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</p:sldMasterIdLst>
  <p:notesMasterIdLst>
    <p:notesMasterId r:id="rId17"/>
  </p:notesMasterIdLst>
  <p:handoutMasterIdLst>
    <p:handoutMasterId r:id="rId18"/>
  </p:handoutMasterIdLst>
  <p:sldIdLst>
    <p:sldId id="2990" r:id="rId6"/>
    <p:sldId id="3030" r:id="rId7"/>
    <p:sldId id="3017" r:id="rId8"/>
    <p:sldId id="3031" r:id="rId9"/>
    <p:sldId id="3037" r:id="rId10"/>
    <p:sldId id="3032" r:id="rId11"/>
    <p:sldId id="3033" r:id="rId12"/>
    <p:sldId id="3034" r:id="rId13"/>
    <p:sldId id="3035" r:id="rId14"/>
    <p:sldId id="3036" r:id="rId15"/>
    <p:sldId id="3039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2023. 4. 19.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19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Final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E674-3E39-BB43-C276-E581A18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F005-1D0D-24DB-F643-05EEDF74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devices,</a:t>
            </a:r>
            <a:r>
              <a:rPr lang="zh-CN" altLang="en-US" dirty="0"/>
              <a:t> </a:t>
            </a:r>
            <a:r>
              <a:rPr lang="en-US" altLang="zh-CN" dirty="0"/>
              <a:t>generic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FS: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blocks,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LFS:</a:t>
            </a:r>
            <a:r>
              <a:rPr lang="zh-CN" altLang="en-US" dirty="0"/>
              <a:t> </a:t>
            </a:r>
            <a:r>
              <a:rPr lang="en-US" altLang="zh-CN" dirty="0"/>
              <a:t>out-of-place</a:t>
            </a:r>
            <a:r>
              <a:rPr lang="zh-CN" altLang="en-US" dirty="0"/>
              <a:t> </a:t>
            </a:r>
            <a:r>
              <a:rPr lang="en-US" altLang="zh-CN" dirty="0"/>
              <a:t>update,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SSD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449C-373A-D03A-4DFD-0D1ADD8F7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83C7-2156-1E44-AE8F-DC90F5148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4A8FB-AA9F-C235-C012-51901FF86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A6E34-5CDA-A238-F5DB-D787F16FF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6DFDB-793C-52DC-8B0D-62355343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88E3944-573D-BF61-E80D-E1B84DA8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endParaRPr lang="en-US" altLang="ko-KR" dirty="0"/>
          </a:p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D1DFD5-ADF6-7EA8-B34B-23193E9D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Closed-book.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A4-sized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r>
              <a:rPr lang="zh-CN" altLang="en-US" dirty="0"/>
              <a:t> </a:t>
            </a:r>
            <a:r>
              <a:rPr lang="en-US" altLang="zh-CN" dirty="0"/>
              <a:t>allowed,</a:t>
            </a:r>
            <a:r>
              <a:rPr lang="zh-CN" altLang="en-US" dirty="0"/>
              <a:t> </a:t>
            </a:r>
            <a:r>
              <a:rPr lang="en-US" altLang="zh-CN" dirty="0"/>
              <a:t>double-sided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</a:p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</a:p>
          <a:p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</a:p>
          <a:p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tutorials,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latter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5F8-782A-BA24-8CD2-8937EA4F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AA40-D8A2-17EC-BBA6-84EE5640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Single-choice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Q3: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</a:p>
          <a:p>
            <a:r>
              <a:rPr lang="en-US" altLang="zh-CN" dirty="0"/>
              <a:t>Q4:</a:t>
            </a:r>
            <a:r>
              <a:rPr lang="zh-CN" altLang="en-US" dirty="0"/>
              <a:t> </a:t>
            </a:r>
            <a:r>
              <a:rPr lang="en-US" altLang="zh-CN" dirty="0"/>
              <a:t>Swapping</a:t>
            </a:r>
          </a:p>
          <a:p>
            <a:r>
              <a:rPr lang="en-US" altLang="zh-CN" dirty="0"/>
              <a:t>Q5: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programming;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calculations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7A71-AE07-FE52-5EFD-27E67DED0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7091-B6E5-0137-D636-791BA4EF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F951-38D1-29BC-6CD3-3522E46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473-8842-90F4-9CF3-48CA56C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why,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</a:p>
          <a:p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careful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details,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altLang="zh-CN" dirty="0"/>
              <a:t>Relax,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easy.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(that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guarantee!)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E5F6C-377D-E24A-B826-2A5177B6C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A3DB-1D90-C0A6-230D-64F4E2BAD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4985E-593B-3B50-0B51-EA6A105C4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2898-CE20-A3D5-F7AC-90D74DEAE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81DF-7FB2-6ECD-2D25-ED3F8E32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0967F-AD05-4DE6-9277-04CB7A2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E31F-1529-1259-0B25-11AF811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3–9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10–12</a:t>
            </a:r>
          </a:p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13–16</a:t>
            </a:r>
          </a:p>
          <a:p>
            <a:r>
              <a:rPr lang="en-US" altLang="zh-CN" dirty="0"/>
              <a:t>Misc.</a:t>
            </a:r>
          </a:p>
          <a:p>
            <a:pPr lvl="1"/>
            <a:r>
              <a:rPr lang="en-US" altLang="zh-CN" dirty="0"/>
              <a:t>Virtualization;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9B860-FE7A-7B5B-BF89-67B6E5C17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4E1CC-E39C-FB23-1781-9B95732D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0967F-AD05-4DE6-9277-04CB7A2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E31F-1529-1259-0B25-11AF811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Abstraction:</a:t>
            </a:r>
            <a:r>
              <a:rPr lang="zh-CN" altLang="en-US" dirty="0"/>
              <a:t> </a:t>
            </a:r>
            <a:r>
              <a:rPr lang="en-US" altLang="zh-CN" dirty="0"/>
              <a:t>Processes,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r>
              <a:rPr lang="en-US" altLang="zh-CN" dirty="0"/>
              <a:t>Locks,</a:t>
            </a:r>
            <a:r>
              <a:rPr lang="zh-CN" altLang="en-US" dirty="0"/>
              <a:t> </a:t>
            </a:r>
            <a:r>
              <a:rPr lang="en-US" altLang="zh-CN" dirty="0"/>
              <a:t>mutex</a:t>
            </a:r>
          </a:p>
          <a:p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r>
              <a:rPr lang="en-US" altLang="zh-CN" dirty="0"/>
              <a:t>Semaphores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9B860-FE7A-7B5B-BF89-67B6E5C17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4E1CC-E39C-FB23-1781-9B95732D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3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B67F-46BC-D779-B17F-E8585572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15E4-EB7D-5F58-0E3C-BEFAA4F1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/>
              <a:t>Abstraction: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pPr lvl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translation,</a:t>
            </a:r>
            <a:r>
              <a:rPr lang="zh-CN" altLang="en-US" dirty="0"/>
              <a:t> </a:t>
            </a:r>
            <a:r>
              <a:rPr lang="en-US" altLang="zh-CN" dirty="0"/>
              <a:t>base-and-bounds,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Paging,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tables,</a:t>
            </a:r>
            <a:r>
              <a:rPr lang="zh-CN" altLang="en-US" dirty="0"/>
              <a:t> </a:t>
            </a:r>
            <a:r>
              <a:rPr lang="en-US" altLang="zh-CN" dirty="0"/>
              <a:t>TLB,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744A-3442-7EF6-F67B-04F469153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B2B3-66AA-46A9-2C9E-87746495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883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111068</TotalTime>
  <Words>296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Adobe 고딕 Std B</vt:lpstr>
      <vt:lpstr>굴림</vt:lpstr>
      <vt:lpstr>HY견고딕</vt:lpstr>
      <vt:lpstr>맑은 고딕</vt:lpstr>
      <vt:lpstr>Arial</vt:lpstr>
      <vt:lpstr>Calibri</vt:lpstr>
      <vt:lpstr>Courier New</vt:lpstr>
      <vt:lpstr>Wingdings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Operating Systems </vt:lpstr>
      <vt:lpstr>Coming to the end…</vt:lpstr>
      <vt:lpstr>Final exam</vt:lpstr>
      <vt:lpstr>Final exam (cont.)</vt:lpstr>
      <vt:lpstr>Some tips</vt:lpstr>
      <vt:lpstr>PowerPoint Presentation</vt:lpstr>
      <vt:lpstr>Three main parts</vt:lpstr>
      <vt:lpstr>Concurrency</vt:lpstr>
      <vt:lpstr>Memory</vt:lpstr>
      <vt:lpstr>Persistence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4302</cp:revision>
  <cp:lastPrinted>2019-09-09T02:10:38Z</cp:lastPrinted>
  <dcterms:created xsi:type="dcterms:W3CDTF">2011-05-01T06:09:10Z</dcterms:created>
  <dcterms:modified xsi:type="dcterms:W3CDTF">2023-04-19T12:27:18Z</dcterms:modified>
  <cp:category/>
</cp:coreProperties>
</file>