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613" r:id="rId2"/>
    <p:sldId id="624" r:id="rId3"/>
    <p:sldId id="646" r:id="rId4"/>
    <p:sldId id="635" r:id="rId5"/>
    <p:sldId id="648" r:id="rId6"/>
    <p:sldId id="625" r:id="rId7"/>
    <p:sldId id="636" r:id="rId8"/>
    <p:sldId id="649" r:id="rId9"/>
    <p:sldId id="637" r:id="rId10"/>
    <p:sldId id="650" r:id="rId11"/>
    <p:sldId id="651" r:id="rId12"/>
    <p:sldId id="642" r:id="rId13"/>
    <p:sldId id="652" r:id="rId14"/>
    <p:sldId id="653" r:id="rId15"/>
    <p:sldId id="654" r:id="rId16"/>
    <p:sldId id="655" r:id="rId17"/>
    <p:sldId id="656" r:id="rId18"/>
    <p:sldId id="645" r:id="rId19"/>
    <p:sldId id="657" r:id="rId20"/>
    <p:sldId id="63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D6641B-B20E-440C-9CED-6BEEFC5E54F0}" v="54" dt="2024-09-30T13:08:35.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9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Jianqiang" userId="cff57bb5-6b3d-420f-8247-78e7019450b8" providerId="ADAL" clId="{D02C02F3-F859-45DD-AAFE-728E40A194AB}"/>
    <pc:docChg chg="undo redo custSel addSld delSld modSld sldOrd">
      <pc:chgData name="LI, Jianqiang" userId="cff57bb5-6b3d-420f-8247-78e7019450b8" providerId="ADAL" clId="{D02C02F3-F859-45DD-AAFE-728E40A194AB}" dt="2024-09-26T02:19:49.608" v="2520" actId="20577"/>
      <pc:docMkLst>
        <pc:docMk/>
      </pc:docMkLst>
      <pc:sldChg chg="modSp mod">
        <pc:chgData name="LI, Jianqiang" userId="cff57bb5-6b3d-420f-8247-78e7019450b8" providerId="ADAL" clId="{D02C02F3-F859-45DD-AAFE-728E40A194AB}" dt="2024-09-23T10:21:47.537" v="2328" actId="20577"/>
        <pc:sldMkLst>
          <pc:docMk/>
          <pc:sldMk cId="2808513160" sldId="613"/>
        </pc:sldMkLst>
        <pc:spChg chg="mod">
          <ac:chgData name="LI, Jianqiang" userId="cff57bb5-6b3d-420f-8247-78e7019450b8" providerId="ADAL" clId="{D02C02F3-F859-45DD-AAFE-728E40A194AB}" dt="2024-09-23T05:57:30.223" v="37" actId="20577"/>
          <ac:spMkLst>
            <pc:docMk/>
            <pc:sldMk cId="2808513160" sldId="613"/>
            <ac:spMk id="3" creationId="{F8C13C63-B26A-4A9C-A1CA-724346AB2906}"/>
          </ac:spMkLst>
        </pc:spChg>
        <pc:spChg chg="mod">
          <ac:chgData name="LI, Jianqiang" userId="cff57bb5-6b3d-420f-8247-78e7019450b8" providerId="ADAL" clId="{D02C02F3-F859-45DD-AAFE-728E40A194AB}" dt="2024-09-23T10:21:47.537" v="2328" actId="20577"/>
          <ac:spMkLst>
            <pc:docMk/>
            <pc:sldMk cId="2808513160" sldId="613"/>
            <ac:spMk id="7" creationId="{8D32768C-F15F-6E75-41D1-9F14D317D991}"/>
          </ac:spMkLst>
        </pc:spChg>
      </pc:sldChg>
      <pc:sldChg chg="delSp modSp mod ord delAnim">
        <pc:chgData name="LI, Jianqiang" userId="cff57bb5-6b3d-420f-8247-78e7019450b8" providerId="ADAL" clId="{D02C02F3-F859-45DD-AAFE-728E40A194AB}" dt="2024-09-26T02:17:17.988" v="2504" actId="20577"/>
        <pc:sldMkLst>
          <pc:docMk/>
          <pc:sldMk cId="4196136796" sldId="624"/>
        </pc:sldMkLst>
        <pc:spChg chg="mod">
          <ac:chgData name="LI, Jianqiang" userId="cff57bb5-6b3d-420f-8247-78e7019450b8" providerId="ADAL" clId="{D02C02F3-F859-45DD-AAFE-728E40A194AB}" dt="2024-09-26T02:12:52.707" v="2339" actId="20577"/>
          <ac:spMkLst>
            <pc:docMk/>
            <pc:sldMk cId="4196136796" sldId="624"/>
            <ac:spMk id="2" creationId="{62715A2E-656D-EC5D-FDE7-230488526EFC}"/>
          </ac:spMkLst>
        </pc:spChg>
        <pc:spChg chg="mod">
          <ac:chgData name="LI, Jianqiang" userId="cff57bb5-6b3d-420f-8247-78e7019450b8" providerId="ADAL" clId="{D02C02F3-F859-45DD-AAFE-728E40A194AB}" dt="2024-09-26T02:17:17.988" v="2504" actId="20577"/>
          <ac:spMkLst>
            <pc:docMk/>
            <pc:sldMk cId="4196136796" sldId="624"/>
            <ac:spMk id="3" creationId="{36A5FFEE-E22C-7E2F-1F3B-D8658E79FF2E}"/>
          </ac:spMkLst>
        </pc:spChg>
        <pc:spChg chg="del mod">
          <ac:chgData name="LI, Jianqiang" userId="cff57bb5-6b3d-420f-8247-78e7019450b8" providerId="ADAL" clId="{D02C02F3-F859-45DD-AAFE-728E40A194AB}" dt="2024-09-26T02:14:08.036" v="2413" actId="478"/>
          <ac:spMkLst>
            <pc:docMk/>
            <pc:sldMk cId="4196136796" sldId="624"/>
            <ac:spMk id="6" creationId="{059666F3-2E33-F336-CBC8-9499F9D78784}"/>
          </ac:spMkLst>
        </pc:spChg>
      </pc:sldChg>
      <pc:sldChg chg="addSp delSp modSp mod ord">
        <pc:chgData name="LI, Jianqiang" userId="cff57bb5-6b3d-420f-8247-78e7019450b8" providerId="ADAL" clId="{D02C02F3-F859-45DD-AAFE-728E40A194AB}" dt="2024-09-23T08:04:24.296" v="764" actId="20577"/>
        <pc:sldMkLst>
          <pc:docMk/>
          <pc:sldMk cId="1164986566" sldId="625"/>
        </pc:sldMkLst>
        <pc:spChg chg="mod">
          <ac:chgData name="LI, Jianqiang" userId="cff57bb5-6b3d-420f-8247-78e7019450b8" providerId="ADAL" clId="{D02C02F3-F859-45DD-AAFE-728E40A194AB}" dt="2024-09-23T07:49:30.840" v="524" actId="20577"/>
          <ac:spMkLst>
            <pc:docMk/>
            <pc:sldMk cId="1164986566" sldId="625"/>
            <ac:spMk id="2" creationId="{62715A2E-656D-EC5D-FDE7-230488526EFC}"/>
          </ac:spMkLst>
        </pc:spChg>
        <pc:spChg chg="del">
          <ac:chgData name="LI, Jianqiang" userId="cff57bb5-6b3d-420f-8247-78e7019450b8" providerId="ADAL" clId="{D02C02F3-F859-45DD-AAFE-728E40A194AB}" dt="2024-09-23T07:49:39.559" v="525" actId="478"/>
          <ac:spMkLst>
            <pc:docMk/>
            <pc:sldMk cId="1164986566" sldId="625"/>
            <ac:spMk id="3" creationId="{36A5FFEE-E22C-7E2F-1F3B-D8658E79FF2E}"/>
          </ac:spMkLst>
        </pc:spChg>
        <pc:spChg chg="del">
          <ac:chgData name="LI, Jianqiang" userId="cff57bb5-6b3d-420f-8247-78e7019450b8" providerId="ADAL" clId="{D02C02F3-F859-45DD-AAFE-728E40A194AB}" dt="2024-09-23T07:49:40.866" v="526" actId="478"/>
          <ac:spMkLst>
            <pc:docMk/>
            <pc:sldMk cId="1164986566" sldId="625"/>
            <ac:spMk id="5" creationId="{3E00218D-7891-8ADE-ECC3-225D3F01C25D}"/>
          </ac:spMkLst>
        </pc:spChg>
        <pc:spChg chg="add del mod">
          <ac:chgData name="LI, Jianqiang" userId="cff57bb5-6b3d-420f-8247-78e7019450b8" providerId="ADAL" clId="{D02C02F3-F859-45DD-AAFE-728E40A194AB}" dt="2024-09-23T07:49:25.891" v="521" actId="478"/>
          <ac:spMkLst>
            <pc:docMk/>
            <pc:sldMk cId="1164986566" sldId="625"/>
            <ac:spMk id="6" creationId="{D1DF5E6E-9016-EA19-8488-53A5A36A4F47}"/>
          </ac:spMkLst>
        </pc:spChg>
        <pc:spChg chg="add mod">
          <ac:chgData name="LI, Jianqiang" userId="cff57bb5-6b3d-420f-8247-78e7019450b8" providerId="ADAL" clId="{D02C02F3-F859-45DD-AAFE-728E40A194AB}" dt="2024-09-23T07:50:57.644" v="553" actId="14100"/>
          <ac:spMkLst>
            <pc:docMk/>
            <pc:sldMk cId="1164986566" sldId="625"/>
            <ac:spMk id="8" creationId="{1D68554F-5AF8-7E1E-17A3-DE6F9E0E8871}"/>
          </ac:spMkLst>
        </pc:spChg>
        <pc:spChg chg="del">
          <ac:chgData name="LI, Jianqiang" userId="cff57bb5-6b3d-420f-8247-78e7019450b8" providerId="ADAL" clId="{D02C02F3-F859-45DD-AAFE-728E40A194AB}" dt="2024-09-23T07:31:20.056" v="271" actId="478"/>
          <ac:spMkLst>
            <pc:docMk/>
            <pc:sldMk cId="1164986566" sldId="625"/>
            <ac:spMk id="9" creationId="{B0628813-FD25-B04C-BF5B-4CD5267A682C}"/>
          </ac:spMkLst>
        </pc:spChg>
        <pc:spChg chg="add del">
          <ac:chgData name="LI, Jianqiang" userId="cff57bb5-6b3d-420f-8247-78e7019450b8" providerId="ADAL" clId="{D02C02F3-F859-45DD-AAFE-728E40A194AB}" dt="2024-09-23T07:51:05.581" v="561" actId="22"/>
          <ac:spMkLst>
            <pc:docMk/>
            <pc:sldMk cId="1164986566" sldId="625"/>
            <ac:spMk id="11" creationId="{80FE7ED0-9A5F-7891-13AC-270F172F4AEE}"/>
          </ac:spMkLst>
        </pc:spChg>
        <pc:spChg chg="add mod">
          <ac:chgData name="LI, Jianqiang" userId="cff57bb5-6b3d-420f-8247-78e7019450b8" providerId="ADAL" clId="{D02C02F3-F859-45DD-AAFE-728E40A194AB}" dt="2024-09-23T07:57:08.595" v="629" actId="1076"/>
          <ac:spMkLst>
            <pc:docMk/>
            <pc:sldMk cId="1164986566" sldId="625"/>
            <ac:spMk id="13" creationId="{ED25030F-4FDC-B91B-5C28-8CD4A7CDFC47}"/>
          </ac:spMkLst>
        </pc:spChg>
        <pc:spChg chg="add del">
          <ac:chgData name="LI, Jianqiang" userId="cff57bb5-6b3d-420f-8247-78e7019450b8" providerId="ADAL" clId="{D02C02F3-F859-45DD-AAFE-728E40A194AB}" dt="2024-09-23T07:52:05.147" v="565" actId="22"/>
          <ac:spMkLst>
            <pc:docMk/>
            <pc:sldMk cId="1164986566" sldId="625"/>
            <ac:spMk id="15" creationId="{45137CBC-8631-2E21-C859-3B82C8D2A0E7}"/>
          </ac:spMkLst>
        </pc:spChg>
        <pc:spChg chg="add mod">
          <ac:chgData name="LI, Jianqiang" userId="cff57bb5-6b3d-420f-8247-78e7019450b8" providerId="ADAL" clId="{D02C02F3-F859-45DD-AAFE-728E40A194AB}" dt="2024-09-23T07:57:11.811" v="630" actId="1076"/>
          <ac:spMkLst>
            <pc:docMk/>
            <pc:sldMk cId="1164986566" sldId="625"/>
            <ac:spMk id="17" creationId="{6581B964-F4DA-382E-A5CC-2C7FCE505809}"/>
          </ac:spMkLst>
        </pc:spChg>
        <pc:spChg chg="add mod">
          <ac:chgData name="LI, Jianqiang" userId="cff57bb5-6b3d-420f-8247-78e7019450b8" providerId="ADAL" clId="{D02C02F3-F859-45DD-AAFE-728E40A194AB}" dt="2024-09-23T08:04:24.296" v="764" actId="20577"/>
          <ac:spMkLst>
            <pc:docMk/>
            <pc:sldMk cId="1164986566" sldId="625"/>
            <ac:spMk id="18" creationId="{A18B1B3D-31B5-29E2-CF84-EA37A5C3394F}"/>
          </ac:spMkLst>
        </pc:spChg>
        <pc:spChg chg="add mod">
          <ac:chgData name="LI, Jianqiang" userId="cff57bb5-6b3d-420f-8247-78e7019450b8" providerId="ADAL" clId="{D02C02F3-F859-45DD-AAFE-728E40A194AB}" dt="2024-09-23T07:57:16.193" v="632" actId="1076"/>
          <ac:spMkLst>
            <pc:docMk/>
            <pc:sldMk cId="1164986566" sldId="625"/>
            <ac:spMk id="19" creationId="{5CABB9FE-E2BB-4A06-2289-2E62E1541A6C}"/>
          </ac:spMkLst>
        </pc:spChg>
        <pc:spChg chg="add mod">
          <ac:chgData name="LI, Jianqiang" userId="cff57bb5-6b3d-420f-8247-78e7019450b8" providerId="ADAL" clId="{D02C02F3-F859-45DD-AAFE-728E40A194AB}" dt="2024-09-23T07:57:26.016" v="633" actId="1076"/>
          <ac:spMkLst>
            <pc:docMk/>
            <pc:sldMk cId="1164986566" sldId="625"/>
            <ac:spMk id="20" creationId="{3169D8BD-A06F-D6F6-ABD3-B05ED15363F3}"/>
          </ac:spMkLst>
        </pc:spChg>
      </pc:sldChg>
      <pc:sldChg chg="del">
        <pc:chgData name="LI, Jianqiang" userId="cff57bb5-6b3d-420f-8247-78e7019450b8" providerId="ADAL" clId="{D02C02F3-F859-45DD-AAFE-728E40A194AB}" dt="2024-09-23T09:51:07.828" v="2156" actId="47"/>
        <pc:sldMkLst>
          <pc:docMk/>
          <pc:sldMk cId="872323142" sldId="626"/>
        </pc:sldMkLst>
      </pc:sldChg>
      <pc:sldChg chg="del">
        <pc:chgData name="LI, Jianqiang" userId="cff57bb5-6b3d-420f-8247-78e7019450b8" providerId="ADAL" clId="{D02C02F3-F859-45DD-AAFE-728E40A194AB}" dt="2024-09-23T09:51:08.766" v="2157" actId="47"/>
        <pc:sldMkLst>
          <pc:docMk/>
          <pc:sldMk cId="639972675" sldId="627"/>
        </pc:sldMkLst>
      </pc:sldChg>
      <pc:sldChg chg="del">
        <pc:chgData name="LI, Jianqiang" userId="cff57bb5-6b3d-420f-8247-78e7019450b8" providerId="ADAL" clId="{D02C02F3-F859-45DD-AAFE-728E40A194AB}" dt="2024-09-23T09:51:09.206" v="2158" actId="47"/>
        <pc:sldMkLst>
          <pc:docMk/>
          <pc:sldMk cId="459843695" sldId="628"/>
        </pc:sldMkLst>
      </pc:sldChg>
      <pc:sldChg chg="del">
        <pc:chgData name="LI, Jianqiang" userId="cff57bb5-6b3d-420f-8247-78e7019450b8" providerId="ADAL" clId="{D02C02F3-F859-45DD-AAFE-728E40A194AB}" dt="2024-09-23T09:51:10.069" v="2159" actId="47"/>
        <pc:sldMkLst>
          <pc:docMk/>
          <pc:sldMk cId="1549557668" sldId="629"/>
        </pc:sldMkLst>
      </pc:sldChg>
      <pc:sldChg chg="del">
        <pc:chgData name="LI, Jianqiang" userId="cff57bb5-6b3d-420f-8247-78e7019450b8" providerId="ADAL" clId="{D02C02F3-F859-45DD-AAFE-728E40A194AB}" dt="2024-09-23T09:51:10.717" v="2160" actId="47"/>
        <pc:sldMkLst>
          <pc:docMk/>
          <pc:sldMk cId="1678960089" sldId="630"/>
        </pc:sldMkLst>
      </pc:sldChg>
      <pc:sldChg chg="del">
        <pc:chgData name="LI, Jianqiang" userId="cff57bb5-6b3d-420f-8247-78e7019450b8" providerId="ADAL" clId="{D02C02F3-F859-45DD-AAFE-728E40A194AB}" dt="2024-09-23T09:51:11.343" v="2161" actId="47"/>
        <pc:sldMkLst>
          <pc:docMk/>
          <pc:sldMk cId="3689855301" sldId="631"/>
        </pc:sldMkLst>
      </pc:sldChg>
      <pc:sldChg chg="del">
        <pc:chgData name="LI, Jianqiang" userId="cff57bb5-6b3d-420f-8247-78e7019450b8" providerId="ADAL" clId="{D02C02F3-F859-45DD-AAFE-728E40A194AB}" dt="2024-09-23T09:51:11.987" v="2162" actId="47"/>
        <pc:sldMkLst>
          <pc:docMk/>
          <pc:sldMk cId="2473184728" sldId="632"/>
        </pc:sldMkLst>
      </pc:sldChg>
      <pc:sldChg chg="del">
        <pc:chgData name="LI, Jianqiang" userId="cff57bb5-6b3d-420f-8247-78e7019450b8" providerId="ADAL" clId="{D02C02F3-F859-45DD-AAFE-728E40A194AB}" dt="2024-09-23T09:51:12.682" v="2163" actId="47"/>
        <pc:sldMkLst>
          <pc:docMk/>
          <pc:sldMk cId="3829237767" sldId="633"/>
        </pc:sldMkLst>
      </pc:sldChg>
      <pc:sldChg chg="ord">
        <pc:chgData name="LI, Jianqiang" userId="cff57bb5-6b3d-420f-8247-78e7019450b8" providerId="ADAL" clId="{D02C02F3-F859-45DD-AAFE-728E40A194AB}" dt="2024-09-23T05:56:34.352" v="1"/>
        <pc:sldMkLst>
          <pc:docMk/>
          <pc:sldMk cId="1187496923" sldId="634"/>
        </pc:sldMkLst>
      </pc:sldChg>
      <pc:sldChg chg="addSp delSp modSp add mod">
        <pc:chgData name="LI, Jianqiang" userId="cff57bb5-6b3d-420f-8247-78e7019450b8" providerId="ADAL" clId="{D02C02F3-F859-45DD-AAFE-728E40A194AB}" dt="2024-09-23T07:45:32.374" v="500"/>
        <pc:sldMkLst>
          <pc:docMk/>
          <pc:sldMk cId="2856971437" sldId="635"/>
        </pc:sldMkLst>
        <pc:spChg chg="mod">
          <ac:chgData name="LI, Jianqiang" userId="cff57bb5-6b3d-420f-8247-78e7019450b8" providerId="ADAL" clId="{D02C02F3-F859-45DD-AAFE-728E40A194AB}" dt="2024-09-23T07:34:35.162" v="300" actId="20577"/>
          <ac:spMkLst>
            <pc:docMk/>
            <pc:sldMk cId="2856971437" sldId="635"/>
            <ac:spMk id="2" creationId="{62715A2E-656D-EC5D-FDE7-230488526EFC}"/>
          </ac:spMkLst>
        </pc:spChg>
        <pc:spChg chg="mod">
          <ac:chgData name="LI, Jianqiang" userId="cff57bb5-6b3d-420f-8247-78e7019450b8" providerId="ADAL" clId="{D02C02F3-F859-45DD-AAFE-728E40A194AB}" dt="2024-09-23T07:43:10.805" v="470" actId="14100"/>
          <ac:spMkLst>
            <pc:docMk/>
            <pc:sldMk cId="2856971437" sldId="635"/>
            <ac:spMk id="3" creationId="{36A5FFEE-E22C-7E2F-1F3B-D8658E79FF2E}"/>
          </ac:spMkLst>
        </pc:spChg>
        <pc:spChg chg="add del mod">
          <ac:chgData name="LI, Jianqiang" userId="cff57bb5-6b3d-420f-8247-78e7019450b8" providerId="ADAL" clId="{D02C02F3-F859-45DD-AAFE-728E40A194AB}" dt="2024-09-23T07:35:53.835" v="316" actId="478"/>
          <ac:spMkLst>
            <pc:docMk/>
            <pc:sldMk cId="2856971437" sldId="635"/>
            <ac:spMk id="6" creationId="{BF39DD23-D88C-99D3-7E8B-4113C68D9876}"/>
          </ac:spMkLst>
        </pc:spChg>
        <pc:spChg chg="del">
          <ac:chgData name="LI, Jianqiang" userId="cff57bb5-6b3d-420f-8247-78e7019450b8" providerId="ADAL" clId="{D02C02F3-F859-45DD-AAFE-728E40A194AB}" dt="2024-09-23T07:35:05.561" v="305" actId="478"/>
          <ac:spMkLst>
            <pc:docMk/>
            <pc:sldMk cId="2856971437" sldId="635"/>
            <ac:spMk id="9" creationId="{13579561-D94C-52FD-3CA2-9B08EB6AB407}"/>
          </ac:spMkLst>
        </pc:spChg>
        <pc:spChg chg="del">
          <ac:chgData name="LI, Jianqiang" userId="cff57bb5-6b3d-420f-8247-78e7019450b8" providerId="ADAL" clId="{D02C02F3-F859-45DD-AAFE-728E40A194AB}" dt="2024-09-23T07:35:06.193" v="306" actId="478"/>
          <ac:spMkLst>
            <pc:docMk/>
            <pc:sldMk cId="2856971437" sldId="635"/>
            <ac:spMk id="11" creationId="{96D5BBEA-995B-54E3-BB5A-11985889A7F9}"/>
          </ac:spMkLst>
        </pc:spChg>
        <pc:spChg chg="del">
          <ac:chgData name="LI, Jianqiang" userId="cff57bb5-6b3d-420f-8247-78e7019450b8" providerId="ADAL" clId="{D02C02F3-F859-45DD-AAFE-728E40A194AB}" dt="2024-09-23T07:35:06.779" v="307" actId="478"/>
          <ac:spMkLst>
            <pc:docMk/>
            <pc:sldMk cId="2856971437" sldId="635"/>
            <ac:spMk id="12" creationId="{695D7984-2E4C-5348-921D-2E7247C46606}"/>
          </ac:spMkLst>
        </pc:spChg>
        <pc:spChg chg="del">
          <ac:chgData name="LI, Jianqiang" userId="cff57bb5-6b3d-420f-8247-78e7019450b8" providerId="ADAL" clId="{D02C02F3-F859-45DD-AAFE-728E40A194AB}" dt="2024-09-23T07:35:09.908" v="309" actId="478"/>
          <ac:spMkLst>
            <pc:docMk/>
            <pc:sldMk cId="2856971437" sldId="635"/>
            <ac:spMk id="13" creationId="{ECC7D8A4-A3FB-1FE9-A04E-2E963DD0E521}"/>
          </ac:spMkLst>
        </pc:spChg>
        <pc:spChg chg="del">
          <ac:chgData name="LI, Jianqiang" userId="cff57bb5-6b3d-420f-8247-78e7019450b8" providerId="ADAL" clId="{D02C02F3-F859-45DD-AAFE-728E40A194AB}" dt="2024-09-23T07:35:04.923" v="304" actId="478"/>
          <ac:spMkLst>
            <pc:docMk/>
            <pc:sldMk cId="2856971437" sldId="635"/>
            <ac:spMk id="14" creationId="{81953AD4-E88C-8016-30EC-6A979ECB2A23}"/>
          </ac:spMkLst>
        </pc:spChg>
        <pc:spChg chg="del">
          <ac:chgData name="LI, Jianqiang" userId="cff57bb5-6b3d-420f-8247-78e7019450b8" providerId="ADAL" clId="{D02C02F3-F859-45DD-AAFE-728E40A194AB}" dt="2024-09-23T07:35:08.106" v="308" actId="478"/>
          <ac:spMkLst>
            <pc:docMk/>
            <pc:sldMk cId="2856971437" sldId="635"/>
            <ac:spMk id="15" creationId="{0482A7BF-1EE2-3E17-AAEA-82FF89DECB9A}"/>
          </ac:spMkLst>
        </pc:spChg>
        <pc:spChg chg="add mod">
          <ac:chgData name="LI, Jianqiang" userId="cff57bb5-6b3d-420f-8247-78e7019450b8" providerId="ADAL" clId="{D02C02F3-F859-45DD-AAFE-728E40A194AB}" dt="2024-09-23T07:44:50.841" v="491" actId="14100"/>
          <ac:spMkLst>
            <pc:docMk/>
            <pc:sldMk cId="2856971437" sldId="635"/>
            <ac:spMk id="18" creationId="{000E6A9C-20C9-7CC9-CBF6-89EE2B4A6609}"/>
          </ac:spMkLst>
        </pc:spChg>
        <pc:spChg chg="add del">
          <ac:chgData name="LI, Jianqiang" userId="cff57bb5-6b3d-420f-8247-78e7019450b8" providerId="ADAL" clId="{D02C02F3-F859-45DD-AAFE-728E40A194AB}" dt="2024-09-23T07:44:29.487" v="485" actId="22"/>
          <ac:spMkLst>
            <pc:docMk/>
            <pc:sldMk cId="2856971437" sldId="635"/>
            <ac:spMk id="20" creationId="{2B20CF63-DA29-0978-2D6A-8202379CAD28}"/>
          </ac:spMkLst>
        </pc:spChg>
        <pc:spChg chg="add mod">
          <ac:chgData name="LI, Jianqiang" userId="cff57bb5-6b3d-420f-8247-78e7019450b8" providerId="ADAL" clId="{D02C02F3-F859-45DD-AAFE-728E40A194AB}" dt="2024-09-23T07:45:32.374" v="500"/>
          <ac:spMkLst>
            <pc:docMk/>
            <pc:sldMk cId="2856971437" sldId="635"/>
            <ac:spMk id="22" creationId="{5DCBAE54-B59D-659D-C2B5-B734C662961B}"/>
          </ac:spMkLst>
        </pc:spChg>
        <pc:picChg chg="del">
          <ac:chgData name="LI, Jianqiang" userId="cff57bb5-6b3d-420f-8247-78e7019450b8" providerId="ADAL" clId="{D02C02F3-F859-45DD-AAFE-728E40A194AB}" dt="2024-09-23T07:35:02.898" v="301" actId="478"/>
          <ac:picMkLst>
            <pc:docMk/>
            <pc:sldMk cId="2856971437" sldId="635"/>
            <ac:picMk id="5" creationId="{5DFE1F7E-F87E-A9D7-392B-C5EBA5859939}"/>
          </ac:picMkLst>
        </pc:picChg>
        <pc:picChg chg="del">
          <ac:chgData name="LI, Jianqiang" userId="cff57bb5-6b3d-420f-8247-78e7019450b8" providerId="ADAL" clId="{D02C02F3-F859-45DD-AAFE-728E40A194AB}" dt="2024-09-23T07:35:03.553" v="302" actId="478"/>
          <ac:picMkLst>
            <pc:docMk/>
            <pc:sldMk cId="2856971437" sldId="635"/>
            <ac:picMk id="8" creationId="{41AB48B6-53EC-305A-2AF0-8416D97E323E}"/>
          </ac:picMkLst>
        </pc:picChg>
        <pc:picChg chg="del">
          <ac:chgData name="LI, Jianqiang" userId="cff57bb5-6b3d-420f-8247-78e7019450b8" providerId="ADAL" clId="{D02C02F3-F859-45DD-AAFE-728E40A194AB}" dt="2024-09-23T07:35:04.170" v="303" actId="478"/>
          <ac:picMkLst>
            <pc:docMk/>
            <pc:sldMk cId="2856971437" sldId="635"/>
            <ac:picMk id="10" creationId="{0718A79C-1CA9-76CB-FC0E-A87CFC8D77F9}"/>
          </ac:picMkLst>
        </pc:picChg>
        <pc:picChg chg="add del mod">
          <ac:chgData name="LI, Jianqiang" userId="cff57bb5-6b3d-420f-8247-78e7019450b8" providerId="ADAL" clId="{D02C02F3-F859-45DD-AAFE-728E40A194AB}" dt="2024-09-23T07:40:00.021" v="355" actId="478"/>
          <ac:picMkLst>
            <pc:docMk/>
            <pc:sldMk cId="2856971437" sldId="635"/>
            <ac:picMk id="16" creationId="{68A137D5-75B3-7ED6-E4AF-8FC8C98AA8D4}"/>
          </ac:picMkLst>
        </pc:picChg>
      </pc:sldChg>
      <pc:sldChg chg="add del">
        <pc:chgData name="LI, Jianqiang" userId="cff57bb5-6b3d-420f-8247-78e7019450b8" providerId="ADAL" clId="{D02C02F3-F859-45DD-AAFE-728E40A194AB}" dt="2024-09-23T07:57:36.023" v="634" actId="47"/>
        <pc:sldMkLst>
          <pc:docMk/>
          <pc:sldMk cId="1979414732" sldId="636"/>
        </pc:sldMkLst>
      </pc:sldChg>
      <pc:sldChg chg="addSp modSp add mod">
        <pc:chgData name="LI, Jianqiang" userId="cff57bb5-6b3d-420f-8247-78e7019450b8" providerId="ADAL" clId="{D02C02F3-F859-45DD-AAFE-728E40A194AB}" dt="2024-09-23T08:09:15.437" v="816" actId="255"/>
        <pc:sldMkLst>
          <pc:docMk/>
          <pc:sldMk cId="2876691948" sldId="636"/>
        </pc:sldMkLst>
        <pc:spChg chg="mod">
          <ac:chgData name="LI, Jianqiang" userId="cff57bb5-6b3d-420f-8247-78e7019450b8" providerId="ADAL" clId="{D02C02F3-F859-45DD-AAFE-728E40A194AB}" dt="2024-09-23T07:57:58.933" v="641" actId="20577"/>
          <ac:spMkLst>
            <pc:docMk/>
            <pc:sldMk cId="2876691948" sldId="636"/>
            <ac:spMk id="2" creationId="{62715A2E-656D-EC5D-FDE7-230488526EFC}"/>
          </ac:spMkLst>
        </pc:spChg>
        <pc:spChg chg="add">
          <ac:chgData name="LI, Jianqiang" userId="cff57bb5-6b3d-420f-8247-78e7019450b8" providerId="ADAL" clId="{D02C02F3-F859-45DD-AAFE-728E40A194AB}" dt="2024-09-23T07:59:33.875" v="651"/>
          <ac:spMkLst>
            <pc:docMk/>
            <pc:sldMk cId="2876691948" sldId="636"/>
            <ac:spMk id="3" creationId="{D5ED0A6C-9F30-E39B-355A-44D6B68813B5}"/>
          </ac:spMkLst>
        </pc:spChg>
        <pc:spChg chg="mod">
          <ac:chgData name="LI, Jianqiang" userId="cff57bb5-6b3d-420f-8247-78e7019450b8" providerId="ADAL" clId="{D02C02F3-F859-45DD-AAFE-728E40A194AB}" dt="2024-09-23T07:58:23.379" v="646" actId="20577"/>
          <ac:spMkLst>
            <pc:docMk/>
            <pc:sldMk cId="2876691948" sldId="636"/>
            <ac:spMk id="8" creationId="{1D68554F-5AF8-7E1E-17A3-DE6F9E0E8871}"/>
          </ac:spMkLst>
        </pc:spChg>
        <pc:spChg chg="mod">
          <ac:chgData name="LI, Jianqiang" userId="cff57bb5-6b3d-420f-8247-78e7019450b8" providerId="ADAL" clId="{D02C02F3-F859-45DD-AAFE-728E40A194AB}" dt="2024-09-23T07:59:10.537" v="650" actId="5793"/>
          <ac:spMkLst>
            <pc:docMk/>
            <pc:sldMk cId="2876691948" sldId="636"/>
            <ac:spMk id="17" creationId="{6581B964-F4DA-382E-A5CC-2C7FCE505809}"/>
          </ac:spMkLst>
        </pc:spChg>
        <pc:spChg chg="mod">
          <ac:chgData name="LI, Jianqiang" userId="cff57bb5-6b3d-420f-8247-78e7019450b8" providerId="ADAL" clId="{D02C02F3-F859-45DD-AAFE-728E40A194AB}" dt="2024-09-23T08:09:15.437" v="816" actId="255"/>
          <ac:spMkLst>
            <pc:docMk/>
            <pc:sldMk cId="2876691948" sldId="636"/>
            <ac:spMk id="18" creationId="{A18B1B3D-31B5-29E2-CF84-EA37A5C3394F}"/>
          </ac:spMkLst>
        </pc:spChg>
        <pc:spChg chg="mod">
          <ac:chgData name="LI, Jianqiang" userId="cff57bb5-6b3d-420f-8247-78e7019450b8" providerId="ADAL" clId="{D02C02F3-F859-45DD-AAFE-728E40A194AB}" dt="2024-09-23T08:00:07.953" v="656" actId="1076"/>
          <ac:spMkLst>
            <pc:docMk/>
            <pc:sldMk cId="2876691948" sldId="636"/>
            <ac:spMk id="19" creationId="{5CABB9FE-E2BB-4A06-2289-2E62E1541A6C}"/>
          </ac:spMkLst>
        </pc:spChg>
        <pc:spChg chg="mod">
          <ac:chgData name="LI, Jianqiang" userId="cff57bb5-6b3d-420f-8247-78e7019450b8" providerId="ADAL" clId="{D02C02F3-F859-45DD-AAFE-728E40A194AB}" dt="2024-09-23T08:06:13.706" v="798" actId="5793"/>
          <ac:spMkLst>
            <pc:docMk/>
            <pc:sldMk cId="2876691948" sldId="636"/>
            <ac:spMk id="20" creationId="{3169D8BD-A06F-D6F6-ABD3-B05ED15363F3}"/>
          </ac:spMkLst>
        </pc:spChg>
      </pc:sldChg>
      <pc:sldChg chg="addSp delSp modSp add mod">
        <pc:chgData name="LI, Jianqiang" userId="cff57bb5-6b3d-420f-8247-78e7019450b8" providerId="ADAL" clId="{D02C02F3-F859-45DD-AAFE-728E40A194AB}" dt="2024-09-23T08:13:26.096" v="914" actId="1076"/>
        <pc:sldMkLst>
          <pc:docMk/>
          <pc:sldMk cId="2520553328" sldId="637"/>
        </pc:sldMkLst>
        <pc:spChg chg="mod">
          <ac:chgData name="LI, Jianqiang" userId="cff57bb5-6b3d-420f-8247-78e7019450b8" providerId="ADAL" clId="{D02C02F3-F859-45DD-AAFE-728E40A194AB}" dt="2024-09-23T08:06:47.552" v="809" actId="20577"/>
          <ac:spMkLst>
            <pc:docMk/>
            <pc:sldMk cId="2520553328" sldId="637"/>
            <ac:spMk id="2" creationId="{62715A2E-656D-EC5D-FDE7-230488526EFC}"/>
          </ac:spMkLst>
        </pc:spChg>
        <pc:spChg chg="add">
          <ac:chgData name="LI, Jianqiang" userId="cff57bb5-6b3d-420f-8247-78e7019450b8" providerId="ADAL" clId="{D02C02F3-F859-45DD-AAFE-728E40A194AB}" dt="2024-09-23T08:10:13.794" v="821"/>
          <ac:spMkLst>
            <pc:docMk/>
            <pc:sldMk cId="2520553328" sldId="637"/>
            <ac:spMk id="3" creationId="{60B6852E-AE06-DB75-5B1F-01671772D6FC}"/>
          </ac:spMkLst>
        </pc:spChg>
        <pc:spChg chg="add">
          <ac:chgData name="LI, Jianqiang" userId="cff57bb5-6b3d-420f-8247-78e7019450b8" providerId="ADAL" clId="{D02C02F3-F859-45DD-AAFE-728E40A194AB}" dt="2024-09-23T08:10:30.167" v="822"/>
          <ac:spMkLst>
            <pc:docMk/>
            <pc:sldMk cId="2520553328" sldId="637"/>
            <ac:spMk id="5" creationId="{D87ACC50-A78D-4CBC-272A-9E243BFD1FF5}"/>
          </ac:spMkLst>
        </pc:spChg>
        <pc:spChg chg="add del mod">
          <ac:chgData name="LI, Jianqiang" userId="cff57bb5-6b3d-420f-8247-78e7019450b8" providerId="ADAL" clId="{D02C02F3-F859-45DD-AAFE-728E40A194AB}" dt="2024-09-23T08:11:54.561" v="897" actId="478"/>
          <ac:spMkLst>
            <pc:docMk/>
            <pc:sldMk cId="2520553328" sldId="637"/>
            <ac:spMk id="7" creationId="{86B57064-E8F0-C5F6-FFE8-450C668A5545}"/>
          </ac:spMkLst>
        </pc:spChg>
        <pc:spChg chg="mod">
          <ac:chgData name="LI, Jianqiang" userId="cff57bb5-6b3d-420f-8247-78e7019450b8" providerId="ADAL" clId="{D02C02F3-F859-45DD-AAFE-728E40A194AB}" dt="2024-09-23T08:07:22.121" v="814" actId="20577"/>
          <ac:spMkLst>
            <pc:docMk/>
            <pc:sldMk cId="2520553328" sldId="637"/>
            <ac:spMk id="8" creationId="{1D68554F-5AF8-7E1E-17A3-DE6F9E0E8871}"/>
          </ac:spMkLst>
        </pc:spChg>
        <pc:spChg chg="mod">
          <ac:chgData name="LI, Jianqiang" userId="cff57bb5-6b3d-420f-8247-78e7019450b8" providerId="ADAL" clId="{D02C02F3-F859-45DD-AAFE-728E40A194AB}" dt="2024-09-23T08:09:55.535" v="820" actId="5793"/>
          <ac:spMkLst>
            <pc:docMk/>
            <pc:sldMk cId="2520553328" sldId="637"/>
            <ac:spMk id="17" creationId="{6581B964-F4DA-382E-A5CC-2C7FCE505809}"/>
          </ac:spMkLst>
        </pc:spChg>
        <pc:spChg chg="mod">
          <ac:chgData name="LI, Jianqiang" userId="cff57bb5-6b3d-420f-8247-78e7019450b8" providerId="ADAL" clId="{D02C02F3-F859-45DD-AAFE-728E40A194AB}" dt="2024-09-23T08:12:40.836" v="910" actId="20577"/>
          <ac:spMkLst>
            <pc:docMk/>
            <pc:sldMk cId="2520553328" sldId="637"/>
            <ac:spMk id="18" creationId="{A18B1B3D-31B5-29E2-CF84-EA37A5C3394F}"/>
          </ac:spMkLst>
        </pc:spChg>
        <pc:spChg chg="mod">
          <ac:chgData name="LI, Jianqiang" userId="cff57bb5-6b3d-420f-8247-78e7019450b8" providerId="ADAL" clId="{D02C02F3-F859-45DD-AAFE-728E40A194AB}" dt="2024-09-23T08:12:54.437" v="911" actId="1076"/>
          <ac:spMkLst>
            <pc:docMk/>
            <pc:sldMk cId="2520553328" sldId="637"/>
            <ac:spMk id="19" creationId="{5CABB9FE-E2BB-4A06-2289-2E62E1541A6C}"/>
          </ac:spMkLst>
        </pc:spChg>
        <pc:spChg chg="mod">
          <ac:chgData name="LI, Jianqiang" userId="cff57bb5-6b3d-420f-8247-78e7019450b8" providerId="ADAL" clId="{D02C02F3-F859-45DD-AAFE-728E40A194AB}" dt="2024-09-23T08:13:26.096" v="914" actId="1076"/>
          <ac:spMkLst>
            <pc:docMk/>
            <pc:sldMk cId="2520553328" sldId="637"/>
            <ac:spMk id="20" creationId="{3169D8BD-A06F-D6F6-ABD3-B05ED15363F3}"/>
          </ac:spMkLst>
        </pc:spChg>
      </pc:sldChg>
      <pc:sldChg chg="addSp delSp modSp add mod">
        <pc:chgData name="LI, Jianqiang" userId="cff57bb5-6b3d-420f-8247-78e7019450b8" providerId="ADAL" clId="{D02C02F3-F859-45DD-AAFE-728E40A194AB}" dt="2024-09-23T08:18:25.473" v="948" actId="5793"/>
        <pc:sldMkLst>
          <pc:docMk/>
          <pc:sldMk cId="6090341" sldId="638"/>
        </pc:sldMkLst>
        <pc:spChg chg="mod">
          <ac:chgData name="LI, Jianqiang" userId="cff57bb5-6b3d-420f-8247-78e7019450b8" providerId="ADAL" clId="{D02C02F3-F859-45DD-AAFE-728E40A194AB}" dt="2024-09-23T08:14:35.847" v="920" actId="20577"/>
          <ac:spMkLst>
            <pc:docMk/>
            <pc:sldMk cId="6090341" sldId="638"/>
            <ac:spMk id="2" creationId="{62715A2E-656D-EC5D-FDE7-230488526EFC}"/>
          </ac:spMkLst>
        </pc:spChg>
        <pc:spChg chg="add del mod">
          <ac:chgData name="LI, Jianqiang" userId="cff57bb5-6b3d-420f-8247-78e7019450b8" providerId="ADAL" clId="{D02C02F3-F859-45DD-AAFE-728E40A194AB}" dt="2024-09-23T08:16:51.672" v="935" actId="478"/>
          <ac:spMkLst>
            <pc:docMk/>
            <pc:sldMk cId="6090341" sldId="638"/>
            <ac:spMk id="3" creationId="{E2601E4D-3B73-6E92-F883-E831039E7BE2}"/>
          </ac:spMkLst>
        </pc:spChg>
        <pc:spChg chg="mod">
          <ac:chgData name="LI, Jianqiang" userId="cff57bb5-6b3d-420f-8247-78e7019450b8" providerId="ADAL" clId="{D02C02F3-F859-45DD-AAFE-728E40A194AB}" dt="2024-09-23T08:15:41.119" v="926" actId="20577"/>
          <ac:spMkLst>
            <pc:docMk/>
            <pc:sldMk cId="6090341" sldId="638"/>
            <ac:spMk id="8" creationId="{1D68554F-5AF8-7E1E-17A3-DE6F9E0E8871}"/>
          </ac:spMkLst>
        </pc:spChg>
        <pc:spChg chg="mod">
          <ac:chgData name="LI, Jianqiang" userId="cff57bb5-6b3d-420f-8247-78e7019450b8" providerId="ADAL" clId="{D02C02F3-F859-45DD-AAFE-728E40A194AB}" dt="2024-09-23T08:16:15.970" v="930" actId="14100"/>
          <ac:spMkLst>
            <pc:docMk/>
            <pc:sldMk cId="6090341" sldId="638"/>
            <ac:spMk id="17" creationId="{6581B964-F4DA-382E-A5CC-2C7FCE505809}"/>
          </ac:spMkLst>
        </pc:spChg>
        <pc:spChg chg="mod">
          <ac:chgData name="LI, Jianqiang" userId="cff57bb5-6b3d-420f-8247-78e7019450b8" providerId="ADAL" clId="{D02C02F3-F859-45DD-AAFE-728E40A194AB}" dt="2024-09-23T08:17:52.657" v="945" actId="20577"/>
          <ac:spMkLst>
            <pc:docMk/>
            <pc:sldMk cId="6090341" sldId="638"/>
            <ac:spMk id="18" creationId="{A18B1B3D-31B5-29E2-CF84-EA37A5C3394F}"/>
          </ac:spMkLst>
        </pc:spChg>
        <pc:spChg chg="mod">
          <ac:chgData name="LI, Jianqiang" userId="cff57bb5-6b3d-420f-8247-78e7019450b8" providerId="ADAL" clId="{D02C02F3-F859-45DD-AAFE-728E40A194AB}" dt="2024-09-23T08:18:25.473" v="948" actId="5793"/>
          <ac:spMkLst>
            <pc:docMk/>
            <pc:sldMk cId="6090341" sldId="638"/>
            <ac:spMk id="20" creationId="{3169D8BD-A06F-D6F6-ABD3-B05ED15363F3}"/>
          </ac:spMkLst>
        </pc:spChg>
      </pc:sldChg>
      <pc:sldChg chg="addSp delSp modSp add mod">
        <pc:chgData name="LI, Jianqiang" userId="cff57bb5-6b3d-420f-8247-78e7019450b8" providerId="ADAL" clId="{D02C02F3-F859-45DD-AAFE-728E40A194AB}" dt="2024-09-23T08:22:07.763" v="979" actId="20577"/>
        <pc:sldMkLst>
          <pc:docMk/>
          <pc:sldMk cId="3588725488" sldId="639"/>
        </pc:sldMkLst>
        <pc:spChg chg="mod">
          <ac:chgData name="LI, Jianqiang" userId="cff57bb5-6b3d-420f-8247-78e7019450b8" providerId="ADAL" clId="{D02C02F3-F859-45DD-AAFE-728E40A194AB}" dt="2024-09-23T08:19:04.358" v="954"/>
          <ac:spMkLst>
            <pc:docMk/>
            <pc:sldMk cId="3588725488" sldId="639"/>
            <ac:spMk id="2" creationId="{62715A2E-656D-EC5D-FDE7-230488526EFC}"/>
          </ac:spMkLst>
        </pc:spChg>
        <pc:spChg chg="add del">
          <ac:chgData name="LI, Jianqiang" userId="cff57bb5-6b3d-420f-8247-78e7019450b8" providerId="ADAL" clId="{D02C02F3-F859-45DD-AAFE-728E40A194AB}" dt="2024-09-23T08:22:01.771" v="978" actId="478"/>
          <ac:spMkLst>
            <pc:docMk/>
            <pc:sldMk cId="3588725488" sldId="639"/>
            <ac:spMk id="5" creationId="{083C7A30-10B0-A48C-A79A-21CF6E769BBD}"/>
          </ac:spMkLst>
        </pc:spChg>
        <pc:spChg chg="mod">
          <ac:chgData name="LI, Jianqiang" userId="cff57bb5-6b3d-420f-8247-78e7019450b8" providerId="ADAL" clId="{D02C02F3-F859-45DD-AAFE-728E40A194AB}" dt="2024-09-23T08:19:27.999" v="959" actId="20577"/>
          <ac:spMkLst>
            <pc:docMk/>
            <pc:sldMk cId="3588725488" sldId="639"/>
            <ac:spMk id="8" creationId="{1D68554F-5AF8-7E1E-17A3-DE6F9E0E8871}"/>
          </ac:spMkLst>
        </pc:spChg>
        <pc:spChg chg="mod">
          <ac:chgData name="LI, Jianqiang" userId="cff57bb5-6b3d-420f-8247-78e7019450b8" providerId="ADAL" clId="{D02C02F3-F859-45DD-AAFE-728E40A194AB}" dt="2024-09-23T08:20:46.539" v="961" actId="5793"/>
          <ac:spMkLst>
            <pc:docMk/>
            <pc:sldMk cId="3588725488" sldId="639"/>
            <ac:spMk id="17" creationId="{6581B964-F4DA-382E-A5CC-2C7FCE505809}"/>
          </ac:spMkLst>
        </pc:spChg>
        <pc:spChg chg="mod">
          <ac:chgData name="LI, Jianqiang" userId="cff57bb5-6b3d-420f-8247-78e7019450b8" providerId="ADAL" clId="{D02C02F3-F859-45DD-AAFE-728E40A194AB}" dt="2024-09-23T08:21:12.259" v="972" actId="1076"/>
          <ac:spMkLst>
            <pc:docMk/>
            <pc:sldMk cId="3588725488" sldId="639"/>
            <ac:spMk id="18" creationId="{A18B1B3D-31B5-29E2-CF84-EA37A5C3394F}"/>
          </ac:spMkLst>
        </pc:spChg>
        <pc:spChg chg="mod">
          <ac:chgData name="LI, Jianqiang" userId="cff57bb5-6b3d-420f-8247-78e7019450b8" providerId="ADAL" clId="{D02C02F3-F859-45DD-AAFE-728E40A194AB}" dt="2024-09-23T08:22:07.763" v="979" actId="20577"/>
          <ac:spMkLst>
            <pc:docMk/>
            <pc:sldMk cId="3588725488" sldId="639"/>
            <ac:spMk id="20" creationId="{3169D8BD-A06F-D6F6-ABD3-B05ED15363F3}"/>
          </ac:spMkLst>
        </pc:spChg>
      </pc:sldChg>
      <pc:sldChg chg="modSp add mod">
        <pc:chgData name="LI, Jianqiang" userId="cff57bb5-6b3d-420f-8247-78e7019450b8" providerId="ADAL" clId="{D02C02F3-F859-45DD-AAFE-728E40A194AB}" dt="2024-09-23T08:23:15.505" v="996" actId="20577"/>
        <pc:sldMkLst>
          <pc:docMk/>
          <pc:sldMk cId="378689546" sldId="640"/>
        </pc:sldMkLst>
        <pc:spChg chg="mod">
          <ac:chgData name="LI, Jianqiang" userId="cff57bb5-6b3d-420f-8247-78e7019450b8" providerId="ADAL" clId="{D02C02F3-F859-45DD-AAFE-728E40A194AB}" dt="2024-09-23T08:23:15.505" v="996" actId="20577"/>
          <ac:spMkLst>
            <pc:docMk/>
            <pc:sldMk cId="378689546" sldId="640"/>
            <ac:spMk id="2" creationId="{62715A2E-656D-EC5D-FDE7-230488526EFC}"/>
          </ac:spMkLst>
        </pc:spChg>
        <pc:spChg chg="mod">
          <ac:chgData name="LI, Jianqiang" userId="cff57bb5-6b3d-420f-8247-78e7019450b8" providerId="ADAL" clId="{D02C02F3-F859-45DD-AAFE-728E40A194AB}" dt="2024-09-23T08:22:45.124" v="986"/>
          <ac:spMkLst>
            <pc:docMk/>
            <pc:sldMk cId="378689546" sldId="640"/>
            <ac:spMk id="8" creationId="{1D68554F-5AF8-7E1E-17A3-DE6F9E0E8871}"/>
          </ac:spMkLst>
        </pc:spChg>
        <pc:spChg chg="mod">
          <ac:chgData name="LI, Jianqiang" userId="cff57bb5-6b3d-420f-8247-78e7019450b8" providerId="ADAL" clId="{D02C02F3-F859-45DD-AAFE-728E40A194AB}" dt="2024-09-23T08:22:51.845" v="988" actId="20577"/>
          <ac:spMkLst>
            <pc:docMk/>
            <pc:sldMk cId="378689546" sldId="640"/>
            <ac:spMk id="17" creationId="{6581B964-F4DA-382E-A5CC-2C7FCE505809}"/>
          </ac:spMkLst>
        </pc:spChg>
        <pc:spChg chg="mod">
          <ac:chgData name="LI, Jianqiang" userId="cff57bb5-6b3d-420f-8247-78e7019450b8" providerId="ADAL" clId="{D02C02F3-F859-45DD-AAFE-728E40A194AB}" dt="2024-09-23T08:23:05.547" v="994" actId="20577"/>
          <ac:spMkLst>
            <pc:docMk/>
            <pc:sldMk cId="378689546" sldId="640"/>
            <ac:spMk id="20" creationId="{3169D8BD-A06F-D6F6-ABD3-B05ED15363F3}"/>
          </ac:spMkLst>
        </pc:spChg>
      </pc:sldChg>
      <pc:sldChg chg="addSp delSp modSp add del mod">
        <pc:chgData name="LI, Jianqiang" userId="cff57bb5-6b3d-420f-8247-78e7019450b8" providerId="ADAL" clId="{D02C02F3-F859-45DD-AAFE-728E40A194AB}" dt="2024-09-23T08:57:31.290" v="1433" actId="47"/>
        <pc:sldMkLst>
          <pc:docMk/>
          <pc:sldMk cId="1581780195" sldId="641"/>
        </pc:sldMkLst>
        <pc:spChg chg="mod">
          <ac:chgData name="LI, Jianqiang" userId="cff57bb5-6b3d-420f-8247-78e7019450b8" providerId="ADAL" clId="{D02C02F3-F859-45DD-AAFE-728E40A194AB}" dt="2024-09-23T08:32:51.382" v="1095" actId="20577"/>
          <ac:spMkLst>
            <pc:docMk/>
            <pc:sldMk cId="1581780195" sldId="641"/>
            <ac:spMk id="2" creationId="{62715A2E-656D-EC5D-FDE7-230488526EFC}"/>
          </ac:spMkLst>
        </pc:spChg>
        <pc:spChg chg="del mod">
          <ac:chgData name="LI, Jianqiang" userId="cff57bb5-6b3d-420f-8247-78e7019450b8" providerId="ADAL" clId="{D02C02F3-F859-45DD-AAFE-728E40A194AB}" dt="2024-09-23T08:40:06.111" v="1136" actId="478"/>
          <ac:spMkLst>
            <pc:docMk/>
            <pc:sldMk cId="1581780195" sldId="641"/>
            <ac:spMk id="3" creationId="{36A5FFEE-E22C-7E2F-1F3B-D8658E79FF2E}"/>
          </ac:spMkLst>
        </pc:spChg>
        <pc:spChg chg="mod ord">
          <ac:chgData name="LI, Jianqiang" userId="cff57bb5-6b3d-420f-8247-78e7019450b8" providerId="ADAL" clId="{D02C02F3-F859-45DD-AAFE-728E40A194AB}" dt="2024-09-23T08:53:55.764" v="1394" actId="20577"/>
          <ac:spMkLst>
            <pc:docMk/>
            <pc:sldMk cId="1581780195" sldId="641"/>
            <ac:spMk id="6" creationId="{7EE45859-8B74-CD35-C8F3-849759F3278B}"/>
          </ac:spMkLst>
        </pc:spChg>
        <pc:spChg chg="add del mod">
          <ac:chgData name="LI, Jianqiang" userId="cff57bb5-6b3d-420f-8247-78e7019450b8" providerId="ADAL" clId="{D02C02F3-F859-45DD-AAFE-728E40A194AB}" dt="2024-09-23T08:40:08.830" v="1137" actId="478"/>
          <ac:spMkLst>
            <pc:docMk/>
            <pc:sldMk cId="1581780195" sldId="641"/>
            <ac:spMk id="7" creationId="{C5A94855-70F0-C323-9F3B-406F0C4B374A}"/>
          </ac:spMkLst>
        </pc:spChg>
        <pc:spChg chg="add mod">
          <ac:chgData name="LI, Jianqiang" userId="cff57bb5-6b3d-420f-8247-78e7019450b8" providerId="ADAL" clId="{D02C02F3-F859-45DD-AAFE-728E40A194AB}" dt="2024-09-23T08:51:39.511" v="1350" actId="207"/>
          <ac:spMkLst>
            <pc:docMk/>
            <pc:sldMk cId="1581780195" sldId="641"/>
            <ac:spMk id="8" creationId="{3048482A-26CD-6A78-76DB-978B6FC022D8}"/>
          </ac:spMkLst>
        </pc:spChg>
        <pc:spChg chg="mod">
          <ac:chgData name="LI, Jianqiang" userId="cff57bb5-6b3d-420f-8247-78e7019450b8" providerId="ADAL" clId="{D02C02F3-F859-45DD-AAFE-728E40A194AB}" dt="2024-09-23T08:36:03.472" v="1105" actId="1038"/>
          <ac:spMkLst>
            <pc:docMk/>
            <pc:sldMk cId="1581780195" sldId="641"/>
            <ac:spMk id="9" creationId="{74711B85-1C2F-4DBF-35CA-8DCBE468A6FA}"/>
          </ac:spMkLst>
        </pc:spChg>
        <pc:spChg chg="add mod">
          <ac:chgData name="LI, Jianqiang" userId="cff57bb5-6b3d-420f-8247-78e7019450b8" providerId="ADAL" clId="{D02C02F3-F859-45DD-AAFE-728E40A194AB}" dt="2024-09-23T08:48:12.110" v="1314" actId="1076"/>
          <ac:spMkLst>
            <pc:docMk/>
            <pc:sldMk cId="1581780195" sldId="641"/>
            <ac:spMk id="10" creationId="{6F4E3837-8892-964F-FB2E-D35C0E50373D}"/>
          </ac:spMkLst>
        </pc:spChg>
        <pc:spChg chg="add mod">
          <ac:chgData name="LI, Jianqiang" userId="cff57bb5-6b3d-420f-8247-78e7019450b8" providerId="ADAL" clId="{D02C02F3-F859-45DD-AAFE-728E40A194AB}" dt="2024-09-23T08:48:09.058" v="1313" actId="1076"/>
          <ac:spMkLst>
            <pc:docMk/>
            <pc:sldMk cId="1581780195" sldId="641"/>
            <ac:spMk id="16" creationId="{D7E0E3E0-4908-AD85-ACC2-2BB6E0E3D7C1}"/>
          </ac:spMkLst>
        </pc:spChg>
        <pc:spChg chg="add mod">
          <ac:chgData name="LI, Jianqiang" userId="cff57bb5-6b3d-420f-8247-78e7019450b8" providerId="ADAL" clId="{D02C02F3-F859-45DD-AAFE-728E40A194AB}" dt="2024-09-23T08:48:51.826" v="1335" actId="20577"/>
          <ac:spMkLst>
            <pc:docMk/>
            <pc:sldMk cId="1581780195" sldId="641"/>
            <ac:spMk id="17" creationId="{2E1FC83A-FC50-61B8-ECB8-E3A1EAD8B237}"/>
          </ac:spMkLst>
        </pc:spChg>
        <pc:cxnChg chg="add mod">
          <ac:chgData name="LI, Jianqiang" userId="cff57bb5-6b3d-420f-8247-78e7019450b8" providerId="ADAL" clId="{D02C02F3-F859-45DD-AAFE-728E40A194AB}" dt="2024-09-23T08:51:55.495" v="1353" actId="208"/>
          <ac:cxnSpMkLst>
            <pc:docMk/>
            <pc:sldMk cId="1581780195" sldId="641"/>
            <ac:cxnSpMk id="12" creationId="{F314B3D1-4056-D011-C64C-CD297CB4AE59}"/>
          </ac:cxnSpMkLst>
        </pc:cxnChg>
        <pc:cxnChg chg="add mod">
          <ac:chgData name="LI, Jianqiang" userId="cff57bb5-6b3d-420f-8247-78e7019450b8" providerId="ADAL" clId="{D02C02F3-F859-45DD-AAFE-728E40A194AB}" dt="2024-09-23T08:49:10.037" v="1339" actId="14100"/>
          <ac:cxnSpMkLst>
            <pc:docMk/>
            <pc:sldMk cId="1581780195" sldId="641"/>
            <ac:cxnSpMk id="18" creationId="{EE8F97F7-2B9E-3047-2FC9-B916CDDEDB1D}"/>
          </ac:cxnSpMkLst>
        </pc:cxnChg>
        <pc:cxnChg chg="add mod">
          <ac:chgData name="LI, Jianqiang" userId="cff57bb5-6b3d-420f-8247-78e7019450b8" providerId="ADAL" clId="{D02C02F3-F859-45DD-AAFE-728E40A194AB}" dt="2024-09-23T08:49:24.962" v="1344" actId="14100"/>
          <ac:cxnSpMkLst>
            <pc:docMk/>
            <pc:sldMk cId="1581780195" sldId="641"/>
            <ac:cxnSpMk id="21" creationId="{F2399818-F202-0D7F-2B8F-C821FE027F03}"/>
          </ac:cxnSpMkLst>
        </pc:cxnChg>
        <pc:cxnChg chg="add mod">
          <ac:chgData name="LI, Jianqiang" userId="cff57bb5-6b3d-420f-8247-78e7019450b8" providerId="ADAL" clId="{D02C02F3-F859-45DD-AAFE-728E40A194AB}" dt="2024-09-23T08:49:26.617" v="1345"/>
          <ac:cxnSpMkLst>
            <pc:docMk/>
            <pc:sldMk cId="1581780195" sldId="641"/>
            <ac:cxnSpMk id="24" creationId="{5F3D9839-5276-D049-B4A8-2E1F8F28B2C7}"/>
          </ac:cxnSpMkLst>
        </pc:cxnChg>
        <pc:cxnChg chg="add mod">
          <ac:chgData name="LI, Jianqiang" userId="cff57bb5-6b3d-420f-8247-78e7019450b8" providerId="ADAL" clId="{D02C02F3-F859-45DD-AAFE-728E40A194AB}" dt="2024-09-23T08:49:40.210" v="1349" actId="14100"/>
          <ac:cxnSpMkLst>
            <pc:docMk/>
            <pc:sldMk cId="1581780195" sldId="641"/>
            <ac:cxnSpMk id="25" creationId="{B11A0F1E-1BF9-1932-8DA5-2D409E5DB4C7}"/>
          </ac:cxnSpMkLst>
        </pc:cxnChg>
      </pc:sldChg>
      <pc:sldChg chg="addSp modSp add mod">
        <pc:chgData name="LI, Jianqiang" userId="cff57bb5-6b3d-420f-8247-78e7019450b8" providerId="ADAL" clId="{D02C02F3-F859-45DD-AAFE-728E40A194AB}" dt="2024-09-23T09:40:22.051" v="2151" actId="20577"/>
        <pc:sldMkLst>
          <pc:docMk/>
          <pc:sldMk cId="2060659652" sldId="642"/>
        </pc:sldMkLst>
        <pc:spChg chg="mod">
          <ac:chgData name="LI, Jianqiang" userId="cff57bb5-6b3d-420f-8247-78e7019450b8" providerId="ADAL" clId="{D02C02F3-F859-45DD-AAFE-728E40A194AB}" dt="2024-09-23T08:57:51.719" v="1445" actId="20577"/>
          <ac:spMkLst>
            <pc:docMk/>
            <pc:sldMk cId="2060659652" sldId="642"/>
            <ac:spMk id="2" creationId="{62715A2E-656D-EC5D-FDE7-230488526EFC}"/>
          </ac:spMkLst>
        </pc:spChg>
        <pc:spChg chg="add mod">
          <ac:chgData name="LI, Jianqiang" userId="cff57bb5-6b3d-420f-8247-78e7019450b8" providerId="ADAL" clId="{D02C02F3-F859-45DD-AAFE-728E40A194AB}" dt="2024-09-23T09:16:50.036" v="1904" actId="1035"/>
          <ac:spMkLst>
            <pc:docMk/>
            <pc:sldMk cId="2060659652" sldId="642"/>
            <ac:spMk id="3" creationId="{35E5DA3A-C303-88DD-0A47-ED3BBBDE8233}"/>
          </ac:spMkLst>
        </pc:spChg>
        <pc:spChg chg="mod">
          <ac:chgData name="LI, Jianqiang" userId="cff57bb5-6b3d-420f-8247-78e7019450b8" providerId="ADAL" clId="{D02C02F3-F859-45DD-AAFE-728E40A194AB}" dt="2024-09-23T09:16:41.929" v="1897" actId="1076"/>
          <ac:spMkLst>
            <pc:docMk/>
            <pc:sldMk cId="2060659652" sldId="642"/>
            <ac:spMk id="4" creationId="{C903FAE4-3A59-50C4-1BA6-A9AEC61D52CB}"/>
          </ac:spMkLst>
        </pc:spChg>
        <pc:spChg chg="mod">
          <ac:chgData name="LI, Jianqiang" userId="cff57bb5-6b3d-420f-8247-78e7019450b8" providerId="ADAL" clId="{D02C02F3-F859-45DD-AAFE-728E40A194AB}" dt="2024-09-23T09:40:22.051" v="2151" actId="20577"/>
          <ac:spMkLst>
            <pc:docMk/>
            <pc:sldMk cId="2060659652" sldId="642"/>
            <ac:spMk id="6" creationId="{7EE45859-8B74-CD35-C8F3-849759F3278B}"/>
          </ac:spMkLst>
        </pc:spChg>
        <pc:spChg chg="mod">
          <ac:chgData name="LI, Jianqiang" userId="cff57bb5-6b3d-420f-8247-78e7019450b8" providerId="ADAL" clId="{D02C02F3-F859-45DD-AAFE-728E40A194AB}" dt="2024-09-23T09:16:41.929" v="1897" actId="1076"/>
          <ac:spMkLst>
            <pc:docMk/>
            <pc:sldMk cId="2060659652" sldId="642"/>
            <ac:spMk id="8" creationId="{3048482A-26CD-6A78-76DB-978B6FC022D8}"/>
          </ac:spMkLst>
        </pc:spChg>
        <pc:spChg chg="mod">
          <ac:chgData name="LI, Jianqiang" userId="cff57bb5-6b3d-420f-8247-78e7019450b8" providerId="ADAL" clId="{D02C02F3-F859-45DD-AAFE-728E40A194AB}" dt="2024-09-23T09:17:17.804" v="1908" actId="1076"/>
          <ac:spMkLst>
            <pc:docMk/>
            <pc:sldMk cId="2060659652" sldId="642"/>
            <ac:spMk id="9" creationId="{74711B85-1C2F-4DBF-35CA-8DCBE468A6FA}"/>
          </ac:spMkLst>
        </pc:spChg>
        <pc:spChg chg="mod">
          <ac:chgData name="LI, Jianqiang" userId="cff57bb5-6b3d-420f-8247-78e7019450b8" providerId="ADAL" clId="{D02C02F3-F859-45DD-AAFE-728E40A194AB}" dt="2024-09-23T09:35:51.336" v="2140" actId="20577"/>
          <ac:spMkLst>
            <pc:docMk/>
            <pc:sldMk cId="2060659652" sldId="642"/>
            <ac:spMk id="10" creationId="{6F4E3837-8892-964F-FB2E-D35C0E50373D}"/>
          </ac:spMkLst>
        </pc:spChg>
        <pc:spChg chg="mod">
          <ac:chgData name="LI, Jianqiang" userId="cff57bb5-6b3d-420f-8247-78e7019450b8" providerId="ADAL" clId="{D02C02F3-F859-45DD-AAFE-728E40A194AB}" dt="2024-09-23T09:16:41.929" v="1897" actId="1076"/>
          <ac:spMkLst>
            <pc:docMk/>
            <pc:sldMk cId="2060659652" sldId="642"/>
            <ac:spMk id="16" creationId="{D7E0E3E0-4908-AD85-ACC2-2BB6E0E3D7C1}"/>
          </ac:spMkLst>
        </pc:spChg>
        <pc:spChg chg="mod">
          <ac:chgData name="LI, Jianqiang" userId="cff57bb5-6b3d-420f-8247-78e7019450b8" providerId="ADAL" clId="{D02C02F3-F859-45DD-AAFE-728E40A194AB}" dt="2024-09-23T09:16:41.929" v="1897" actId="1076"/>
          <ac:spMkLst>
            <pc:docMk/>
            <pc:sldMk cId="2060659652" sldId="642"/>
            <ac:spMk id="17" creationId="{2E1FC83A-FC50-61B8-ECB8-E3A1EAD8B237}"/>
          </ac:spMkLst>
        </pc:spChg>
        <pc:cxnChg chg="mod">
          <ac:chgData name="LI, Jianqiang" userId="cff57bb5-6b3d-420f-8247-78e7019450b8" providerId="ADAL" clId="{D02C02F3-F859-45DD-AAFE-728E40A194AB}" dt="2024-09-23T09:16:59.792" v="1905" actId="14100"/>
          <ac:cxnSpMkLst>
            <pc:docMk/>
            <pc:sldMk cId="2060659652" sldId="642"/>
            <ac:cxnSpMk id="12" creationId="{F314B3D1-4056-D011-C64C-CD297CB4AE59}"/>
          </ac:cxnSpMkLst>
        </pc:cxnChg>
        <pc:cxnChg chg="mod">
          <ac:chgData name="LI, Jianqiang" userId="cff57bb5-6b3d-420f-8247-78e7019450b8" providerId="ADAL" clId="{D02C02F3-F859-45DD-AAFE-728E40A194AB}" dt="2024-09-23T09:16:41.929" v="1897" actId="1076"/>
          <ac:cxnSpMkLst>
            <pc:docMk/>
            <pc:sldMk cId="2060659652" sldId="642"/>
            <ac:cxnSpMk id="18" creationId="{EE8F97F7-2B9E-3047-2FC9-B916CDDEDB1D}"/>
          </ac:cxnSpMkLst>
        </pc:cxnChg>
        <pc:cxnChg chg="mod">
          <ac:chgData name="LI, Jianqiang" userId="cff57bb5-6b3d-420f-8247-78e7019450b8" providerId="ADAL" clId="{D02C02F3-F859-45DD-AAFE-728E40A194AB}" dt="2024-09-23T09:17:01.837" v="1906" actId="14100"/>
          <ac:cxnSpMkLst>
            <pc:docMk/>
            <pc:sldMk cId="2060659652" sldId="642"/>
            <ac:cxnSpMk id="21" creationId="{F2399818-F202-0D7F-2B8F-C821FE027F03}"/>
          </ac:cxnSpMkLst>
        </pc:cxnChg>
        <pc:cxnChg chg="mod">
          <ac:chgData name="LI, Jianqiang" userId="cff57bb5-6b3d-420f-8247-78e7019450b8" providerId="ADAL" clId="{D02C02F3-F859-45DD-AAFE-728E40A194AB}" dt="2024-09-23T09:17:04.334" v="1907" actId="14100"/>
          <ac:cxnSpMkLst>
            <pc:docMk/>
            <pc:sldMk cId="2060659652" sldId="642"/>
            <ac:cxnSpMk id="25" creationId="{B11A0F1E-1BF9-1932-8DA5-2D409E5DB4C7}"/>
          </ac:cxnSpMkLst>
        </pc:cxnChg>
      </pc:sldChg>
      <pc:sldChg chg="addSp delSp modSp add mod">
        <pc:chgData name="LI, Jianqiang" userId="cff57bb5-6b3d-420f-8247-78e7019450b8" providerId="ADAL" clId="{D02C02F3-F859-45DD-AAFE-728E40A194AB}" dt="2024-09-26T02:19:49.608" v="2520" actId="20577"/>
        <pc:sldMkLst>
          <pc:docMk/>
          <pc:sldMk cId="4229940086" sldId="643"/>
        </pc:sldMkLst>
        <pc:spChg chg="mod">
          <ac:chgData name="LI, Jianqiang" userId="cff57bb5-6b3d-420f-8247-78e7019450b8" providerId="ADAL" clId="{D02C02F3-F859-45DD-AAFE-728E40A194AB}" dt="2024-09-23T08:58:05.327" v="1455" actId="20577"/>
          <ac:spMkLst>
            <pc:docMk/>
            <pc:sldMk cId="4229940086" sldId="643"/>
            <ac:spMk id="2" creationId="{62715A2E-656D-EC5D-FDE7-230488526EFC}"/>
          </ac:spMkLst>
        </pc:spChg>
        <pc:spChg chg="del">
          <ac:chgData name="LI, Jianqiang" userId="cff57bb5-6b3d-420f-8247-78e7019450b8" providerId="ADAL" clId="{D02C02F3-F859-45DD-AAFE-728E40A194AB}" dt="2024-09-23T09:03:04.525" v="1569" actId="478"/>
          <ac:spMkLst>
            <pc:docMk/>
            <pc:sldMk cId="4229940086" sldId="643"/>
            <ac:spMk id="3" creationId="{35E5DA3A-C303-88DD-0A47-ED3BBBDE8233}"/>
          </ac:spMkLst>
        </pc:spChg>
        <pc:spChg chg="add mod">
          <ac:chgData name="LI, Jianqiang" userId="cff57bb5-6b3d-420f-8247-78e7019450b8" providerId="ADAL" clId="{D02C02F3-F859-45DD-AAFE-728E40A194AB}" dt="2024-09-26T02:19:49.608" v="2520" actId="20577"/>
          <ac:spMkLst>
            <pc:docMk/>
            <pc:sldMk cId="4229940086" sldId="643"/>
            <ac:spMk id="5" creationId="{19119F28-0C69-3834-E081-65FFBE64B318}"/>
          </ac:spMkLst>
        </pc:spChg>
        <pc:spChg chg="mod">
          <ac:chgData name="LI, Jianqiang" userId="cff57bb5-6b3d-420f-8247-78e7019450b8" providerId="ADAL" clId="{D02C02F3-F859-45DD-AAFE-728E40A194AB}" dt="2024-09-23T09:42:50.221" v="2154" actId="1076"/>
          <ac:spMkLst>
            <pc:docMk/>
            <pc:sldMk cId="4229940086" sldId="643"/>
            <ac:spMk id="6" creationId="{7EE45859-8B74-CD35-C8F3-849759F3278B}"/>
          </ac:spMkLst>
        </pc:spChg>
        <pc:spChg chg="mod">
          <ac:chgData name="LI, Jianqiang" userId="cff57bb5-6b3d-420f-8247-78e7019450b8" providerId="ADAL" clId="{D02C02F3-F859-45DD-AAFE-728E40A194AB}" dt="2024-09-23T09:15:08.595" v="1862" actId="1076"/>
          <ac:spMkLst>
            <pc:docMk/>
            <pc:sldMk cId="4229940086" sldId="643"/>
            <ac:spMk id="9" creationId="{74711B85-1C2F-4DBF-35CA-8DCBE468A6FA}"/>
          </ac:spMkLst>
        </pc:spChg>
        <pc:spChg chg="mod">
          <ac:chgData name="LI, Jianqiang" userId="cff57bb5-6b3d-420f-8247-78e7019450b8" providerId="ADAL" clId="{D02C02F3-F859-45DD-AAFE-728E40A194AB}" dt="2024-09-23T09:35:45.455" v="2133" actId="20577"/>
          <ac:spMkLst>
            <pc:docMk/>
            <pc:sldMk cId="4229940086" sldId="643"/>
            <ac:spMk id="10" creationId="{6F4E3837-8892-964F-FB2E-D35C0E50373D}"/>
          </ac:spMkLst>
        </pc:spChg>
        <pc:spChg chg="add mod">
          <ac:chgData name="LI, Jianqiang" userId="cff57bb5-6b3d-420f-8247-78e7019450b8" providerId="ADAL" clId="{D02C02F3-F859-45DD-AAFE-728E40A194AB}" dt="2024-09-23T09:21:04.818" v="1920" actId="20577"/>
          <ac:spMkLst>
            <pc:docMk/>
            <pc:sldMk cId="4229940086" sldId="643"/>
            <ac:spMk id="20" creationId="{C1AB8DFD-4F24-44DC-8AD4-0FE2224F631C}"/>
          </ac:spMkLst>
        </pc:spChg>
        <pc:cxnChg chg="add mod">
          <ac:chgData name="LI, Jianqiang" userId="cff57bb5-6b3d-420f-8247-78e7019450b8" providerId="ADAL" clId="{D02C02F3-F859-45DD-AAFE-728E40A194AB}" dt="2024-09-23T09:15:37.627" v="1868" actId="14100"/>
          <ac:cxnSpMkLst>
            <pc:docMk/>
            <pc:sldMk cId="4229940086" sldId="643"/>
            <ac:cxnSpMk id="7" creationId="{DD173995-D82D-8DC6-1A63-13BE21CDA80E}"/>
          </ac:cxnSpMkLst>
        </pc:cxnChg>
        <pc:cxnChg chg="mod">
          <ac:chgData name="LI, Jianqiang" userId="cff57bb5-6b3d-420f-8247-78e7019450b8" providerId="ADAL" clId="{D02C02F3-F859-45DD-AAFE-728E40A194AB}" dt="2024-09-23T09:15:11.919" v="1863" actId="14100"/>
          <ac:cxnSpMkLst>
            <pc:docMk/>
            <pc:sldMk cId="4229940086" sldId="643"/>
            <ac:cxnSpMk id="12" creationId="{F314B3D1-4056-D011-C64C-CD297CB4AE59}"/>
          </ac:cxnSpMkLst>
        </pc:cxnChg>
        <pc:cxnChg chg="add mod">
          <ac:chgData name="LI, Jianqiang" userId="cff57bb5-6b3d-420f-8247-78e7019450b8" providerId="ADAL" clId="{D02C02F3-F859-45DD-AAFE-728E40A194AB}" dt="2024-09-23T09:15:40.956" v="1869" actId="14100"/>
          <ac:cxnSpMkLst>
            <pc:docMk/>
            <pc:sldMk cId="4229940086" sldId="643"/>
            <ac:cxnSpMk id="14" creationId="{25521BF9-C7B6-A1B0-2F1F-9D8AD94FEDCA}"/>
          </ac:cxnSpMkLst>
        </pc:cxnChg>
        <pc:cxnChg chg="mod">
          <ac:chgData name="LI, Jianqiang" userId="cff57bb5-6b3d-420f-8247-78e7019450b8" providerId="ADAL" clId="{D02C02F3-F859-45DD-AAFE-728E40A194AB}" dt="2024-09-23T09:15:20.360" v="1865" actId="14100"/>
          <ac:cxnSpMkLst>
            <pc:docMk/>
            <pc:sldMk cId="4229940086" sldId="643"/>
            <ac:cxnSpMk id="18" creationId="{EE8F97F7-2B9E-3047-2FC9-B916CDDEDB1D}"/>
          </ac:cxnSpMkLst>
        </pc:cxnChg>
        <pc:cxnChg chg="mod">
          <ac:chgData name="LI, Jianqiang" userId="cff57bb5-6b3d-420f-8247-78e7019450b8" providerId="ADAL" clId="{D02C02F3-F859-45DD-AAFE-728E40A194AB}" dt="2024-09-23T09:15:33.705" v="1867" actId="14100"/>
          <ac:cxnSpMkLst>
            <pc:docMk/>
            <pc:sldMk cId="4229940086" sldId="643"/>
            <ac:cxnSpMk id="21" creationId="{F2399818-F202-0D7F-2B8F-C821FE027F03}"/>
          </ac:cxnSpMkLst>
        </pc:cxnChg>
        <pc:cxnChg chg="add del mod">
          <ac:chgData name="LI, Jianqiang" userId="cff57bb5-6b3d-420f-8247-78e7019450b8" providerId="ADAL" clId="{D02C02F3-F859-45DD-AAFE-728E40A194AB}" dt="2024-09-23T09:15:26.690" v="1866" actId="14100"/>
          <ac:cxnSpMkLst>
            <pc:docMk/>
            <pc:sldMk cId="4229940086" sldId="643"/>
            <ac:cxnSpMk id="25" creationId="{B11A0F1E-1BF9-1932-8DA5-2D409E5DB4C7}"/>
          </ac:cxnSpMkLst>
        </pc:cxnChg>
      </pc:sldChg>
      <pc:sldChg chg="addSp delSp modSp add mod">
        <pc:chgData name="LI, Jianqiang" userId="cff57bb5-6b3d-420f-8247-78e7019450b8" providerId="ADAL" clId="{D02C02F3-F859-45DD-AAFE-728E40A194AB}" dt="2024-09-23T09:31:27.782" v="2126" actId="14100"/>
        <pc:sldMkLst>
          <pc:docMk/>
          <pc:sldMk cId="3302421189" sldId="644"/>
        </pc:sldMkLst>
        <pc:spChg chg="mod">
          <ac:chgData name="LI, Jianqiang" userId="cff57bb5-6b3d-420f-8247-78e7019450b8" providerId="ADAL" clId="{D02C02F3-F859-45DD-AAFE-728E40A194AB}" dt="2024-09-23T09:07:33.254" v="1760" actId="20577"/>
          <ac:spMkLst>
            <pc:docMk/>
            <pc:sldMk cId="3302421189" sldId="644"/>
            <ac:spMk id="2" creationId="{62715A2E-656D-EC5D-FDE7-230488526EFC}"/>
          </ac:spMkLst>
        </pc:spChg>
        <pc:spChg chg="ord">
          <ac:chgData name="LI, Jianqiang" userId="cff57bb5-6b3d-420f-8247-78e7019450b8" providerId="ADAL" clId="{D02C02F3-F859-45DD-AAFE-728E40A194AB}" dt="2024-09-23T09:31:17.054" v="2124" actId="166"/>
          <ac:spMkLst>
            <pc:docMk/>
            <pc:sldMk cId="3302421189" sldId="644"/>
            <ac:spMk id="4" creationId="{C903FAE4-3A59-50C4-1BA6-A9AEC61D52CB}"/>
          </ac:spMkLst>
        </pc:spChg>
        <pc:spChg chg="del">
          <ac:chgData name="LI, Jianqiang" userId="cff57bb5-6b3d-420f-8247-78e7019450b8" providerId="ADAL" clId="{D02C02F3-F859-45DD-AAFE-728E40A194AB}" dt="2024-09-23T09:08:13.917" v="1767" actId="478"/>
          <ac:spMkLst>
            <pc:docMk/>
            <pc:sldMk cId="3302421189" sldId="644"/>
            <ac:spMk id="5" creationId="{19119F28-0C69-3834-E081-65FFBE64B318}"/>
          </ac:spMkLst>
        </pc:spChg>
        <pc:spChg chg="mod">
          <ac:chgData name="LI, Jianqiang" userId="cff57bb5-6b3d-420f-8247-78e7019450b8" providerId="ADAL" clId="{D02C02F3-F859-45DD-AAFE-728E40A194AB}" dt="2024-09-23T09:24:59.446" v="2041" actId="1035"/>
          <ac:spMkLst>
            <pc:docMk/>
            <pc:sldMk cId="3302421189" sldId="644"/>
            <ac:spMk id="6" creationId="{7EE45859-8B74-CD35-C8F3-849759F3278B}"/>
          </ac:spMkLst>
        </pc:spChg>
        <pc:spChg chg="del">
          <ac:chgData name="LI, Jianqiang" userId="cff57bb5-6b3d-420f-8247-78e7019450b8" providerId="ADAL" clId="{D02C02F3-F859-45DD-AAFE-728E40A194AB}" dt="2024-09-23T09:08:10.765" v="1763" actId="478"/>
          <ac:spMkLst>
            <pc:docMk/>
            <pc:sldMk cId="3302421189" sldId="644"/>
            <ac:spMk id="8" creationId="{3048482A-26CD-6A78-76DB-978B6FC022D8}"/>
          </ac:spMkLst>
        </pc:spChg>
        <pc:spChg chg="mod">
          <ac:chgData name="LI, Jianqiang" userId="cff57bb5-6b3d-420f-8247-78e7019450b8" providerId="ADAL" clId="{D02C02F3-F859-45DD-AAFE-728E40A194AB}" dt="2024-09-23T09:25:42.051" v="2047" actId="1036"/>
          <ac:spMkLst>
            <pc:docMk/>
            <pc:sldMk cId="3302421189" sldId="644"/>
            <ac:spMk id="9" creationId="{74711B85-1C2F-4DBF-35CA-8DCBE468A6FA}"/>
          </ac:spMkLst>
        </pc:spChg>
        <pc:spChg chg="del">
          <ac:chgData name="LI, Jianqiang" userId="cff57bb5-6b3d-420f-8247-78e7019450b8" providerId="ADAL" clId="{D02C02F3-F859-45DD-AAFE-728E40A194AB}" dt="2024-09-23T09:08:12.527" v="1765" actId="478"/>
          <ac:spMkLst>
            <pc:docMk/>
            <pc:sldMk cId="3302421189" sldId="644"/>
            <ac:spMk id="10" creationId="{6F4E3837-8892-964F-FB2E-D35C0E50373D}"/>
          </ac:spMkLst>
        </pc:spChg>
        <pc:spChg chg="add del mod">
          <ac:chgData name="LI, Jianqiang" userId="cff57bb5-6b3d-420f-8247-78e7019450b8" providerId="ADAL" clId="{D02C02F3-F859-45DD-AAFE-728E40A194AB}" dt="2024-09-23T09:13:26.374" v="1849" actId="478"/>
          <ac:spMkLst>
            <pc:docMk/>
            <pc:sldMk cId="3302421189" sldId="644"/>
            <ac:spMk id="11" creationId="{68E8830D-C1EC-DC0D-ACBD-8FEA04C52FDD}"/>
          </ac:spMkLst>
        </pc:spChg>
        <pc:spChg chg="add mod">
          <ac:chgData name="LI, Jianqiang" userId="cff57bb5-6b3d-420f-8247-78e7019450b8" providerId="ADAL" clId="{D02C02F3-F859-45DD-AAFE-728E40A194AB}" dt="2024-09-23T09:25:23.597" v="2045" actId="1076"/>
          <ac:spMkLst>
            <pc:docMk/>
            <pc:sldMk cId="3302421189" sldId="644"/>
            <ac:spMk id="13" creationId="{463F29D9-C4A9-8B8B-5F54-A3105728F069}"/>
          </ac:spMkLst>
        </pc:spChg>
        <pc:spChg chg="add mod">
          <ac:chgData name="LI, Jianqiang" userId="cff57bb5-6b3d-420f-8247-78e7019450b8" providerId="ADAL" clId="{D02C02F3-F859-45DD-AAFE-728E40A194AB}" dt="2024-09-23T09:25:06.629" v="2042" actId="1076"/>
          <ac:spMkLst>
            <pc:docMk/>
            <pc:sldMk cId="3302421189" sldId="644"/>
            <ac:spMk id="15" creationId="{1EBB1D0E-4401-AEF7-D001-4C1C4FC3CE0B}"/>
          </ac:spMkLst>
        </pc:spChg>
        <pc:spChg chg="del">
          <ac:chgData name="LI, Jianqiang" userId="cff57bb5-6b3d-420f-8247-78e7019450b8" providerId="ADAL" clId="{D02C02F3-F859-45DD-AAFE-728E40A194AB}" dt="2024-09-23T09:08:11.382" v="1764" actId="478"/>
          <ac:spMkLst>
            <pc:docMk/>
            <pc:sldMk cId="3302421189" sldId="644"/>
            <ac:spMk id="16" creationId="{D7E0E3E0-4908-AD85-ACC2-2BB6E0E3D7C1}"/>
          </ac:spMkLst>
        </pc:spChg>
        <pc:spChg chg="del">
          <ac:chgData name="LI, Jianqiang" userId="cff57bb5-6b3d-420f-8247-78e7019450b8" providerId="ADAL" clId="{D02C02F3-F859-45DD-AAFE-728E40A194AB}" dt="2024-09-23T09:08:13.261" v="1766" actId="478"/>
          <ac:spMkLst>
            <pc:docMk/>
            <pc:sldMk cId="3302421189" sldId="644"/>
            <ac:spMk id="17" creationId="{2E1FC83A-FC50-61B8-ECB8-E3A1EAD8B237}"/>
          </ac:spMkLst>
        </pc:spChg>
        <pc:spChg chg="add mod">
          <ac:chgData name="LI, Jianqiang" userId="cff57bb5-6b3d-420f-8247-78e7019450b8" providerId="ADAL" clId="{D02C02F3-F859-45DD-AAFE-728E40A194AB}" dt="2024-09-23T09:30:40.850" v="2120" actId="1076"/>
          <ac:spMkLst>
            <pc:docMk/>
            <pc:sldMk cId="3302421189" sldId="644"/>
            <ac:spMk id="19" creationId="{1E7479C2-ADFA-F24F-D435-2A9C88C68096}"/>
          </ac:spMkLst>
        </pc:spChg>
        <pc:spChg chg="del">
          <ac:chgData name="LI, Jianqiang" userId="cff57bb5-6b3d-420f-8247-78e7019450b8" providerId="ADAL" clId="{D02C02F3-F859-45DD-AAFE-728E40A194AB}" dt="2024-09-23T09:08:15.069" v="1768" actId="478"/>
          <ac:spMkLst>
            <pc:docMk/>
            <pc:sldMk cId="3302421189" sldId="644"/>
            <ac:spMk id="20" creationId="{C1AB8DFD-4F24-44DC-8AD4-0FE2224F631C}"/>
          </ac:spMkLst>
        </pc:spChg>
        <pc:spChg chg="add">
          <ac:chgData name="LI, Jianqiang" userId="cff57bb5-6b3d-420f-8247-78e7019450b8" providerId="ADAL" clId="{D02C02F3-F859-45DD-AAFE-728E40A194AB}" dt="2024-09-23T09:26:50.966" v="2049"/>
          <ac:spMkLst>
            <pc:docMk/>
            <pc:sldMk cId="3302421189" sldId="644"/>
            <ac:spMk id="22" creationId="{087ECE7D-F40E-117E-CDC3-67E6216B414D}"/>
          </ac:spMkLst>
        </pc:spChg>
        <pc:spChg chg="add mod">
          <ac:chgData name="LI, Jianqiang" userId="cff57bb5-6b3d-420f-8247-78e7019450b8" providerId="ADAL" clId="{D02C02F3-F859-45DD-AAFE-728E40A194AB}" dt="2024-09-23T09:30:45.491" v="2121" actId="1076"/>
          <ac:spMkLst>
            <pc:docMk/>
            <pc:sldMk cId="3302421189" sldId="644"/>
            <ac:spMk id="27" creationId="{8E8E4E95-0FE9-E3CB-9DC0-8139E928254E}"/>
          </ac:spMkLst>
        </pc:spChg>
        <pc:spChg chg="add mod">
          <ac:chgData name="LI, Jianqiang" userId="cff57bb5-6b3d-420f-8247-78e7019450b8" providerId="ADAL" clId="{D02C02F3-F859-45DD-AAFE-728E40A194AB}" dt="2024-09-23T09:31:04.271" v="2123" actId="20577"/>
          <ac:spMkLst>
            <pc:docMk/>
            <pc:sldMk cId="3302421189" sldId="644"/>
            <ac:spMk id="31" creationId="{97B71158-CBA3-29F6-3339-333FD1AC9008}"/>
          </ac:spMkLst>
        </pc:spChg>
        <pc:cxnChg chg="del mod">
          <ac:chgData name="LI, Jianqiang" userId="cff57bb5-6b3d-420f-8247-78e7019450b8" providerId="ADAL" clId="{D02C02F3-F859-45DD-AAFE-728E40A194AB}" dt="2024-09-23T09:08:18.236" v="1769" actId="478"/>
          <ac:cxnSpMkLst>
            <pc:docMk/>
            <pc:sldMk cId="3302421189" sldId="644"/>
            <ac:cxnSpMk id="7" creationId="{DD173995-D82D-8DC6-1A63-13BE21CDA80E}"/>
          </ac:cxnSpMkLst>
        </pc:cxnChg>
        <pc:cxnChg chg="del mod">
          <ac:chgData name="LI, Jianqiang" userId="cff57bb5-6b3d-420f-8247-78e7019450b8" providerId="ADAL" clId="{D02C02F3-F859-45DD-AAFE-728E40A194AB}" dt="2024-09-23T09:08:18.236" v="1769" actId="478"/>
          <ac:cxnSpMkLst>
            <pc:docMk/>
            <pc:sldMk cId="3302421189" sldId="644"/>
            <ac:cxnSpMk id="12" creationId="{F314B3D1-4056-D011-C64C-CD297CB4AE59}"/>
          </ac:cxnSpMkLst>
        </pc:cxnChg>
        <pc:cxnChg chg="del mod">
          <ac:chgData name="LI, Jianqiang" userId="cff57bb5-6b3d-420f-8247-78e7019450b8" providerId="ADAL" clId="{D02C02F3-F859-45DD-AAFE-728E40A194AB}" dt="2024-09-23T09:08:18.236" v="1769" actId="478"/>
          <ac:cxnSpMkLst>
            <pc:docMk/>
            <pc:sldMk cId="3302421189" sldId="644"/>
            <ac:cxnSpMk id="14" creationId="{25521BF9-C7B6-A1B0-2F1F-9D8AD94FEDCA}"/>
          </ac:cxnSpMkLst>
        </pc:cxnChg>
        <pc:cxnChg chg="del mod">
          <ac:chgData name="LI, Jianqiang" userId="cff57bb5-6b3d-420f-8247-78e7019450b8" providerId="ADAL" clId="{D02C02F3-F859-45DD-AAFE-728E40A194AB}" dt="2024-09-23T09:08:18.236" v="1769" actId="478"/>
          <ac:cxnSpMkLst>
            <pc:docMk/>
            <pc:sldMk cId="3302421189" sldId="644"/>
            <ac:cxnSpMk id="18" creationId="{EE8F97F7-2B9E-3047-2FC9-B916CDDEDB1D}"/>
          </ac:cxnSpMkLst>
        </pc:cxnChg>
        <pc:cxnChg chg="del mod">
          <ac:chgData name="LI, Jianqiang" userId="cff57bb5-6b3d-420f-8247-78e7019450b8" providerId="ADAL" clId="{D02C02F3-F859-45DD-AAFE-728E40A194AB}" dt="2024-09-23T09:08:18.236" v="1769" actId="478"/>
          <ac:cxnSpMkLst>
            <pc:docMk/>
            <pc:sldMk cId="3302421189" sldId="644"/>
            <ac:cxnSpMk id="21" creationId="{F2399818-F202-0D7F-2B8F-C821FE027F03}"/>
          </ac:cxnSpMkLst>
        </pc:cxnChg>
        <pc:cxnChg chg="add mod">
          <ac:chgData name="LI, Jianqiang" userId="cff57bb5-6b3d-420f-8247-78e7019450b8" providerId="ADAL" clId="{D02C02F3-F859-45DD-AAFE-728E40A194AB}" dt="2024-09-23T09:31:23.712" v="2125" actId="14100"/>
          <ac:cxnSpMkLst>
            <pc:docMk/>
            <pc:sldMk cId="3302421189" sldId="644"/>
            <ac:cxnSpMk id="23" creationId="{EAAF4618-AB25-ACF6-2530-FE81EB97C6A2}"/>
          </ac:cxnSpMkLst>
        </pc:cxnChg>
        <pc:cxnChg chg="del mod">
          <ac:chgData name="LI, Jianqiang" userId="cff57bb5-6b3d-420f-8247-78e7019450b8" providerId="ADAL" clId="{D02C02F3-F859-45DD-AAFE-728E40A194AB}" dt="2024-09-23T09:08:18.236" v="1769" actId="478"/>
          <ac:cxnSpMkLst>
            <pc:docMk/>
            <pc:sldMk cId="3302421189" sldId="644"/>
            <ac:cxnSpMk id="25" creationId="{B11A0F1E-1BF9-1932-8DA5-2D409E5DB4C7}"/>
          </ac:cxnSpMkLst>
        </pc:cxnChg>
        <pc:cxnChg chg="add mod">
          <ac:chgData name="LI, Jianqiang" userId="cff57bb5-6b3d-420f-8247-78e7019450b8" providerId="ADAL" clId="{D02C02F3-F859-45DD-AAFE-728E40A194AB}" dt="2024-09-23T09:31:27.782" v="2126" actId="14100"/>
          <ac:cxnSpMkLst>
            <pc:docMk/>
            <pc:sldMk cId="3302421189" sldId="644"/>
            <ac:cxnSpMk id="28" creationId="{E91DCAB2-C8EB-655A-748E-1C3A47F0709D}"/>
          </ac:cxnSpMkLst>
        </pc:cxnChg>
      </pc:sldChg>
      <pc:sldChg chg="addSp delSp modSp add mod">
        <pc:chgData name="LI, Jianqiang" userId="cff57bb5-6b3d-420f-8247-78e7019450b8" providerId="ADAL" clId="{D02C02F3-F859-45DD-AAFE-728E40A194AB}" dt="2024-09-26T01:45:15.603" v="2330" actId="14100"/>
        <pc:sldMkLst>
          <pc:docMk/>
          <pc:sldMk cId="3566911339" sldId="645"/>
        </pc:sldMkLst>
        <pc:spChg chg="mod">
          <ac:chgData name="LI, Jianqiang" userId="cff57bb5-6b3d-420f-8247-78e7019450b8" providerId="ADAL" clId="{D02C02F3-F859-45DD-AAFE-728E40A194AB}" dt="2024-09-23T09:51:22.106" v="2178" actId="20577"/>
          <ac:spMkLst>
            <pc:docMk/>
            <pc:sldMk cId="3566911339" sldId="645"/>
            <ac:spMk id="2" creationId="{62715A2E-656D-EC5D-FDE7-230488526EFC}"/>
          </ac:spMkLst>
        </pc:spChg>
        <pc:spChg chg="add mod">
          <ac:chgData name="LI, Jianqiang" userId="cff57bb5-6b3d-420f-8247-78e7019450b8" providerId="ADAL" clId="{D02C02F3-F859-45DD-AAFE-728E40A194AB}" dt="2024-09-23T10:18:59.928" v="2321" actId="27636"/>
          <ac:spMkLst>
            <pc:docMk/>
            <pc:sldMk cId="3566911339" sldId="645"/>
            <ac:spMk id="3" creationId="{4F9DF121-5295-B8EB-2410-E170AB4E45F1}"/>
          </ac:spMkLst>
        </pc:spChg>
        <pc:spChg chg="add mod">
          <ac:chgData name="LI, Jianqiang" userId="cff57bb5-6b3d-420f-8247-78e7019450b8" providerId="ADAL" clId="{D02C02F3-F859-45DD-AAFE-728E40A194AB}" dt="2024-09-23T09:54:13.212" v="2219"/>
          <ac:spMkLst>
            <pc:docMk/>
            <pc:sldMk cId="3566911339" sldId="645"/>
            <ac:spMk id="5" creationId="{A3BDC555-1CEC-3B9C-D135-05F72DEB44E0}"/>
          </ac:spMkLst>
        </pc:spChg>
        <pc:spChg chg="del">
          <ac:chgData name="LI, Jianqiang" userId="cff57bb5-6b3d-420f-8247-78e7019450b8" providerId="ADAL" clId="{D02C02F3-F859-45DD-AAFE-728E40A194AB}" dt="2024-09-23T09:53:16.045" v="2180" actId="478"/>
          <ac:spMkLst>
            <pc:docMk/>
            <pc:sldMk cId="3566911339" sldId="645"/>
            <ac:spMk id="6" creationId="{7EE45859-8B74-CD35-C8F3-849759F3278B}"/>
          </ac:spMkLst>
        </pc:spChg>
        <pc:spChg chg="add mod">
          <ac:chgData name="LI, Jianqiang" userId="cff57bb5-6b3d-420f-8247-78e7019450b8" providerId="ADAL" clId="{D02C02F3-F859-45DD-AAFE-728E40A194AB}" dt="2024-09-26T01:45:15.603" v="2330" actId="14100"/>
          <ac:spMkLst>
            <pc:docMk/>
            <pc:sldMk cId="3566911339" sldId="645"/>
            <ac:spMk id="7" creationId="{B159820B-810A-2284-B21D-5FC5B32C919A}"/>
          </ac:spMkLst>
        </pc:spChg>
        <pc:spChg chg="del">
          <ac:chgData name="LI, Jianqiang" userId="cff57bb5-6b3d-420f-8247-78e7019450b8" providerId="ADAL" clId="{D02C02F3-F859-45DD-AAFE-728E40A194AB}" dt="2024-09-23T09:53:17.389" v="2181" actId="478"/>
          <ac:spMkLst>
            <pc:docMk/>
            <pc:sldMk cId="3566911339" sldId="645"/>
            <ac:spMk id="9" creationId="{74711B85-1C2F-4DBF-35CA-8DCBE468A6FA}"/>
          </ac:spMkLst>
        </pc:spChg>
        <pc:spChg chg="del">
          <ac:chgData name="LI, Jianqiang" userId="cff57bb5-6b3d-420f-8247-78e7019450b8" providerId="ADAL" clId="{D02C02F3-F859-45DD-AAFE-728E40A194AB}" dt="2024-09-23T09:53:27.196" v="2187" actId="478"/>
          <ac:spMkLst>
            <pc:docMk/>
            <pc:sldMk cId="3566911339" sldId="645"/>
            <ac:spMk id="13" creationId="{463F29D9-C4A9-8B8B-5F54-A3105728F069}"/>
          </ac:spMkLst>
        </pc:spChg>
        <pc:spChg chg="del">
          <ac:chgData name="LI, Jianqiang" userId="cff57bb5-6b3d-420f-8247-78e7019450b8" providerId="ADAL" clId="{D02C02F3-F859-45DD-AAFE-728E40A194AB}" dt="2024-09-23T09:53:15.006" v="2179" actId="478"/>
          <ac:spMkLst>
            <pc:docMk/>
            <pc:sldMk cId="3566911339" sldId="645"/>
            <ac:spMk id="15" creationId="{1EBB1D0E-4401-AEF7-D001-4C1C4FC3CE0B}"/>
          </ac:spMkLst>
        </pc:spChg>
        <pc:spChg chg="del">
          <ac:chgData name="LI, Jianqiang" userId="cff57bb5-6b3d-420f-8247-78e7019450b8" providerId="ADAL" clId="{D02C02F3-F859-45DD-AAFE-728E40A194AB}" dt="2024-09-23T09:53:26.148" v="2186" actId="478"/>
          <ac:spMkLst>
            <pc:docMk/>
            <pc:sldMk cId="3566911339" sldId="645"/>
            <ac:spMk id="19" creationId="{1E7479C2-ADFA-F24F-D435-2A9C88C68096}"/>
          </ac:spMkLst>
        </pc:spChg>
        <pc:spChg chg="del">
          <ac:chgData name="LI, Jianqiang" userId="cff57bb5-6b3d-420f-8247-78e7019450b8" providerId="ADAL" clId="{D02C02F3-F859-45DD-AAFE-728E40A194AB}" dt="2024-09-23T09:53:23.969" v="2183" actId="478"/>
          <ac:spMkLst>
            <pc:docMk/>
            <pc:sldMk cId="3566911339" sldId="645"/>
            <ac:spMk id="27" creationId="{8E8E4E95-0FE9-E3CB-9DC0-8139E928254E}"/>
          </ac:spMkLst>
        </pc:spChg>
        <pc:spChg chg="del">
          <ac:chgData name="LI, Jianqiang" userId="cff57bb5-6b3d-420f-8247-78e7019450b8" providerId="ADAL" clId="{D02C02F3-F859-45DD-AAFE-728E40A194AB}" dt="2024-09-23T09:53:22.993" v="2182" actId="478"/>
          <ac:spMkLst>
            <pc:docMk/>
            <pc:sldMk cId="3566911339" sldId="645"/>
            <ac:spMk id="31" creationId="{97B71158-CBA3-29F6-3339-333FD1AC9008}"/>
          </ac:spMkLst>
        </pc:spChg>
        <pc:cxnChg chg="del mod">
          <ac:chgData name="LI, Jianqiang" userId="cff57bb5-6b3d-420f-8247-78e7019450b8" providerId="ADAL" clId="{D02C02F3-F859-45DD-AAFE-728E40A194AB}" dt="2024-09-23T09:53:25.292" v="2185" actId="478"/>
          <ac:cxnSpMkLst>
            <pc:docMk/>
            <pc:sldMk cId="3566911339" sldId="645"/>
            <ac:cxnSpMk id="23" creationId="{EAAF4618-AB25-ACF6-2530-FE81EB97C6A2}"/>
          </ac:cxnSpMkLst>
        </pc:cxnChg>
        <pc:cxnChg chg="del mod">
          <ac:chgData name="LI, Jianqiang" userId="cff57bb5-6b3d-420f-8247-78e7019450b8" providerId="ADAL" clId="{D02C02F3-F859-45DD-AAFE-728E40A194AB}" dt="2024-09-23T09:53:24.718" v="2184" actId="478"/>
          <ac:cxnSpMkLst>
            <pc:docMk/>
            <pc:sldMk cId="3566911339" sldId="645"/>
            <ac:cxnSpMk id="28" creationId="{E91DCAB2-C8EB-655A-748E-1C3A47F0709D}"/>
          </ac:cxnSpMkLst>
        </pc:cxnChg>
      </pc:sldChg>
      <pc:sldChg chg="add">
        <pc:chgData name="LI, Jianqiang" userId="cff57bb5-6b3d-420f-8247-78e7019450b8" providerId="ADAL" clId="{D02C02F3-F859-45DD-AAFE-728E40A194AB}" dt="2024-09-26T02:12:47.052" v="2331"/>
        <pc:sldMkLst>
          <pc:docMk/>
          <pc:sldMk cId="1415499555" sldId="646"/>
        </pc:sldMkLst>
      </pc:sldChg>
    </pc:docChg>
  </pc:docChgLst>
  <pc:docChgLst>
    <pc:chgData name="LI, Jianqiang" userId="cff57bb5-6b3d-420f-8247-78e7019450b8" providerId="ADAL" clId="{7FD6641B-B20E-440C-9CED-6BEEFC5E54F0}"/>
    <pc:docChg chg="undo redo custSel addSld delSld modSld">
      <pc:chgData name="LI, Jianqiang" userId="cff57bb5-6b3d-420f-8247-78e7019450b8" providerId="ADAL" clId="{7FD6641B-B20E-440C-9CED-6BEEFC5E54F0}" dt="2024-09-30T13:08:46.676" v="1634" actId="1076"/>
      <pc:docMkLst>
        <pc:docMk/>
      </pc:docMkLst>
      <pc:sldChg chg="modSp mod">
        <pc:chgData name="LI, Jianqiang" userId="cff57bb5-6b3d-420f-8247-78e7019450b8" providerId="ADAL" clId="{7FD6641B-B20E-440C-9CED-6BEEFC5E54F0}" dt="2024-09-30T10:56:26.345" v="18" actId="20577"/>
        <pc:sldMkLst>
          <pc:docMk/>
          <pc:sldMk cId="2808513160" sldId="613"/>
        </pc:sldMkLst>
        <pc:spChg chg="mod">
          <ac:chgData name="LI, Jianqiang" userId="cff57bb5-6b3d-420f-8247-78e7019450b8" providerId="ADAL" clId="{7FD6641B-B20E-440C-9CED-6BEEFC5E54F0}" dt="2024-09-30T10:56:26.345" v="18" actId="20577"/>
          <ac:spMkLst>
            <pc:docMk/>
            <pc:sldMk cId="2808513160" sldId="613"/>
            <ac:spMk id="7" creationId="{8D32768C-F15F-6E75-41D1-9F14D317D991}"/>
          </ac:spMkLst>
        </pc:spChg>
      </pc:sldChg>
      <pc:sldChg chg="modSp mod">
        <pc:chgData name="LI, Jianqiang" userId="cff57bb5-6b3d-420f-8247-78e7019450b8" providerId="ADAL" clId="{7FD6641B-B20E-440C-9CED-6BEEFC5E54F0}" dt="2024-09-30T10:58:12.168" v="64" actId="20577"/>
        <pc:sldMkLst>
          <pc:docMk/>
          <pc:sldMk cId="4196136796" sldId="624"/>
        </pc:sldMkLst>
        <pc:spChg chg="mod">
          <ac:chgData name="LI, Jianqiang" userId="cff57bb5-6b3d-420f-8247-78e7019450b8" providerId="ADAL" clId="{7FD6641B-B20E-440C-9CED-6BEEFC5E54F0}" dt="2024-09-30T10:58:12.168" v="64" actId="20577"/>
          <ac:spMkLst>
            <pc:docMk/>
            <pc:sldMk cId="4196136796" sldId="624"/>
            <ac:spMk id="3" creationId="{36A5FFEE-E22C-7E2F-1F3B-D8658E79FF2E}"/>
          </ac:spMkLst>
        </pc:spChg>
      </pc:sldChg>
      <pc:sldChg chg="addSp modSp mod">
        <pc:chgData name="LI, Jianqiang" userId="cff57bb5-6b3d-420f-8247-78e7019450b8" providerId="ADAL" clId="{7FD6641B-B20E-440C-9CED-6BEEFC5E54F0}" dt="2024-09-30T11:39:06.202" v="504" actId="5793"/>
        <pc:sldMkLst>
          <pc:docMk/>
          <pc:sldMk cId="1164986566" sldId="625"/>
        </pc:sldMkLst>
        <pc:spChg chg="mod">
          <ac:chgData name="LI, Jianqiang" userId="cff57bb5-6b3d-420f-8247-78e7019450b8" providerId="ADAL" clId="{7FD6641B-B20E-440C-9CED-6BEEFC5E54F0}" dt="2024-09-30T11:30:06.673" v="415" actId="20577"/>
          <ac:spMkLst>
            <pc:docMk/>
            <pc:sldMk cId="1164986566" sldId="625"/>
            <ac:spMk id="2" creationId="{62715A2E-656D-EC5D-FDE7-230488526EFC}"/>
          </ac:spMkLst>
        </pc:spChg>
        <pc:spChg chg="add">
          <ac:chgData name="LI, Jianqiang" userId="cff57bb5-6b3d-420f-8247-78e7019450b8" providerId="ADAL" clId="{7FD6641B-B20E-440C-9CED-6BEEFC5E54F0}" dt="2024-09-30T11:33:45.642" v="427"/>
          <ac:spMkLst>
            <pc:docMk/>
            <pc:sldMk cId="1164986566" sldId="625"/>
            <ac:spMk id="3" creationId="{6DB42A9E-B0E0-7591-8D55-D12982DFFB9A}"/>
          </ac:spMkLst>
        </pc:spChg>
        <pc:spChg chg="add mod">
          <ac:chgData name="LI, Jianqiang" userId="cff57bb5-6b3d-420f-8247-78e7019450b8" providerId="ADAL" clId="{7FD6641B-B20E-440C-9CED-6BEEFC5E54F0}" dt="2024-09-30T11:38:04.279" v="498" actId="1076"/>
          <ac:spMkLst>
            <pc:docMk/>
            <pc:sldMk cId="1164986566" sldId="625"/>
            <ac:spMk id="5" creationId="{2FDCD3FE-D6B0-4C91-E321-88FD53C77A3E}"/>
          </ac:spMkLst>
        </pc:spChg>
        <pc:spChg chg="add mod">
          <ac:chgData name="LI, Jianqiang" userId="cff57bb5-6b3d-420f-8247-78e7019450b8" providerId="ADAL" clId="{7FD6641B-B20E-440C-9CED-6BEEFC5E54F0}" dt="2024-09-30T11:38:27.983" v="501" actId="1076"/>
          <ac:spMkLst>
            <pc:docMk/>
            <pc:sldMk cId="1164986566" sldId="625"/>
            <ac:spMk id="6" creationId="{11970F9F-5EC6-EC7C-76FE-811228D7001B}"/>
          </ac:spMkLst>
        </pc:spChg>
        <pc:spChg chg="mod">
          <ac:chgData name="LI, Jianqiang" userId="cff57bb5-6b3d-420f-8247-78e7019450b8" providerId="ADAL" clId="{7FD6641B-B20E-440C-9CED-6BEEFC5E54F0}" dt="2024-09-30T11:30:42.262" v="421" actId="20577"/>
          <ac:spMkLst>
            <pc:docMk/>
            <pc:sldMk cId="1164986566" sldId="625"/>
            <ac:spMk id="8" creationId="{1D68554F-5AF8-7E1E-17A3-DE6F9E0E8871}"/>
          </ac:spMkLst>
        </pc:spChg>
        <pc:spChg chg="mod">
          <ac:chgData name="LI, Jianqiang" userId="cff57bb5-6b3d-420f-8247-78e7019450b8" providerId="ADAL" clId="{7FD6641B-B20E-440C-9CED-6BEEFC5E54F0}" dt="2024-09-30T11:33:02.916" v="425" actId="5793"/>
          <ac:spMkLst>
            <pc:docMk/>
            <pc:sldMk cId="1164986566" sldId="625"/>
            <ac:spMk id="17" creationId="{6581B964-F4DA-382E-A5CC-2C7FCE505809}"/>
          </ac:spMkLst>
        </pc:spChg>
        <pc:spChg chg="mod">
          <ac:chgData name="LI, Jianqiang" userId="cff57bb5-6b3d-420f-8247-78e7019450b8" providerId="ADAL" clId="{7FD6641B-B20E-440C-9CED-6BEEFC5E54F0}" dt="2024-09-30T11:35:17.420" v="438" actId="1076"/>
          <ac:spMkLst>
            <pc:docMk/>
            <pc:sldMk cId="1164986566" sldId="625"/>
            <ac:spMk id="18" creationId="{A18B1B3D-31B5-29E2-CF84-EA37A5C3394F}"/>
          </ac:spMkLst>
        </pc:spChg>
        <pc:spChg chg="mod">
          <ac:chgData name="LI, Jianqiang" userId="cff57bb5-6b3d-420f-8247-78e7019450b8" providerId="ADAL" clId="{7FD6641B-B20E-440C-9CED-6BEEFC5E54F0}" dt="2024-09-30T11:35:42.830" v="439" actId="1076"/>
          <ac:spMkLst>
            <pc:docMk/>
            <pc:sldMk cId="1164986566" sldId="625"/>
            <ac:spMk id="19" creationId="{5CABB9FE-E2BB-4A06-2289-2E62E1541A6C}"/>
          </ac:spMkLst>
        </pc:spChg>
        <pc:spChg chg="mod">
          <ac:chgData name="LI, Jianqiang" userId="cff57bb5-6b3d-420f-8247-78e7019450b8" providerId="ADAL" clId="{7FD6641B-B20E-440C-9CED-6BEEFC5E54F0}" dt="2024-09-30T11:39:06.202" v="504" actId="5793"/>
          <ac:spMkLst>
            <pc:docMk/>
            <pc:sldMk cId="1164986566" sldId="625"/>
            <ac:spMk id="20" creationId="{3169D8BD-A06F-D6F6-ABD3-B05ED15363F3}"/>
          </ac:spMkLst>
        </pc:spChg>
      </pc:sldChg>
      <pc:sldChg chg="addSp delSp modSp mod">
        <pc:chgData name="LI, Jianqiang" userId="cff57bb5-6b3d-420f-8247-78e7019450b8" providerId="ADAL" clId="{7FD6641B-B20E-440C-9CED-6BEEFC5E54F0}" dt="2024-09-30T11:27:32.760" v="366"/>
        <pc:sldMkLst>
          <pc:docMk/>
          <pc:sldMk cId="2856971437" sldId="635"/>
        </pc:sldMkLst>
        <pc:spChg chg="mod">
          <ac:chgData name="LI, Jianqiang" userId="cff57bb5-6b3d-420f-8247-78e7019450b8" providerId="ADAL" clId="{7FD6641B-B20E-440C-9CED-6BEEFC5E54F0}" dt="2024-09-30T11:04:58.071" v="170" actId="20577"/>
          <ac:spMkLst>
            <pc:docMk/>
            <pc:sldMk cId="2856971437" sldId="635"/>
            <ac:spMk id="2" creationId="{62715A2E-656D-EC5D-FDE7-230488526EFC}"/>
          </ac:spMkLst>
        </pc:spChg>
        <pc:spChg chg="add mod">
          <ac:chgData name="LI, Jianqiang" userId="cff57bb5-6b3d-420f-8247-78e7019450b8" providerId="ADAL" clId="{7FD6641B-B20E-440C-9CED-6BEEFC5E54F0}" dt="2024-09-30T11:27:32.760" v="366"/>
          <ac:spMkLst>
            <pc:docMk/>
            <pc:sldMk cId="2856971437" sldId="635"/>
            <ac:spMk id="5" creationId="{1685A8AE-1515-1CD8-E585-D9ACDDB386DB}"/>
          </ac:spMkLst>
        </pc:spChg>
        <pc:spChg chg="del mod">
          <ac:chgData name="LI, Jianqiang" userId="cff57bb5-6b3d-420f-8247-78e7019450b8" providerId="ADAL" clId="{7FD6641B-B20E-440C-9CED-6BEEFC5E54F0}" dt="2024-09-30T11:27:27.298" v="365" actId="478"/>
          <ac:spMkLst>
            <pc:docMk/>
            <pc:sldMk cId="2856971437" sldId="635"/>
            <ac:spMk id="22" creationId="{5DCBAE54-B59D-659D-C2B5-B734C662961B}"/>
          </ac:spMkLst>
        </pc:spChg>
      </pc:sldChg>
      <pc:sldChg chg="addSp modSp mod">
        <pc:chgData name="LI, Jianqiang" userId="cff57bb5-6b3d-420f-8247-78e7019450b8" providerId="ADAL" clId="{7FD6641B-B20E-440C-9CED-6BEEFC5E54F0}" dt="2024-09-30T11:48:16.764" v="555" actId="20577"/>
        <pc:sldMkLst>
          <pc:docMk/>
          <pc:sldMk cId="2876691948" sldId="636"/>
        </pc:sldMkLst>
        <pc:spChg chg="mod">
          <ac:chgData name="LI, Jianqiang" userId="cff57bb5-6b3d-420f-8247-78e7019450b8" providerId="ADAL" clId="{7FD6641B-B20E-440C-9CED-6BEEFC5E54F0}" dt="2024-09-30T11:40:48.297" v="517" actId="20577"/>
          <ac:spMkLst>
            <pc:docMk/>
            <pc:sldMk cId="2876691948" sldId="636"/>
            <ac:spMk id="2" creationId="{62715A2E-656D-EC5D-FDE7-230488526EFC}"/>
          </ac:spMkLst>
        </pc:spChg>
        <pc:spChg chg="add">
          <ac:chgData name="LI, Jianqiang" userId="cff57bb5-6b3d-420f-8247-78e7019450b8" providerId="ADAL" clId="{7FD6641B-B20E-440C-9CED-6BEEFC5E54F0}" dt="2024-09-30T11:44:59.049" v="532"/>
          <ac:spMkLst>
            <pc:docMk/>
            <pc:sldMk cId="2876691948" sldId="636"/>
            <ac:spMk id="3" creationId="{954E4F1E-57E8-7E7A-C6C6-29085BFC20F8}"/>
          </ac:spMkLst>
        </pc:spChg>
        <pc:spChg chg="add">
          <ac:chgData name="LI, Jianqiang" userId="cff57bb5-6b3d-420f-8247-78e7019450b8" providerId="ADAL" clId="{7FD6641B-B20E-440C-9CED-6BEEFC5E54F0}" dt="2024-09-30T11:45:18.864" v="534"/>
          <ac:spMkLst>
            <pc:docMk/>
            <pc:sldMk cId="2876691948" sldId="636"/>
            <ac:spMk id="5" creationId="{4CAD8998-F8BF-8869-BB1D-C339F8931E5B}"/>
          </ac:spMkLst>
        </pc:spChg>
        <pc:spChg chg="mod">
          <ac:chgData name="LI, Jianqiang" userId="cff57bb5-6b3d-420f-8247-78e7019450b8" providerId="ADAL" clId="{7FD6641B-B20E-440C-9CED-6BEEFC5E54F0}" dt="2024-09-30T11:42:33.003" v="529" actId="20577"/>
          <ac:spMkLst>
            <pc:docMk/>
            <pc:sldMk cId="2876691948" sldId="636"/>
            <ac:spMk id="8" creationId="{1D68554F-5AF8-7E1E-17A3-DE6F9E0E8871}"/>
          </ac:spMkLst>
        </pc:spChg>
        <pc:spChg chg="mod">
          <ac:chgData name="LI, Jianqiang" userId="cff57bb5-6b3d-420f-8247-78e7019450b8" providerId="ADAL" clId="{7FD6641B-B20E-440C-9CED-6BEEFC5E54F0}" dt="2024-09-30T11:42:27.408" v="526" actId="1076"/>
          <ac:spMkLst>
            <pc:docMk/>
            <pc:sldMk cId="2876691948" sldId="636"/>
            <ac:spMk id="13" creationId="{ED25030F-4FDC-B91B-5C28-8CD4A7CDFC47}"/>
          </ac:spMkLst>
        </pc:spChg>
        <pc:spChg chg="mod">
          <ac:chgData name="LI, Jianqiang" userId="cff57bb5-6b3d-420f-8247-78e7019450b8" providerId="ADAL" clId="{7FD6641B-B20E-440C-9CED-6BEEFC5E54F0}" dt="2024-09-30T11:44:13.974" v="531" actId="5793"/>
          <ac:spMkLst>
            <pc:docMk/>
            <pc:sldMk cId="2876691948" sldId="636"/>
            <ac:spMk id="17" creationId="{6581B964-F4DA-382E-A5CC-2C7FCE505809}"/>
          </ac:spMkLst>
        </pc:spChg>
        <pc:spChg chg="mod">
          <ac:chgData name="LI, Jianqiang" userId="cff57bb5-6b3d-420f-8247-78e7019450b8" providerId="ADAL" clId="{7FD6641B-B20E-440C-9CED-6BEEFC5E54F0}" dt="2024-09-30T11:46:21.326" v="546" actId="1076"/>
          <ac:spMkLst>
            <pc:docMk/>
            <pc:sldMk cId="2876691948" sldId="636"/>
            <ac:spMk id="18" creationId="{A18B1B3D-31B5-29E2-CF84-EA37A5C3394F}"/>
          </ac:spMkLst>
        </pc:spChg>
        <pc:spChg chg="mod">
          <ac:chgData name="LI, Jianqiang" userId="cff57bb5-6b3d-420f-8247-78e7019450b8" providerId="ADAL" clId="{7FD6641B-B20E-440C-9CED-6BEEFC5E54F0}" dt="2024-09-30T11:46:28.212" v="547" actId="1076"/>
          <ac:spMkLst>
            <pc:docMk/>
            <pc:sldMk cId="2876691948" sldId="636"/>
            <ac:spMk id="19" creationId="{5CABB9FE-E2BB-4A06-2289-2E62E1541A6C}"/>
          </ac:spMkLst>
        </pc:spChg>
        <pc:spChg chg="mod">
          <ac:chgData name="LI, Jianqiang" userId="cff57bb5-6b3d-420f-8247-78e7019450b8" providerId="ADAL" clId="{7FD6641B-B20E-440C-9CED-6BEEFC5E54F0}" dt="2024-09-30T11:48:16.764" v="555" actId="20577"/>
          <ac:spMkLst>
            <pc:docMk/>
            <pc:sldMk cId="2876691948" sldId="636"/>
            <ac:spMk id="20" creationId="{3169D8BD-A06F-D6F6-ABD3-B05ED15363F3}"/>
          </ac:spMkLst>
        </pc:spChg>
      </pc:sldChg>
      <pc:sldChg chg="addSp modSp mod">
        <pc:chgData name="LI, Jianqiang" userId="cff57bb5-6b3d-420f-8247-78e7019450b8" providerId="ADAL" clId="{7FD6641B-B20E-440C-9CED-6BEEFC5E54F0}" dt="2024-09-30T11:57:29.299" v="701" actId="5793"/>
        <pc:sldMkLst>
          <pc:docMk/>
          <pc:sldMk cId="2520553328" sldId="637"/>
        </pc:sldMkLst>
        <pc:spChg chg="mod">
          <ac:chgData name="LI, Jianqiang" userId="cff57bb5-6b3d-420f-8247-78e7019450b8" providerId="ADAL" clId="{7FD6641B-B20E-440C-9CED-6BEEFC5E54F0}" dt="2024-09-30T11:54:46.288" v="682" actId="20577"/>
          <ac:spMkLst>
            <pc:docMk/>
            <pc:sldMk cId="2520553328" sldId="637"/>
            <ac:spMk id="2" creationId="{62715A2E-656D-EC5D-FDE7-230488526EFC}"/>
          </ac:spMkLst>
        </pc:spChg>
        <pc:spChg chg="add">
          <ac:chgData name="LI, Jianqiang" userId="cff57bb5-6b3d-420f-8247-78e7019450b8" providerId="ADAL" clId="{7FD6641B-B20E-440C-9CED-6BEEFC5E54F0}" dt="2024-09-30T11:56:05.532" v="691"/>
          <ac:spMkLst>
            <pc:docMk/>
            <pc:sldMk cId="2520553328" sldId="637"/>
            <ac:spMk id="3" creationId="{0E1011CA-3D6B-80AA-70F7-3F5040094DB8}"/>
          </ac:spMkLst>
        </pc:spChg>
        <pc:spChg chg="mod">
          <ac:chgData name="LI, Jianqiang" userId="cff57bb5-6b3d-420f-8247-78e7019450b8" providerId="ADAL" clId="{7FD6641B-B20E-440C-9CED-6BEEFC5E54F0}" dt="2024-09-30T11:55:06.670" v="688" actId="20577"/>
          <ac:spMkLst>
            <pc:docMk/>
            <pc:sldMk cId="2520553328" sldId="637"/>
            <ac:spMk id="8" creationId="{1D68554F-5AF8-7E1E-17A3-DE6F9E0E8871}"/>
          </ac:spMkLst>
        </pc:spChg>
        <pc:spChg chg="mod">
          <ac:chgData name="LI, Jianqiang" userId="cff57bb5-6b3d-420f-8247-78e7019450b8" providerId="ADAL" clId="{7FD6641B-B20E-440C-9CED-6BEEFC5E54F0}" dt="2024-09-30T11:55:43.407" v="690" actId="5793"/>
          <ac:spMkLst>
            <pc:docMk/>
            <pc:sldMk cId="2520553328" sldId="637"/>
            <ac:spMk id="17" creationId="{6581B964-F4DA-382E-A5CC-2C7FCE505809}"/>
          </ac:spMkLst>
        </pc:spChg>
        <pc:spChg chg="mod">
          <ac:chgData name="LI, Jianqiang" userId="cff57bb5-6b3d-420f-8247-78e7019450b8" providerId="ADAL" clId="{7FD6641B-B20E-440C-9CED-6BEEFC5E54F0}" dt="2024-09-30T11:56:25.535" v="696" actId="20577"/>
          <ac:spMkLst>
            <pc:docMk/>
            <pc:sldMk cId="2520553328" sldId="637"/>
            <ac:spMk id="18" creationId="{A18B1B3D-31B5-29E2-CF84-EA37A5C3394F}"/>
          </ac:spMkLst>
        </pc:spChg>
        <pc:spChg chg="mod">
          <ac:chgData name="LI, Jianqiang" userId="cff57bb5-6b3d-420f-8247-78e7019450b8" providerId="ADAL" clId="{7FD6641B-B20E-440C-9CED-6BEEFC5E54F0}" dt="2024-09-30T11:57:29.299" v="701" actId="5793"/>
          <ac:spMkLst>
            <pc:docMk/>
            <pc:sldMk cId="2520553328" sldId="637"/>
            <ac:spMk id="20" creationId="{3169D8BD-A06F-D6F6-ABD3-B05ED15363F3}"/>
          </ac:spMkLst>
        </pc:spChg>
      </pc:sldChg>
      <pc:sldChg chg="del">
        <pc:chgData name="LI, Jianqiang" userId="cff57bb5-6b3d-420f-8247-78e7019450b8" providerId="ADAL" clId="{7FD6641B-B20E-440C-9CED-6BEEFC5E54F0}" dt="2024-09-30T11:59:03.618" v="757" actId="47"/>
        <pc:sldMkLst>
          <pc:docMk/>
          <pc:sldMk cId="6090341" sldId="638"/>
        </pc:sldMkLst>
      </pc:sldChg>
      <pc:sldChg chg="del">
        <pc:chgData name="LI, Jianqiang" userId="cff57bb5-6b3d-420f-8247-78e7019450b8" providerId="ADAL" clId="{7FD6641B-B20E-440C-9CED-6BEEFC5E54F0}" dt="2024-09-30T12:00:58.992" v="819" actId="47"/>
        <pc:sldMkLst>
          <pc:docMk/>
          <pc:sldMk cId="3588725488" sldId="639"/>
        </pc:sldMkLst>
      </pc:sldChg>
      <pc:sldChg chg="del">
        <pc:chgData name="LI, Jianqiang" userId="cff57bb5-6b3d-420f-8247-78e7019450b8" providerId="ADAL" clId="{7FD6641B-B20E-440C-9CED-6BEEFC5E54F0}" dt="2024-09-30T12:01:00.685" v="820" actId="47"/>
        <pc:sldMkLst>
          <pc:docMk/>
          <pc:sldMk cId="378689546" sldId="640"/>
        </pc:sldMkLst>
      </pc:sldChg>
      <pc:sldChg chg="addSp delSp modSp mod">
        <pc:chgData name="LI, Jianqiang" userId="cff57bb5-6b3d-420f-8247-78e7019450b8" providerId="ADAL" clId="{7FD6641B-B20E-440C-9CED-6BEEFC5E54F0}" dt="2024-09-30T12:05:49.368" v="875" actId="14100"/>
        <pc:sldMkLst>
          <pc:docMk/>
          <pc:sldMk cId="2060659652" sldId="642"/>
        </pc:sldMkLst>
        <pc:spChg chg="mod">
          <ac:chgData name="LI, Jianqiang" userId="cff57bb5-6b3d-420f-8247-78e7019450b8" providerId="ADAL" clId="{7FD6641B-B20E-440C-9CED-6BEEFC5E54F0}" dt="2024-09-30T12:03:28.671" v="836" actId="20577"/>
          <ac:spMkLst>
            <pc:docMk/>
            <pc:sldMk cId="2060659652" sldId="642"/>
            <ac:spMk id="2" creationId="{62715A2E-656D-EC5D-FDE7-230488526EFC}"/>
          </ac:spMkLst>
        </pc:spChg>
        <pc:spChg chg="del">
          <ac:chgData name="LI, Jianqiang" userId="cff57bb5-6b3d-420f-8247-78e7019450b8" providerId="ADAL" clId="{7FD6641B-B20E-440C-9CED-6BEEFC5E54F0}" dt="2024-09-30T12:04:18.614" v="842" actId="478"/>
          <ac:spMkLst>
            <pc:docMk/>
            <pc:sldMk cId="2060659652" sldId="642"/>
            <ac:spMk id="3" creationId="{35E5DA3A-C303-88DD-0A47-ED3BBBDE8233}"/>
          </ac:spMkLst>
        </pc:spChg>
        <pc:spChg chg="add mod">
          <ac:chgData name="LI, Jianqiang" userId="cff57bb5-6b3d-420f-8247-78e7019450b8" providerId="ADAL" clId="{7FD6641B-B20E-440C-9CED-6BEEFC5E54F0}" dt="2024-09-30T12:05:49.368" v="875" actId="14100"/>
          <ac:spMkLst>
            <pc:docMk/>
            <pc:sldMk cId="2060659652" sldId="642"/>
            <ac:spMk id="5" creationId="{14771B40-21CF-5E90-3A74-392C5D51EA85}"/>
          </ac:spMkLst>
        </pc:spChg>
        <pc:spChg chg="del">
          <ac:chgData name="LI, Jianqiang" userId="cff57bb5-6b3d-420f-8247-78e7019450b8" providerId="ADAL" clId="{7FD6641B-B20E-440C-9CED-6BEEFC5E54F0}" dt="2024-09-30T12:04:20.319" v="843" actId="478"/>
          <ac:spMkLst>
            <pc:docMk/>
            <pc:sldMk cId="2060659652" sldId="642"/>
            <ac:spMk id="6" creationId="{7EE45859-8B74-CD35-C8F3-849759F3278B}"/>
          </ac:spMkLst>
        </pc:spChg>
        <pc:spChg chg="del">
          <ac:chgData name="LI, Jianqiang" userId="cff57bb5-6b3d-420f-8247-78e7019450b8" providerId="ADAL" clId="{7FD6641B-B20E-440C-9CED-6BEEFC5E54F0}" dt="2024-09-30T12:04:10.023" v="838" actId="478"/>
          <ac:spMkLst>
            <pc:docMk/>
            <pc:sldMk cId="2060659652" sldId="642"/>
            <ac:spMk id="8" creationId="{3048482A-26CD-6A78-76DB-978B6FC022D8}"/>
          </ac:spMkLst>
        </pc:spChg>
        <pc:spChg chg="del">
          <ac:chgData name="LI, Jianqiang" userId="cff57bb5-6b3d-420f-8247-78e7019450b8" providerId="ADAL" clId="{7FD6641B-B20E-440C-9CED-6BEEFC5E54F0}" dt="2024-09-30T12:04:24.134" v="848" actId="478"/>
          <ac:spMkLst>
            <pc:docMk/>
            <pc:sldMk cId="2060659652" sldId="642"/>
            <ac:spMk id="9" creationId="{74711B85-1C2F-4DBF-35CA-8DCBE468A6FA}"/>
          </ac:spMkLst>
        </pc:spChg>
        <pc:spChg chg="del">
          <ac:chgData name="LI, Jianqiang" userId="cff57bb5-6b3d-420f-8247-78e7019450b8" providerId="ADAL" clId="{7FD6641B-B20E-440C-9CED-6BEEFC5E54F0}" dt="2024-09-30T12:04:11.755" v="840" actId="478"/>
          <ac:spMkLst>
            <pc:docMk/>
            <pc:sldMk cId="2060659652" sldId="642"/>
            <ac:spMk id="10" creationId="{6F4E3837-8892-964F-FB2E-D35C0E50373D}"/>
          </ac:spMkLst>
        </pc:spChg>
        <pc:spChg chg="del">
          <ac:chgData name="LI, Jianqiang" userId="cff57bb5-6b3d-420f-8247-78e7019450b8" providerId="ADAL" clId="{7FD6641B-B20E-440C-9CED-6BEEFC5E54F0}" dt="2024-09-30T12:04:10.816" v="839" actId="478"/>
          <ac:spMkLst>
            <pc:docMk/>
            <pc:sldMk cId="2060659652" sldId="642"/>
            <ac:spMk id="16" creationId="{D7E0E3E0-4908-AD85-ACC2-2BB6E0E3D7C1}"/>
          </ac:spMkLst>
        </pc:spChg>
        <pc:spChg chg="del">
          <ac:chgData name="LI, Jianqiang" userId="cff57bb5-6b3d-420f-8247-78e7019450b8" providerId="ADAL" clId="{7FD6641B-B20E-440C-9CED-6BEEFC5E54F0}" dt="2024-09-30T12:04:18.014" v="841" actId="478"/>
          <ac:spMkLst>
            <pc:docMk/>
            <pc:sldMk cId="2060659652" sldId="642"/>
            <ac:spMk id="17" creationId="{2E1FC83A-FC50-61B8-ECB8-E3A1EAD8B237}"/>
          </ac:spMkLst>
        </pc:spChg>
        <pc:cxnChg chg="del mod">
          <ac:chgData name="LI, Jianqiang" userId="cff57bb5-6b3d-420f-8247-78e7019450b8" providerId="ADAL" clId="{7FD6641B-B20E-440C-9CED-6BEEFC5E54F0}" dt="2024-09-30T12:04:23.398" v="847" actId="478"/>
          <ac:cxnSpMkLst>
            <pc:docMk/>
            <pc:sldMk cId="2060659652" sldId="642"/>
            <ac:cxnSpMk id="12" creationId="{F314B3D1-4056-D011-C64C-CD297CB4AE59}"/>
          </ac:cxnSpMkLst>
        </pc:cxnChg>
        <pc:cxnChg chg="del mod">
          <ac:chgData name="LI, Jianqiang" userId="cff57bb5-6b3d-420f-8247-78e7019450b8" providerId="ADAL" clId="{7FD6641B-B20E-440C-9CED-6BEEFC5E54F0}" dt="2024-09-30T12:04:21.360" v="844" actId="478"/>
          <ac:cxnSpMkLst>
            <pc:docMk/>
            <pc:sldMk cId="2060659652" sldId="642"/>
            <ac:cxnSpMk id="18" creationId="{EE8F97F7-2B9E-3047-2FC9-B916CDDEDB1D}"/>
          </ac:cxnSpMkLst>
        </pc:cxnChg>
        <pc:cxnChg chg="del mod">
          <ac:chgData name="LI, Jianqiang" userId="cff57bb5-6b3d-420f-8247-78e7019450b8" providerId="ADAL" clId="{7FD6641B-B20E-440C-9CED-6BEEFC5E54F0}" dt="2024-09-30T12:04:22.589" v="846" actId="478"/>
          <ac:cxnSpMkLst>
            <pc:docMk/>
            <pc:sldMk cId="2060659652" sldId="642"/>
            <ac:cxnSpMk id="21" creationId="{F2399818-F202-0D7F-2B8F-C821FE027F03}"/>
          </ac:cxnSpMkLst>
        </pc:cxnChg>
        <pc:cxnChg chg="del mod">
          <ac:chgData name="LI, Jianqiang" userId="cff57bb5-6b3d-420f-8247-78e7019450b8" providerId="ADAL" clId="{7FD6641B-B20E-440C-9CED-6BEEFC5E54F0}" dt="2024-09-30T12:04:21.871" v="845" actId="478"/>
          <ac:cxnSpMkLst>
            <pc:docMk/>
            <pc:sldMk cId="2060659652" sldId="642"/>
            <ac:cxnSpMk id="25" creationId="{B11A0F1E-1BF9-1932-8DA5-2D409E5DB4C7}"/>
          </ac:cxnSpMkLst>
        </pc:cxnChg>
      </pc:sldChg>
      <pc:sldChg chg="del">
        <pc:chgData name="LI, Jianqiang" userId="cff57bb5-6b3d-420f-8247-78e7019450b8" providerId="ADAL" clId="{7FD6641B-B20E-440C-9CED-6BEEFC5E54F0}" dt="2024-09-30T12:14:09.143" v="974" actId="47"/>
        <pc:sldMkLst>
          <pc:docMk/>
          <pc:sldMk cId="4229940086" sldId="643"/>
        </pc:sldMkLst>
      </pc:sldChg>
      <pc:sldChg chg="add del">
        <pc:chgData name="LI, Jianqiang" userId="cff57bb5-6b3d-420f-8247-78e7019450b8" providerId="ADAL" clId="{7FD6641B-B20E-440C-9CED-6BEEFC5E54F0}" dt="2024-09-30T12:48:44.259" v="1544" actId="47"/>
        <pc:sldMkLst>
          <pc:docMk/>
          <pc:sldMk cId="3302421189" sldId="644"/>
        </pc:sldMkLst>
      </pc:sldChg>
      <pc:sldChg chg="addSp delSp modSp mod">
        <pc:chgData name="LI, Jianqiang" userId="cff57bb5-6b3d-420f-8247-78e7019450b8" providerId="ADAL" clId="{7FD6641B-B20E-440C-9CED-6BEEFC5E54F0}" dt="2024-09-30T12:50:37.494" v="1601" actId="1076"/>
        <pc:sldMkLst>
          <pc:docMk/>
          <pc:sldMk cId="3566911339" sldId="645"/>
        </pc:sldMkLst>
        <pc:spChg chg="mod">
          <ac:chgData name="LI, Jianqiang" userId="cff57bb5-6b3d-420f-8247-78e7019450b8" providerId="ADAL" clId="{7FD6641B-B20E-440C-9CED-6BEEFC5E54F0}" dt="2024-09-30T12:49:46.411" v="1591" actId="20577"/>
          <ac:spMkLst>
            <pc:docMk/>
            <pc:sldMk cId="3566911339" sldId="645"/>
            <ac:spMk id="2" creationId="{62715A2E-656D-EC5D-FDE7-230488526EFC}"/>
          </ac:spMkLst>
        </pc:spChg>
        <pc:spChg chg="add del mod">
          <ac:chgData name="LI, Jianqiang" userId="cff57bb5-6b3d-420f-8247-78e7019450b8" providerId="ADAL" clId="{7FD6641B-B20E-440C-9CED-6BEEFC5E54F0}" dt="2024-09-30T12:50:37.494" v="1601" actId="1076"/>
          <ac:spMkLst>
            <pc:docMk/>
            <pc:sldMk cId="3566911339" sldId="645"/>
            <ac:spMk id="3" creationId="{4F9DF121-5295-B8EB-2410-E170AB4E45F1}"/>
          </ac:spMkLst>
        </pc:spChg>
        <pc:spChg chg="add">
          <ac:chgData name="LI, Jianqiang" userId="cff57bb5-6b3d-420f-8247-78e7019450b8" providerId="ADAL" clId="{7FD6641B-B20E-440C-9CED-6BEEFC5E54F0}" dt="2024-09-30T12:49:51.310" v="1592"/>
          <ac:spMkLst>
            <pc:docMk/>
            <pc:sldMk cId="3566911339" sldId="645"/>
            <ac:spMk id="5" creationId="{291291A2-0E07-1253-F828-51DC0790D5CF}"/>
          </ac:spMkLst>
        </pc:spChg>
        <pc:spChg chg="add mod">
          <ac:chgData name="LI, Jianqiang" userId="cff57bb5-6b3d-420f-8247-78e7019450b8" providerId="ADAL" clId="{7FD6641B-B20E-440C-9CED-6BEEFC5E54F0}" dt="2024-09-30T12:50:16.048" v="1595"/>
          <ac:spMkLst>
            <pc:docMk/>
            <pc:sldMk cId="3566911339" sldId="645"/>
            <ac:spMk id="6" creationId="{B7BB7740-8207-AE59-A1B6-0892D5653535}"/>
          </ac:spMkLst>
        </pc:spChg>
        <pc:spChg chg="del">
          <ac:chgData name="LI, Jianqiang" userId="cff57bb5-6b3d-420f-8247-78e7019450b8" providerId="ADAL" clId="{7FD6641B-B20E-440C-9CED-6BEEFC5E54F0}" dt="2024-09-30T12:50:24.666" v="1599" actId="478"/>
          <ac:spMkLst>
            <pc:docMk/>
            <pc:sldMk cId="3566911339" sldId="645"/>
            <ac:spMk id="7" creationId="{B159820B-810A-2284-B21D-5FC5B32C919A}"/>
          </ac:spMkLst>
        </pc:spChg>
      </pc:sldChg>
      <pc:sldChg chg="modSp mod">
        <pc:chgData name="LI, Jianqiang" userId="cff57bb5-6b3d-420f-8247-78e7019450b8" providerId="ADAL" clId="{7FD6641B-B20E-440C-9CED-6BEEFC5E54F0}" dt="2024-09-30T12:30:05.111" v="1385" actId="20577"/>
        <pc:sldMkLst>
          <pc:docMk/>
          <pc:sldMk cId="1415499555" sldId="646"/>
        </pc:sldMkLst>
        <pc:spChg chg="mod">
          <ac:chgData name="LI, Jianqiang" userId="cff57bb5-6b3d-420f-8247-78e7019450b8" providerId="ADAL" clId="{7FD6641B-B20E-440C-9CED-6BEEFC5E54F0}" dt="2024-09-30T11:02:19.232" v="72" actId="20577"/>
          <ac:spMkLst>
            <pc:docMk/>
            <pc:sldMk cId="1415499555" sldId="646"/>
            <ac:spMk id="2" creationId="{62715A2E-656D-EC5D-FDE7-230488526EFC}"/>
          </ac:spMkLst>
        </pc:spChg>
        <pc:spChg chg="mod">
          <ac:chgData name="LI, Jianqiang" userId="cff57bb5-6b3d-420f-8247-78e7019450b8" providerId="ADAL" clId="{7FD6641B-B20E-440C-9CED-6BEEFC5E54F0}" dt="2024-09-30T12:30:05.111" v="1385" actId="20577"/>
          <ac:spMkLst>
            <pc:docMk/>
            <pc:sldMk cId="1415499555" sldId="646"/>
            <ac:spMk id="3" creationId="{36A5FFEE-E22C-7E2F-1F3B-D8658E79FF2E}"/>
          </ac:spMkLst>
        </pc:spChg>
        <pc:spChg chg="mod">
          <ac:chgData name="LI, Jianqiang" userId="cff57bb5-6b3d-420f-8247-78e7019450b8" providerId="ADAL" clId="{7FD6641B-B20E-440C-9CED-6BEEFC5E54F0}" dt="2024-09-30T11:22:06.107" v="268" actId="1076"/>
          <ac:spMkLst>
            <pc:docMk/>
            <pc:sldMk cId="1415499555" sldId="646"/>
            <ac:spMk id="6" creationId="{059666F3-2E33-F336-CBC8-9499F9D78784}"/>
          </ac:spMkLst>
        </pc:spChg>
      </pc:sldChg>
      <pc:sldChg chg="add del">
        <pc:chgData name="LI, Jianqiang" userId="cff57bb5-6b3d-420f-8247-78e7019450b8" providerId="ADAL" clId="{7FD6641B-B20E-440C-9CED-6BEEFC5E54F0}" dt="2024-09-30T11:27:14.570" v="364" actId="47"/>
        <pc:sldMkLst>
          <pc:docMk/>
          <pc:sldMk cId="3857821750" sldId="647"/>
        </pc:sldMkLst>
      </pc:sldChg>
      <pc:sldChg chg="addSp modSp add mod">
        <pc:chgData name="LI, Jianqiang" userId="cff57bb5-6b3d-420f-8247-78e7019450b8" providerId="ADAL" clId="{7FD6641B-B20E-440C-9CED-6BEEFC5E54F0}" dt="2024-09-30T11:41:55.164" v="525" actId="1076"/>
        <pc:sldMkLst>
          <pc:docMk/>
          <pc:sldMk cId="618963421" sldId="648"/>
        </pc:sldMkLst>
        <pc:spChg chg="mod">
          <ac:chgData name="LI, Jianqiang" userId="cff57bb5-6b3d-420f-8247-78e7019450b8" providerId="ADAL" clId="{7FD6641B-B20E-440C-9CED-6BEEFC5E54F0}" dt="2024-09-30T11:22:30.833" v="272" actId="20577"/>
          <ac:spMkLst>
            <pc:docMk/>
            <pc:sldMk cId="618963421" sldId="648"/>
            <ac:spMk id="2" creationId="{62715A2E-656D-EC5D-FDE7-230488526EFC}"/>
          </ac:spMkLst>
        </pc:spChg>
        <pc:spChg chg="add mod">
          <ac:chgData name="LI, Jianqiang" userId="cff57bb5-6b3d-420f-8247-78e7019450b8" providerId="ADAL" clId="{7FD6641B-B20E-440C-9CED-6BEEFC5E54F0}" dt="2024-09-30T11:25:57.766" v="363" actId="207"/>
          <ac:spMkLst>
            <pc:docMk/>
            <pc:sldMk cId="618963421" sldId="648"/>
            <ac:spMk id="5" creationId="{EA6380A2-20C4-B83D-453D-5410F86E9B40}"/>
          </ac:spMkLst>
        </pc:spChg>
        <pc:spChg chg="mod">
          <ac:chgData name="LI, Jianqiang" userId="cff57bb5-6b3d-420f-8247-78e7019450b8" providerId="ADAL" clId="{7FD6641B-B20E-440C-9CED-6BEEFC5E54F0}" dt="2024-09-30T11:41:55.164" v="525" actId="1076"/>
          <ac:spMkLst>
            <pc:docMk/>
            <pc:sldMk cId="618963421" sldId="648"/>
            <ac:spMk id="22" creationId="{5DCBAE54-B59D-659D-C2B5-B734C662961B}"/>
          </ac:spMkLst>
        </pc:spChg>
      </pc:sldChg>
      <pc:sldChg chg="delSp modSp add mod">
        <pc:chgData name="LI, Jianqiang" userId="cff57bb5-6b3d-420f-8247-78e7019450b8" providerId="ADAL" clId="{7FD6641B-B20E-440C-9CED-6BEEFC5E54F0}" dt="2024-09-30T11:54:13.671" v="667" actId="108"/>
        <pc:sldMkLst>
          <pc:docMk/>
          <pc:sldMk cId="2107550131" sldId="649"/>
        </pc:sldMkLst>
        <pc:spChg chg="mod">
          <ac:chgData name="LI, Jianqiang" userId="cff57bb5-6b3d-420f-8247-78e7019450b8" providerId="ADAL" clId="{7FD6641B-B20E-440C-9CED-6BEEFC5E54F0}" dt="2024-09-30T11:50:40.223" v="610" actId="20577"/>
          <ac:spMkLst>
            <pc:docMk/>
            <pc:sldMk cId="2107550131" sldId="649"/>
            <ac:spMk id="8" creationId="{1D68554F-5AF8-7E1E-17A3-DE6F9E0E8871}"/>
          </ac:spMkLst>
        </pc:spChg>
        <pc:spChg chg="del">
          <ac:chgData name="LI, Jianqiang" userId="cff57bb5-6b3d-420f-8247-78e7019450b8" providerId="ADAL" clId="{7FD6641B-B20E-440C-9CED-6BEEFC5E54F0}" dt="2024-09-30T11:51:03.684" v="611" actId="478"/>
          <ac:spMkLst>
            <pc:docMk/>
            <pc:sldMk cId="2107550131" sldId="649"/>
            <ac:spMk id="13" creationId="{ED25030F-4FDC-B91B-5C28-8CD4A7CDFC47}"/>
          </ac:spMkLst>
        </pc:spChg>
        <pc:spChg chg="del">
          <ac:chgData name="LI, Jianqiang" userId="cff57bb5-6b3d-420f-8247-78e7019450b8" providerId="ADAL" clId="{7FD6641B-B20E-440C-9CED-6BEEFC5E54F0}" dt="2024-09-30T11:51:05.042" v="612" actId="478"/>
          <ac:spMkLst>
            <pc:docMk/>
            <pc:sldMk cId="2107550131" sldId="649"/>
            <ac:spMk id="17" creationId="{6581B964-F4DA-382E-A5CC-2C7FCE505809}"/>
          </ac:spMkLst>
        </pc:spChg>
        <pc:spChg chg="del">
          <ac:chgData name="LI, Jianqiang" userId="cff57bb5-6b3d-420f-8247-78e7019450b8" providerId="ADAL" clId="{7FD6641B-B20E-440C-9CED-6BEEFC5E54F0}" dt="2024-09-30T11:51:06.511" v="613" actId="478"/>
          <ac:spMkLst>
            <pc:docMk/>
            <pc:sldMk cId="2107550131" sldId="649"/>
            <ac:spMk id="18" creationId="{A18B1B3D-31B5-29E2-CF84-EA37A5C3394F}"/>
          </ac:spMkLst>
        </pc:spChg>
        <pc:spChg chg="mod">
          <ac:chgData name="LI, Jianqiang" userId="cff57bb5-6b3d-420f-8247-78e7019450b8" providerId="ADAL" clId="{7FD6641B-B20E-440C-9CED-6BEEFC5E54F0}" dt="2024-09-30T11:51:24.249" v="651" actId="20577"/>
          <ac:spMkLst>
            <pc:docMk/>
            <pc:sldMk cId="2107550131" sldId="649"/>
            <ac:spMk id="19" creationId="{5CABB9FE-E2BB-4A06-2289-2E62E1541A6C}"/>
          </ac:spMkLst>
        </pc:spChg>
        <pc:spChg chg="mod">
          <ac:chgData name="LI, Jianqiang" userId="cff57bb5-6b3d-420f-8247-78e7019450b8" providerId="ADAL" clId="{7FD6641B-B20E-440C-9CED-6BEEFC5E54F0}" dt="2024-09-30T11:54:13.671" v="667" actId="108"/>
          <ac:spMkLst>
            <pc:docMk/>
            <pc:sldMk cId="2107550131" sldId="649"/>
            <ac:spMk id="20" creationId="{3169D8BD-A06F-D6F6-ABD3-B05ED15363F3}"/>
          </ac:spMkLst>
        </pc:spChg>
      </pc:sldChg>
      <pc:sldChg chg="modSp add mod">
        <pc:chgData name="LI, Jianqiang" userId="cff57bb5-6b3d-420f-8247-78e7019450b8" providerId="ADAL" clId="{7FD6641B-B20E-440C-9CED-6BEEFC5E54F0}" dt="2024-09-30T11:59:00.049" v="756" actId="20577"/>
        <pc:sldMkLst>
          <pc:docMk/>
          <pc:sldMk cId="1075628936" sldId="650"/>
        </pc:sldMkLst>
        <pc:spChg chg="mod">
          <ac:chgData name="LI, Jianqiang" userId="cff57bb5-6b3d-420f-8247-78e7019450b8" providerId="ADAL" clId="{7FD6641B-B20E-440C-9CED-6BEEFC5E54F0}" dt="2024-09-30T11:59:00.049" v="756" actId="20577"/>
          <ac:spMkLst>
            <pc:docMk/>
            <pc:sldMk cId="1075628936" sldId="650"/>
            <ac:spMk id="2" creationId="{62715A2E-656D-EC5D-FDE7-230488526EFC}"/>
          </ac:spMkLst>
        </pc:spChg>
        <pc:spChg chg="mod">
          <ac:chgData name="LI, Jianqiang" userId="cff57bb5-6b3d-420f-8247-78e7019450b8" providerId="ADAL" clId="{7FD6641B-B20E-440C-9CED-6BEEFC5E54F0}" dt="2024-09-30T11:58:13.146" v="724" actId="20577"/>
          <ac:spMkLst>
            <pc:docMk/>
            <pc:sldMk cId="1075628936" sldId="650"/>
            <ac:spMk id="8" creationId="{1D68554F-5AF8-7E1E-17A3-DE6F9E0E8871}"/>
          </ac:spMkLst>
        </pc:spChg>
        <pc:spChg chg="mod">
          <ac:chgData name="LI, Jianqiang" userId="cff57bb5-6b3d-420f-8247-78e7019450b8" providerId="ADAL" clId="{7FD6641B-B20E-440C-9CED-6BEEFC5E54F0}" dt="2024-09-30T11:58:31.608" v="739" actId="20577"/>
          <ac:spMkLst>
            <pc:docMk/>
            <pc:sldMk cId="1075628936" sldId="650"/>
            <ac:spMk id="17" creationId="{6581B964-F4DA-382E-A5CC-2C7FCE505809}"/>
          </ac:spMkLst>
        </pc:spChg>
        <pc:spChg chg="mod">
          <ac:chgData name="LI, Jianqiang" userId="cff57bb5-6b3d-420f-8247-78e7019450b8" providerId="ADAL" clId="{7FD6641B-B20E-440C-9CED-6BEEFC5E54F0}" dt="2024-09-30T11:58:52.611" v="754" actId="20577"/>
          <ac:spMkLst>
            <pc:docMk/>
            <pc:sldMk cId="1075628936" sldId="650"/>
            <ac:spMk id="20" creationId="{3169D8BD-A06F-D6F6-ABD3-B05ED15363F3}"/>
          </ac:spMkLst>
        </pc:spChg>
      </pc:sldChg>
      <pc:sldChg chg="modSp add mod">
        <pc:chgData name="LI, Jianqiang" userId="cff57bb5-6b3d-420f-8247-78e7019450b8" providerId="ADAL" clId="{7FD6641B-B20E-440C-9CED-6BEEFC5E54F0}" dt="2024-09-30T12:00:41.507" v="818" actId="20577"/>
        <pc:sldMkLst>
          <pc:docMk/>
          <pc:sldMk cId="2151756269" sldId="651"/>
        </pc:sldMkLst>
        <pc:spChg chg="mod">
          <ac:chgData name="LI, Jianqiang" userId="cff57bb5-6b3d-420f-8247-78e7019450b8" providerId="ADAL" clId="{7FD6641B-B20E-440C-9CED-6BEEFC5E54F0}" dt="2024-09-30T11:59:35.264" v="776" actId="20577"/>
          <ac:spMkLst>
            <pc:docMk/>
            <pc:sldMk cId="2151756269" sldId="651"/>
            <ac:spMk id="2" creationId="{62715A2E-656D-EC5D-FDE7-230488526EFC}"/>
          </ac:spMkLst>
        </pc:spChg>
        <pc:spChg chg="mod">
          <ac:chgData name="LI, Jianqiang" userId="cff57bb5-6b3d-420f-8247-78e7019450b8" providerId="ADAL" clId="{7FD6641B-B20E-440C-9CED-6BEEFC5E54F0}" dt="2024-09-30T11:59:56.184" v="782" actId="20577"/>
          <ac:spMkLst>
            <pc:docMk/>
            <pc:sldMk cId="2151756269" sldId="651"/>
            <ac:spMk id="8" creationId="{1D68554F-5AF8-7E1E-17A3-DE6F9E0E8871}"/>
          </ac:spMkLst>
        </pc:spChg>
        <pc:spChg chg="mod">
          <ac:chgData name="LI, Jianqiang" userId="cff57bb5-6b3d-420f-8247-78e7019450b8" providerId="ADAL" clId="{7FD6641B-B20E-440C-9CED-6BEEFC5E54F0}" dt="2024-09-30T12:00:08.657" v="798" actId="20577"/>
          <ac:spMkLst>
            <pc:docMk/>
            <pc:sldMk cId="2151756269" sldId="651"/>
            <ac:spMk id="17" creationId="{6581B964-F4DA-382E-A5CC-2C7FCE505809}"/>
          </ac:spMkLst>
        </pc:spChg>
        <pc:spChg chg="mod">
          <ac:chgData name="LI, Jianqiang" userId="cff57bb5-6b3d-420f-8247-78e7019450b8" providerId="ADAL" clId="{7FD6641B-B20E-440C-9CED-6BEEFC5E54F0}" dt="2024-09-30T12:00:41.507" v="818" actId="20577"/>
          <ac:spMkLst>
            <pc:docMk/>
            <pc:sldMk cId="2151756269" sldId="651"/>
            <ac:spMk id="20" creationId="{3169D8BD-A06F-D6F6-ABD3-B05ED15363F3}"/>
          </ac:spMkLst>
        </pc:spChg>
      </pc:sldChg>
      <pc:sldChg chg="addSp delSp modSp add mod">
        <pc:chgData name="LI, Jianqiang" userId="cff57bb5-6b3d-420f-8247-78e7019450b8" providerId="ADAL" clId="{7FD6641B-B20E-440C-9CED-6BEEFC5E54F0}" dt="2024-09-30T12:20:07.253" v="1123" actId="14100"/>
        <pc:sldMkLst>
          <pc:docMk/>
          <pc:sldMk cId="1926095109" sldId="652"/>
        </pc:sldMkLst>
        <pc:spChg chg="del">
          <ac:chgData name="LI, Jianqiang" userId="cff57bb5-6b3d-420f-8247-78e7019450b8" providerId="ADAL" clId="{7FD6641B-B20E-440C-9CED-6BEEFC5E54F0}" dt="2024-09-30T12:08:04.171" v="882" actId="478"/>
          <ac:spMkLst>
            <pc:docMk/>
            <pc:sldMk cId="1926095109" sldId="652"/>
            <ac:spMk id="3" creationId="{35E5DA3A-C303-88DD-0A47-ED3BBBDE8233}"/>
          </ac:spMkLst>
        </pc:spChg>
        <pc:spChg chg="add mod">
          <ac:chgData name="LI, Jianqiang" userId="cff57bb5-6b3d-420f-8247-78e7019450b8" providerId="ADAL" clId="{7FD6641B-B20E-440C-9CED-6BEEFC5E54F0}" dt="2024-09-30T12:12:02.876" v="963" actId="1076"/>
          <ac:spMkLst>
            <pc:docMk/>
            <pc:sldMk cId="1926095109" sldId="652"/>
            <ac:spMk id="5" creationId="{8F36E625-385C-74EA-5F44-3F24878C63BE}"/>
          </ac:spMkLst>
        </pc:spChg>
        <pc:spChg chg="del">
          <ac:chgData name="LI, Jianqiang" userId="cff57bb5-6b3d-420f-8247-78e7019450b8" providerId="ADAL" clId="{7FD6641B-B20E-440C-9CED-6BEEFC5E54F0}" dt="2024-09-30T12:07:57.088" v="876" actId="478"/>
          <ac:spMkLst>
            <pc:docMk/>
            <pc:sldMk cId="1926095109" sldId="652"/>
            <ac:spMk id="6" creationId="{7EE45859-8B74-CD35-C8F3-849759F3278B}"/>
          </ac:spMkLst>
        </pc:spChg>
        <pc:spChg chg="add mod">
          <ac:chgData name="LI, Jianqiang" userId="cff57bb5-6b3d-420f-8247-78e7019450b8" providerId="ADAL" clId="{7FD6641B-B20E-440C-9CED-6BEEFC5E54F0}" dt="2024-09-30T12:12:12.023" v="965" actId="1076"/>
          <ac:spMkLst>
            <pc:docMk/>
            <pc:sldMk cId="1926095109" sldId="652"/>
            <ac:spMk id="7" creationId="{0E3DD26D-BBB8-B2A2-69C6-6646F31F2824}"/>
          </ac:spMkLst>
        </pc:spChg>
        <pc:spChg chg="del">
          <ac:chgData name="LI, Jianqiang" userId="cff57bb5-6b3d-420f-8247-78e7019450b8" providerId="ADAL" clId="{7FD6641B-B20E-440C-9CED-6BEEFC5E54F0}" dt="2024-09-30T12:07:59.677" v="878" actId="478"/>
          <ac:spMkLst>
            <pc:docMk/>
            <pc:sldMk cId="1926095109" sldId="652"/>
            <ac:spMk id="8" creationId="{3048482A-26CD-6A78-76DB-978B6FC022D8}"/>
          </ac:spMkLst>
        </pc:spChg>
        <pc:spChg chg="del">
          <ac:chgData name="LI, Jianqiang" userId="cff57bb5-6b3d-420f-8247-78e7019450b8" providerId="ADAL" clId="{7FD6641B-B20E-440C-9CED-6BEEFC5E54F0}" dt="2024-09-30T12:07:58.861" v="877" actId="478"/>
          <ac:spMkLst>
            <pc:docMk/>
            <pc:sldMk cId="1926095109" sldId="652"/>
            <ac:spMk id="9" creationId="{74711B85-1C2F-4DBF-35CA-8DCBE468A6FA}"/>
          </ac:spMkLst>
        </pc:spChg>
        <pc:spChg chg="del">
          <ac:chgData name="LI, Jianqiang" userId="cff57bb5-6b3d-420f-8247-78e7019450b8" providerId="ADAL" clId="{7FD6641B-B20E-440C-9CED-6BEEFC5E54F0}" dt="2024-09-30T12:08:02.029" v="880" actId="478"/>
          <ac:spMkLst>
            <pc:docMk/>
            <pc:sldMk cId="1926095109" sldId="652"/>
            <ac:spMk id="10" creationId="{6F4E3837-8892-964F-FB2E-D35C0E50373D}"/>
          </ac:spMkLst>
        </pc:spChg>
        <pc:spChg chg="add mod">
          <ac:chgData name="LI, Jianqiang" userId="cff57bb5-6b3d-420f-8247-78e7019450b8" providerId="ADAL" clId="{7FD6641B-B20E-440C-9CED-6BEEFC5E54F0}" dt="2024-09-30T12:17:15.273" v="1048" actId="1036"/>
          <ac:spMkLst>
            <pc:docMk/>
            <pc:sldMk cId="1926095109" sldId="652"/>
            <ac:spMk id="11" creationId="{3EEA725B-360D-DDD8-AA35-9EB51F024E08}"/>
          </ac:spMkLst>
        </pc:spChg>
        <pc:spChg chg="add mod">
          <ac:chgData name="LI, Jianqiang" userId="cff57bb5-6b3d-420f-8247-78e7019450b8" providerId="ADAL" clId="{7FD6641B-B20E-440C-9CED-6BEEFC5E54F0}" dt="2024-09-30T12:12:05.952" v="964" actId="1076"/>
          <ac:spMkLst>
            <pc:docMk/>
            <pc:sldMk cId="1926095109" sldId="652"/>
            <ac:spMk id="13" creationId="{78A74D20-F919-692D-3FD7-B21217969B50}"/>
          </ac:spMkLst>
        </pc:spChg>
        <pc:spChg chg="add del mod">
          <ac:chgData name="LI, Jianqiang" userId="cff57bb5-6b3d-420f-8247-78e7019450b8" providerId="ADAL" clId="{7FD6641B-B20E-440C-9CED-6BEEFC5E54F0}" dt="2024-09-30T12:11:19.572" v="947" actId="478"/>
          <ac:spMkLst>
            <pc:docMk/>
            <pc:sldMk cId="1926095109" sldId="652"/>
            <ac:spMk id="14" creationId="{5A872B1E-56BE-83FE-5167-B1AC344A6973}"/>
          </ac:spMkLst>
        </pc:spChg>
        <pc:spChg chg="del">
          <ac:chgData name="LI, Jianqiang" userId="cff57bb5-6b3d-420f-8247-78e7019450b8" providerId="ADAL" clId="{7FD6641B-B20E-440C-9CED-6BEEFC5E54F0}" dt="2024-09-30T12:08:00.527" v="879" actId="478"/>
          <ac:spMkLst>
            <pc:docMk/>
            <pc:sldMk cId="1926095109" sldId="652"/>
            <ac:spMk id="16" creationId="{D7E0E3E0-4908-AD85-ACC2-2BB6E0E3D7C1}"/>
          </ac:spMkLst>
        </pc:spChg>
        <pc:spChg chg="del">
          <ac:chgData name="LI, Jianqiang" userId="cff57bb5-6b3d-420f-8247-78e7019450b8" providerId="ADAL" clId="{7FD6641B-B20E-440C-9CED-6BEEFC5E54F0}" dt="2024-09-30T12:08:02.778" v="881" actId="478"/>
          <ac:spMkLst>
            <pc:docMk/>
            <pc:sldMk cId="1926095109" sldId="652"/>
            <ac:spMk id="17" creationId="{2E1FC83A-FC50-61B8-ECB8-E3A1EAD8B237}"/>
          </ac:spMkLst>
        </pc:spChg>
        <pc:spChg chg="add del mod">
          <ac:chgData name="LI, Jianqiang" userId="cff57bb5-6b3d-420f-8247-78e7019450b8" providerId="ADAL" clId="{7FD6641B-B20E-440C-9CED-6BEEFC5E54F0}" dt="2024-09-30T12:11:21.141" v="948" actId="478"/>
          <ac:spMkLst>
            <pc:docMk/>
            <pc:sldMk cId="1926095109" sldId="652"/>
            <ac:spMk id="19" creationId="{F48C729F-8894-93C6-9933-74541BBA43EB}"/>
          </ac:spMkLst>
        </pc:spChg>
        <pc:spChg chg="add del mod">
          <ac:chgData name="LI, Jianqiang" userId="cff57bb5-6b3d-420f-8247-78e7019450b8" providerId="ADAL" clId="{7FD6641B-B20E-440C-9CED-6BEEFC5E54F0}" dt="2024-09-30T12:11:22.728" v="949" actId="478"/>
          <ac:spMkLst>
            <pc:docMk/>
            <pc:sldMk cId="1926095109" sldId="652"/>
            <ac:spMk id="22" creationId="{05AAF302-C45D-278D-9B7C-1F0692EC9AEE}"/>
          </ac:spMkLst>
        </pc:spChg>
        <pc:spChg chg="add mod">
          <ac:chgData name="LI, Jianqiang" userId="cff57bb5-6b3d-420f-8247-78e7019450b8" providerId="ADAL" clId="{7FD6641B-B20E-440C-9CED-6BEEFC5E54F0}" dt="2024-09-30T12:12:37.848" v="969" actId="6549"/>
          <ac:spMkLst>
            <pc:docMk/>
            <pc:sldMk cId="1926095109" sldId="652"/>
            <ac:spMk id="23" creationId="{68B40315-921F-F5C0-BEF1-A218B56ECC14}"/>
          </ac:spMkLst>
        </pc:spChg>
        <pc:spChg chg="add mod">
          <ac:chgData name="LI, Jianqiang" userId="cff57bb5-6b3d-420f-8247-78e7019450b8" providerId="ADAL" clId="{7FD6641B-B20E-440C-9CED-6BEEFC5E54F0}" dt="2024-09-30T12:17:33.430" v="1053" actId="20577"/>
          <ac:spMkLst>
            <pc:docMk/>
            <pc:sldMk cId="1926095109" sldId="652"/>
            <ac:spMk id="24" creationId="{26E14B30-A686-579C-B292-2EAD29D3A4B3}"/>
          </ac:spMkLst>
        </pc:spChg>
        <pc:spChg chg="add mod">
          <ac:chgData name="LI, Jianqiang" userId="cff57bb5-6b3d-420f-8247-78e7019450b8" providerId="ADAL" clId="{7FD6641B-B20E-440C-9CED-6BEEFC5E54F0}" dt="2024-09-30T12:17:35.968" v="1055" actId="20577"/>
          <ac:spMkLst>
            <pc:docMk/>
            <pc:sldMk cId="1926095109" sldId="652"/>
            <ac:spMk id="29" creationId="{2970DC30-0D8C-2957-A17E-27C2B5536095}"/>
          </ac:spMkLst>
        </pc:spChg>
        <pc:spChg chg="add mod">
          <ac:chgData name="LI, Jianqiang" userId="cff57bb5-6b3d-420f-8247-78e7019450b8" providerId="ADAL" clId="{7FD6641B-B20E-440C-9CED-6BEEFC5E54F0}" dt="2024-09-30T12:19:27.632" v="1110" actId="14100"/>
          <ac:spMkLst>
            <pc:docMk/>
            <pc:sldMk cId="1926095109" sldId="652"/>
            <ac:spMk id="33" creationId="{E46DB851-3870-AEF9-799F-B7F141DEE93B}"/>
          </ac:spMkLst>
        </pc:spChg>
        <pc:spChg chg="add mod">
          <ac:chgData name="LI, Jianqiang" userId="cff57bb5-6b3d-420f-8247-78e7019450b8" providerId="ADAL" clId="{7FD6641B-B20E-440C-9CED-6BEEFC5E54F0}" dt="2024-09-30T12:19:52.189" v="1119" actId="1076"/>
          <ac:spMkLst>
            <pc:docMk/>
            <pc:sldMk cId="1926095109" sldId="652"/>
            <ac:spMk id="41" creationId="{8D0A9712-09AA-A64E-22CA-4B3EB5939B76}"/>
          </ac:spMkLst>
        </pc:spChg>
        <pc:cxnChg chg="del mod">
          <ac:chgData name="LI, Jianqiang" userId="cff57bb5-6b3d-420f-8247-78e7019450b8" providerId="ADAL" clId="{7FD6641B-B20E-440C-9CED-6BEEFC5E54F0}" dt="2024-09-30T12:08:05.883" v="883" actId="478"/>
          <ac:cxnSpMkLst>
            <pc:docMk/>
            <pc:sldMk cId="1926095109" sldId="652"/>
            <ac:cxnSpMk id="12" creationId="{F314B3D1-4056-D011-C64C-CD297CB4AE59}"/>
          </ac:cxnSpMkLst>
        </pc:cxnChg>
        <pc:cxnChg chg="add del mod">
          <ac:chgData name="LI, Jianqiang" userId="cff57bb5-6b3d-420f-8247-78e7019450b8" providerId="ADAL" clId="{7FD6641B-B20E-440C-9CED-6BEEFC5E54F0}" dt="2024-09-30T12:10:41.842" v="928" actId="478"/>
          <ac:cxnSpMkLst>
            <pc:docMk/>
            <pc:sldMk cId="1926095109" sldId="652"/>
            <ac:cxnSpMk id="15" creationId="{E61180C7-EA9E-8BBD-3BCB-1BA2DB94D8D9}"/>
          </ac:cxnSpMkLst>
        </pc:cxnChg>
        <pc:cxnChg chg="del mod">
          <ac:chgData name="LI, Jianqiang" userId="cff57bb5-6b3d-420f-8247-78e7019450b8" providerId="ADAL" clId="{7FD6641B-B20E-440C-9CED-6BEEFC5E54F0}" dt="2024-09-30T12:08:05.883" v="883" actId="478"/>
          <ac:cxnSpMkLst>
            <pc:docMk/>
            <pc:sldMk cId="1926095109" sldId="652"/>
            <ac:cxnSpMk id="18" creationId="{EE8F97F7-2B9E-3047-2FC9-B916CDDEDB1D}"/>
          </ac:cxnSpMkLst>
        </pc:cxnChg>
        <pc:cxnChg chg="add del mod">
          <ac:chgData name="LI, Jianqiang" userId="cff57bb5-6b3d-420f-8247-78e7019450b8" providerId="ADAL" clId="{7FD6641B-B20E-440C-9CED-6BEEFC5E54F0}" dt="2024-09-30T12:10:42.853" v="929" actId="478"/>
          <ac:cxnSpMkLst>
            <pc:docMk/>
            <pc:sldMk cId="1926095109" sldId="652"/>
            <ac:cxnSpMk id="20" creationId="{A9C0C1B9-4C9F-63C4-CB5E-46AF7ACD88BF}"/>
          </ac:cxnSpMkLst>
        </pc:cxnChg>
        <pc:cxnChg chg="del mod">
          <ac:chgData name="LI, Jianqiang" userId="cff57bb5-6b3d-420f-8247-78e7019450b8" providerId="ADAL" clId="{7FD6641B-B20E-440C-9CED-6BEEFC5E54F0}" dt="2024-09-30T12:08:05.883" v="883" actId="478"/>
          <ac:cxnSpMkLst>
            <pc:docMk/>
            <pc:sldMk cId="1926095109" sldId="652"/>
            <ac:cxnSpMk id="21" creationId="{F2399818-F202-0D7F-2B8F-C821FE027F03}"/>
          </ac:cxnSpMkLst>
        </pc:cxnChg>
        <pc:cxnChg chg="del mod">
          <ac:chgData name="LI, Jianqiang" userId="cff57bb5-6b3d-420f-8247-78e7019450b8" providerId="ADAL" clId="{7FD6641B-B20E-440C-9CED-6BEEFC5E54F0}" dt="2024-09-30T12:08:05.883" v="883" actId="478"/>
          <ac:cxnSpMkLst>
            <pc:docMk/>
            <pc:sldMk cId="1926095109" sldId="652"/>
            <ac:cxnSpMk id="25" creationId="{B11A0F1E-1BF9-1932-8DA5-2D409E5DB4C7}"/>
          </ac:cxnSpMkLst>
        </pc:cxnChg>
        <pc:cxnChg chg="add mod">
          <ac:chgData name="LI, Jianqiang" userId="cff57bb5-6b3d-420f-8247-78e7019450b8" providerId="ADAL" clId="{7FD6641B-B20E-440C-9CED-6BEEFC5E54F0}" dt="2024-09-30T12:16:12.901" v="1014" actId="14100"/>
          <ac:cxnSpMkLst>
            <pc:docMk/>
            <pc:sldMk cId="1926095109" sldId="652"/>
            <ac:cxnSpMk id="26" creationId="{CEE40D53-3C27-5678-52A8-5D21137AE1BA}"/>
          </ac:cxnSpMkLst>
        </pc:cxnChg>
        <pc:cxnChg chg="add mod">
          <ac:chgData name="LI, Jianqiang" userId="cff57bb5-6b3d-420f-8247-78e7019450b8" providerId="ADAL" clId="{7FD6641B-B20E-440C-9CED-6BEEFC5E54F0}" dt="2024-09-30T12:16:56.051" v="1047" actId="14100"/>
          <ac:cxnSpMkLst>
            <pc:docMk/>
            <pc:sldMk cId="1926095109" sldId="652"/>
            <ac:cxnSpMk id="30" creationId="{1277CDAE-8BDE-B39E-2A22-D3F7233CB451}"/>
          </ac:cxnSpMkLst>
        </pc:cxnChg>
        <pc:cxnChg chg="add mod">
          <ac:chgData name="LI, Jianqiang" userId="cff57bb5-6b3d-420f-8247-78e7019450b8" providerId="ADAL" clId="{7FD6641B-B20E-440C-9CED-6BEEFC5E54F0}" dt="2024-09-30T12:19:27.632" v="1110" actId="14100"/>
          <ac:cxnSpMkLst>
            <pc:docMk/>
            <pc:sldMk cId="1926095109" sldId="652"/>
            <ac:cxnSpMk id="34" creationId="{621CE9CA-0D3A-4F75-6C25-FDAA81F8ED32}"/>
          </ac:cxnSpMkLst>
        </pc:cxnChg>
        <pc:cxnChg chg="add mod">
          <ac:chgData name="LI, Jianqiang" userId="cff57bb5-6b3d-420f-8247-78e7019450b8" providerId="ADAL" clId="{7FD6641B-B20E-440C-9CED-6BEEFC5E54F0}" dt="2024-09-30T12:20:07.253" v="1123" actId="14100"/>
          <ac:cxnSpMkLst>
            <pc:docMk/>
            <pc:sldMk cId="1926095109" sldId="652"/>
            <ac:cxnSpMk id="43" creationId="{0EF87AF6-CCC8-DA2F-C4A9-A6038D97CC4F}"/>
          </ac:cxnSpMkLst>
        </pc:cxnChg>
      </pc:sldChg>
      <pc:sldChg chg="modSp add mod">
        <pc:chgData name="LI, Jianqiang" userId="cff57bb5-6b3d-420f-8247-78e7019450b8" providerId="ADAL" clId="{7FD6641B-B20E-440C-9CED-6BEEFC5E54F0}" dt="2024-09-30T12:21:33.159" v="1136"/>
        <pc:sldMkLst>
          <pc:docMk/>
          <pc:sldMk cId="446785755" sldId="653"/>
        </pc:sldMkLst>
        <pc:spChg chg="mod">
          <ac:chgData name="LI, Jianqiang" userId="cff57bb5-6b3d-420f-8247-78e7019450b8" providerId="ADAL" clId="{7FD6641B-B20E-440C-9CED-6BEEFC5E54F0}" dt="2024-09-30T12:20:57.675" v="1129"/>
          <ac:spMkLst>
            <pc:docMk/>
            <pc:sldMk cId="446785755" sldId="653"/>
            <ac:spMk id="2" creationId="{62715A2E-656D-EC5D-FDE7-230488526EFC}"/>
          </ac:spMkLst>
        </pc:spChg>
        <pc:spChg chg="mod">
          <ac:chgData name="LI, Jianqiang" userId="cff57bb5-6b3d-420f-8247-78e7019450b8" providerId="ADAL" clId="{7FD6641B-B20E-440C-9CED-6BEEFC5E54F0}" dt="2024-09-30T12:21:33.159" v="1136"/>
          <ac:spMkLst>
            <pc:docMk/>
            <pc:sldMk cId="446785755" sldId="653"/>
            <ac:spMk id="5" creationId="{14771B40-21CF-5E90-3A74-392C5D51EA85}"/>
          </ac:spMkLst>
        </pc:spChg>
      </pc:sldChg>
      <pc:sldChg chg="delSp modSp add mod">
        <pc:chgData name="LI, Jianqiang" userId="cff57bb5-6b3d-420f-8247-78e7019450b8" providerId="ADAL" clId="{7FD6641B-B20E-440C-9CED-6BEEFC5E54F0}" dt="2024-09-30T12:28:27.429" v="1361" actId="14100"/>
        <pc:sldMkLst>
          <pc:docMk/>
          <pc:sldMk cId="1929160159" sldId="654"/>
        </pc:sldMkLst>
        <pc:spChg chg="mod">
          <ac:chgData name="LI, Jianqiang" userId="cff57bb5-6b3d-420f-8247-78e7019450b8" providerId="ADAL" clId="{7FD6641B-B20E-440C-9CED-6BEEFC5E54F0}" dt="2024-09-30T12:22:27.747" v="1138"/>
          <ac:spMkLst>
            <pc:docMk/>
            <pc:sldMk cId="1929160159" sldId="654"/>
            <ac:spMk id="2" creationId="{62715A2E-656D-EC5D-FDE7-230488526EFC}"/>
          </ac:spMkLst>
        </pc:spChg>
        <pc:spChg chg="mod">
          <ac:chgData name="LI, Jianqiang" userId="cff57bb5-6b3d-420f-8247-78e7019450b8" providerId="ADAL" clId="{7FD6641B-B20E-440C-9CED-6BEEFC5E54F0}" dt="2024-09-30T12:26:23.206" v="1271" actId="20577"/>
          <ac:spMkLst>
            <pc:docMk/>
            <pc:sldMk cId="1929160159" sldId="654"/>
            <ac:spMk id="5" creationId="{8F36E625-385C-74EA-5F44-3F24878C63BE}"/>
          </ac:spMkLst>
        </pc:spChg>
        <pc:spChg chg="mod">
          <ac:chgData name="LI, Jianqiang" userId="cff57bb5-6b3d-420f-8247-78e7019450b8" providerId="ADAL" clId="{7FD6641B-B20E-440C-9CED-6BEEFC5E54F0}" dt="2024-09-30T12:24:49.307" v="1231" actId="20577"/>
          <ac:spMkLst>
            <pc:docMk/>
            <pc:sldMk cId="1929160159" sldId="654"/>
            <ac:spMk id="7" creationId="{0E3DD26D-BBB8-B2A2-69C6-6646F31F2824}"/>
          </ac:spMkLst>
        </pc:spChg>
        <pc:spChg chg="mod">
          <ac:chgData name="LI, Jianqiang" userId="cff57bb5-6b3d-420f-8247-78e7019450b8" providerId="ADAL" clId="{7FD6641B-B20E-440C-9CED-6BEEFC5E54F0}" dt="2024-09-30T12:26:29.828" v="1272" actId="20577"/>
          <ac:spMkLst>
            <pc:docMk/>
            <pc:sldMk cId="1929160159" sldId="654"/>
            <ac:spMk id="11" creationId="{3EEA725B-360D-DDD8-AA35-9EB51F024E08}"/>
          </ac:spMkLst>
        </pc:spChg>
        <pc:spChg chg="mod">
          <ac:chgData name="LI, Jianqiang" userId="cff57bb5-6b3d-420f-8247-78e7019450b8" providerId="ADAL" clId="{7FD6641B-B20E-440C-9CED-6BEEFC5E54F0}" dt="2024-09-30T12:24:09.454" v="1229" actId="20577"/>
          <ac:spMkLst>
            <pc:docMk/>
            <pc:sldMk cId="1929160159" sldId="654"/>
            <ac:spMk id="13" creationId="{78A74D20-F919-692D-3FD7-B21217969B50}"/>
          </ac:spMkLst>
        </pc:spChg>
        <pc:spChg chg="mod">
          <ac:chgData name="LI, Jianqiang" userId="cff57bb5-6b3d-420f-8247-78e7019450b8" providerId="ADAL" clId="{7FD6641B-B20E-440C-9CED-6BEEFC5E54F0}" dt="2024-09-30T12:27:12.674" v="1310" actId="1076"/>
          <ac:spMkLst>
            <pc:docMk/>
            <pc:sldMk cId="1929160159" sldId="654"/>
            <ac:spMk id="24" creationId="{26E14B30-A686-579C-B292-2EAD29D3A4B3}"/>
          </ac:spMkLst>
        </pc:spChg>
        <pc:spChg chg="del">
          <ac:chgData name="LI, Jianqiang" userId="cff57bb5-6b3d-420f-8247-78e7019450b8" providerId="ADAL" clId="{7FD6641B-B20E-440C-9CED-6BEEFC5E54F0}" dt="2024-09-30T12:27:23.042" v="1312" actId="478"/>
          <ac:spMkLst>
            <pc:docMk/>
            <pc:sldMk cId="1929160159" sldId="654"/>
            <ac:spMk id="29" creationId="{2970DC30-0D8C-2957-A17E-27C2B5536095}"/>
          </ac:spMkLst>
        </pc:spChg>
        <pc:spChg chg="mod">
          <ac:chgData name="LI, Jianqiang" userId="cff57bb5-6b3d-420f-8247-78e7019450b8" providerId="ADAL" clId="{7FD6641B-B20E-440C-9CED-6BEEFC5E54F0}" dt="2024-09-30T12:28:19.771" v="1359" actId="1076"/>
          <ac:spMkLst>
            <pc:docMk/>
            <pc:sldMk cId="1929160159" sldId="654"/>
            <ac:spMk id="33" creationId="{E46DB851-3870-AEF9-799F-B7F141DEE93B}"/>
          </ac:spMkLst>
        </pc:spChg>
        <pc:spChg chg="del">
          <ac:chgData name="LI, Jianqiang" userId="cff57bb5-6b3d-420f-8247-78e7019450b8" providerId="ADAL" clId="{7FD6641B-B20E-440C-9CED-6BEEFC5E54F0}" dt="2024-09-30T12:27:26.197" v="1315" actId="478"/>
          <ac:spMkLst>
            <pc:docMk/>
            <pc:sldMk cId="1929160159" sldId="654"/>
            <ac:spMk id="41" creationId="{8D0A9712-09AA-A64E-22CA-4B3EB5939B76}"/>
          </ac:spMkLst>
        </pc:spChg>
        <pc:cxnChg chg="mod">
          <ac:chgData name="LI, Jianqiang" userId="cff57bb5-6b3d-420f-8247-78e7019450b8" providerId="ADAL" clId="{7FD6641B-B20E-440C-9CED-6BEEFC5E54F0}" dt="2024-09-30T12:27:18.630" v="1311" actId="14100"/>
          <ac:cxnSpMkLst>
            <pc:docMk/>
            <pc:sldMk cId="1929160159" sldId="654"/>
            <ac:cxnSpMk id="26" creationId="{CEE40D53-3C27-5678-52A8-5D21137AE1BA}"/>
          </ac:cxnSpMkLst>
        </pc:cxnChg>
        <pc:cxnChg chg="del mod">
          <ac:chgData name="LI, Jianqiang" userId="cff57bb5-6b3d-420f-8247-78e7019450b8" providerId="ADAL" clId="{7FD6641B-B20E-440C-9CED-6BEEFC5E54F0}" dt="2024-09-30T12:27:24.175" v="1313" actId="478"/>
          <ac:cxnSpMkLst>
            <pc:docMk/>
            <pc:sldMk cId="1929160159" sldId="654"/>
            <ac:cxnSpMk id="30" creationId="{1277CDAE-8BDE-B39E-2A22-D3F7233CB451}"/>
          </ac:cxnSpMkLst>
        </pc:cxnChg>
        <pc:cxnChg chg="mod">
          <ac:chgData name="LI, Jianqiang" userId="cff57bb5-6b3d-420f-8247-78e7019450b8" providerId="ADAL" clId="{7FD6641B-B20E-440C-9CED-6BEEFC5E54F0}" dt="2024-09-30T12:28:27.429" v="1361" actId="14100"/>
          <ac:cxnSpMkLst>
            <pc:docMk/>
            <pc:sldMk cId="1929160159" sldId="654"/>
            <ac:cxnSpMk id="34" creationId="{621CE9CA-0D3A-4F75-6C25-FDAA81F8ED32}"/>
          </ac:cxnSpMkLst>
        </pc:cxnChg>
        <pc:cxnChg chg="del mod">
          <ac:chgData name="LI, Jianqiang" userId="cff57bb5-6b3d-420f-8247-78e7019450b8" providerId="ADAL" clId="{7FD6641B-B20E-440C-9CED-6BEEFC5E54F0}" dt="2024-09-30T12:27:25.140" v="1314" actId="478"/>
          <ac:cxnSpMkLst>
            <pc:docMk/>
            <pc:sldMk cId="1929160159" sldId="654"/>
            <ac:cxnSpMk id="43" creationId="{0EF87AF6-CCC8-DA2F-C4A9-A6038D97CC4F}"/>
          </ac:cxnSpMkLst>
        </pc:cxnChg>
      </pc:sldChg>
      <pc:sldChg chg="addSp modSp add mod">
        <pc:chgData name="LI, Jianqiang" userId="cff57bb5-6b3d-420f-8247-78e7019450b8" providerId="ADAL" clId="{7FD6641B-B20E-440C-9CED-6BEEFC5E54F0}" dt="2024-09-30T13:08:46.676" v="1634" actId="1076"/>
        <pc:sldMkLst>
          <pc:docMk/>
          <pc:sldMk cId="3208861048" sldId="655"/>
        </pc:sldMkLst>
        <pc:spChg chg="mod">
          <ac:chgData name="LI, Jianqiang" userId="cff57bb5-6b3d-420f-8247-78e7019450b8" providerId="ADAL" clId="{7FD6641B-B20E-440C-9CED-6BEEFC5E54F0}" dt="2024-09-30T12:37:23.009" v="1496" actId="20577"/>
          <ac:spMkLst>
            <pc:docMk/>
            <pc:sldMk cId="3208861048" sldId="655"/>
            <ac:spMk id="2" creationId="{62715A2E-656D-EC5D-FDE7-230488526EFC}"/>
          </ac:spMkLst>
        </pc:spChg>
        <pc:spChg chg="mod">
          <ac:chgData name="LI, Jianqiang" userId="cff57bb5-6b3d-420f-8247-78e7019450b8" providerId="ADAL" clId="{7FD6641B-B20E-440C-9CED-6BEEFC5E54F0}" dt="2024-09-30T12:29:54.156" v="1375"/>
          <ac:spMkLst>
            <pc:docMk/>
            <pc:sldMk cId="3208861048" sldId="655"/>
            <ac:spMk id="5" creationId="{14771B40-21CF-5E90-3A74-392C5D51EA85}"/>
          </ac:spMkLst>
        </pc:spChg>
        <pc:spChg chg="add mod">
          <ac:chgData name="LI, Jianqiang" userId="cff57bb5-6b3d-420f-8247-78e7019450b8" providerId="ADAL" clId="{7FD6641B-B20E-440C-9CED-6BEEFC5E54F0}" dt="2024-09-30T13:08:46.676" v="1634" actId="1076"/>
          <ac:spMkLst>
            <pc:docMk/>
            <pc:sldMk cId="3208861048" sldId="655"/>
            <ac:spMk id="6" creationId="{B434E429-12CC-C98F-644E-BE0ABD4B9433}"/>
          </ac:spMkLst>
        </pc:spChg>
        <pc:picChg chg="add mod">
          <ac:chgData name="LI, Jianqiang" userId="cff57bb5-6b3d-420f-8247-78e7019450b8" providerId="ADAL" clId="{7FD6641B-B20E-440C-9CED-6BEEFC5E54F0}" dt="2024-09-30T13:08:35.629" v="1630" actId="1076"/>
          <ac:picMkLst>
            <pc:docMk/>
            <pc:sldMk cId="3208861048" sldId="655"/>
            <ac:picMk id="6146" creationId="{CF2F52CD-DB0C-B959-3919-D4921B7C0A4B}"/>
          </ac:picMkLst>
        </pc:picChg>
      </pc:sldChg>
      <pc:sldChg chg="delSp modSp add mod">
        <pc:chgData name="LI, Jianqiang" userId="cff57bb5-6b3d-420f-8247-78e7019450b8" providerId="ADAL" clId="{7FD6641B-B20E-440C-9CED-6BEEFC5E54F0}" dt="2024-09-30T12:48:28.958" v="1543" actId="478"/>
        <pc:sldMkLst>
          <pc:docMk/>
          <pc:sldMk cId="2131429469" sldId="656"/>
        </pc:sldMkLst>
        <pc:spChg chg="mod">
          <ac:chgData name="LI, Jianqiang" userId="cff57bb5-6b3d-420f-8247-78e7019450b8" providerId="ADAL" clId="{7FD6641B-B20E-440C-9CED-6BEEFC5E54F0}" dt="2024-09-30T12:37:16.679" v="1483" actId="20577"/>
          <ac:spMkLst>
            <pc:docMk/>
            <pc:sldMk cId="2131429469" sldId="656"/>
            <ac:spMk id="2" creationId="{62715A2E-656D-EC5D-FDE7-230488526EFC}"/>
          </ac:spMkLst>
        </pc:spChg>
        <pc:spChg chg="mod">
          <ac:chgData name="LI, Jianqiang" userId="cff57bb5-6b3d-420f-8247-78e7019450b8" providerId="ADAL" clId="{7FD6641B-B20E-440C-9CED-6BEEFC5E54F0}" dt="2024-09-30T12:47:44.890" v="1526" actId="20577"/>
          <ac:spMkLst>
            <pc:docMk/>
            <pc:sldMk cId="2131429469" sldId="656"/>
            <ac:spMk id="5" creationId="{8F36E625-385C-74EA-5F44-3F24878C63BE}"/>
          </ac:spMkLst>
        </pc:spChg>
        <pc:spChg chg="mod">
          <ac:chgData name="LI, Jianqiang" userId="cff57bb5-6b3d-420f-8247-78e7019450b8" providerId="ADAL" clId="{7FD6641B-B20E-440C-9CED-6BEEFC5E54F0}" dt="2024-09-30T12:47:57.527" v="1538" actId="20577"/>
          <ac:spMkLst>
            <pc:docMk/>
            <pc:sldMk cId="2131429469" sldId="656"/>
            <ac:spMk id="7" creationId="{0E3DD26D-BBB8-B2A2-69C6-6646F31F2824}"/>
          </ac:spMkLst>
        </pc:spChg>
        <pc:spChg chg="mod">
          <ac:chgData name="LI, Jianqiang" userId="cff57bb5-6b3d-420f-8247-78e7019450b8" providerId="ADAL" clId="{7FD6641B-B20E-440C-9CED-6BEEFC5E54F0}" dt="2024-09-30T12:48:21.622" v="1541" actId="20577"/>
          <ac:spMkLst>
            <pc:docMk/>
            <pc:sldMk cId="2131429469" sldId="656"/>
            <ac:spMk id="11" creationId="{3EEA725B-360D-DDD8-AA35-9EB51F024E08}"/>
          </ac:spMkLst>
        </pc:spChg>
        <pc:spChg chg="del">
          <ac:chgData name="LI, Jianqiang" userId="cff57bb5-6b3d-420f-8247-78e7019450b8" providerId="ADAL" clId="{7FD6641B-B20E-440C-9CED-6BEEFC5E54F0}" dt="2024-09-30T12:33:21.354" v="1387" actId="478"/>
          <ac:spMkLst>
            <pc:docMk/>
            <pc:sldMk cId="2131429469" sldId="656"/>
            <ac:spMk id="13" creationId="{78A74D20-F919-692D-3FD7-B21217969B50}"/>
          </ac:spMkLst>
        </pc:spChg>
        <pc:spChg chg="del">
          <ac:chgData name="LI, Jianqiang" userId="cff57bb5-6b3d-420f-8247-78e7019450b8" providerId="ADAL" clId="{7FD6641B-B20E-440C-9CED-6BEEFC5E54F0}" dt="2024-09-30T12:34:44.279" v="1424" actId="478"/>
          <ac:spMkLst>
            <pc:docMk/>
            <pc:sldMk cId="2131429469" sldId="656"/>
            <ac:spMk id="24" creationId="{26E14B30-A686-579C-B292-2EAD29D3A4B3}"/>
          </ac:spMkLst>
        </pc:spChg>
        <pc:spChg chg="del">
          <ac:chgData name="LI, Jianqiang" userId="cff57bb5-6b3d-420f-8247-78e7019450b8" providerId="ADAL" clId="{7FD6641B-B20E-440C-9CED-6BEEFC5E54F0}" dt="2024-09-30T12:48:27.963" v="1542" actId="478"/>
          <ac:spMkLst>
            <pc:docMk/>
            <pc:sldMk cId="2131429469" sldId="656"/>
            <ac:spMk id="33" creationId="{E46DB851-3870-AEF9-799F-B7F141DEE93B}"/>
          </ac:spMkLst>
        </pc:spChg>
        <pc:cxnChg chg="del mod">
          <ac:chgData name="LI, Jianqiang" userId="cff57bb5-6b3d-420f-8247-78e7019450b8" providerId="ADAL" clId="{7FD6641B-B20E-440C-9CED-6BEEFC5E54F0}" dt="2024-09-30T12:34:45.302" v="1425" actId="478"/>
          <ac:cxnSpMkLst>
            <pc:docMk/>
            <pc:sldMk cId="2131429469" sldId="656"/>
            <ac:cxnSpMk id="26" creationId="{CEE40D53-3C27-5678-52A8-5D21137AE1BA}"/>
          </ac:cxnSpMkLst>
        </pc:cxnChg>
        <pc:cxnChg chg="del mod">
          <ac:chgData name="LI, Jianqiang" userId="cff57bb5-6b3d-420f-8247-78e7019450b8" providerId="ADAL" clId="{7FD6641B-B20E-440C-9CED-6BEEFC5E54F0}" dt="2024-09-30T12:48:28.958" v="1543" actId="478"/>
          <ac:cxnSpMkLst>
            <pc:docMk/>
            <pc:sldMk cId="2131429469" sldId="656"/>
            <ac:cxnSpMk id="34" creationId="{621CE9CA-0D3A-4F75-6C25-FDAA81F8ED32}"/>
          </ac:cxnSpMkLst>
        </pc:cxnChg>
      </pc:sldChg>
      <pc:sldChg chg="addSp delSp modSp add mod">
        <pc:chgData name="LI, Jianqiang" userId="cff57bb5-6b3d-420f-8247-78e7019450b8" providerId="ADAL" clId="{7FD6641B-B20E-440C-9CED-6BEEFC5E54F0}" dt="2024-09-30T12:51:17.738" v="1625" actId="478"/>
        <pc:sldMkLst>
          <pc:docMk/>
          <pc:sldMk cId="878596731" sldId="657"/>
        </pc:sldMkLst>
        <pc:spChg chg="mod">
          <ac:chgData name="LI, Jianqiang" userId="cff57bb5-6b3d-420f-8247-78e7019450b8" providerId="ADAL" clId="{7FD6641B-B20E-440C-9CED-6BEEFC5E54F0}" dt="2024-09-30T12:51:05.628" v="1623" actId="20577"/>
          <ac:spMkLst>
            <pc:docMk/>
            <pc:sldMk cId="878596731" sldId="657"/>
            <ac:spMk id="2" creationId="{62715A2E-656D-EC5D-FDE7-230488526EFC}"/>
          </ac:spMkLst>
        </pc:spChg>
        <pc:spChg chg="del">
          <ac:chgData name="LI, Jianqiang" userId="cff57bb5-6b3d-420f-8247-78e7019450b8" providerId="ADAL" clId="{7FD6641B-B20E-440C-9CED-6BEEFC5E54F0}" dt="2024-09-30T12:51:13.791" v="1624" actId="478"/>
          <ac:spMkLst>
            <pc:docMk/>
            <pc:sldMk cId="878596731" sldId="657"/>
            <ac:spMk id="3" creationId="{4F9DF121-5295-B8EB-2410-E170AB4E45F1}"/>
          </ac:spMkLst>
        </pc:spChg>
        <pc:spChg chg="add del mod">
          <ac:chgData name="LI, Jianqiang" userId="cff57bb5-6b3d-420f-8247-78e7019450b8" providerId="ADAL" clId="{7FD6641B-B20E-440C-9CED-6BEEFC5E54F0}" dt="2024-09-30T12:51:17.738" v="1625" actId="478"/>
          <ac:spMkLst>
            <pc:docMk/>
            <pc:sldMk cId="878596731" sldId="657"/>
            <ac:spMk id="6" creationId="{8A12DB78-B453-A670-99A0-D4E903BFE79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9/30/2024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90555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094841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425664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010288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755363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51884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600805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03201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752686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217894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96524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529905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231475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59420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67023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98379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556331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9/30/2024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en.wikipedia.org/wiki/Dining_philosophers_proble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latin typeface="Gill Sans MT" panose="020B0502020104020203" pitchFamily="34" charset="0"/>
              </a:rPr>
              <a:t>LI Jianqiang</a:t>
            </a:r>
          </a:p>
          <a:p>
            <a:r>
              <a:rPr lang="nb-NO" altLang="zh-CN" dirty="0">
                <a:solidFill>
                  <a:schemeClr val="bg1">
                    <a:lumMod val="95000"/>
                  </a:schemeClr>
                </a:solidFill>
              </a:rPr>
              <a:t>1155157143</a:t>
            </a:r>
            <a:r>
              <a:rPr lang="nb-NO" altLang="zh-CN" dirty="0">
                <a:solidFill>
                  <a:schemeClr val="bg1">
                    <a:lumMod val="95000"/>
                  </a:schemeClr>
                </a:solidFill>
                <a:latin typeface="Gill Sans MT" panose="020B0502020104020203" pitchFamily="34" charset="0"/>
              </a:rPr>
              <a:t>@link.cuhk.edu.hk</a:t>
            </a:r>
          </a:p>
          <a:p>
            <a:r>
              <a:rPr lang="nb-NO" altLang="zh-CN" dirty="0">
                <a:solidFill>
                  <a:schemeClr val="bg1">
                    <a:lumMod val="95000"/>
                  </a:schemeClr>
                </a:solidFill>
                <a:latin typeface="Gill Sans MT" panose="020B0502020104020203" pitchFamily="34" charset="0"/>
              </a:rPr>
              <a:t>Sep </a:t>
            </a:r>
            <a:r>
              <a:rPr lang="nb-NO" altLang="zh-CN" dirty="0">
                <a:solidFill>
                  <a:schemeClr val="bg1">
                    <a:lumMod val="95000"/>
                  </a:schemeClr>
                </a:solidFill>
              </a:rPr>
              <a:t>26</a:t>
            </a:r>
            <a:r>
              <a:rPr lang="nb-NO" altLang="zh-CN" dirty="0">
                <a:solidFill>
                  <a:schemeClr val="bg1">
                    <a:lumMod val="95000"/>
                  </a:schemeClr>
                </a:solidFill>
                <a:latin typeface="Gill Sans MT" panose="020B0502020104020203" pitchFamily="34" charset="0"/>
              </a:rPr>
              <a:t>,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lang="en-US" sz="3300" b="1" kern="0" dirty="0">
                <a:solidFill>
                  <a:srgbClr val="FFFFFF">
                    <a:lumMod val="95000"/>
                  </a:srgbClr>
                </a:solidFill>
                <a:latin typeface="Gill Sans MT" panose="020B0502020104020203" pitchFamily="34" charset="0"/>
                <a:cs typeface="Helvetica"/>
                <a:sym typeface="Helvetica"/>
              </a:rPr>
              <a:t>Condition variables via </a:t>
            </a:r>
            <a:r>
              <a:rPr lang="en-US" sz="3300" b="1" kern="0" dirty="0" err="1">
                <a:solidFill>
                  <a:srgbClr val="FFFFFF">
                    <a:lumMod val="95000"/>
                  </a:srgbClr>
                </a:solidFill>
                <a:latin typeface="Gill Sans MT" panose="020B0502020104020203" pitchFamily="34" charset="0"/>
                <a:cs typeface="Helvetica"/>
                <a:sym typeface="Helvetica"/>
              </a:rPr>
              <a:t>pthread</a:t>
            </a:r>
            <a:r>
              <a:rPr lang="en-US" sz="3300" b="1" kern="0" dirty="0">
                <a:solidFill>
                  <a:srgbClr val="FFFFFF">
                    <a:lumMod val="95000"/>
                  </a:srgbClr>
                </a:solidFill>
                <a:latin typeface="Gill Sans MT" panose="020B0502020104020203" pitchFamily="34" charset="0"/>
                <a:cs typeface="Helvetica"/>
                <a:sym typeface="Helvetica"/>
              </a:rPr>
              <a:t> Library in C</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4. </a:t>
            </a:r>
            <a:r>
              <a:rPr lang="en-US" dirty="0" err="1"/>
              <a:t>pthread_cond_broadcast</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rmAutofit/>
          </a:bodyPr>
          <a:lstStyle/>
          <a:p>
            <a:pPr>
              <a:buFont typeface="Wingdings" panose="05000000000000000000" pitchFamily="2" charset="2"/>
              <a:buChar char="Ø"/>
            </a:pPr>
            <a:r>
              <a:rPr lang="en-US" altLang="zh-CN" sz="2400" dirty="0"/>
              <a:t>Purpose: wake up all threads waiting on a condition variable.</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175465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282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a:t>
            </a:r>
            <a:r>
              <a:rPr lang="en-US" altLang="zh-CN" dirty="0" err="1">
                <a:solidFill>
                  <a:srgbClr val="4078F2"/>
                </a:solidFill>
                <a:latin typeface="Consolas" panose="020B0609020204030204" pitchFamily="49" charset="0"/>
              </a:rPr>
              <a:t>broadcast</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2879903"/>
            <a:ext cx="10084709" cy="7386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endParaRPr lang="zh-CN" altLang="zh-CN" kern="0" dirty="0">
              <a:solidFill>
                <a:srgbClr val="202020"/>
              </a:solidFill>
              <a:latin typeface="Gill Sans MT" panose="020B0502020104020203" pitchFamily="34" charset="0"/>
              <a:cs typeface="Helvetica"/>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C00000"/>
                </a:solidFill>
                <a:latin typeface="Gill Sans MT" panose="020B0502020104020203" pitchFamily="34" charset="0"/>
                <a:cs typeface="Helvetica"/>
              </a:rPr>
              <a:t>: </a:t>
            </a:r>
            <a:r>
              <a:rPr lang="en-US" altLang="zh-CN" kern="0" dirty="0">
                <a:solidFill>
                  <a:schemeClr val="tx1">
                    <a:lumMod val="50000"/>
                  </a:schemeClr>
                </a:solidFill>
                <a:latin typeface="Gill Sans MT" panose="020B0502020104020203" pitchFamily="34" charset="0"/>
                <a:cs typeface="Helvetica"/>
              </a:rPr>
              <a:t>pointer to the condition variable.</a:t>
            </a:r>
            <a:endParaRPr lang="zh-CN" altLang="en-US" kern="0" dirty="0">
              <a:solidFill>
                <a:schemeClr val="tx1">
                  <a:lumMod val="50000"/>
                </a:schemeClr>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3757067"/>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282153"/>
            <a:ext cx="10084709" cy="1200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1" dirty="0">
                <a:solidFill>
                  <a:srgbClr val="A0A1A7"/>
                </a:solidFill>
                <a:effectLst/>
                <a:latin typeface="Consolas" panose="020B0609020204030204" pitchFamily="49" charset="0"/>
              </a:rPr>
              <a:t>// Change the condition</a:t>
            </a:r>
            <a:endParaRPr lang="en-US" altLang="zh-CN" b="0" i="0" dirty="0">
              <a:solidFill>
                <a:srgbClr val="5C5C5C"/>
              </a:solidFill>
              <a:effectLst/>
              <a:latin typeface="Consolas" panose="020B0609020204030204" pitchFamily="49" charset="0"/>
            </a:endParaRPr>
          </a:p>
          <a:p>
            <a:pPr algn="l"/>
            <a:r>
              <a:rPr lang="en-US" altLang="zh-CN" b="0" i="0" dirty="0" err="1">
                <a:solidFill>
                  <a:srgbClr val="5C5C5C"/>
                </a:solidFill>
                <a:effectLst/>
                <a:latin typeface="Consolas" panose="020B0609020204030204" pitchFamily="49" charset="0"/>
              </a:rPr>
              <a:t>pthread_cond_</a:t>
            </a:r>
            <a:r>
              <a:rPr lang="en-US" altLang="zh-CN" dirty="0" err="1">
                <a:solidFill>
                  <a:srgbClr val="5C5C5C"/>
                </a:solidFill>
                <a:latin typeface="Consolas" panose="020B0609020204030204" pitchFamily="49" charset="0"/>
              </a:rPr>
              <a:t>broadcast</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Tree>
    <p:extLst>
      <p:ext uri="{BB962C8B-B14F-4D97-AF65-F5344CB8AC3E}">
        <p14:creationId xmlns:p14="http://schemas.microsoft.com/office/powerpoint/2010/main" val="10756289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5. </a:t>
            </a:r>
            <a:r>
              <a:rPr lang="en-US" dirty="0" err="1"/>
              <a:t>pthread_cond_destroy</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rmAutofit/>
          </a:bodyPr>
          <a:lstStyle/>
          <a:p>
            <a:pPr>
              <a:buFont typeface="Wingdings" panose="05000000000000000000" pitchFamily="2" charset="2"/>
              <a:buChar char="Ø"/>
            </a:pPr>
            <a:r>
              <a:rPr lang="en-US" altLang="zh-CN" sz="2400" dirty="0"/>
              <a:t>Purpose: destroy a condition variable, releasing resources.</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175465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282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pthread_cond_destroy</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2879903"/>
            <a:ext cx="10084709" cy="7386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endParaRPr lang="zh-CN" altLang="zh-CN" kern="0" dirty="0">
              <a:solidFill>
                <a:srgbClr val="202020"/>
              </a:solidFill>
              <a:latin typeface="Gill Sans MT" panose="020B0502020104020203" pitchFamily="34" charset="0"/>
              <a:cs typeface="Helvetica"/>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C00000"/>
                </a:solidFill>
                <a:latin typeface="Gill Sans MT" panose="020B0502020104020203" pitchFamily="34" charset="0"/>
                <a:cs typeface="Helvetica"/>
              </a:rPr>
              <a:t>: </a:t>
            </a:r>
            <a:r>
              <a:rPr lang="en-US" altLang="zh-CN" kern="0" dirty="0">
                <a:solidFill>
                  <a:schemeClr val="tx1">
                    <a:lumMod val="50000"/>
                  </a:schemeClr>
                </a:solidFill>
                <a:latin typeface="Gill Sans MT" panose="020B0502020104020203" pitchFamily="34" charset="0"/>
                <a:cs typeface="Helvetica"/>
              </a:rPr>
              <a:t>pointer to the condition variable.</a:t>
            </a:r>
            <a:endParaRPr lang="zh-CN" altLang="en-US" kern="0" dirty="0">
              <a:solidFill>
                <a:schemeClr val="tx1">
                  <a:lumMod val="50000"/>
                </a:schemeClr>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3757067"/>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2821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pthread_cond_destroy</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p:txBody>
      </p:sp>
    </p:spTree>
    <p:extLst>
      <p:ext uri="{BB962C8B-B14F-4D97-AF65-F5344CB8AC3E}">
        <p14:creationId xmlns:p14="http://schemas.microsoft.com/office/powerpoint/2010/main" val="215175626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Example 1: Multiple Producers and Consumers</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占位符 7">
            <a:extLst>
              <a:ext uri="{FF2B5EF4-FFF2-40B4-BE49-F238E27FC236}">
                <a16:creationId xmlns:a16="http://schemas.microsoft.com/office/drawing/2014/main" id="{14771B40-21CF-5E90-3A74-392C5D51EA85}"/>
              </a:ext>
            </a:extLst>
          </p:cNvPr>
          <p:cNvSpPr>
            <a:spLocks noGrp="1"/>
          </p:cNvSpPr>
          <p:nvPr>
            <p:ph type="body" idx="1"/>
          </p:nvPr>
        </p:nvSpPr>
        <p:spPr>
          <a:xfrm>
            <a:off x="844550" y="1229566"/>
            <a:ext cx="10502900" cy="3408535"/>
          </a:xfrm>
        </p:spPr>
        <p:txBody>
          <a:bodyPr>
            <a:normAutofit/>
          </a:bodyPr>
          <a:lstStyle/>
          <a:p>
            <a:pPr algn="l">
              <a:buFont typeface="Wingdings" panose="05000000000000000000" pitchFamily="2" charset="2"/>
              <a:buChar char="Ø"/>
            </a:pPr>
            <a:r>
              <a:rPr lang="en-US" altLang="zh-CN" sz="2400" b="1" i="0" dirty="0">
                <a:solidFill>
                  <a:srgbClr val="000000"/>
                </a:solidFill>
                <a:effectLst/>
                <a:latin typeface="-apple-system"/>
              </a:rPr>
              <a:t>Problem</a:t>
            </a:r>
            <a:r>
              <a:rPr lang="en-US" altLang="zh-CN" sz="2400" b="0" i="0" dirty="0">
                <a:solidFill>
                  <a:srgbClr val="000000"/>
                </a:solidFill>
                <a:effectLst/>
                <a:latin typeface="-apple-system"/>
              </a:rPr>
              <a:t>: Manage multiple producer and consumer threads accessing a shared buffer. Producers add items to the buffer, while consumers remove them. The challenge is to synchronize access and avoid race conditions.</a:t>
            </a:r>
          </a:p>
          <a:p>
            <a:pPr algn="l">
              <a:buFont typeface="Wingdings" panose="05000000000000000000" pitchFamily="2" charset="2"/>
              <a:buChar char="Ø"/>
            </a:pPr>
            <a:r>
              <a:rPr lang="en-US" altLang="zh-CN" sz="2400" b="1" i="0" dirty="0">
                <a:solidFill>
                  <a:srgbClr val="000000"/>
                </a:solidFill>
                <a:effectLst/>
                <a:latin typeface="-apple-system"/>
              </a:rPr>
              <a:t>Solution</a:t>
            </a:r>
            <a:r>
              <a:rPr lang="en-US" altLang="zh-CN" sz="2400" b="0" i="0" dirty="0">
                <a:solidFill>
                  <a:srgbClr val="000000"/>
                </a:solidFill>
                <a:effectLst/>
                <a:latin typeface="-apple-system"/>
              </a:rPr>
              <a:t>: Use a mutex to protect the buffer and condition variables to signal when the buffer is not full (for producers) and not empty (for consumers). Producers wait if the buffer is full, and consumers wait if it's empty, ensuring safe and efficient access.</a:t>
            </a:r>
          </a:p>
        </p:txBody>
      </p:sp>
    </p:spTree>
    <p:extLst>
      <p:ext uri="{BB962C8B-B14F-4D97-AF65-F5344CB8AC3E}">
        <p14:creationId xmlns:p14="http://schemas.microsoft.com/office/powerpoint/2010/main" val="206065965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Example 1: Multiple Producers and Consumers</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135471" y="1910903"/>
            <a:ext cx="5820354" cy="4832092"/>
          </a:xfrm>
          <a:prstGeom prst="rect">
            <a:avLst/>
          </a:prstGeom>
          <a:noFill/>
          <a:ln>
            <a:solidFill>
              <a:schemeClr val="tx1"/>
            </a:solidFill>
          </a:ln>
        </p:spPr>
        <p:txBody>
          <a:bodyPr wrap="square" numCol="1">
            <a:spAutoFit/>
          </a:bodyPr>
          <a:lstStyle/>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pthread.h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stdio.h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stdlib.h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#define BUFFER_SIZE 10</a:t>
            </a:r>
            <a:endParaRPr lang="en-HK" altLang="zh-CN" sz="1400" b="0" i="0" dirty="0">
              <a:solidFill>
                <a:srgbClr val="5C5C5C"/>
              </a:solidFill>
              <a:effectLst/>
              <a:latin typeface="Consolas" panose="020B0609020204030204" pitchFamily="49" charset="0"/>
            </a:endParaRPr>
          </a:p>
          <a:p>
            <a:pPr algn="l"/>
            <a:r>
              <a:rPr lang="en-HK" altLang="zh-CN" sz="1400" b="0" i="0" dirty="0" err="1">
                <a:solidFill>
                  <a:srgbClr val="A626A4"/>
                </a:solidFill>
                <a:effectLst/>
                <a:latin typeface="Consolas" panose="020B0609020204030204" pitchFamily="49" charset="0"/>
              </a:rPr>
              <a:t>pthread_mutex_t</a:t>
            </a:r>
            <a:r>
              <a:rPr lang="en-HK" altLang="zh-CN" sz="1400" b="0" i="0" dirty="0">
                <a:solidFill>
                  <a:srgbClr val="5C5C5C"/>
                </a:solidFill>
                <a:effectLst/>
                <a:latin typeface="Consolas" panose="020B0609020204030204" pitchFamily="49" charset="0"/>
              </a:rPr>
              <a:t> mutex = PTHREAD_MUTEX_INITIALIZER;</a:t>
            </a:r>
          </a:p>
          <a:p>
            <a:pPr algn="l"/>
            <a:r>
              <a:rPr lang="en-HK" altLang="zh-CN" sz="1400" b="0" i="0" dirty="0" err="1">
                <a:solidFill>
                  <a:srgbClr val="A626A4"/>
                </a:solidFill>
                <a:effectLst/>
                <a:latin typeface="Consolas" panose="020B0609020204030204" pitchFamily="49" charset="0"/>
              </a:rPr>
              <a:t>pthread_cond_t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cond_produce</a:t>
            </a:r>
            <a:r>
              <a:rPr lang="en-HK" altLang="zh-CN" sz="1400" b="0" i="0" dirty="0">
                <a:solidFill>
                  <a:srgbClr val="5C5C5C"/>
                </a:solidFill>
                <a:effectLst/>
                <a:latin typeface="Consolas" panose="020B0609020204030204" pitchFamily="49" charset="0"/>
              </a:rPr>
              <a:t> = PTHREAD_COND_INITIALIZER;</a:t>
            </a:r>
          </a:p>
          <a:p>
            <a:pPr algn="l"/>
            <a:r>
              <a:rPr lang="en-HK" altLang="zh-CN" sz="1400" b="0" i="0" dirty="0" err="1">
                <a:solidFill>
                  <a:srgbClr val="A626A4"/>
                </a:solidFill>
                <a:effectLst/>
                <a:latin typeface="Consolas" panose="020B0609020204030204" pitchFamily="49" charset="0"/>
              </a:rPr>
              <a:t>pthread_cond_t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cond_consume</a:t>
            </a:r>
            <a:r>
              <a:rPr lang="en-HK" altLang="zh-CN" sz="1400" b="0" i="0" dirty="0">
                <a:solidFill>
                  <a:srgbClr val="5C5C5C"/>
                </a:solidFill>
                <a:effectLst/>
                <a:latin typeface="Consolas" panose="020B0609020204030204" pitchFamily="49" charset="0"/>
              </a:rPr>
              <a:t> = PTHREAD_COND_INITIALIZER;</a:t>
            </a:r>
          </a:p>
          <a:p>
            <a:pPr algn="l"/>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buffer[BUFFER_SIZE];</a:t>
            </a:r>
          </a:p>
          <a:p>
            <a:pPr algn="l"/>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count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a:solidFill>
                  <a:srgbClr val="4078F2"/>
                </a:solidFill>
                <a:effectLst/>
                <a:latin typeface="Consolas" panose="020B0609020204030204" pitchFamily="49" charset="0"/>
              </a:rPr>
              <a:t>producer</a:t>
            </a:r>
            <a:r>
              <a:rPr lang="en-HK" altLang="zh-CN" sz="1400" b="0" i="0" dirty="0">
                <a:solidFill>
                  <a:srgbClr val="5C5C5C"/>
                </a:solidFill>
                <a:effectLst/>
                <a:latin typeface="Consolas" panose="020B0609020204030204" pitchFamily="49" charset="0"/>
              </a:rPr>
              <a:t>(</a:t>
            </a:r>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arg</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while</a:t>
            </a:r>
            <a:r>
              <a:rPr lang="en-HK" altLang="zh-CN" sz="1400" b="0" i="0" dirty="0">
                <a:solidFill>
                  <a:srgbClr val="5C5C5C"/>
                </a:solidFill>
                <a:effectLst/>
                <a:latin typeface="Consolas" panose="020B0609020204030204" pitchFamily="49" charset="0"/>
              </a:rPr>
              <a:t> (</a:t>
            </a:r>
            <a:r>
              <a:rPr lang="en-HK" altLang="zh-CN" sz="1400" b="0" i="0" dirty="0">
                <a:solidFill>
                  <a:srgbClr val="986801"/>
                </a:solidFill>
                <a:effectLst/>
                <a:latin typeface="Consolas" panose="020B0609020204030204" pitchFamily="49" charset="0"/>
              </a:rPr>
              <a:t>1</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pthread_mutex_lock</a:t>
            </a:r>
            <a:r>
              <a:rPr lang="en-HK" altLang="zh-CN" sz="1400" b="0" i="0" dirty="0">
                <a:solidFill>
                  <a:srgbClr val="5C5C5C"/>
                </a:solidFill>
                <a:effectLst/>
                <a:latin typeface="Consolas" panose="020B0609020204030204" pitchFamily="49" charset="0"/>
              </a:rPr>
              <a:t>(&amp;mutex);</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while</a:t>
            </a:r>
            <a:r>
              <a:rPr lang="en-HK" altLang="zh-CN" sz="1400" b="0" i="0" dirty="0">
                <a:solidFill>
                  <a:srgbClr val="5C5C5C"/>
                </a:solidFill>
                <a:effectLst/>
                <a:latin typeface="Consolas" panose="020B0609020204030204" pitchFamily="49" charset="0"/>
              </a:rPr>
              <a:t> (count == BUFFER_SIZE)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pthread_cond_wait</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cond_produce</a:t>
            </a:r>
            <a:r>
              <a:rPr lang="en-HK" altLang="zh-CN" sz="1400" b="0" i="0" dirty="0">
                <a:solidFill>
                  <a:srgbClr val="5C5C5C"/>
                </a:solidFill>
                <a:effectLst/>
                <a:latin typeface="Consolas" panose="020B0609020204030204" pitchFamily="49" charset="0"/>
              </a:rPr>
              <a:t>, &amp;mutex);</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buffer[count++] = rand() % </a:t>
            </a:r>
            <a:r>
              <a:rPr lang="en-HK" altLang="zh-CN" sz="1400" b="0" i="0" dirty="0">
                <a:solidFill>
                  <a:srgbClr val="986801"/>
                </a:solidFill>
                <a:effectLst/>
                <a:latin typeface="Consolas" panose="020B0609020204030204" pitchFamily="49" charset="0"/>
              </a:rPr>
              <a:t>100</a:t>
            </a:r>
            <a:r>
              <a:rPr lang="en-HK" altLang="zh-CN" sz="1400" b="0" i="0" dirty="0">
                <a:solidFill>
                  <a:srgbClr val="5C5C5C"/>
                </a:solidFill>
                <a:effectLst/>
                <a:latin typeface="Consolas" panose="020B0609020204030204" pitchFamily="49" charset="0"/>
              </a:rPr>
              <a:t>; </a:t>
            </a:r>
            <a:r>
              <a:rPr lang="en-HK" altLang="zh-CN" sz="1400" b="0" i="1" dirty="0">
                <a:solidFill>
                  <a:srgbClr val="A0A1A7"/>
                </a:solidFill>
                <a:effectLst/>
                <a:latin typeface="Consolas" panose="020B0609020204030204" pitchFamily="49" charset="0"/>
              </a:rPr>
              <a:t>// Produce item</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C18401"/>
                </a:solidFill>
                <a:effectLst/>
                <a:latin typeface="Consolas" panose="020B0609020204030204" pitchFamily="49" charset="0"/>
              </a:rPr>
              <a:t>printf</a:t>
            </a:r>
            <a:r>
              <a:rPr lang="en-HK" altLang="zh-CN" sz="1400" b="0" i="0" dirty="0">
                <a:solidFill>
                  <a:srgbClr val="5C5C5C"/>
                </a:solidFill>
                <a:effectLst/>
                <a:latin typeface="Consolas" panose="020B0609020204030204" pitchFamily="49" charset="0"/>
              </a:rPr>
              <a:t>(</a:t>
            </a:r>
            <a:r>
              <a:rPr lang="en-HK" altLang="zh-CN" sz="1400" b="0" i="0" dirty="0">
                <a:solidFill>
                  <a:srgbClr val="50A14F"/>
                </a:solidFill>
                <a:effectLst/>
                <a:latin typeface="Consolas" panose="020B0609020204030204" pitchFamily="49" charset="0"/>
              </a:rPr>
              <a:t>"Produced, count: %d\n"</a:t>
            </a:r>
            <a:r>
              <a:rPr lang="en-HK" altLang="zh-CN" sz="1400" b="0" i="0" dirty="0">
                <a:solidFill>
                  <a:srgbClr val="5C5C5C"/>
                </a:solidFill>
                <a:effectLst/>
                <a:latin typeface="Consolas" panose="020B0609020204030204" pitchFamily="49" charset="0"/>
              </a:rPr>
              <a:t>, count);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pthread_cond_signal</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cond_consume</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pthread_mutex_unlock</a:t>
            </a:r>
            <a:r>
              <a:rPr lang="en-HK" altLang="zh-CN" sz="1400" b="0" i="0" dirty="0">
                <a:solidFill>
                  <a:srgbClr val="5C5C5C"/>
                </a:solidFill>
                <a:effectLst/>
                <a:latin typeface="Consolas" panose="020B0609020204030204" pitchFamily="49" charset="0"/>
              </a:rPr>
              <a:t>(&amp;mutex);</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return</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4720723" y="1910903"/>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example1.c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955825" y="1264941"/>
            <a:ext cx="6100704" cy="5478423"/>
          </a:xfrm>
          <a:prstGeom prst="rect">
            <a:avLst/>
          </a:prstGeom>
          <a:noFill/>
          <a:ln>
            <a:solidFill>
              <a:schemeClr val="tx1"/>
            </a:solidFill>
          </a:ln>
        </p:spPr>
        <p:txBody>
          <a:bodyPr wrap="square" numCol="1">
            <a:spAutoFit/>
          </a:bodyPr>
          <a:lstStyle/>
          <a:p>
            <a:pPr algn="l"/>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a:solidFill>
                  <a:srgbClr val="4078F2"/>
                </a:solidFill>
                <a:effectLst/>
                <a:latin typeface="Consolas" panose="020B0609020204030204" pitchFamily="49" charset="0"/>
              </a:rPr>
              <a:t>consumer</a:t>
            </a:r>
            <a:r>
              <a:rPr lang="en-HK" altLang="zh-CN" sz="1400" b="0" i="0" dirty="0">
                <a:solidFill>
                  <a:srgbClr val="5C5C5C"/>
                </a:solidFill>
                <a:effectLst/>
                <a:latin typeface="Consolas" panose="020B0609020204030204" pitchFamily="49" charset="0"/>
              </a:rPr>
              <a:t>(</a:t>
            </a:r>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arg</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while</a:t>
            </a:r>
            <a:r>
              <a:rPr lang="en-HK" altLang="zh-CN" sz="1400" b="0" i="0" dirty="0">
                <a:solidFill>
                  <a:srgbClr val="5C5C5C"/>
                </a:solidFill>
                <a:effectLst/>
                <a:latin typeface="Consolas" panose="020B0609020204030204" pitchFamily="49" charset="0"/>
              </a:rPr>
              <a:t> (</a:t>
            </a:r>
            <a:r>
              <a:rPr lang="en-HK" altLang="zh-CN" sz="1400" b="0" i="0" dirty="0">
                <a:solidFill>
                  <a:srgbClr val="986801"/>
                </a:solidFill>
                <a:effectLst/>
                <a:latin typeface="Consolas" panose="020B0609020204030204" pitchFamily="49" charset="0"/>
              </a:rPr>
              <a:t>1</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pthread_mutex_lock</a:t>
            </a:r>
            <a:r>
              <a:rPr lang="en-HK" altLang="zh-CN" sz="1400" b="0" i="0" dirty="0">
                <a:solidFill>
                  <a:srgbClr val="5C5C5C"/>
                </a:solidFill>
                <a:effectLst/>
                <a:latin typeface="Consolas" panose="020B0609020204030204" pitchFamily="49" charset="0"/>
              </a:rPr>
              <a:t>(&amp;mutex);</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while</a:t>
            </a:r>
            <a:r>
              <a:rPr lang="en-HK" altLang="zh-CN" sz="1400" b="0" i="0" dirty="0">
                <a:solidFill>
                  <a:srgbClr val="5C5C5C"/>
                </a:solidFill>
                <a:effectLst/>
                <a:latin typeface="Consolas" panose="020B0609020204030204" pitchFamily="49" charset="0"/>
              </a:rPr>
              <a:t> (count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pthread_cond_wait</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cond_consume</a:t>
            </a:r>
            <a:r>
              <a:rPr lang="en-HK" altLang="zh-CN" sz="1400" b="0" i="0" dirty="0">
                <a:solidFill>
                  <a:srgbClr val="5C5C5C"/>
                </a:solidFill>
                <a:effectLst/>
                <a:latin typeface="Consolas" panose="020B0609020204030204" pitchFamily="49" charset="0"/>
              </a:rPr>
              <a:t>, &amp;mutex);</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item = buffer[--count]; </a:t>
            </a:r>
            <a:r>
              <a:rPr lang="en-HK" altLang="zh-CN" sz="1400" b="0" i="1" dirty="0">
                <a:solidFill>
                  <a:srgbClr val="A0A1A7"/>
                </a:solidFill>
                <a:effectLst/>
                <a:latin typeface="Consolas" panose="020B0609020204030204" pitchFamily="49" charset="0"/>
              </a:rPr>
              <a:t>// Consume item</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C18401"/>
                </a:solidFill>
                <a:effectLst/>
                <a:latin typeface="Consolas" panose="020B0609020204030204" pitchFamily="49" charset="0"/>
              </a:rPr>
              <a:t>printf</a:t>
            </a:r>
            <a:r>
              <a:rPr lang="en-HK" altLang="zh-CN" sz="1400" b="0" i="0" dirty="0">
                <a:solidFill>
                  <a:srgbClr val="5C5C5C"/>
                </a:solidFill>
                <a:effectLst/>
                <a:latin typeface="Consolas" panose="020B0609020204030204" pitchFamily="49" charset="0"/>
              </a:rPr>
              <a:t>(</a:t>
            </a:r>
            <a:r>
              <a:rPr lang="en-HK" altLang="zh-CN" sz="1400" b="0" i="0" dirty="0">
                <a:solidFill>
                  <a:srgbClr val="50A14F"/>
                </a:solidFill>
                <a:effectLst/>
                <a:latin typeface="Consolas" panose="020B0609020204030204" pitchFamily="49" charset="0"/>
              </a:rPr>
              <a:t>"Consumed, count: %d\n"</a:t>
            </a:r>
            <a:r>
              <a:rPr lang="en-HK" altLang="zh-CN" sz="1400" b="0" i="0" dirty="0">
                <a:solidFill>
                  <a:srgbClr val="5C5C5C"/>
                </a:solidFill>
                <a:effectLst/>
                <a:latin typeface="Consolas" panose="020B0609020204030204" pitchFamily="49" charset="0"/>
              </a:rPr>
              <a:t>, count);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pthread_cond_signal</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cond_produce</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pthread_mutex_unlock</a:t>
            </a:r>
            <a:r>
              <a:rPr lang="en-HK" altLang="zh-CN" sz="1400" b="0" i="0" dirty="0">
                <a:solidFill>
                  <a:srgbClr val="5C5C5C"/>
                </a:solidFill>
                <a:effectLst/>
                <a:latin typeface="Consolas" panose="020B0609020204030204" pitchFamily="49" charset="0"/>
              </a:rPr>
              <a:t>(&amp;mutex);</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return</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a:t>
            </a:r>
          </a:p>
          <a:p>
            <a:pPr algn="l"/>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a:solidFill>
                  <a:srgbClr val="4078F2"/>
                </a:solidFill>
                <a:effectLst/>
                <a:latin typeface="Consolas" panose="020B0609020204030204" pitchFamily="49" charset="0"/>
              </a:rPr>
              <a:t>main</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A626A4"/>
                </a:solidFill>
                <a:effectLst/>
                <a:latin typeface="Consolas" panose="020B0609020204030204" pitchFamily="49" charset="0"/>
              </a:rPr>
              <a:t>pthread_t</a:t>
            </a:r>
            <a:r>
              <a:rPr lang="en-HK" altLang="zh-CN" sz="1400" b="0" i="0" dirty="0">
                <a:solidFill>
                  <a:srgbClr val="5C5C5C"/>
                </a:solidFill>
                <a:effectLst/>
                <a:latin typeface="Consolas" panose="020B0609020204030204" pitchFamily="49" charset="0"/>
              </a:rPr>
              <a:t> producers[</a:t>
            </a:r>
            <a:r>
              <a:rPr lang="en-HK" altLang="zh-CN" sz="1400" b="0" i="0" dirty="0">
                <a:solidFill>
                  <a:srgbClr val="986801"/>
                </a:solidFill>
                <a:effectLst/>
                <a:latin typeface="Consolas" panose="020B0609020204030204" pitchFamily="49" charset="0"/>
              </a:rPr>
              <a:t>2</a:t>
            </a:r>
            <a:r>
              <a:rPr lang="en-HK" altLang="zh-CN" sz="1400" b="0" i="0" dirty="0">
                <a:solidFill>
                  <a:srgbClr val="5C5C5C"/>
                </a:solidFill>
                <a:effectLst/>
                <a:latin typeface="Consolas" panose="020B0609020204030204" pitchFamily="49" charset="0"/>
              </a:rPr>
              <a:t>], consumers[</a:t>
            </a:r>
            <a:r>
              <a:rPr lang="en-HK" altLang="zh-CN" sz="1400" b="0" i="0" dirty="0">
                <a:solidFill>
                  <a:srgbClr val="986801"/>
                </a:solidFill>
                <a:effectLst/>
                <a:latin typeface="Consolas" panose="020B0609020204030204" pitchFamily="49" charset="0"/>
              </a:rPr>
              <a:t>2</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for</a:t>
            </a:r>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&lt; </a:t>
            </a:r>
            <a:r>
              <a:rPr lang="en-HK" altLang="zh-CN" sz="1400" b="0" i="0" dirty="0">
                <a:solidFill>
                  <a:srgbClr val="986801"/>
                </a:solidFill>
                <a:effectLst/>
                <a:latin typeface="Consolas" panose="020B0609020204030204" pitchFamily="49" charset="0"/>
              </a:rPr>
              <a:t>2</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pthread_create</a:t>
            </a:r>
            <a:r>
              <a:rPr lang="en-HK" altLang="zh-CN" sz="1400" b="0" i="0" dirty="0">
                <a:solidFill>
                  <a:srgbClr val="5C5C5C"/>
                </a:solidFill>
                <a:effectLst/>
                <a:latin typeface="Consolas" panose="020B0609020204030204" pitchFamily="49" charset="0"/>
              </a:rPr>
              <a:t>(&amp;producers[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 producer,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pthread_create</a:t>
            </a:r>
            <a:r>
              <a:rPr lang="en-HK" altLang="zh-CN" sz="1400" b="0" i="0" dirty="0">
                <a:solidFill>
                  <a:srgbClr val="5C5C5C"/>
                </a:solidFill>
                <a:effectLst/>
                <a:latin typeface="Consolas" panose="020B0609020204030204" pitchFamily="49" charset="0"/>
              </a:rPr>
              <a:t>(&amp;consumers[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 consumer,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for</a:t>
            </a:r>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&lt; </a:t>
            </a:r>
            <a:r>
              <a:rPr lang="en-HK" altLang="zh-CN" sz="1400" b="0" i="0" dirty="0">
                <a:solidFill>
                  <a:srgbClr val="986801"/>
                </a:solidFill>
                <a:effectLst/>
                <a:latin typeface="Consolas" panose="020B0609020204030204" pitchFamily="49" charset="0"/>
              </a:rPr>
              <a:t>2</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pthread_join</a:t>
            </a:r>
            <a:r>
              <a:rPr lang="en-HK" altLang="zh-CN" sz="1400" b="0" i="0" dirty="0">
                <a:solidFill>
                  <a:srgbClr val="5C5C5C"/>
                </a:solidFill>
                <a:effectLst/>
                <a:latin typeface="Consolas" panose="020B0609020204030204" pitchFamily="49" charset="0"/>
              </a:rPr>
              <a:t>(producers[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pthread_join</a:t>
            </a:r>
            <a:r>
              <a:rPr lang="en-HK" altLang="zh-CN" sz="1400" b="0" i="0" dirty="0">
                <a:solidFill>
                  <a:srgbClr val="5C5C5C"/>
                </a:solidFill>
                <a:effectLst/>
                <a:latin typeface="Consolas" panose="020B0609020204030204" pitchFamily="49" charset="0"/>
              </a:rPr>
              <a:t>(consumers[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return</a:t>
            </a:r>
            <a:r>
              <a:rPr lang="en-HK" altLang="zh-CN" sz="1400" b="0" i="0" dirty="0">
                <a:solidFill>
                  <a:srgbClr val="5C5C5C"/>
                </a:solidFill>
                <a:effectLst/>
                <a:latin typeface="Consolas" panose="020B0609020204030204" pitchFamily="49" charset="0"/>
              </a:rPr>
              <a:t>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a:t>
            </a:r>
          </a:p>
        </p:txBody>
      </p:sp>
      <p:sp>
        <p:nvSpPr>
          <p:cNvPr id="13" name="Rectangle 1">
            <a:extLst>
              <a:ext uri="{FF2B5EF4-FFF2-40B4-BE49-F238E27FC236}">
                <a16:creationId xmlns:a16="http://schemas.microsoft.com/office/drawing/2014/main" id="{78A74D20-F919-692D-3FD7-B21217969B50}"/>
              </a:ext>
            </a:extLst>
          </p:cNvPr>
          <p:cNvSpPr>
            <a:spLocks noChangeArrowheads="1"/>
          </p:cNvSpPr>
          <p:nvPr/>
        </p:nvSpPr>
        <p:spPr bwMode="auto">
          <a:xfrm>
            <a:off x="135471" y="1079906"/>
            <a:ext cx="5820354"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baseline="2495" dirty="0">
                <a:solidFill>
                  <a:schemeClr val="tx1">
                    <a:lumMod val="50000"/>
                  </a:schemeClr>
                </a:solidFill>
                <a:latin typeface="Gill Sans MT" panose="020B0502020104020203" pitchFamily="34" charset="0"/>
              </a:rPr>
              <a:t>Requirements:</a:t>
            </a:r>
            <a:endParaRPr lang="zh-CN" altLang="zh-CN" sz="2400" b="1" baseline="2495" dirty="0">
              <a:solidFill>
                <a:schemeClr val="tx1">
                  <a:lumMod val="50000"/>
                </a:schemeClr>
              </a:solidFill>
              <a:latin typeface="Gill Sans MT" panose="020B05020201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2400" baseline="2495" dirty="0">
                <a:solidFill>
                  <a:schemeClr val="tx1">
                    <a:lumMod val="50000"/>
                  </a:schemeClr>
                </a:solidFill>
                <a:latin typeface="Gill Sans MT" panose="020B0502020104020203" pitchFamily="34" charset="0"/>
              </a:rPr>
              <a:t>Producers wait if the buffer is full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2400" baseline="2495" dirty="0">
                <a:solidFill>
                  <a:schemeClr val="tx1">
                    <a:lumMod val="50000"/>
                  </a:schemeClr>
                </a:solidFill>
                <a:latin typeface="Gill Sans MT" panose="020B0502020104020203" pitchFamily="34" charset="0"/>
              </a:rPr>
              <a:t>Consumers wait if it's empty</a:t>
            </a:r>
            <a:endParaRPr lang="zh-CN" altLang="zh-CN" sz="2400" baseline="2495" dirty="0">
              <a:solidFill>
                <a:schemeClr val="tx1">
                  <a:lumMod val="50000"/>
                </a:schemeClr>
              </a:solidFill>
              <a:latin typeface="Gill Sans MT" panose="020B0502020104020203" pitchFamily="34" charset="0"/>
            </a:endParaRP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24" name="文本框 23">
            <a:extLst>
              <a:ext uri="{FF2B5EF4-FFF2-40B4-BE49-F238E27FC236}">
                <a16:creationId xmlns:a16="http://schemas.microsoft.com/office/drawing/2014/main" id="{26E14B30-A686-579C-B292-2EAD29D3A4B3}"/>
              </a:ext>
            </a:extLst>
          </p:cNvPr>
          <p:cNvSpPr txBox="1"/>
          <p:nvPr/>
        </p:nvSpPr>
        <p:spPr>
          <a:xfrm>
            <a:off x="3615043" y="3820867"/>
            <a:ext cx="2211360" cy="348813"/>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producer</a:t>
            </a:r>
            <a:r>
              <a:rPr lang="en-US" altLang="zh-CN" sz="2400" b="1" baseline="2495" dirty="0">
                <a:solidFill>
                  <a:schemeClr val="tx1">
                    <a:lumMod val="50000"/>
                  </a:schemeClr>
                </a:solidFill>
                <a:latin typeface="Gill Sans MT" panose="020B0502020104020203" pitchFamily="34" charset="0"/>
                <a:sym typeface="Helvetica"/>
              </a:rPr>
              <a:t> wait </a:t>
            </a:r>
            <a:r>
              <a:rPr lang="en-US" altLang="zh-CN" sz="2400" baseline="2495" dirty="0">
                <a:solidFill>
                  <a:schemeClr val="tx1">
                    <a:lumMod val="50000"/>
                  </a:schemeClr>
                </a:solidFill>
                <a:latin typeface="Gill Sans MT" panose="020B0502020104020203" pitchFamily="34" charset="0"/>
                <a:sym typeface="Helvetica"/>
              </a:rPr>
              <a:t>when full</a:t>
            </a:r>
            <a:r>
              <a:rPr lang="en-US" altLang="zh-CN" sz="2400" b="1" baseline="2495" dirty="0">
                <a:solidFill>
                  <a:schemeClr val="tx1">
                    <a:lumMod val="50000"/>
                  </a:schemeClr>
                </a:solidFill>
                <a:latin typeface="Gill Sans MT" panose="020B0502020104020203" pitchFamily="34" charset="0"/>
                <a:sym typeface="Helvetica"/>
              </a:rPr>
              <a:t> </a:t>
            </a:r>
            <a:endParaRPr lang="en-US" altLang="zh-CN" sz="2400" baseline="2495" dirty="0">
              <a:solidFill>
                <a:schemeClr val="tx1">
                  <a:lumMod val="50000"/>
                </a:schemeClr>
              </a:solidFill>
              <a:latin typeface="Gill Sans MT" panose="020B0502020104020203" pitchFamily="34" charset="0"/>
              <a:sym typeface="Helvetica"/>
            </a:endParaRPr>
          </a:p>
        </p:txBody>
      </p:sp>
      <p:cxnSp>
        <p:nvCxnSpPr>
          <p:cNvPr id="26" name="直接箭头连接符 25">
            <a:extLst>
              <a:ext uri="{FF2B5EF4-FFF2-40B4-BE49-F238E27FC236}">
                <a16:creationId xmlns:a16="http://schemas.microsoft.com/office/drawing/2014/main" id="{CEE40D53-3C27-5678-52A8-5D21137AE1BA}"/>
              </a:ext>
            </a:extLst>
          </p:cNvPr>
          <p:cNvCxnSpPr>
            <a:cxnSpLocks/>
            <a:stCxn id="24" idx="2"/>
          </p:cNvCxnSpPr>
          <p:nvPr/>
        </p:nvCxnSpPr>
        <p:spPr>
          <a:xfrm flipH="1">
            <a:off x="4145872" y="4169680"/>
            <a:ext cx="574851" cy="491097"/>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9" name="文本框 28">
            <a:extLst>
              <a:ext uri="{FF2B5EF4-FFF2-40B4-BE49-F238E27FC236}">
                <a16:creationId xmlns:a16="http://schemas.microsoft.com/office/drawing/2014/main" id="{2970DC30-0D8C-2957-A17E-27C2B5536095}"/>
              </a:ext>
            </a:extLst>
          </p:cNvPr>
          <p:cNvSpPr txBox="1"/>
          <p:nvPr/>
        </p:nvSpPr>
        <p:spPr>
          <a:xfrm>
            <a:off x="9445841" y="1320997"/>
            <a:ext cx="2553012" cy="348813"/>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consumer</a:t>
            </a:r>
            <a:r>
              <a:rPr lang="en-US" altLang="zh-CN" sz="2400" b="1" baseline="2495" dirty="0">
                <a:solidFill>
                  <a:schemeClr val="tx1">
                    <a:lumMod val="50000"/>
                  </a:schemeClr>
                </a:solidFill>
                <a:latin typeface="Gill Sans MT" panose="020B0502020104020203" pitchFamily="34" charset="0"/>
                <a:sym typeface="Helvetica"/>
              </a:rPr>
              <a:t> wait </a:t>
            </a:r>
            <a:r>
              <a:rPr lang="en-US" altLang="zh-CN" sz="2400" baseline="2495" dirty="0">
                <a:solidFill>
                  <a:schemeClr val="tx1">
                    <a:lumMod val="50000"/>
                  </a:schemeClr>
                </a:solidFill>
                <a:latin typeface="Gill Sans MT" panose="020B0502020104020203" pitchFamily="34" charset="0"/>
                <a:sym typeface="Helvetica"/>
              </a:rPr>
              <a:t>when empty</a:t>
            </a:r>
            <a:r>
              <a:rPr lang="en-US" altLang="zh-CN" sz="2400" b="1" baseline="2495" dirty="0">
                <a:solidFill>
                  <a:schemeClr val="tx1">
                    <a:lumMod val="50000"/>
                  </a:schemeClr>
                </a:solidFill>
                <a:latin typeface="Gill Sans MT" panose="020B0502020104020203" pitchFamily="34" charset="0"/>
                <a:sym typeface="Helvetica"/>
              </a:rPr>
              <a:t> </a:t>
            </a:r>
            <a:endParaRPr lang="en-US" altLang="zh-CN" sz="2400" baseline="2495" dirty="0">
              <a:solidFill>
                <a:schemeClr val="tx1">
                  <a:lumMod val="50000"/>
                </a:schemeClr>
              </a:solidFill>
              <a:latin typeface="Gill Sans MT" panose="020B0502020104020203" pitchFamily="34" charset="0"/>
              <a:sym typeface="Helvetica"/>
            </a:endParaRPr>
          </a:p>
        </p:txBody>
      </p:sp>
      <p:cxnSp>
        <p:nvCxnSpPr>
          <p:cNvPr id="30" name="直接箭头连接符 29">
            <a:extLst>
              <a:ext uri="{FF2B5EF4-FFF2-40B4-BE49-F238E27FC236}">
                <a16:creationId xmlns:a16="http://schemas.microsoft.com/office/drawing/2014/main" id="{1277CDAE-8BDE-B39E-2A22-D3F7233CB451}"/>
              </a:ext>
            </a:extLst>
          </p:cNvPr>
          <p:cNvCxnSpPr>
            <a:cxnSpLocks/>
            <a:stCxn id="29" idx="2"/>
          </p:cNvCxnSpPr>
          <p:nvPr/>
        </p:nvCxnSpPr>
        <p:spPr>
          <a:xfrm flipH="1">
            <a:off x="10031767" y="1669810"/>
            <a:ext cx="690580" cy="496341"/>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3" name="文本框 32">
            <a:extLst>
              <a:ext uri="{FF2B5EF4-FFF2-40B4-BE49-F238E27FC236}">
                <a16:creationId xmlns:a16="http://schemas.microsoft.com/office/drawing/2014/main" id="{E46DB851-3870-AEF9-799F-B7F141DEE93B}"/>
              </a:ext>
            </a:extLst>
          </p:cNvPr>
          <p:cNvSpPr txBox="1"/>
          <p:nvPr/>
        </p:nvSpPr>
        <p:spPr>
          <a:xfrm>
            <a:off x="2947387" y="6115155"/>
            <a:ext cx="2943728"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consumer when not empty</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0"/>
          </p:cNvCxnSpPr>
          <p:nvPr/>
        </p:nvCxnSpPr>
        <p:spPr>
          <a:xfrm flipH="1" flipV="1">
            <a:off x="4350058" y="5778094"/>
            <a:ext cx="69193" cy="337061"/>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41" name="文本框 40">
            <a:extLst>
              <a:ext uri="{FF2B5EF4-FFF2-40B4-BE49-F238E27FC236}">
                <a16:creationId xmlns:a16="http://schemas.microsoft.com/office/drawing/2014/main" id="{8D0A9712-09AA-A64E-22CA-4B3EB5939B76}"/>
              </a:ext>
            </a:extLst>
          </p:cNvPr>
          <p:cNvSpPr txBox="1"/>
          <p:nvPr/>
        </p:nvSpPr>
        <p:spPr>
          <a:xfrm>
            <a:off x="9299272" y="3524430"/>
            <a:ext cx="2699581"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producer when not full</a:t>
            </a:r>
          </a:p>
        </p:txBody>
      </p:sp>
      <p:cxnSp>
        <p:nvCxnSpPr>
          <p:cNvPr id="43" name="直接箭头连接符 42">
            <a:extLst>
              <a:ext uri="{FF2B5EF4-FFF2-40B4-BE49-F238E27FC236}">
                <a16:creationId xmlns:a16="http://schemas.microsoft.com/office/drawing/2014/main" id="{0EF87AF6-CCC8-DA2F-C4A9-A6038D97CC4F}"/>
              </a:ext>
            </a:extLst>
          </p:cNvPr>
          <p:cNvCxnSpPr>
            <a:cxnSpLocks/>
            <a:stCxn id="41" idx="0"/>
          </p:cNvCxnSpPr>
          <p:nvPr/>
        </p:nvCxnSpPr>
        <p:spPr>
          <a:xfrm flipH="1" flipV="1">
            <a:off x="10271464" y="3151573"/>
            <a:ext cx="377599" cy="372857"/>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92609510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Example 2: Barrier Synchronization</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占位符 7">
            <a:extLst>
              <a:ext uri="{FF2B5EF4-FFF2-40B4-BE49-F238E27FC236}">
                <a16:creationId xmlns:a16="http://schemas.microsoft.com/office/drawing/2014/main" id="{14771B40-21CF-5E90-3A74-392C5D51EA85}"/>
              </a:ext>
            </a:extLst>
          </p:cNvPr>
          <p:cNvSpPr>
            <a:spLocks noGrp="1"/>
          </p:cNvSpPr>
          <p:nvPr>
            <p:ph type="body" idx="1"/>
          </p:nvPr>
        </p:nvSpPr>
        <p:spPr>
          <a:xfrm>
            <a:off x="844550" y="1229566"/>
            <a:ext cx="10502900" cy="3408535"/>
          </a:xfrm>
        </p:spPr>
        <p:txBody>
          <a:bodyPr>
            <a:normAutofit/>
          </a:bodyPr>
          <a:lstStyle/>
          <a:p>
            <a:pPr algn="l">
              <a:buFont typeface="Wingdings" panose="05000000000000000000" pitchFamily="2" charset="2"/>
              <a:buChar char="Ø"/>
            </a:pPr>
            <a:r>
              <a:rPr lang="en-US" altLang="zh-CN" sz="2400" b="1" i="0" dirty="0">
                <a:solidFill>
                  <a:srgbClr val="000000"/>
                </a:solidFill>
                <a:effectLst/>
                <a:latin typeface="-apple-system"/>
              </a:rPr>
              <a:t>Problem</a:t>
            </a:r>
            <a:r>
              <a:rPr lang="en-US" altLang="zh-CN" sz="2400" b="0" i="0" dirty="0">
                <a:solidFill>
                  <a:srgbClr val="000000"/>
                </a:solidFill>
                <a:effectLst/>
                <a:latin typeface="-apple-system"/>
              </a:rPr>
              <a:t>: In a barrier synchronization scenario, multiple threads must wait at a specific point until all threads reach that point. Only when all threads have reached the barrier can they all proceed.</a:t>
            </a:r>
          </a:p>
          <a:p>
            <a:pPr algn="l">
              <a:buFont typeface="Wingdings" panose="05000000000000000000" pitchFamily="2" charset="2"/>
              <a:buChar char="Ø"/>
            </a:pPr>
            <a:r>
              <a:rPr lang="en-US" altLang="zh-CN" sz="2400" b="1" i="0" dirty="0">
                <a:solidFill>
                  <a:srgbClr val="000000"/>
                </a:solidFill>
                <a:effectLst/>
                <a:latin typeface="-apple-system"/>
              </a:rPr>
              <a:t>Solution</a:t>
            </a:r>
            <a:r>
              <a:rPr lang="en-US" altLang="zh-CN" sz="2400" b="0" i="0" dirty="0">
                <a:solidFill>
                  <a:srgbClr val="000000"/>
                </a:solidFill>
                <a:effectLst/>
                <a:latin typeface="-apple-system"/>
              </a:rPr>
              <a:t>: Each thread increases a counter when it reaches the barrier. If not all threads have arrived, it waits. The last thread to arrive signals all waiting threads to continue.</a:t>
            </a:r>
          </a:p>
        </p:txBody>
      </p:sp>
    </p:spTree>
    <p:extLst>
      <p:ext uri="{BB962C8B-B14F-4D97-AF65-F5344CB8AC3E}">
        <p14:creationId xmlns:p14="http://schemas.microsoft.com/office/powerpoint/2010/main" val="4467857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altLang="zh-CN" dirty="0"/>
              <a:t>Example 2: Barrier Synchronization</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135471" y="1910903"/>
            <a:ext cx="5820354" cy="4832092"/>
          </a:xfrm>
          <a:prstGeom prst="rect">
            <a:avLst/>
          </a:prstGeom>
          <a:noFill/>
          <a:ln>
            <a:solidFill>
              <a:schemeClr val="tx1"/>
            </a:solidFill>
          </a:ln>
        </p:spPr>
        <p:txBody>
          <a:bodyPr wrap="square" numCol="1">
            <a:spAutoFit/>
          </a:bodyPr>
          <a:lstStyle/>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pthread.h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stdio.h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#define NUM_THREADS 5</a:t>
            </a:r>
          </a:p>
          <a:p>
            <a:pPr algn="l"/>
            <a:endParaRPr lang="en-HK" altLang="zh-CN" sz="1400" b="0" i="0" dirty="0">
              <a:solidFill>
                <a:srgbClr val="5C5C5C"/>
              </a:solidFill>
              <a:effectLst/>
              <a:latin typeface="Consolas" panose="020B0609020204030204" pitchFamily="49" charset="0"/>
            </a:endParaRPr>
          </a:p>
          <a:p>
            <a:pPr algn="l"/>
            <a:r>
              <a:rPr lang="en-HK" altLang="zh-CN" sz="1400" b="0" i="0" dirty="0" err="1">
                <a:solidFill>
                  <a:srgbClr val="A626A4"/>
                </a:solidFill>
                <a:effectLst/>
                <a:latin typeface="Consolas" panose="020B0609020204030204" pitchFamily="49" charset="0"/>
              </a:rPr>
              <a:t>pthread_mutex_t</a:t>
            </a:r>
            <a:r>
              <a:rPr lang="en-HK" altLang="zh-CN" sz="1400" b="0" i="0" dirty="0">
                <a:solidFill>
                  <a:srgbClr val="5C5C5C"/>
                </a:solidFill>
                <a:effectLst/>
                <a:latin typeface="Consolas" panose="020B0609020204030204" pitchFamily="49" charset="0"/>
              </a:rPr>
              <a:t> mutex = PTHREAD_MUTEX_INITIALIZER;</a:t>
            </a:r>
          </a:p>
          <a:p>
            <a:pPr algn="l"/>
            <a:r>
              <a:rPr lang="en-HK" altLang="zh-CN" sz="1400" b="0" i="0" dirty="0" err="1">
                <a:solidFill>
                  <a:srgbClr val="A626A4"/>
                </a:solidFill>
                <a:effectLst/>
                <a:latin typeface="Consolas" panose="020B0609020204030204" pitchFamily="49" charset="0"/>
              </a:rPr>
              <a:t>pthread_cond_t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cond_barrier</a:t>
            </a:r>
            <a:r>
              <a:rPr lang="en-HK" altLang="zh-CN" sz="1400" b="0" i="0" dirty="0">
                <a:solidFill>
                  <a:srgbClr val="5C5C5C"/>
                </a:solidFill>
                <a:effectLst/>
                <a:latin typeface="Consolas" panose="020B0609020204030204" pitchFamily="49" charset="0"/>
              </a:rPr>
              <a:t> = PTHREAD_COND_INITIALIZER;</a:t>
            </a:r>
          </a:p>
          <a:p>
            <a:pPr algn="l"/>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count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a:t>
            </a:r>
          </a:p>
          <a:p>
            <a:pPr algn="l"/>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err="1">
                <a:solidFill>
                  <a:srgbClr val="4078F2"/>
                </a:solidFill>
                <a:effectLst/>
                <a:latin typeface="Consolas" panose="020B0609020204030204" pitchFamily="49" charset="0"/>
              </a:rPr>
              <a:t>thread_func</a:t>
            </a:r>
            <a:r>
              <a:rPr lang="en-HK" altLang="zh-CN" sz="1400" b="0" i="0" dirty="0">
                <a:solidFill>
                  <a:srgbClr val="5C5C5C"/>
                </a:solidFill>
                <a:effectLst/>
                <a:latin typeface="Consolas" panose="020B0609020204030204" pitchFamily="49" charset="0"/>
              </a:rPr>
              <a:t>(</a:t>
            </a:r>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arg</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id =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a:t>
            </a:r>
            <a:r>
              <a:rPr lang="en-HK" altLang="zh-CN" sz="1400" b="0" i="0" dirty="0" err="1">
                <a:solidFill>
                  <a:srgbClr val="5C5C5C"/>
                </a:solidFill>
                <a:effectLst/>
                <a:latin typeface="Consolas" panose="020B0609020204030204" pitchFamily="49" charset="0"/>
              </a:rPr>
              <a:t>arg</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C18401"/>
                </a:solidFill>
                <a:effectLst/>
                <a:latin typeface="Consolas" panose="020B0609020204030204" pitchFamily="49" charset="0"/>
              </a:rPr>
              <a:t>printf</a:t>
            </a:r>
            <a:r>
              <a:rPr lang="en-HK" altLang="zh-CN" sz="1400" b="0" i="0" dirty="0">
                <a:solidFill>
                  <a:srgbClr val="5C5C5C"/>
                </a:solidFill>
                <a:effectLst/>
                <a:latin typeface="Consolas" panose="020B0609020204030204" pitchFamily="49" charset="0"/>
              </a:rPr>
              <a:t>(</a:t>
            </a:r>
            <a:r>
              <a:rPr lang="en-HK" altLang="zh-CN" sz="1400" b="0" i="0" dirty="0">
                <a:solidFill>
                  <a:srgbClr val="50A14F"/>
                </a:solidFill>
                <a:effectLst/>
                <a:latin typeface="Consolas" panose="020B0609020204030204" pitchFamily="49" charset="0"/>
              </a:rPr>
              <a:t>"Thread %d reached the barrier.\n"</a:t>
            </a:r>
            <a:r>
              <a:rPr lang="en-HK" altLang="zh-CN" sz="1400" b="0" i="0" dirty="0">
                <a:solidFill>
                  <a:srgbClr val="5C5C5C"/>
                </a:solidFill>
                <a:effectLst/>
                <a:latin typeface="Consolas" panose="020B0609020204030204" pitchFamily="49" charset="0"/>
              </a:rPr>
              <a:t>, id);</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pthread_mutex_lock</a:t>
            </a:r>
            <a:r>
              <a:rPr lang="en-HK" altLang="zh-CN" sz="1400" b="0" i="0" dirty="0">
                <a:solidFill>
                  <a:srgbClr val="5C5C5C"/>
                </a:solidFill>
                <a:effectLst/>
                <a:latin typeface="Consolas" panose="020B0609020204030204" pitchFamily="49" charset="0"/>
              </a:rPr>
              <a:t>(&amp;mutex);</a:t>
            </a:r>
          </a:p>
          <a:p>
            <a:pPr algn="l"/>
            <a:r>
              <a:rPr lang="en-HK" altLang="zh-CN" sz="1400" b="0" i="0" dirty="0">
                <a:solidFill>
                  <a:srgbClr val="5C5C5C"/>
                </a:solidFill>
                <a:effectLst/>
                <a:latin typeface="Consolas" panose="020B0609020204030204" pitchFamily="49" charset="0"/>
              </a:rPr>
              <a:t>    count++;</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if</a:t>
            </a:r>
            <a:r>
              <a:rPr lang="en-HK" altLang="zh-CN" sz="1400" b="0" i="0" dirty="0">
                <a:solidFill>
                  <a:srgbClr val="5C5C5C"/>
                </a:solidFill>
                <a:effectLst/>
                <a:latin typeface="Consolas" panose="020B0609020204030204" pitchFamily="49" charset="0"/>
              </a:rPr>
              <a:t> (count &lt; NUM_THREADS)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pthread_cond_wait</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cond_barrier</a:t>
            </a:r>
            <a:r>
              <a:rPr lang="en-HK" altLang="zh-CN" sz="1400" b="0" i="0" dirty="0">
                <a:solidFill>
                  <a:srgbClr val="5C5C5C"/>
                </a:solidFill>
                <a:effectLst/>
                <a:latin typeface="Consolas" panose="020B0609020204030204" pitchFamily="49" charset="0"/>
              </a:rPr>
              <a:t>, &amp;mutex);</a:t>
            </a:r>
          </a:p>
          <a:p>
            <a:pPr algn="l"/>
            <a:r>
              <a:rPr lang="en-HK" altLang="zh-CN" sz="1400" b="0" i="0" dirty="0">
                <a:solidFill>
                  <a:srgbClr val="5C5C5C"/>
                </a:solidFill>
                <a:effectLst/>
                <a:latin typeface="Consolas" panose="020B0609020204030204" pitchFamily="49" charset="0"/>
              </a:rPr>
              <a:t>    } </a:t>
            </a:r>
            <a:r>
              <a:rPr lang="en-HK" altLang="zh-CN" sz="1400" b="0" i="0" dirty="0">
                <a:solidFill>
                  <a:srgbClr val="A626A4"/>
                </a:solidFill>
                <a:effectLst/>
                <a:latin typeface="Consolas" panose="020B0609020204030204" pitchFamily="49" charset="0"/>
              </a:rPr>
              <a:t>else</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pthread_cond_broadcast</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cond_barrier</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pthread_mutex_unlock</a:t>
            </a:r>
            <a:r>
              <a:rPr lang="en-HK" altLang="zh-CN" sz="1400" b="0" i="0" dirty="0">
                <a:solidFill>
                  <a:srgbClr val="5C5C5C"/>
                </a:solidFill>
                <a:effectLst/>
                <a:latin typeface="Consolas" panose="020B0609020204030204" pitchFamily="49" charset="0"/>
              </a:rPr>
              <a:t>(&amp;mutex);</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C18401"/>
                </a:solidFill>
                <a:effectLst/>
                <a:latin typeface="Consolas" panose="020B0609020204030204" pitchFamily="49" charset="0"/>
              </a:rPr>
              <a:t>printf</a:t>
            </a:r>
            <a:r>
              <a:rPr lang="en-HK" altLang="zh-CN" sz="1400" b="0" i="0" dirty="0">
                <a:solidFill>
                  <a:srgbClr val="5C5C5C"/>
                </a:solidFill>
                <a:effectLst/>
                <a:latin typeface="Consolas" panose="020B0609020204030204" pitchFamily="49" charset="0"/>
              </a:rPr>
              <a:t>(</a:t>
            </a:r>
            <a:r>
              <a:rPr lang="en-HK" altLang="zh-CN" sz="1400" b="0" i="0" dirty="0">
                <a:solidFill>
                  <a:srgbClr val="50A14F"/>
                </a:solidFill>
                <a:effectLst/>
                <a:latin typeface="Consolas" panose="020B0609020204030204" pitchFamily="49" charset="0"/>
              </a:rPr>
              <a:t>"Thread %d passed the barrier.\n"</a:t>
            </a:r>
            <a:r>
              <a:rPr lang="en-HK" altLang="zh-CN" sz="1400" b="0" i="0" dirty="0">
                <a:solidFill>
                  <a:srgbClr val="5C5C5C"/>
                </a:solidFill>
                <a:effectLst/>
                <a:latin typeface="Consolas" panose="020B0609020204030204" pitchFamily="49" charset="0"/>
              </a:rPr>
              <a:t>, id);</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return</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4720723" y="1910903"/>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r>
              <a:rPr lang="en-US" kern="0" dirty="0">
                <a:solidFill>
                  <a:srgbClr val="202020"/>
                </a:solidFill>
                <a:latin typeface="Gill Sans MT" panose="020B0502020104020203" pitchFamily="34" charset="0"/>
                <a:cs typeface="Helvetica"/>
                <a:sym typeface="Helvetica"/>
              </a:rPr>
              <a:t>2</a:t>
            </a: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955825" y="2615408"/>
            <a:ext cx="6100704" cy="2893100"/>
          </a:xfrm>
          <a:prstGeom prst="rect">
            <a:avLst/>
          </a:prstGeom>
          <a:noFill/>
          <a:ln>
            <a:solidFill>
              <a:schemeClr val="tx1"/>
            </a:solidFill>
          </a:ln>
        </p:spPr>
        <p:txBody>
          <a:bodyPr wrap="square" numCol="1">
            <a:spAutoFit/>
          </a:bodyPr>
          <a:lstStyle/>
          <a:p>
            <a:pPr algn="l"/>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a:solidFill>
                  <a:srgbClr val="4078F2"/>
                </a:solidFill>
                <a:effectLst/>
                <a:latin typeface="Consolas" panose="020B0609020204030204" pitchFamily="49" charset="0"/>
              </a:rPr>
              <a:t>main</a:t>
            </a:r>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A626A4"/>
                </a:solidFill>
                <a:effectLst/>
                <a:latin typeface="Consolas" panose="020B0609020204030204" pitchFamily="49" charset="0"/>
              </a:rPr>
              <a:t>pthread_t</a:t>
            </a:r>
            <a:r>
              <a:rPr lang="en-US" altLang="zh-CN" sz="1400" b="0" i="0" dirty="0">
                <a:solidFill>
                  <a:srgbClr val="5C5C5C"/>
                </a:solidFill>
                <a:effectLst/>
                <a:latin typeface="Consolas" panose="020B0609020204030204" pitchFamily="49" charset="0"/>
              </a:rPr>
              <a:t> threads[NUM_THREADS];</a:t>
            </a:r>
          </a:p>
          <a:p>
            <a:pPr algn="l"/>
            <a:r>
              <a:rPr lang="en-US" altLang="zh-CN" sz="1400" b="0" i="0" dirty="0">
                <a:solidFill>
                  <a:srgbClr val="5C5C5C"/>
                </a:solidFill>
                <a:effectLst/>
                <a:latin typeface="Consolas" panose="020B0609020204030204" pitchFamily="49" charset="0"/>
              </a:rPr>
              <a:t>    </a:t>
            </a:r>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thread_ids</a:t>
            </a:r>
            <a:r>
              <a:rPr lang="en-US" altLang="zh-CN" sz="1400" b="0" i="0" dirty="0">
                <a:solidFill>
                  <a:srgbClr val="5C5C5C"/>
                </a:solidFill>
                <a:effectLst/>
                <a:latin typeface="Consolas" panose="020B0609020204030204" pitchFamily="49" charset="0"/>
              </a:rPr>
              <a:t>[NUM_THREADS];</a:t>
            </a:r>
          </a:p>
          <a:p>
            <a:pPr algn="l"/>
            <a:r>
              <a:rPr lang="en-US" altLang="zh-CN" sz="1400" b="0" i="0" dirty="0">
                <a:solidFill>
                  <a:srgbClr val="5C5C5C"/>
                </a:solidFill>
                <a:effectLst/>
                <a:latin typeface="Consolas" panose="020B0609020204030204" pitchFamily="49" charset="0"/>
              </a:rPr>
              <a:t>    </a:t>
            </a:r>
            <a:r>
              <a:rPr lang="en-US" altLang="zh-CN" sz="1400" b="0" i="0" dirty="0">
                <a:solidFill>
                  <a:srgbClr val="A626A4"/>
                </a:solidFill>
                <a:effectLst/>
                <a:latin typeface="Consolas" panose="020B0609020204030204" pitchFamily="49" charset="0"/>
              </a:rPr>
              <a:t>for</a:t>
            </a:r>
            <a:r>
              <a:rPr lang="en-US" altLang="zh-CN" sz="1400" b="0" i="0" dirty="0">
                <a:solidFill>
                  <a:srgbClr val="5C5C5C"/>
                </a:solidFill>
                <a:effectLst/>
                <a:latin typeface="Consolas" panose="020B0609020204030204" pitchFamily="49" charset="0"/>
              </a:rPr>
              <a:t> (</a:t>
            </a:r>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 </a:t>
            </a:r>
            <a:r>
              <a:rPr lang="en-US" altLang="zh-CN" sz="1400" b="0" i="0" dirty="0">
                <a:solidFill>
                  <a:srgbClr val="986801"/>
                </a:solidFill>
                <a:effectLst/>
                <a:latin typeface="Consolas" panose="020B0609020204030204" pitchFamily="49" charset="0"/>
              </a:rPr>
              <a:t>0</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&lt; NUM_THREADS;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thread_ids</a:t>
            </a:r>
            <a:r>
              <a:rPr lang="en-US" altLang="zh-CN" sz="1400" b="0" i="0" dirty="0">
                <a:solidFill>
                  <a:srgbClr val="5C5C5C"/>
                </a:solidFill>
                <a:effectLst/>
                <a:latin typeface="Consolas" panose="020B0609020204030204" pitchFamily="49" charset="0"/>
              </a:rPr>
              <a:t>[</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a:t>
            </a: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pthread_create</a:t>
            </a:r>
            <a:r>
              <a:rPr lang="en-US" altLang="zh-CN" sz="1400" b="0" i="0" dirty="0">
                <a:solidFill>
                  <a:srgbClr val="5C5C5C"/>
                </a:solidFill>
                <a:effectLst/>
                <a:latin typeface="Consolas" panose="020B0609020204030204" pitchFamily="49" charset="0"/>
              </a:rPr>
              <a:t>(&amp;threads[</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r>
              <a:rPr lang="en-US" altLang="zh-CN" sz="1400" b="0" i="0" dirty="0">
                <a:solidFill>
                  <a:srgbClr val="0184BB"/>
                </a:solidFill>
                <a:effectLst/>
                <a:latin typeface="Consolas" panose="020B0609020204030204" pitchFamily="49" charset="0"/>
              </a:rPr>
              <a:t>NULL</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thread_func</a:t>
            </a:r>
            <a:r>
              <a:rPr lang="en-US" altLang="zh-CN" sz="1400" b="0" i="0" dirty="0">
                <a:solidFill>
                  <a:srgbClr val="5C5C5C"/>
                </a:solidFill>
                <a:effectLst/>
                <a:latin typeface="Consolas" panose="020B0609020204030204" pitchFamily="49" charset="0"/>
              </a:rPr>
              <a:t>, &amp;</a:t>
            </a:r>
            <a:r>
              <a:rPr lang="en-US" altLang="zh-CN" sz="1400" b="0" i="0" dirty="0" err="1">
                <a:solidFill>
                  <a:srgbClr val="5C5C5C"/>
                </a:solidFill>
                <a:effectLst/>
                <a:latin typeface="Consolas" panose="020B0609020204030204" pitchFamily="49" charset="0"/>
              </a:rPr>
              <a:t>thread_ids</a:t>
            </a:r>
            <a:r>
              <a:rPr lang="en-US" altLang="zh-CN" sz="1400" b="0" i="0" dirty="0">
                <a:solidFill>
                  <a:srgbClr val="5C5C5C"/>
                </a:solidFill>
                <a:effectLst/>
                <a:latin typeface="Consolas" panose="020B0609020204030204" pitchFamily="49" charset="0"/>
              </a:rPr>
              <a:t>[</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a:t>
            </a:r>
          </a:p>
          <a:p>
            <a:pPr algn="l"/>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a:solidFill>
                  <a:srgbClr val="A626A4"/>
                </a:solidFill>
                <a:effectLst/>
                <a:latin typeface="Consolas" panose="020B0609020204030204" pitchFamily="49" charset="0"/>
              </a:rPr>
              <a:t>for</a:t>
            </a:r>
            <a:r>
              <a:rPr lang="en-US" altLang="zh-CN" sz="1400" b="0" i="0" dirty="0">
                <a:solidFill>
                  <a:srgbClr val="5C5C5C"/>
                </a:solidFill>
                <a:effectLst/>
                <a:latin typeface="Consolas" panose="020B0609020204030204" pitchFamily="49" charset="0"/>
              </a:rPr>
              <a:t> (</a:t>
            </a:r>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 </a:t>
            </a:r>
            <a:r>
              <a:rPr lang="en-US" altLang="zh-CN" sz="1400" b="0" i="0" dirty="0">
                <a:solidFill>
                  <a:srgbClr val="986801"/>
                </a:solidFill>
                <a:effectLst/>
                <a:latin typeface="Consolas" panose="020B0609020204030204" pitchFamily="49" charset="0"/>
              </a:rPr>
              <a:t>0</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&lt; NUM_THREADS;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pthread_join</a:t>
            </a:r>
            <a:r>
              <a:rPr lang="en-US" altLang="zh-CN" sz="1400" b="0" i="0" dirty="0">
                <a:solidFill>
                  <a:srgbClr val="5C5C5C"/>
                </a:solidFill>
                <a:effectLst/>
                <a:latin typeface="Consolas" panose="020B0609020204030204" pitchFamily="49" charset="0"/>
              </a:rPr>
              <a:t>(threads[</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r>
              <a:rPr lang="en-US" altLang="zh-CN" sz="1400" b="0" i="0" dirty="0">
                <a:solidFill>
                  <a:srgbClr val="0184BB"/>
                </a:solidFill>
                <a:effectLst/>
                <a:latin typeface="Consolas" panose="020B0609020204030204" pitchFamily="49" charset="0"/>
              </a:rPr>
              <a:t>NULL</a:t>
            </a:r>
            <a:r>
              <a:rPr lang="en-US" altLang="zh-CN" sz="1400" b="0" i="0" dirty="0">
                <a:solidFill>
                  <a:srgbClr val="5C5C5C"/>
                </a:solidFill>
                <a:effectLst/>
                <a:latin typeface="Consolas" panose="020B0609020204030204" pitchFamily="49" charset="0"/>
              </a:rPr>
              <a:t>);</a:t>
            </a:r>
          </a:p>
          <a:p>
            <a:pPr algn="l"/>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a:solidFill>
                  <a:srgbClr val="A626A4"/>
                </a:solidFill>
                <a:effectLst/>
                <a:latin typeface="Consolas" panose="020B0609020204030204" pitchFamily="49" charset="0"/>
              </a:rPr>
              <a:t>return</a:t>
            </a:r>
            <a:r>
              <a:rPr lang="en-US" altLang="zh-CN" sz="1400" b="0" i="0" dirty="0">
                <a:solidFill>
                  <a:srgbClr val="5C5C5C"/>
                </a:solidFill>
                <a:effectLst/>
                <a:latin typeface="Consolas" panose="020B0609020204030204" pitchFamily="49" charset="0"/>
              </a:rPr>
              <a:t> </a:t>
            </a:r>
            <a:r>
              <a:rPr lang="en-US" altLang="zh-CN" sz="1400" b="0" i="0" dirty="0">
                <a:solidFill>
                  <a:srgbClr val="986801"/>
                </a:solidFill>
                <a:effectLst/>
                <a:latin typeface="Consolas" panose="020B0609020204030204" pitchFamily="49" charset="0"/>
              </a:rPr>
              <a:t>0</a:t>
            </a:r>
            <a:r>
              <a:rPr lang="en-US" altLang="zh-CN" sz="1400" b="0" i="0" dirty="0">
                <a:solidFill>
                  <a:srgbClr val="5C5C5C"/>
                </a:solidFill>
                <a:effectLst/>
                <a:latin typeface="Consolas" panose="020B0609020204030204" pitchFamily="49" charset="0"/>
              </a:rPr>
              <a:t>;</a:t>
            </a:r>
          </a:p>
          <a:p>
            <a:pPr algn="l"/>
            <a:r>
              <a:rPr lang="en-US" altLang="zh-CN" sz="1400" b="0" i="0" dirty="0">
                <a:solidFill>
                  <a:srgbClr val="5C5C5C"/>
                </a:solidFill>
                <a:effectLst/>
                <a:latin typeface="Consolas" panose="020B0609020204030204" pitchFamily="49" charset="0"/>
              </a:rPr>
              <a:t>}</a:t>
            </a:r>
          </a:p>
        </p:txBody>
      </p:sp>
      <p:sp>
        <p:nvSpPr>
          <p:cNvPr id="13" name="Rectangle 1">
            <a:extLst>
              <a:ext uri="{FF2B5EF4-FFF2-40B4-BE49-F238E27FC236}">
                <a16:creationId xmlns:a16="http://schemas.microsoft.com/office/drawing/2014/main" id="{78A74D20-F919-692D-3FD7-B21217969B50}"/>
              </a:ext>
            </a:extLst>
          </p:cNvPr>
          <p:cNvSpPr>
            <a:spLocks noChangeArrowheads="1"/>
          </p:cNvSpPr>
          <p:nvPr/>
        </p:nvSpPr>
        <p:spPr bwMode="auto">
          <a:xfrm>
            <a:off x="135471" y="1079906"/>
            <a:ext cx="5820354"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baseline="2495" dirty="0">
                <a:solidFill>
                  <a:schemeClr val="tx1">
                    <a:lumMod val="50000"/>
                  </a:schemeClr>
                </a:solidFill>
                <a:latin typeface="Gill Sans MT" panose="020B0502020104020203" pitchFamily="34" charset="0"/>
              </a:rPr>
              <a:t>Requirements:</a:t>
            </a:r>
            <a:endParaRPr lang="zh-CN" altLang="zh-CN" sz="2400" b="1" baseline="2495" dirty="0">
              <a:solidFill>
                <a:schemeClr val="tx1">
                  <a:lumMod val="50000"/>
                </a:schemeClr>
              </a:solidFill>
              <a:latin typeface="Gill Sans MT" panose="020B05020201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2400" baseline="2495" dirty="0">
                <a:solidFill>
                  <a:schemeClr val="tx1">
                    <a:lumMod val="50000"/>
                  </a:schemeClr>
                </a:solidFill>
                <a:latin typeface="Gill Sans MT" panose="020B0502020104020203" pitchFamily="34" charset="0"/>
              </a:rPr>
              <a:t>Threads wait until all threads reach the point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2400" baseline="2495" dirty="0">
                <a:solidFill>
                  <a:schemeClr val="tx1">
                    <a:lumMod val="50000"/>
                  </a:schemeClr>
                </a:solidFill>
                <a:latin typeface="Gill Sans MT" panose="020B0502020104020203" pitchFamily="34" charset="0"/>
              </a:rPr>
              <a:t>Last thread signals all waiting threads</a:t>
            </a:r>
            <a:endParaRPr lang="zh-CN" altLang="zh-CN" sz="2400" baseline="2495" dirty="0">
              <a:solidFill>
                <a:schemeClr val="tx1">
                  <a:lumMod val="50000"/>
                </a:schemeClr>
              </a:solidFill>
              <a:latin typeface="Gill Sans MT" panose="020B0502020104020203" pitchFamily="34" charset="0"/>
            </a:endParaRP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24" name="文本框 23">
            <a:extLst>
              <a:ext uri="{FF2B5EF4-FFF2-40B4-BE49-F238E27FC236}">
                <a16:creationId xmlns:a16="http://schemas.microsoft.com/office/drawing/2014/main" id="{26E14B30-A686-579C-B292-2EAD29D3A4B3}"/>
              </a:ext>
            </a:extLst>
          </p:cNvPr>
          <p:cNvSpPr txBox="1"/>
          <p:nvPr/>
        </p:nvSpPr>
        <p:spPr>
          <a:xfrm>
            <a:off x="3748208" y="4338478"/>
            <a:ext cx="1793286" cy="348813"/>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 </a:t>
            </a:r>
            <a:r>
              <a:rPr lang="en-US" altLang="zh-CN" sz="2400" baseline="2495" dirty="0">
                <a:solidFill>
                  <a:schemeClr val="tx1">
                    <a:lumMod val="50000"/>
                  </a:schemeClr>
                </a:solidFill>
                <a:latin typeface="Gill Sans MT" panose="020B0502020104020203" pitchFamily="34" charset="0"/>
                <a:sym typeface="Helvetica"/>
              </a:rPr>
              <a:t>if not all arrive </a:t>
            </a:r>
          </a:p>
        </p:txBody>
      </p:sp>
      <p:cxnSp>
        <p:nvCxnSpPr>
          <p:cNvPr id="26" name="直接箭头连接符 25">
            <a:extLst>
              <a:ext uri="{FF2B5EF4-FFF2-40B4-BE49-F238E27FC236}">
                <a16:creationId xmlns:a16="http://schemas.microsoft.com/office/drawing/2014/main" id="{CEE40D53-3C27-5678-52A8-5D21137AE1BA}"/>
              </a:ext>
            </a:extLst>
          </p:cNvPr>
          <p:cNvCxnSpPr>
            <a:cxnSpLocks/>
            <a:stCxn id="24" idx="2"/>
          </p:cNvCxnSpPr>
          <p:nvPr/>
        </p:nvCxnSpPr>
        <p:spPr>
          <a:xfrm flipH="1">
            <a:off x="3748208" y="4687291"/>
            <a:ext cx="896643" cy="296915"/>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3" name="文本框 32">
            <a:extLst>
              <a:ext uri="{FF2B5EF4-FFF2-40B4-BE49-F238E27FC236}">
                <a16:creationId xmlns:a16="http://schemas.microsoft.com/office/drawing/2014/main" id="{E46DB851-3870-AEF9-799F-B7F141DEE93B}"/>
              </a:ext>
            </a:extLst>
          </p:cNvPr>
          <p:cNvSpPr txBox="1"/>
          <p:nvPr/>
        </p:nvSpPr>
        <p:spPr>
          <a:xfrm>
            <a:off x="5307243" y="5674942"/>
            <a:ext cx="3513729"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the last thread </a:t>
            </a:r>
            <a:r>
              <a:rPr lang="en-US" altLang="zh-CN" sz="2400" b="1" baseline="2495" dirty="0">
                <a:solidFill>
                  <a:schemeClr val="tx1">
                    <a:lumMod val="50000"/>
                  </a:schemeClr>
                </a:solidFill>
                <a:latin typeface="Gill Sans MT" panose="020B0502020104020203" pitchFamily="34" charset="0"/>
                <a:sym typeface="Helvetica"/>
              </a:rPr>
              <a:t>signals</a:t>
            </a:r>
            <a:r>
              <a:rPr lang="en-US" altLang="zh-CN" sz="2400" baseline="2495" dirty="0">
                <a:solidFill>
                  <a:schemeClr val="tx1">
                    <a:lumMod val="50000"/>
                  </a:schemeClr>
                </a:solidFill>
                <a:latin typeface="Gill Sans MT" panose="020B0502020104020203" pitchFamily="34" charset="0"/>
                <a:sym typeface="Helvetica"/>
              </a:rPr>
              <a:t> all waiting threads</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1"/>
          </p:cNvCxnSpPr>
          <p:nvPr/>
        </p:nvCxnSpPr>
        <p:spPr>
          <a:xfrm flipH="1" flipV="1">
            <a:off x="4820575" y="5508508"/>
            <a:ext cx="486668" cy="340841"/>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92916015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Exercise: Dining Philosophers Problem</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占位符 7">
            <a:extLst>
              <a:ext uri="{FF2B5EF4-FFF2-40B4-BE49-F238E27FC236}">
                <a16:creationId xmlns:a16="http://schemas.microsoft.com/office/drawing/2014/main" id="{14771B40-21CF-5E90-3A74-392C5D51EA85}"/>
              </a:ext>
            </a:extLst>
          </p:cNvPr>
          <p:cNvSpPr>
            <a:spLocks noGrp="1"/>
          </p:cNvSpPr>
          <p:nvPr>
            <p:ph type="body" idx="1"/>
          </p:nvPr>
        </p:nvSpPr>
        <p:spPr>
          <a:xfrm>
            <a:off x="844550" y="1229566"/>
            <a:ext cx="10502900" cy="3408535"/>
          </a:xfrm>
        </p:spPr>
        <p:txBody>
          <a:bodyPr>
            <a:normAutofit/>
          </a:bodyPr>
          <a:lstStyle/>
          <a:p>
            <a:pPr algn="l">
              <a:buFont typeface="Wingdings" panose="05000000000000000000" pitchFamily="2" charset="2"/>
              <a:buChar char="Ø"/>
            </a:pPr>
            <a:r>
              <a:rPr lang="en-US" altLang="zh-CN" sz="2400" b="1" i="0" dirty="0">
                <a:solidFill>
                  <a:srgbClr val="000000"/>
                </a:solidFill>
                <a:effectLst/>
                <a:latin typeface="-apple-system"/>
              </a:rPr>
              <a:t>Problem</a:t>
            </a:r>
            <a:r>
              <a:rPr lang="en-US" altLang="zh-CN" sz="2400" b="0" i="0" dirty="0">
                <a:solidFill>
                  <a:srgbClr val="000000"/>
                </a:solidFill>
                <a:effectLst/>
                <a:latin typeface="-apple-system"/>
              </a:rPr>
              <a:t>: Five philosophers sit around a table with five forks. Each philosopher needs two forks to eat but only one is available on either side. The challenge is to avoid deadlock and ensure all philosophers eventually eat.</a:t>
            </a:r>
          </a:p>
          <a:p>
            <a:pPr algn="l">
              <a:buFont typeface="Wingdings" panose="05000000000000000000" pitchFamily="2" charset="2"/>
              <a:buChar char="Ø"/>
            </a:pPr>
            <a:r>
              <a:rPr lang="en-US" altLang="zh-CN" sz="2400" b="1" i="0" dirty="0">
                <a:solidFill>
                  <a:srgbClr val="000000"/>
                </a:solidFill>
                <a:effectLst/>
                <a:latin typeface="-apple-system"/>
              </a:rPr>
              <a:t>Solution</a:t>
            </a:r>
            <a:r>
              <a:rPr lang="en-US" altLang="zh-CN" sz="2400" b="0" i="0" dirty="0">
                <a:solidFill>
                  <a:srgbClr val="000000"/>
                </a:solidFill>
                <a:effectLst/>
                <a:latin typeface="-apple-system"/>
              </a:rPr>
              <a:t>: Use condition variables to manage fork availability. Philosophers check if both adjacent forks are available before picking them up. After eating, they put the forks back and signal neighbors, allowing them to eat if possible.</a:t>
            </a:r>
          </a:p>
        </p:txBody>
      </p:sp>
      <p:pic>
        <p:nvPicPr>
          <p:cNvPr id="6146" name="Picture 2">
            <a:extLst>
              <a:ext uri="{FF2B5EF4-FFF2-40B4-BE49-F238E27FC236}">
                <a16:creationId xmlns:a16="http://schemas.microsoft.com/office/drawing/2014/main" id="{CF2F52CD-DB0C-B959-3919-D4921B7C0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278" y="3964535"/>
            <a:ext cx="2095500" cy="21717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B434E429-12CC-C98F-644E-BE0ABD4B9433}"/>
              </a:ext>
            </a:extLst>
          </p:cNvPr>
          <p:cNvSpPr txBox="1"/>
          <p:nvPr/>
        </p:nvSpPr>
        <p:spPr>
          <a:xfrm>
            <a:off x="3406986" y="6031468"/>
            <a:ext cx="433008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CN" dirty="0">
                <a:hlinkClick r:id="rId4"/>
              </a:rPr>
              <a:t>Dining philosophers problem - Wikipedia</a:t>
            </a:r>
            <a:endParaRPr lang="zh-CN" altLang="en-US" dirty="0"/>
          </a:p>
        </p:txBody>
      </p:sp>
    </p:spTree>
    <p:extLst>
      <p:ext uri="{BB962C8B-B14F-4D97-AF65-F5344CB8AC3E}">
        <p14:creationId xmlns:p14="http://schemas.microsoft.com/office/powerpoint/2010/main" val="320886104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altLang="zh-CN" dirty="0"/>
              <a:t>Exercise: Dining Philosophers Problem</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131948" y="941294"/>
            <a:ext cx="5820354" cy="5909310"/>
          </a:xfrm>
          <a:prstGeom prst="rect">
            <a:avLst/>
          </a:prstGeom>
          <a:noFill/>
          <a:ln>
            <a:solidFill>
              <a:schemeClr val="tx1"/>
            </a:solidFill>
          </a:ln>
        </p:spPr>
        <p:txBody>
          <a:bodyPr wrap="square" numCol="1">
            <a:spAutoFit/>
          </a:bodyPr>
          <a:lstStyle/>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pthread.h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stdio.h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#define NUM_PHILOSOPHERS 5</a:t>
            </a:r>
          </a:p>
          <a:p>
            <a:pPr algn="l"/>
            <a:endParaRPr lang="en-HK" altLang="zh-CN" sz="1400" b="0" i="0" dirty="0">
              <a:solidFill>
                <a:srgbClr val="5C5C5C"/>
              </a:solidFill>
              <a:effectLst/>
              <a:latin typeface="Consolas" panose="020B0609020204030204" pitchFamily="49" charset="0"/>
            </a:endParaRPr>
          </a:p>
          <a:p>
            <a:pPr algn="l"/>
            <a:r>
              <a:rPr lang="en-HK" altLang="zh-CN" sz="1400" b="0" i="0" dirty="0" err="1">
                <a:solidFill>
                  <a:srgbClr val="A626A4"/>
                </a:solidFill>
                <a:effectLst/>
                <a:latin typeface="Consolas" panose="020B0609020204030204" pitchFamily="49" charset="0"/>
              </a:rPr>
              <a:t>pthread_mutex_t</a:t>
            </a:r>
            <a:r>
              <a:rPr lang="en-HK" altLang="zh-CN" sz="1400" b="0" i="0" dirty="0">
                <a:solidFill>
                  <a:srgbClr val="5C5C5C"/>
                </a:solidFill>
                <a:effectLst/>
                <a:latin typeface="Consolas" panose="020B0609020204030204" pitchFamily="49" charset="0"/>
              </a:rPr>
              <a:t> mutex = PTHREAD_MUTEX_INITIALIZER;</a:t>
            </a:r>
          </a:p>
          <a:p>
            <a:pPr algn="l"/>
            <a:r>
              <a:rPr lang="en-HK" altLang="zh-CN" sz="1400" b="0" i="0" dirty="0" err="1">
                <a:solidFill>
                  <a:srgbClr val="A626A4"/>
                </a:solidFill>
                <a:effectLst/>
                <a:latin typeface="Consolas" panose="020B0609020204030204" pitchFamily="49" charset="0"/>
              </a:rPr>
              <a:t>pthread_cond_t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cond_vars</a:t>
            </a:r>
            <a:r>
              <a:rPr lang="en-HK" altLang="zh-CN" sz="1400" b="0" i="0" dirty="0">
                <a:solidFill>
                  <a:srgbClr val="5C5C5C"/>
                </a:solidFill>
                <a:effectLst/>
                <a:latin typeface="Consolas" panose="020B0609020204030204" pitchFamily="49" charset="0"/>
              </a:rPr>
              <a:t>[NUM_PHILOSOPHERS];</a:t>
            </a:r>
          </a:p>
          <a:p>
            <a:pPr algn="l"/>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state[NUM_PHILOSOPHERS];</a:t>
            </a:r>
          </a:p>
          <a:p>
            <a:pPr algn="l"/>
            <a:r>
              <a:rPr lang="en-HK" altLang="zh-CN" sz="1400" b="0" i="0" dirty="0" err="1">
                <a:solidFill>
                  <a:srgbClr val="A626A4"/>
                </a:solidFill>
                <a:effectLst/>
                <a:latin typeface="Consolas" panose="020B0609020204030204" pitchFamily="49" charset="0"/>
              </a:rPr>
              <a:t>enum</a:t>
            </a:r>
            <a:r>
              <a:rPr lang="en-HK" altLang="zh-CN" sz="1400" b="0" i="0" dirty="0">
                <a:solidFill>
                  <a:srgbClr val="5C5C5C"/>
                </a:solidFill>
                <a:effectLst/>
                <a:latin typeface="Consolas" panose="020B0609020204030204" pitchFamily="49" charset="0"/>
              </a:rPr>
              <a:t> { THINKING, HUNGRY, EATING };</a:t>
            </a:r>
          </a:p>
          <a:p>
            <a:pPr algn="l"/>
            <a:endParaRPr lang="en-HK" altLang="zh-CN" sz="1400" b="0" i="0" dirty="0">
              <a:solidFill>
                <a:srgbClr val="5C5C5C"/>
              </a:solidFill>
              <a:effectLst/>
              <a:latin typeface="Consolas" panose="020B0609020204030204" pitchFamily="49" charset="0"/>
            </a:endParaRPr>
          </a:p>
          <a:p>
            <a:pPr algn="l"/>
            <a:r>
              <a:rPr lang="en-US" altLang="zh-CN" sz="1400" b="0" i="0" dirty="0">
                <a:solidFill>
                  <a:srgbClr val="A626A4"/>
                </a:solidFill>
                <a:effectLst/>
                <a:latin typeface="Consolas" panose="020B0609020204030204" pitchFamily="49" charset="0"/>
              </a:rPr>
              <a:t>void</a:t>
            </a:r>
            <a:r>
              <a:rPr lang="en-US" altLang="zh-CN" sz="1400" b="0" i="0" dirty="0">
                <a:solidFill>
                  <a:srgbClr val="5C5C5C"/>
                </a:solidFill>
                <a:effectLst/>
                <a:latin typeface="Consolas" panose="020B0609020204030204" pitchFamily="49" charset="0"/>
              </a:rPr>
              <a:t> </a:t>
            </a:r>
            <a:r>
              <a:rPr lang="en-US" altLang="zh-CN" sz="1400" b="0" i="0" dirty="0">
                <a:solidFill>
                  <a:srgbClr val="4078F2"/>
                </a:solidFill>
                <a:effectLst/>
                <a:latin typeface="Consolas" panose="020B0609020204030204" pitchFamily="49" charset="0"/>
              </a:rPr>
              <a:t>test</a:t>
            </a:r>
            <a:r>
              <a:rPr lang="en-US" altLang="zh-CN" sz="1400" b="0" i="0" dirty="0">
                <a:solidFill>
                  <a:srgbClr val="5C5C5C"/>
                </a:solidFill>
                <a:effectLst/>
                <a:latin typeface="Consolas" panose="020B0609020204030204" pitchFamily="49" charset="0"/>
              </a:rPr>
              <a:t>(</a:t>
            </a:r>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a:t>
            </a:r>
            <a:r>
              <a:rPr lang="en-US" altLang="zh-CN" sz="1400" b="0" i="1" dirty="0">
                <a:solidFill>
                  <a:srgbClr val="A626A4"/>
                </a:solidFill>
                <a:effectLst/>
                <a:latin typeface="Consolas" panose="020B0609020204030204" pitchFamily="49" charset="0"/>
              </a:rPr>
              <a:t>TODO:</a:t>
            </a:r>
            <a:r>
              <a:rPr lang="en-US" altLang="zh-CN" sz="1400" b="0" i="1" dirty="0">
                <a:solidFill>
                  <a:srgbClr val="A0A1A7"/>
                </a:solidFill>
                <a:effectLst/>
                <a:latin typeface="Consolas" panose="020B0609020204030204" pitchFamily="49" charset="0"/>
              </a:rPr>
              <a:t> Implement test function</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Hint: Check if the philosopher can start eating</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by ensuring neighbors are not eating.</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a:t>
            </a:r>
            <a:endParaRPr lang="en-HK" altLang="zh-CN" sz="1400" b="0" i="0" dirty="0">
              <a:solidFill>
                <a:srgbClr val="5C5C5C"/>
              </a:solidFill>
              <a:effectLst/>
              <a:latin typeface="Consolas" panose="020B0609020204030204" pitchFamily="49" charset="0"/>
            </a:endParaRPr>
          </a:p>
          <a:p>
            <a:pPr algn="l"/>
            <a:r>
              <a:rPr lang="en-US" altLang="zh-CN" sz="1400" b="0" i="0" dirty="0">
                <a:solidFill>
                  <a:srgbClr val="A626A4"/>
                </a:solidFill>
                <a:effectLst/>
                <a:latin typeface="Consolas" panose="020B0609020204030204" pitchFamily="49" charset="0"/>
              </a:rPr>
              <a:t>void</a:t>
            </a:r>
            <a:r>
              <a:rPr lang="en-US" altLang="zh-CN" sz="1400" b="0" i="0" dirty="0">
                <a:solidFill>
                  <a:srgbClr val="5C5C5C"/>
                </a:solidFill>
                <a:effectLst/>
                <a:latin typeface="Consolas" panose="020B0609020204030204" pitchFamily="49" charset="0"/>
              </a:rPr>
              <a:t> </a:t>
            </a:r>
            <a:r>
              <a:rPr lang="en-US" altLang="zh-CN" sz="1400" b="0" i="0" dirty="0" err="1">
                <a:solidFill>
                  <a:srgbClr val="4078F2"/>
                </a:solidFill>
                <a:effectLst/>
                <a:latin typeface="Consolas" panose="020B0609020204030204" pitchFamily="49" charset="0"/>
              </a:rPr>
              <a:t>pickup_forks</a:t>
            </a:r>
            <a:r>
              <a:rPr lang="en-US" altLang="zh-CN" sz="1400" b="0" i="0" dirty="0">
                <a:solidFill>
                  <a:srgbClr val="5C5C5C"/>
                </a:solidFill>
                <a:effectLst/>
                <a:latin typeface="Consolas" panose="020B0609020204030204" pitchFamily="49" charset="0"/>
              </a:rPr>
              <a:t>(</a:t>
            </a:r>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pthread_mutex_lock</a:t>
            </a:r>
            <a:r>
              <a:rPr lang="en-US" altLang="zh-CN" sz="1400" b="0" i="0" dirty="0">
                <a:solidFill>
                  <a:srgbClr val="5C5C5C"/>
                </a:solidFill>
                <a:effectLst/>
                <a:latin typeface="Consolas" panose="020B0609020204030204" pitchFamily="49" charset="0"/>
              </a:rPr>
              <a:t>(&amp;mutex);</a:t>
            </a: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a:t>
            </a:r>
            <a:r>
              <a:rPr lang="en-US" altLang="zh-CN" sz="1400" b="0" i="1" dirty="0">
                <a:solidFill>
                  <a:srgbClr val="A626A4"/>
                </a:solidFill>
                <a:effectLst/>
                <a:latin typeface="Consolas" panose="020B0609020204030204" pitchFamily="49" charset="0"/>
              </a:rPr>
              <a:t>TODO:</a:t>
            </a:r>
            <a:r>
              <a:rPr lang="en-US" altLang="zh-CN" sz="1400" b="0" i="1" dirty="0">
                <a:solidFill>
                  <a:srgbClr val="A0A1A7"/>
                </a:solidFill>
                <a:effectLst/>
                <a:latin typeface="Consolas" panose="020B0609020204030204" pitchFamily="49" charset="0"/>
              </a:rPr>
              <a:t> Implement </a:t>
            </a:r>
            <a:r>
              <a:rPr lang="en-US" altLang="zh-CN" sz="1400" b="0" i="1" dirty="0" err="1">
                <a:solidFill>
                  <a:srgbClr val="A0A1A7"/>
                </a:solidFill>
                <a:effectLst/>
                <a:latin typeface="Consolas" panose="020B0609020204030204" pitchFamily="49" charset="0"/>
              </a:rPr>
              <a:t>pickup_forks</a:t>
            </a:r>
            <a:r>
              <a:rPr lang="en-US" altLang="zh-CN" sz="1400" b="0" i="1" dirty="0">
                <a:solidFill>
                  <a:srgbClr val="A0A1A7"/>
                </a:solidFill>
                <a:effectLst/>
                <a:latin typeface="Consolas" panose="020B0609020204030204" pitchFamily="49" charset="0"/>
              </a:rPr>
              <a:t> function</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Hint: Set state to HUNGRY and then test.</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Wait if not able to eat.</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pthread_mutex_unlock</a:t>
            </a:r>
            <a:r>
              <a:rPr lang="en-US" altLang="zh-CN" sz="1400" b="0" i="0" dirty="0">
                <a:solidFill>
                  <a:srgbClr val="5C5C5C"/>
                </a:solidFill>
                <a:effectLst/>
                <a:latin typeface="Consolas" panose="020B0609020204030204" pitchFamily="49" charset="0"/>
              </a:rPr>
              <a:t>(&amp;mutex);</a:t>
            </a:r>
          </a:p>
          <a:p>
            <a:pPr algn="l"/>
            <a:r>
              <a:rPr lang="en-US" altLang="zh-CN" sz="1400" b="0" i="0" dirty="0">
                <a:solidFill>
                  <a:srgbClr val="5C5C5C"/>
                </a:solidFill>
                <a:effectLst/>
                <a:latin typeface="Consolas" panose="020B0609020204030204" pitchFamily="49" charset="0"/>
              </a:rPr>
              <a:t>}</a:t>
            </a:r>
          </a:p>
          <a:p>
            <a:pPr algn="l"/>
            <a:r>
              <a:rPr lang="en-US" altLang="zh-CN" sz="1400" b="0" i="0" dirty="0">
                <a:solidFill>
                  <a:srgbClr val="A626A4"/>
                </a:solidFill>
                <a:effectLst/>
                <a:latin typeface="Consolas" panose="020B0609020204030204" pitchFamily="49" charset="0"/>
              </a:rPr>
              <a:t>void</a:t>
            </a:r>
            <a:r>
              <a:rPr lang="en-US" altLang="zh-CN" sz="1400" b="0" i="0" dirty="0">
                <a:solidFill>
                  <a:srgbClr val="5C5C5C"/>
                </a:solidFill>
                <a:effectLst/>
                <a:latin typeface="Consolas" panose="020B0609020204030204" pitchFamily="49" charset="0"/>
              </a:rPr>
              <a:t> </a:t>
            </a:r>
            <a:r>
              <a:rPr lang="en-US" altLang="zh-CN" sz="1400" b="0" i="0" dirty="0" err="1">
                <a:solidFill>
                  <a:srgbClr val="4078F2"/>
                </a:solidFill>
                <a:effectLst/>
                <a:latin typeface="Consolas" panose="020B0609020204030204" pitchFamily="49" charset="0"/>
              </a:rPr>
              <a:t>return_forks</a:t>
            </a:r>
            <a:r>
              <a:rPr lang="en-US" altLang="zh-CN" sz="1400" b="0" i="0" dirty="0">
                <a:solidFill>
                  <a:srgbClr val="5C5C5C"/>
                </a:solidFill>
                <a:effectLst/>
                <a:latin typeface="Consolas" panose="020B0609020204030204" pitchFamily="49" charset="0"/>
              </a:rPr>
              <a:t>(</a:t>
            </a:r>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pthread_mutex_lock</a:t>
            </a:r>
            <a:r>
              <a:rPr lang="en-US" altLang="zh-CN" sz="1400" b="0" i="0" dirty="0">
                <a:solidFill>
                  <a:srgbClr val="5C5C5C"/>
                </a:solidFill>
                <a:effectLst/>
                <a:latin typeface="Consolas" panose="020B0609020204030204" pitchFamily="49" charset="0"/>
              </a:rPr>
              <a:t>(&amp;mutex);</a:t>
            </a: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a:t>
            </a:r>
            <a:r>
              <a:rPr lang="en-US" altLang="zh-CN" sz="1400" b="0" i="1" dirty="0">
                <a:solidFill>
                  <a:srgbClr val="A626A4"/>
                </a:solidFill>
                <a:effectLst/>
                <a:latin typeface="Consolas" panose="020B0609020204030204" pitchFamily="49" charset="0"/>
              </a:rPr>
              <a:t>TODO:</a:t>
            </a:r>
            <a:r>
              <a:rPr lang="en-US" altLang="zh-CN" sz="1400" b="0" i="1" dirty="0">
                <a:solidFill>
                  <a:srgbClr val="A0A1A7"/>
                </a:solidFill>
                <a:effectLst/>
                <a:latin typeface="Consolas" panose="020B0609020204030204" pitchFamily="49" charset="0"/>
              </a:rPr>
              <a:t> Implement </a:t>
            </a:r>
            <a:r>
              <a:rPr lang="en-US" altLang="zh-CN" sz="1400" b="0" i="1" dirty="0" err="1">
                <a:solidFill>
                  <a:srgbClr val="A0A1A7"/>
                </a:solidFill>
                <a:effectLst/>
                <a:latin typeface="Consolas" panose="020B0609020204030204" pitchFamily="49" charset="0"/>
              </a:rPr>
              <a:t>return_forks</a:t>
            </a:r>
            <a:r>
              <a:rPr lang="en-US" altLang="zh-CN" sz="1400" b="0" i="1" dirty="0">
                <a:solidFill>
                  <a:srgbClr val="A0A1A7"/>
                </a:solidFill>
                <a:effectLst/>
                <a:latin typeface="Consolas" panose="020B0609020204030204" pitchFamily="49" charset="0"/>
              </a:rPr>
              <a:t> function</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Hint: Set state to THINKING and test neighbors.</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pthread_mutex_unlock</a:t>
            </a:r>
            <a:r>
              <a:rPr lang="en-US" altLang="zh-CN" sz="1400" b="0" i="0" dirty="0">
                <a:solidFill>
                  <a:srgbClr val="5C5C5C"/>
                </a:solidFill>
                <a:effectLst/>
                <a:latin typeface="Consolas" panose="020B0609020204030204" pitchFamily="49" charset="0"/>
              </a:rPr>
              <a:t>(&amp;mutex);</a:t>
            </a:r>
          </a:p>
          <a:p>
            <a:pPr algn="l"/>
            <a:r>
              <a:rPr lang="en-US" altLang="zh-CN" sz="14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4718962" y="941294"/>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err="1">
                <a:ln>
                  <a:noFill/>
                </a:ln>
                <a:solidFill>
                  <a:srgbClr val="202020"/>
                </a:solidFill>
                <a:effectLst/>
                <a:uLnTx/>
                <a:uFillTx/>
                <a:latin typeface="Gill Sans MT" panose="020B0502020104020203" pitchFamily="34" charset="0"/>
                <a:cs typeface="Helvetica"/>
                <a:sym typeface="Helvetica"/>
              </a:rPr>
              <a:t>exercise.c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952302" y="941294"/>
            <a:ext cx="6100704" cy="5909310"/>
          </a:xfrm>
          <a:prstGeom prst="rect">
            <a:avLst/>
          </a:prstGeom>
          <a:noFill/>
          <a:ln>
            <a:solidFill>
              <a:schemeClr val="tx1"/>
            </a:solidFill>
          </a:ln>
        </p:spPr>
        <p:txBody>
          <a:bodyPr wrap="square" numCol="1">
            <a:spAutoFit/>
          </a:bodyPr>
          <a:lstStyle/>
          <a:p>
            <a:pPr algn="l"/>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a:solidFill>
                  <a:srgbClr val="4078F2"/>
                </a:solidFill>
                <a:effectLst/>
                <a:latin typeface="Consolas" panose="020B0609020204030204" pitchFamily="49" charset="0"/>
              </a:rPr>
              <a:t>philosopher</a:t>
            </a:r>
            <a:r>
              <a:rPr lang="en-HK" altLang="zh-CN" sz="1400" b="0" i="0" dirty="0">
                <a:solidFill>
                  <a:srgbClr val="5C5C5C"/>
                </a:solidFill>
                <a:effectLst/>
                <a:latin typeface="Consolas" panose="020B0609020204030204" pitchFamily="49" charset="0"/>
              </a:rPr>
              <a:t>(</a:t>
            </a:r>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arg</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a:t>
            </a:r>
            <a:r>
              <a:rPr lang="en-HK" altLang="zh-CN" sz="1400" b="0" i="0" dirty="0" err="1">
                <a:solidFill>
                  <a:srgbClr val="5C5C5C"/>
                </a:solidFill>
                <a:effectLst/>
                <a:latin typeface="Consolas" panose="020B0609020204030204" pitchFamily="49" charset="0"/>
              </a:rPr>
              <a:t>arg</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while</a:t>
            </a:r>
            <a:r>
              <a:rPr lang="en-HK" altLang="zh-CN" sz="1400" b="0" i="0" dirty="0">
                <a:solidFill>
                  <a:srgbClr val="5C5C5C"/>
                </a:solidFill>
                <a:effectLst/>
                <a:latin typeface="Consolas" panose="020B0609020204030204" pitchFamily="49" charset="0"/>
              </a:rPr>
              <a:t> (</a:t>
            </a:r>
            <a:r>
              <a:rPr lang="en-HK" altLang="zh-CN" sz="1400" b="0" i="0" dirty="0">
                <a:solidFill>
                  <a:srgbClr val="986801"/>
                </a:solidFill>
                <a:effectLst/>
                <a:latin typeface="Consolas" panose="020B0609020204030204" pitchFamily="49" charset="0"/>
              </a:rPr>
              <a:t>1</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C18401"/>
                </a:solidFill>
                <a:effectLst/>
                <a:latin typeface="Consolas" panose="020B0609020204030204" pitchFamily="49" charset="0"/>
              </a:rPr>
              <a:t>printf</a:t>
            </a:r>
            <a:r>
              <a:rPr lang="en-HK" altLang="zh-CN" sz="1400" b="0" i="0" dirty="0">
                <a:solidFill>
                  <a:srgbClr val="5C5C5C"/>
                </a:solidFill>
                <a:effectLst/>
                <a:latin typeface="Consolas" panose="020B0609020204030204" pitchFamily="49" charset="0"/>
              </a:rPr>
              <a:t>(</a:t>
            </a:r>
            <a:r>
              <a:rPr lang="en-HK" altLang="zh-CN" sz="1400" b="0" i="0" dirty="0">
                <a:solidFill>
                  <a:srgbClr val="50A14F"/>
                </a:solidFill>
                <a:effectLst/>
                <a:latin typeface="Consolas" panose="020B0609020204030204" pitchFamily="49" charset="0"/>
              </a:rPr>
              <a:t>"Philosopher %d is thinking.\n"</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pickup_forks</a:t>
            </a:r>
            <a:r>
              <a:rPr lang="en-HK" altLang="zh-CN" sz="1400" b="0" i="0" dirty="0">
                <a:solidFill>
                  <a:srgbClr val="5C5C5C"/>
                </a:solidFill>
                <a:effectLst/>
                <a:latin typeface="Consolas" panose="020B0609020204030204" pitchFamily="49" charset="0"/>
              </a:rPr>
              <a:t>(</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C18401"/>
                </a:solidFill>
                <a:effectLst/>
                <a:latin typeface="Consolas" panose="020B0609020204030204" pitchFamily="49" charset="0"/>
              </a:rPr>
              <a:t>printf</a:t>
            </a:r>
            <a:r>
              <a:rPr lang="en-HK" altLang="zh-CN" sz="1400" b="0" i="0" dirty="0">
                <a:solidFill>
                  <a:srgbClr val="5C5C5C"/>
                </a:solidFill>
                <a:effectLst/>
                <a:latin typeface="Consolas" panose="020B0609020204030204" pitchFamily="49" charset="0"/>
              </a:rPr>
              <a:t>(</a:t>
            </a:r>
            <a:r>
              <a:rPr lang="en-HK" altLang="zh-CN" sz="1400" b="0" i="0" dirty="0">
                <a:solidFill>
                  <a:srgbClr val="50A14F"/>
                </a:solidFill>
                <a:effectLst/>
                <a:latin typeface="Consolas" panose="020B0609020204030204" pitchFamily="49" charset="0"/>
              </a:rPr>
              <a:t>"Philosopher %d is eating.\n"</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return_forks</a:t>
            </a:r>
            <a:r>
              <a:rPr lang="en-HK" altLang="zh-CN" sz="1400" b="0" i="0" dirty="0">
                <a:solidFill>
                  <a:srgbClr val="5C5C5C"/>
                </a:solidFill>
                <a:effectLst/>
                <a:latin typeface="Consolas" panose="020B0609020204030204" pitchFamily="49" charset="0"/>
              </a:rPr>
              <a:t>(</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return</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a:t>
            </a:r>
          </a:p>
          <a:p>
            <a:pPr algn="l"/>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a:solidFill>
                  <a:srgbClr val="4078F2"/>
                </a:solidFill>
                <a:effectLst/>
                <a:latin typeface="Consolas" panose="020B0609020204030204" pitchFamily="49" charset="0"/>
              </a:rPr>
              <a:t>main</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A626A4"/>
                </a:solidFill>
                <a:effectLst/>
                <a:latin typeface="Consolas" panose="020B0609020204030204" pitchFamily="49" charset="0"/>
              </a:rPr>
              <a:t>pthread_t</a:t>
            </a:r>
            <a:r>
              <a:rPr lang="en-HK" altLang="zh-CN" sz="1400" b="0" i="0" dirty="0">
                <a:solidFill>
                  <a:srgbClr val="5C5C5C"/>
                </a:solidFill>
                <a:effectLst/>
                <a:latin typeface="Consolas" panose="020B0609020204030204" pitchFamily="49" charset="0"/>
              </a:rPr>
              <a:t> philosophers[NUM_PHILOSOPHERS];</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ids[NUM_PHILOSOPHERS];</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for</a:t>
            </a:r>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&lt; NUM_PHILOSOPHERS;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pthread_cond_init</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cond_vars</a:t>
            </a:r>
            <a:r>
              <a:rPr lang="en-HK" altLang="zh-CN" sz="1400" b="0" i="0" dirty="0">
                <a:solidFill>
                  <a:srgbClr val="5C5C5C"/>
                </a:solidFill>
                <a:effectLst/>
                <a:latin typeface="Consolas" panose="020B0609020204030204" pitchFamily="49" charset="0"/>
              </a:rPr>
              <a:t>[</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ids[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pthread_create</a:t>
            </a:r>
            <a:r>
              <a:rPr lang="en-HK" altLang="zh-CN" sz="1400" b="0" i="0" dirty="0">
                <a:solidFill>
                  <a:srgbClr val="5C5C5C"/>
                </a:solidFill>
                <a:effectLst/>
                <a:latin typeface="Consolas" panose="020B0609020204030204" pitchFamily="49" charset="0"/>
              </a:rPr>
              <a:t>(&amp;philosophers[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 philosopher, &amp;ids[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for</a:t>
            </a:r>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&lt; NUM_PHILOSOPHERS;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pthread_join</a:t>
            </a:r>
            <a:r>
              <a:rPr lang="en-HK" altLang="zh-CN" sz="1400" b="0" i="0" dirty="0">
                <a:solidFill>
                  <a:srgbClr val="5C5C5C"/>
                </a:solidFill>
                <a:effectLst/>
                <a:latin typeface="Consolas" panose="020B0609020204030204" pitchFamily="49" charset="0"/>
              </a:rPr>
              <a:t>(philosophers[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for</a:t>
            </a:r>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&lt; NUM_PHILOSOPHERS;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pthread_cond_destroy</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cond_vars</a:t>
            </a:r>
            <a:r>
              <a:rPr lang="en-HK" altLang="zh-CN" sz="1400" b="0" i="0" dirty="0">
                <a:solidFill>
                  <a:srgbClr val="5C5C5C"/>
                </a:solidFill>
                <a:effectLst/>
                <a:latin typeface="Consolas" panose="020B0609020204030204" pitchFamily="49" charset="0"/>
              </a:rPr>
              <a:t>[</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return</a:t>
            </a:r>
            <a:r>
              <a:rPr lang="en-HK" altLang="zh-CN" sz="1400" b="0" i="0" dirty="0">
                <a:solidFill>
                  <a:srgbClr val="5C5C5C"/>
                </a:solidFill>
                <a:effectLst/>
                <a:latin typeface="Consolas" panose="020B0609020204030204" pitchFamily="49" charset="0"/>
              </a:rPr>
              <a:t>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Tree>
    <p:extLst>
      <p:ext uri="{BB962C8B-B14F-4D97-AF65-F5344CB8AC3E}">
        <p14:creationId xmlns:p14="http://schemas.microsoft.com/office/powerpoint/2010/main" val="213142946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General Hints for Using Condition Variables</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rgbClr val="800080"/>
              </a:solidFill>
              <a:effectLst/>
              <a:uLnTx/>
              <a:uFillTx/>
              <a:latin typeface="Gill Sans MT" panose="020B0502020104020203" pitchFamily="34" charset="0"/>
              <a:cs typeface="Helvetica"/>
              <a:sym typeface="Helvetica"/>
            </a:endParaRPr>
          </a:p>
        </p:txBody>
      </p:sp>
      <p:sp>
        <p:nvSpPr>
          <p:cNvPr id="3" name="Text Placeholder 2">
            <a:extLst>
              <a:ext uri="{FF2B5EF4-FFF2-40B4-BE49-F238E27FC236}">
                <a16:creationId xmlns:a16="http://schemas.microsoft.com/office/drawing/2014/main" id="{4F9DF121-5295-B8EB-2410-E170AB4E45F1}"/>
              </a:ext>
            </a:extLst>
          </p:cNvPr>
          <p:cNvSpPr>
            <a:spLocks noGrp="1"/>
          </p:cNvSpPr>
          <p:nvPr>
            <p:ph type="body" idx="1"/>
          </p:nvPr>
        </p:nvSpPr>
        <p:spPr>
          <a:xfrm>
            <a:off x="844551" y="1531406"/>
            <a:ext cx="10593290" cy="2268237"/>
          </a:xfrm>
        </p:spPr>
        <p:txBody>
          <a:bodyPr lIns="25400" tIns="25400" rIns="25400" bIns="25400" anchor="t">
            <a:normAutofit/>
          </a:bodyPr>
          <a:lstStyle/>
          <a:p>
            <a:pPr marL="288925" indent="-288925">
              <a:buFont typeface="Wingdings" pitchFamily="2" charset="2"/>
              <a:buChar char="Ø"/>
              <a:defRPr/>
            </a:pPr>
            <a:r>
              <a:rPr lang="en-US" altLang="zh-CN" sz="2600" dirty="0">
                <a:cs typeface="Helvetica"/>
              </a:rPr>
              <a:t>Always lock the mutex before using condition variables.</a:t>
            </a:r>
          </a:p>
          <a:p>
            <a:pPr marL="288925" indent="-288925">
              <a:buFont typeface="Wingdings" pitchFamily="2" charset="2"/>
              <a:buChar char="Ø"/>
              <a:defRPr/>
            </a:pPr>
            <a:r>
              <a:rPr lang="en-US" altLang="zh-CN" sz="2600" dirty="0">
                <a:cs typeface="Helvetica"/>
              </a:rPr>
              <a:t>Use while loops for </a:t>
            </a:r>
            <a:r>
              <a:rPr lang="en-US" altLang="zh-CN" sz="2600" dirty="0" err="1">
                <a:cs typeface="Helvetica"/>
              </a:rPr>
              <a:t>pthread_cond_wait</a:t>
            </a:r>
            <a:r>
              <a:rPr lang="en-US" altLang="zh-CN" sz="2600" dirty="0">
                <a:cs typeface="Helvetica"/>
              </a:rPr>
              <a:t> to handle spurious wakeups.</a:t>
            </a:r>
          </a:p>
          <a:p>
            <a:pPr marL="288925" indent="-288925">
              <a:buFont typeface="Wingdings" pitchFamily="2" charset="2"/>
              <a:buChar char="Ø"/>
              <a:defRPr/>
            </a:pPr>
            <a:r>
              <a:rPr lang="en-US" altLang="zh-CN" sz="2600" dirty="0">
                <a:cs typeface="Helvetica"/>
              </a:rPr>
              <a:t>Ensure proper cleanup using </a:t>
            </a:r>
            <a:r>
              <a:rPr lang="en-US" altLang="zh-CN" sz="2600" dirty="0" err="1">
                <a:cs typeface="Helvetica"/>
              </a:rPr>
              <a:t>pthread_cond_destroy</a:t>
            </a:r>
            <a:r>
              <a:rPr lang="en-US" altLang="zh-CN" sz="2600" dirty="0">
                <a:cs typeface="Helvetica"/>
              </a:rPr>
              <a:t>.</a:t>
            </a:r>
          </a:p>
        </p:txBody>
      </p:sp>
    </p:spTree>
    <p:extLst>
      <p:ext uri="{BB962C8B-B14F-4D97-AF65-F5344CB8AC3E}">
        <p14:creationId xmlns:p14="http://schemas.microsoft.com/office/powerpoint/2010/main" val="356691133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Lab Quiz via </a:t>
            </a:r>
            <a:r>
              <a:rPr lang="en-US" dirty="0" err="1"/>
              <a:t>Ureply</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87859673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Assignment 1</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Due at 18:00:00 p.m., Mon, Oct 7th</a:t>
            </a:r>
          </a:p>
          <a:p>
            <a:pPr marL="288925" indent="-288925">
              <a:spcBef>
                <a:spcPts val="1200"/>
              </a:spcBef>
              <a:buFont typeface="Wingdings" pitchFamily="2" charset="2"/>
              <a:buChar char="Ø"/>
              <a:defRPr/>
            </a:pPr>
            <a:r>
              <a:rPr lang="en-US" sz="2400" b="1" dirty="0">
                <a:cs typeface="Helvetica"/>
              </a:rPr>
              <a:t>Assignment 2</a:t>
            </a:r>
          </a:p>
          <a:p>
            <a:pPr marL="606425" lvl="1" indent="-288925">
              <a:spcBef>
                <a:spcPts val="1200"/>
              </a:spcBef>
              <a:buFont typeface="Wingdings" pitchFamily="2" charset="2"/>
              <a:buChar char="Ø"/>
              <a:defRPr/>
            </a:pPr>
            <a:r>
              <a:rPr lang="en-US" sz="2400" dirty="0">
                <a:cs typeface="Helvetica"/>
              </a:rPr>
              <a:t>Will release after tutorial, Oct 3th</a:t>
            </a:r>
          </a:p>
          <a:p>
            <a:pPr marL="606425" lvl="1" indent="-288925">
              <a:spcBef>
                <a:spcPts val="1200"/>
              </a:spcBef>
              <a:buFont typeface="Wingdings" pitchFamily="2" charset="2"/>
              <a:buChar char="Ø"/>
              <a:defRPr/>
            </a:pPr>
            <a:r>
              <a:rPr lang="en-US"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4th</a:t>
            </a:r>
            <a:endParaRPr lang="en-US" sz="2400" dirty="0">
              <a:cs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Tutorial this week</a:t>
            </a:r>
          </a:p>
          <a:p>
            <a:pPr marL="606425" lvl="1" indent="-288925">
              <a:spcBef>
                <a:spcPts val="1200"/>
              </a:spcBef>
              <a:buFont typeface="Wingdings" pitchFamily="2" charset="2"/>
              <a:buChar char="Ø"/>
              <a:defRPr/>
            </a:pPr>
            <a:r>
              <a:rPr kumimoji="0" lang="en-US" sz="2400" b="0" i="0" u="none" strike="noStrike" kern="0" cap="none" spc="0" normalizeH="0" baseline="0" noProof="0" dirty="0" err="1">
                <a:ln>
                  <a:noFill/>
                </a:ln>
                <a:solidFill>
                  <a:srgbClr val="202020"/>
                </a:solidFill>
                <a:effectLst/>
                <a:uLnTx/>
                <a:uFillTx/>
                <a:latin typeface="Gill Sans MT" panose="020B0502020104020203" pitchFamily="34" charset="0"/>
                <a:cs typeface="Helvetica"/>
                <a:sym typeface="Helvetica"/>
              </a:rPr>
              <a:t>Pthread</a:t>
            </a: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 Library part 2</a:t>
            </a:r>
          </a:p>
          <a:p>
            <a:pPr marL="923925" lvl="2"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 Key interfaces for condition variables</a:t>
            </a:r>
            <a:endPar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lang="en-US" sz="2400" dirty="0">
                <a:cs typeface="Helvetica"/>
              </a:rPr>
              <a:t>Condition variable usage in C</a:t>
            </a:r>
          </a:p>
          <a:p>
            <a:pPr marL="923925" lvl="2"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Multiple Producers and Consumers</a:t>
            </a:r>
          </a:p>
          <a:p>
            <a:pPr marL="923925" lvl="2" indent="-288925">
              <a:spcBef>
                <a:spcPts val="1200"/>
              </a:spcBef>
              <a:buFont typeface="Wingdings" pitchFamily="2" charset="2"/>
              <a:buChar char="Ø"/>
              <a:defRPr/>
            </a:pPr>
            <a:r>
              <a:rPr lang="en-US" sz="2400" dirty="0">
                <a:cs typeface="Helvetica"/>
              </a:rPr>
              <a:t>Barrier Synchronization</a:t>
            </a:r>
          </a:p>
          <a:p>
            <a:pPr marL="923925" lvl="2"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Dining Philosophers Problem</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TextBox 5">
            <a:extLst>
              <a:ext uri="{FF2B5EF4-FFF2-40B4-BE49-F238E27FC236}">
                <a16:creationId xmlns:a16="http://schemas.microsoft.com/office/drawing/2014/main" id="{059666F3-2E33-F336-CBC8-9499F9D78784}"/>
              </a:ext>
            </a:extLst>
          </p:cNvPr>
          <p:cNvSpPr txBox="1"/>
          <p:nvPr/>
        </p:nvSpPr>
        <p:spPr>
          <a:xfrm>
            <a:off x="3619655" y="4942251"/>
            <a:ext cx="6171565" cy="923330"/>
          </a:xfrm>
          <a:prstGeom prst="rect">
            <a:avLst/>
          </a:prstGeom>
          <a:solidFill>
            <a:srgbClr val="FFC000"/>
          </a:solidFill>
          <a:ln w="57150" cap="flat">
            <a:solidFill>
              <a:schemeClr val="bg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CN" b="1" dirty="0">
                <a:solidFill>
                  <a:srgbClr val="202020"/>
                </a:solidFill>
                <a:latin typeface="Gill Sans MT" panose="020B0502020104020203" pitchFamily="34" charset="0"/>
              </a:rPr>
              <a:t>All examples used in this tutorial:</a:t>
            </a:r>
          </a:p>
          <a:p>
            <a:pPr algn="ctr"/>
            <a:r>
              <a:rPr lang="en-US" altLang="zh-CN" b="1" dirty="0">
                <a:solidFill>
                  <a:srgbClr val="202020"/>
                </a:solidFill>
                <a:latin typeface="Gill Sans MT" panose="020B0502020104020203" pitchFamily="34" charset="0"/>
              </a:rPr>
              <a:t>https://github.com/henryhxu/CSCI3150/tree/2024-Fall/tutorial/T05</a:t>
            </a:r>
          </a:p>
        </p:txBody>
      </p:sp>
    </p:spTree>
    <p:extLst>
      <p:ext uri="{BB962C8B-B14F-4D97-AF65-F5344CB8AC3E}">
        <p14:creationId xmlns:p14="http://schemas.microsoft.com/office/powerpoint/2010/main" val="14154995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Review: </a:t>
            </a:r>
            <a:r>
              <a:rPr lang="en-US" dirty="0" err="1"/>
              <a:t>Pthread</a:t>
            </a:r>
            <a:r>
              <a:rPr lang="en-US" dirty="0"/>
              <a:t> Library part 1</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306725" y="1157355"/>
            <a:ext cx="10942521" cy="1245604"/>
          </a:xfrm>
        </p:spPr>
        <p:txBody>
          <a:bodyPr lIns="25400" tIns="25400" rIns="25400" bIns="25400" anchor="t">
            <a:normAutofit/>
          </a:bodyPr>
          <a:lstStyle/>
          <a:p>
            <a:pPr marL="288925" indent="-288925">
              <a:buFont typeface="Wingdings" pitchFamily="2" charset="2"/>
              <a:buChar char="Ø"/>
              <a:defRPr/>
            </a:pPr>
            <a:r>
              <a:rPr lang="en-US" altLang="zh-CN" sz="2400" dirty="0">
                <a:cs typeface="Helvetica"/>
              </a:rPr>
              <a:t>The </a:t>
            </a:r>
            <a:r>
              <a:rPr lang="en-US" altLang="zh-CN" sz="2400" dirty="0" err="1">
                <a:cs typeface="Helvetica"/>
              </a:rPr>
              <a:t>Pthread</a:t>
            </a:r>
            <a:r>
              <a:rPr lang="en-US" altLang="zh-CN" sz="2400" dirty="0">
                <a:cs typeface="Helvetica"/>
              </a:rPr>
              <a:t> (POSIX threads) library is a powerful tool for creating and managing threads in C. It provides a standardized API to facilitate multi-threading, which is essential for developing concurrent applications.</a:t>
            </a:r>
          </a:p>
          <a:p>
            <a:pPr marL="606425" lvl="1" indent="-288925">
              <a:spcBef>
                <a:spcPts val="1200"/>
              </a:spcBef>
              <a:buFont typeface="Wingdings" pitchFamily="2" charset="2"/>
              <a:buChar char="Ø"/>
              <a:defRPr/>
            </a:pPr>
            <a:endParaRPr lang="en-US" sz="2400" dirty="0"/>
          </a:p>
          <a:p>
            <a:pPr marL="606425" lvl="1" indent="-288925">
              <a:spcBef>
                <a:spcPts val="1200"/>
              </a:spcBef>
              <a:buFont typeface="Wingdings" pitchFamily="2" charset="2"/>
              <a:buChar char="Ø"/>
              <a:defRPr/>
            </a:pPr>
            <a:endParaRPr lang="en-US" sz="2400"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18" name="文本框 17">
            <a:extLst>
              <a:ext uri="{FF2B5EF4-FFF2-40B4-BE49-F238E27FC236}">
                <a16:creationId xmlns:a16="http://schemas.microsoft.com/office/drawing/2014/main" id="{000E6A9C-20C9-7CC9-CBF6-89EE2B4A6609}"/>
              </a:ext>
            </a:extLst>
          </p:cNvPr>
          <p:cNvSpPr txBox="1"/>
          <p:nvPr/>
        </p:nvSpPr>
        <p:spPr>
          <a:xfrm>
            <a:off x="275383" y="2476679"/>
            <a:ext cx="4608505"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Font typeface="Wingdings" panose="05000000000000000000" pitchFamily="2" charset="2"/>
              <a:buChar char="Ø"/>
            </a:pPr>
            <a:r>
              <a:rPr lang="en-US" altLang="zh-CN" sz="2400" dirty="0">
                <a:solidFill>
                  <a:srgbClr val="202020"/>
                </a:solidFill>
                <a:latin typeface="Gill Sans MT" panose="020B0502020104020203" pitchFamily="34" charset="0"/>
                <a:cs typeface="Helvetica"/>
                <a:sym typeface="Helvetica"/>
              </a:rPr>
              <a:t>To use it: </a:t>
            </a:r>
            <a:r>
              <a:rPr lang="en-HK" altLang="zh-CN" sz="2400" dirty="0">
                <a:solidFill>
                  <a:srgbClr val="202020"/>
                </a:solidFill>
                <a:latin typeface="Gill Sans MT" panose="020B0502020104020203" pitchFamily="34" charset="0"/>
                <a:cs typeface="Helvetica"/>
                <a:sym typeface="Helvetica"/>
              </a:rPr>
              <a:t> </a:t>
            </a:r>
            <a:r>
              <a:rPr lang="en-HK" altLang="zh-CN" sz="1600" b="0" i="0" dirty="0">
                <a:solidFill>
                  <a:srgbClr val="4078F2"/>
                </a:solidFill>
                <a:effectLst/>
                <a:latin typeface="Consolas" panose="020B0609020204030204" pitchFamily="49" charset="0"/>
              </a:rPr>
              <a:t>#include </a:t>
            </a:r>
            <a:r>
              <a:rPr lang="en-HK" altLang="zh-CN" sz="1600" b="0" i="0" dirty="0">
                <a:solidFill>
                  <a:srgbClr val="50A14F"/>
                </a:solidFill>
                <a:effectLst/>
                <a:latin typeface="Consolas" panose="020B0609020204030204" pitchFamily="49" charset="0"/>
              </a:rPr>
              <a:t>&lt;</a:t>
            </a:r>
            <a:r>
              <a:rPr lang="en-HK" altLang="zh-CN" sz="1600" b="0" i="0" dirty="0" err="1">
                <a:solidFill>
                  <a:srgbClr val="50A14F"/>
                </a:solidFill>
                <a:effectLst/>
                <a:latin typeface="Consolas" panose="020B0609020204030204" pitchFamily="49" charset="0"/>
              </a:rPr>
              <a:t>pthread.h</a:t>
            </a:r>
            <a:r>
              <a:rPr lang="en-HK" altLang="zh-CN" sz="1600" b="0" i="0" dirty="0">
                <a:solidFill>
                  <a:srgbClr val="50A14F"/>
                </a:solidFill>
                <a:effectLst/>
                <a:latin typeface="Consolas" panose="020B0609020204030204" pitchFamily="49" charset="0"/>
              </a:rPr>
              <a:t>&gt;</a:t>
            </a:r>
            <a:endParaRPr kumimoji="0" lang="en-HK" altLang="zh-CN" sz="240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dirty="0">
                <a:solidFill>
                  <a:srgbClr val="202020"/>
                </a:solidFill>
                <a:latin typeface="Gill Sans MT" panose="020B0502020104020203" pitchFamily="34" charset="0"/>
                <a:cs typeface="Helvetica"/>
                <a:sym typeface="Helvetica"/>
              </a:rPr>
              <a:t>Key Interfaces:</a:t>
            </a:r>
          </a:p>
          <a:p>
            <a:pPr marL="606425" lvl="1" indent="-288925">
              <a:spcBef>
                <a:spcPts val="1200"/>
              </a:spcBef>
              <a:buFont typeface="Wingdings" pitchFamily="2" charset="2"/>
              <a:buChar char="Ø"/>
              <a:defRPr/>
            </a:pPr>
            <a:r>
              <a:rPr lang="en-US" altLang="zh-CN" sz="2400" dirty="0" err="1">
                <a:solidFill>
                  <a:srgbClr val="202020"/>
                </a:solidFill>
                <a:latin typeface="Gill Sans MT" panose="020B0502020104020203" pitchFamily="34" charset="0"/>
                <a:cs typeface="Helvetica"/>
                <a:sym typeface="Helvetica"/>
              </a:rPr>
              <a:t>pthread_create</a:t>
            </a:r>
            <a:endParaRPr lang="en-US" altLang="zh-CN" sz="2400" dirty="0">
              <a:solidFill>
                <a:srgbClr val="202020"/>
              </a:solidFill>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lang="en-US" altLang="zh-CN" sz="2400" dirty="0" err="1">
                <a:solidFill>
                  <a:srgbClr val="202020"/>
                </a:solidFill>
                <a:latin typeface="Gill Sans MT" panose="020B0502020104020203" pitchFamily="34" charset="0"/>
                <a:cs typeface="Helvetica"/>
                <a:sym typeface="Helvetica"/>
              </a:rPr>
              <a:t>pthread_exit</a:t>
            </a:r>
            <a:endParaRPr lang="en-US" altLang="zh-CN" sz="2400" dirty="0">
              <a:solidFill>
                <a:srgbClr val="202020"/>
              </a:solidFill>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lang="en-US" altLang="zh-CN" sz="2400" dirty="0" err="1">
                <a:solidFill>
                  <a:srgbClr val="202020"/>
                </a:solidFill>
                <a:latin typeface="Gill Sans MT" panose="020B0502020104020203" pitchFamily="34" charset="0"/>
                <a:cs typeface="Helvetica"/>
                <a:sym typeface="Helvetica"/>
              </a:rPr>
              <a:t>pthread_join</a:t>
            </a:r>
            <a:endParaRPr lang="en-US" altLang="zh-CN" sz="2400" dirty="0">
              <a:solidFill>
                <a:srgbClr val="202020"/>
              </a:solidFill>
              <a:latin typeface="Gill Sans MT" panose="020B0502020104020203" pitchFamily="34" charset="0"/>
              <a:cs typeface="Helvetica"/>
              <a:sym typeface="Helvetica"/>
            </a:endParaRPr>
          </a:p>
        </p:txBody>
      </p:sp>
      <p:sp>
        <p:nvSpPr>
          <p:cNvPr id="5" name="文本框 4">
            <a:extLst>
              <a:ext uri="{FF2B5EF4-FFF2-40B4-BE49-F238E27FC236}">
                <a16:creationId xmlns:a16="http://schemas.microsoft.com/office/drawing/2014/main" id="{1685A8AE-1515-1CD8-E585-D9ACDDB386DB}"/>
              </a:ext>
            </a:extLst>
          </p:cNvPr>
          <p:cNvSpPr txBox="1"/>
          <p:nvPr/>
        </p:nvSpPr>
        <p:spPr>
          <a:xfrm>
            <a:off x="3568665" y="3523119"/>
            <a:ext cx="4006725"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202020"/>
                </a:solidFill>
                <a:effectLst/>
                <a:uLnTx/>
                <a:uFillTx/>
                <a:latin typeface="Gill Sans MT" panose="020B0502020104020203" pitchFamily="34" charset="0"/>
                <a:cs typeface="Helvetica"/>
                <a:sym typeface="Helvetica"/>
              </a:rPr>
              <a:t>pthread_mutex_init</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202020"/>
                </a:solidFill>
                <a:effectLst/>
                <a:uLnTx/>
                <a:uFillTx/>
                <a:latin typeface="Gill Sans MT" panose="020B0502020104020203" pitchFamily="34" charset="0"/>
                <a:cs typeface="Helvetica"/>
                <a:sym typeface="Helvetica"/>
              </a:rPr>
              <a:t>pthread_mutex_lock</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202020"/>
                </a:solidFill>
                <a:effectLst/>
                <a:uLnTx/>
                <a:uFillTx/>
                <a:latin typeface="Gill Sans MT" panose="020B0502020104020203" pitchFamily="34" charset="0"/>
                <a:cs typeface="Helvetica"/>
                <a:sym typeface="Helvetica"/>
              </a:rPr>
              <a:t>pthread_mutex_unlock</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lang="en-US" altLang="zh-CN" sz="2400" dirty="0" err="1">
                <a:solidFill>
                  <a:srgbClr val="202020"/>
                </a:solidFill>
                <a:latin typeface="Gill Sans MT" panose="020B0502020104020203" pitchFamily="34" charset="0"/>
                <a:cs typeface="Helvetica"/>
                <a:sym typeface="Helvetica"/>
              </a:rPr>
              <a:t>pthread_mutex_destroy</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28569714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err="1"/>
              <a:t>Pthread</a:t>
            </a:r>
            <a:r>
              <a:rPr lang="en-US" dirty="0"/>
              <a:t> Library part 2</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306725" y="1157355"/>
            <a:ext cx="10942521" cy="1245604"/>
          </a:xfrm>
        </p:spPr>
        <p:txBody>
          <a:bodyPr lIns="25400" tIns="25400" rIns="25400" bIns="25400" anchor="t">
            <a:normAutofit/>
          </a:bodyPr>
          <a:lstStyle/>
          <a:p>
            <a:pPr marL="288925" indent="-288925">
              <a:buFont typeface="Wingdings" pitchFamily="2" charset="2"/>
              <a:buChar char="Ø"/>
              <a:defRPr/>
            </a:pPr>
            <a:r>
              <a:rPr lang="en-US" altLang="zh-CN" sz="2400" dirty="0">
                <a:cs typeface="Helvetica"/>
              </a:rPr>
              <a:t>The </a:t>
            </a:r>
            <a:r>
              <a:rPr lang="en-US" altLang="zh-CN" sz="2400" dirty="0" err="1">
                <a:cs typeface="Helvetica"/>
              </a:rPr>
              <a:t>Pthread</a:t>
            </a:r>
            <a:r>
              <a:rPr lang="en-US" altLang="zh-CN" sz="2400" dirty="0">
                <a:cs typeface="Helvetica"/>
              </a:rPr>
              <a:t> (POSIX threads) library is a powerful tool for creating and managing threads in C. It provides a standardized API to facilitate multi-threading, which is essential for developing concurrent applications.</a:t>
            </a:r>
          </a:p>
          <a:p>
            <a:pPr marL="606425" lvl="1" indent="-288925">
              <a:spcBef>
                <a:spcPts val="1200"/>
              </a:spcBef>
              <a:buFont typeface="Wingdings" pitchFamily="2" charset="2"/>
              <a:buChar char="Ø"/>
              <a:defRPr/>
            </a:pPr>
            <a:endParaRPr lang="en-US" sz="2400" dirty="0"/>
          </a:p>
          <a:p>
            <a:pPr marL="606425" lvl="1" indent="-288925">
              <a:spcBef>
                <a:spcPts val="1200"/>
              </a:spcBef>
              <a:buFont typeface="Wingdings" pitchFamily="2" charset="2"/>
              <a:buChar char="Ø"/>
              <a:defRPr/>
            </a:pPr>
            <a:endParaRPr lang="en-US" sz="2400"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18" name="文本框 17">
            <a:extLst>
              <a:ext uri="{FF2B5EF4-FFF2-40B4-BE49-F238E27FC236}">
                <a16:creationId xmlns:a16="http://schemas.microsoft.com/office/drawing/2014/main" id="{000E6A9C-20C9-7CC9-CBF6-89EE2B4A6609}"/>
              </a:ext>
            </a:extLst>
          </p:cNvPr>
          <p:cNvSpPr txBox="1"/>
          <p:nvPr/>
        </p:nvSpPr>
        <p:spPr>
          <a:xfrm>
            <a:off x="275383" y="2476679"/>
            <a:ext cx="4608505"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Font typeface="Wingdings" panose="05000000000000000000" pitchFamily="2" charset="2"/>
              <a:buChar char="Ø"/>
            </a:pPr>
            <a:r>
              <a:rPr lang="en-US" altLang="zh-CN" sz="2400" dirty="0">
                <a:solidFill>
                  <a:srgbClr val="202020"/>
                </a:solidFill>
                <a:latin typeface="Gill Sans MT" panose="020B0502020104020203" pitchFamily="34" charset="0"/>
                <a:cs typeface="Helvetica"/>
                <a:sym typeface="Helvetica"/>
              </a:rPr>
              <a:t>To use it: </a:t>
            </a:r>
            <a:r>
              <a:rPr lang="en-HK" altLang="zh-CN" sz="2400" dirty="0">
                <a:solidFill>
                  <a:srgbClr val="202020"/>
                </a:solidFill>
                <a:latin typeface="Gill Sans MT" panose="020B0502020104020203" pitchFamily="34" charset="0"/>
                <a:cs typeface="Helvetica"/>
                <a:sym typeface="Helvetica"/>
              </a:rPr>
              <a:t> </a:t>
            </a:r>
            <a:r>
              <a:rPr lang="en-HK" altLang="zh-CN" sz="1600" b="0" i="0" dirty="0">
                <a:solidFill>
                  <a:srgbClr val="4078F2"/>
                </a:solidFill>
                <a:effectLst/>
                <a:latin typeface="Consolas" panose="020B0609020204030204" pitchFamily="49" charset="0"/>
              </a:rPr>
              <a:t>#include </a:t>
            </a:r>
            <a:r>
              <a:rPr lang="en-HK" altLang="zh-CN" sz="1600" b="0" i="0" dirty="0">
                <a:solidFill>
                  <a:srgbClr val="50A14F"/>
                </a:solidFill>
                <a:effectLst/>
                <a:latin typeface="Consolas" panose="020B0609020204030204" pitchFamily="49" charset="0"/>
              </a:rPr>
              <a:t>&lt;</a:t>
            </a:r>
            <a:r>
              <a:rPr lang="en-HK" altLang="zh-CN" sz="1600" b="0" i="0" dirty="0" err="1">
                <a:solidFill>
                  <a:srgbClr val="50A14F"/>
                </a:solidFill>
                <a:effectLst/>
                <a:latin typeface="Consolas" panose="020B0609020204030204" pitchFamily="49" charset="0"/>
              </a:rPr>
              <a:t>pthread.h</a:t>
            </a:r>
            <a:r>
              <a:rPr lang="en-HK" altLang="zh-CN" sz="1600" b="0" i="0" dirty="0">
                <a:solidFill>
                  <a:srgbClr val="50A14F"/>
                </a:solidFill>
                <a:effectLst/>
                <a:latin typeface="Consolas" panose="020B0609020204030204" pitchFamily="49" charset="0"/>
              </a:rPr>
              <a:t>&gt;</a:t>
            </a:r>
            <a:endParaRPr kumimoji="0" lang="en-HK" altLang="zh-CN" sz="240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dirty="0">
                <a:solidFill>
                  <a:srgbClr val="202020"/>
                </a:solidFill>
                <a:latin typeface="Gill Sans MT" panose="020B0502020104020203" pitchFamily="34" charset="0"/>
                <a:cs typeface="Helvetica"/>
                <a:sym typeface="Helvetica"/>
              </a:rPr>
              <a:t>Key Interfaces:</a:t>
            </a:r>
          </a:p>
          <a:p>
            <a:pPr marL="606425" lvl="1" indent="-288925">
              <a:spcBef>
                <a:spcPts val="1200"/>
              </a:spcBef>
              <a:buFont typeface="Wingdings" pitchFamily="2" charset="2"/>
              <a:buChar char="Ø"/>
              <a:defRPr/>
            </a:pPr>
            <a:r>
              <a:rPr lang="en-US" altLang="zh-CN" sz="2400" dirty="0" err="1">
                <a:solidFill>
                  <a:srgbClr val="202020"/>
                </a:solidFill>
                <a:latin typeface="Gill Sans MT" panose="020B0502020104020203" pitchFamily="34" charset="0"/>
                <a:cs typeface="Helvetica"/>
                <a:sym typeface="Helvetica"/>
              </a:rPr>
              <a:t>pthread_create</a:t>
            </a:r>
            <a:endParaRPr lang="en-US" altLang="zh-CN" sz="2400" dirty="0">
              <a:solidFill>
                <a:srgbClr val="202020"/>
              </a:solidFill>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lang="en-US" altLang="zh-CN" sz="2400" dirty="0" err="1">
                <a:solidFill>
                  <a:srgbClr val="202020"/>
                </a:solidFill>
                <a:latin typeface="Gill Sans MT" panose="020B0502020104020203" pitchFamily="34" charset="0"/>
                <a:cs typeface="Helvetica"/>
                <a:sym typeface="Helvetica"/>
              </a:rPr>
              <a:t>pthread_exit</a:t>
            </a:r>
            <a:endParaRPr lang="en-US" altLang="zh-CN" sz="2400" dirty="0">
              <a:solidFill>
                <a:srgbClr val="202020"/>
              </a:solidFill>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lang="en-US" altLang="zh-CN" sz="2400" dirty="0" err="1">
                <a:solidFill>
                  <a:srgbClr val="202020"/>
                </a:solidFill>
                <a:latin typeface="Gill Sans MT" panose="020B0502020104020203" pitchFamily="34" charset="0"/>
                <a:cs typeface="Helvetica"/>
                <a:sym typeface="Helvetica"/>
              </a:rPr>
              <a:t>pthread_join</a:t>
            </a:r>
            <a:endParaRPr lang="en-US" altLang="zh-CN" sz="2400" dirty="0">
              <a:solidFill>
                <a:srgbClr val="202020"/>
              </a:solidFill>
              <a:latin typeface="Gill Sans MT" panose="020B0502020104020203" pitchFamily="34" charset="0"/>
              <a:cs typeface="Helvetica"/>
              <a:sym typeface="Helvetica"/>
            </a:endParaRPr>
          </a:p>
        </p:txBody>
      </p:sp>
      <p:sp>
        <p:nvSpPr>
          <p:cNvPr id="22" name="文本框 21">
            <a:extLst>
              <a:ext uri="{FF2B5EF4-FFF2-40B4-BE49-F238E27FC236}">
                <a16:creationId xmlns:a16="http://schemas.microsoft.com/office/drawing/2014/main" id="{5DCBAE54-B59D-659D-C2B5-B734C662961B}"/>
              </a:ext>
            </a:extLst>
          </p:cNvPr>
          <p:cNvSpPr txBox="1"/>
          <p:nvPr/>
        </p:nvSpPr>
        <p:spPr>
          <a:xfrm>
            <a:off x="3568665" y="3523119"/>
            <a:ext cx="4006725"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202020"/>
                </a:solidFill>
                <a:effectLst/>
                <a:uLnTx/>
                <a:uFillTx/>
                <a:latin typeface="Gill Sans MT" panose="020B0502020104020203" pitchFamily="34" charset="0"/>
                <a:cs typeface="Helvetica"/>
                <a:sym typeface="Helvetica"/>
              </a:rPr>
              <a:t>pthread_mutex_init</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202020"/>
                </a:solidFill>
                <a:effectLst/>
                <a:uLnTx/>
                <a:uFillTx/>
                <a:latin typeface="Gill Sans MT" panose="020B0502020104020203" pitchFamily="34" charset="0"/>
                <a:cs typeface="Helvetica"/>
                <a:sym typeface="Helvetica"/>
              </a:rPr>
              <a:t>pthread_mutex_lock</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202020"/>
                </a:solidFill>
                <a:effectLst/>
                <a:uLnTx/>
                <a:uFillTx/>
                <a:latin typeface="Gill Sans MT" panose="020B0502020104020203" pitchFamily="34" charset="0"/>
                <a:cs typeface="Helvetica"/>
                <a:sym typeface="Helvetica"/>
              </a:rPr>
              <a:t>pthread_mutex_unlock</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lang="en-US" altLang="zh-CN" sz="2400" dirty="0" err="1">
                <a:solidFill>
                  <a:srgbClr val="202020"/>
                </a:solidFill>
                <a:latin typeface="Gill Sans MT" panose="020B0502020104020203" pitchFamily="34" charset="0"/>
                <a:cs typeface="Helvetica"/>
                <a:sym typeface="Helvetica"/>
              </a:rPr>
              <a:t>pthread_mutex_destroy</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5" name="文本框 4">
            <a:extLst>
              <a:ext uri="{FF2B5EF4-FFF2-40B4-BE49-F238E27FC236}">
                <a16:creationId xmlns:a16="http://schemas.microsoft.com/office/drawing/2014/main" id="{EA6380A2-20C4-B83D-453D-5410F86E9B40}"/>
              </a:ext>
            </a:extLst>
          </p:cNvPr>
          <p:cNvSpPr txBox="1"/>
          <p:nvPr/>
        </p:nvSpPr>
        <p:spPr>
          <a:xfrm>
            <a:off x="7575390" y="3523118"/>
            <a:ext cx="4006725"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7030A0"/>
                </a:solidFill>
                <a:effectLst/>
                <a:uLnTx/>
                <a:uFillTx/>
                <a:latin typeface="Gill Sans MT" panose="020B0502020104020203" pitchFamily="34" charset="0"/>
                <a:cs typeface="Helvetica"/>
                <a:sym typeface="Helvetica"/>
              </a:rPr>
              <a:t>pthread_cond_init</a:t>
            </a:r>
            <a:endParaRPr kumimoji="0" lang="en-US" altLang="zh-CN" sz="2400" b="0" i="0" u="none" strike="noStrike" kern="1200" cap="none" spc="0" normalizeH="0" baseline="0" noProof="0" dirty="0">
              <a:ln>
                <a:noFill/>
              </a:ln>
              <a:solidFill>
                <a:srgbClr val="7030A0"/>
              </a:solidFill>
              <a:effectLst/>
              <a:uLnTx/>
              <a:uFillTx/>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kumimoji="0" lang="en-US" altLang="zh-CN" sz="2400" b="0" i="0" u="none" strike="noStrike" kern="1200" cap="none" spc="0" normalizeH="0" baseline="0" noProof="0" dirty="0" err="1">
                <a:ln>
                  <a:noFill/>
                </a:ln>
                <a:solidFill>
                  <a:srgbClr val="7030A0"/>
                </a:solidFill>
                <a:effectLst/>
                <a:uLnTx/>
                <a:uFillTx/>
                <a:latin typeface="Gill Sans MT" panose="020B0502020104020203" pitchFamily="34" charset="0"/>
                <a:cs typeface="Helvetica"/>
                <a:sym typeface="Helvetica"/>
              </a:rPr>
              <a:t>pthread_cond</a:t>
            </a:r>
            <a:r>
              <a:rPr kumimoji="0" lang="en-US" altLang="zh-CN" sz="2400" b="0" i="0" u="none" strike="noStrike" kern="1200" cap="none" spc="0" normalizeH="0" baseline="0" noProof="0" dirty="0">
                <a:ln>
                  <a:noFill/>
                </a:ln>
                <a:solidFill>
                  <a:srgbClr val="7030A0"/>
                </a:solidFill>
                <a:effectLst/>
                <a:uLnTx/>
                <a:uFillTx/>
                <a:latin typeface="Gill Sans MT" panose="020B0502020104020203" pitchFamily="34" charset="0"/>
                <a:cs typeface="Helvetica"/>
                <a:sym typeface="Helvetica"/>
              </a:rPr>
              <a:t>_</a:t>
            </a:r>
            <a:r>
              <a:rPr lang="en-US" altLang="zh-CN" sz="2400" dirty="0">
                <a:solidFill>
                  <a:srgbClr val="7030A0"/>
                </a:solidFill>
                <a:latin typeface="Gill Sans MT" panose="020B0502020104020203" pitchFamily="34" charset="0"/>
                <a:cs typeface="Helvetica"/>
                <a:sym typeface="Helvetica"/>
              </a:rPr>
              <a:t>wait</a:t>
            </a:r>
          </a:p>
          <a:p>
            <a:pPr marL="606425" lvl="1" indent="-288925">
              <a:spcBef>
                <a:spcPts val="1200"/>
              </a:spcBef>
              <a:buFont typeface="Wingdings" pitchFamily="2" charset="2"/>
              <a:buChar char="Ø"/>
              <a:defRPr/>
            </a:pPr>
            <a:r>
              <a:rPr kumimoji="0" lang="en-US" altLang="zh-CN" sz="2400" b="0" i="0" u="none" strike="noStrike" kern="1200" cap="none" spc="0" normalizeH="0" baseline="0" noProof="0" dirty="0" err="1">
                <a:ln>
                  <a:noFill/>
                </a:ln>
                <a:solidFill>
                  <a:srgbClr val="7030A0"/>
                </a:solidFill>
                <a:effectLst/>
                <a:uLnTx/>
                <a:uFillTx/>
                <a:latin typeface="Gill Sans MT" panose="020B0502020104020203" pitchFamily="34" charset="0"/>
                <a:cs typeface="Helvetica"/>
                <a:sym typeface="Helvetica"/>
              </a:rPr>
              <a:t>pthread_cond</a:t>
            </a:r>
            <a:r>
              <a:rPr kumimoji="0" lang="en-US" altLang="zh-CN" sz="2400" b="0" i="0" u="none" strike="noStrike" kern="1200" cap="none" spc="0" normalizeH="0" baseline="0" noProof="0" dirty="0">
                <a:ln>
                  <a:noFill/>
                </a:ln>
                <a:solidFill>
                  <a:srgbClr val="7030A0"/>
                </a:solidFill>
                <a:effectLst/>
                <a:uLnTx/>
                <a:uFillTx/>
                <a:latin typeface="Gill Sans MT" panose="020B0502020104020203" pitchFamily="34" charset="0"/>
                <a:cs typeface="Helvetica"/>
                <a:sym typeface="Helvetica"/>
              </a:rPr>
              <a:t>_</a:t>
            </a:r>
            <a:r>
              <a:rPr lang="en-US" altLang="zh-CN" sz="2400" dirty="0">
                <a:solidFill>
                  <a:srgbClr val="7030A0"/>
                </a:solidFill>
                <a:latin typeface="Gill Sans MT" panose="020B0502020104020203" pitchFamily="34" charset="0"/>
                <a:cs typeface="Helvetica"/>
                <a:sym typeface="Helvetica"/>
              </a:rPr>
              <a:t>signal</a:t>
            </a:r>
          </a:p>
          <a:p>
            <a:pPr marL="606425" lvl="1" indent="-288925">
              <a:spcBef>
                <a:spcPts val="1200"/>
              </a:spcBef>
              <a:buFont typeface="Wingdings" pitchFamily="2" charset="2"/>
              <a:buChar char="Ø"/>
              <a:defRPr/>
            </a:pPr>
            <a:r>
              <a:rPr kumimoji="0" lang="en-US" altLang="zh-CN" sz="2400" b="0" i="0" u="none" strike="noStrike" kern="1200" cap="none" spc="0" normalizeH="0" baseline="0" noProof="0" dirty="0" err="1">
                <a:ln>
                  <a:noFill/>
                </a:ln>
                <a:solidFill>
                  <a:srgbClr val="7030A0"/>
                </a:solidFill>
                <a:effectLst/>
                <a:uLnTx/>
                <a:uFillTx/>
                <a:latin typeface="Gill Sans MT" panose="020B0502020104020203" pitchFamily="34" charset="0"/>
                <a:cs typeface="Helvetica"/>
                <a:sym typeface="Helvetica"/>
              </a:rPr>
              <a:t>pthread_cond</a:t>
            </a:r>
            <a:r>
              <a:rPr kumimoji="0" lang="en-US" altLang="zh-CN" sz="2400" b="0" i="0" u="none" strike="noStrike" kern="1200" cap="none" spc="0" normalizeH="0" baseline="0" noProof="0" dirty="0">
                <a:ln>
                  <a:noFill/>
                </a:ln>
                <a:solidFill>
                  <a:srgbClr val="7030A0"/>
                </a:solidFill>
                <a:effectLst/>
                <a:uLnTx/>
                <a:uFillTx/>
                <a:latin typeface="Gill Sans MT" panose="020B0502020104020203" pitchFamily="34" charset="0"/>
                <a:cs typeface="Helvetica"/>
                <a:sym typeface="Helvetica"/>
              </a:rPr>
              <a:t>_</a:t>
            </a:r>
            <a:r>
              <a:rPr lang="en-US" altLang="zh-CN" sz="2400" dirty="0">
                <a:solidFill>
                  <a:srgbClr val="7030A0"/>
                </a:solidFill>
                <a:latin typeface="Gill Sans MT" panose="020B0502020104020203" pitchFamily="34" charset="0"/>
                <a:cs typeface="Helvetica"/>
                <a:sym typeface="Helvetica"/>
              </a:rPr>
              <a:t>broadcast</a:t>
            </a:r>
            <a:endParaRPr kumimoji="0" lang="en-US" altLang="zh-CN" sz="2400" b="0" i="0" u="none" strike="noStrike" kern="1200" cap="none" spc="0" normalizeH="0" baseline="0" noProof="0" dirty="0">
              <a:ln>
                <a:noFill/>
              </a:ln>
              <a:solidFill>
                <a:srgbClr val="7030A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7030A0"/>
                </a:solidFill>
                <a:effectLst/>
                <a:uLnTx/>
                <a:uFillTx/>
                <a:latin typeface="Gill Sans MT" panose="020B0502020104020203" pitchFamily="34" charset="0"/>
                <a:cs typeface="Helvetica"/>
                <a:sym typeface="Helvetica"/>
              </a:rPr>
              <a:t>pthread_cond_destroy</a:t>
            </a:r>
            <a:endParaRPr kumimoji="0" lang="en-US" altLang="zh-CN" sz="2400" b="0" i="0" u="none" strike="noStrike" kern="1200" cap="none" spc="0" normalizeH="0" baseline="0" noProof="0" dirty="0">
              <a:ln>
                <a:noFill/>
              </a:ln>
              <a:solidFill>
                <a:srgbClr val="7030A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6189634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1. </a:t>
            </a:r>
            <a:r>
              <a:rPr lang="en-US" dirty="0" err="1"/>
              <a:t>pthread_cond_init</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rmAutofit/>
          </a:bodyPr>
          <a:lstStyle/>
          <a:p>
            <a:pPr>
              <a:buFont typeface="Wingdings" panose="05000000000000000000" pitchFamily="2" charset="2"/>
              <a:buChar char="Ø"/>
            </a:pPr>
            <a:r>
              <a:rPr lang="en-US" altLang="zh-CN" sz="2400" dirty="0"/>
              <a:t>Purpose: initialize a condition variable.</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175465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282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pthread_cond_init</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t>
            </a:r>
            <a:r>
              <a:rPr lang="en-US" altLang="zh-CN" b="0" i="0" dirty="0">
                <a:solidFill>
                  <a:srgbClr val="A626A4"/>
                </a:solidFill>
                <a:effectLst/>
                <a:latin typeface="Consolas" panose="020B0609020204030204" pitchFamily="49" charset="0"/>
              </a:rPr>
              <a:t>const</a:t>
            </a:r>
            <a:r>
              <a:rPr lang="en-US" altLang="zh-CN" b="0" i="0" dirty="0">
                <a:solidFill>
                  <a:srgbClr val="5C5C5C"/>
                </a:solidFill>
                <a:effectLst/>
                <a:latin typeface="Consolas" panose="020B0609020204030204" pitchFamily="49" charset="0"/>
              </a:rPr>
              <a:t> </a:t>
            </a:r>
            <a:r>
              <a:rPr lang="en-US" altLang="zh-CN" b="0" i="0" dirty="0" err="1">
                <a:solidFill>
                  <a:srgbClr val="A626A4"/>
                </a:solidFill>
                <a:effectLst/>
                <a:latin typeface="Consolas" panose="020B0609020204030204" pitchFamily="49" charset="0"/>
              </a:rPr>
              <a:t>pthread_condattr_t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attr</a:t>
            </a:r>
            <a:r>
              <a:rPr lang="en-US" altLang="zh-CN" b="0" i="0" dirty="0">
                <a:solidFill>
                  <a:srgbClr val="5C5C5C"/>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2802581"/>
            <a:ext cx="10084709"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C00000"/>
                </a:solidFill>
                <a:latin typeface="Gill Sans MT" panose="020B0502020104020203" pitchFamily="34" charset="0"/>
                <a:cs typeface="Helvetica"/>
              </a:rPr>
              <a:t>: </a:t>
            </a:r>
            <a:r>
              <a:rPr lang="en-US" altLang="zh-CN" kern="0" dirty="0">
                <a:solidFill>
                  <a:schemeClr val="tx1">
                    <a:lumMod val="50000"/>
                  </a:schemeClr>
                </a:solidFill>
                <a:latin typeface="Gill Sans MT" panose="020B0502020104020203" pitchFamily="34" charset="0"/>
                <a:cs typeface="Helvetica"/>
              </a:rPr>
              <a:t>pointer to the condition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chemeClr val="tx1">
                    <a:lumMod val="50000"/>
                  </a:schemeClr>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attr</a:t>
            </a:r>
            <a:r>
              <a:rPr lang="en-US" altLang="zh-CN" kern="0" dirty="0">
                <a:solidFill>
                  <a:schemeClr val="tx1">
                    <a:lumMod val="50000"/>
                  </a:schemeClr>
                </a:solidFill>
                <a:latin typeface="Gill Sans MT" panose="020B0502020104020203" pitchFamily="34" charset="0"/>
                <a:cs typeface="Helvetica"/>
              </a:rPr>
              <a:t>: optional attributes for the condition variable (use NULL for default).</a:t>
            </a:r>
            <a:endParaRPr lang="zh-CN" altLang="zh-CN" kern="0" dirty="0">
              <a:solidFill>
                <a:schemeClr val="tx1">
                  <a:lumMod val="50000"/>
                </a:schemeClr>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3888006"/>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38" y="5666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 PTHREAD_COND_INITIALIZER;</a:t>
            </a:r>
          </a:p>
        </p:txBody>
      </p:sp>
      <p:sp>
        <p:nvSpPr>
          <p:cNvPr id="5" name="文本框 4">
            <a:extLst>
              <a:ext uri="{FF2B5EF4-FFF2-40B4-BE49-F238E27FC236}">
                <a16:creationId xmlns:a16="http://schemas.microsoft.com/office/drawing/2014/main" id="{2FDCD3FE-D6B0-4C91-E321-88FD53C77A3E}"/>
              </a:ext>
            </a:extLst>
          </p:cNvPr>
          <p:cNvSpPr txBox="1"/>
          <p:nvPr/>
        </p:nvSpPr>
        <p:spPr>
          <a:xfrm>
            <a:off x="844549" y="5135526"/>
            <a:ext cx="10502899"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Another way: </a:t>
            </a:r>
            <a:r>
              <a:rPr kumimoji="0" lang="en-US" altLang="zh-CN" sz="240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using PTHREAD_COND_INITIALIZER</a:t>
            </a:r>
            <a:endParaRPr lang="en-US" altLang="zh-CN" sz="2400" kern="0" dirty="0">
              <a:solidFill>
                <a:srgbClr val="202020"/>
              </a:solidFill>
              <a:latin typeface="Gill Sans MT" panose="020B0502020104020203" pitchFamily="34" charset="0"/>
              <a:cs typeface="Helvetica"/>
              <a:sym typeface="Helvetica"/>
            </a:endParaRPr>
          </a:p>
        </p:txBody>
      </p:sp>
      <p:sp>
        <p:nvSpPr>
          <p:cNvPr id="6" name="文本框 5">
            <a:extLst>
              <a:ext uri="{FF2B5EF4-FFF2-40B4-BE49-F238E27FC236}">
                <a16:creationId xmlns:a16="http://schemas.microsoft.com/office/drawing/2014/main" id="{11970F9F-5EC6-EC7C-76FE-811228D7001B}"/>
              </a:ext>
            </a:extLst>
          </p:cNvPr>
          <p:cNvSpPr txBox="1"/>
          <p:nvPr/>
        </p:nvSpPr>
        <p:spPr>
          <a:xfrm>
            <a:off x="1262739" y="4376393"/>
            <a:ext cx="10084709" cy="64633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pthread_cond_init</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t>
            </a:r>
            <a:r>
              <a:rPr lang="en-US" altLang="zh-CN" b="0" i="0" dirty="0">
                <a:solidFill>
                  <a:srgbClr val="0184BB"/>
                </a:solidFill>
                <a:effectLst/>
                <a:latin typeface="Consolas" panose="020B0609020204030204" pitchFamily="49" charset="0"/>
              </a:rPr>
              <a:t>NULL</a:t>
            </a:r>
            <a:r>
              <a:rPr lang="en-US" altLang="zh-CN" b="0" i="0" dirty="0">
                <a:solidFill>
                  <a:srgbClr val="5C5C5C"/>
                </a:solidFill>
                <a:effectLst/>
                <a:latin typeface="Consolas" panose="020B0609020204030204" pitchFamily="49" charset="0"/>
              </a:rPr>
              <a:t>);</a:t>
            </a:r>
          </a:p>
        </p:txBody>
      </p:sp>
    </p:spTree>
    <p:extLst>
      <p:ext uri="{BB962C8B-B14F-4D97-AF65-F5344CB8AC3E}">
        <p14:creationId xmlns:p14="http://schemas.microsoft.com/office/powerpoint/2010/main" val="11649865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2. </a:t>
            </a:r>
            <a:r>
              <a:rPr lang="en-US" dirty="0" err="1"/>
              <a:t>pthread_cond_wait</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Autofit/>
          </a:bodyPr>
          <a:lstStyle/>
          <a:p>
            <a:pPr>
              <a:buFont typeface="Wingdings" panose="05000000000000000000" pitchFamily="2" charset="2"/>
              <a:buChar char="Ø"/>
            </a:pPr>
            <a:r>
              <a:rPr lang="en-US" altLang="zh-CN" sz="2400" dirty="0"/>
              <a:t>Purpose: wait for a condition variable to be signaled, releasing the associated mutex.</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2129226"/>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657526"/>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t>
            </a:r>
            <a:r>
              <a:rPr lang="en-US" altLang="zh-CN" b="0" i="0" dirty="0" err="1">
                <a:solidFill>
                  <a:srgbClr val="A626A4"/>
                </a:solidFill>
                <a:effectLst/>
                <a:latin typeface="Consolas" panose="020B0609020204030204" pitchFamily="49" charset="0"/>
              </a:rPr>
              <a:t>pthread_mutex_t</a:t>
            </a:r>
            <a:r>
              <a:rPr lang="en-US" altLang="zh-CN" b="0" i="0" dirty="0">
                <a:solidFill>
                  <a:srgbClr val="5C5C5C"/>
                </a:solidFill>
                <a:effectLst/>
                <a:latin typeface="Consolas" panose="020B0609020204030204" pitchFamily="49" charset="0"/>
              </a:rPr>
              <a:t> *mutex);</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3090279"/>
            <a:ext cx="10084709"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202020"/>
                </a:solidFill>
                <a:latin typeface="Gill Sans MT" panose="020B0502020104020203" pitchFamily="34" charset="0"/>
                <a:cs typeface="Helvetica"/>
              </a:rPr>
              <a:t>: pointer to the condition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a:solidFill>
                  <a:srgbClr val="C00000"/>
                </a:solidFill>
                <a:latin typeface="Gill Sans MT" panose="020B0502020104020203" pitchFamily="34" charset="0"/>
                <a:cs typeface="Helvetica"/>
              </a:rPr>
              <a:t>mutex</a:t>
            </a:r>
            <a:r>
              <a:rPr lang="en-US" altLang="zh-CN" kern="0" dirty="0">
                <a:solidFill>
                  <a:srgbClr val="202020"/>
                </a:solidFill>
                <a:latin typeface="Gill Sans MT" panose="020B0502020104020203" pitchFamily="34" charset="0"/>
                <a:cs typeface="Helvetica"/>
              </a:rPr>
              <a:t>: pointer to an associated mutex (must be locked before calling).</a:t>
            </a:r>
            <a:endParaRPr lang="zh-CN" altLang="zh-CN" kern="0" dirty="0">
              <a:solidFill>
                <a:srgbClr val="202020"/>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416936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694449"/>
            <a:ext cx="10084709" cy="147732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0" dirty="0">
                <a:solidFill>
                  <a:srgbClr val="A626A4"/>
                </a:solidFill>
                <a:effectLst/>
                <a:latin typeface="Consolas" panose="020B0609020204030204" pitchFamily="49" charset="0"/>
              </a:rPr>
              <a:t>while</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condition_is_false</a:t>
            </a:r>
            <a:r>
              <a:rPr lang="en-US" altLang="zh-CN" b="0" i="0" dirty="0">
                <a:solidFill>
                  <a:srgbClr val="5C5C5C"/>
                </a:solidFill>
                <a:effectLst/>
                <a:latin typeface="Consolas" panose="020B0609020204030204" pitchFamily="49" charset="0"/>
              </a:rPr>
              <a:t>) {</a:t>
            </a:r>
          </a:p>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&amp;mutex);</a:t>
            </a:r>
          </a:p>
          <a:p>
            <a:pPr algn="l"/>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Tree>
    <p:extLst>
      <p:ext uri="{BB962C8B-B14F-4D97-AF65-F5344CB8AC3E}">
        <p14:creationId xmlns:p14="http://schemas.microsoft.com/office/powerpoint/2010/main" val="28766919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2. </a:t>
            </a:r>
            <a:r>
              <a:rPr lang="en-US" dirty="0" err="1"/>
              <a:t>pthread_cond_wait</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Autofit/>
          </a:bodyPr>
          <a:lstStyle/>
          <a:p>
            <a:pPr>
              <a:buFont typeface="Wingdings" panose="05000000000000000000" pitchFamily="2" charset="2"/>
              <a:buChar char="Ø"/>
            </a:pPr>
            <a:r>
              <a:rPr lang="en-US" altLang="zh-CN" sz="2400" dirty="0"/>
              <a:t>Question: why a mutex will be passed into this function?</a:t>
            </a: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198058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Let’s see what has been done inside: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1" y="2690336"/>
            <a:ext cx="10084709" cy="2308324"/>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C, </a:t>
            </a:r>
            <a:r>
              <a:rPr lang="en-US" altLang="zh-CN" b="0" i="0" dirty="0" err="1">
                <a:solidFill>
                  <a:srgbClr val="A626A4"/>
                </a:solidFill>
                <a:effectLst/>
                <a:latin typeface="Consolas" panose="020B0609020204030204" pitchFamily="49" charset="0"/>
              </a:rPr>
              <a:t>pthread_mutex_t</a:t>
            </a:r>
            <a:r>
              <a:rPr lang="en-US" altLang="zh-CN" b="0" i="0" dirty="0">
                <a:solidFill>
                  <a:srgbClr val="5C5C5C"/>
                </a:solidFill>
                <a:effectLst/>
                <a:latin typeface="Consolas" panose="020B0609020204030204" pitchFamily="49" charset="0"/>
              </a:rPr>
              <a:t>* M)</a:t>
            </a:r>
          </a:p>
          <a:p>
            <a:pPr algn="l"/>
            <a:r>
              <a:rPr lang="en-US" altLang="zh-CN" b="0" i="0" dirty="0">
                <a:solidFill>
                  <a:srgbClr val="5C5C5C"/>
                </a:solidFill>
                <a:effectLst/>
                <a:latin typeface="Consolas" panose="020B0609020204030204" pitchFamily="49" charset="0"/>
              </a:rPr>
              <a:t>{</a:t>
            </a:r>
          </a:p>
          <a:p>
            <a:pPr algn="l"/>
            <a:r>
              <a:rPr lang="en-US" altLang="zh-CN" b="0" i="0" dirty="0">
                <a:solidFill>
                  <a:srgbClr val="5C5C5C"/>
                </a:solidFill>
                <a:effectLst/>
                <a:latin typeface="Consolas" panose="020B0609020204030204" pitchFamily="49" charset="0"/>
              </a:rPr>
              <a:t>    &lt;put </a:t>
            </a:r>
            <a:r>
              <a:rPr lang="en-US" altLang="zh-CN" dirty="0">
                <a:solidFill>
                  <a:srgbClr val="5C5C5C"/>
                </a:solidFill>
                <a:latin typeface="Consolas" panose="020B0609020204030204" pitchFamily="49" charset="0"/>
              </a:rPr>
              <a:t>this</a:t>
            </a:r>
            <a:r>
              <a:rPr lang="en-US" altLang="zh-CN" b="0" i="0" dirty="0">
                <a:solidFill>
                  <a:srgbClr val="5C5C5C"/>
                </a:solidFill>
                <a:effectLst/>
                <a:latin typeface="Consolas" panose="020B0609020204030204" pitchFamily="49" charset="0"/>
              </a:rPr>
              <a:t> thread into wakeup </a:t>
            </a:r>
            <a:r>
              <a:rPr lang="en-US" altLang="zh-CN" dirty="0">
                <a:solidFill>
                  <a:srgbClr val="5C5C5C"/>
                </a:solidFill>
                <a:latin typeface="Consolas" panose="020B0609020204030204" pitchFamily="49" charset="0"/>
              </a:rPr>
              <a:t>queue</a:t>
            </a:r>
            <a:r>
              <a:rPr lang="en-US" altLang="zh-CN" b="0" i="0" dirty="0">
                <a:solidFill>
                  <a:srgbClr val="5C5C5C"/>
                </a:solidFill>
                <a:effectLst/>
                <a:latin typeface="Consolas" panose="020B0609020204030204" pitchFamily="49" charset="0"/>
              </a:rPr>
              <a:t> of </a:t>
            </a:r>
            <a:r>
              <a:rPr lang="en-US" altLang="zh-CN" b="0" i="0" dirty="0" err="1">
                <a:solidFill>
                  <a:srgbClr val="5C5C5C"/>
                </a:solidFill>
                <a:effectLst/>
                <a:latin typeface="Consolas" panose="020B0609020204030204" pitchFamily="49" charset="0"/>
              </a:rPr>
              <a:t>condtion</a:t>
            </a:r>
            <a:r>
              <a:rPr lang="en-US" altLang="zh-CN" b="0" i="0" dirty="0">
                <a:solidFill>
                  <a:srgbClr val="5C5C5C"/>
                </a:solidFill>
                <a:effectLst/>
                <a:latin typeface="Consolas" panose="020B0609020204030204" pitchFamily="49" charset="0"/>
              </a:rPr>
              <a:t> var C.&gt;</a:t>
            </a:r>
          </a:p>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(M);</a:t>
            </a:r>
          </a:p>
          <a:p>
            <a:pPr algn="l"/>
            <a:r>
              <a:rPr lang="en-US" altLang="zh-CN" b="0" i="0" dirty="0">
                <a:solidFill>
                  <a:srgbClr val="5C5C5C"/>
                </a:solidFill>
                <a:effectLst/>
                <a:latin typeface="Consolas" panose="020B0609020204030204" pitchFamily="49" charset="0"/>
              </a:rPr>
              <a:t>    sleep();</a:t>
            </a:r>
          </a:p>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(M);</a:t>
            </a:r>
          </a:p>
          <a:p>
            <a:pPr algn="l"/>
            <a:r>
              <a:rPr lang="en-US" altLang="zh-CN" b="0" i="0" dirty="0">
                <a:solidFill>
                  <a:srgbClr val="5C5C5C"/>
                </a:solidFill>
                <a:effectLst/>
                <a:latin typeface="Consolas" panose="020B0609020204030204" pitchFamily="49" charset="0"/>
              </a:rPr>
              <a:t>    &lt;take </a:t>
            </a:r>
            <a:r>
              <a:rPr lang="en-US" altLang="zh-CN" dirty="0">
                <a:solidFill>
                  <a:srgbClr val="5C5C5C"/>
                </a:solidFill>
                <a:latin typeface="Consolas" panose="020B0609020204030204" pitchFamily="49" charset="0"/>
              </a:rPr>
              <a:t>this</a:t>
            </a:r>
            <a:r>
              <a:rPr lang="en-US" altLang="zh-CN" b="0" i="0" dirty="0">
                <a:solidFill>
                  <a:srgbClr val="5C5C5C"/>
                </a:solidFill>
                <a:effectLst/>
                <a:latin typeface="Consolas" panose="020B0609020204030204" pitchFamily="49" charset="0"/>
              </a:rPr>
              <a:t> thread out of wakeup </a:t>
            </a:r>
            <a:r>
              <a:rPr lang="en-US" altLang="zh-CN" dirty="0">
                <a:solidFill>
                  <a:srgbClr val="5C5C5C"/>
                </a:solidFill>
                <a:latin typeface="Consolas" panose="020B0609020204030204" pitchFamily="49" charset="0"/>
              </a:rPr>
              <a:t>queue</a:t>
            </a:r>
            <a:r>
              <a:rPr lang="en-US" altLang="zh-CN" b="0" i="0" dirty="0">
                <a:solidFill>
                  <a:srgbClr val="5C5C5C"/>
                </a:solidFill>
                <a:effectLst/>
                <a:latin typeface="Consolas" panose="020B0609020204030204" pitchFamily="49" charset="0"/>
              </a:rPr>
              <a:t> of condition var C.&gt;</a:t>
            </a:r>
          </a:p>
          <a:p>
            <a:pPr algn="l"/>
            <a:r>
              <a:rPr lang="en-US" altLang="zh-CN" b="0" i="0" dirty="0">
                <a:solidFill>
                  <a:srgbClr val="5C5C5C"/>
                </a:solidFill>
                <a:effectLst/>
                <a:latin typeface="Consolas" panose="020B0609020204030204" pitchFamily="49" charset="0"/>
              </a:rPr>
              <a:t>}</a:t>
            </a:r>
          </a:p>
        </p:txBody>
      </p:sp>
    </p:spTree>
    <p:extLst>
      <p:ext uri="{BB962C8B-B14F-4D97-AF65-F5344CB8AC3E}">
        <p14:creationId xmlns:p14="http://schemas.microsoft.com/office/powerpoint/2010/main" val="21075501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3. </a:t>
            </a:r>
            <a:r>
              <a:rPr lang="en-US" dirty="0" err="1"/>
              <a:t>pthread_cond_signal</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rmAutofit/>
          </a:bodyPr>
          <a:lstStyle/>
          <a:p>
            <a:pPr>
              <a:buFont typeface="Wingdings" panose="05000000000000000000" pitchFamily="2" charset="2"/>
              <a:buChar char="Ø"/>
            </a:pPr>
            <a:r>
              <a:rPr lang="en-US" altLang="zh-CN" sz="2400" dirty="0"/>
              <a:t>Purpose: wake up one thread waiting on a condition variable.</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175465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282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2879903"/>
            <a:ext cx="10084709" cy="7386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endParaRPr lang="zh-CN" altLang="zh-CN" kern="0" dirty="0">
              <a:solidFill>
                <a:srgbClr val="202020"/>
              </a:solidFill>
              <a:latin typeface="Gill Sans MT" panose="020B0502020104020203" pitchFamily="34" charset="0"/>
              <a:cs typeface="Helvetica"/>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C00000"/>
                </a:solidFill>
                <a:latin typeface="Gill Sans MT" panose="020B0502020104020203" pitchFamily="34" charset="0"/>
                <a:cs typeface="Helvetica"/>
              </a:rPr>
              <a:t>: </a:t>
            </a:r>
            <a:r>
              <a:rPr lang="en-US" altLang="zh-CN" kern="0" dirty="0">
                <a:solidFill>
                  <a:schemeClr val="tx1">
                    <a:lumMod val="50000"/>
                  </a:schemeClr>
                </a:solidFill>
                <a:latin typeface="Gill Sans MT" panose="020B0502020104020203" pitchFamily="34" charset="0"/>
                <a:cs typeface="Helvetica"/>
              </a:rPr>
              <a:t>pointer to the condition variable.</a:t>
            </a:r>
            <a:endParaRPr lang="zh-CN" altLang="en-US" kern="0" dirty="0">
              <a:solidFill>
                <a:schemeClr val="tx1">
                  <a:lumMod val="50000"/>
                </a:schemeClr>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3757067"/>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282153"/>
            <a:ext cx="10084709" cy="1200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1" dirty="0">
                <a:solidFill>
                  <a:srgbClr val="A0A1A7"/>
                </a:solidFill>
                <a:effectLst/>
                <a:latin typeface="Consolas" panose="020B0609020204030204" pitchFamily="49" charset="0"/>
              </a:rPr>
              <a:t>// Change the condition</a:t>
            </a:r>
            <a:endParaRPr lang="en-US" altLang="zh-CN" b="0" i="0" dirty="0">
              <a:solidFill>
                <a:srgbClr val="5C5C5C"/>
              </a:solidFill>
              <a:effectLst/>
              <a:latin typeface="Consolas" panose="020B0609020204030204" pitchFamily="49" charset="0"/>
            </a:endParaRPr>
          </a:p>
          <a:p>
            <a:pPr algn="l"/>
            <a:r>
              <a:rPr lang="en-US" altLang="zh-CN" b="0" i="0" dirty="0" err="1">
                <a:solidFill>
                  <a:srgbClr val="5C5C5C"/>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Tree>
    <p:extLst>
      <p:ext uri="{BB962C8B-B14F-4D97-AF65-F5344CB8AC3E}">
        <p14:creationId xmlns:p14="http://schemas.microsoft.com/office/powerpoint/2010/main" val="2520553328"/>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2398</TotalTime>
  <Words>2347</Words>
  <Application>Microsoft Office PowerPoint</Application>
  <PresentationFormat>宽屏</PresentationFormat>
  <Paragraphs>300</Paragraphs>
  <Slides>20</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-apple-system</vt:lpstr>
      <vt:lpstr>Helvetica Light</vt:lpstr>
      <vt:lpstr>Helvetica Neue Light</vt:lpstr>
      <vt:lpstr>Arial</vt:lpstr>
      <vt:lpstr>Calibri</vt:lpstr>
      <vt:lpstr>Consolas</vt:lpstr>
      <vt:lpstr>Gill Sans MT</vt:lpstr>
      <vt:lpstr>Helvetica</vt:lpstr>
      <vt:lpstr>Wingdings</vt:lpstr>
      <vt:lpstr>White</vt:lpstr>
      <vt:lpstr>PowerPoint 演示文稿</vt:lpstr>
      <vt:lpstr>Reminder</vt:lpstr>
      <vt:lpstr>Overview</vt:lpstr>
      <vt:lpstr>Review: Pthread Library part 1</vt:lpstr>
      <vt:lpstr>Pthread Library part 2</vt:lpstr>
      <vt:lpstr>1. pthread_cond_init</vt:lpstr>
      <vt:lpstr>2. pthread_cond_wait</vt:lpstr>
      <vt:lpstr>2. pthread_cond_wait</vt:lpstr>
      <vt:lpstr>3. pthread_cond_signal</vt:lpstr>
      <vt:lpstr>4. pthread_cond_broadcast</vt:lpstr>
      <vt:lpstr>5. pthread_cond_destroy</vt:lpstr>
      <vt:lpstr>Example 1: Multiple Producers and Consumers</vt:lpstr>
      <vt:lpstr>Example 1: Multiple Producers and Consumers</vt:lpstr>
      <vt:lpstr>Example 2: Barrier Synchronization</vt:lpstr>
      <vt:lpstr>Example 2: Barrier Synchronization</vt:lpstr>
      <vt:lpstr>Exercise: Dining Philosophers Problem</vt:lpstr>
      <vt:lpstr>Exercise: Dining Philosophers Problem</vt:lpstr>
      <vt:lpstr>General Hints for Using Condition Variables</vt:lpstr>
      <vt:lpstr>Lab Quiz via Ureply</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LI, Jianqiang</cp:lastModifiedBy>
  <cp:revision>33</cp:revision>
  <dcterms:created xsi:type="dcterms:W3CDTF">2023-01-06T06:17:44Z</dcterms:created>
  <dcterms:modified xsi:type="dcterms:W3CDTF">2024-09-30T13:08:55Z</dcterms:modified>
</cp:coreProperties>
</file>