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  <p:sldMasterId id="2147483696" r:id="rId3"/>
    <p:sldMasterId id="2147483699" r:id="rId4"/>
  </p:sldMasterIdLst>
  <p:notesMasterIdLst>
    <p:notesMasterId r:id="rId62"/>
  </p:notesMasterIdLst>
  <p:sldIdLst>
    <p:sldId id="2991" r:id="rId5"/>
    <p:sldId id="2967" r:id="rId6"/>
    <p:sldId id="2737" r:id="rId7"/>
    <p:sldId id="2808" r:id="rId8"/>
    <p:sldId id="2810" r:id="rId9"/>
    <p:sldId id="2809" r:id="rId10"/>
    <p:sldId id="2969" r:id="rId11"/>
    <p:sldId id="2814" r:id="rId12"/>
    <p:sldId id="2811" r:id="rId13"/>
    <p:sldId id="2812" r:id="rId14"/>
    <p:sldId id="2813" r:id="rId15"/>
    <p:sldId id="2815" r:id="rId16"/>
    <p:sldId id="2816" r:id="rId17"/>
    <p:sldId id="2817" r:id="rId18"/>
    <p:sldId id="2818" r:id="rId19"/>
    <p:sldId id="2819" r:id="rId20"/>
    <p:sldId id="2888" r:id="rId21"/>
    <p:sldId id="2968" r:id="rId22"/>
    <p:sldId id="2184" r:id="rId23"/>
    <p:sldId id="2185" r:id="rId24"/>
    <p:sldId id="2186" r:id="rId25"/>
    <p:sldId id="2187" r:id="rId26"/>
    <p:sldId id="2188" r:id="rId27"/>
    <p:sldId id="2189" r:id="rId28"/>
    <p:sldId id="2191" r:id="rId29"/>
    <p:sldId id="2192" r:id="rId30"/>
    <p:sldId id="2193" r:id="rId31"/>
    <p:sldId id="2194" r:id="rId32"/>
    <p:sldId id="2195" r:id="rId33"/>
    <p:sldId id="2196" r:id="rId34"/>
    <p:sldId id="2197" r:id="rId35"/>
    <p:sldId id="2971" r:id="rId36"/>
    <p:sldId id="2198" r:id="rId37"/>
    <p:sldId id="2199" r:id="rId38"/>
    <p:sldId id="2970" r:id="rId39"/>
    <p:sldId id="2200" r:id="rId40"/>
    <p:sldId id="2201" r:id="rId41"/>
    <p:sldId id="2202" r:id="rId42"/>
    <p:sldId id="2203" r:id="rId43"/>
    <p:sldId id="2204" r:id="rId44"/>
    <p:sldId id="2206" r:id="rId45"/>
    <p:sldId id="2207" r:id="rId46"/>
    <p:sldId id="2208" r:id="rId47"/>
    <p:sldId id="2209" r:id="rId48"/>
    <p:sldId id="2210" r:id="rId49"/>
    <p:sldId id="2972" r:id="rId50"/>
    <p:sldId id="2941" r:id="rId51"/>
    <p:sldId id="2213" r:id="rId52"/>
    <p:sldId id="2947" r:id="rId53"/>
    <p:sldId id="2214" r:id="rId54"/>
    <p:sldId id="2948" r:id="rId55"/>
    <p:sldId id="2215" r:id="rId56"/>
    <p:sldId id="2943" r:id="rId57"/>
    <p:sldId id="2219" r:id="rId58"/>
    <p:sldId id="2220" r:id="rId59"/>
    <p:sldId id="2221" r:id="rId60"/>
    <p:sldId id="2222" r:id="rId6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8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3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4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zh-CN" dirty="0"/>
              <a:t>i</a:t>
            </a:r>
            <a:r>
              <a:rPr lang="en-US" altLang="ko-KR" dirty="0"/>
              <a:t>s </a:t>
            </a:r>
            <a:r>
              <a:rPr lang="en-US" altLang="zh-CN" dirty="0"/>
              <a:t>i</a:t>
            </a:r>
            <a:r>
              <a:rPr lang="en-US" altLang="ko-KR" dirty="0"/>
              <a:t>n </a:t>
            </a:r>
            <a:r>
              <a:rPr lang="en-US" altLang="zh-CN" dirty="0"/>
              <a:t>t</a:t>
            </a:r>
            <a:r>
              <a:rPr lang="en-US" altLang="ko-KR" dirty="0"/>
              <a:t>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a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68101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552"/>
              </p:ext>
            </p:extLst>
          </p:nvPr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111028</TotalTime>
  <Words>4853</Words>
  <Application>Microsoft Macintosh PowerPoint</Application>
  <PresentationFormat>On-screen Show (4:3)</PresentationFormat>
  <Paragraphs>1413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Adobe 고딕 Std B</vt:lpstr>
      <vt:lpstr>굴림</vt:lpstr>
      <vt:lpstr>HY견고딕</vt:lpstr>
      <vt:lpstr>맑은 고딕</vt:lpstr>
      <vt:lpstr>맑은 고딕</vt:lpstr>
      <vt:lpstr>Arial</vt:lpstr>
      <vt:lpstr>Calibri</vt:lpstr>
      <vt:lpstr>Cambria Math</vt:lpstr>
      <vt:lpstr>Courier</vt:lpstr>
      <vt:lpstr>Courier New</vt:lpstr>
      <vt:lpstr>Helvetica</vt:lpstr>
      <vt:lpstr>Helvetica Neue</vt:lpstr>
      <vt:lpstr>Wingdings</vt:lpstr>
      <vt:lpstr>2_양식_공청회_발표자료-총괄-양식</vt:lpstr>
      <vt:lpstr>3150</vt:lpstr>
      <vt:lpstr>3150-revised</vt:lpstr>
      <vt:lpstr>1_3150</vt:lpstr>
      <vt:lpstr>CSCI3150 Introduction to Operating Systems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a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4445</cp:revision>
  <cp:lastPrinted>2019-09-09T02:10:38Z</cp:lastPrinted>
  <dcterms:created xsi:type="dcterms:W3CDTF">2011-05-01T06:09:10Z</dcterms:created>
  <dcterms:modified xsi:type="dcterms:W3CDTF">2024-10-28T06:42:21Z</dcterms:modified>
  <cp:category/>
</cp:coreProperties>
</file>