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2966" r:id="rId2"/>
    <p:sldId id="2968" r:id="rId3"/>
    <p:sldId id="2223" r:id="rId4"/>
    <p:sldId id="2225" r:id="rId5"/>
    <p:sldId id="2226" r:id="rId6"/>
    <p:sldId id="2227" r:id="rId7"/>
    <p:sldId id="2233" r:id="rId8"/>
    <p:sldId id="2229" r:id="rId9"/>
    <p:sldId id="2230" r:id="rId10"/>
    <p:sldId id="2232" r:id="rId11"/>
    <p:sldId id="2878" r:id="rId12"/>
    <p:sldId id="2672" r:id="rId13"/>
    <p:sldId id="2235" r:id="rId14"/>
    <p:sldId id="2236" r:id="rId15"/>
    <p:sldId id="2237" r:id="rId16"/>
    <p:sldId id="2238" r:id="rId17"/>
    <p:sldId id="2239" r:id="rId18"/>
    <p:sldId id="2240" r:id="rId19"/>
    <p:sldId id="2241" r:id="rId20"/>
    <p:sldId id="2243" r:id="rId21"/>
    <p:sldId id="2244" r:id="rId22"/>
    <p:sldId id="2245" r:id="rId23"/>
    <p:sldId id="2246" r:id="rId24"/>
    <p:sldId id="2247" r:id="rId25"/>
    <p:sldId id="2249" r:id="rId26"/>
    <p:sldId id="2251" r:id="rId27"/>
    <p:sldId id="2252" r:id="rId28"/>
    <p:sldId id="2254" r:id="rId29"/>
    <p:sldId id="2255" r:id="rId30"/>
    <p:sldId id="2256" r:id="rId31"/>
    <p:sldId id="2967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6327" autoAdjust="0"/>
  </p:normalViewPr>
  <p:slideViewPr>
    <p:cSldViewPr>
      <p:cViewPr varScale="1">
        <p:scale>
          <a:sx n="72" d="100"/>
          <a:sy n="72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0-4D8C-A537-09E0CFAEB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359168"/>
        <c:axId val="1574417920"/>
      </c:lineChart>
      <c:catAx>
        <c:axId val="157335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4417920"/>
        <c:crosses val="autoZero"/>
        <c:auto val="1"/>
        <c:lblAlgn val="ctr"/>
        <c:lblOffset val="100"/>
        <c:noMultiLvlLbl val="0"/>
      </c:catAx>
      <c:valAx>
        <c:axId val="1574417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335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06:1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11098 12011 4 0,'0'0'26'0,"3"-9"0"16,-3 9 2-16,0 0 2 16,0 0-2-16,0 0 0 15,0 0-3-15,0-9-1 16,0 9-3-16,0 0-1 16,0 0-2-16,-7-12-3 0,7 12-2 15,-15-8-4-15,6 4 0 16,-2 1-4-16,-5-2 0 15,2 1-2-15,0 0 0 0,1 1-1 16,-4 0 1-16,0-1-1 16,-1 3-1-16,1-1 1 15,0 2-1-15,-2 2 0 0,0 3 0 16,0 4 0-16,0 4 0 16,-3 3 0-16,0-63 1 15,-5 70-1 1,-5 7 0-16,5 1 1 0,-4 3-1 15,4 2 1-15,-2-6-2 16,7 5 0-16,-4 64-2 16,12-73 1-16,4-7-1 15,7 2 1-15,1-6 0 0,2-1-1 16,2 1 2-16,5-8-1 16,6 2 2-16,3-6-1 15,6-3 1-15,0 0-1 16,5-5 1-16,-1-4 0 0,7-4 0 15,-1 3-1-15,7-3 0 16,-4 3 1-16,1 2-1 16,1-2 1-16,2 5-1 0,-3 1 0 15,-1 2 0-15,-2 2 0 16,-6 0 0-16,-1 0 0 16,-7 0 0-16,-1 1 0 15,-5-1-1-15,-2-1-3 0,0-11 4 31,-4-6 0-31,1-2-2 16,0-10-2-16</inkml:trace>
  <inkml:trace contextRef="#ctx0" brushRef="#br0" timeOffset="12755.089">11917 9522 58 0,'23'13'84'0,"2"-7"-4"0,2 0-2 15,7-4-59-15,9-2-6 16,6-2-1-16,9 2-4 16,12 0-3-16,2 0 0 0,19 0-1 15,9 0 1-15,14 0-2 16,12 0 0-16,14 3-1 16,12 0 0-16,5 1 0 15,13-2-1-15,1 3-1 0,-1 0 1 16,-2 4-3-16,-11-6-18 15,-20 1-56-15,5-1-6 16,-18-8-5-16,-12-5-4 16</inkml:trace>
  <inkml:trace contextRef="#ctx0" brushRef="#br0" timeOffset="31460.337">16989 9279 7 0,'0'0'32'0,"0"0"-27"0,3-72-12 16</inkml:trace>
  <inkml:trace contextRef="#ctx0" brushRef="#br0" timeOffset="31664.992">17042 9281 12 0,'-25'24'0'0,"7"-10"1"0,8-14-2 16</inkml:trace>
  <inkml:trace contextRef="#ctx0" brushRef="#br0" timeOffset="35596.828">7626 5427 18 0,'0'0'65'15,"0"0"2"-15,0 0-46 16,0 14-5-16,0-14-1 16,-1 11-6-16,1-11-5 0,-6 14 0 15,6-14-1-15,-3 10 0 16,3-10 2-16,0 0 0 15,7 5 0-15,-7-5 1 0,9 0 0 16,-9 0 0-16,13 0 0 16,-13 0-2-16,18 0-2 15,-18 0 0-15,17 6 0 16,-5-1-1-16,0-1-1 0,5 1 2 16,0 2 0-16,1 1 0 15,1 4 1-15,-3 1 0 16,4 3 2-16,-3 2-1 15,1 3 0-15,1-2 0 16,-3-2-1-16,4 1 0 0,0-5-1 16,6-2 0-16,0-7 0 15,3-2 0-15,0-2 1 16,7-3 0-16,-1-8-1 0,5 0 0 16,-3 2 0-16,9-1 1 15,-4 3-1 1,3 3 0-16,-4 2 0 0,-1 2 0 15,-3 6-1 1,0-1 1-16,-1 3-1 0,-3-1 0 16,-5-3-1-16,6 1 1 15,-1-2 0-15,2-1 0 0,3-2 0 16,-5 0-1-16,3 0 1 16,-7 3 0-16,7 0 0 15,-6 1 1-15,1 1-1 16,-7 0 1-16,0 2 0 15,4-1 0-15,-3 1 1 0,8-3-2 16,-2-4 1-16,5 0 0 16,-2 0-1-16,8-3 0 15,-5-1 0-15,5 0-1 0,5 1 1 16,-5 0-1-16,6 1 0 16,-4 2-1-16,5 2 1 15,-7 1 0-15,11 0-1 0,-5 0 1 16,-2-3-1-16,6 0 0 15,-4-4 1-15,8-3-1 16,2-3 0-16,0-5-1 16,1 2 2-16,2-1 0 0,-1 0-1 15,-3 2 1-15,1 4 0 16,-9 1 0-16,-2 3-2 16,1 1 2-16,-8 1 0 15,5-1 0-15,-5 3 0 0,1-5 2 16,4 2-2-16,-2-1 0 15,0 0 0-15,2 1 0 16,-1-2 0-16,-3 5-2 16,5-2 2-16,-6 2 0 0,-2 0 0 15,-1 4 0-15,-2 3 0 16,2-1 2-16,-3 3-1 16,1 1-1-16,7-1-74 15,-9-9-6 1,0-11-4-16,-13-21-1 15</inkml:trace>
  <inkml:trace contextRef="#ctx0" brushRef="#br0" timeOffset="63980.86">9007 11968 55 0,'-7'0'83'0,"0"4"-1"15,-20 0-32 1,15 5-15-16,-4 2-14 0,-4 1-9 16,-1 5-5-16,-7 2-2 15,-7 5-3-15,1 2 0 0,-3 5-1 16,-2 1-1-16,0 2 1 15,-3 3-1-15,1-1 0 16,5 2 1-16,4-4-1 16,6-2-1-16,4-5 1 0,7-5-2 15,6-6-1-15,2-1-1 16,7-15-3-16,0 0-4 16,17 0-7-16,-2-12-5 15,8-5-10-15,1-5-19 0,2-7-27 16,10 0-3-16</inkml:trace>
  <inkml:trace contextRef="#ctx0" brushRef="#br0" timeOffset="64395.41">9548 11951 58 0,'13'21'75'16,"-7"-4"-2"-16,-2 2-38 16,-4 1-10-16,0-4-9 0,-5 3-2 15,-5-2-2-15,-4 3 2 16,-4-4-2-16,-5 4 0 15,-3 1-1-15,-1-1 0 0,-5 1-3 16,-1 2-3-16,-4-2-1 16,7 1-2-16,-3-2-1 15,3 1 0-15,2-4-1 16,4-2 0-16,4-1-1 0,2-2 0 16,4-4-2-16,6 0-3 15,8-8-2-15,-13 8-5 16,13-8-1-16,0 0-3 0,0 0-3 15,8 0-1-15,-8 0-4 16,18-7-3-16,-7 1-11 16,4-2-24-16,6 1-10 15</inkml:trace>
  <inkml:trace contextRef="#ctx0" brushRef="#br0" timeOffset="64661.845">10060 11971 39 0,'13'0'89'0,"-13"0"-3"16,3 16-4-16,-27-4-42 15,8 3-17-15,-1 8-9 16,-6 0-7-16,-5 9-3 15,-5 2-2-15,-3 4 0 0,-4 3-2 16,2 4 0-16,2-2-2 16,3 6-10-16,-2 20-61 15,6-23-9-15,1-4-6 16,6-9-2-16</inkml:trace>
  <inkml:trace contextRef="#ctx0" brushRef="#br0" timeOffset="119378.889">17412 15327 52 0,'-9'7'84'0,"-1"-1"-5"0,10-6-4 15,30 0-61-15,-30 0-3 16,25-14-1-16,12-1-6 16,11-5-3-16,14-2-1 15,18-2 2-15,15-3-1 0,13 0-1 16,22 4 0-16,12 2-1 16,13 3-1-16,10 4-1 15,6 1 0-15,5 1-2 16,1 2-1-16,2 1-8 15,-17-4-40-15,-9 7-24 0,-25 2-4 16,-29-2 3-16</inkml:trace>
  <inkml:trace contextRef="#ctx0" brushRef="#br0" timeOffset="135783.784">2797 13187 26 0,'9'3'55'0,"4"-2"-41"16,4-1-2-16,8 0-1 16,2 2-2-16,9-2-3 0,6 3-2 15,3-1-1-15,6 2-2 16,6 2 1-16,6 5 1 16,6-1 0-16,7 3 0 0,10 1 1 15,7-1 2-15,10 1-2 16,3 0 2-16,12 1-2 15,-1-3 0-15,12 2 0 0,6-2-1 16,3-2-1-16,-9-1-11 16,8-10-50-16,6 1-5 15,-5 0 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0:4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13965 23 0,'0'0'84'0,"-14"1"-2"16,14-1-4-16,-12 0-47 15,12 0-11-15,-11 6-8 0,11-6-8 16,-14 21-2-16,7-6-3 16,-2 3 0-16,4 3 0 15,1-1 1-15,1 1 2 0,3-5 0 16,3-3 1-16,5-5 1 16,7-1 0-16,1-7 0 15,5 0 0-15,9-7-1 16,-1-6 0-16,7-1-2 0,-1 0 1 15,4 2-2-15,-3-1 1 16,0 9 1-16,-3 3 0 16,-6 2-1-16,1 8 1 15,-5 2-1-15,5 1 1 0,-2 2-1 16,6-4 0-16,-1-1 0 16,6-4 0-16,1-1-1 15,7-3 1-15,0-1 1 16,1 0-2-16,0-1 1 0,0 0 1 15,1 0-1-15,-3 1 0 16,3 0 0-16,-5 0 0 16,0 0 0-16,4 0 0 0,-2-2 1 15,6 2-1-15,-3-3 1 16,3-1-1-16,1-2 0 16,1 1 0-16,0 1 0 15,-5 4-1-15,4 0 1 0,-5 5 0 16,-3 5 0-16,-3 2 0 15,2 4 1-15,1-1 0 16,0 0-1-16,3-4 1 16,3-3-1-16,8-1 1 0,-1-5-1 15,7-2 1-15,2-4-1 16,0-3 0-16,4-1 0 16,2-4 0-16,2 1-1 15,1-4 1-15,0 2-1 0,1-1 0 16,1 5-1-16,-3-1 1 15,-1 2 0-15,-1 3 0 16,-3 2 1-16,-4 3-1 16,-1-1 0-16,-3 1 1 15,-1 0-1-15,0 0 1 0,0 0-1 16,-2 0 0-16,0 0 0 16,-3-1 0-16,3 0 0 15,-2 0 0-15,0 1 0 0,0-1 0 16,1 1 1-16,0-1-1 15,2 1 0-15,3 0 0 16,-3 1 0-16,3 1 1 16,2 1-2-16,-3 1 1 0,0 3 0 15,1-2 0-15,-4 3 0 16,0 0 0-16,0 0 0 16,-1 1 0-16,-2 1 0 15,1-2 1-15,3-1-1 0,-1-2 1 16,2-1-1-16,-1-1 1 15,-3 1 0-15,3-1 0 16,-2-1 0-16,-2 1 1 0,1-2-1 16,0 1 0-16,1-1-1 15,2-1 2-15,2-1-2 16,2-6 0-16,0-2 1 16,3 0-1-16,1-2 1 0,-2-2-1 15,1 1 0-15,-3 0 1 16,-1 2-1-16,-3-2 1 15,-4 2-1-15,-2 0 0 16,-5 1 1-16,-2-1-1 0,-5 1 0 16,0-1 0-16,-4 0 0 15,-1 2 0-15,-5-2 0 16,0 1 0-16,-2 2 0 0,-2-2 0 16,-3 0 0-16,0 0 0 15,-3 2 0-15,0 0 0 16,0 0 0-16,1 1-1 0,-2-3 1 15,1 2 0-15,-1-1 0 16,2-1-1-16,0-1 1 16,3 1 0-16,-4-3 0 15,-4 0 1-15,1 2-1 16,-4-2 0-16,-3 0 1 16,0-1-1-16,-8 2 1 0,-1-2-1 15,-1-1 1-15,-7-1-1 16,-1 0 0-16,-5 0 0 15,1-3 0-15,-3 3 0 0,3-4 0 16,-4-1 1-16,1-2-1 16,-2-1 1-16,-2 0-1 15,0 0 1-15,-6 0 0 16,-3 2 0-16,-5-1-1 0,-4 3 0 16,-5 4 0-16,-2 1 0 15,-6 4 0-15,-2 1-1 16,-1-1 1-16,-3 2 0 0,0-1 0 15,3 2 0-15,-1 0 0 16,1-1 1-16,2 0-1 16,-2 1 0-16,4-2 0 15,-4 2 0-15,1 0 0 0,2-1 1 16,-3 1-1-16,0 2-1 16,-2 1 1-16,4 1 0 15,-8 2 0-15,3 0 0 16,-3 0 0-16,-1 1 0 0,0 0 0 15,-1 0 0-15,-2 2 1 16,-3 1-1-16,-1 0 0 16,0 2-1-16,-2-3 1 15,-1 5 0-15,-1-2 0 0,-1 0 0 16,-1 2 0-16,1-1 0 16,0 0 0-16,0 0 0 15,0 0 0-15,1-2 0 0,1 0 0 16,0-2 0-16,6 0 0 15,-2-2 1-15,6 0-1 16,-2-4 0-16,3-1 1 16,4-2-1-16,0-2 0 0,2-2 0 15,0-1 0-15,0 0 0 16,2-1 0-16,2 2 0 16,-4-3 0-16,3 1 0 15,-3-1 0-15,2 2 0 0,-3 2 0 16,-2 0 0-16,-2 2-1 15,1 3 2-15,-1-1-2 16,-5 1 1-16,1 3 0 16,-4-1 0-16,2 0 0 0,2 3 0 15,-1-3 0-15,0 1 0 16,-1 1 0-16,2-2 0 16,1 1 0-16,0 0 0 0,1 0 0 15,-2-1 0-15,1 3 1 16,2 0-1-16,-1 0 0 15,1 0 0-15,1 0 0 16,2 0 0-16,0 0 0 0,3 0-1 16,-2 0 1-16,0 0 0 15,0 0 0-15,0 0 0 16,0 0-1-16,-1 2 1 0,0-2 0 16,-1 0 0-1,-3 0-1-15,-1 1 1 0,1 1 0 16,0 2-1-16,-1-1 1 15,2 2-1-15,1-1 1 16,0 3 0-16,6-1 0 0,-1-1 0 16,3 1 0-16,7 2 0 15,-3-2 0-15,7 0 0 16,3 1 0-16,4 3 0 0,4-1 0 16,2 3-1-16,1 3 1 15,3 1-1-15,3 7 1 16,2 0-1-16,2 6 0 15,2 3 1-15,1 2-1 0,3 3 0 16,3 3 0-16,6-1 1 16,0-2-1-16,0 4 2 15,8 0-1-15,1 0 0 0,3 0 1 16,3-3-2-16,2 5-12 16,11-5-72-16,-6-9-1 15,6-7-7-15,-3-22-6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5:0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16779 5773 42 0,'11'14'88'0,"11"-8"-3"16,8 0-5-16,11-5-5 0,4 2-73 15,14-1-3-15,14 2 0 16,4 4 1-16,9-1-1 16,-1 1 0-16,6 1-4 15,-1-5-9-15,-4 8-12 16,-8 1-39-16,-9-7-16 0,-12 2-6 16,-6-1 0-16</inkml:trace>
  <inkml:trace contextRef="#ctx0" brushRef="#br0" timeOffset="235.461">17629 5784 23 0,'-21'3'95'0,"-3"10"0"16,-3 6-3-16,-3 8-6 0,2 15-66 15,2 16-3-15,3 21-2 16,1 15-7-16,2 12-4 16,9 5-1-16,4 7-3 0,5-2-1 15,-3-7 0-15,4-14-7 16,2-14-9-16,0-9-48 16,3-27-21-16,1-18-9 15,5-19-5-15</inkml:trace>
  <inkml:trace contextRef="#ctx0" brushRef="#br0" timeOffset="1571.105">17940 6532 77 0,'0'0'97'0,"0"0"-4"15,0 0-7-15,23 0-47 16,-23 10-15-16,0 2-10 0,-3 7-6 16,0 3-5-16,-5 7-1 15,-1 4-1-15,2 9 0 16,-3-1-1-16,-3 1 0 0,5-4-1 15,-5 3-1-15,2-5 0 16,1-6 1-16,1-5-4 16,1-7 0-16,3-9 0 15,5-9-1-15,0 0 0 16,0-16 0-16,2-8 2 0,5-3-2 16,3-2 4-16,-3-5 2 15,-4079 5 1-15,8159 1 2 16,-4081 4 2-16,1 8 1 0,-4 3 0 15,-2 2 0-15,-1 11 0 16,4-11-2-16,-4 11 0 16,0 0-1-16,0 0-2 15,14 0 0-15,-14 0 1 0,17 4-1 16,-17-4-1-16,19 16 1 16,-3-6 0-16,-4 4-1 15,0 3 1-15,3 3 0 0,-5-4-1 16,3 4 0-16,1-2 2 15,-2 0-2-15,-5-3 0 16,1-5 1-16,-8-10-1 16,17 9 1-16,-17-9 0 0,0 0 1 15,12 0-1-15,-10-7 1 16,4-3 0-16,1-3 0 16,0-2-1-16,5-8 0 15,-2 1-1-15,4-3-1 0,2 2 1 16,1 4 1-16,-3 0-2 15,5 4 1-15,-3 5 1 16,-5 1-1-16,2 5 1 16,-1 2 0-16,-3 2 1 0,1 6-1 15,0 10 1-15,0 2 1 16,-5 4-1-16,9 6 0 16,-7 2 0-16,5 5 0 0,-3 0-2 15,2-6 1-15,-1-6-1 16,1-4-1-16,0-1 0 15,-4-7 0-15,-7-11-6 0,17 13-10 16,-17-13-70 0,13 0-4-16,-9-7-6 0,3-10-7 15</inkml:trace>
  <inkml:trace contextRef="#ctx0" brushRef="#br0" timeOffset="4413.709">19539 6109 13 0,'13'0'80'16,"-13"0"1"-16,0 0-4 15,0 0-49-15,10-5-3 16,-10 5-11-16,0 0-7 16,0 0-3-16,-1 12-1 0,-9-3-1 15,-6 7 1 1,-3 2-1-16,-6 9-1 0,-12 11 1 16,-13 1 3-16,-4 8 1 15,-7 5 2-15,-4 2 4 0,0 1 1 16,0 1-2-1,8-5 2-15,11-8 0 0,12-2-3 16,8-4-2-16,16-8 0 16,10 0-3-16,6-3-1 0,15 0 1 15,11 0-1-15,5-1-1 16,5-3-1-16,8 3 2 16,-5-2-3-16,3-1 0 0,-5-4 0 15,-2 3-1-15,-9-1-4 16,-7 0-4-16,-5 6-27 15,-2-9-55-15,-13-1-2 16,-1-4-8-16,-4-12-5 0</inkml:trace>
  <inkml:trace contextRef="#ctx0" brushRef="#br0" timeOffset="5100.631">20083 6256 27 0,'7'-10'91'0,"-2"-2"-2"15,-1 3-4-15,-4 9-43 16,2-12-14-16,-2 2-5 0,0 10-12 16,0 0-4-16,-15 0-4 15,3 8-1-15,-8 5-2 16,-7 5 1-16,-5 6-1 15,-9 9 0-15,-9 6 1 0,-6 2-2 16,-2 8 1-16,-1 4 2 16,1-5 0-16,7-2 1 15,7-7 0-15,14-5 2 16,12-3 0-16,13-7 2 0,6-9-1 16,14-3 0-16,11 0-1 15,4 0 1-15,6-1-1 16,4-2-2-16,1-2-1 15,1 0 1-15,2 5-2 0,-7-3 0 16,-2-1 0-16,-4 0-2 16,-2 2-1-16,-10-1-7 15,1 4-38-15,-2-3-42 0,-7 1-5 16,-4-3-6-16,-7-8-4 16</inkml:trace>
  <inkml:trace contextRef="#ctx0" brushRef="#br0" timeOffset="5719.812">20857 5682 70 0,'-31'0'93'16,"7"0"-4"-16,5 0-7 16,8 0-55-16,11 0-4 0,8 0-9 15,19 0-4-15,6 1-4 16,8 4-2-16,9-1-1 15,11-1 0-15,6-1 0 16,0 3-3-16,3-4 0 16,-3-1-3-16,-8-3-6 0,3 3-14 15,-9 2-61-15,-8-3-3 16,-13 1-7-16,-7-5-4 16</inkml:trace>
  <inkml:trace contextRef="#ctx0" brushRef="#br0" timeOffset="5952.743">21270 5680 48 0,'-25'17'101'0,"-4"3"-1"0,1 7-10 16,3 8 0-16,1 14-70 15,5 14-7-15,-1 12-6 16,5 12-3-16,9 5-2 15,4 8-1-15,1-2 0 0,6 2-2 16,-3-9-4-16,11-7-10 16,-6-3-56-16,3-23-19 15,-2-15-7-15,4-15-6 16</inkml:trace>
  <inkml:trace contextRef="#ctx0" brushRef="#br0" timeOffset="6451.817">21652 6396 36 0,'-8'0'100'0,"-6"12"-2"15,-3 12-8-15,-2 1-3 0,4 10-69 16,4 10-6-16,0-4-4 16,9 5-4-16,2 0-2 15,2-1-3-15,6-3 0 16,4-6-1-16,0-7-5 15,3-2-5-15,-4-6-7 0,-1-4-28 16,6-9-40-16,-16-8-6 16,8-10-4-16</inkml:trace>
  <inkml:trace contextRef="#ctx0" brushRef="#br0" timeOffset="6659.317">21630 6521 84 0,'9'-14'98'0,"4"1"-2"15,4 2-9-15,4-22-36 16,3 30-29-16,5 3-7 16,6 0-6-16,2 5-3 15,9 5-1-15,-4 7-2 0,-5 9 0 16,-2 3 0-16,-9 5-1 16,-8 8-1-16,-16 8 0 15,-9 4-2-15,-25 2-5 16,-4 6-10-16,-15-7-48 15,1-2-28-15,-5-8-4 0,3-14-7 16,5-10-5-16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3" r:id="rId6"/>
    <p:sldLayoutId id="2147483695" r:id="rId7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Swapping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PTE.PFN 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making the part of disk as memory</a:t>
            </a:r>
          </a:p>
          <a:p>
            <a:r>
              <a:rPr lang="en-US"/>
              <a:t>Present bit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Swapping: Policies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ko-KR" dirty="0"/>
              <a:t>o minimize cache misses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en-US" altLang="ko-KR" dirty="0"/>
              <a:t> </a:t>
            </a:r>
            <a:r>
              <a:rPr lang="en-US" altLang="ko-KR" i="1" dirty="0"/>
              <a:t>average memory access time</a:t>
            </a:r>
            <a:r>
              <a:rPr lang="zh-CN" altLang="en-US" i="1" dirty="0"/>
              <a:t> </a:t>
            </a:r>
            <a:r>
              <a:rPr lang="en-US" altLang="ko-KR" i="1" dirty="0"/>
              <a:t>(AMAT)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111538" r="-46336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203704" r="-46336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315385" r="-463366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400000" r="-46336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14:cNvPr>
              <p14:cNvContentPartPr/>
              <p14:nvPr/>
            </p14:nvContentPartPr>
            <p14:xfrm>
              <a:off x="4968000" y="2044800"/>
              <a:ext cx="2959920" cy="512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8640" y="2035440"/>
                <a:ext cx="297864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 to the fewest number of misses overall.</a:t>
            </a:r>
          </a:p>
          <a:p>
            <a:pPr lvl="1"/>
            <a:r>
              <a:rPr lang="en-US" altLang="ko-KR" dirty="0"/>
              <a:t>Replace the page that will be accessed </a:t>
            </a:r>
            <a:r>
              <a:rPr lang="en-US" altLang="ko-KR" u="sng" dirty="0"/>
              <a:t>furthest in the future.</a:t>
            </a:r>
          </a:p>
          <a:p>
            <a:pPr lvl="1"/>
            <a:r>
              <a:rPr lang="en-US" altLang="ko-KR" dirty="0"/>
              <a:t>Result in the </a:t>
            </a:r>
            <a:r>
              <a:rPr lang="en-US" altLang="ko-KR" dirty="0">
                <a:solidFill>
                  <a:schemeClr val="accent6"/>
                </a:solidFill>
              </a:rPr>
              <a:t>fewest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possible</a:t>
            </a:r>
            <a:r>
              <a:rPr lang="en-US" altLang="ko-KR" dirty="0"/>
              <a:t> cache misses.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r>
              <a:rPr lang="en-US" altLang="zh-CN" dirty="0">
                <a:solidFill>
                  <a:schemeClr val="accent6"/>
                </a:solidFill>
              </a:rPr>
              <a:t>ion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047541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known</a:t>
            </a:r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</a:t>
            </a:r>
            <a:r>
              <a:rPr lang="en-US" altLang="zh-CN" dirty="0"/>
              <a:t>head</a:t>
            </a:r>
            <a:r>
              <a:rPr lang="en-US" altLang="ko-KR" dirty="0"/>
              <a:t> of the queue</a:t>
            </a:r>
            <a:r>
              <a:rPr lang="zh-CN" altLang="en-US" dirty="0"/>
              <a:t> </a:t>
            </a:r>
            <a:r>
              <a:rPr lang="en-US" altLang="ko-KR" dirty="0"/>
              <a:t>(the “</a:t>
            </a:r>
            <a:r>
              <a:rPr lang="en-US" altLang="zh-CN" b="1" u="sng" dirty="0"/>
              <a:t>f</a:t>
            </a:r>
            <a:r>
              <a:rPr lang="en-US" altLang="ko-KR" b="1" u="sng" dirty="0"/>
              <a:t>irst-in</a:t>
            </a:r>
            <a:r>
              <a:rPr lang="en-US" altLang="ko-KR" dirty="0"/>
              <a:t>” page) is evicted.</a:t>
            </a:r>
          </a:p>
          <a:p>
            <a:pPr lvl="1"/>
            <a:r>
              <a:rPr lang="en-US" altLang="zh-CN" dirty="0"/>
              <a:t>S</a:t>
            </a:r>
            <a:r>
              <a:rPr lang="en-US" altLang="ko-KR" dirty="0"/>
              <a:t>imple to implement </a:t>
            </a:r>
          </a:p>
          <a:p>
            <a:pPr lvl="1"/>
            <a:r>
              <a:rPr lang="en-US" altLang="zh-CN" dirty="0"/>
              <a:t>Agnostic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the importance 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zh-CN" dirty="0" err="1"/>
              <a:t>elady</a:t>
            </a:r>
            <a:r>
              <a:rPr lang="en-US" altLang="ko-KR" dirty="0" err="1"/>
              <a:t>’</a:t>
            </a:r>
            <a:r>
              <a:rPr lang="en-US" altLang="zh-CN" dirty="0" err="1"/>
              <a:t>s</a:t>
            </a:r>
            <a:r>
              <a:rPr lang="en-US" altLang="ko-KR" dirty="0"/>
              <a:t> </a:t>
            </a:r>
            <a:r>
              <a:rPr lang="en-US" altLang="zh-CN" dirty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</a:t>
            </a:r>
            <a:r>
              <a:rPr lang="en-US" altLang="zh-CN" dirty="0"/>
              <a:t>page</a:t>
            </a:r>
            <a:r>
              <a:rPr lang="en-US" altLang="ko-KR" dirty="0"/>
              <a:t>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Mechanisms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Policies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</a:t>
            </a:r>
            <a:r>
              <a:rPr lang="en-US" altLang="zh-CN" dirty="0"/>
              <a:t>s</a:t>
            </a:r>
            <a:r>
              <a:rPr lang="en-US" altLang="ko-KR" dirty="0"/>
              <a:t>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983"/>
              </p:ext>
            </p:extLst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</a:t>
                      </a:r>
                      <a:r>
                        <a:rPr lang="en-US" altLang="zh-CN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3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the least-recently-used page.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Each reference is to a random page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endParaRPr lang="en-US" altLang="ko-KR" sz="1800" dirty="0"/>
          </a:p>
          <a:p>
            <a:pPr lvl="1"/>
            <a:r>
              <a:rPr lang="en-US" altLang="ko-KR" sz="1600" dirty="0"/>
              <a:t>Workload </a:t>
            </a:r>
            <a:r>
              <a:rPr lang="en-US" altLang="zh-CN" sz="1600" dirty="0"/>
              <a:t>has</a:t>
            </a:r>
            <a:r>
              <a:rPr lang="en-US" altLang="ko-KR" sz="1600" dirty="0"/>
              <a:t> 100 </a:t>
            </a:r>
            <a:r>
              <a:rPr lang="en-US" altLang="zh-CN" sz="1600" dirty="0"/>
              <a:t>accesses</a:t>
            </a:r>
            <a:r>
              <a:rPr lang="en-US" altLang="ko-KR" sz="1600" dirty="0"/>
              <a:t> over time.</a:t>
            </a:r>
          </a:p>
          <a:p>
            <a:pPr lvl="1"/>
            <a:r>
              <a:rPr lang="en-US" altLang="ko-KR" sz="1600" dirty="0"/>
              <a:t>Choosing the next page to refer to at random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No-Locality Workload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Exhibits locality: 80%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20% of the page</a:t>
            </a:r>
          </a:p>
          <a:p>
            <a:r>
              <a:rPr lang="en-US" altLang="ko-KR" sz="1800" dirty="0"/>
              <a:t>The remaining 20%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the remaining 80% of the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Refer to 50 pages in sequence.</a:t>
            </a:r>
          </a:p>
          <a:p>
            <a:pPr lvl="1"/>
            <a:r>
              <a:rPr lang="en-US" altLang="ko-KR" sz="1600" dirty="0"/>
              <a:t>Starting at 0, then 1, … up to page 49, and then we </a:t>
            </a:r>
            <a:r>
              <a:rPr lang="en-US" altLang="zh-CN" sz="1600" dirty="0"/>
              <a:t>l</a:t>
            </a:r>
            <a:r>
              <a:rPr lang="en-US" altLang="ko-KR" sz="1600" dirty="0"/>
              <a:t>oop, repeating those accesses, for total of 10,000 accesses to 50 unique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Looping-Sequential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LRU: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92696"/>
            <a:ext cx="8786812" cy="5501258"/>
          </a:xfrm>
        </p:spPr>
        <p:txBody>
          <a:bodyPr/>
          <a:lstStyle/>
          <a:p>
            <a:r>
              <a:rPr lang="en-US" altLang="ko-KR" sz="1800" dirty="0"/>
              <a:t>Require hardware support: a </a:t>
            </a:r>
            <a:r>
              <a:rPr lang="en-US" altLang="ko-KR" sz="1800" b="1" u="sng" dirty="0"/>
              <a:t>use bit</a:t>
            </a:r>
          </a:p>
          <a:p>
            <a:pPr lvl="1"/>
            <a:r>
              <a:rPr lang="en-US" altLang="ko-KR" sz="1600" dirty="0"/>
              <a:t>Whenever a </a:t>
            </a:r>
            <a:r>
              <a:rPr lang="en-US" altLang="ko-KR" sz="1600" dirty="0">
                <a:solidFill>
                  <a:schemeClr val="accent6"/>
                </a:solidFill>
              </a:rPr>
              <a:t>page is referenced</a:t>
            </a:r>
            <a:r>
              <a:rPr lang="en-US" altLang="ko-KR" sz="1600" dirty="0"/>
              <a:t>, the use bit is set by hardware to 1.</a:t>
            </a:r>
          </a:p>
          <a:p>
            <a:pPr lvl="1"/>
            <a:r>
              <a:rPr lang="en-US" altLang="ko-KR" sz="1600" dirty="0"/>
              <a:t>Hardware </a:t>
            </a:r>
            <a:r>
              <a:rPr lang="en-US" altLang="ko-KR" sz="1600" dirty="0">
                <a:solidFill>
                  <a:schemeClr val="accent6"/>
                </a:solidFill>
              </a:rPr>
              <a:t>never</a:t>
            </a:r>
            <a:r>
              <a:rPr lang="en-US" altLang="ko-KR" sz="1600" dirty="0"/>
              <a:t> clears the bit, though; that is the responsibility of the OS</a:t>
            </a:r>
          </a:p>
          <a:p>
            <a:r>
              <a:rPr lang="en-US" altLang="ko-KR" sz="1800" dirty="0"/>
              <a:t>Clock Algorithm</a:t>
            </a:r>
          </a:p>
          <a:p>
            <a:pPr lvl="1"/>
            <a:r>
              <a:rPr lang="en-US" altLang="ko-KR" sz="1600" dirty="0"/>
              <a:t>All pages of the system arranges in a circular list.</a:t>
            </a:r>
          </a:p>
          <a:p>
            <a:pPr lvl="1"/>
            <a:r>
              <a:rPr lang="en-US" altLang="ko-KR" sz="1600" dirty="0"/>
              <a:t>A clock hand points to some particular page to begin with.</a:t>
            </a:r>
          </a:p>
          <a:p>
            <a:pPr lvl="1"/>
            <a:r>
              <a:rPr lang="en-US" altLang="ko-KR" sz="1600" dirty="0"/>
              <a:t>The algorithm continues until it finds a use bit that is set to 0.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ABD7FC-86BE-E748-BFB5-C9CDB414DD18}"/>
              </a:ext>
            </a:extLst>
          </p:cNvPr>
          <p:cNvGrpSpPr/>
          <p:nvPr/>
        </p:nvGrpSpPr>
        <p:grpSpPr>
          <a:xfrm>
            <a:off x="1024944" y="4039970"/>
            <a:ext cx="2376264" cy="2212206"/>
            <a:chOff x="2339752" y="1320726"/>
            <a:chExt cx="3528392" cy="3548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882260-A1BF-BE45-8021-154142516A50}"/>
                </a:ext>
              </a:extLst>
            </p:cNvPr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9A73D-C289-4640-A4F0-E6EAA2ABA171}"/>
                </a:ext>
              </a:extLst>
            </p:cNvPr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3D857-FCE8-BB47-B99B-05EFB093AB67}"/>
                </a:ext>
              </a:extLst>
            </p:cNvPr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09713C-4C9E-4543-84B7-D23C9F83C176}"/>
                </a:ext>
              </a:extLst>
            </p:cNvPr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304AC1-DF3F-C945-9B2A-26155A9488A3}"/>
                </a:ext>
              </a:extLst>
            </p:cNvPr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6271B0-3F46-BD45-A1DD-0A2DBDD17711}"/>
                </a:ext>
              </a:extLst>
            </p:cNvPr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F6AF5-C201-E242-B2DC-A9D42FFD1714}"/>
                </a:ext>
              </a:extLst>
            </p:cNvPr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5BC963-FDF5-A14D-9201-3C44C896CA1E}"/>
                </a:ext>
              </a:extLst>
            </p:cNvPr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F0AF3B74-6DE4-C046-8703-B69F7DAD88A8}"/>
              </a:ext>
            </a:extLst>
          </p:cNvPr>
          <p:cNvCxnSpPr/>
          <p:nvPr/>
        </p:nvCxnSpPr>
        <p:spPr>
          <a:xfrm flipV="1">
            <a:off x="2246860" y="4646045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93CF344-FA5D-594D-9CB5-5C9F23E59A8D}"/>
              </a:ext>
            </a:extLst>
          </p:cNvPr>
          <p:cNvGraphicFramePr>
            <a:graphicFrameLocks noGrp="1"/>
          </p:cNvGraphicFramePr>
          <p:nvPr/>
        </p:nvGraphicFramePr>
        <p:xfrm>
          <a:off x="3685456" y="4683068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F82BED-15B4-CD42-9E71-E595DD54FF99}"/>
              </a:ext>
            </a:extLst>
          </p:cNvPr>
          <p:cNvSpPr txBox="1"/>
          <p:nvPr/>
        </p:nvSpPr>
        <p:spPr>
          <a:xfrm>
            <a:off x="2664180" y="6145559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Clock page replacement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C6B2-9CB2-CB49-BAB1-D86BE7859A06}"/>
              </a:ext>
            </a:extLst>
          </p:cNvPr>
          <p:cNvSpPr txBox="1"/>
          <p:nvPr/>
        </p:nvSpPr>
        <p:spPr>
          <a:xfrm>
            <a:off x="2043343" y="4012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60F64-C02B-904C-B2C4-7B7A5E595804}"/>
              </a:ext>
            </a:extLst>
          </p:cNvPr>
          <p:cNvSpPr txBox="1"/>
          <p:nvPr/>
        </p:nvSpPr>
        <p:spPr>
          <a:xfrm>
            <a:off x="2718724" y="4326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D651-94B9-3D49-8614-7B40A0C02998}"/>
              </a:ext>
            </a:extLst>
          </p:cNvPr>
          <p:cNvSpPr txBox="1"/>
          <p:nvPr/>
        </p:nvSpPr>
        <p:spPr>
          <a:xfrm>
            <a:off x="3064602" y="49227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BA6B8-B2CD-9545-912E-55B3CEAAE1D8}"/>
              </a:ext>
            </a:extLst>
          </p:cNvPr>
          <p:cNvSpPr txBox="1"/>
          <p:nvPr/>
        </p:nvSpPr>
        <p:spPr>
          <a:xfrm>
            <a:off x="2736516" y="5551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AF517-1E08-964E-A998-4592EFA486C9}"/>
              </a:ext>
            </a:extLst>
          </p:cNvPr>
          <p:cNvSpPr txBox="1"/>
          <p:nvPr/>
        </p:nvSpPr>
        <p:spPr>
          <a:xfrm>
            <a:off x="2049693" y="5901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574C5-4B9E-E742-805A-7CE05B69DC5D}"/>
              </a:ext>
            </a:extLst>
          </p:cNvPr>
          <p:cNvSpPr txBox="1"/>
          <p:nvPr/>
        </p:nvSpPr>
        <p:spPr>
          <a:xfrm>
            <a:off x="1415765" y="554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59214-399F-4E4F-881C-C2B6C291615B}"/>
              </a:ext>
            </a:extLst>
          </p:cNvPr>
          <p:cNvSpPr txBox="1"/>
          <p:nvPr/>
        </p:nvSpPr>
        <p:spPr>
          <a:xfrm>
            <a:off x="1024254" y="49160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BC6CA-A5C0-D84D-9D00-F7C5955FCD5D}"/>
              </a:ext>
            </a:extLst>
          </p:cNvPr>
          <p:cNvSpPr txBox="1"/>
          <p:nvPr/>
        </p:nvSpPr>
        <p:spPr>
          <a:xfrm>
            <a:off x="1418625" y="4330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0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then approach that don’t consider history at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7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includes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guesses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416494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part of disk as memory</a:t>
            </a:r>
          </a:p>
          <a:p>
            <a:pPr lvl="1"/>
            <a:r>
              <a:rPr lang="en-US" altLang="ko-KR" dirty="0"/>
              <a:t>OS need</a:t>
            </a:r>
            <a:r>
              <a:rPr lang="en-US" altLang="zh-CN" dirty="0"/>
              <a:t>s</a:t>
            </a:r>
            <a:r>
              <a:rPr lang="en-US" altLang="ko-KR" dirty="0"/>
              <a:t>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en-US" altLang="zh-CN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ierarchy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5477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Memory is </a:t>
            </a:r>
            <a:r>
              <a:rPr lang="en-US" altLang="ko-KR" sz="1800" dirty="0">
                <a:solidFill>
                  <a:schemeClr val="accent6"/>
                </a:solidFill>
              </a:rPr>
              <a:t>oversubscribed</a:t>
            </a:r>
            <a:r>
              <a:rPr lang="en-US" altLang="ko-KR" sz="1800" dirty="0"/>
              <a:t> and the memory demands of the set of running processes </a:t>
            </a:r>
            <a:r>
              <a:rPr lang="en-US" altLang="ko-KR" sz="1800" dirty="0">
                <a:solidFill>
                  <a:schemeClr val="accent6"/>
                </a:solidFill>
              </a:rPr>
              <a:t>exceeds</a:t>
            </a:r>
            <a:r>
              <a:rPr lang="en-US" altLang="ko-KR" sz="1800" dirty="0"/>
              <a:t> the available physical memory.</a:t>
            </a:r>
          </a:p>
          <a:p>
            <a:pPr lvl="1"/>
            <a:r>
              <a:rPr lang="en-US" altLang="ko-KR" sz="1600" dirty="0"/>
              <a:t>Decide not to run a subset of processes.</a:t>
            </a:r>
          </a:p>
          <a:p>
            <a:pPr lvl="1"/>
            <a:r>
              <a:rPr lang="en-US" altLang="ko-KR" sz="1600" dirty="0"/>
              <a:t>Reduced set of processes working sets fit in memory.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Trashing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CPU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Utilization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Degree of multiprogramming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use part of disk as memory</a:t>
            </a:r>
          </a:p>
          <a:p>
            <a:r>
              <a:rPr lang="en-US" dirty="0"/>
              <a:t>LRU, LFU, RANDOM, FIFO</a:t>
            </a:r>
          </a:p>
          <a:p>
            <a:r>
              <a:rPr lang="en-US" dirty="0"/>
              <a:t>Approximation to LRU: Clock</a:t>
            </a:r>
          </a:p>
          <a:p>
            <a:r>
              <a:rPr lang="en-US" dirty="0"/>
              <a:t>Making the disk IO in larger unit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/>
              <a:t>prefetching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666"/>
              </p:ext>
            </p:extLst>
          </p:nvPr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0122"/>
              </p:ext>
            </p:extLst>
          </p:nvPr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27266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the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1357"/>
              </p:ext>
            </p:extLst>
          </p:nvPr>
        </p:nvGraphicFramePr>
        <p:xfrm>
          <a:off x="2051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ko-KR" dirty="0"/>
              <a:t>oncept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</a:p>
          <a:p>
            <a:pPr lvl="1"/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disk, the OS needs to swap the page back into memory in order to service the page fault.</a:t>
            </a:r>
          </a:p>
          <a:p>
            <a:r>
              <a:rPr lang="en-US" altLang="ko-KR" dirty="0"/>
              <a:t>Page replacement</a:t>
            </a:r>
          </a:p>
          <a:p>
            <a:pPr lvl="1"/>
            <a:r>
              <a:rPr lang="en-US" altLang="ko-KR" dirty="0"/>
              <a:t>The OS likes to page out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ko-KR" dirty="0"/>
              <a:t>pages to make room for the new </a:t>
            </a:r>
            <a:r>
              <a:rPr lang="en-US" altLang="zh-CN" dirty="0"/>
              <a:t>ones</a:t>
            </a:r>
            <a:r>
              <a:rPr lang="en-US" altLang="ko-KR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ko-KR" dirty="0"/>
              <a:t>is about to bring in</a:t>
            </a:r>
          </a:p>
          <a:p>
            <a:pPr lvl="1"/>
            <a:r>
              <a:rPr lang="en-US" altLang="ko-KR" dirty="0"/>
              <a:t>The process of picking a page to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ko-KR" dirty="0"/>
              <a:t>or replace</a:t>
            </a:r>
            <a:r>
              <a:rPr lang="en-US" altLang="zh-CN" dirty="0"/>
              <a:t>)</a:t>
            </a:r>
            <a:r>
              <a:rPr lang="en-US" altLang="ko-KR" dirty="0"/>
              <a:t>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to </a:t>
            </a:r>
            <a:r>
              <a:rPr lang="en-US" altLang="zh-CN" dirty="0"/>
              <a:t>P</a:t>
            </a:r>
            <a:r>
              <a:rPr lang="en-US" altLang="ko-KR" dirty="0"/>
              <a:t>erform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approach</a:t>
            </a:r>
            <a:r>
              <a:rPr lang="en-US" altLang="zh-CN" dirty="0"/>
              <a:t>…</a:t>
            </a:r>
            <a:endParaRPr lang="en-US" altLang="ko-KR" dirty="0"/>
          </a:p>
          <a:p>
            <a:pPr lvl="1"/>
            <a:r>
              <a:rPr lang="en-US" altLang="ko-KR" dirty="0"/>
              <a:t>OS waits until memory is full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ko-KR" dirty="0"/>
              <a:t>replac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pPr lvl="1"/>
            <a:r>
              <a:rPr lang="en-US" altLang="ko-KR" dirty="0"/>
              <a:t>This is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en-US" altLang="ko-KR" dirty="0"/>
              <a:t> unrealistic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procrastinate</a:t>
            </a:r>
            <a:r>
              <a:rPr lang="en-US" altLang="zh-CN" dirty="0"/>
              <a:t>!</a:t>
            </a:r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here are fewer than </a:t>
            </a:r>
            <a:r>
              <a:rPr lang="en-US" altLang="ko-KR" dirty="0">
                <a:solidFill>
                  <a:schemeClr val="accent6"/>
                </a:solidFill>
              </a:rPr>
              <a:t>LW (low watermark) </a:t>
            </a:r>
            <a:r>
              <a:rPr lang="en-US" altLang="ko-KR" dirty="0"/>
              <a:t>pages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(high watermark) </a:t>
            </a:r>
            <a:r>
              <a:rPr lang="en-US" altLang="ko-KR" dirty="0"/>
              <a:t>pages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available.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7895"/>
              </p:ext>
            </p:extLst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4" y="1439389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311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</a:t>
            </a:r>
            <a:r>
              <a:rPr lang="zh-CN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page exist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14:cNvPr>
              <p14:cNvContentPartPr/>
              <p14:nvPr/>
            </p14:nvContentPartPr>
            <p14:xfrm>
              <a:off x="1006920" y="1953720"/>
              <a:ext cx="6090840" cy="356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560" y="1944360"/>
                <a:ext cx="610956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884453"/>
            <a:ext cx="7992888" cy="5445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14:cNvPr>
              <p14:cNvContentPartPr/>
              <p14:nvPr/>
            </p14:nvContentPartPr>
            <p14:xfrm>
              <a:off x="3175920" y="4746240"/>
              <a:ext cx="2445480" cy="36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560" y="4736880"/>
                <a:ext cx="246420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47987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110317</TotalTime>
  <Words>2376</Words>
  <Application>Microsoft Office PowerPoint</Application>
  <PresentationFormat>On-screen Show (4:3)</PresentationFormat>
  <Paragraphs>635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Adobe 고딕 Std B</vt:lpstr>
      <vt:lpstr>굴림</vt:lpstr>
      <vt:lpstr>HY견고딕</vt:lpstr>
      <vt:lpstr>맑은 고딕</vt:lpstr>
      <vt:lpstr>맑은 고딕</vt:lpstr>
      <vt:lpstr>Adobe Arabic</vt:lpstr>
      <vt:lpstr>Arial</vt:lpstr>
      <vt:lpstr>Cambria Math</vt:lpstr>
      <vt:lpstr>Courier New</vt:lpstr>
      <vt:lpstr>Wingdings</vt:lpstr>
      <vt:lpstr>2_양식_공청회_발표자료-총괄-양식</vt:lpstr>
      <vt:lpstr>Operating Systems CSCI 3150 </vt:lpstr>
      <vt:lpstr>Overview </vt:lpstr>
      <vt:lpstr>Beyond Physical Memory: Mechanisms</vt:lpstr>
      <vt:lpstr>Swap Space</vt:lpstr>
      <vt:lpstr>Present Bit</vt:lpstr>
      <vt:lpstr>Concepts</vt:lpstr>
      <vt:lpstr>When to Perform Page Replacement</vt:lpstr>
      <vt:lpstr>Page Fault Control Flow</vt:lpstr>
      <vt:lpstr>Page Fault Control Flow – Hardware</vt:lpstr>
      <vt:lpstr>Page Fault Control Flow – Software</vt:lpstr>
      <vt:lpstr>Summary </vt:lpstr>
      <vt:lpstr>PowerPoint Presentation</vt:lpstr>
      <vt:lpstr>Goal of 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Using History</vt:lpstr>
      <vt:lpstr>Using History: LRU</vt:lpstr>
      <vt:lpstr>Workload Example : The No-Locality Workload</vt:lpstr>
      <vt:lpstr>Workload Example : The 80-20 Workload</vt:lpstr>
      <vt:lpstr>Workload Example : The Looping Sequential</vt:lpstr>
      <vt:lpstr>Approximating LRU: Clock Algorithm</vt:lpstr>
      <vt:lpstr>Workload with Clock Algorithm</vt:lpstr>
      <vt:lpstr>Considering Dirty Pages</vt:lpstr>
      <vt:lpstr>Prefetching</vt:lpstr>
      <vt:lpstr>Clustering, Grouping</vt:lpstr>
      <vt:lpstr>Thrashing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4219</cp:revision>
  <cp:lastPrinted>2019-09-09T02:10:38Z</cp:lastPrinted>
  <dcterms:created xsi:type="dcterms:W3CDTF">2011-05-01T06:09:10Z</dcterms:created>
  <dcterms:modified xsi:type="dcterms:W3CDTF">2023-03-16T04:16:12Z</dcterms:modified>
  <cp:category/>
</cp:coreProperties>
</file>