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9940A-4BA2-407A-8A15-BEBAA524CF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208A954E-A583-4B7C-B9C0-B379FA0E43D1}">
      <dgm:prSet/>
      <dgm:spPr/>
      <dgm:t>
        <a:bodyPr/>
        <a:lstStyle/>
        <a:p>
          <a:r>
            <a:rPr lang="en-US"/>
            <a:t>PHP</a:t>
          </a:r>
        </a:p>
      </dgm:t>
    </dgm:pt>
    <dgm:pt modelId="{172DD7C9-DF2F-4535-9D12-DBA9C7E12482}" type="parTrans" cxnId="{5FD4A5B0-3476-40CE-84F0-9BA6DC08AA68}">
      <dgm:prSet/>
      <dgm:spPr/>
      <dgm:t>
        <a:bodyPr/>
        <a:lstStyle/>
        <a:p>
          <a:endParaRPr lang="en-US"/>
        </a:p>
      </dgm:t>
    </dgm:pt>
    <dgm:pt modelId="{AA30E64E-8159-497B-8C67-2EC826A8E289}" type="sibTrans" cxnId="{5FD4A5B0-3476-40CE-84F0-9BA6DC08AA68}">
      <dgm:prSet/>
      <dgm:spPr/>
      <dgm:t>
        <a:bodyPr/>
        <a:lstStyle/>
        <a:p>
          <a:endParaRPr lang="en-US"/>
        </a:p>
      </dgm:t>
    </dgm:pt>
    <dgm:pt modelId="{147948CD-DB9C-43AC-A6DC-BD3B9C7BD2CA}">
      <dgm:prSet/>
      <dgm:spPr/>
      <dgm:t>
        <a:bodyPr/>
        <a:lstStyle/>
        <a:p>
          <a:r>
            <a:rPr lang="en-US"/>
            <a:t>HTML</a:t>
          </a:r>
        </a:p>
      </dgm:t>
    </dgm:pt>
    <dgm:pt modelId="{9AD5DCBD-23D9-48F7-A2D7-D676B99F3F06}" type="parTrans" cxnId="{9E6C63E6-C207-4275-A71F-10EA782137B0}">
      <dgm:prSet/>
      <dgm:spPr/>
      <dgm:t>
        <a:bodyPr/>
        <a:lstStyle/>
        <a:p>
          <a:endParaRPr lang="en-US"/>
        </a:p>
      </dgm:t>
    </dgm:pt>
    <dgm:pt modelId="{01237377-D353-4B3F-A32C-5DFACC384385}" type="sibTrans" cxnId="{9E6C63E6-C207-4275-A71F-10EA782137B0}">
      <dgm:prSet/>
      <dgm:spPr/>
      <dgm:t>
        <a:bodyPr/>
        <a:lstStyle/>
        <a:p>
          <a:endParaRPr lang="en-US"/>
        </a:p>
      </dgm:t>
    </dgm:pt>
    <dgm:pt modelId="{0945B208-5FF9-4947-AABE-82A798606B17}">
      <dgm:prSet/>
      <dgm:spPr/>
      <dgm:t>
        <a:bodyPr/>
        <a:lstStyle/>
        <a:p>
          <a:r>
            <a:rPr lang="en-US"/>
            <a:t>CSS</a:t>
          </a:r>
        </a:p>
      </dgm:t>
    </dgm:pt>
    <dgm:pt modelId="{11981D80-96CC-4DC3-A615-D0AB196D0D49}" type="parTrans" cxnId="{163BFB6F-B8EF-4B40-A4AE-BD5C24B99169}">
      <dgm:prSet/>
      <dgm:spPr/>
      <dgm:t>
        <a:bodyPr/>
        <a:lstStyle/>
        <a:p>
          <a:endParaRPr lang="en-US"/>
        </a:p>
      </dgm:t>
    </dgm:pt>
    <dgm:pt modelId="{393481C0-DD12-40FA-9C50-113F7A2FBA41}" type="sibTrans" cxnId="{163BFB6F-B8EF-4B40-A4AE-BD5C24B99169}">
      <dgm:prSet/>
      <dgm:spPr/>
      <dgm:t>
        <a:bodyPr/>
        <a:lstStyle/>
        <a:p>
          <a:endParaRPr lang="en-US"/>
        </a:p>
      </dgm:t>
    </dgm:pt>
    <dgm:pt modelId="{3D7A4E2D-4492-47A2-BD54-701F99339C77}">
      <dgm:prSet/>
      <dgm:spPr/>
      <dgm:t>
        <a:bodyPr/>
        <a:lstStyle/>
        <a:p>
          <a:r>
            <a:rPr lang="en-US"/>
            <a:t>MySQL</a:t>
          </a:r>
        </a:p>
      </dgm:t>
    </dgm:pt>
    <dgm:pt modelId="{40E4FA83-A3E2-4830-AF42-FAFF505683D4}" type="parTrans" cxnId="{F00929B9-FBC3-45B0-991C-928EC3486DAA}">
      <dgm:prSet/>
      <dgm:spPr/>
      <dgm:t>
        <a:bodyPr/>
        <a:lstStyle/>
        <a:p>
          <a:endParaRPr lang="en-US"/>
        </a:p>
      </dgm:t>
    </dgm:pt>
    <dgm:pt modelId="{5B630941-47BF-4BFD-8EF8-00F3A81A7A5C}" type="sibTrans" cxnId="{F00929B9-FBC3-45B0-991C-928EC3486DAA}">
      <dgm:prSet/>
      <dgm:spPr/>
      <dgm:t>
        <a:bodyPr/>
        <a:lstStyle/>
        <a:p>
          <a:endParaRPr lang="en-US"/>
        </a:p>
      </dgm:t>
    </dgm:pt>
    <dgm:pt modelId="{3B51A729-A6E6-44A3-9C11-7B091E3E5032}">
      <dgm:prSet/>
      <dgm:spPr/>
      <dgm:t>
        <a:bodyPr/>
        <a:lstStyle/>
        <a:p>
          <a:r>
            <a:rPr lang="en-US"/>
            <a:t>XAMPP</a:t>
          </a:r>
        </a:p>
      </dgm:t>
    </dgm:pt>
    <dgm:pt modelId="{B9268A3A-59A6-4BB0-9511-263A35BD9AC5}" type="parTrans" cxnId="{E7618181-2414-4D2F-BCFC-CC3425ECB6E0}">
      <dgm:prSet/>
      <dgm:spPr/>
      <dgm:t>
        <a:bodyPr/>
        <a:lstStyle/>
        <a:p>
          <a:endParaRPr lang="en-US"/>
        </a:p>
      </dgm:t>
    </dgm:pt>
    <dgm:pt modelId="{8B77E60B-B5C6-43F7-BD2E-A1CFA5495291}" type="sibTrans" cxnId="{E7618181-2414-4D2F-BCFC-CC3425ECB6E0}">
      <dgm:prSet/>
      <dgm:spPr/>
      <dgm:t>
        <a:bodyPr/>
        <a:lstStyle/>
        <a:p>
          <a:endParaRPr lang="en-US"/>
        </a:p>
      </dgm:t>
    </dgm:pt>
    <dgm:pt modelId="{7D7793AB-CDC4-4FFB-8D21-18E9994D2B02}">
      <dgm:prSet/>
      <dgm:spPr/>
      <dgm:t>
        <a:bodyPr/>
        <a:lstStyle/>
        <a:p>
          <a:r>
            <a:rPr lang="en-US"/>
            <a:t>mySql workbench</a:t>
          </a:r>
        </a:p>
      </dgm:t>
    </dgm:pt>
    <dgm:pt modelId="{B3E14927-6C62-4F48-9F88-8B4D5DF3E8CA}" type="parTrans" cxnId="{892B0A5E-5977-4594-A631-F24B0353FF1C}">
      <dgm:prSet/>
      <dgm:spPr/>
      <dgm:t>
        <a:bodyPr/>
        <a:lstStyle/>
        <a:p>
          <a:endParaRPr lang="en-US"/>
        </a:p>
      </dgm:t>
    </dgm:pt>
    <dgm:pt modelId="{3F2CF8E0-681D-41A0-8E2F-B128A245172E}" type="sibTrans" cxnId="{892B0A5E-5977-4594-A631-F24B0353FF1C}">
      <dgm:prSet/>
      <dgm:spPr/>
      <dgm:t>
        <a:bodyPr/>
        <a:lstStyle/>
        <a:p>
          <a:endParaRPr lang="en-US"/>
        </a:p>
      </dgm:t>
    </dgm:pt>
    <dgm:pt modelId="{32C34310-E00C-47E8-B749-C135A7B538DF}" type="pres">
      <dgm:prSet presAssocID="{A949940A-4BA2-407A-8A15-BEBAA524CF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2E9B30-6E68-44DA-AB57-AF61210F76DD}" type="pres">
      <dgm:prSet presAssocID="{208A954E-A583-4B7C-B9C0-B379FA0E43D1}" presName="hierRoot1" presStyleCnt="0"/>
      <dgm:spPr/>
    </dgm:pt>
    <dgm:pt modelId="{2B3180FC-3953-40EB-B819-2699017F7AC8}" type="pres">
      <dgm:prSet presAssocID="{208A954E-A583-4B7C-B9C0-B379FA0E43D1}" presName="composite" presStyleCnt="0"/>
      <dgm:spPr/>
    </dgm:pt>
    <dgm:pt modelId="{2BBE9027-2B7F-4A5E-A597-09A0A72270B4}" type="pres">
      <dgm:prSet presAssocID="{208A954E-A583-4B7C-B9C0-B379FA0E43D1}" presName="background" presStyleLbl="node0" presStyleIdx="0" presStyleCnt="6"/>
      <dgm:spPr/>
    </dgm:pt>
    <dgm:pt modelId="{61764A8C-A83E-4503-AB72-12C26BFE5ACA}" type="pres">
      <dgm:prSet presAssocID="{208A954E-A583-4B7C-B9C0-B379FA0E43D1}" presName="text" presStyleLbl="fgAcc0" presStyleIdx="0" presStyleCnt="6">
        <dgm:presLayoutVars>
          <dgm:chPref val="3"/>
        </dgm:presLayoutVars>
      </dgm:prSet>
      <dgm:spPr/>
    </dgm:pt>
    <dgm:pt modelId="{19EED9D1-C704-4F54-A626-AFC2AB468566}" type="pres">
      <dgm:prSet presAssocID="{208A954E-A583-4B7C-B9C0-B379FA0E43D1}" presName="hierChild2" presStyleCnt="0"/>
      <dgm:spPr/>
    </dgm:pt>
    <dgm:pt modelId="{2AEF1B3E-0B9B-4E67-9EE5-452131BC2597}" type="pres">
      <dgm:prSet presAssocID="{147948CD-DB9C-43AC-A6DC-BD3B9C7BD2CA}" presName="hierRoot1" presStyleCnt="0"/>
      <dgm:spPr/>
    </dgm:pt>
    <dgm:pt modelId="{E253292A-578B-4831-B046-9FED4F13AB91}" type="pres">
      <dgm:prSet presAssocID="{147948CD-DB9C-43AC-A6DC-BD3B9C7BD2CA}" presName="composite" presStyleCnt="0"/>
      <dgm:spPr/>
    </dgm:pt>
    <dgm:pt modelId="{E04766EE-FACA-479E-B5C8-23AE52FBBCBD}" type="pres">
      <dgm:prSet presAssocID="{147948CD-DB9C-43AC-A6DC-BD3B9C7BD2CA}" presName="background" presStyleLbl="node0" presStyleIdx="1" presStyleCnt="6"/>
      <dgm:spPr/>
    </dgm:pt>
    <dgm:pt modelId="{96097403-3632-43CE-B45B-A65C6BF129AD}" type="pres">
      <dgm:prSet presAssocID="{147948CD-DB9C-43AC-A6DC-BD3B9C7BD2CA}" presName="text" presStyleLbl="fgAcc0" presStyleIdx="1" presStyleCnt="6">
        <dgm:presLayoutVars>
          <dgm:chPref val="3"/>
        </dgm:presLayoutVars>
      </dgm:prSet>
      <dgm:spPr/>
    </dgm:pt>
    <dgm:pt modelId="{995C5EC5-5CB2-4AEB-933D-0605B4D49AEA}" type="pres">
      <dgm:prSet presAssocID="{147948CD-DB9C-43AC-A6DC-BD3B9C7BD2CA}" presName="hierChild2" presStyleCnt="0"/>
      <dgm:spPr/>
    </dgm:pt>
    <dgm:pt modelId="{0D6788CA-12C7-4B5E-B6D5-6F78639886AC}" type="pres">
      <dgm:prSet presAssocID="{0945B208-5FF9-4947-AABE-82A798606B17}" presName="hierRoot1" presStyleCnt="0"/>
      <dgm:spPr/>
    </dgm:pt>
    <dgm:pt modelId="{060B344E-5EA6-47CF-97F6-66AA254CADD8}" type="pres">
      <dgm:prSet presAssocID="{0945B208-5FF9-4947-AABE-82A798606B17}" presName="composite" presStyleCnt="0"/>
      <dgm:spPr/>
    </dgm:pt>
    <dgm:pt modelId="{37CF9000-85EC-486B-BC45-93CEC150BE29}" type="pres">
      <dgm:prSet presAssocID="{0945B208-5FF9-4947-AABE-82A798606B17}" presName="background" presStyleLbl="node0" presStyleIdx="2" presStyleCnt="6"/>
      <dgm:spPr/>
    </dgm:pt>
    <dgm:pt modelId="{B5363445-A839-41A0-89A3-84372512AD19}" type="pres">
      <dgm:prSet presAssocID="{0945B208-5FF9-4947-AABE-82A798606B17}" presName="text" presStyleLbl="fgAcc0" presStyleIdx="2" presStyleCnt="6">
        <dgm:presLayoutVars>
          <dgm:chPref val="3"/>
        </dgm:presLayoutVars>
      </dgm:prSet>
      <dgm:spPr/>
    </dgm:pt>
    <dgm:pt modelId="{A1780040-E6A9-475E-A5C7-C4E7C2E31A3F}" type="pres">
      <dgm:prSet presAssocID="{0945B208-5FF9-4947-AABE-82A798606B17}" presName="hierChild2" presStyleCnt="0"/>
      <dgm:spPr/>
    </dgm:pt>
    <dgm:pt modelId="{6135216F-03D0-464D-BF84-2FE454C2212D}" type="pres">
      <dgm:prSet presAssocID="{3D7A4E2D-4492-47A2-BD54-701F99339C77}" presName="hierRoot1" presStyleCnt="0"/>
      <dgm:spPr/>
    </dgm:pt>
    <dgm:pt modelId="{F4578E07-DD99-4788-86E4-B7F28E0273F2}" type="pres">
      <dgm:prSet presAssocID="{3D7A4E2D-4492-47A2-BD54-701F99339C77}" presName="composite" presStyleCnt="0"/>
      <dgm:spPr/>
    </dgm:pt>
    <dgm:pt modelId="{9EDC9804-18F2-4531-ADF4-378871F5A532}" type="pres">
      <dgm:prSet presAssocID="{3D7A4E2D-4492-47A2-BD54-701F99339C77}" presName="background" presStyleLbl="node0" presStyleIdx="3" presStyleCnt="6"/>
      <dgm:spPr/>
    </dgm:pt>
    <dgm:pt modelId="{763B82A1-C1D5-478F-A501-B3DCE4076E92}" type="pres">
      <dgm:prSet presAssocID="{3D7A4E2D-4492-47A2-BD54-701F99339C77}" presName="text" presStyleLbl="fgAcc0" presStyleIdx="3" presStyleCnt="6">
        <dgm:presLayoutVars>
          <dgm:chPref val="3"/>
        </dgm:presLayoutVars>
      </dgm:prSet>
      <dgm:spPr/>
    </dgm:pt>
    <dgm:pt modelId="{4D7188A2-C833-4703-AC0A-DD808BD7B731}" type="pres">
      <dgm:prSet presAssocID="{3D7A4E2D-4492-47A2-BD54-701F99339C77}" presName="hierChild2" presStyleCnt="0"/>
      <dgm:spPr/>
    </dgm:pt>
    <dgm:pt modelId="{39F14E9B-79A7-4A72-A3D4-1ACD31EC02A8}" type="pres">
      <dgm:prSet presAssocID="{3B51A729-A6E6-44A3-9C11-7B091E3E5032}" presName="hierRoot1" presStyleCnt="0"/>
      <dgm:spPr/>
    </dgm:pt>
    <dgm:pt modelId="{4B04E1FC-B4EC-4C55-9E23-95952B462483}" type="pres">
      <dgm:prSet presAssocID="{3B51A729-A6E6-44A3-9C11-7B091E3E5032}" presName="composite" presStyleCnt="0"/>
      <dgm:spPr/>
    </dgm:pt>
    <dgm:pt modelId="{30D221AD-6324-4924-AD4A-D23033A00E6E}" type="pres">
      <dgm:prSet presAssocID="{3B51A729-A6E6-44A3-9C11-7B091E3E5032}" presName="background" presStyleLbl="node0" presStyleIdx="4" presStyleCnt="6"/>
      <dgm:spPr/>
    </dgm:pt>
    <dgm:pt modelId="{DD9B4E0C-03D0-43FD-9912-1A3E66FF2F65}" type="pres">
      <dgm:prSet presAssocID="{3B51A729-A6E6-44A3-9C11-7B091E3E5032}" presName="text" presStyleLbl="fgAcc0" presStyleIdx="4" presStyleCnt="6">
        <dgm:presLayoutVars>
          <dgm:chPref val="3"/>
        </dgm:presLayoutVars>
      </dgm:prSet>
      <dgm:spPr/>
    </dgm:pt>
    <dgm:pt modelId="{B6168E86-A468-4A3B-8F7E-B457A43D9B48}" type="pres">
      <dgm:prSet presAssocID="{3B51A729-A6E6-44A3-9C11-7B091E3E5032}" presName="hierChild2" presStyleCnt="0"/>
      <dgm:spPr/>
    </dgm:pt>
    <dgm:pt modelId="{9BEDABAA-E629-4699-8728-7ED773D41B22}" type="pres">
      <dgm:prSet presAssocID="{7D7793AB-CDC4-4FFB-8D21-18E9994D2B02}" presName="hierRoot1" presStyleCnt="0"/>
      <dgm:spPr/>
    </dgm:pt>
    <dgm:pt modelId="{8AB5A26A-151E-4932-BDE7-EBA33108E442}" type="pres">
      <dgm:prSet presAssocID="{7D7793AB-CDC4-4FFB-8D21-18E9994D2B02}" presName="composite" presStyleCnt="0"/>
      <dgm:spPr/>
    </dgm:pt>
    <dgm:pt modelId="{46CDB9C9-67CB-4DF9-98B0-F9D75ECD8277}" type="pres">
      <dgm:prSet presAssocID="{7D7793AB-CDC4-4FFB-8D21-18E9994D2B02}" presName="background" presStyleLbl="node0" presStyleIdx="5" presStyleCnt="6"/>
      <dgm:spPr/>
    </dgm:pt>
    <dgm:pt modelId="{3F7502AB-C3DC-47EA-AB7C-7B2724CB5085}" type="pres">
      <dgm:prSet presAssocID="{7D7793AB-CDC4-4FFB-8D21-18E9994D2B02}" presName="text" presStyleLbl="fgAcc0" presStyleIdx="5" presStyleCnt="6">
        <dgm:presLayoutVars>
          <dgm:chPref val="3"/>
        </dgm:presLayoutVars>
      </dgm:prSet>
      <dgm:spPr/>
    </dgm:pt>
    <dgm:pt modelId="{0331AC9C-7908-46A6-B433-B2ED7951EE0A}" type="pres">
      <dgm:prSet presAssocID="{7D7793AB-CDC4-4FFB-8D21-18E9994D2B02}" presName="hierChild2" presStyleCnt="0"/>
      <dgm:spPr/>
    </dgm:pt>
  </dgm:ptLst>
  <dgm:cxnLst>
    <dgm:cxn modelId="{6EE26405-EC35-490A-B10B-1FA81704C9EE}" type="presOf" srcId="{0945B208-5FF9-4947-AABE-82A798606B17}" destId="{B5363445-A839-41A0-89A3-84372512AD19}" srcOrd="0" destOrd="0" presId="urn:microsoft.com/office/officeart/2005/8/layout/hierarchy1"/>
    <dgm:cxn modelId="{55AF4333-81A4-45DD-91F8-1F2A834E0F03}" type="presOf" srcId="{3D7A4E2D-4492-47A2-BD54-701F99339C77}" destId="{763B82A1-C1D5-478F-A501-B3DCE4076E92}" srcOrd="0" destOrd="0" presId="urn:microsoft.com/office/officeart/2005/8/layout/hierarchy1"/>
    <dgm:cxn modelId="{892B0A5E-5977-4594-A631-F24B0353FF1C}" srcId="{A949940A-4BA2-407A-8A15-BEBAA524CF6E}" destId="{7D7793AB-CDC4-4FFB-8D21-18E9994D2B02}" srcOrd="5" destOrd="0" parTransId="{B3E14927-6C62-4F48-9F88-8B4D5DF3E8CA}" sibTransId="{3F2CF8E0-681D-41A0-8E2F-B128A245172E}"/>
    <dgm:cxn modelId="{163BFB6F-B8EF-4B40-A4AE-BD5C24B99169}" srcId="{A949940A-4BA2-407A-8A15-BEBAA524CF6E}" destId="{0945B208-5FF9-4947-AABE-82A798606B17}" srcOrd="2" destOrd="0" parTransId="{11981D80-96CC-4DC3-A615-D0AB196D0D49}" sibTransId="{393481C0-DD12-40FA-9C50-113F7A2FBA41}"/>
    <dgm:cxn modelId="{639D277A-BA39-41A2-AB0C-BA8ACF0C56F4}" type="presOf" srcId="{A949940A-4BA2-407A-8A15-BEBAA524CF6E}" destId="{32C34310-E00C-47E8-B749-C135A7B538DF}" srcOrd="0" destOrd="0" presId="urn:microsoft.com/office/officeart/2005/8/layout/hierarchy1"/>
    <dgm:cxn modelId="{786F457D-C690-47CD-A1B9-CDB222FD95DC}" type="presOf" srcId="{147948CD-DB9C-43AC-A6DC-BD3B9C7BD2CA}" destId="{96097403-3632-43CE-B45B-A65C6BF129AD}" srcOrd="0" destOrd="0" presId="urn:microsoft.com/office/officeart/2005/8/layout/hierarchy1"/>
    <dgm:cxn modelId="{E7618181-2414-4D2F-BCFC-CC3425ECB6E0}" srcId="{A949940A-4BA2-407A-8A15-BEBAA524CF6E}" destId="{3B51A729-A6E6-44A3-9C11-7B091E3E5032}" srcOrd="4" destOrd="0" parTransId="{B9268A3A-59A6-4BB0-9511-263A35BD9AC5}" sibTransId="{8B77E60B-B5C6-43F7-BD2E-A1CFA5495291}"/>
    <dgm:cxn modelId="{3DFD7286-2013-4333-AE80-CFECC8DCFE69}" type="presOf" srcId="{208A954E-A583-4B7C-B9C0-B379FA0E43D1}" destId="{61764A8C-A83E-4503-AB72-12C26BFE5ACA}" srcOrd="0" destOrd="0" presId="urn:microsoft.com/office/officeart/2005/8/layout/hierarchy1"/>
    <dgm:cxn modelId="{5FD4A5B0-3476-40CE-84F0-9BA6DC08AA68}" srcId="{A949940A-4BA2-407A-8A15-BEBAA524CF6E}" destId="{208A954E-A583-4B7C-B9C0-B379FA0E43D1}" srcOrd="0" destOrd="0" parTransId="{172DD7C9-DF2F-4535-9D12-DBA9C7E12482}" sibTransId="{AA30E64E-8159-497B-8C67-2EC826A8E289}"/>
    <dgm:cxn modelId="{3479F1B3-35D7-45EB-B9E0-43AA6BE96D15}" type="presOf" srcId="{7D7793AB-CDC4-4FFB-8D21-18E9994D2B02}" destId="{3F7502AB-C3DC-47EA-AB7C-7B2724CB5085}" srcOrd="0" destOrd="0" presId="urn:microsoft.com/office/officeart/2005/8/layout/hierarchy1"/>
    <dgm:cxn modelId="{CFC332B4-2FE0-4055-90C0-8B10E2AB9327}" type="presOf" srcId="{3B51A729-A6E6-44A3-9C11-7B091E3E5032}" destId="{DD9B4E0C-03D0-43FD-9912-1A3E66FF2F65}" srcOrd="0" destOrd="0" presId="urn:microsoft.com/office/officeart/2005/8/layout/hierarchy1"/>
    <dgm:cxn modelId="{F00929B9-FBC3-45B0-991C-928EC3486DAA}" srcId="{A949940A-4BA2-407A-8A15-BEBAA524CF6E}" destId="{3D7A4E2D-4492-47A2-BD54-701F99339C77}" srcOrd="3" destOrd="0" parTransId="{40E4FA83-A3E2-4830-AF42-FAFF505683D4}" sibTransId="{5B630941-47BF-4BFD-8EF8-00F3A81A7A5C}"/>
    <dgm:cxn modelId="{9E6C63E6-C207-4275-A71F-10EA782137B0}" srcId="{A949940A-4BA2-407A-8A15-BEBAA524CF6E}" destId="{147948CD-DB9C-43AC-A6DC-BD3B9C7BD2CA}" srcOrd="1" destOrd="0" parTransId="{9AD5DCBD-23D9-48F7-A2D7-D676B99F3F06}" sibTransId="{01237377-D353-4B3F-A32C-5DFACC384385}"/>
    <dgm:cxn modelId="{EBAB176A-FB33-4B08-BAA4-6DC040F50C29}" type="presParOf" srcId="{32C34310-E00C-47E8-B749-C135A7B538DF}" destId="{5E2E9B30-6E68-44DA-AB57-AF61210F76DD}" srcOrd="0" destOrd="0" presId="urn:microsoft.com/office/officeart/2005/8/layout/hierarchy1"/>
    <dgm:cxn modelId="{D15EA33F-2FCF-4F17-BDFC-215332DE109C}" type="presParOf" srcId="{5E2E9B30-6E68-44DA-AB57-AF61210F76DD}" destId="{2B3180FC-3953-40EB-B819-2699017F7AC8}" srcOrd="0" destOrd="0" presId="urn:microsoft.com/office/officeart/2005/8/layout/hierarchy1"/>
    <dgm:cxn modelId="{458DAC56-9628-41FB-8852-D7D89658D9CC}" type="presParOf" srcId="{2B3180FC-3953-40EB-B819-2699017F7AC8}" destId="{2BBE9027-2B7F-4A5E-A597-09A0A72270B4}" srcOrd="0" destOrd="0" presId="urn:microsoft.com/office/officeart/2005/8/layout/hierarchy1"/>
    <dgm:cxn modelId="{D1C18541-D79B-4605-BFDB-2572490178AC}" type="presParOf" srcId="{2B3180FC-3953-40EB-B819-2699017F7AC8}" destId="{61764A8C-A83E-4503-AB72-12C26BFE5ACA}" srcOrd="1" destOrd="0" presId="urn:microsoft.com/office/officeart/2005/8/layout/hierarchy1"/>
    <dgm:cxn modelId="{13C3A9C2-FFF2-4A27-A29B-6090DB6807B9}" type="presParOf" srcId="{5E2E9B30-6E68-44DA-AB57-AF61210F76DD}" destId="{19EED9D1-C704-4F54-A626-AFC2AB468566}" srcOrd="1" destOrd="0" presId="urn:microsoft.com/office/officeart/2005/8/layout/hierarchy1"/>
    <dgm:cxn modelId="{9EDC5E75-AB27-4A65-9084-B79276A8528A}" type="presParOf" srcId="{32C34310-E00C-47E8-B749-C135A7B538DF}" destId="{2AEF1B3E-0B9B-4E67-9EE5-452131BC2597}" srcOrd="1" destOrd="0" presId="urn:microsoft.com/office/officeart/2005/8/layout/hierarchy1"/>
    <dgm:cxn modelId="{B5DDD9A0-29D6-4D9C-AF0C-8BB1CE138233}" type="presParOf" srcId="{2AEF1B3E-0B9B-4E67-9EE5-452131BC2597}" destId="{E253292A-578B-4831-B046-9FED4F13AB91}" srcOrd="0" destOrd="0" presId="urn:microsoft.com/office/officeart/2005/8/layout/hierarchy1"/>
    <dgm:cxn modelId="{6B4504F4-9319-4C87-9271-8CF3EB490961}" type="presParOf" srcId="{E253292A-578B-4831-B046-9FED4F13AB91}" destId="{E04766EE-FACA-479E-B5C8-23AE52FBBCBD}" srcOrd="0" destOrd="0" presId="urn:microsoft.com/office/officeart/2005/8/layout/hierarchy1"/>
    <dgm:cxn modelId="{20CCAADC-4F40-49BF-8BF8-35888C2D2510}" type="presParOf" srcId="{E253292A-578B-4831-B046-9FED4F13AB91}" destId="{96097403-3632-43CE-B45B-A65C6BF129AD}" srcOrd="1" destOrd="0" presId="urn:microsoft.com/office/officeart/2005/8/layout/hierarchy1"/>
    <dgm:cxn modelId="{157F9BDD-37E8-4494-BE6D-EDB05F3B9AEB}" type="presParOf" srcId="{2AEF1B3E-0B9B-4E67-9EE5-452131BC2597}" destId="{995C5EC5-5CB2-4AEB-933D-0605B4D49AEA}" srcOrd="1" destOrd="0" presId="urn:microsoft.com/office/officeart/2005/8/layout/hierarchy1"/>
    <dgm:cxn modelId="{9C089D3D-BB23-43DB-A462-5DA3702E73D6}" type="presParOf" srcId="{32C34310-E00C-47E8-B749-C135A7B538DF}" destId="{0D6788CA-12C7-4B5E-B6D5-6F78639886AC}" srcOrd="2" destOrd="0" presId="urn:microsoft.com/office/officeart/2005/8/layout/hierarchy1"/>
    <dgm:cxn modelId="{0CEC28AB-8B1E-4D35-BDA9-0A3ACD714D48}" type="presParOf" srcId="{0D6788CA-12C7-4B5E-B6D5-6F78639886AC}" destId="{060B344E-5EA6-47CF-97F6-66AA254CADD8}" srcOrd="0" destOrd="0" presId="urn:microsoft.com/office/officeart/2005/8/layout/hierarchy1"/>
    <dgm:cxn modelId="{D782F540-5541-45F9-8D14-2BC40ED16CC9}" type="presParOf" srcId="{060B344E-5EA6-47CF-97F6-66AA254CADD8}" destId="{37CF9000-85EC-486B-BC45-93CEC150BE29}" srcOrd="0" destOrd="0" presId="urn:microsoft.com/office/officeart/2005/8/layout/hierarchy1"/>
    <dgm:cxn modelId="{2E168EFA-E0E5-4D0A-9B65-D4375253ED6C}" type="presParOf" srcId="{060B344E-5EA6-47CF-97F6-66AA254CADD8}" destId="{B5363445-A839-41A0-89A3-84372512AD19}" srcOrd="1" destOrd="0" presId="urn:microsoft.com/office/officeart/2005/8/layout/hierarchy1"/>
    <dgm:cxn modelId="{BB5CF176-998B-4937-BE05-E0DA4D080CF1}" type="presParOf" srcId="{0D6788CA-12C7-4B5E-B6D5-6F78639886AC}" destId="{A1780040-E6A9-475E-A5C7-C4E7C2E31A3F}" srcOrd="1" destOrd="0" presId="urn:microsoft.com/office/officeart/2005/8/layout/hierarchy1"/>
    <dgm:cxn modelId="{FEE30E40-0958-4A7C-96E3-BB6C55FF4EE9}" type="presParOf" srcId="{32C34310-E00C-47E8-B749-C135A7B538DF}" destId="{6135216F-03D0-464D-BF84-2FE454C2212D}" srcOrd="3" destOrd="0" presId="urn:microsoft.com/office/officeart/2005/8/layout/hierarchy1"/>
    <dgm:cxn modelId="{DF65965F-2AD6-4627-8472-5174C6891C4E}" type="presParOf" srcId="{6135216F-03D0-464D-BF84-2FE454C2212D}" destId="{F4578E07-DD99-4788-86E4-B7F28E0273F2}" srcOrd="0" destOrd="0" presId="urn:microsoft.com/office/officeart/2005/8/layout/hierarchy1"/>
    <dgm:cxn modelId="{9AE5D17B-B3D7-4E4F-A3E4-F5A699C22FD9}" type="presParOf" srcId="{F4578E07-DD99-4788-86E4-B7F28E0273F2}" destId="{9EDC9804-18F2-4531-ADF4-378871F5A532}" srcOrd="0" destOrd="0" presId="urn:microsoft.com/office/officeart/2005/8/layout/hierarchy1"/>
    <dgm:cxn modelId="{79EADD26-AAC7-409D-9F4F-1085204428B9}" type="presParOf" srcId="{F4578E07-DD99-4788-86E4-B7F28E0273F2}" destId="{763B82A1-C1D5-478F-A501-B3DCE4076E92}" srcOrd="1" destOrd="0" presId="urn:microsoft.com/office/officeart/2005/8/layout/hierarchy1"/>
    <dgm:cxn modelId="{FF396B62-1F78-4808-9CE1-A98793555D07}" type="presParOf" srcId="{6135216F-03D0-464D-BF84-2FE454C2212D}" destId="{4D7188A2-C833-4703-AC0A-DD808BD7B731}" srcOrd="1" destOrd="0" presId="urn:microsoft.com/office/officeart/2005/8/layout/hierarchy1"/>
    <dgm:cxn modelId="{6F49713A-BD7D-4E60-ABD8-C1E28A03102D}" type="presParOf" srcId="{32C34310-E00C-47E8-B749-C135A7B538DF}" destId="{39F14E9B-79A7-4A72-A3D4-1ACD31EC02A8}" srcOrd="4" destOrd="0" presId="urn:microsoft.com/office/officeart/2005/8/layout/hierarchy1"/>
    <dgm:cxn modelId="{72F1888B-FF53-44A3-A522-57B4FDA6A662}" type="presParOf" srcId="{39F14E9B-79A7-4A72-A3D4-1ACD31EC02A8}" destId="{4B04E1FC-B4EC-4C55-9E23-95952B462483}" srcOrd="0" destOrd="0" presId="urn:microsoft.com/office/officeart/2005/8/layout/hierarchy1"/>
    <dgm:cxn modelId="{BB248881-1FE1-4F70-A063-143E4100449D}" type="presParOf" srcId="{4B04E1FC-B4EC-4C55-9E23-95952B462483}" destId="{30D221AD-6324-4924-AD4A-D23033A00E6E}" srcOrd="0" destOrd="0" presId="urn:microsoft.com/office/officeart/2005/8/layout/hierarchy1"/>
    <dgm:cxn modelId="{7521021C-BDFA-411E-95E3-87A2CEA710C2}" type="presParOf" srcId="{4B04E1FC-B4EC-4C55-9E23-95952B462483}" destId="{DD9B4E0C-03D0-43FD-9912-1A3E66FF2F65}" srcOrd="1" destOrd="0" presId="urn:microsoft.com/office/officeart/2005/8/layout/hierarchy1"/>
    <dgm:cxn modelId="{54A03E10-D187-42CE-86BC-E1F137FE6433}" type="presParOf" srcId="{39F14E9B-79A7-4A72-A3D4-1ACD31EC02A8}" destId="{B6168E86-A468-4A3B-8F7E-B457A43D9B48}" srcOrd="1" destOrd="0" presId="urn:microsoft.com/office/officeart/2005/8/layout/hierarchy1"/>
    <dgm:cxn modelId="{EE4602F2-2D34-425C-9200-F8BE3040F0F5}" type="presParOf" srcId="{32C34310-E00C-47E8-B749-C135A7B538DF}" destId="{9BEDABAA-E629-4699-8728-7ED773D41B22}" srcOrd="5" destOrd="0" presId="urn:microsoft.com/office/officeart/2005/8/layout/hierarchy1"/>
    <dgm:cxn modelId="{76BDBE5F-2CB4-43A9-BEF9-06CC3DD845D1}" type="presParOf" srcId="{9BEDABAA-E629-4699-8728-7ED773D41B22}" destId="{8AB5A26A-151E-4932-BDE7-EBA33108E442}" srcOrd="0" destOrd="0" presId="urn:microsoft.com/office/officeart/2005/8/layout/hierarchy1"/>
    <dgm:cxn modelId="{A4D299EF-2FE2-433F-88F6-2428CCD761AD}" type="presParOf" srcId="{8AB5A26A-151E-4932-BDE7-EBA33108E442}" destId="{46CDB9C9-67CB-4DF9-98B0-F9D75ECD8277}" srcOrd="0" destOrd="0" presId="urn:microsoft.com/office/officeart/2005/8/layout/hierarchy1"/>
    <dgm:cxn modelId="{66FEC7F6-2FF8-450B-925D-964E67676F3C}" type="presParOf" srcId="{8AB5A26A-151E-4932-BDE7-EBA33108E442}" destId="{3F7502AB-C3DC-47EA-AB7C-7B2724CB5085}" srcOrd="1" destOrd="0" presId="urn:microsoft.com/office/officeart/2005/8/layout/hierarchy1"/>
    <dgm:cxn modelId="{191EF203-A0DE-42B4-A312-7D62006B7A7D}" type="presParOf" srcId="{9BEDABAA-E629-4699-8728-7ED773D41B22}" destId="{0331AC9C-7908-46A6-B433-B2ED7951EE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E9027-2B7F-4A5E-A597-09A0A72270B4}">
      <dsp:nvSpPr>
        <dsp:cNvPr id="0" name=""/>
        <dsp:cNvSpPr/>
      </dsp:nvSpPr>
      <dsp:spPr>
        <a:xfrm>
          <a:off x="1209" y="1185968"/>
          <a:ext cx="1371265" cy="870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64A8C-A83E-4503-AB72-12C26BFE5ACA}">
      <dsp:nvSpPr>
        <dsp:cNvPr id="0" name=""/>
        <dsp:cNvSpPr/>
      </dsp:nvSpPr>
      <dsp:spPr>
        <a:xfrm>
          <a:off x="153572" y="1330713"/>
          <a:ext cx="1371265" cy="870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PHP</a:t>
          </a:r>
        </a:p>
      </dsp:txBody>
      <dsp:txXfrm>
        <a:off x="179075" y="1356216"/>
        <a:ext cx="1320259" cy="819747"/>
      </dsp:txXfrm>
    </dsp:sp>
    <dsp:sp modelId="{E04766EE-FACA-479E-B5C8-23AE52FBBCBD}">
      <dsp:nvSpPr>
        <dsp:cNvPr id="0" name=""/>
        <dsp:cNvSpPr/>
      </dsp:nvSpPr>
      <dsp:spPr>
        <a:xfrm>
          <a:off x="1677199" y="1185968"/>
          <a:ext cx="1371265" cy="870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97403-3632-43CE-B45B-A65C6BF129AD}">
      <dsp:nvSpPr>
        <dsp:cNvPr id="0" name=""/>
        <dsp:cNvSpPr/>
      </dsp:nvSpPr>
      <dsp:spPr>
        <a:xfrm>
          <a:off x="1829562" y="1330713"/>
          <a:ext cx="1371265" cy="870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HTML</a:t>
          </a:r>
        </a:p>
      </dsp:txBody>
      <dsp:txXfrm>
        <a:off x="1855065" y="1356216"/>
        <a:ext cx="1320259" cy="819747"/>
      </dsp:txXfrm>
    </dsp:sp>
    <dsp:sp modelId="{37CF9000-85EC-486B-BC45-93CEC150BE29}">
      <dsp:nvSpPr>
        <dsp:cNvPr id="0" name=""/>
        <dsp:cNvSpPr/>
      </dsp:nvSpPr>
      <dsp:spPr>
        <a:xfrm>
          <a:off x="3353190" y="1185968"/>
          <a:ext cx="1371265" cy="870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63445-A839-41A0-89A3-84372512AD19}">
      <dsp:nvSpPr>
        <dsp:cNvPr id="0" name=""/>
        <dsp:cNvSpPr/>
      </dsp:nvSpPr>
      <dsp:spPr>
        <a:xfrm>
          <a:off x="3505553" y="1330713"/>
          <a:ext cx="1371265" cy="870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CSS</a:t>
          </a:r>
        </a:p>
      </dsp:txBody>
      <dsp:txXfrm>
        <a:off x="3531056" y="1356216"/>
        <a:ext cx="1320259" cy="819747"/>
      </dsp:txXfrm>
    </dsp:sp>
    <dsp:sp modelId="{9EDC9804-18F2-4531-ADF4-378871F5A532}">
      <dsp:nvSpPr>
        <dsp:cNvPr id="0" name=""/>
        <dsp:cNvSpPr/>
      </dsp:nvSpPr>
      <dsp:spPr>
        <a:xfrm>
          <a:off x="5029181" y="1185968"/>
          <a:ext cx="1371265" cy="870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B82A1-C1D5-478F-A501-B3DCE4076E92}">
      <dsp:nvSpPr>
        <dsp:cNvPr id="0" name=""/>
        <dsp:cNvSpPr/>
      </dsp:nvSpPr>
      <dsp:spPr>
        <a:xfrm>
          <a:off x="5181544" y="1330713"/>
          <a:ext cx="1371265" cy="870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MySQL</a:t>
          </a:r>
        </a:p>
      </dsp:txBody>
      <dsp:txXfrm>
        <a:off x="5207047" y="1356216"/>
        <a:ext cx="1320259" cy="819747"/>
      </dsp:txXfrm>
    </dsp:sp>
    <dsp:sp modelId="{30D221AD-6324-4924-AD4A-D23033A00E6E}">
      <dsp:nvSpPr>
        <dsp:cNvPr id="0" name=""/>
        <dsp:cNvSpPr/>
      </dsp:nvSpPr>
      <dsp:spPr>
        <a:xfrm>
          <a:off x="6705172" y="1185968"/>
          <a:ext cx="1371265" cy="870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B4E0C-03D0-43FD-9912-1A3E66FF2F65}">
      <dsp:nvSpPr>
        <dsp:cNvPr id="0" name=""/>
        <dsp:cNvSpPr/>
      </dsp:nvSpPr>
      <dsp:spPr>
        <a:xfrm>
          <a:off x="6857534" y="1330713"/>
          <a:ext cx="1371265" cy="870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XAMPP</a:t>
          </a:r>
        </a:p>
      </dsp:txBody>
      <dsp:txXfrm>
        <a:off x="6883037" y="1356216"/>
        <a:ext cx="1320259" cy="819747"/>
      </dsp:txXfrm>
    </dsp:sp>
    <dsp:sp modelId="{46CDB9C9-67CB-4DF9-98B0-F9D75ECD8277}">
      <dsp:nvSpPr>
        <dsp:cNvPr id="0" name=""/>
        <dsp:cNvSpPr/>
      </dsp:nvSpPr>
      <dsp:spPr>
        <a:xfrm>
          <a:off x="8381162" y="1185968"/>
          <a:ext cx="1371265" cy="870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502AB-C3DC-47EA-AB7C-7B2724CB5085}">
      <dsp:nvSpPr>
        <dsp:cNvPr id="0" name=""/>
        <dsp:cNvSpPr/>
      </dsp:nvSpPr>
      <dsp:spPr>
        <a:xfrm>
          <a:off x="8533525" y="1330713"/>
          <a:ext cx="1371265" cy="870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mySql workbench</a:t>
          </a:r>
        </a:p>
      </dsp:txBody>
      <dsp:txXfrm>
        <a:off x="8559028" y="1356216"/>
        <a:ext cx="1320259" cy="819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2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0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8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7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3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66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61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8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4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9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1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2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1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7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4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F9C4-6A7F-487E-ACD9-F52647013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1124125"/>
            <a:ext cx="8689976" cy="184438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MAERSK LINE</a:t>
            </a:r>
            <a:br>
              <a:rPr lang="en-US" sz="4000" dirty="0"/>
            </a:br>
            <a:r>
              <a:rPr lang="en-US" sz="4000" dirty="0"/>
              <a:t>container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412C0-CDBE-483B-805A-05DA53A25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035" y="3424300"/>
            <a:ext cx="8689976" cy="184438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Marcus lee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tzyy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min 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Tp038611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uc3F1706SE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CT071-3-3-DDAC</a:t>
            </a:r>
          </a:p>
        </p:txBody>
      </p:sp>
    </p:spTree>
    <p:extLst>
      <p:ext uri="{BB962C8B-B14F-4D97-AF65-F5344CB8AC3E}">
        <p14:creationId xmlns:p14="http://schemas.microsoft.com/office/powerpoint/2010/main" val="489937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974"/>
    </mc:Choice>
    <mc:Fallback xmlns="">
      <p:transition spd="slow" advTm="209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3FC0-C1EF-471C-B6C7-21E3D72A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AAFB-64A8-4269-AFEE-3B10771F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715" y="2352578"/>
            <a:ext cx="7910286" cy="3424107"/>
          </a:xfrm>
        </p:spPr>
        <p:txBody>
          <a:bodyPr/>
          <a:lstStyle/>
          <a:p>
            <a:r>
              <a:rPr lang="en-US" sz="3200" dirty="0"/>
              <a:t>Container management system</a:t>
            </a:r>
          </a:p>
          <a:p>
            <a:r>
              <a:rPr lang="en-US" sz="3200" dirty="0"/>
              <a:t>Azure credit is provided</a:t>
            </a:r>
          </a:p>
          <a:p>
            <a:r>
              <a:rPr lang="en-US" sz="3200" dirty="0"/>
              <a:t>System will be used via devices with different screen 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6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31CD-DB61-459E-9DAE-BA27EA63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25" y="5371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 Case </a:t>
            </a:r>
            <a:endParaRPr lang="en-US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3A238-2BE5-4C60-A5B5-2EF86BD9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5" y="1413422"/>
            <a:ext cx="4523847" cy="5152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56CBB-B349-4924-854C-31FF66582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44" y="1413421"/>
            <a:ext cx="4778169" cy="51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6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2C4BAD-DEA8-40D1-80DD-1F350B7A245B}"/>
              </a:ext>
            </a:extLst>
          </p:cNvPr>
          <p:cNvSpPr/>
          <p:nvPr/>
        </p:nvSpPr>
        <p:spPr>
          <a:xfrm>
            <a:off x="1117600" y="1959429"/>
            <a:ext cx="10145486" cy="4338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88E15-1169-44AB-ACD2-BB8782CB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62" y="560528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Cloud Architectural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07C91-FC6F-4EC2-A959-7C550E2A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16" y="2239532"/>
            <a:ext cx="9650568" cy="38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9319-ABE0-47BE-A477-A570C232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System Development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D877FF0-A9DE-4536-99D7-47B9326F4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53154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95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74CA0631-2E6F-4D5F-9E4F-07B080BEA86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-6106" b="162"/>
          <a:stretch/>
        </p:blipFill>
        <p:spPr>
          <a:xfrm>
            <a:off x="1587846" y="1393372"/>
            <a:ext cx="3071239" cy="518159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795675DA-04A1-4907-A199-37A7E9B31C2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58919" b="161"/>
          <a:stretch/>
        </p:blipFill>
        <p:spPr>
          <a:xfrm>
            <a:off x="5906689" y="2978324"/>
            <a:ext cx="4412967" cy="3405062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582F4-BED6-4DB3-BBB6-8E37BC41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33" y="283029"/>
            <a:ext cx="6720738" cy="774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217755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582F4-BED6-4DB3-BBB6-8E37BC41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965200"/>
            <a:ext cx="8676222" cy="3660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System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11269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125</TotalTime>
  <Words>46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MAERSK LINE container management system </vt:lpstr>
      <vt:lpstr>Design Consideration</vt:lpstr>
      <vt:lpstr>Use Case </vt:lpstr>
      <vt:lpstr>Cloud Architectural Diagram</vt:lpstr>
      <vt:lpstr>System Development</vt:lpstr>
      <vt:lpstr>Performance testing</vt:lpstr>
      <vt:lpstr>System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MAERSK LINE container management system</dc:title>
  <dc:creator>MARCUS LEE TZYY MIN</dc:creator>
  <cp:lastModifiedBy>MARCUS LEE TZYY MIN</cp:lastModifiedBy>
  <cp:revision>6</cp:revision>
  <dcterms:created xsi:type="dcterms:W3CDTF">2018-04-12T23:14:58Z</dcterms:created>
  <dcterms:modified xsi:type="dcterms:W3CDTF">2018-04-13T01:34:19Z</dcterms:modified>
</cp:coreProperties>
</file>