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9" r:id="rId3"/>
    <p:sldId id="270"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7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3436672"/>
        <c:axId val="43942272"/>
      </c:lineChart>
      <c:catAx>
        <c:axId val="43436672"/>
        <c:scaling>
          <c:orientation val="minMax"/>
        </c:scaling>
        <c:axPos val="b"/>
        <c:tickLblPos val="nextTo"/>
        <c:crossAx val="43942272"/>
        <c:crosses val="autoZero"/>
        <c:auto val="1"/>
        <c:lblAlgn val="ctr"/>
        <c:lblOffset val="100"/>
      </c:catAx>
      <c:valAx>
        <c:axId val="43942272"/>
        <c:scaling>
          <c:orientation val="minMax"/>
        </c:scaling>
        <c:axPos val="l"/>
        <c:majorGridlines/>
        <c:numFmt formatCode="General" sourceLinked="1"/>
        <c:tickLblPos val="nextTo"/>
        <c:crossAx val="43436672"/>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DB0DE3-FD95-45FC-9768-6AA782A6392A}"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F17B3D-B8CD-434A-961E-8F7307D1BCB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5C6DFA-5BD5-4FFB-9048-E32FDE6AD8B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34C7509-CE5D-4F43-9A4B-1C1C332F21F0}"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4C7509-CE5D-4F43-9A4B-1C1C332F21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4C7509-CE5D-4F43-9A4B-1C1C332F21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4C7509-CE5D-4F43-9A4B-1C1C332F21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4C7509-CE5D-4F43-9A4B-1C1C332F21F0}"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4C7509-CE5D-4F43-9A4B-1C1C332F21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34C7509-CE5D-4F43-9A4B-1C1C332F21F0}"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34C7509-CE5D-4F43-9A4B-1C1C332F21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34C7509-CE5D-4F43-9A4B-1C1C332F21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D0D927-1FE8-413A-B75A-74CC29DA074C}"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4C7509-CE5D-4F43-9A4B-1C1C332F21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D2D0D927-1FE8-413A-B75A-74CC29DA074C}" type="datetimeFigureOut">
              <a:rPr lang="en-US" smtClean="0"/>
              <a:pPr/>
              <a:t>8/28/2024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734C7509-CE5D-4F43-9A4B-1C1C332F21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2D0D927-1FE8-413A-B75A-74CC29DA074C}" type="datetimeFigureOut">
              <a:rPr lang="en-US" smtClean="0"/>
              <a:pPr/>
              <a:t>8/28/2024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34C7509-CE5D-4F43-9A4B-1C1C332F21F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EMPOLYEES </a:t>
            </a:r>
            <a:r>
              <a:rPr lang="en-US" dirty="0" smtClean="0"/>
              <a:t>PERFORMANCE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857364"/>
            <a:ext cx="7772400" cy="2227269"/>
          </a:xfrm>
        </p:spPr>
        <p:txBody>
          <a:bodyPr>
            <a:normAutofit fontScale="90000"/>
          </a:bodyPr>
          <a:lstStyle/>
          <a:p>
            <a:pPr algn="l"/>
            <a:r>
              <a:rPr lang="en-US" sz="2400" b="1" dirty="0" smtClean="0"/>
              <a:t>STUDENT NAME</a:t>
            </a:r>
            <a:r>
              <a:rPr lang="en-US" sz="2400" dirty="0" smtClean="0"/>
              <a:t>: </a:t>
            </a:r>
            <a:r>
              <a:rPr lang="en-US" sz="2400" dirty="0" smtClean="0">
                <a:latin typeface="Algerian" pitchFamily="82" charset="0"/>
              </a:rPr>
              <a:t>MARK TITUS</a:t>
            </a:r>
            <a:r>
              <a:rPr lang="en-US" sz="2400" dirty="0" smtClean="0">
                <a:latin typeface="Algerian" pitchFamily="82" charset="0"/>
              </a:rPr>
              <a:t>.J</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122204647.</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fontScale="92500" lnSpcReduction="2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TotalTime>
  <Words>316</Words>
  <Application>Microsoft Office PowerPoint</Application>
  <PresentationFormat>On-screen Show (4:3)</PresentationFormat>
  <Paragraphs>198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Metro</vt:lpstr>
      <vt:lpstr>EMPOLYEES PERFORMANCE</vt:lpstr>
      <vt:lpstr>STUDENT NAME: MARK TITUS.J REGISTER NO : 122204647. DEPARTMENT: 3rd B.COM{CORPORATE SECRETARYSHIP} COLLEGE: VALLAL P.T.LEE CHENGALVARAYA NAICKER ARTS AND SCIENCE COLLEGE.</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EMPOLYEES PERFORMANCE  BY MARK TITUS</dc:title>
  <dc:creator>P.T.LEE CNASC</dc:creator>
  <cp:lastModifiedBy>P.T.LEE CNASC</cp:lastModifiedBy>
  <cp:revision>2</cp:revision>
  <dcterms:created xsi:type="dcterms:W3CDTF">2024-08-23T09:13:37Z</dcterms:created>
  <dcterms:modified xsi:type="dcterms:W3CDTF">2024-08-28T08:11:38Z</dcterms:modified>
</cp:coreProperties>
</file>