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66B20-B0E4-40BC-96BC-FA1252491FF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62525-B741-423E-9CF2-D3BC1C64FB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1C37-3A24-48D8-BF45-0AAF9BC24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Pesquisa de Mercado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55307-8D75-4BA5-BEFA-B4785065C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E RECOMENDAÇÕES PARA ABERTURA DE NEGÓCIOS EM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6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Quantidade de Estabelecimentos – Ruas de LA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B398A-08E4-486A-982B-9152AE21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9881"/>
            <a:ext cx="5192202" cy="41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Quantidade de Estabelecimentos e Média de Assentos – Ruas de LA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D6E42-152C-46D5-8BFF-17FD8906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5304"/>
            <a:ext cx="7397363" cy="44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0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F4F-95B5-4EB5-AF21-2986E2D3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Pudemos notar que </a:t>
            </a:r>
            <a:r>
              <a:rPr lang="pt-BR" b="1" dirty="0"/>
              <a:t>61,90%</a:t>
            </a:r>
            <a:r>
              <a:rPr lang="pt-BR" dirty="0"/>
              <a:t> dos Estabelecimentos não são de Redes contra </a:t>
            </a:r>
            <a:r>
              <a:rPr lang="pt-BR" b="1" dirty="0"/>
              <a:t>38,10%</a:t>
            </a:r>
            <a:r>
              <a:rPr lang="pt-BR" dirty="0"/>
              <a:t> de Redes, mostrando que há muito empreendedores na cidade e também que há espaço para a </a:t>
            </a:r>
            <a:r>
              <a:rPr lang="pt-BR" b="1" dirty="0"/>
              <a:t>criação de mais redes</a:t>
            </a:r>
            <a:r>
              <a:rPr lang="pt-BR" dirty="0"/>
              <a:t>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Outro fato que pode ajudar a entender o porquê da maioria dos estabelecimentos não serem de Redes é que </a:t>
            </a:r>
            <a:r>
              <a:rPr lang="pt-BR" b="1" dirty="0"/>
              <a:t>75% da amostra</a:t>
            </a:r>
            <a:r>
              <a:rPr lang="pt-BR" dirty="0"/>
              <a:t> da análise é composta por </a:t>
            </a:r>
            <a:r>
              <a:rPr lang="pt-BR" b="1" dirty="0"/>
              <a:t>Restaurantes</a:t>
            </a:r>
            <a:r>
              <a:rPr lang="pt-BR" dirty="0"/>
              <a:t> e estes geralmente não pertencem a grandes Redes, uma vez que na análise foi visto que </a:t>
            </a:r>
            <a:r>
              <a:rPr lang="pt-BR" b="1" dirty="0"/>
              <a:t>mais da metade dos restaurantes</a:t>
            </a:r>
            <a:r>
              <a:rPr lang="pt-BR" dirty="0"/>
              <a:t> da amostra não pertencem à redes.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O </a:t>
            </a:r>
            <a:r>
              <a:rPr lang="pt-BR" b="1" dirty="0"/>
              <a:t>número de assentos médios</a:t>
            </a:r>
            <a:r>
              <a:rPr lang="pt-BR" dirty="0"/>
              <a:t> são maiores em restaurantes e bares do que os demais estabelecimentos, uma vez que é onde as pessoas costumam passar mais tempo sentadas para consumir alimentos e bebidas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/>
              <a:t> Duas ruas (W </a:t>
            </a:r>
            <a:r>
              <a:rPr lang="pt-BR" b="1" dirty="0" err="1"/>
              <a:t>Sunset</a:t>
            </a:r>
            <a:r>
              <a:rPr lang="pt-BR" b="1" dirty="0"/>
              <a:t> BLVD e W PICO BLVD) </a:t>
            </a:r>
            <a:r>
              <a:rPr lang="pt-BR" dirty="0"/>
              <a:t>dentre as demais se destacam em relação ao número de restaurantes com quase o dobro que as demais ruas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   - Por fim, há uma </a:t>
            </a:r>
            <a:r>
              <a:rPr lang="pt-BR" b="1" dirty="0"/>
              <a:t>tendência</a:t>
            </a:r>
            <a:r>
              <a:rPr lang="pt-BR" dirty="0"/>
              <a:t> de que nas ruas com menos estabelecimentos haverão mais números de assentos e ao contrário para as ruas que tem mais estabelecimentos haverão menos assentos.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Final e Recomendações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F4F-95B5-4EB5-AF21-2986E2D3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Há espaço para a </a:t>
            </a:r>
            <a:r>
              <a:rPr lang="pt-BR" b="1" dirty="0"/>
              <a:t>criação de redes</a:t>
            </a:r>
            <a:r>
              <a:rPr lang="pt-BR" dirty="0"/>
              <a:t>, uma vez que somente </a:t>
            </a:r>
            <a:r>
              <a:rPr lang="pt-BR" b="1" dirty="0"/>
              <a:t>38,1%</a:t>
            </a:r>
            <a:r>
              <a:rPr lang="pt-BR" dirty="0"/>
              <a:t> dos restaurantes em LA são desse tipo e há uma tendência no mundo atualmente dos clientes serem fiéis a marcas conhecidas e padronizadas;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Para </a:t>
            </a:r>
            <a:r>
              <a:rPr lang="pt-BR" b="1" dirty="0"/>
              <a:t>recomendação de restaurante</a:t>
            </a:r>
            <a:r>
              <a:rPr lang="pt-BR" dirty="0"/>
              <a:t>, com base na análise podemos perceber que há espaço para criação de um novo Estabelecimento de Café na cidade, uma vez que somente </a:t>
            </a:r>
            <a:r>
              <a:rPr lang="pt-BR" b="1" dirty="0"/>
              <a:t>4,51%</a:t>
            </a:r>
            <a:r>
              <a:rPr lang="pt-BR" dirty="0"/>
              <a:t> são deste tipo;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E por fim, acredito que aumentaria o </a:t>
            </a:r>
            <a:r>
              <a:rPr lang="pt-BR" b="1" dirty="0"/>
              <a:t>número médio de assentos</a:t>
            </a:r>
            <a:r>
              <a:rPr lang="pt-BR" dirty="0"/>
              <a:t> deste </a:t>
            </a:r>
            <a:r>
              <a:rPr lang="pt-BR" b="1" dirty="0"/>
              <a:t>Café</a:t>
            </a:r>
            <a:r>
              <a:rPr lang="pt-BR" dirty="0"/>
              <a:t>, visto que atualmente as pessoas estão trabalhando muito ``</a:t>
            </a:r>
            <a:r>
              <a:rPr lang="pt-BR" b="1" dirty="0"/>
              <a:t>home office</a:t>
            </a:r>
            <a:r>
              <a:rPr lang="pt-BR" dirty="0"/>
              <a:t>`` e isso mostra uma tendência das pessoas trabalharem de qualquer lugar do mundo e o </a:t>
            </a:r>
            <a:r>
              <a:rPr lang="pt-BR" b="1" dirty="0"/>
              <a:t>Café</a:t>
            </a:r>
            <a:r>
              <a:rPr lang="pt-BR" dirty="0"/>
              <a:t> é um lugar convidativo a esse tipo de trabalho.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5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F4F-95B5-4EB5-AF21-2986E2D3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sz="2400" dirty="0"/>
              <a:t>Esse projeto explorará: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sz="2000" dirty="0"/>
              <a:t>Uma base de dados de estabelecimentos comerciais em Los Angeles;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000" dirty="0"/>
              <a:t> Tem como objetivo principal analisar esses dados citados para que sejam criadas recomendações sobre o tipo mais apropriado de restaurante para abertura e o número de assentos;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000" dirty="0"/>
              <a:t> Por fim, comentar sobre a possibilidade de desenvolver uma rede de restaurantes.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0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F4F-95B5-4EB5-AF21-2986E2D3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Método utilizado: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 Python e suas bibliotecas: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Seaborn</a:t>
            </a:r>
            <a:r>
              <a:rPr lang="pt-BR" dirty="0"/>
              <a:t> e </a:t>
            </a:r>
            <a:r>
              <a:rPr lang="pt-BR" dirty="0" err="1"/>
              <a:t>Matplotlib</a:t>
            </a:r>
            <a:r>
              <a:rPr lang="pt-BR" dirty="0"/>
              <a:t>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 VS </a:t>
            </a:r>
            <a:r>
              <a:rPr lang="pt-BR" dirty="0" err="1"/>
              <a:t>Code</a:t>
            </a:r>
            <a:r>
              <a:rPr lang="pt-BR" dirty="0"/>
              <a:t>: como software de </a:t>
            </a:r>
            <a:r>
              <a:rPr lang="pt-BR" dirty="0" err="1"/>
              <a:t>code</a:t>
            </a:r>
            <a:r>
              <a:rPr lang="pt-BR" dirty="0"/>
              <a:t>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: para versionamento de código;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Github</a:t>
            </a:r>
            <a:r>
              <a:rPr lang="pt-BR" dirty="0"/>
              <a:t>: para hospedagem do projeto na nuvem.</a:t>
            </a:r>
          </a:p>
        </p:txBody>
      </p:sp>
    </p:spTree>
    <p:extLst>
      <p:ext uri="{BB962C8B-B14F-4D97-AF65-F5344CB8AC3E}">
        <p14:creationId xmlns:p14="http://schemas.microsoft.com/office/powerpoint/2010/main" val="3704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4802C-DF4A-4322-A5DD-13FB1E73AA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995026"/>
            <a:ext cx="10058400" cy="867948"/>
          </a:xfrm>
        </p:spPr>
        <p:txBody>
          <a:bodyPr/>
          <a:lstStyle/>
          <a:p>
            <a:pPr algn="ctr"/>
            <a:r>
              <a:rPr lang="pt-BR" dirty="0"/>
              <a:t>Análise Exploratória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Negócio na base de dados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38D22-84DA-4BF3-ACFB-375B8FE2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9360"/>
            <a:ext cx="4561439" cy="40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Proporção - Rede / Não Rede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B834C-C409-4985-90C3-9099030D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6401"/>
            <a:ext cx="4688619" cy="39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Negócio – Rede / Não Rede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C44D-6AE5-494A-AB20-37A8FED4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737359"/>
            <a:ext cx="11296650" cy="45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Número médio de assentos por Tipos de Negócio - Rede / Não Rede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6997E-DCBF-468E-A7A8-67A232D3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59"/>
            <a:ext cx="12192000" cy="45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E90C-3935-4E38-A8B8-CC73EF4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Número médio de assentos – Tipos de Negócios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692A2-44D0-4241-BD76-7A8439EF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395"/>
            <a:ext cx="5992053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51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55</TotalTime>
  <Words>515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Pesquisa de Mercado</vt:lpstr>
      <vt:lpstr>INTRODUÇÃO</vt:lpstr>
      <vt:lpstr>Método</vt:lpstr>
      <vt:lpstr>Análise Exploratória de Dados</vt:lpstr>
      <vt:lpstr>Tipos de Negócio na base de dados</vt:lpstr>
      <vt:lpstr>Proporção - Rede / Não Rede</vt:lpstr>
      <vt:lpstr>Tipos de Negócio – Rede / Não Rede</vt:lpstr>
      <vt:lpstr>Número médio de assentos por Tipos de Negócio - Rede / Não Rede</vt:lpstr>
      <vt:lpstr>Número médio de assentos – Tipos de Negócios</vt:lpstr>
      <vt:lpstr>Quantidade de Estabelecimentos – Ruas de LA</vt:lpstr>
      <vt:lpstr>Quantidade de Estabelecimentos e Média de Assentos – Ruas de LA</vt:lpstr>
      <vt:lpstr>Conclusões</vt:lpstr>
      <vt:lpstr>Análise Final e 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de Mercado</dc:title>
  <dc:creator>Marcus Vinicius .</dc:creator>
  <cp:lastModifiedBy>Marcus Vinicius .</cp:lastModifiedBy>
  <cp:revision>1</cp:revision>
  <dcterms:created xsi:type="dcterms:W3CDTF">2024-08-05T14:12:40Z</dcterms:created>
  <dcterms:modified xsi:type="dcterms:W3CDTF">2024-08-05T15:08:08Z</dcterms:modified>
</cp:coreProperties>
</file>