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BDB5A33-FB88-46DD-8F06-7D8C52DA3D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ACCA2D-AB46-7DFC-07EE-DD02DA73DC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370D0-C502-4AB9-974A-EE8A1155D465}" type="datetime1">
              <a:rPr lang="es-MX" smtClean="0"/>
              <a:t>16/06/2023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3E5B0B-0252-F674-C5AD-9D198836F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4E38B6-1BB0-26CA-0879-F375B47CD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5FA3-66B8-449A-A1AD-D3A78D8D13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2646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9BB94-2CCE-43B9-840A-8182D700BDAF}" type="datetime1">
              <a:rPr lang="es-MX" smtClean="0"/>
              <a:t>16/06/2023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57E17-C257-4D28-ABF3-86EDA173D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21852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76B9-AEE1-45C3-82B0-91CC8F3287D8}" type="datetime1">
              <a:rPr lang="es-MX" smtClean="0"/>
              <a:t>16/06/2023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3184-7538-4531-BC7D-08F2BA31797A}" type="datetime1">
              <a:rPr lang="es-MX" smtClean="0"/>
              <a:t>16/06/2023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2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0E49-DBF7-4E34-B090-72408D8CD02B}" type="datetime1">
              <a:rPr lang="es-MX" smtClean="0"/>
              <a:t>16/06/2023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9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73A-5FD7-4821-A4E2-8A451359D596}" type="datetime1">
              <a:rPr lang="es-MX" smtClean="0"/>
              <a:t>16/06/2023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867-328A-41FA-BCF9-18D928B6E559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8909-B5E2-4E9E-BFE7-74D712CDB26E}" type="datetime1">
              <a:rPr lang="es-MX" smtClean="0"/>
              <a:t>16/06/2023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2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C18F-04FB-490C-8BE1-1EF9BAD4D662}" type="datetime1">
              <a:rPr lang="es-MX" smtClean="0"/>
              <a:t>16/06/2023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6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9E3A-19C8-4838-A0F8-015CD1A6D2EF}" type="datetime1">
              <a:rPr lang="es-MX" smtClean="0"/>
              <a:t>16/06/2023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B43C-4BFB-49EF-85A4-BE2C8DA3BEA3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FD9F-AC15-491A-ABF5-97D5A9C02ACA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D82A219-2A0F-4F99-A9A6-E505E8725935}" type="datetime1">
              <a:rPr lang="es-MX" smtClean="0"/>
              <a:t>16/06/2023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9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5B3D8EA6-4EF0-47A5-A276-B45F6F5E9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1" y="-35266"/>
            <a:ext cx="12191979" cy="685799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807A6F-6C2A-FD52-9923-33544D46A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065" y="1072517"/>
            <a:ext cx="3726596" cy="1496291"/>
          </a:xfrm>
        </p:spPr>
        <p:txBody>
          <a:bodyPr anchor="b">
            <a:normAutofit fontScale="90000"/>
          </a:bodyPr>
          <a:lstStyle/>
          <a:p>
            <a:r>
              <a:rPr lang="es-ES" sz="3200" dirty="0"/>
              <a:t>Diseño de mecanismos por computadora:</a:t>
            </a:r>
            <a:br>
              <a:rPr lang="es-ES" sz="3200" dirty="0"/>
            </a:br>
            <a:r>
              <a:rPr lang="es-ES" sz="3200" dirty="0"/>
              <a:t>Repositorio 3er Departamental </a:t>
            </a:r>
            <a:endParaRPr lang="es-MX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D4E367-B7AB-16F6-1C32-3DB75AEF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915" y="2652420"/>
            <a:ext cx="3127663" cy="1155148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Villalobos Martinez Rodolfo</a:t>
            </a:r>
          </a:p>
          <a:p>
            <a:pPr algn="ctr"/>
            <a:r>
              <a:rPr lang="es-ES" sz="1600" dirty="0">
                <a:solidFill>
                  <a:schemeClr val="bg1"/>
                </a:solidFill>
              </a:rPr>
              <a:t>Rubio Cervantes Miguel Alejandro</a:t>
            </a:r>
          </a:p>
          <a:p>
            <a:pPr algn="ctr"/>
            <a:r>
              <a:rPr lang="es-ES" sz="1600" dirty="0">
                <a:solidFill>
                  <a:schemeClr val="bg1"/>
                </a:solidFill>
              </a:rPr>
              <a:t>4TM42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330356-CDA2-E291-173F-2C17544F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CF0-5A75-4E2D-B09F-33C158B927AA}" type="datetime1">
              <a:rPr lang="es-MX" smtClean="0"/>
              <a:t>16/06/2023</a:t>
            </a:fld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7727FF-1FD4-BDD0-F6E8-817DF3B4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E6A7D-680B-D660-710D-695C5808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61" y="181061"/>
            <a:ext cx="8886884" cy="953669"/>
          </a:xfrm>
        </p:spPr>
        <p:txBody>
          <a:bodyPr/>
          <a:lstStyle/>
          <a:p>
            <a:r>
              <a:rPr lang="es-ES" dirty="0"/>
              <a:t>Engrane 2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6A3F14-67BA-D2C1-E7B0-C0692AFC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4CFE5E-B79E-4313-37F5-4697AC8A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10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404B12-AE98-AB7B-7E65-23FD818C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02" y="1642510"/>
            <a:ext cx="4016103" cy="46759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E83A867-7AB9-321D-8632-E2187B2E6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91" y="229702"/>
            <a:ext cx="4442548" cy="63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0F82-5827-6FAD-4A54-847F2B7F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620" y="288771"/>
            <a:ext cx="8886884" cy="953669"/>
          </a:xfrm>
        </p:spPr>
        <p:txBody>
          <a:bodyPr/>
          <a:lstStyle/>
          <a:p>
            <a:r>
              <a:rPr lang="es-ES" dirty="0"/>
              <a:t>Balero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4E028-6AB1-5351-2FC6-B5204931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C37F11-A576-381F-D6E8-3B396E82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11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1A7AA82-08CB-29B7-F65E-93B56A62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288" y="649110"/>
            <a:ext cx="3793120" cy="55597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AA24D9-75D9-F1B4-CB61-03F1D3086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1968759"/>
            <a:ext cx="3515240" cy="36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DE456-7E3E-CCA3-8BD4-CBF3EF80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208" y="488972"/>
            <a:ext cx="8886884" cy="953669"/>
          </a:xfrm>
        </p:spPr>
        <p:txBody>
          <a:bodyPr/>
          <a:lstStyle/>
          <a:p>
            <a:r>
              <a:rPr lang="es-ES" dirty="0"/>
              <a:t>Tornillo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A8D60-E560-9151-DA02-C457AF87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4F8873-2254-F3A5-06A6-8A169E93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12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B0EF10-1EDC-A3A1-309B-984C1E6B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30" y="965806"/>
            <a:ext cx="3793120" cy="55164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DCA136-F76C-FDE4-EA94-6D925C2A8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36" y="1891243"/>
            <a:ext cx="3937149" cy="43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4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BB774-4AED-DBB2-7516-529CA567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58" y="321021"/>
            <a:ext cx="8886884" cy="953669"/>
          </a:xfrm>
        </p:spPr>
        <p:txBody>
          <a:bodyPr/>
          <a:lstStyle/>
          <a:p>
            <a:r>
              <a:rPr lang="es-ES" dirty="0"/>
              <a:t>Engrane 3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EA040-3F33-EAFF-C55D-8FC0CD40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657F79-BB7B-9D56-46F9-1B70F161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13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283EF3-7AE0-F08A-191A-2ADF1FA0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11" y="221381"/>
            <a:ext cx="4423137" cy="64152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6551743-E9B2-7605-067A-AFA330AF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08" y="1425778"/>
            <a:ext cx="4626857" cy="52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2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2B62E-FAD6-5863-84A4-8A0D6442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171731"/>
            <a:ext cx="8886884" cy="953669"/>
          </a:xfrm>
        </p:spPr>
        <p:txBody>
          <a:bodyPr/>
          <a:lstStyle/>
          <a:p>
            <a:r>
              <a:rPr lang="es-ES" dirty="0"/>
              <a:t>Cuchillas: 10 piezas 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EC95AE-D780-5083-075C-52A71B5F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C769CB-D9C9-9508-E558-3B8452FA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14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08D856-E2A9-43AD-E360-4F3E4E33E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529" y="53486"/>
            <a:ext cx="4617849" cy="67510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9CEFDC-9F9C-278A-B503-075332A5F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30" y="1125400"/>
            <a:ext cx="4599169" cy="53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184CB-03B1-B054-F3B4-B8591731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76" y="731568"/>
            <a:ext cx="8886884" cy="953669"/>
          </a:xfrm>
        </p:spPr>
        <p:txBody>
          <a:bodyPr/>
          <a:lstStyle/>
          <a:p>
            <a:r>
              <a:rPr lang="es-ES" dirty="0"/>
              <a:t>Engrane 4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39ED22-54D0-D464-5B38-7E1CEA93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8C17C6-B168-88F7-A7B6-47CB5099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15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11FDEC-E42E-A2A5-0438-A69473557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18" y="326329"/>
            <a:ext cx="4351702" cy="63184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F97BB1C-850D-0359-6814-C7BBC80C2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45" y="2259420"/>
            <a:ext cx="3363699" cy="40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2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B9B9C-1C88-8CE4-21C8-54A04D24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54" y="526294"/>
            <a:ext cx="8886884" cy="953669"/>
          </a:xfrm>
        </p:spPr>
        <p:txBody>
          <a:bodyPr/>
          <a:lstStyle/>
          <a:p>
            <a:r>
              <a:rPr lang="es-ES" dirty="0"/>
              <a:t>Ensamble General 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EF6E0-E18F-1938-F1D7-C1A5EA6D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5FA592-B5A3-B2A9-449E-A1FFD34B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2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7A78AD-08E1-AFC4-15E7-E1986A48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95" y="381672"/>
            <a:ext cx="4537888" cy="62266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6FBE47-4BD2-2EE4-66B9-DE0FE1B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24" y="1881088"/>
            <a:ext cx="4036172" cy="47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4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F9FE8-32EA-4328-4562-8EA0A353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97" y="265037"/>
            <a:ext cx="8886884" cy="953669"/>
          </a:xfrm>
        </p:spPr>
        <p:txBody>
          <a:bodyPr/>
          <a:lstStyle/>
          <a:p>
            <a:r>
              <a:rPr lang="es-ES" dirty="0"/>
              <a:t>Soporte de Rodamiento 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696D17-5A29-1A49-431E-119C31C2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B9C8-CA2C-421A-8CDC-4040190618BC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01D595-F16E-DBBF-DDCD-423034ED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3</a:t>
            </a:fld>
            <a:endParaRPr lang="en-US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B2CE6D41-1BCF-2DD0-A694-7A75F5298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1003" y="332935"/>
            <a:ext cx="4689700" cy="6350636"/>
          </a:xfr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8C8E3B1-C1B0-F1A1-6081-D2734712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95" y="1347158"/>
            <a:ext cx="4375003" cy="51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5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1BAED-5E1E-2C25-45B4-4EF13ED7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Separador de Cuchillas 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456F1-8AE5-A8FB-AF5B-B9E28541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E081CD-646B-51B5-7C9F-629C9E06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33CBB7-D8F1-59BE-76C9-ACF96C6D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853" y="858861"/>
            <a:ext cx="3900277" cy="56421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C199A61-3DE9-EC7B-5E17-789EE9E3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39" y="1968490"/>
            <a:ext cx="4421286" cy="46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4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23693-16CB-A138-50FC-5C7C7AA1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69" y="395303"/>
            <a:ext cx="8886884" cy="953669"/>
          </a:xfrm>
        </p:spPr>
        <p:txBody>
          <a:bodyPr/>
          <a:lstStyle/>
          <a:p>
            <a:r>
              <a:rPr lang="es-ES" dirty="0"/>
              <a:t>Cuchillas: 10 piezas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83FC6-0638-341C-50EC-D0B0BCD5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7B214-2585-4A2F-BC54-9BC0C4C4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5</a:t>
            </a:fld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A7CB772-8A37-9DE9-DB62-12BDD2D4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10" y="439645"/>
            <a:ext cx="4286745" cy="624392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DD4F107-B237-B9D2-7933-E8D5FAEB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20" y="1356214"/>
            <a:ext cx="4243445" cy="49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0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0CF9A-F776-5E0B-18AC-5AAB0BA1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792" y="479641"/>
            <a:ext cx="8886884" cy="953669"/>
          </a:xfrm>
        </p:spPr>
        <p:txBody>
          <a:bodyPr/>
          <a:lstStyle/>
          <a:p>
            <a:r>
              <a:rPr lang="es-ES" dirty="0"/>
              <a:t>Eje de cuchillas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CDB73-05C7-CC6C-7C55-BDF17179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62608-95F6-E723-42F9-A69EA368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6</a:t>
            </a:fld>
            <a:endParaRPr lang="en-U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4AB33A0-7FF9-ED16-C806-3EFB619A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443"/>
            <a:ext cx="4555010" cy="664312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A74FA9A-C443-9524-35CD-6A1F9F478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0" y="1707366"/>
            <a:ext cx="4646335" cy="47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9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7641D-842A-F5F1-CB3E-4FF0B9BC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59"/>
            <a:ext cx="8886884" cy="953669"/>
          </a:xfrm>
        </p:spPr>
        <p:txBody>
          <a:bodyPr/>
          <a:lstStyle/>
          <a:p>
            <a:r>
              <a:rPr lang="es-ES" dirty="0"/>
              <a:t>Engrane 1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5165D-6E10-2C1F-BAC1-294119B1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20F06-2639-34E3-16CC-890D4A82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EFB9406-14A1-5B16-4FD1-2E4E5AB0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042" y="292154"/>
            <a:ext cx="4424130" cy="63867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D03FDF-6855-2C23-B741-986CB138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8" y="1764200"/>
            <a:ext cx="4012138" cy="46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5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CB1FC-3E8A-AE33-01C6-0E963B90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86" y="435780"/>
            <a:ext cx="8886884" cy="953669"/>
          </a:xfrm>
        </p:spPr>
        <p:txBody>
          <a:bodyPr/>
          <a:lstStyle/>
          <a:p>
            <a:r>
              <a:rPr lang="es-ES" dirty="0"/>
              <a:t>Caja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D3D0A-3155-FA46-213D-42343467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4BC2C-859E-DE28-3BD4-1FA3B217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8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3C9B9D4-0DB5-1F86-5833-8C5288B70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2540"/>
            <a:ext cx="3923021" cy="56896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5663F63-4AD7-A495-B9B7-7AA44D8C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88" y="1719616"/>
            <a:ext cx="3914361" cy="45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3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93129-4A72-7F82-9711-75F085D9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58" y="628931"/>
            <a:ext cx="8886884" cy="953669"/>
          </a:xfrm>
        </p:spPr>
        <p:txBody>
          <a:bodyPr/>
          <a:lstStyle/>
          <a:p>
            <a:r>
              <a:rPr lang="es-ES" dirty="0"/>
              <a:t>Transmisión 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CC8552-2298-EC01-339E-BCF04CAF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FA9-6C54-419B-A7B2-55D44C49B110}" type="datetime1">
              <a:rPr lang="es-MX" smtClean="0"/>
              <a:t>16/06/2023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AD770-FCC5-8467-6F9F-159132B6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9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AB73FA-A923-23EF-EA90-7C6392DE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7948"/>
            <a:ext cx="3931682" cy="54904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EB883C9-E78F-0AAA-810F-ECE029BB2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72" y="2235001"/>
            <a:ext cx="3706984" cy="36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4865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79</Words>
  <Application>Microsoft Office PowerPoint</Application>
  <PresentationFormat>Panorámica</PresentationFormat>
  <Paragraphs>48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Neue Haas Grotesk Text Pro</vt:lpstr>
      <vt:lpstr>SwellVTI</vt:lpstr>
      <vt:lpstr>Diseño de mecanismos por computadora: Repositorio 3er Departamental </vt:lpstr>
      <vt:lpstr>Ensamble General </vt:lpstr>
      <vt:lpstr>Soporte de Rodamiento </vt:lpstr>
      <vt:lpstr>Separador de Cuchillas </vt:lpstr>
      <vt:lpstr>Cuchillas: 10 piezas</vt:lpstr>
      <vt:lpstr>Eje de cuchillas</vt:lpstr>
      <vt:lpstr>Engrane 1</vt:lpstr>
      <vt:lpstr>Caja</vt:lpstr>
      <vt:lpstr>Transmisión </vt:lpstr>
      <vt:lpstr>Engrane 2</vt:lpstr>
      <vt:lpstr>Balero</vt:lpstr>
      <vt:lpstr>Tornillo</vt:lpstr>
      <vt:lpstr>Engrane 3</vt:lpstr>
      <vt:lpstr>Cuchillas: 10 piezas </vt:lpstr>
      <vt:lpstr>Engrane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mecanismos por computadora: Repositorio 3er Departamental</dc:title>
  <dc:creator>Miguel Rubio</dc:creator>
  <cp:lastModifiedBy>Miguel Rubio</cp:lastModifiedBy>
  <cp:revision>14</cp:revision>
  <dcterms:created xsi:type="dcterms:W3CDTF">2023-06-15T03:38:27Z</dcterms:created>
  <dcterms:modified xsi:type="dcterms:W3CDTF">2023-06-16T15:14:37Z</dcterms:modified>
</cp:coreProperties>
</file>