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5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67FB1C9B-E3EC-9AAA-428D-69E8F7528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4" r="1400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279D8B-A3AD-1DE6-C0F2-2AFB80A7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r>
              <a:rPr lang="es-ES" sz="1600" i="1" u="sng" dirty="0">
                <a:solidFill>
                  <a:schemeClr val="bg1"/>
                </a:solidFill>
              </a:rPr>
              <a:t>Repositorio</a:t>
            </a:r>
            <a:br>
              <a:rPr lang="es-ES" sz="1600" i="1" dirty="0">
                <a:solidFill>
                  <a:schemeClr val="bg1"/>
                </a:solidFill>
              </a:rPr>
            </a:br>
            <a:br>
              <a:rPr lang="es-ES" sz="1600" i="1" dirty="0">
                <a:solidFill>
                  <a:schemeClr val="bg1"/>
                </a:solidFill>
              </a:rPr>
            </a:br>
            <a:r>
              <a:rPr lang="es-ES" sz="1600" i="1" dirty="0">
                <a:solidFill>
                  <a:schemeClr val="bg1"/>
                </a:solidFill>
              </a:rPr>
              <a:t>2do </a:t>
            </a:r>
            <a:br>
              <a:rPr lang="es-ES" sz="2000" i="1" dirty="0">
                <a:solidFill>
                  <a:schemeClr val="bg1"/>
                </a:solidFill>
              </a:rPr>
            </a:br>
            <a:br>
              <a:rPr lang="es-ES" sz="2000" i="1" dirty="0">
                <a:solidFill>
                  <a:schemeClr val="bg1"/>
                </a:solidFill>
              </a:rPr>
            </a:br>
            <a:r>
              <a:rPr lang="es-ES" sz="1600" i="1" dirty="0">
                <a:solidFill>
                  <a:schemeClr val="bg1"/>
                </a:solidFill>
              </a:rPr>
              <a:t>Departamental</a:t>
            </a:r>
            <a:br>
              <a:rPr lang="es-ES" sz="1600" i="1" dirty="0">
                <a:solidFill>
                  <a:schemeClr val="bg1"/>
                </a:solidFill>
              </a:rPr>
            </a:br>
            <a:br>
              <a:rPr lang="es-ES" sz="1600" i="1" dirty="0">
                <a:solidFill>
                  <a:schemeClr val="bg1"/>
                </a:solidFill>
              </a:rPr>
            </a:br>
            <a:r>
              <a:rPr lang="es-ES" sz="1400" i="1" dirty="0">
                <a:solidFill>
                  <a:schemeClr val="bg1"/>
                </a:solidFill>
              </a:rPr>
              <a:t>Rubio Cervantes miguel Alejandro.</a:t>
            </a:r>
            <a:br>
              <a:rPr lang="es-ES" sz="1400" i="1" dirty="0">
                <a:solidFill>
                  <a:schemeClr val="bg1"/>
                </a:solidFill>
              </a:rPr>
            </a:br>
            <a:br>
              <a:rPr lang="es-ES" sz="1400" i="1" dirty="0">
                <a:solidFill>
                  <a:schemeClr val="bg1"/>
                </a:solidFill>
              </a:rPr>
            </a:br>
            <a:r>
              <a:rPr lang="es-ES" sz="1400" i="1" dirty="0">
                <a:solidFill>
                  <a:schemeClr val="bg1"/>
                </a:solidFill>
              </a:rPr>
              <a:t>4tm42</a:t>
            </a:r>
            <a:r>
              <a:rPr lang="es-ES" sz="2400" i="1" dirty="0">
                <a:solidFill>
                  <a:schemeClr val="bg1"/>
                </a:solidFill>
              </a:rPr>
              <a:t> </a:t>
            </a:r>
            <a:endParaRPr lang="es-MX" sz="3200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2EAA8-4268-A7E6-D61E-80C17240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s-ES" sz="1200" dirty="0">
                <a:solidFill>
                  <a:schemeClr val="bg1"/>
                </a:solidFill>
              </a:rPr>
              <a:t>Diseño de mecanismos por computadora: Villalobos martinez Rodolfo</a:t>
            </a:r>
            <a:endParaRPr lang="es-MX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2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B28B41-51E7-403C-9251-56678FAC4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8DE5D4-5D9A-4B9D-91D0-DDC5E608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28651" y="-629079"/>
            <a:ext cx="6858000" cy="8115301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DC3B72-F314-4855-BD95-2BCFC51DE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675106" y="-1681894"/>
            <a:ext cx="4751513" cy="811530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BD2D3-5476-4B82-B6A1-68948AF7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68152" y="-382362"/>
            <a:ext cx="6858000" cy="7622724"/>
          </a:xfrm>
          <a:prstGeom prst="rect">
            <a:avLst/>
          </a:prstGeom>
          <a:gradFill>
            <a:gsLst>
              <a:gs pos="2000">
                <a:schemeClr val="accent5">
                  <a:alpha val="0"/>
                </a:schemeClr>
              </a:gs>
              <a:gs pos="68000">
                <a:schemeClr val="accent4">
                  <a:alpha val="29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Pantalla de computadora&#10;&#10;Descripción generada automáticamente">
            <a:extLst>
              <a:ext uri="{FF2B5EF4-FFF2-40B4-BE49-F238E27FC236}">
                <a16:creationId xmlns:a16="http://schemas.microsoft.com/office/drawing/2014/main" id="{1E76B200-A18D-41A1-C754-8D20DF257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" r="-1" b="-1"/>
          <a:stretch/>
        </p:blipFill>
        <p:spPr>
          <a:xfrm>
            <a:off x="1377210" y="457200"/>
            <a:ext cx="10814491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F98639F2-D12F-6A62-12EC-B8AACED67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6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03A0319C-9E53-F2E6-C711-F6178DEAB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2" y="71731"/>
            <a:ext cx="11118976" cy="6254424"/>
          </a:xfrm>
        </p:spPr>
      </p:pic>
    </p:spTree>
    <p:extLst>
      <p:ext uri="{BB962C8B-B14F-4D97-AF65-F5344CB8AC3E}">
        <p14:creationId xmlns:p14="http://schemas.microsoft.com/office/powerpoint/2010/main" val="11550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B28B41-51E7-403C-9251-56678FAC4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8DE5D4-5D9A-4B9D-91D0-DDC5E608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28651" y="-629079"/>
            <a:ext cx="6858000" cy="8115301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DC3B72-F314-4855-BD95-2BCFC51DE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675106" y="-1681894"/>
            <a:ext cx="4751513" cy="811530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BD2D3-5476-4B82-B6A1-68948AF7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68152" y="-382362"/>
            <a:ext cx="6858000" cy="7622724"/>
          </a:xfrm>
          <a:prstGeom prst="rect">
            <a:avLst/>
          </a:prstGeom>
          <a:gradFill>
            <a:gsLst>
              <a:gs pos="2000">
                <a:schemeClr val="accent5">
                  <a:alpha val="0"/>
                </a:schemeClr>
              </a:gs>
              <a:gs pos="68000">
                <a:schemeClr val="accent4">
                  <a:alpha val="29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Pantalla de computadora&#10;&#10;Descripción generada automáticamente">
            <a:extLst>
              <a:ext uri="{FF2B5EF4-FFF2-40B4-BE49-F238E27FC236}">
                <a16:creationId xmlns:a16="http://schemas.microsoft.com/office/drawing/2014/main" id="{455D66CA-FD2E-D921-C0AC-39B566EEA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" r="-1" b="-1"/>
          <a:stretch/>
        </p:blipFill>
        <p:spPr>
          <a:xfrm>
            <a:off x="1377210" y="457200"/>
            <a:ext cx="10814491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1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D46D2FC-F331-55DE-D08F-77C6DAE5B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10" y="2263411"/>
            <a:ext cx="4833925" cy="2719083"/>
          </a:xfrm>
          <a:prstGeom prst="rect">
            <a:avLst/>
          </a:prstGeom>
        </p:spPr>
      </p:pic>
      <p:pic>
        <p:nvPicPr>
          <p:cNvPr id="5" name="Marcador de contenido 4" descr="Pantalla de computadora&#10;&#10;Descripción generada automáticamente">
            <a:extLst>
              <a:ext uri="{FF2B5EF4-FFF2-40B4-BE49-F238E27FC236}">
                <a16:creationId xmlns:a16="http://schemas.microsoft.com/office/drawing/2014/main" id="{62A11999-4CAB-809C-0FB2-67A380E56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3" b="2"/>
          <a:stretch/>
        </p:blipFill>
        <p:spPr>
          <a:xfrm>
            <a:off x="6271771" y="2263411"/>
            <a:ext cx="4804118" cy="28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235DA-F29D-B67E-1A0B-DE574CE3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1659640"/>
            <a:ext cx="3236613" cy="3406187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Mesa con </a:t>
            </a:r>
            <a:r>
              <a:rPr lang="en-US" sz="3200" spc="750" dirty="0" err="1">
                <a:solidFill>
                  <a:schemeClr val="bg1"/>
                </a:solidFill>
              </a:rPr>
              <a:t>densidad</a:t>
            </a:r>
            <a:r>
              <a:rPr lang="en-US" sz="3200" spc="750" dirty="0">
                <a:solidFill>
                  <a:schemeClr val="bg1"/>
                </a:solidFill>
              </a:rPr>
              <a:t> de </a:t>
            </a:r>
            <a:r>
              <a:rPr lang="en-US" sz="3200" spc="750" dirty="0" err="1">
                <a:solidFill>
                  <a:schemeClr val="bg1"/>
                </a:solidFill>
              </a:rPr>
              <a:t>acero</a:t>
            </a:r>
            <a:r>
              <a:rPr lang="en-US" sz="3200" spc="750" dirty="0">
                <a:solidFill>
                  <a:schemeClr val="bg1"/>
                </a:solidFill>
              </a:rPr>
              <a:t>:</a:t>
            </a:r>
            <a:br>
              <a:rPr lang="en-US" sz="3200" spc="750" dirty="0">
                <a:solidFill>
                  <a:schemeClr val="bg1"/>
                </a:solidFill>
              </a:rPr>
            </a:br>
            <a:r>
              <a:rPr lang="en-US" sz="3200" spc="750" dirty="0" err="1">
                <a:solidFill>
                  <a:schemeClr val="bg1"/>
                </a:solidFill>
              </a:rPr>
              <a:t>capacidad</a:t>
            </a:r>
            <a:r>
              <a:rPr lang="en-US" sz="3200" spc="750" dirty="0">
                <a:solidFill>
                  <a:schemeClr val="bg1"/>
                </a:solidFill>
              </a:rPr>
              <a:t> de carga de 500kg </a:t>
            </a:r>
          </a:p>
        </p:txBody>
      </p:sp>
      <p:pic>
        <p:nvPicPr>
          <p:cNvPr id="5" name="Marcador de contenido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6C527C99-16FE-C18B-0C93-EF2C918C0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1403781"/>
            <a:ext cx="7214138" cy="4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Pantalla de computadora&#10;&#10;Descripción generada automáticamente">
            <a:extLst>
              <a:ext uri="{FF2B5EF4-FFF2-40B4-BE49-F238E27FC236}">
                <a16:creationId xmlns:a16="http://schemas.microsoft.com/office/drawing/2014/main" id="{FEA558D1-73C5-C4CF-BC2F-117B34E4C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1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Office PowerPoint</Application>
  <PresentationFormat>Panorámica</PresentationFormat>
  <Paragraphs>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GradientRiseVTI</vt:lpstr>
      <vt:lpstr>Repositorio  2do   Departamental  Rubio Cervantes miguel Alejandro.  4tm42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Mesa con densidad de acero: capacidad de carga de 500kg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Repositorio  2do   Departamental  Rubio Cervantes miguel Alejandro.  4tm42 </dc:title>
  <dc:creator>Miguel Rubio</dc:creator>
  <cp:lastModifiedBy>Miguel Rubio</cp:lastModifiedBy>
  <cp:revision>2</cp:revision>
  <dcterms:created xsi:type="dcterms:W3CDTF">2023-04-26T05:28:26Z</dcterms:created>
  <dcterms:modified xsi:type="dcterms:W3CDTF">2023-04-26T05:57:32Z</dcterms:modified>
</cp:coreProperties>
</file>