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256" r:id="rId2"/>
    <p:sldId id="325" r:id="rId3"/>
    <p:sldId id="264" r:id="rId4"/>
    <p:sldId id="293" r:id="rId5"/>
    <p:sldId id="354" r:id="rId6"/>
    <p:sldId id="362" r:id="rId7"/>
    <p:sldId id="359" r:id="rId8"/>
    <p:sldId id="406" r:id="rId9"/>
    <p:sldId id="365" r:id="rId10"/>
    <p:sldId id="367" r:id="rId11"/>
    <p:sldId id="409" r:id="rId12"/>
    <p:sldId id="383" r:id="rId13"/>
    <p:sldId id="387" r:id="rId14"/>
    <p:sldId id="388" r:id="rId15"/>
    <p:sldId id="384" r:id="rId16"/>
    <p:sldId id="397" r:id="rId17"/>
    <p:sldId id="403" r:id="rId18"/>
    <p:sldId id="408" r:id="rId19"/>
    <p:sldId id="393" r:id="rId20"/>
    <p:sldId id="400" r:id="rId21"/>
    <p:sldId id="401" r:id="rId22"/>
    <p:sldId id="402" r:id="rId23"/>
    <p:sldId id="405" r:id="rId24"/>
    <p:sldId id="373" r:id="rId25"/>
    <p:sldId id="389" r:id="rId26"/>
    <p:sldId id="390" r:id="rId27"/>
    <p:sldId id="391" r:id="rId28"/>
  </p:sldIdLst>
  <p:sldSz cx="9144000" cy="6858000" type="screen4x3"/>
  <p:notesSz cx="6805613" cy="9939338"/>
  <p:defaultTextStyle>
    <a:defPPr>
      <a:defRPr lang="ja-JP"/>
    </a:defPPr>
    <a:lvl1pPr algn="l" rtl="0" fontAlgn="base">
      <a:spcBef>
        <a:spcPct val="0"/>
      </a:spcBef>
      <a:spcAft>
        <a:spcPct val="0"/>
      </a:spcAft>
      <a:defRPr kumimoji="1" sz="1900" b="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9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9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9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900" b="1" kern="1200">
        <a:solidFill>
          <a:schemeClr val="tx1"/>
        </a:solidFill>
        <a:latin typeface="Arial" charset="0"/>
        <a:ea typeface="ＭＳ Ｐゴシック" charset="-128"/>
        <a:cs typeface="+mn-cs"/>
      </a:defRPr>
    </a:lvl5pPr>
    <a:lvl6pPr marL="2286000" algn="l" defTabSz="914400" rtl="0" eaLnBrk="1" latinLnBrk="0" hangingPunct="1">
      <a:defRPr kumimoji="1" sz="1900" b="1" kern="1200">
        <a:solidFill>
          <a:schemeClr val="tx1"/>
        </a:solidFill>
        <a:latin typeface="Arial" charset="0"/>
        <a:ea typeface="ＭＳ Ｐゴシック" charset="-128"/>
        <a:cs typeface="+mn-cs"/>
      </a:defRPr>
    </a:lvl6pPr>
    <a:lvl7pPr marL="2743200" algn="l" defTabSz="914400" rtl="0" eaLnBrk="1" latinLnBrk="0" hangingPunct="1">
      <a:defRPr kumimoji="1" sz="1900" b="1" kern="1200">
        <a:solidFill>
          <a:schemeClr val="tx1"/>
        </a:solidFill>
        <a:latin typeface="Arial" charset="0"/>
        <a:ea typeface="ＭＳ Ｐゴシック" charset="-128"/>
        <a:cs typeface="+mn-cs"/>
      </a:defRPr>
    </a:lvl7pPr>
    <a:lvl8pPr marL="3200400" algn="l" defTabSz="914400" rtl="0" eaLnBrk="1" latinLnBrk="0" hangingPunct="1">
      <a:defRPr kumimoji="1" sz="1900" b="1" kern="1200">
        <a:solidFill>
          <a:schemeClr val="tx1"/>
        </a:solidFill>
        <a:latin typeface="Arial" charset="0"/>
        <a:ea typeface="ＭＳ Ｐゴシック" charset="-128"/>
        <a:cs typeface="+mn-cs"/>
      </a:defRPr>
    </a:lvl8pPr>
    <a:lvl9pPr marL="3657600" algn="l" defTabSz="914400" rtl="0" eaLnBrk="1" latinLnBrk="0" hangingPunct="1">
      <a:defRPr kumimoji="1" sz="19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1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6600"/>
    <a:srgbClr val="66FFFF"/>
    <a:srgbClr val="33CCCC"/>
    <a:srgbClr val="FF9933"/>
    <a:srgbClr val="66CCFF"/>
    <a:srgbClr val="CC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424" autoAdjust="0"/>
  </p:normalViewPr>
  <p:slideViewPr>
    <p:cSldViewPr>
      <p:cViewPr varScale="1">
        <p:scale>
          <a:sx n="102" d="100"/>
          <a:sy n="102" d="100"/>
        </p:scale>
        <p:origin x="1432" y="64"/>
      </p:cViewPr>
      <p:guideLst>
        <p:guide orient="horz" pos="2115"/>
        <p:guide pos="2880"/>
      </p:guideLst>
    </p:cSldViewPr>
  </p:slideViewPr>
  <p:outlineViewPr>
    <p:cViewPr>
      <p:scale>
        <a:sx n="33" d="100"/>
        <a:sy n="33" d="100"/>
      </p:scale>
      <p:origin x="0" y="660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E:\&#38597;&#21338;&#12476;&#12511;\&#38597;&#21338;&#12476;&#12511;\&#25968;&#20516;&#23455;&#39443;\base.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E:\&#38597;&#21338;&#12476;&#12511;\&#38597;&#21338;&#12476;&#12511;\&#25968;&#20516;&#23455;&#39443;\base.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E:\&#38597;&#21338;&#12476;&#12511;\&#38597;&#21338;&#12476;&#12511;\&#25968;&#20516;&#23455;&#39443;\base.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E:\&#38597;&#21338;&#12476;&#12511;\&#38597;&#21338;&#12476;&#12511;\&#25968;&#20516;&#23455;&#39443;\base.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E:\&#38597;&#21338;&#12476;&#12511;\&#38597;&#21338;&#12476;&#12511;\&#25968;&#20516;&#23455;&#39443;\JOB&#25968;&#27604;&#36611;\JOB&#27604;&#36611;B_a,b,c.xlsx" TargetMode="External"/><Relationship Id="rId4" Type="http://schemas.openxmlformats.org/officeDocument/2006/relationships/chartUserShapes" Target="../drawings/drawing1.xml"/><Relationship Id="rId1" Type="http://schemas.microsoft.com/office/2011/relationships/chartStyle" Target="style5.xml"/><Relationship Id="rId2" Type="http://schemas.microsoft.com/office/2011/relationships/chartColorStyle" Target="colors5.xm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embeddings/oleObject1.bin"/></Relationships>
</file>

<file path=ppt/charts/_rels/chart7.xml.rels><?xml version="1.0" encoding="UTF-8" standalone="yes"?>
<Relationships xmlns="http://schemas.openxmlformats.org/package/2006/relationships"><Relationship Id="rId1" Type="http://schemas.openxmlformats.org/officeDocument/2006/relationships/oleObject" Target="file:////E:\&#38597;&#21338;&#12476;&#12511;\&#38597;&#21338;&#12476;&#12511;\&#25968;&#20516;&#23455;&#39443;\LAYER&#27604;&#36611;\LAYER&#27604;&#36611;&#65288;246,426,444&#65289;.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38597;&#21338;&#12476;&#12511;\&#38597;&#21338;&#12476;&#12511;\&#25968;&#20516;&#23455;&#39443;\LAYER&#27604;&#36611;\LAYER&#27604;&#36611;&#65288;246,426,444&#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558310034869"/>
          <c:y val="0.0294883469947195"/>
          <c:w val="0.845960540571945"/>
          <c:h val="0.813093336887415"/>
        </c:manualLayout>
      </c:layout>
      <c:lineChart>
        <c:grouping val="standard"/>
        <c:varyColors val="0"/>
        <c:ser>
          <c:idx val="0"/>
          <c:order val="0"/>
          <c:tx>
            <c:strRef>
              <c:f>Sheet1!$C$3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Sheet1!$C$4:$C$2004</c:f>
              <c:numCache>
                <c:formatCode>General</c:formatCode>
                <c:ptCount val="2001"/>
                <c:pt idx="0">
                  <c:v>13.0</c:v>
                </c:pt>
                <c:pt idx="1">
                  <c:v>13.5</c:v>
                </c:pt>
                <c:pt idx="2">
                  <c:v>12.9</c:v>
                </c:pt>
                <c:pt idx="3">
                  <c:v>13.1</c:v>
                </c:pt>
                <c:pt idx="4">
                  <c:v>13.3</c:v>
                </c:pt>
                <c:pt idx="5">
                  <c:v>12.8</c:v>
                </c:pt>
                <c:pt idx="6">
                  <c:v>13.0</c:v>
                </c:pt>
                <c:pt idx="7">
                  <c:v>13.4</c:v>
                </c:pt>
                <c:pt idx="8">
                  <c:v>13.1</c:v>
                </c:pt>
                <c:pt idx="9">
                  <c:v>12.6</c:v>
                </c:pt>
                <c:pt idx="10">
                  <c:v>13.3</c:v>
                </c:pt>
                <c:pt idx="11">
                  <c:v>13.2</c:v>
                </c:pt>
                <c:pt idx="12">
                  <c:v>12.7</c:v>
                </c:pt>
                <c:pt idx="13">
                  <c:v>12.9</c:v>
                </c:pt>
                <c:pt idx="14">
                  <c:v>12.7</c:v>
                </c:pt>
                <c:pt idx="15">
                  <c:v>12.6</c:v>
                </c:pt>
                <c:pt idx="16">
                  <c:v>12.9</c:v>
                </c:pt>
                <c:pt idx="17">
                  <c:v>13.0</c:v>
                </c:pt>
                <c:pt idx="18">
                  <c:v>13.1</c:v>
                </c:pt>
                <c:pt idx="19">
                  <c:v>13.2</c:v>
                </c:pt>
                <c:pt idx="20">
                  <c:v>12.7</c:v>
                </c:pt>
                <c:pt idx="21">
                  <c:v>12.9</c:v>
                </c:pt>
                <c:pt idx="22">
                  <c:v>12.5</c:v>
                </c:pt>
                <c:pt idx="23">
                  <c:v>13.0</c:v>
                </c:pt>
                <c:pt idx="24">
                  <c:v>12.9</c:v>
                </c:pt>
                <c:pt idx="25">
                  <c:v>13.4</c:v>
                </c:pt>
                <c:pt idx="26">
                  <c:v>12.8</c:v>
                </c:pt>
                <c:pt idx="27">
                  <c:v>13.1</c:v>
                </c:pt>
                <c:pt idx="28">
                  <c:v>12.9</c:v>
                </c:pt>
                <c:pt idx="29">
                  <c:v>12.9</c:v>
                </c:pt>
                <c:pt idx="30">
                  <c:v>12.6</c:v>
                </c:pt>
                <c:pt idx="31">
                  <c:v>13.1</c:v>
                </c:pt>
                <c:pt idx="32">
                  <c:v>13.2</c:v>
                </c:pt>
                <c:pt idx="33">
                  <c:v>12.6</c:v>
                </c:pt>
                <c:pt idx="34">
                  <c:v>11.9</c:v>
                </c:pt>
                <c:pt idx="35">
                  <c:v>12.4</c:v>
                </c:pt>
                <c:pt idx="36">
                  <c:v>12.6</c:v>
                </c:pt>
                <c:pt idx="37">
                  <c:v>13.2</c:v>
                </c:pt>
                <c:pt idx="38">
                  <c:v>12.9</c:v>
                </c:pt>
                <c:pt idx="39">
                  <c:v>12.6</c:v>
                </c:pt>
                <c:pt idx="40">
                  <c:v>12.9</c:v>
                </c:pt>
                <c:pt idx="41">
                  <c:v>13.5</c:v>
                </c:pt>
                <c:pt idx="42">
                  <c:v>12.7</c:v>
                </c:pt>
                <c:pt idx="43">
                  <c:v>12.4</c:v>
                </c:pt>
                <c:pt idx="44">
                  <c:v>12.9</c:v>
                </c:pt>
                <c:pt idx="45">
                  <c:v>12.7</c:v>
                </c:pt>
                <c:pt idx="46">
                  <c:v>12.7</c:v>
                </c:pt>
                <c:pt idx="47">
                  <c:v>12.6</c:v>
                </c:pt>
                <c:pt idx="48">
                  <c:v>13.0</c:v>
                </c:pt>
                <c:pt idx="49">
                  <c:v>12.7</c:v>
                </c:pt>
                <c:pt idx="50">
                  <c:v>13.0</c:v>
                </c:pt>
                <c:pt idx="51">
                  <c:v>12.5</c:v>
                </c:pt>
                <c:pt idx="52">
                  <c:v>12.9</c:v>
                </c:pt>
                <c:pt idx="53">
                  <c:v>13.0</c:v>
                </c:pt>
                <c:pt idx="54">
                  <c:v>13.2</c:v>
                </c:pt>
                <c:pt idx="55">
                  <c:v>13.0</c:v>
                </c:pt>
                <c:pt idx="56">
                  <c:v>12.2</c:v>
                </c:pt>
                <c:pt idx="57">
                  <c:v>12.5</c:v>
                </c:pt>
                <c:pt idx="58">
                  <c:v>12.3</c:v>
                </c:pt>
                <c:pt idx="59">
                  <c:v>12.7</c:v>
                </c:pt>
                <c:pt idx="60">
                  <c:v>12.8</c:v>
                </c:pt>
                <c:pt idx="61">
                  <c:v>12.9</c:v>
                </c:pt>
                <c:pt idx="62">
                  <c:v>12.9</c:v>
                </c:pt>
                <c:pt idx="63">
                  <c:v>12.6</c:v>
                </c:pt>
                <c:pt idx="64">
                  <c:v>13.2</c:v>
                </c:pt>
                <c:pt idx="65">
                  <c:v>12.5</c:v>
                </c:pt>
                <c:pt idx="66">
                  <c:v>12.4</c:v>
                </c:pt>
                <c:pt idx="67">
                  <c:v>12.7</c:v>
                </c:pt>
                <c:pt idx="68">
                  <c:v>12.6</c:v>
                </c:pt>
                <c:pt idx="69">
                  <c:v>12.9</c:v>
                </c:pt>
                <c:pt idx="70">
                  <c:v>12.4</c:v>
                </c:pt>
                <c:pt idx="71">
                  <c:v>12.5</c:v>
                </c:pt>
                <c:pt idx="72">
                  <c:v>12.6</c:v>
                </c:pt>
                <c:pt idx="73">
                  <c:v>12.8</c:v>
                </c:pt>
                <c:pt idx="74">
                  <c:v>12.6</c:v>
                </c:pt>
                <c:pt idx="75">
                  <c:v>12.3</c:v>
                </c:pt>
                <c:pt idx="76">
                  <c:v>12.3</c:v>
                </c:pt>
                <c:pt idx="77">
                  <c:v>12.4</c:v>
                </c:pt>
                <c:pt idx="78">
                  <c:v>12.5</c:v>
                </c:pt>
                <c:pt idx="79">
                  <c:v>12.4</c:v>
                </c:pt>
                <c:pt idx="80">
                  <c:v>12.3</c:v>
                </c:pt>
                <c:pt idx="81">
                  <c:v>12.4</c:v>
                </c:pt>
                <c:pt idx="82">
                  <c:v>12.1</c:v>
                </c:pt>
                <c:pt idx="83">
                  <c:v>12.3</c:v>
                </c:pt>
                <c:pt idx="84">
                  <c:v>12.6</c:v>
                </c:pt>
                <c:pt idx="85">
                  <c:v>12.4</c:v>
                </c:pt>
                <c:pt idx="86">
                  <c:v>12.5</c:v>
                </c:pt>
                <c:pt idx="87">
                  <c:v>12.6</c:v>
                </c:pt>
                <c:pt idx="88">
                  <c:v>12.5</c:v>
                </c:pt>
                <c:pt idx="89">
                  <c:v>12.5</c:v>
                </c:pt>
                <c:pt idx="90">
                  <c:v>12.6</c:v>
                </c:pt>
                <c:pt idx="91">
                  <c:v>12.5</c:v>
                </c:pt>
                <c:pt idx="92">
                  <c:v>13.1</c:v>
                </c:pt>
                <c:pt idx="93">
                  <c:v>12.9</c:v>
                </c:pt>
                <c:pt idx="94">
                  <c:v>13.0</c:v>
                </c:pt>
                <c:pt idx="95">
                  <c:v>12.4</c:v>
                </c:pt>
                <c:pt idx="96">
                  <c:v>12.2</c:v>
                </c:pt>
                <c:pt idx="97">
                  <c:v>12.6</c:v>
                </c:pt>
                <c:pt idx="98">
                  <c:v>12.4</c:v>
                </c:pt>
                <c:pt idx="99">
                  <c:v>12.4</c:v>
                </c:pt>
                <c:pt idx="100">
                  <c:v>12.1</c:v>
                </c:pt>
                <c:pt idx="101">
                  <c:v>12.5</c:v>
                </c:pt>
                <c:pt idx="102">
                  <c:v>12.6</c:v>
                </c:pt>
                <c:pt idx="103">
                  <c:v>12.5</c:v>
                </c:pt>
                <c:pt idx="104">
                  <c:v>13.2</c:v>
                </c:pt>
                <c:pt idx="105">
                  <c:v>12.4</c:v>
                </c:pt>
                <c:pt idx="106">
                  <c:v>12.4</c:v>
                </c:pt>
                <c:pt idx="107">
                  <c:v>12.2</c:v>
                </c:pt>
                <c:pt idx="108">
                  <c:v>12.3</c:v>
                </c:pt>
                <c:pt idx="109">
                  <c:v>12.5</c:v>
                </c:pt>
                <c:pt idx="110">
                  <c:v>12.5</c:v>
                </c:pt>
                <c:pt idx="111">
                  <c:v>12.5</c:v>
                </c:pt>
                <c:pt idx="112">
                  <c:v>12.6</c:v>
                </c:pt>
                <c:pt idx="113">
                  <c:v>12.1</c:v>
                </c:pt>
                <c:pt idx="114">
                  <c:v>12.5</c:v>
                </c:pt>
                <c:pt idx="115">
                  <c:v>12.6</c:v>
                </c:pt>
                <c:pt idx="116">
                  <c:v>12.8</c:v>
                </c:pt>
                <c:pt idx="117">
                  <c:v>12.5</c:v>
                </c:pt>
                <c:pt idx="118">
                  <c:v>12.4</c:v>
                </c:pt>
                <c:pt idx="119">
                  <c:v>12.7</c:v>
                </c:pt>
                <c:pt idx="120">
                  <c:v>12.4</c:v>
                </c:pt>
                <c:pt idx="121">
                  <c:v>11.9</c:v>
                </c:pt>
                <c:pt idx="122">
                  <c:v>12.6</c:v>
                </c:pt>
                <c:pt idx="123">
                  <c:v>12.1</c:v>
                </c:pt>
                <c:pt idx="124">
                  <c:v>11.9</c:v>
                </c:pt>
                <c:pt idx="125">
                  <c:v>12.5</c:v>
                </c:pt>
                <c:pt idx="126">
                  <c:v>12.6</c:v>
                </c:pt>
                <c:pt idx="127">
                  <c:v>12.4</c:v>
                </c:pt>
                <c:pt idx="128">
                  <c:v>12.1</c:v>
                </c:pt>
                <c:pt idx="129">
                  <c:v>12.7</c:v>
                </c:pt>
                <c:pt idx="130">
                  <c:v>12.7</c:v>
                </c:pt>
                <c:pt idx="131">
                  <c:v>12.4</c:v>
                </c:pt>
                <c:pt idx="132">
                  <c:v>12.5</c:v>
                </c:pt>
                <c:pt idx="133">
                  <c:v>12.3</c:v>
                </c:pt>
                <c:pt idx="134">
                  <c:v>12.9</c:v>
                </c:pt>
                <c:pt idx="135">
                  <c:v>12.6</c:v>
                </c:pt>
                <c:pt idx="136">
                  <c:v>12.5</c:v>
                </c:pt>
                <c:pt idx="137">
                  <c:v>12.0</c:v>
                </c:pt>
                <c:pt idx="138">
                  <c:v>12.3</c:v>
                </c:pt>
                <c:pt idx="139">
                  <c:v>12.4</c:v>
                </c:pt>
                <c:pt idx="140">
                  <c:v>12.1</c:v>
                </c:pt>
                <c:pt idx="141">
                  <c:v>12.2</c:v>
                </c:pt>
                <c:pt idx="142">
                  <c:v>12.6</c:v>
                </c:pt>
                <c:pt idx="143">
                  <c:v>12.4</c:v>
                </c:pt>
                <c:pt idx="144">
                  <c:v>12.2</c:v>
                </c:pt>
                <c:pt idx="145">
                  <c:v>12.6</c:v>
                </c:pt>
                <c:pt idx="146">
                  <c:v>12.4</c:v>
                </c:pt>
                <c:pt idx="147">
                  <c:v>12.3</c:v>
                </c:pt>
                <c:pt idx="148">
                  <c:v>12.5</c:v>
                </c:pt>
                <c:pt idx="149">
                  <c:v>12.5</c:v>
                </c:pt>
                <c:pt idx="150">
                  <c:v>12.2</c:v>
                </c:pt>
                <c:pt idx="151">
                  <c:v>12.4</c:v>
                </c:pt>
                <c:pt idx="152">
                  <c:v>12.3</c:v>
                </c:pt>
                <c:pt idx="153">
                  <c:v>12.4</c:v>
                </c:pt>
                <c:pt idx="154">
                  <c:v>12.0</c:v>
                </c:pt>
                <c:pt idx="155">
                  <c:v>12.3</c:v>
                </c:pt>
                <c:pt idx="156">
                  <c:v>12.4</c:v>
                </c:pt>
                <c:pt idx="157">
                  <c:v>12.3</c:v>
                </c:pt>
                <c:pt idx="158">
                  <c:v>12.2</c:v>
                </c:pt>
                <c:pt idx="159">
                  <c:v>12.5</c:v>
                </c:pt>
                <c:pt idx="160">
                  <c:v>12.2</c:v>
                </c:pt>
                <c:pt idx="161">
                  <c:v>12.5</c:v>
                </c:pt>
                <c:pt idx="162">
                  <c:v>12.5</c:v>
                </c:pt>
                <c:pt idx="163">
                  <c:v>12.3</c:v>
                </c:pt>
                <c:pt idx="164">
                  <c:v>12.4</c:v>
                </c:pt>
                <c:pt idx="165">
                  <c:v>12.0</c:v>
                </c:pt>
                <c:pt idx="166">
                  <c:v>12.2</c:v>
                </c:pt>
                <c:pt idx="167">
                  <c:v>12.0</c:v>
                </c:pt>
                <c:pt idx="168">
                  <c:v>12.3</c:v>
                </c:pt>
                <c:pt idx="169">
                  <c:v>12.5</c:v>
                </c:pt>
                <c:pt idx="170">
                  <c:v>11.9</c:v>
                </c:pt>
                <c:pt idx="171">
                  <c:v>12.5</c:v>
                </c:pt>
                <c:pt idx="172">
                  <c:v>12.1</c:v>
                </c:pt>
                <c:pt idx="173">
                  <c:v>12.2</c:v>
                </c:pt>
                <c:pt idx="174">
                  <c:v>12.2</c:v>
                </c:pt>
                <c:pt idx="175">
                  <c:v>12.0</c:v>
                </c:pt>
                <c:pt idx="176">
                  <c:v>12.3</c:v>
                </c:pt>
                <c:pt idx="177">
                  <c:v>12.1</c:v>
                </c:pt>
                <c:pt idx="178">
                  <c:v>12.4</c:v>
                </c:pt>
                <c:pt idx="179">
                  <c:v>12.3</c:v>
                </c:pt>
                <c:pt idx="180">
                  <c:v>12.2</c:v>
                </c:pt>
                <c:pt idx="181">
                  <c:v>12.0</c:v>
                </c:pt>
                <c:pt idx="182">
                  <c:v>12.4</c:v>
                </c:pt>
                <c:pt idx="183">
                  <c:v>12.3</c:v>
                </c:pt>
                <c:pt idx="184">
                  <c:v>12.2</c:v>
                </c:pt>
                <c:pt idx="185">
                  <c:v>12.2</c:v>
                </c:pt>
                <c:pt idx="186">
                  <c:v>12.7</c:v>
                </c:pt>
                <c:pt idx="187">
                  <c:v>12.3</c:v>
                </c:pt>
                <c:pt idx="188">
                  <c:v>12.2</c:v>
                </c:pt>
                <c:pt idx="189">
                  <c:v>12.3</c:v>
                </c:pt>
                <c:pt idx="190">
                  <c:v>12.4</c:v>
                </c:pt>
                <c:pt idx="191">
                  <c:v>12.3</c:v>
                </c:pt>
                <c:pt idx="192">
                  <c:v>12.7</c:v>
                </c:pt>
                <c:pt idx="193">
                  <c:v>12.3</c:v>
                </c:pt>
                <c:pt idx="194">
                  <c:v>12.5</c:v>
                </c:pt>
                <c:pt idx="195">
                  <c:v>11.9</c:v>
                </c:pt>
                <c:pt idx="196">
                  <c:v>12.2</c:v>
                </c:pt>
                <c:pt idx="197">
                  <c:v>12.4</c:v>
                </c:pt>
                <c:pt idx="198">
                  <c:v>12.2</c:v>
                </c:pt>
                <c:pt idx="199">
                  <c:v>12.4</c:v>
                </c:pt>
                <c:pt idx="200">
                  <c:v>12.6</c:v>
                </c:pt>
                <c:pt idx="201">
                  <c:v>12.1</c:v>
                </c:pt>
                <c:pt idx="202">
                  <c:v>12.6</c:v>
                </c:pt>
                <c:pt idx="203">
                  <c:v>11.8</c:v>
                </c:pt>
                <c:pt idx="204">
                  <c:v>12.3</c:v>
                </c:pt>
                <c:pt idx="205">
                  <c:v>12.1</c:v>
                </c:pt>
                <c:pt idx="206">
                  <c:v>12.6</c:v>
                </c:pt>
                <c:pt idx="207">
                  <c:v>12.2</c:v>
                </c:pt>
                <c:pt idx="208">
                  <c:v>11.9</c:v>
                </c:pt>
                <c:pt idx="209">
                  <c:v>11.9</c:v>
                </c:pt>
                <c:pt idx="210">
                  <c:v>12.2</c:v>
                </c:pt>
                <c:pt idx="211">
                  <c:v>12.3</c:v>
                </c:pt>
                <c:pt idx="212">
                  <c:v>12.0</c:v>
                </c:pt>
                <c:pt idx="213">
                  <c:v>12.2</c:v>
                </c:pt>
                <c:pt idx="214">
                  <c:v>12.5</c:v>
                </c:pt>
                <c:pt idx="215">
                  <c:v>12.4</c:v>
                </c:pt>
                <c:pt idx="216">
                  <c:v>12.0</c:v>
                </c:pt>
                <c:pt idx="217">
                  <c:v>12.4</c:v>
                </c:pt>
                <c:pt idx="218">
                  <c:v>12.3</c:v>
                </c:pt>
                <c:pt idx="219">
                  <c:v>12.2</c:v>
                </c:pt>
                <c:pt idx="220">
                  <c:v>12.4</c:v>
                </c:pt>
                <c:pt idx="221">
                  <c:v>12.1</c:v>
                </c:pt>
                <c:pt idx="222">
                  <c:v>12.4</c:v>
                </c:pt>
                <c:pt idx="223">
                  <c:v>12.1</c:v>
                </c:pt>
                <c:pt idx="224">
                  <c:v>12.3</c:v>
                </c:pt>
                <c:pt idx="225">
                  <c:v>12.2</c:v>
                </c:pt>
                <c:pt idx="226">
                  <c:v>12.7</c:v>
                </c:pt>
                <c:pt idx="227">
                  <c:v>12.2</c:v>
                </c:pt>
                <c:pt idx="228">
                  <c:v>11.8</c:v>
                </c:pt>
                <c:pt idx="229">
                  <c:v>12.0</c:v>
                </c:pt>
                <c:pt idx="230">
                  <c:v>12.1</c:v>
                </c:pt>
                <c:pt idx="231">
                  <c:v>11.8</c:v>
                </c:pt>
                <c:pt idx="232">
                  <c:v>12.6</c:v>
                </c:pt>
                <c:pt idx="233">
                  <c:v>12.1</c:v>
                </c:pt>
                <c:pt idx="234">
                  <c:v>12.5</c:v>
                </c:pt>
                <c:pt idx="235">
                  <c:v>12.0</c:v>
                </c:pt>
                <c:pt idx="236">
                  <c:v>12.0</c:v>
                </c:pt>
                <c:pt idx="237">
                  <c:v>12.1</c:v>
                </c:pt>
                <c:pt idx="238">
                  <c:v>11.9</c:v>
                </c:pt>
                <c:pt idx="239">
                  <c:v>12.1</c:v>
                </c:pt>
                <c:pt idx="240">
                  <c:v>12.4</c:v>
                </c:pt>
                <c:pt idx="241">
                  <c:v>12.3</c:v>
                </c:pt>
                <c:pt idx="242">
                  <c:v>12.3</c:v>
                </c:pt>
                <c:pt idx="243">
                  <c:v>12.3</c:v>
                </c:pt>
                <c:pt idx="244">
                  <c:v>12.1</c:v>
                </c:pt>
                <c:pt idx="245">
                  <c:v>12.7</c:v>
                </c:pt>
                <c:pt idx="246">
                  <c:v>12.3</c:v>
                </c:pt>
                <c:pt idx="247">
                  <c:v>12.1</c:v>
                </c:pt>
                <c:pt idx="248">
                  <c:v>12.2</c:v>
                </c:pt>
                <c:pt idx="249">
                  <c:v>11.9</c:v>
                </c:pt>
                <c:pt idx="250">
                  <c:v>12.1</c:v>
                </c:pt>
                <c:pt idx="251">
                  <c:v>12.3</c:v>
                </c:pt>
                <c:pt idx="252">
                  <c:v>12.1</c:v>
                </c:pt>
                <c:pt idx="253">
                  <c:v>12.3</c:v>
                </c:pt>
                <c:pt idx="254">
                  <c:v>12.0</c:v>
                </c:pt>
                <c:pt idx="255">
                  <c:v>12.2</c:v>
                </c:pt>
                <c:pt idx="256">
                  <c:v>11.7</c:v>
                </c:pt>
                <c:pt idx="257">
                  <c:v>11.8</c:v>
                </c:pt>
                <c:pt idx="258">
                  <c:v>12.1</c:v>
                </c:pt>
                <c:pt idx="259">
                  <c:v>11.8</c:v>
                </c:pt>
                <c:pt idx="260">
                  <c:v>12.3</c:v>
                </c:pt>
                <c:pt idx="261">
                  <c:v>12.3</c:v>
                </c:pt>
                <c:pt idx="262">
                  <c:v>11.9</c:v>
                </c:pt>
                <c:pt idx="263">
                  <c:v>12.2</c:v>
                </c:pt>
                <c:pt idx="264">
                  <c:v>12.0</c:v>
                </c:pt>
                <c:pt idx="265">
                  <c:v>12.0</c:v>
                </c:pt>
                <c:pt idx="266">
                  <c:v>11.9</c:v>
                </c:pt>
                <c:pt idx="267">
                  <c:v>12.2</c:v>
                </c:pt>
                <c:pt idx="268">
                  <c:v>12.0</c:v>
                </c:pt>
                <c:pt idx="269">
                  <c:v>12.3</c:v>
                </c:pt>
                <c:pt idx="270">
                  <c:v>11.8</c:v>
                </c:pt>
                <c:pt idx="271">
                  <c:v>12.1</c:v>
                </c:pt>
                <c:pt idx="272">
                  <c:v>12.2</c:v>
                </c:pt>
                <c:pt idx="273">
                  <c:v>12.0</c:v>
                </c:pt>
                <c:pt idx="274">
                  <c:v>12.0</c:v>
                </c:pt>
                <c:pt idx="275">
                  <c:v>12.0</c:v>
                </c:pt>
                <c:pt idx="276">
                  <c:v>12.3</c:v>
                </c:pt>
                <c:pt idx="277">
                  <c:v>12.1</c:v>
                </c:pt>
                <c:pt idx="278">
                  <c:v>12.4</c:v>
                </c:pt>
                <c:pt idx="279">
                  <c:v>12.2</c:v>
                </c:pt>
                <c:pt idx="280">
                  <c:v>12.0</c:v>
                </c:pt>
                <c:pt idx="281">
                  <c:v>12.1</c:v>
                </c:pt>
                <c:pt idx="282">
                  <c:v>12.2</c:v>
                </c:pt>
                <c:pt idx="283">
                  <c:v>12.2</c:v>
                </c:pt>
                <c:pt idx="284">
                  <c:v>12.0</c:v>
                </c:pt>
                <c:pt idx="285">
                  <c:v>12.1</c:v>
                </c:pt>
                <c:pt idx="286">
                  <c:v>12.1</c:v>
                </c:pt>
                <c:pt idx="287">
                  <c:v>11.9</c:v>
                </c:pt>
                <c:pt idx="288">
                  <c:v>12.2</c:v>
                </c:pt>
                <c:pt idx="289">
                  <c:v>12.1</c:v>
                </c:pt>
                <c:pt idx="290">
                  <c:v>11.9</c:v>
                </c:pt>
                <c:pt idx="291">
                  <c:v>11.8</c:v>
                </c:pt>
                <c:pt idx="292">
                  <c:v>12.3</c:v>
                </c:pt>
                <c:pt idx="293">
                  <c:v>12.0</c:v>
                </c:pt>
                <c:pt idx="294">
                  <c:v>12.3</c:v>
                </c:pt>
                <c:pt idx="295">
                  <c:v>12.2</c:v>
                </c:pt>
                <c:pt idx="296">
                  <c:v>11.9</c:v>
                </c:pt>
                <c:pt idx="297">
                  <c:v>11.9</c:v>
                </c:pt>
                <c:pt idx="298">
                  <c:v>11.9</c:v>
                </c:pt>
                <c:pt idx="299">
                  <c:v>11.8</c:v>
                </c:pt>
                <c:pt idx="300">
                  <c:v>11.9</c:v>
                </c:pt>
                <c:pt idx="301">
                  <c:v>11.9</c:v>
                </c:pt>
                <c:pt idx="302">
                  <c:v>11.8</c:v>
                </c:pt>
                <c:pt idx="303">
                  <c:v>12.1</c:v>
                </c:pt>
                <c:pt idx="304">
                  <c:v>12.4</c:v>
                </c:pt>
                <c:pt idx="305">
                  <c:v>11.9</c:v>
                </c:pt>
                <c:pt idx="306">
                  <c:v>12.3</c:v>
                </c:pt>
                <c:pt idx="307">
                  <c:v>12.3</c:v>
                </c:pt>
                <c:pt idx="308">
                  <c:v>12.5</c:v>
                </c:pt>
                <c:pt idx="309">
                  <c:v>12.0</c:v>
                </c:pt>
                <c:pt idx="310">
                  <c:v>11.6</c:v>
                </c:pt>
                <c:pt idx="311">
                  <c:v>12.0</c:v>
                </c:pt>
                <c:pt idx="312">
                  <c:v>11.8</c:v>
                </c:pt>
                <c:pt idx="313">
                  <c:v>11.9</c:v>
                </c:pt>
                <c:pt idx="314">
                  <c:v>12.4</c:v>
                </c:pt>
                <c:pt idx="315">
                  <c:v>11.9</c:v>
                </c:pt>
                <c:pt idx="316">
                  <c:v>12.2</c:v>
                </c:pt>
                <c:pt idx="317">
                  <c:v>11.9</c:v>
                </c:pt>
                <c:pt idx="318">
                  <c:v>12.0</c:v>
                </c:pt>
                <c:pt idx="319">
                  <c:v>11.7</c:v>
                </c:pt>
                <c:pt idx="320">
                  <c:v>12.2</c:v>
                </c:pt>
                <c:pt idx="321">
                  <c:v>12.2</c:v>
                </c:pt>
                <c:pt idx="322">
                  <c:v>11.9</c:v>
                </c:pt>
                <c:pt idx="323">
                  <c:v>12.0</c:v>
                </c:pt>
                <c:pt idx="324">
                  <c:v>12.5</c:v>
                </c:pt>
                <c:pt idx="325">
                  <c:v>12.0</c:v>
                </c:pt>
                <c:pt idx="326">
                  <c:v>12.1</c:v>
                </c:pt>
                <c:pt idx="327">
                  <c:v>11.9</c:v>
                </c:pt>
                <c:pt idx="328">
                  <c:v>12.1</c:v>
                </c:pt>
                <c:pt idx="329">
                  <c:v>12.1</c:v>
                </c:pt>
                <c:pt idx="330">
                  <c:v>12.0</c:v>
                </c:pt>
                <c:pt idx="331">
                  <c:v>12.4</c:v>
                </c:pt>
                <c:pt idx="332">
                  <c:v>11.9</c:v>
                </c:pt>
                <c:pt idx="333">
                  <c:v>12.1</c:v>
                </c:pt>
                <c:pt idx="334">
                  <c:v>12.1</c:v>
                </c:pt>
                <c:pt idx="335">
                  <c:v>12.2</c:v>
                </c:pt>
                <c:pt idx="336">
                  <c:v>12.1</c:v>
                </c:pt>
                <c:pt idx="337">
                  <c:v>11.9</c:v>
                </c:pt>
                <c:pt idx="338">
                  <c:v>11.9</c:v>
                </c:pt>
                <c:pt idx="339">
                  <c:v>11.7</c:v>
                </c:pt>
                <c:pt idx="340">
                  <c:v>11.8</c:v>
                </c:pt>
                <c:pt idx="341">
                  <c:v>12.1</c:v>
                </c:pt>
                <c:pt idx="342">
                  <c:v>11.9</c:v>
                </c:pt>
                <c:pt idx="343">
                  <c:v>12.1</c:v>
                </c:pt>
                <c:pt idx="344">
                  <c:v>11.9</c:v>
                </c:pt>
                <c:pt idx="345">
                  <c:v>12.2</c:v>
                </c:pt>
                <c:pt idx="346">
                  <c:v>12.0</c:v>
                </c:pt>
                <c:pt idx="347">
                  <c:v>12.1</c:v>
                </c:pt>
                <c:pt idx="348">
                  <c:v>12.5</c:v>
                </c:pt>
                <c:pt idx="349">
                  <c:v>12.0</c:v>
                </c:pt>
                <c:pt idx="350">
                  <c:v>12.2</c:v>
                </c:pt>
                <c:pt idx="351">
                  <c:v>12.0</c:v>
                </c:pt>
                <c:pt idx="352">
                  <c:v>11.9</c:v>
                </c:pt>
                <c:pt idx="353">
                  <c:v>11.9</c:v>
                </c:pt>
                <c:pt idx="354">
                  <c:v>12.1</c:v>
                </c:pt>
                <c:pt idx="355">
                  <c:v>11.8</c:v>
                </c:pt>
                <c:pt idx="356">
                  <c:v>11.9</c:v>
                </c:pt>
                <c:pt idx="357">
                  <c:v>11.9</c:v>
                </c:pt>
                <c:pt idx="358">
                  <c:v>12.5</c:v>
                </c:pt>
                <c:pt idx="359">
                  <c:v>12.4</c:v>
                </c:pt>
                <c:pt idx="360">
                  <c:v>11.6</c:v>
                </c:pt>
                <c:pt idx="361">
                  <c:v>11.7</c:v>
                </c:pt>
                <c:pt idx="362">
                  <c:v>11.8</c:v>
                </c:pt>
                <c:pt idx="363">
                  <c:v>11.9</c:v>
                </c:pt>
                <c:pt idx="364">
                  <c:v>12.1</c:v>
                </c:pt>
                <c:pt idx="365">
                  <c:v>12.0</c:v>
                </c:pt>
                <c:pt idx="366">
                  <c:v>11.7</c:v>
                </c:pt>
                <c:pt idx="367">
                  <c:v>11.7</c:v>
                </c:pt>
                <c:pt idx="368">
                  <c:v>12.0</c:v>
                </c:pt>
                <c:pt idx="369">
                  <c:v>11.9</c:v>
                </c:pt>
                <c:pt idx="370">
                  <c:v>11.7</c:v>
                </c:pt>
                <c:pt idx="371">
                  <c:v>11.7</c:v>
                </c:pt>
                <c:pt idx="372">
                  <c:v>11.9</c:v>
                </c:pt>
                <c:pt idx="373">
                  <c:v>11.5</c:v>
                </c:pt>
                <c:pt idx="374">
                  <c:v>12.0</c:v>
                </c:pt>
                <c:pt idx="375">
                  <c:v>11.7</c:v>
                </c:pt>
                <c:pt idx="376">
                  <c:v>11.7</c:v>
                </c:pt>
                <c:pt idx="377">
                  <c:v>11.8</c:v>
                </c:pt>
                <c:pt idx="378">
                  <c:v>11.9</c:v>
                </c:pt>
                <c:pt idx="379">
                  <c:v>11.9</c:v>
                </c:pt>
                <c:pt idx="380">
                  <c:v>11.9</c:v>
                </c:pt>
                <c:pt idx="381">
                  <c:v>12.0</c:v>
                </c:pt>
                <c:pt idx="382">
                  <c:v>11.8</c:v>
                </c:pt>
                <c:pt idx="383">
                  <c:v>12.1</c:v>
                </c:pt>
                <c:pt idx="384">
                  <c:v>11.6</c:v>
                </c:pt>
                <c:pt idx="385">
                  <c:v>12.1</c:v>
                </c:pt>
                <c:pt idx="386">
                  <c:v>11.8</c:v>
                </c:pt>
                <c:pt idx="387">
                  <c:v>12.3</c:v>
                </c:pt>
                <c:pt idx="388">
                  <c:v>12.2</c:v>
                </c:pt>
                <c:pt idx="389">
                  <c:v>11.8</c:v>
                </c:pt>
                <c:pt idx="390">
                  <c:v>11.6</c:v>
                </c:pt>
                <c:pt idx="391">
                  <c:v>11.8</c:v>
                </c:pt>
                <c:pt idx="392">
                  <c:v>11.7</c:v>
                </c:pt>
                <c:pt idx="393">
                  <c:v>11.7</c:v>
                </c:pt>
                <c:pt idx="394">
                  <c:v>12.3</c:v>
                </c:pt>
                <c:pt idx="395">
                  <c:v>11.8</c:v>
                </c:pt>
                <c:pt idx="396">
                  <c:v>11.7</c:v>
                </c:pt>
                <c:pt idx="397">
                  <c:v>12.1</c:v>
                </c:pt>
                <c:pt idx="398">
                  <c:v>12.4</c:v>
                </c:pt>
                <c:pt idx="399">
                  <c:v>11.8</c:v>
                </c:pt>
                <c:pt idx="400">
                  <c:v>12.0</c:v>
                </c:pt>
                <c:pt idx="401">
                  <c:v>11.8</c:v>
                </c:pt>
                <c:pt idx="402">
                  <c:v>11.8</c:v>
                </c:pt>
                <c:pt idx="403">
                  <c:v>12.1</c:v>
                </c:pt>
                <c:pt idx="404">
                  <c:v>11.8</c:v>
                </c:pt>
                <c:pt idx="405">
                  <c:v>11.9</c:v>
                </c:pt>
                <c:pt idx="406">
                  <c:v>11.9</c:v>
                </c:pt>
                <c:pt idx="407">
                  <c:v>11.5</c:v>
                </c:pt>
                <c:pt idx="408">
                  <c:v>12.1</c:v>
                </c:pt>
                <c:pt idx="409">
                  <c:v>12.1</c:v>
                </c:pt>
                <c:pt idx="410">
                  <c:v>11.9</c:v>
                </c:pt>
                <c:pt idx="411">
                  <c:v>11.6</c:v>
                </c:pt>
                <c:pt idx="412">
                  <c:v>11.8</c:v>
                </c:pt>
                <c:pt idx="413">
                  <c:v>11.5</c:v>
                </c:pt>
                <c:pt idx="414">
                  <c:v>11.8</c:v>
                </c:pt>
                <c:pt idx="415">
                  <c:v>12.1</c:v>
                </c:pt>
                <c:pt idx="416">
                  <c:v>11.6</c:v>
                </c:pt>
                <c:pt idx="417">
                  <c:v>11.8</c:v>
                </c:pt>
                <c:pt idx="418">
                  <c:v>12.1</c:v>
                </c:pt>
                <c:pt idx="419">
                  <c:v>11.7</c:v>
                </c:pt>
                <c:pt idx="420">
                  <c:v>12.1</c:v>
                </c:pt>
                <c:pt idx="421">
                  <c:v>12.0</c:v>
                </c:pt>
                <c:pt idx="422">
                  <c:v>11.8</c:v>
                </c:pt>
                <c:pt idx="423">
                  <c:v>11.9</c:v>
                </c:pt>
                <c:pt idx="424">
                  <c:v>11.9</c:v>
                </c:pt>
                <c:pt idx="425">
                  <c:v>11.5</c:v>
                </c:pt>
                <c:pt idx="426">
                  <c:v>12.0</c:v>
                </c:pt>
                <c:pt idx="427">
                  <c:v>11.8</c:v>
                </c:pt>
                <c:pt idx="428">
                  <c:v>11.8</c:v>
                </c:pt>
                <c:pt idx="429">
                  <c:v>11.7</c:v>
                </c:pt>
                <c:pt idx="430">
                  <c:v>11.7</c:v>
                </c:pt>
                <c:pt idx="431">
                  <c:v>11.8</c:v>
                </c:pt>
                <c:pt idx="432">
                  <c:v>12.1</c:v>
                </c:pt>
                <c:pt idx="433">
                  <c:v>11.8</c:v>
                </c:pt>
                <c:pt idx="434">
                  <c:v>11.7</c:v>
                </c:pt>
                <c:pt idx="435">
                  <c:v>12.1</c:v>
                </c:pt>
                <c:pt idx="436">
                  <c:v>11.7</c:v>
                </c:pt>
                <c:pt idx="437">
                  <c:v>11.9</c:v>
                </c:pt>
                <c:pt idx="438">
                  <c:v>11.9</c:v>
                </c:pt>
                <c:pt idx="439">
                  <c:v>11.5</c:v>
                </c:pt>
                <c:pt idx="440">
                  <c:v>12.1</c:v>
                </c:pt>
                <c:pt idx="441">
                  <c:v>12.2</c:v>
                </c:pt>
                <c:pt idx="442">
                  <c:v>12.4</c:v>
                </c:pt>
                <c:pt idx="443">
                  <c:v>11.8</c:v>
                </c:pt>
                <c:pt idx="444">
                  <c:v>11.8</c:v>
                </c:pt>
                <c:pt idx="445">
                  <c:v>11.5</c:v>
                </c:pt>
                <c:pt idx="446">
                  <c:v>11.4</c:v>
                </c:pt>
                <c:pt idx="447">
                  <c:v>11.9</c:v>
                </c:pt>
                <c:pt idx="448">
                  <c:v>11.6</c:v>
                </c:pt>
                <c:pt idx="449">
                  <c:v>11.6</c:v>
                </c:pt>
                <c:pt idx="450">
                  <c:v>12.1</c:v>
                </c:pt>
                <c:pt idx="451">
                  <c:v>11.5</c:v>
                </c:pt>
                <c:pt idx="452">
                  <c:v>11.9</c:v>
                </c:pt>
                <c:pt idx="453">
                  <c:v>11.7</c:v>
                </c:pt>
                <c:pt idx="454">
                  <c:v>11.9</c:v>
                </c:pt>
                <c:pt idx="455">
                  <c:v>11.5</c:v>
                </c:pt>
                <c:pt idx="456">
                  <c:v>11.8</c:v>
                </c:pt>
                <c:pt idx="457">
                  <c:v>11.8</c:v>
                </c:pt>
                <c:pt idx="458">
                  <c:v>11.7</c:v>
                </c:pt>
                <c:pt idx="459">
                  <c:v>11.6</c:v>
                </c:pt>
                <c:pt idx="460">
                  <c:v>12.1</c:v>
                </c:pt>
                <c:pt idx="461">
                  <c:v>11.7</c:v>
                </c:pt>
                <c:pt idx="462">
                  <c:v>11.6</c:v>
                </c:pt>
                <c:pt idx="463">
                  <c:v>12.0</c:v>
                </c:pt>
                <c:pt idx="464">
                  <c:v>11.7</c:v>
                </c:pt>
                <c:pt idx="465">
                  <c:v>11.9</c:v>
                </c:pt>
                <c:pt idx="466">
                  <c:v>11.7</c:v>
                </c:pt>
                <c:pt idx="467">
                  <c:v>12.0</c:v>
                </c:pt>
                <c:pt idx="468">
                  <c:v>11.9</c:v>
                </c:pt>
                <c:pt idx="469">
                  <c:v>11.6</c:v>
                </c:pt>
                <c:pt idx="470">
                  <c:v>11.7</c:v>
                </c:pt>
                <c:pt idx="471">
                  <c:v>12.0</c:v>
                </c:pt>
                <c:pt idx="472">
                  <c:v>11.9</c:v>
                </c:pt>
                <c:pt idx="473">
                  <c:v>11.7</c:v>
                </c:pt>
                <c:pt idx="474">
                  <c:v>11.6</c:v>
                </c:pt>
                <c:pt idx="475">
                  <c:v>11.4</c:v>
                </c:pt>
                <c:pt idx="476">
                  <c:v>11.7</c:v>
                </c:pt>
                <c:pt idx="477">
                  <c:v>11.6</c:v>
                </c:pt>
                <c:pt idx="478">
                  <c:v>11.7</c:v>
                </c:pt>
                <c:pt idx="479">
                  <c:v>11.8</c:v>
                </c:pt>
                <c:pt idx="480">
                  <c:v>11.9</c:v>
                </c:pt>
                <c:pt idx="481">
                  <c:v>11.7</c:v>
                </c:pt>
                <c:pt idx="482">
                  <c:v>11.8</c:v>
                </c:pt>
                <c:pt idx="483">
                  <c:v>12.1</c:v>
                </c:pt>
                <c:pt idx="484">
                  <c:v>12.0</c:v>
                </c:pt>
                <c:pt idx="485">
                  <c:v>12.0</c:v>
                </c:pt>
                <c:pt idx="486">
                  <c:v>11.6</c:v>
                </c:pt>
                <c:pt idx="487">
                  <c:v>12.1</c:v>
                </c:pt>
                <c:pt idx="488">
                  <c:v>11.9</c:v>
                </c:pt>
                <c:pt idx="489">
                  <c:v>11.6</c:v>
                </c:pt>
                <c:pt idx="490">
                  <c:v>11.9</c:v>
                </c:pt>
                <c:pt idx="491">
                  <c:v>12.0</c:v>
                </c:pt>
                <c:pt idx="492">
                  <c:v>11.9</c:v>
                </c:pt>
                <c:pt idx="493">
                  <c:v>11.5</c:v>
                </c:pt>
                <c:pt idx="494">
                  <c:v>11.3</c:v>
                </c:pt>
                <c:pt idx="495">
                  <c:v>11.9</c:v>
                </c:pt>
                <c:pt idx="496">
                  <c:v>11.6</c:v>
                </c:pt>
                <c:pt idx="497">
                  <c:v>11.5</c:v>
                </c:pt>
                <c:pt idx="498">
                  <c:v>11.6</c:v>
                </c:pt>
                <c:pt idx="499">
                  <c:v>11.5</c:v>
                </c:pt>
                <c:pt idx="500">
                  <c:v>11.6</c:v>
                </c:pt>
                <c:pt idx="501">
                  <c:v>12.1</c:v>
                </c:pt>
                <c:pt idx="502">
                  <c:v>11.8</c:v>
                </c:pt>
                <c:pt idx="503">
                  <c:v>11.8</c:v>
                </c:pt>
                <c:pt idx="504">
                  <c:v>11.5</c:v>
                </c:pt>
                <c:pt idx="505">
                  <c:v>11.7</c:v>
                </c:pt>
                <c:pt idx="506">
                  <c:v>11.7</c:v>
                </c:pt>
                <c:pt idx="507">
                  <c:v>11.6</c:v>
                </c:pt>
                <c:pt idx="508">
                  <c:v>12.0</c:v>
                </c:pt>
                <c:pt idx="509">
                  <c:v>11.9</c:v>
                </c:pt>
                <c:pt idx="510">
                  <c:v>11.6</c:v>
                </c:pt>
                <c:pt idx="511">
                  <c:v>11.5</c:v>
                </c:pt>
                <c:pt idx="512">
                  <c:v>11.9</c:v>
                </c:pt>
                <c:pt idx="513">
                  <c:v>11.5</c:v>
                </c:pt>
                <c:pt idx="514">
                  <c:v>11.8</c:v>
                </c:pt>
                <c:pt idx="515">
                  <c:v>11.5</c:v>
                </c:pt>
                <c:pt idx="516">
                  <c:v>11.7</c:v>
                </c:pt>
                <c:pt idx="517">
                  <c:v>11.6</c:v>
                </c:pt>
                <c:pt idx="518">
                  <c:v>11.8</c:v>
                </c:pt>
                <c:pt idx="519">
                  <c:v>11.7</c:v>
                </c:pt>
                <c:pt idx="520">
                  <c:v>11.6</c:v>
                </c:pt>
                <c:pt idx="521">
                  <c:v>11.8</c:v>
                </c:pt>
                <c:pt idx="522">
                  <c:v>11.6</c:v>
                </c:pt>
                <c:pt idx="523">
                  <c:v>11.6</c:v>
                </c:pt>
                <c:pt idx="524">
                  <c:v>11.5</c:v>
                </c:pt>
                <c:pt idx="525">
                  <c:v>11.6</c:v>
                </c:pt>
                <c:pt idx="526">
                  <c:v>11.7</c:v>
                </c:pt>
                <c:pt idx="527">
                  <c:v>11.7</c:v>
                </c:pt>
                <c:pt idx="528">
                  <c:v>12.2</c:v>
                </c:pt>
                <c:pt idx="529">
                  <c:v>11.9</c:v>
                </c:pt>
                <c:pt idx="530">
                  <c:v>11.6</c:v>
                </c:pt>
                <c:pt idx="531">
                  <c:v>12.0</c:v>
                </c:pt>
                <c:pt idx="532">
                  <c:v>11.7</c:v>
                </c:pt>
                <c:pt idx="533">
                  <c:v>11.8</c:v>
                </c:pt>
                <c:pt idx="534">
                  <c:v>11.9</c:v>
                </c:pt>
                <c:pt idx="535">
                  <c:v>11.6</c:v>
                </c:pt>
                <c:pt idx="536">
                  <c:v>11.5</c:v>
                </c:pt>
                <c:pt idx="537">
                  <c:v>11.7</c:v>
                </c:pt>
                <c:pt idx="538">
                  <c:v>11.7</c:v>
                </c:pt>
                <c:pt idx="539">
                  <c:v>11.6</c:v>
                </c:pt>
                <c:pt idx="540">
                  <c:v>11.4</c:v>
                </c:pt>
                <c:pt idx="541">
                  <c:v>11.6</c:v>
                </c:pt>
                <c:pt idx="542">
                  <c:v>11.6</c:v>
                </c:pt>
                <c:pt idx="543">
                  <c:v>11.8</c:v>
                </c:pt>
                <c:pt idx="544">
                  <c:v>11.6</c:v>
                </c:pt>
                <c:pt idx="545">
                  <c:v>11.9</c:v>
                </c:pt>
                <c:pt idx="546">
                  <c:v>11.3</c:v>
                </c:pt>
                <c:pt idx="547">
                  <c:v>11.5</c:v>
                </c:pt>
                <c:pt idx="548">
                  <c:v>11.8</c:v>
                </c:pt>
                <c:pt idx="549">
                  <c:v>11.6</c:v>
                </c:pt>
                <c:pt idx="550">
                  <c:v>11.9</c:v>
                </c:pt>
                <c:pt idx="551">
                  <c:v>11.4</c:v>
                </c:pt>
                <c:pt idx="552">
                  <c:v>12.0</c:v>
                </c:pt>
                <c:pt idx="553">
                  <c:v>11.8</c:v>
                </c:pt>
                <c:pt idx="554">
                  <c:v>11.8</c:v>
                </c:pt>
                <c:pt idx="555">
                  <c:v>11.9</c:v>
                </c:pt>
                <c:pt idx="556">
                  <c:v>11.8</c:v>
                </c:pt>
                <c:pt idx="557">
                  <c:v>11.4</c:v>
                </c:pt>
                <c:pt idx="558">
                  <c:v>11.7</c:v>
                </c:pt>
                <c:pt idx="559">
                  <c:v>11.8</c:v>
                </c:pt>
                <c:pt idx="560">
                  <c:v>11.8</c:v>
                </c:pt>
                <c:pt idx="561">
                  <c:v>11.4</c:v>
                </c:pt>
                <c:pt idx="562">
                  <c:v>11.7</c:v>
                </c:pt>
                <c:pt idx="563">
                  <c:v>11.9</c:v>
                </c:pt>
                <c:pt idx="564">
                  <c:v>11.5</c:v>
                </c:pt>
                <c:pt idx="565">
                  <c:v>11.7</c:v>
                </c:pt>
                <c:pt idx="566">
                  <c:v>12.0</c:v>
                </c:pt>
                <c:pt idx="567">
                  <c:v>11.6</c:v>
                </c:pt>
                <c:pt idx="568">
                  <c:v>11.7</c:v>
                </c:pt>
                <c:pt idx="569">
                  <c:v>11.4</c:v>
                </c:pt>
                <c:pt idx="570">
                  <c:v>11.5</c:v>
                </c:pt>
                <c:pt idx="571">
                  <c:v>11.7</c:v>
                </c:pt>
                <c:pt idx="572">
                  <c:v>11.5</c:v>
                </c:pt>
                <c:pt idx="573">
                  <c:v>11.7</c:v>
                </c:pt>
                <c:pt idx="574">
                  <c:v>11.6</c:v>
                </c:pt>
                <c:pt idx="575">
                  <c:v>11.6</c:v>
                </c:pt>
                <c:pt idx="576">
                  <c:v>11.5</c:v>
                </c:pt>
                <c:pt idx="577">
                  <c:v>11.8</c:v>
                </c:pt>
                <c:pt idx="578">
                  <c:v>11.7</c:v>
                </c:pt>
                <c:pt idx="579">
                  <c:v>11.4</c:v>
                </c:pt>
                <c:pt idx="580">
                  <c:v>11.7</c:v>
                </c:pt>
                <c:pt idx="581">
                  <c:v>11.7</c:v>
                </c:pt>
                <c:pt idx="582">
                  <c:v>11.4</c:v>
                </c:pt>
                <c:pt idx="583">
                  <c:v>11.8</c:v>
                </c:pt>
                <c:pt idx="584">
                  <c:v>11.6</c:v>
                </c:pt>
                <c:pt idx="585">
                  <c:v>11.5</c:v>
                </c:pt>
                <c:pt idx="586">
                  <c:v>11.6</c:v>
                </c:pt>
                <c:pt idx="587">
                  <c:v>11.8</c:v>
                </c:pt>
                <c:pt idx="588">
                  <c:v>11.3</c:v>
                </c:pt>
                <c:pt idx="589">
                  <c:v>11.7</c:v>
                </c:pt>
                <c:pt idx="590">
                  <c:v>11.7</c:v>
                </c:pt>
                <c:pt idx="591">
                  <c:v>11.5</c:v>
                </c:pt>
                <c:pt idx="592">
                  <c:v>11.5</c:v>
                </c:pt>
                <c:pt idx="593">
                  <c:v>11.2</c:v>
                </c:pt>
                <c:pt idx="594">
                  <c:v>11.8</c:v>
                </c:pt>
                <c:pt idx="595">
                  <c:v>11.3</c:v>
                </c:pt>
                <c:pt idx="596">
                  <c:v>11.7</c:v>
                </c:pt>
                <c:pt idx="597">
                  <c:v>11.7</c:v>
                </c:pt>
                <c:pt idx="598">
                  <c:v>11.3</c:v>
                </c:pt>
                <c:pt idx="599">
                  <c:v>11.6</c:v>
                </c:pt>
                <c:pt idx="600">
                  <c:v>11.5</c:v>
                </c:pt>
                <c:pt idx="601">
                  <c:v>11.8</c:v>
                </c:pt>
                <c:pt idx="602">
                  <c:v>11.6</c:v>
                </c:pt>
                <c:pt idx="603">
                  <c:v>11.6</c:v>
                </c:pt>
                <c:pt idx="604">
                  <c:v>11.6</c:v>
                </c:pt>
                <c:pt idx="605">
                  <c:v>11.5</c:v>
                </c:pt>
                <c:pt idx="606">
                  <c:v>12.0</c:v>
                </c:pt>
                <c:pt idx="607">
                  <c:v>11.6</c:v>
                </c:pt>
                <c:pt idx="608">
                  <c:v>11.9</c:v>
                </c:pt>
                <c:pt idx="609">
                  <c:v>11.5</c:v>
                </c:pt>
                <c:pt idx="610">
                  <c:v>11.6</c:v>
                </c:pt>
                <c:pt idx="611">
                  <c:v>11.6</c:v>
                </c:pt>
                <c:pt idx="612">
                  <c:v>11.4</c:v>
                </c:pt>
                <c:pt idx="613">
                  <c:v>11.8</c:v>
                </c:pt>
                <c:pt idx="614">
                  <c:v>11.7</c:v>
                </c:pt>
                <c:pt idx="615">
                  <c:v>11.5</c:v>
                </c:pt>
                <c:pt idx="616">
                  <c:v>11.8</c:v>
                </c:pt>
                <c:pt idx="617">
                  <c:v>11.3</c:v>
                </c:pt>
                <c:pt idx="618">
                  <c:v>11.6</c:v>
                </c:pt>
                <c:pt idx="619">
                  <c:v>11.7</c:v>
                </c:pt>
                <c:pt idx="620">
                  <c:v>11.8</c:v>
                </c:pt>
                <c:pt idx="621">
                  <c:v>11.6</c:v>
                </c:pt>
                <c:pt idx="622">
                  <c:v>11.5</c:v>
                </c:pt>
                <c:pt idx="623">
                  <c:v>11.7</c:v>
                </c:pt>
                <c:pt idx="624">
                  <c:v>11.6</c:v>
                </c:pt>
                <c:pt idx="625">
                  <c:v>11.7</c:v>
                </c:pt>
                <c:pt idx="626">
                  <c:v>11.6</c:v>
                </c:pt>
                <c:pt idx="627">
                  <c:v>11.6</c:v>
                </c:pt>
                <c:pt idx="628">
                  <c:v>11.5</c:v>
                </c:pt>
                <c:pt idx="629">
                  <c:v>11.9</c:v>
                </c:pt>
                <c:pt idx="630">
                  <c:v>11.9</c:v>
                </c:pt>
                <c:pt idx="631">
                  <c:v>11.4</c:v>
                </c:pt>
                <c:pt idx="632">
                  <c:v>11.8</c:v>
                </c:pt>
                <c:pt idx="633">
                  <c:v>11.5</c:v>
                </c:pt>
                <c:pt idx="634">
                  <c:v>11.7</c:v>
                </c:pt>
                <c:pt idx="635">
                  <c:v>11.7</c:v>
                </c:pt>
                <c:pt idx="636">
                  <c:v>11.5</c:v>
                </c:pt>
                <c:pt idx="637">
                  <c:v>11.9</c:v>
                </c:pt>
                <c:pt idx="638">
                  <c:v>11.5</c:v>
                </c:pt>
                <c:pt idx="639">
                  <c:v>11.5</c:v>
                </c:pt>
                <c:pt idx="640">
                  <c:v>11.7</c:v>
                </c:pt>
                <c:pt idx="641">
                  <c:v>11.1</c:v>
                </c:pt>
                <c:pt idx="642">
                  <c:v>11.5</c:v>
                </c:pt>
                <c:pt idx="643">
                  <c:v>11.8</c:v>
                </c:pt>
                <c:pt idx="644">
                  <c:v>11.3</c:v>
                </c:pt>
                <c:pt idx="645">
                  <c:v>11.7</c:v>
                </c:pt>
                <c:pt idx="646">
                  <c:v>11.6</c:v>
                </c:pt>
                <c:pt idx="647">
                  <c:v>11.5</c:v>
                </c:pt>
                <c:pt idx="648">
                  <c:v>11.4</c:v>
                </c:pt>
                <c:pt idx="649">
                  <c:v>11.8</c:v>
                </c:pt>
                <c:pt idx="650">
                  <c:v>11.4</c:v>
                </c:pt>
                <c:pt idx="651">
                  <c:v>11.4</c:v>
                </c:pt>
                <c:pt idx="652">
                  <c:v>11.5</c:v>
                </c:pt>
                <c:pt idx="653">
                  <c:v>11.2</c:v>
                </c:pt>
                <c:pt idx="654">
                  <c:v>11.3</c:v>
                </c:pt>
                <c:pt idx="655">
                  <c:v>11.7</c:v>
                </c:pt>
                <c:pt idx="656">
                  <c:v>11.2</c:v>
                </c:pt>
                <c:pt idx="657">
                  <c:v>11.2</c:v>
                </c:pt>
                <c:pt idx="658">
                  <c:v>11.5</c:v>
                </c:pt>
                <c:pt idx="659">
                  <c:v>11.5</c:v>
                </c:pt>
                <c:pt idx="660">
                  <c:v>11.6</c:v>
                </c:pt>
                <c:pt idx="661">
                  <c:v>11.6</c:v>
                </c:pt>
                <c:pt idx="662">
                  <c:v>11.3</c:v>
                </c:pt>
                <c:pt idx="663">
                  <c:v>11.6</c:v>
                </c:pt>
                <c:pt idx="664">
                  <c:v>11.4</c:v>
                </c:pt>
                <c:pt idx="665">
                  <c:v>11.8</c:v>
                </c:pt>
                <c:pt idx="666">
                  <c:v>11.5</c:v>
                </c:pt>
                <c:pt idx="667">
                  <c:v>11.6</c:v>
                </c:pt>
                <c:pt idx="668">
                  <c:v>11.3</c:v>
                </c:pt>
                <c:pt idx="669">
                  <c:v>11.3</c:v>
                </c:pt>
                <c:pt idx="670">
                  <c:v>11.3</c:v>
                </c:pt>
                <c:pt idx="671">
                  <c:v>11.5</c:v>
                </c:pt>
                <c:pt idx="672">
                  <c:v>11.5</c:v>
                </c:pt>
                <c:pt idx="673">
                  <c:v>11.6</c:v>
                </c:pt>
                <c:pt idx="674">
                  <c:v>11.1</c:v>
                </c:pt>
                <c:pt idx="675">
                  <c:v>11.5</c:v>
                </c:pt>
                <c:pt idx="676">
                  <c:v>11.2</c:v>
                </c:pt>
                <c:pt idx="677">
                  <c:v>11.7</c:v>
                </c:pt>
                <c:pt idx="678">
                  <c:v>11.4</c:v>
                </c:pt>
                <c:pt idx="679">
                  <c:v>11.5</c:v>
                </c:pt>
                <c:pt idx="680">
                  <c:v>11.6</c:v>
                </c:pt>
                <c:pt idx="681">
                  <c:v>11.3</c:v>
                </c:pt>
                <c:pt idx="682">
                  <c:v>11.4</c:v>
                </c:pt>
                <c:pt idx="683">
                  <c:v>11.3</c:v>
                </c:pt>
                <c:pt idx="684">
                  <c:v>11.6</c:v>
                </c:pt>
                <c:pt idx="685">
                  <c:v>11.8</c:v>
                </c:pt>
                <c:pt idx="686">
                  <c:v>11.7</c:v>
                </c:pt>
                <c:pt idx="687">
                  <c:v>11.6</c:v>
                </c:pt>
                <c:pt idx="688">
                  <c:v>11.5</c:v>
                </c:pt>
                <c:pt idx="689">
                  <c:v>11.5</c:v>
                </c:pt>
                <c:pt idx="690">
                  <c:v>11.5</c:v>
                </c:pt>
                <c:pt idx="691">
                  <c:v>11.4</c:v>
                </c:pt>
                <c:pt idx="692">
                  <c:v>11.3</c:v>
                </c:pt>
                <c:pt idx="693">
                  <c:v>11.6</c:v>
                </c:pt>
                <c:pt idx="694">
                  <c:v>11.1</c:v>
                </c:pt>
                <c:pt idx="695">
                  <c:v>11.6</c:v>
                </c:pt>
                <c:pt idx="696">
                  <c:v>11.6</c:v>
                </c:pt>
                <c:pt idx="697">
                  <c:v>11.7</c:v>
                </c:pt>
                <c:pt idx="698">
                  <c:v>11.3</c:v>
                </c:pt>
                <c:pt idx="699">
                  <c:v>11.3</c:v>
                </c:pt>
                <c:pt idx="700">
                  <c:v>11.6</c:v>
                </c:pt>
                <c:pt idx="701">
                  <c:v>11.4</c:v>
                </c:pt>
                <c:pt idx="702">
                  <c:v>11.4</c:v>
                </c:pt>
                <c:pt idx="703">
                  <c:v>11.5</c:v>
                </c:pt>
                <c:pt idx="704">
                  <c:v>11.5</c:v>
                </c:pt>
                <c:pt idx="705">
                  <c:v>11.6</c:v>
                </c:pt>
                <c:pt idx="706">
                  <c:v>11.7</c:v>
                </c:pt>
                <c:pt idx="707">
                  <c:v>11.3</c:v>
                </c:pt>
                <c:pt idx="708">
                  <c:v>11.4</c:v>
                </c:pt>
                <c:pt idx="709">
                  <c:v>11.4</c:v>
                </c:pt>
                <c:pt idx="710">
                  <c:v>11.3</c:v>
                </c:pt>
                <c:pt idx="711">
                  <c:v>11.1</c:v>
                </c:pt>
                <c:pt idx="712">
                  <c:v>11.7</c:v>
                </c:pt>
                <c:pt idx="713">
                  <c:v>11.5</c:v>
                </c:pt>
                <c:pt idx="714">
                  <c:v>11.4</c:v>
                </c:pt>
                <c:pt idx="715">
                  <c:v>11.4</c:v>
                </c:pt>
                <c:pt idx="716">
                  <c:v>11.4</c:v>
                </c:pt>
                <c:pt idx="717">
                  <c:v>11.6</c:v>
                </c:pt>
                <c:pt idx="718">
                  <c:v>11.5</c:v>
                </c:pt>
                <c:pt idx="719">
                  <c:v>11.7</c:v>
                </c:pt>
                <c:pt idx="720">
                  <c:v>11.6</c:v>
                </c:pt>
                <c:pt idx="721">
                  <c:v>11.7</c:v>
                </c:pt>
                <c:pt idx="722">
                  <c:v>11.3</c:v>
                </c:pt>
                <c:pt idx="723">
                  <c:v>11.2</c:v>
                </c:pt>
                <c:pt idx="724">
                  <c:v>11.3</c:v>
                </c:pt>
                <c:pt idx="725">
                  <c:v>11.6</c:v>
                </c:pt>
                <c:pt idx="726">
                  <c:v>11.6</c:v>
                </c:pt>
                <c:pt idx="727">
                  <c:v>11.4</c:v>
                </c:pt>
                <c:pt idx="728">
                  <c:v>11.4</c:v>
                </c:pt>
                <c:pt idx="729">
                  <c:v>11.5</c:v>
                </c:pt>
                <c:pt idx="730">
                  <c:v>11.3</c:v>
                </c:pt>
                <c:pt idx="731">
                  <c:v>11.7</c:v>
                </c:pt>
                <c:pt idx="732">
                  <c:v>11.3</c:v>
                </c:pt>
                <c:pt idx="733">
                  <c:v>11.4</c:v>
                </c:pt>
                <c:pt idx="734">
                  <c:v>11.5</c:v>
                </c:pt>
                <c:pt idx="735">
                  <c:v>11.4</c:v>
                </c:pt>
                <c:pt idx="736">
                  <c:v>11.6</c:v>
                </c:pt>
                <c:pt idx="737">
                  <c:v>11.7</c:v>
                </c:pt>
                <c:pt idx="738">
                  <c:v>11.3</c:v>
                </c:pt>
                <c:pt idx="739">
                  <c:v>11.3</c:v>
                </c:pt>
                <c:pt idx="740">
                  <c:v>11.4</c:v>
                </c:pt>
                <c:pt idx="741">
                  <c:v>11.4</c:v>
                </c:pt>
                <c:pt idx="742">
                  <c:v>11.4</c:v>
                </c:pt>
                <c:pt idx="743">
                  <c:v>11.2</c:v>
                </c:pt>
                <c:pt idx="744">
                  <c:v>11.4</c:v>
                </c:pt>
                <c:pt idx="745">
                  <c:v>11.4</c:v>
                </c:pt>
                <c:pt idx="746">
                  <c:v>11.8</c:v>
                </c:pt>
                <c:pt idx="747">
                  <c:v>11.5</c:v>
                </c:pt>
                <c:pt idx="748">
                  <c:v>11.2</c:v>
                </c:pt>
                <c:pt idx="749">
                  <c:v>11.5</c:v>
                </c:pt>
                <c:pt idx="750">
                  <c:v>11.5</c:v>
                </c:pt>
                <c:pt idx="751">
                  <c:v>11.5</c:v>
                </c:pt>
                <c:pt idx="752">
                  <c:v>11.2</c:v>
                </c:pt>
                <c:pt idx="753">
                  <c:v>11.6</c:v>
                </c:pt>
                <c:pt idx="754">
                  <c:v>11.2</c:v>
                </c:pt>
                <c:pt idx="755">
                  <c:v>11.7</c:v>
                </c:pt>
                <c:pt idx="756">
                  <c:v>11.5</c:v>
                </c:pt>
                <c:pt idx="757">
                  <c:v>11.4</c:v>
                </c:pt>
                <c:pt idx="758">
                  <c:v>11.5</c:v>
                </c:pt>
                <c:pt idx="759">
                  <c:v>11.2</c:v>
                </c:pt>
                <c:pt idx="760">
                  <c:v>11.4</c:v>
                </c:pt>
                <c:pt idx="761">
                  <c:v>11.2</c:v>
                </c:pt>
                <c:pt idx="762">
                  <c:v>11.2</c:v>
                </c:pt>
                <c:pt idx="763">
                  <c:v>11.3</c:v>
                </c:pt>
                <c:pt idx="764">
                  <c:v>10.9</c:v>
                </c:pt>
                <c:pt idx="765">
                  <c:v>11.4</c:v>
                </c:pt>
                <c:pt idx="766">
                  <c:v>11.8</c:v>
                </c:pt>
                <c:pt idx="767">
                  <c:v>11.5</c:v>
                </c:pt>
                <c:pt idx="768">
                  <c:v>11.2</c:v>
                </c:pt>
                <c:pt idx="769">
                  <c:v>11.3</c:v>
                </c:pt>
                <c:pt idx="770">
                  <c:v>11.6</c:v>
                </c:pt>
                <c:pt idx="771">
                  <c:v>11.4</c:v>
                </c:pt>
                <c:pt idx="772">
                  <c:v>11.6</c:v>
                </c:pt>
                <c:pt idx="773">
                  <c:v>11.5</c:v>
                </c:pt>
                <c:pt idx="774">
                  <c:v>11.2</c:v>
                </c:pt>
                <c:pt idx="775">
                  <c:v>11.4</c:v>
                </c:pt>
                <c:pt idx="776">
                  <c:v>11.2</c:v>
                </c:pt>
                <c:pt idx="777">
                  <c:v>11.1</c:v>
                </c:pt>
                <c:pt idx="778">
                  <c:v>11.5</c:v>
                </c:pt>
                <c:pt idx="779">
                  <c:v>11.4</c:v>
                </c:pt>
                <c:pt idx="780">
                  <c:v>11.4</c:v>
                </c:pt>
                <c:pt idx="781">
                  <c:v>11.2</c:v>
                </c:pt>
                <c:pt idx="782">
                  <c:v>11.4</c:v>
                </c:pt>
                <c:pt idx="783">
                  <c:v>11.4</c:v>
                </c:pt>
                <c:pt idx="784">
                  <c:v>11.3</c:v>
                </c:pt>
                <c:pt idx="785">
                  <c:v>11.2</c:v>
                </c:pt>
                <c:pt idx="786">
                  <c:v>11.5</c:v>
                </c:pt>
                <c:pt idx="787">
                  <c:v>11.5</c:v>
                </c:pt>
                <c:pt idx="788">
                  <c:v>11.3</c:v>
                </c:pt>
                <c:pt idx="789">
                  <c:v>11.4</c:v>
                </c:pt>
                <c:pt idx="790">
                  <c:v>11.0</c:v>
                </c:pt>
                <c:pt idx="791">
                  <c:v>11.4</c:v>
                </c:pt>
                <c:pt idx="792">
                  <c:v>11.6</c:v>
                </c:pt>
                <c:pt idx="793">
                  <c:v>11.4</c:v>
                </c:pt>
                <c:pt idx="794">
                  <c:v>11.4</c:v>
                </c:pt>
                <c:pt idx="795">
                  <c:v>11.5</c:v>
                </c:pt>
                <c:pt idx="796">
                  <c:v>11.3</c:v>
                </c:pt>
                <c:pt idx="797">
                  <c:v>11.5</c:v>
                </c:pt>
                <c:pt idx="798">
                  <c:v>11.4</c:v>
                </c:pt>
                <c:pt idx="799">
                  <c:v>11.3</c:v>
                </c:pt>
                <c:pt idx="800">
                  <c:v>11.6</c:v>
                </c:pt>
                <c:pt idx="801">
                  <c:v>11.5</c:v>
                </c:pt>
                <c:pt idx="802">
                  <c:v>11.3</c:v>
                </c:pt>
                <c:pt idx="803">
                  <c:v>11.5</c:v>
                </c:pt>
                <c:pt idx="804">
                  <c:v>11.4</c:v>
                </c:pt>
                <c:pt idx="805">
                  <c:v>11.3</c:v>
                </c:pt>
                <c:pt idx="806">
                  <c:v>11.5</c:v>
                </c:pt>
                <c:pt idx="807">
                  <c:v>11.4</c:v>
                </c:pt>
                <c:pt idx="808">
                  <c:v>11.2</c:v>
                </c:pt>
                <c:pt idx="809">
                  <c:v>11.3</c:v>
                </c:pt>
                <c:pt idx="810">
                  <c:v>11.5</c:v>
                </c:pt>
                <c:pt idx="811">
                  <c:v>11.2</c:v>
                </c:pt>
                <c:pt idx="812">
                  <c:v>11.6</c:v>
                </c:pt>
                <c:pt idx="813">
                  <c:v>11.5</c:v>
                </c:pt>
                <c:pt idx="814">
                  <c:v>11.1</c:v>
                </c:pt>
                <c:pt idx="815">
                  <c:v>11.3</c:v>
                </c:pt>
                <c:pt idx="816">
                  <c:v>11.4</c:v>
                </c:pt>
                <c:pt idx="817">
                  <c:v>11.2</c:v>
                </c:pt>
                <c:pt idx="818">
                  <c:v>11.1</c:v>
                </c:pt>
                <c:pt idx="819">
                  <c:v>11.2</c:v>
                </c:pt>
                <c:pt idx="820">
                  <c:v>11.4</c:v>
                </c:pt>
                <c:pt idx="821">
                  <c:v>11.6</c:v>
                </c:pt>
                <c:pt idx="822">
                  <c:v>11.2</c:v>
                </c:pt>
                <c:pt idx="823">
                  <c:v>11.5</c:v>
                </c:pt>
                <c:pt idx="824">
                  <c:v>11.3</c:v>
                </c:pt>
                <c:pt idx="825">
                  <c:v>11.4</c:v>
                </c:pt>
                <c:pt idx="826">
                  <c:v>11.6</c:v>
                </c:pt>
                <c:pt idx="827">
                  <c:v>11.3</c:v>
                </c:pt>
                <c:pt idx="828">
                  <c:v>11.3</c:v>
                </c:pt>
                <c:pt idx="829">
                  <c:v>11.3</c:v>
                </c:pt>
                <c:pt idx="830">
                  <c:v>11.1</c:v>
                </c:pt>
                <c:pt idx="831">
                  <c:v>11.1</c:v>
                </c:pt>
                <c:pt idx="832">
                  <c:v>11.3</c:v>
                </c:pt>
                <c:pt idx="833">
                  <c:v>11.4</c:v>
                </c:pt>
                <c:pt idx="834">
                  <c:v>11.3</c:v>
                </c:pt>
                <c:pt idx="835">
                  <c:v>11.5</c:v>
                </c:pt>
                <c:pt idx="836">
                  <c:v>11.4</c:v>
                </c:pt>
                <c:pt idx="837">
                  <c:v>11.1</c:v>
                </c:pt>
                <c:pt idx="838">
                  <c:v>11.4</c:v>
                </c:pt>
                <c:pt idx="839">
                  <c:v>11.2</c:v>
                </c:pt>
                <c:pt idx="840">
                  <c:v>11.4</c:v>
                </c:pt>
                <c:pt idx="841">
                  <c:v>11.3</c:v>
                </c:pt>
                <c:pt idx="842">
                  <c:v>11.2</c:v>
                </c:pt>
                <c:pt idx="843">
                  <c:v>11.5</c:v>
                </c:pt>
                <c:pt idx="844">
                  <c:v>11.4</c:v>
                </c:pt>
                <c:pt idx="845">
                  <c:v>11.2</c:v>
                </c:pt>
                <c:pt idx="846">
                  <c:v>11.5</c:v>
                </c:pt>
                <c:pt idx="847">
                  <c:v>11.1</c:v>
                </c:pt>
                <c:pt idx="848">
                  <c:v>11.3</c:v>
                </c:pt>
                <c:pt idx="849">
                  <c:v>11.5</c:v>
                </c:pt>
                <c:pt idx="850">
                  <c:v>11.2</c:v>
                </c:pt>
                <c:pt idx="851">
                  <c:v>11.6</c:v>
                </c:pt>
                <c:pt idx="852">
                  <c:v>11.3</c:v>
                </c:pt>
                <c:pt idx="853">
                  <c:v>11.6</c:v>
                </c:pt>
                <c:pt idx="854">
                  <c:v>11.3</c:v>
                </c:pt>
                <c:pt idx="855">
                  <c:v>11.4</c:v>
                </c:pt>
                <c:pt idx="856">
                  <c:v>11.6</c:v>
                </c:pt>
                <c:pt idx="857">
                  <c:v>11.4</c:v>
                </c:pt>
                <c:pt idx="858">
                  <c:v>11.5</c:v>
                </c:pt>
                <c:pt idx="859">
                  <c:v>11.4</c:v>
                </c:pt>
                <c:pt idx="860">
                  <c:v>11.1</c:v>
                </c:pt>
                <c:pt idx="861">
                  <c:v>11.1</c:v>
                </c:pt>
                <c:pt idx="862">
                  <c:v>11.0</c:v>
                </c:pt>
                <c:pt idx="863">
                  <c:v>11.3</c:v>
                </c:pt>
                <c:pt idx="864">
                  <c:v>11.1</c:v>
                </c:pt>
                <c:pt idx="865">
                  <c:v>11.3</c:v>
                </c:pt>
                <c:pt idx="866">
                  <c:v>11.4</c:v>
                </c:pt>
                <c:pt idx="867">
                  <c:v>10.9</c:v>
                </c:pt>
                <c:pt idx="868">
                  <c:v>11.0</c:v>
                </c:pt>
                <c:pt idx="869">
                  <c:v>11.3</c:v>
                </c:pt>
                <c:pt idx="870">
                  <c:v>11.2</c:v>
                </c:pt>
                <c:pt idx="871">
                  <c:v>11.5</c:v>
                </c:pt>
                <c:pt idx="872">
                  <c:v>11.5</c:v>
                </c:pt>
                <c:pt idx="873">
                  <c:v>11.1</c:v>
                </c:pt>
                <c:pt idx="874">
                  <c:v>11.3</c:v>
                </c:pt>
                <c:pt idx="875">
                  <c:v>11.0</c:v>
                </c:pt>
                <c:pt idx="876">
                  <c:v>11.0</c:v>
                </c:pt>
                <c:pt idx="877">
                  <c:v>11.5</c:v>
                </c:pt>
                <c:pt idx="878">
                  <c:v>11.1</c:v>
                </c:pt>
                <c:pt idx="879">
                  <c:v>11.4</c:v>
                </c:pt>
                <c:pt idx="880">
                  <c:v>11.4</c:v>
                </c:pt>
                <c:pt idx="881">
                  <c:v>11.2</c:v>
                </c:pt>
                <c:pt idx="882">
                  <c:v>11.3</c:v>
                </c:pt>
                <c:pt idx="883">
                  <c:v>11.3</c:v>
                </c:pt>
                <c:pt idx="884">
                  <c:v>11.2</c:v>
                </c:pt>
                <c:pt idx="885">
                  <c:v>11.3</c:v>
                </c:pt>
                <c:pt idx="886">
                  <c:v>11.3</c:v>
                </c:pt>
                <c:pt idx="887">
                  <c:v>11.1</c:v>
                </c:pt>
                <c:pt idx="888">
                  <c:v>11.5</c:v>
                </c:pt>
                <c:pt idx="889">
                  <c:v>11.3</c:v>
                </c:pt>
                <c:pt idx="890">
                  <c:v>11.1</c:v>
                </c:pt>
                <c:pt idx="891">
                  <c:v>11.1</c:v>
                </c:pt>
                <c:pt idx="892">
                  <c:v>11.3</c:v>
                </c:pt>
                <c:pt idx="893">
                  <c:v>10.9</c:v>
                </c:pt>
                <c:pt idx="894">
                  <c:v>11.5</c:v>
                </c:pt>
                <c:pt idx="895">
                  <c:v>11.1</c:v>
                </c:pt>
                <c:pt idx="896">
                  <c:v>11.0</c:v>
                </c:pt>
                <c:pt idx="897">
                  <c:v>11.1</c:v>
                </c:pt>
                <c:pt idx="898">
                  <c:v>11.3</c:v>
                </c:pt>
                <c:pt idx="899">
                  <c:v>10.9</c:v>
                </c:pt>
                <c:pt idx="900">
                  <c:v>11.4</c:v>
                </c:pt>
                <c:pt idx="901">
                  <c:v>11.4</c:v>
                </c:pt>
                <c:pt idx="902">
                  <c:v>11.2</c:v>
                </c:pt>
                <c:pt idx="903">
                  <c:v>11.2</c:v>
                </c:pt>
                <c:pt idx="904">
                  <c:v>11.3</c:v>
                </c:pt>
                <c:pt idx="905">
                  <c:v>11.2</c:v>
                </c:pt>
                <c:pt idx="906">
                  <c:v>11.3</c:v>
                </c:pt>
                <c:pt idx="907">
                  <c:v>11.1</c:v>
                </c:pt>
                <c:pt idx="908">
                  <c:v>11.5</c:v>
                </c:pt>
                <c:pt idx="909">
                  <c:v>11.4</c:v>
                </c:pt>
                <c:pt idx="910">
                  <c:v>11.6</c:v>
                </c:pt>
                <c:pt idx="911">
                  <c:v>11.3</c:v>
                </c:pt>
                <c:pt idx="912">
                  <c:v>11.2</c:v>
                </c:pt>
                <c:pt idx="913">
                  <c:v>11.4</c:v>
                </c:pt>
                <c:pt idx="914">
                  <c:v>11.2</c:v>
                </c:pt>
                <c:pt idx="915">
                  <c:v>11.3</c:v>
                </c:pt>
                <c:pt idx="916">
                  <c:v>11.0</c:v>
                </c:pt>
                <c:pt idx="917">
                  <c:v>11.1</c:v>
                </c:pt>
                <c:pt idx="918">
                  <c:v>11.3</c:v>
                </c:pt>
                <c:pt idx="919">
                  <c:v>11.3</c:v>
                </c:pt>
                <c:pt idx="920">
                  <c:v>11.4</c:v>
                </c:pt>
                <c:pt idx="921">
                  <c:v>11.1</c:v>
                </c:pt>
                <c:pt idx="922">
                  <c:v>11.3</c:v>
                </c:pt>
                <c:pt idx="923">
                  <c:v>11.0</c:v>
                </c:pt>
                <c:pt idx="924">
                  <c:v>11.1</c:v>
                </c:pt>
                <c:pt idx="925">
                  <c:v>11.0</c:v>
                </c:pt>
                <c:pt idx="926">
                  <c:v>11.2</c:v>
                </c:pt>
                <c:pt idx="927">
                  <c:v>11.1</c:v>
                </c:pt>
                <c:pt idx="928">
                  <c:v>11.1</c:v>
                </c:pt>
                <c:pt idx="929">
                  <c:v>11.1</c:v>
                </c:pt>
                <c:pt idx="930">
                  <c:v>11.1</c:v>
                </c:pt>
                <c:pt idx="931">
                  <c:v>11.2</c:v>
                </c:pt>
                <c:pt idx="932">
                  <c:v>11.3</c:v>
                </c:pt>
                <c:pt idx="933">
                  <c:v>11.0</c:v>
                </c:pt>
                <c:pt idx="934">
                  <c:v>11.4</c:v>
                </c:pt>
                <c:pt idx="935">
                  <c:v>11.3</c:v>
                </c:pt>
                <c:pt idx="936">
                  <c:v>11.0</c:v>
                </c:pt>
                <c:pt idx="937">
                  <c:v>11.0</c:v>
                </c:pt>
                <c:pt idx="938">
                  <c:v>11.2</c:v>
                </c:pt>
                <c:pt idx="939">
                  <c:v>11.1</c:v>
                </c:pt>
                <c:pt idx="940">
                  <c:v>11.2</c:v>
                </c:pt>
                <c:pt idx="941">
                  <c:v>11.2</c:v>
                </c:pt>
                <c:pt idx="942">
                  <c:v>10.9</c:v>
                </c:pt>
                <c:pt idx="943">
                  <c:v>11.2</c:v>
                </c:pt>
                <c:pt idx="944">
                  <c:v>11.4</c:v>
                </c:pt>
                <c:pt idx="945">
                  <c:v>11.2</c:v>
                </c:pt>
                <c:pt idx="946">
                  <c:v>10.9</c:v>
                </c:pt>
                <c:pt idx="947">
                  <c:v>11.3</c:v>
                </c:pt>
                <c:pt idx="948">
                  <c:v>11.0</c:v>
                </c:pt>
                <c:pt idx="949">
                  <c:v>11.2</c:v>
                </c:pt>
                <c:pt idx="950">
                  <c:v>11.3</c:v>
                </c:pt>
                <c:pt idx="951">
                  <c:v>11.2</c:v>
                </c:pt>
                <c:pt idx="952">
                  <c:v>11.4</c:v>
                </c:pt>
                <c:pt idx="953">
                  <c:v>11.2</c:v>
                </c:pt>
                <c:pt idx="954">
                  <c:v>11.0</c:v>
                </c:pt>
                <c:pt idx="955">
                  <c:v>11.0</c:v>
                </c:pt>
                <c:pt idx="956">
                  <c:v>11.2</c:v>
                </c:pt>
                <c:pt idx="957">
                  <c:v>11.1</c:v>
                </c:pt>
                <c:pt idx="958">
                  <c:v>11.0</c:v>
                </c:pt>
                <c:pt idx="959">
                  <c:v>11.1</c:v>
                </c:pt>
                <c:pt idx="960">
                  <c:v>11.3</c:v>
                </c:pt>
                <c:pt idx="961">
                  <c:v>11.4</c:v>
                </c:pt>
                <c:pt idx="962">
                  <c:v>11.3</c:v>
                </c:pt>
                <c:pt idx="963">
                  <c:v>11.3</c:v>
                </c:pt>
                <c:pt idx="964">
                  <c:v>11.1</c:v>
                </c:pt>
                <c:pt idx="965">
                  <c:v>11.0</c:v>
                </c:pt>
                <c:pt idx="966">
                  <c:v>11.3</c:v>
                </c:pt>
                <c:pt idx="967">
                  <c:v>11.4</c:v>
                </c:pt>
                <c:pt idx="968">
                  <c:v>11.0</c:v>
                </c:pt>
                <c:pt idx="969">
                  <c:v>11.0</c:v>
                </c:pt>
                <c:pt idx="970">
                  <c:v>11.1</c:v>
                </c:pt>
                <c:pt idx="971">
                  <c:v>11.2</c:v>
                </c:pt>
                <c:pt idx="972">
                  <c:v>11.1</c:v>
                </c:pt>
                <c:pt idx="973">
                  <c:v>11.1</c:v>
                </c:pt>
                <c:pt idx="974">
                  <c:v>11.3</c:v>
                </c:pt>
                <c:pt idx="975">
                  <c:v>10.9</c:v>
                </c:pt>
                <c:pt idx="976">
                  <c:v>11.0</c:v>
                </c:pt>
                <c:pt idx="977">
                  <c:v>10.9</c:v>
                </c:pt>
                <c:pt idx="978">
                  <c:v>11.2</c:v>
                </c:pt>
                <c:pt idx="979">
                  <c:v>11.2</c:v>
                </c:pt>
                <c:pt idx="980">
                  <c:v>10.9</c:v>
                </c:pt>
                <c:pt idx="981">
                  <c:v>11.1</c:v>
                </c:pt>
                <c:pt idx="982">
                  <c:v>11.1</c:v>
                </c:pt>
                <c:pt idx="983">
                  <c:v>11.3</c:v>
                </c:pt>
                <c:pt idx="984">
                  <c:v>11.1</c:v>
                </c:pt>
                <c:pt idx="985">
                  <c:v>11.2</c:v>
                </c:pt>
                <c:pt idx="986">
                  <c:v>11.5</c:v>
                </c:pt>
                <c:pt idx="987">
                  <c:v>11.2</c:v>
                </c:pt>
                <c:pt idx="988">
                  <c:v>11.0</c:v>
                </c:pt>
                <c:pt idx="989">
                  <c:v>11.0</c:v>
                </c:pt>
                <c:pt idx="990">
                  <c:v>10.9</c:v>
                </c:pt>
                <c:pt idx="991">
                  <c:v>11.1</c:v>
                </c:pt>
                <c:pt idx="992">
                  <c:v>11.3</c:v>
                </c:pt>
                <c:pt idx="993">
                  <c:v>11.1</c:v>
                </c:pt>
                <c:pt idx="994">
                  <c:v>10.9</c:v>
                </c:pt>
                <c:pt idx="995">
                  <c:v>11.2</c:v>
                </c:pt>
                <c:pt idx="996">
                  <c:v>10.9</c:v>
                </c:pt>
                <c:pt idx="997">
                  <c:v>11.0</c:v>
                </c:pt>
                <c:pt idx="998">
                  <c:v>11.2</c:v>
                </c:pt>
                <c:pt idx="999">
                  <c:v>10.9</c:v>
                </c:pt>
                <c:pt idx="1000">
                  <c:v>11.2</c:v>
                </c:pt>
                <c:pt idx="1001">
                  <c:v>11.3</c:v>
                </c:pt>
                <c:pt idx="1002">
                  <c:v>11.1</c:v>
                </c:pt>
                <c:pt idx="1003">
                  <c:v>11.1</c:v>
                </c:pt>
                <c:pt idx="1004">
                  <c:v>11.2</c:v>
                </c:pt>
                <c:pt idx="1005">
                  <c:v>11.2</c:v>
                </c:pt>
                <c:pt idx="1006">
                  <c:v>11.2</c:v>
                </c:pt>
                <c:pt idx="1007">
                  <c:v>11.3</c:v>
                </c:pt>
                <c:pt idx="1008">
                  <c:v>11.2</c:v>
                </c:pt>
                <c:pt idx="1009">
                  <c:v>10.8</c:v>
                </c:pt>
                <c:pt idx="1010">
                  <c:v>11.2</c:v>
                </c:pt>
                <c:pt idx="1011">
                  <c:v>11.1</c:v>
                </c:pt>
                <c:pt idx="1012">
                  <c:v>11.0</c:v>
                </c:pt>
                <c:pt idx="1013">
                  <c:v>11.2</c:v>
                </c:pt>
                <c:pt idx="1014">
                  <c:v>11.3</c:v>
                </c:pt>
                <c:pt idx="1015">
                  <c:v>10.8</c:v>
                </c:pt>
                <c:pt idx="1016">
                  <c:v>11.1</c:v>
                </c:pt>
                <c:pt idx="1017">
                  <c:v>11.0</c:v>
                </c:pt>
                <c:pt idx="1018">
                  <c:v>11.0</c:v>
                </c:pt>
                <c:pt idx="1019">
                  <c:v>11.2</c:v>
                </c:pt>
                <c:pt idx="1020">
                  <c:v>11.1</c:v>
                </c:pt>
                <c:pt idx="1021">
                  <c:v>11.0</c:v>
                </c:pt>
                <c:pt idx="1022">
                  <c:v>11.2</c:v>
                </c:pt>
                <c:pt idx="1023">
                  <c:v>11.0</c:v>
                </c:pt>
                <c:pt idx="1024">
                  <c:v>11.2</c:v>
                </c:pt>
                <c:pt idx="1025">
                  <c:v>10.9</c:v>
                </c:pt>
                <c:pt idx="1026">
                  <c:v>11.0</c:v>
                </c:pt>
                <c:pt idx="1027">
                  <c:v>11.1</c:v>
                </c:pt>
                <c:pt idx="1028">
                  <c:v>11.1</c:v>
                </c:pt>
                <c:pt idx="1029">
                  <c:v>10.9</c:v>
                </c:pt>
                <c:pt idx="1030">
                  <c:v>11.0</c:v>
                </c:pt>
                <c:pt idx="1031">
                  <c:v>11.3</c:v>
                </c:pt>
                <c:pt idx="1032">
                  <c:v>11.0</c:v>
                </c:pt>
                <c:pt idx="1033">
                  <c:v>10.9</c:v>
                </c:pt>
                <c:pt idx="1034">
                  <c:v>11.0</c:v>
                </c:pt>
                <c:pt idx="1035">
                  <c:v>11.0</c:v>
                </c:pt>
                <c:pt idx="1036">
                  <c:v>11.2</c:v>
                </c:pt>
                <c:pt idx="1037">
                  <c:v>11.0</c:v>
                </c:pt>
                <c:pt idx="1038">
                  <c:v>10.8</c:v>
                </c:pt>
                <c:pt idx="1039">
                  <c:v>11.0</c:v>
                </c:pt>
                <c:pt idx="1040">
                  <c:v>11.1</c:v>
                </c:pt>
                <c:pt idx="1041">
                  <c:v>11.0</c:v>
                </c:pt>
                <c:pt idx="1042">
                  <c:v>11.1</c:v>
                </c:pt>
                <c:pt idx="1043">
                  <c:v>10.9</c:v>
                </c:pt>
                <c:pt idx="1044">
                  <c:v>10.9</c:v>
                </c:pt>
                <c:pt idx="1045">
                  <c:v>11.1</c:v>
                </c:pt>
                <c:pt idx="1046">
                  <c:v>10.9</c:v>
                </c:pt>
                <c:pt idx="1047">
                  <c:v>11.2</c:v>
                </c:pt>
                <c:pt idx="1048">
                  <c:v>11.3</c:v>
                </c:pt>
                <c:pt idx="1049">
                  <c:v>11.2</c:v>
                </c:pt>
                <c:pt idx="1050">
                  <c:v>11.2</c:v>
                </c:pt>
                <c:pt idx="1051">
                  <c:v>11.2</c:v>
                </c:pt>
                <c:pt idx="1052">
                  <c:v>10.9</c:v>
                </c:pt>
                <c:pt idx="1053">
                  <c:v>11.0</c:v>
                </c:pt>
                <c:pt idx="1054">
                  <c:v>11.0</c:v>
                </c:pt>
                <c:pt idx="1055">
                  <c:v>11.0</c:v>
                </c:pt>
                <c:pt idx="1056">
                  <c:v>11.1</c:v>
                </c:pt>
                <c:pt idx="1057">
                  <c:v>11.1</c:v>
                </c:pt>
                <c:pt idx="1058">
                  <c:v>10.9</c:v>
                </c:pt>
                <c:pt idx="1059">
                  <c:v>11.1</c:v>
                </c:pt>
                <c:pt idx="1060">
                  <c:v>11.1</c:v>
                </c:pt>
                <c:pt idx="1061">
                  <c:v>11.2</c:v>
                </c:pt>
                <c:pt idx="1062">
                  <c:v>11.4</c:v>
                </c:pt>
                <c:pt idx="1063">
                  <c:v>11.1</c:v>
                </c:pt>
                <c:pt idx="1064">
                  <c:v>11.0</c:v>
                </c:pt>
                <c:pt idx="1065">
                  <c:v>10.9</c:v>
                </c:pt>
                <c:pt idx="1066">
                  <c:v>11.1</c:v>
                </c:pt>
                <c:pt idx="1067">
                  <c:v>10.9</c:v>
                </c:pt>
                <c:pt idx="1068">
                  <c:v>11.2</c:v>
                </c:pt>
                <c:pt idx="1069">
                  <c:v>10.9</c:v>
                </c:pt>
                <c:pt idx="1070">
                  <c:v>10.9</c:v>
                </c:pt>
                <c:pt idx="1071">
                  <c:v>11.0</c:v>
                </c:pt>
                <c:pt idx="1072">
                  <c:v>11.1</c:v>
                </c:pt>
                <c:pt idx="1073">
                  <c:v>10.9</c:v>
                </c:pt>
                <c:pt idx="1074">
                  <c:v>11.0</c:v>
                </c:pt>
                <c:pt idx="1075">
                  <c:v>11.1</c:v>
                </c:pt>
                <c:pt idx="1076">
                  <c:v>11.1</c:v>
                </c:pt>
                <c:pt idx="1077">
                  <c:v>10.8</c:v>
                </c:pt>
                <c:pt idx="1078">
                  <c:v>11.1</c:v>
                </c:pt>
                <c:pt idx="1079">
                  <c:v>11.2</c:v>
                </c:pt>
                <c:pt idx="1080">
                  <c:v>11.4</c:v>
                </c:pt>
                <c:pt idx="1081">
                  <c:v>11.1</c:v>
                </c:pt>
                <c:pt idx="1082">
                  <c:v>11.3</c:v>
                </c:pt>
                <c:pt idx="1083">
                  <c:v>10.8</c:v>
                </c:pt>
                <c:pt idx="1084">
                  <c:v>11.1</c:v>
                </c:pt>
                <c:pt idx="1085">
                  <c:v>11.0</c:v>
                </c:pt>
                <c:pt idx="1086">
                  <c:v>11.1</c:v>
                </c:pt>
                <c:pt idx="1087">
                  <c:v>11.1</c:v>
                </c:pt>
                <c:pt idx="1088">
                  <c:v>10.9</c:v>
                </c:pt>
                <c:pt idx="1089">
                  <c:v>10.8</c:v>
                </c:pt>
                <c:pt idx="1090">
                  <c:v>11.2</c:v>
                </c:pt>
                <c:pt idx="1091">
                  <c:v>11.0</c:v>
                </c:pt>
                <c:pt idx="1092">
                  <c:v>10.9</c:v>
                </c:pt>
                <c:pt idx="1093">
                  <c:v>11.2</c:v>
                </c:pt>
                <c:pt idx="1094">
                  <c:v>10.9</c:v>
                </c:pt>
                <c:pt idx="1095">
                  <c:v>11.0</c:v>
                </c:pt>
                <c:pt idx="1096">
                  <c:v>11.0</c:v>
                </c:pt>
                <c:pt idx="1097">
                  <c:v>11.1</c:v>
                </c:pt>
                <c:pt idx="1098">
                  <c:v>10.9</c:v>
                </c:pt>
                <c:pt idx="1099">
                  <c:v>11.1</c:v>
                </c:pt>
                <c:pt idx="1100">
                  <c:v>10.8</c:v>
                </c:pt>
                <c:pt idx="1101">
                  <c:v>11.0</c:v>
                </c:pt>
                <c:pt idx="1102">
                  <c:v>10.9</c:v>
                </c:pt>
                <c:pt idx="1103">
                  <c:v>11.3</c:v>
                </c:pt>
                <c:pt idx="1104">
                  <c:v>10.7</c:v>
                </c:pt>
                <c:pt idx="1105">
                  <c:v>11.1</c:v>
                </c:pt>
                <c:pt idx="1106">
                  <c:v>11.1</c:v>
                </c:pt>
                <c:pt idx="1107">
                  <c:v>11.0</c:v>
                </c:pt>
                <c:pt idx="1108">
                  <c:v>10.9</c:v>
                </c:pt>
                <c:pt idx="1109">
                  <c:v>10.8</c:v>
                </c:pt>
                <c:pt idx="1110">
                  <c:v>11.2</c:v>
                </c:pt>
                <c:pt idx="1111">
                  <c:v>11.1</c:v>
                </c:pt>
                <c:pt idx="1112">
                  <c:v>11.0</c:v>
                </c:pt>
                <c:pt idx="1113">
                  <c:v>10.9</c:v>
                </c:pt>
                <c:pt idx="1114">
                  <c:v>11.2</c:v>
                </c:pt>
                <c:pt idx="1115">
                  <c:v>10.9</c:v>
                </c:pt>
                <c:pt idx="1116">
                  <c:v>11.2</c:v>
                </c:pt>
                <c:pt idx="1117">
                  <c:v>11.1</c:v>
                </c:pt>
                <c:pt idx="1118">
                  <c:v>11.0</c:v>
                </c:pt>
                <c:pt idx="1119">
                  <c:v>11.2</c:v>
                </c:pt>
                <c:pt idx="1120">
                  <c:v>11.0</c:v>
                </c:pt>
                <c:pt idx="1121">
                  <c:v>11.0</c:v>
                </c:pt>
                <c:pt idx="1122">
                  <c:v>11.0</c:v>
                </c:pt>
                <c:pt idx="1123">
                  <c:v>11.1</c:v>
                </c:pt>
                <c:pt idx="1124">
                  <c:v>10.8</c:v>
                </c:pt>
                <c:pt idx="1125">
                  <c:v>11.2</c:v>
                </c:pt>
                <c:pt idx="1126">
                  <c:v>11.1</c:v>
                </c:pt>
                <c:pt idx="1127">
                  <c:v>11.1</c:v>
                </c:pt>
                <c:pt idx="1128">
                  <c:v>11.1</c:v>
                </c:pt>
                <c:pt idx="1129">
                  <c:v>10.8</c:v>
                </c:pt>
                <c:pt idx="1130">
                  <c:v>10.8</c:v>
                </c:pt>
                <c:pt idx="1131">
                  <c:v>10.9</c:v>
                </c:pt>
                <c:pt idx="1132">
                  <c:v>10.9</c:v>
                </c:pt>
                <c:pt idx="1133">
                  <c:v>11.0</c:v>
                </c:pt>
                <c:pt idx="1134">
                  <c:v>10.9</c:v>
                </c:pt>
                <c:pt idx="1135">
                  <c:v>11.1</c:v>
                </c:pt>
                <c:pt idx="1136">
                  <c:v>11.1</c:v>
                </c:pt>
                <c:pt idx="1137">
                  <c:v>11.0</c:v>
                </c:pt>
                <c:pt idx="1138">
                  <c:v>11.1</c:v>
                </c:pt>
                <c:pt idx="1139">
                  <c:v>11.0</c:v>
                </c:pt>
                <c:pt idx="1140">
                  <c:v>11.2</c:v>
                </c:pt>
                <c:pt idx="1141">
                  <c:v>11.1</c:v>
                </c:pt>
                <c:pt idx="1142">
                  <c:v>11.0</c:v>
                </c:pt>
                <c:pt idx="1143">
                  <c:v>10.8</c:v>
                </c:pt>
                <c:pt idx="1144">
                  <c:v>11.0</c:v>
                </c:pt>
                <c:pt idx="1145">
                  <c:v>11.1</c:v>
                </c:pt>
                <c:pt idx="1146">
                  <c:v>11.0</c:v>
                </c:pt>
                <c:pt idx="1147">
                  <c:v>11.1</c:v>
                </c:pt>
                <c:pt idx="1148">
                  <c:v>10.8</c:v>
                </c:pt>
                <c:pt idx="1149">
                  <c:v>10.8</c:v>
                </c:pt>
                <c:pt idx="1150">
                  <c:v>11.2</c:v>
                </c:pt>
                <c:pt idx="1151">
                  <c:v>10.9</c:v>
                </c:pt>
                <c:pt idx="1152">
                  <c:v>11.0</c:v>
                </c:pt>
                <c:pt idx="1153">
                  <c:v>11.0</c:v>
                </c:pt>
                <c:pt idx="1154">
                  <c:v>11.2</c:v>
                </c:pt>
                <c:pt idx="1155">
                  <c:v>11.1</c:v>
                </c:pt>
                <c:pt idx="1156">
                  <c:v>11.2</c:v>
                </c:pt>
                <c:pt idx="1157">
                  <c:v>11.2</c:v>
                </c:pt>
                <c:pt idx="1158">
                  <c:v>10.9</c:v>
                </c:pt>
                <c:pt idx="1159">
                  <c:v>11.0</c:v>
                </c:pt>
                <c:pt idx="1160">
                  <c:v>10.8</c:v>
                </c:pt>
                <c:pt idx="1161">
                  <c:v>10.8</c:v>
                </c:pt>
                <c:pt idx="1162">
                  <c:v>11.0</c:v>
                </c:pt>
                <c:pt idx="1163">
                  <c:v>11.0</c:v>
                </c:pt>
                <c:pt idx="1164">
                  <c:v>10.9</c:v>
                </c:pt>
                <c:pt idx="1165">
                  <c:v>10.9</c:v>
                </c:pt>
                <c:pt idx="1166">
                  <c:v>11.0</c:v>
                </c:pt>
                <c:pt idx="1167">
                  <c:v>11.1</c:v>
                </c:pt>
                <c:pt idx="1168">
                  <c:v>11.1</c:v>
                </c:pt>
                <c:pt idx="1169">
                  <c:v>11.3</c:v>
                </c:pt>
                <c:pt idx="1170">
                  <c:v>11.1</c:v>
                </c:pt>
                <c:pt idx="1171">
                  <c:v>11.1</c:v>
                </c:pt>
                <c:pt idx="1172">
                  <c:v>10.8</c:v>
                </c:pt>
                <c:pt idx="1173">
                  <c:v>11.1</c:v>
                </c:pt>
                <c:pt idx="1174">
                  <c:v>11.0</c:v>
                </c:pt>
                <c:pt idx="1175">
                  <c:v>11.1</c:v>
                </c:pt>
                <c:pt idx="1176">
                  <c:v>11.0</c:v>
                </c:pt>
                <c:pt idx="1177">
                  <c:v>11.0</c:v>
                </c:pt>
                <c:pt idx="1178">
                  <c:v>11.0</c:v>
                </c:pt>
                <c:pt idx="1179">
                  <c:v>11.0</c:v>
                </c:pt>
                <c:pt idx="1180">
                  <c:v>11.3</c:v>
                </c:pt>
                <c:pt idx="1181">
                  <c:v>10.9</c:v>
                </c:pt>
                <c:pt idx="1182">
                  <c:v>10.9</c:v>
                </c:pt>
                <c:pt idx="1183">
                  <c:v>10.7</c:v>
                </c:pt>
                <c:pt idx="1184">
                  <c:v>10.8</c:v>
                </c:pt>
                <c:pt idx="1185">
                  <c:v>11.0</c:v>
                </c:pt>
                <c:pt idx="1186">
                  <c:v>10.8</c:v>
                </c:pt>
                <c:pt idx="1187">
                  <c:v>10.9</c:v>
                </c:pt>
                <c:pt idx="1188">
                  <c:v>10.8</c:v>
                </c:pt>
                <c:pt idx="1189">
                  <c:v>11.0</c:v>
                </c:pt>
                <c:pt idx="1190">
                  <c:v>10.9</c:v>
                </c:pt>
                <c:pt idx="1191">
                  <c:v>11.0</c:v>
                </c:pt>
                <c:pt idx="1192">
                  <c:v>10.9</c:v>
                </c:pt>
                <c:pt idx="1193">
                  <c:v>11.2</c:v>
                </c:pt>
                <c:pt idx="1194">
                  <c:v>10.8</c:v>
                </c:pt>
                <c:pt idx="1195">
                  <c:v>10.7</c:v>
                </c:pt>
                <c:pt idx="1196">
                  <c:v>10.9</c:v>
                </c:pt>
                <c:pt idx="1197">
                  <c:v>10.9</c:v>
                </c:pt>
                <c:pt idx="1198">
                  <c:v>11.0</c:v>
                </c:pt>
                <c:pt idx="1199">
                  <c:v>11.1</c:v>
                </c:pt>
                <c:pt idx="1200">
                  <c:v>11.0</c:v>
                </c:pt>
                <c:pt idx="1201">
                  <c:v>11.1</c:v>
                </c:pt>
                <c:pt idx="1202">
                  <c:v>10.9</c:v>
                </c:pt>
                <c:pt idx="1203">
                  <c:v>11.0</c:v>
                </c:pt>
                <c:pt idx="1204">
                  <c:v>11.0</c:v>
                </c:pt>
                <c:pt idx="1205">
                  <c:v>10.8</c:v>
                </c:pt>
                <c:pt idx="1206">
                  <c:v>10.8</c:v>
                </c:pt>
                <c:pt idx="1207">
                  <c:v>10.9</c:v>
                </c:pt>
                <c:pt idx="1208">
                  <c:v>11.0</c:v>
                </c:pt>
                <c:pt idx="1209">
                  <c:v>10.8</c:v>
                </c:pt>
                <c:pt idx="1210">
                  <c:v>11.0</c:v>
                </c:pt>
                <c:pt idx="1211">
                  <c:v>10.9</c:v>
                </c:pt>
                <c:pt idx="1212">
                  <c:v>10.8</c:v>
                </c:pt>
                <c:pt idx="1213">
                  <c:v>11.0</c:v>
                </c:pt>
                <c:pt idx="1214">
                  <c:v>10.8</c:v>
                </c:pt>
                <c:pt idx="1215">
                  <c:v>10.8</c:v>
                </c:pt>
                <c:pt idx="1216">
                  <c:v>10.8</c:v>
                </c:pt>
                <c:pt idx="1217">
                  <c:v>10.9</c:v>
                </c:pt>
                <c:pt idx="1218">
                  <c:v>10.9</c:v>
                </c:pt>
                <c:pt idx="1219">
                  <c:v>10.8</c:v>
                </c:pt>
                <c:pt idx="1220">
                  <c:v>10.9</c:v>
                </c:pt>
                <c:pt idx="1221">
                  <c:v>11.0</c:v>
                </c:pt>
                <c:pt idx="1222">
                  <c:v>11.0</c:v>
                </c:pt>
                <c:pt idx="1223">
                  <c:v>10.9</c:v>
                </c:pt>
                <c:pt idx="1224">
                  <c:v>10.9</c:v>
                </c:pt>
                <c:pt idx="1225">
                  <c:v>11.0</c:v>
                </c:pt>
                <c:pt idx="1226">
                  <c:v>10.5</c:v>
                </c:pt>
                <c:pt idx="1227">
                  <c:v>11.0</c:v>
                </c:pt>
                <c:pt idx="1228">
                  <c:v>10.8</c:v>
                </c:pt>
                <c:pt idx="1229">
                  <c:v>10.6</c:v>
                </c:pt>
                <c:pt idx="1230">
                  <c:v>10.8</c:v>
                </c:pt>
                <c:pt idx="1231">
                  <c:v>10.8</c:v>
                </c:pt>
                <c:pt idx="1232">
                  <c:v>10.7</c:v>
                </c:pt>
                <c:pt idx="1233">
                  <c:v>10.8</c:v>
                </c:pt>
                <c:pt idx="1234">
                  <c:v>10.8</c:v>
                </c:pt>
                <c:pt idx="1235">
                  <c:v>10.8</c:v>
                </c:pt>
                <c:pt idx="1236">
                  <c:v>10.8</c:v>
                </c:pt>
                <c:pt idx="1237">
                  <c:v>10.9</c:v>
                </c:pt>
                <c:pt idx="1238">
                  <c:v>10.9</c:v>
                </c:pt>
                <c:pt idx="1239">
                  <c:v>11.1</c:v>
                </c:pt>
                <c:pt idx="1240">
                  <c:v>10.7</c:v>
                </c:pt>
                <c:pt idx="1241">
                  <c:v>10.8</c:v>
                </c:pt>
                <c:pt idx="1242">
                  <c:v>11.0</c:v>
                </c:pt>
                <c:pt idx="1243">
                  <c:v>10.9</c:v>
                </c:pt>
                <c:pt idx="1244">
                  <c:v>10.9</c:v>
                </c:pt>
                <c:pt idx="1245">
                  <c:v>10.8</c:v>
                </c:pt>
                <c:pt idx="1246">
                  <c:v>11.1</c:v>
                </c:pt>
                <c:pt idx="1247">
                  <c:v>10.8</c:v>
                </c:pt>
                <c:pt idx="1248">
                  <c:v>10.9</c:v>
                </c:pt>
                <c:pt idx="1249">
                  <c:v>10.8</c:v>
                </c:pt>
                <c:pt idx="1250">
                  <c:v>10.9</c:v>
                </c:pt>
                <c:pt idx="1251">
                  <c:v>10.7</c:v>
                </c:pt>
                <c:pt idx="1252">
                  <c:v>10.7</c:v>
                </c:pt>
                <c:pt idx="1253">
                  <c:v>11.1</c:v>
                </c:pt>
                <c:pt idx="1254">
                  <c:v>10.6</c:v>
                </c:pt>
                <c:pt idx="1255">
                  <c:v>10.8</c:v>
                </c:pt>
                <c:pt idx="1256">
                  <c:v>10.9</c:v>
                </c:pt>
                <c:pt idx="1257">
                  <c:v>10.7</c:v>
                </c:pt>
                <c:pt idx="1258">
                  <c:v>10.7</c:v>
                </c:pt>
                <c:pt idx="1259">
                  <c:v>10.8</c:v>
                </c:pt>
                <c:pt idx="1260">
                  <c:v>10.6</c:v>
                </c:pt>
                <c:pt idx="1261">
                  <c:v>10.8</c:v>
                </c:pt>
                <c:pt idx="1262">
                  <c:v>10.8</c:v>
                </c:pt>
                <c:pt idx="1263">
                  <c:v>10.8</c:v>
                </c:pt>
                <c:pt idx="1264">
                  <c:v>10.8</c:v>
                </c:pt>
                <c:pt idx="1265">
                  <c:v>10.9</c:v>
                </c:pt>
                <c:pt idx="1266">
                  <c:v>10.8</c:v>
                </c:pt>
                <c:pt idx="1267">
                  <c:v>11.1</c:v>
                </c:pt>
                <c:pt idx="1268">
                  <c:v>10.6</c:v>
                </c:pt>
                <c:pt idx="1269">
                  <c:v>11.0</c:v>
                </c:pt>
                <c:pt idx="1270">
                  <c:v>10.8</c:v>
                </c:pt>
                <c:pt idx="1271">
                  <c:v>10.9</c:v>
                </c:pt>
                <c:pt idx="1272">
                  <c:v>10.8</c:v>
                </c:pt>
                <c:pt idx="1273">
                  <c:v>10.6</c:v>
                </c:pt>
                <c:pt idx="1274">
                  <c:v>10.8</c:v>
                </c:pt>
                <c:pt idx="1275">
                  <c:v>10.9</c:v>
                </c:pt>
                <c:pt idx="1276">
                  <c:v>11.2</c:v>
                </c:pt>
                <c:pt idx="1277">
                  <c:v>10.8</c:v>
                </c:pt>
                <c:pt idx="1278">
                  <c:v>10.9</c:v>
                </c:pt>
                <c:pt idx="1279">
                  <c:v>10.8</c:v>
                </c:pt>
                <c:pt idx="1280">
                  <c:v>10.7</c:v>
                </c:pt>
                <c:pt idx="1281">
                  <c:v>10.9</c:v>
                </c:pt>
                <c:pt idx="1282">
                  <c:v>10.9</c:v>
                </c:pt>
                <c:pt idx="1283">
                  <c:v>10.8</c:v>
                </c:pt>
                <c:pt idx="1284">
                  <c:v>10.9</c:v>
                </c:pt>
                <c:pt idx="1285">
                  <c:v>10.8</c:v>
                </c:pt>
                <c:pt idx="1286">
                  <c:v>10.9</c:v>
                </c:pt>
                <c:pt idx="1287">
                  <c:v>11.0</c:v>
                </c:pt>
                <c:pt idx="1288">
                  <c:v>10.9</c:v>
                </c:pt>
                <c:pt idx="1289">
                  <c:v>10.9</c:v>
                </c:pt>
                <c:pt idx="1290">
                  <c:v>11.0</c:v>
                </c:pt>
                <c:pt idx="1291">
                  <c:v>10.7</c:v>
                </c:pt>
                <c:pt idx="1292">
                  <c:v>10.9</c:v>
                </c:pt>
                <c:pt idx="1293">
                  <c:v>10.9</c:v>
                </c:pt>
                <c:pt idx="1294">
                  <c:v>10.7</c:v>
                </c:pt>
                <c:pt idx="1295">
                  <c:v>10.8</c:v>
                </c:pt>
                <c:pt idx="1296">
                  <c:v>10.7</c:v>
                </c:pt>
                <c:pt idx="1297">
                  <c:v>10.7</c:v>
                </c:pt>
                <c:pt idx="1298">
                  <c:v>10.8</c:v>
                </c:pt>
                <c:pt idx="1299">
                  <c:v>10.7</c:v>
                </c:pt>
                <c:pt idx="1300">
                  <c:v>11.0</c:v>
                </c:pt>
                <c:pt idx="1301">
                  <c:v>11.1</c:v>
                </c:pt>
                <c:pt idx="1302">
                  <c:v>11.0</c:v>
                </c:pt>
                <c:pt idx="1303">
                  <c:v>10.7</c:v>
                </c:pt>
                <c:pt idx="1304">
                  <c:v>10.9</c:v>
                </c:pt>
                <c:pt idx="1305">
                  <c:v>10.9</c:v>
                </c:pt>
                <c:pt idx="1306">
                  <c:v>10.8</c:v>
                </c:pt>
                <c:pt idx="1307">
                  <c:v>10.8</c:v>
                </c:pt>
                <c:pt idx="1308">
                  <c:v>10.9</c:v>
                </c:pt>
                <c:pt idx="1309">
                  <c:v>10.9</c:v>
                </c:pt>
                <c:pt idx="1310">
                  <c:v>10.8</c:v>
                </c:pt>
                <c:pt idx="1311">
                  <c:v>10.7</c:v>
                </c:pt>
                <c:pt idx="1312">
                  <c:v>10.5</c:v>
                </c:pt>
                <c:pt idx="1313">
                  <c:v>10.6</c:v>
                </c:pt>
                <c:pt idx="1314">
                  <c:v>10.9</c:v>
                </c:pt>
                <c:pt idx="1315">
                  <c:v>10.7</c:v>
                </c:pt>
                <c:pt idx="1316">
                  <c:v>10.8</c:v>
                </c:pt>
                <c:pt idx="1317">
                  <c:v>10.7</c:v>
                </c:pt>
                <c:pt idx="1318">
                  <c:v>10.8</c:v>
                </c:pt>
                <c:pt idx="1319">
                  <c:v>10.8</c:v>
                </c:pt>
                <c:pt idx="1320">
                  <c:v>10.9</c:v>
                </c:pt>
                <c:pt idx="1321">
                  <c:v>10.7</c:v>
                </c:pt>
                <c:pt idx="1322">
                  <c:v>10.8</c:v>
                </c:pt>
                <c:pt idx="1323">
                  <c:v>10.8</c:v>
                </c:pt>
                <c:pt idx="1324">
                  <c:v>10.9</c:v>
                </c:pt>
                <c:pt idx="1325">
                  <c:v>10.9</c:v>
                </c:pt>
                <c:pt idx="1326">
                  <c:v>10.8</c:v>
                </c:pt>
                <c:pt idx="1327">
                  <c:v>10.6</c:v>
                </c:pt>
                <c:pt idx="1328">
                  <c:v>10.9</c:v>
                </c:pt>
                <c:pt idx="1329">
                  <c:v>10.9</c:v>
                </c:pt>
                <c:pt idx="1330">
                  <c:v>10.9</c:v>
                </c:pt>
                <c:pt idx="1331">
                  <c:v>10.8</c:v>
                </c:pt>
                <c:pt idx="1332">
                  <c:v>10.9</c:v>
                </c:pt>
                <c:pt idx="1333">
                  <c:v>10.9</c:v>
                </c:pt>
                <c:pt idx="1334">
                  <c:v>10.9</c:v>
                </c:pt>
                <c:pt idx="1335">
                  <c:v>10.7</c:v>
                </c:pt>
                <c:pt idx="1336">
                  <c:v>10.7</c:v>
                </c:pt>
                <c:pt idx="1337">
                  <c:v>10.8</c:v>
                </c:pt>
                <c:pt idx="1338">
                  <c:v>10.8</c:v>
                </c:pt>
                <c:pt idx="1339">
                  <c:v>10.8</c:v>
                </c:pt>
                <c:pt idx="1340">
                  <c:v>10.5</c:v>
                </c:pt>
                <c:pt idx="1341">
                  <c:v>10.5</c:v>
                </c:pt>
                <c:pt idx="1342">
                  <c:v>10.7</c:v>
                </c:pt>
                <c:pt idx="1343">
                  <c:v>10.9</c:v>
                </c:pt>
                <c:pt idx="1344">
                  <c:v>11.0</c:v>
                </c:pt>
                <c:pt idx="1345">
                  <c:v>10.9</c:v>
                </c:pt>
                <c:pt idx="1346">
                  <c:v>11.0</c:v>
                </c:pt>
                <c:pt idx="1347">
                  <c:v>10.6</c:v>
                </c:pt>
                <c:pt idx="1348">
                  <c:v>10.7</c:v>
                </c:pt>
                <c:pt idx="1349">
                  <c:v>10.8</c:v>
                </c:pt>
                <c:pt idx="1350">
                  <c:v>10.5</c:v>
                </c:pt>
                <c:pt idx="1351">
                  <c:v>11.0</c:v>
                </c:pt>
                <c:pt idx="1352">
                  <c:v>10.7</c:v>
                </c:pt>
                <c:pt idx="1353">
                  <c:v>10.6</c:v>
                </c:pt>
                <c:pt idx="1354">
                  <c:v>10.6</c:v>
                </c:pt>
                <c:pt idx="1355">
                  <c:v>10.6</c:v>
                </c:pt>
                <c:pt idx="1356">
                  <c:v>10.8</c:v>
                </c:pt>
                <c:pt idx="1357">
                  <c:v>10.5</c:v>
                </c:pt>
                <c:pt idx="1358">
                  <c:v>10.8</c:v>
                </c:pt>
                <c:pt idx="1359">
                  <c:v>10.6</c:v>
                </c:pt>
                <c:pt idx="1360">
                  <c:v>10.8</c:v>
                </c:pt>
                <c:pt idx="1361">
                  <c:v>11.0</c:v>
                </c:pt>
                <c:pt idx="1362">
                  <c:v>10.7</c:v>
                </c:pt>
                <c:pt idx="1363">
                  <c:v>10.8</c:v>
                </c:pt>
                <c:pt idx="1364">
                  <c:v>10.7</c:v>
                </c:pt>
                <c:pt idx="1365">
                  <c:v>10.8</c:v>
                </c:pt>
                <c:pt idx="1366">
                  <c:v>10.6</c:v>
                </c:pt>
                <c:pt idx="1367">
                  <c:v>10.4</c:v>
                </c:pt>
                <c:pt idx="1368">
                  <c:v>10.7</c:v>
                </c:pt>
                <c:pt idx="1369">
                  <c:v>10.7</c:v>
                </c:pt>
                <c:pt idx="1370">
                  <c:v>10.9</c:v>
                </c:pt>
                <c:pt idx="1371">
                  <c:v>10.9</c:v>
                </c:pt>
                <c:pt idx="1372">
                  <c:v>10.8</c:v>
                </c:pt>
                <c:pt idx="1373">
                  <c:v>10.7</c:v>
                </c:pt>
                <c:pt idx="1374">
                  <c:v>10.6</c:v>
                </c:pt>
                <c:pt idx="1375">
                  <c:v>10.8</c:v>
                </c:pt>
                <c:pt idx="1376">
                  <c:v>10.8</c:v>
                </c:pt>
                <c:pt idx="1377">
                  <c:v>10.7</c:v>
                </c:pt>
                <c:pt idx="1378">
                  <c:v>10.8</c:v>
                </c:pt>
                <c:pt idx="1379">
                  <c:v>10.9</c:v>
                </c:pt>
                <c:pt idx="1380">
                  <c:v>10.9</c:v>
                </c:pt>
                <c:pt idx="1381">
                  <c:v>10.8</c:v>
                </c:pt>
                <c:pt idx="1382">
                  <c:v>10.8</c:v>
                </c:pt>
                <c:pt idx="1383">
                  <c:v>10.7</c:v>
                </c:pt>
                <c:pt idx="1384">
                  <c:v>10.7</c:v>
                </c:pt>
                <c:pt idx="1385">
                  <c:v>10.5</c:v>
                </c:pt>
                <c:pt idx="1386">
                  <c:v>10.7</c:v>
                </c:pt>
                <c:pt idx="1387">
                  <c:v>10.7</c:v>
                </c:pt>
                <c:pt idx="1388">
                  <c:v>10.8</c:v>
                </c:pt>
                <c:pt idx="1389">
                  <c:v>10.8</c:v>
                </c:pt>
                <c:pt idx="1390">
                  <c:v>10.7</c:v>
                </c:pt>
                <c:pt idx="1391">
                  <c:v>10.8</c:v>
                </c:pt>
                <c:pt idx="1392">
                  <c:v>10.8</c:v>
                </c:pt>
                <c:pt idx="1393">
                  <c:v>10.5</c:v>
                </c:pt>
                <c:pt idx="1394">
                  <c:v>11.0</c:v>
                </c:pt>
                <c:pt idx="1395">
                  <c:v>10.9</c:v>
                </c:pt>
                <c:pt idx="1396">
                  <c:v>10.6</c:v>
                </c:pt>
                <c:pt idx="1397">
                  <c:v>11.0</c:v>
                </c:pt>
                <c:pt idx="1398">
                  <c:v>11.0</c:v>
                </c:pt>
                <c:pt idx="1399">
                  <c:v>10.8</c:v>
                </c:pt>
                <c:pt idx="1400">
                  <c:v>10.7</c:v>
                </c:pt>
                <c:pt idx="1401">
                  <c:v>10.6</c:v>
                </c:pt>
                <c:pt idx="1402">
                  <c:v>10.8</c:v>
                </c:pt>
                <c:pt idx="1403">
                  <c:v>10.5</c:v>
                </c:pt>
                <c:pt idx="1404">
                  <c:v>10.6</c:v>
                </c:pt>
                <c:pt idx="1405">
                  <c:v>10.7</c:v>
                </c:pt>
                <c:pt idx="1406">
                  <c:v>10.6</c:v>
                </c:pt>
                <c:pt idx="1407">
                  <c:v>10.7</c:v>
                </c:pt>
                <c:pt idx="1408">
                  <c:v>10.9</c:v>
                </c:pt>
                <c:pt idx="1409">
                  <c:v>10.6</c:v>
                </c:pt>
                <c:pt idx="1410">
                  <c:v>10.8</c:v>
                </c:pt>
                <c:pt idx="1411">
                  <c:v>10.7</c:v>
                </c:pt>
                <c:pt idx="1412">
                  <c:v>10.8</c:v>
                </c:pt>
                <c:pt idx="1413">
                  <c:v>10.6</c:v>
                </c:pt>
                <c:pt idx="1414">
                  <c:v>10.8</c:v>
                </c:pt>
                <c:pt idx="1415">
                  <c:v>10.7</c:v>
                </c:pt>
                <c:pt idx="1416">
                  <c:v>10.5</c:v>
                </c:pt>
                <c:pt idx="1417">
                  <c:v>10.8</c:v>
                </c:pt>
                <c:pt idx="1418">
                  <c:v>10.7</c:v>
                </c:pt>
                <c:pt idx="1419">
                  <c:v>10.6</c:v>
                </c:pt>
                <c:pt idx="1420">
                  <c:v>10.3</c:v>
                </c:pt>
                <c:pt idx="1421">
                  <c:v>10.7</c:v>
                </c:pt>
                <c:pt idx="1422">
                  <c:v>10.8</c:v>
                </c:pt>
                <c:pt idx="1423">
                  <c:v>10.6</c:v>
                </c:pt>
                <c:pt idx="1424">
                  <c:v>10.7</c:v>
                </c:pt>
                <c:pt idx="1425">
                  <c:v>10.6</c:v>
                </c:pt>
                <c:pt idx="1426">
                  <c:v>10.6</c:v>
                </c:pt>
                <c:pt idx="1427">
                  <c:v>10.8</c:v>
                </c:pt>
                <c:pt idx="1428">
                  <c:v>10.3</c:v>
                </c:pt>
                <c:pt idx="1429">
                  <c:v>10.7</c:v>
                </c:pt>
                <c:pt idx="1430">
                  <c:v>10.7</c:v>
                </c:pt>
                <c:pt idx="1431">
                  <c:v>10.6</c:v>
                </c:pt>
                <c:pt idx="1432">
                  <c:v>10.6</c:v>
                </c:pt>
                <c:pt idx="1433">
                  <c:v>10.6</c:v>
                </c:pt>
                <c:pt idx="1434">
                  <c:v>10.5</c:v>
                </c:pt>
                <c:pt idx="1435">
                  <c:v>10.8</c:v>
                </c:pt>
                <c:pt idx="1436">
                  <c:v>10.5</c:v>
                </c:pt>
                <c:pt idx="1437">
                  <c:v>10.8</c:v>
                </c:pt>
                <c:pt idx="1438">
                  <c:v>10.9</c:v>
                </c:pt>
                <c:pt idx="1439">
                  <c:v>10.7</c:v>
                </c:pt>
                <c:pt idx="1440">
                  <c:v>10.6</c:v>
                </c:pt>
                <c:pt idx="1441">
                  <c:v>10.7</c:v>
                </c:pt>
                <c:pt idx="1442">
                  <c:v>10.6</c:v>
                </c:pt>
                <c:pt idx="1443">
                  <c:v>10.5</c:v>
                </c:pt>
                <c:pt idx="1444">
                  <c:v>10.9</c:v>
                </c:pt>
                <c:pt idx="1445">
                  <c:v>10.7</c:v>
                </c:pt>
                <c:pt idx="1446">
                  <c:v>10.7</c:v>
                </c:pt>
                <c:pt idx="1447">
                  <c:v>10.7</c:v>
                </c:pt>
                <c:pt idx="1448">
                  <c:v>10.6</c:v>
                </c:pt>
                <c:pt idx="1449">
                  <c:v>10.6</c:v>
                </c:pt>
                <c:pt idx="1450">
                  <c:v>10.4</c:v>
                </c:pt>
                <c:pt idx="1451">
                  <c:v>10.7</c:v>
                </c:pt>
                <c:pt idx="1452">
                  <c:v>10.9</c:v>
                </c:pt>
                <c:pt idx="1453">
                  <c:v>10.7</c:v>
                </c:pt>
                <c:pt idx="1454">
                  <c:v>10.7</c:v>
                </c:pt>
                <c:pt idx="1455">
                  <c:v>10.5</c:v>
                </c:pt>
                <c:pt idx="1456">
                  <c:v>10.8</c:v>
                </c:pt>
                <c:pt idx="1457">
                  <c:v>10.6</c:v>
                </c:pt>
                <c:pt idx="1458">
                  <c:v>10.9</c:v>
                </c:pt>
                <c:pt idx="1459">
                  <c:v>10.6</c:v>
                </c:pt>
                <c:pt idx="1460">
                  <c:v>10.6</c:v>
                </c:pt>
                <c:pt idx="1461">
                  <c:v>10.7</c:v>
                </c:pt>
                <c:pt idx="1462">
                  <c:v>10.8</c:v>
                </c:pt>
                <c:pt idx="1463">
                  <c:v>10.5</c:v>
                </c:pt>
                <c:pt idx="1464">
                  <c:v>10.7</c:v>
                </c:pt>
                <c:pt idx="1465">
                  <c:v>10.5</c:v>
                </c:pt>
                <c:pt idx="1466">
                  <c:v>10.6</c:v>
                </c:pt>
                <c:pt idx="1467">
                  <c:v>10.7</c:v>
                </c:pt>
                <c:pt idx="1468">
                  <c:v>10.7</c:v>
                </c:pt>
                <c:pt idx="1469">
                  <c:v>10.5</c:v>
                </c:pt>
                <c:pt idx="1470">
                  <c:v>10.7</c:v>
                </c:pt>
                <c:pt idx="1471">
                  <c:v>10.6</c:v>
                </c:pt>
                <c:pt idx="1472">
                  <c:v>10.6</c:v>
                </c:pt>
                <c:pt idx="1473">
                  <c:v>10.7</c:v>
                </c:pt>
                <c:pt idx="1474">
                  <c:v>10.6</c:v>
                </c:pt>
                <c:pt idx="1475">
                  <c:v>10.6</c:v>
                </c:pt>
                <c:pt idx="1476">
                  <c:v>10.8</c:v>
                </c:pt>
                <c:pt idx="1477">
                  <c:v>10.5</c:v>
                </c:pt>
                <c:pt idx="1478">
                  <c:v>10.6</c:v>
                </c:pt>
                <c:pt idx="1479">
                  <c:v>10.3</c:v>
                </c:pt>
                <c:pt idx="1480">
                  <c:v>10.7</c:v>
                </c:pt>
                <c:pt idx="1481">
                  <c:v>10.6</c:v>
                </c:pt>
                <c:pt idx="1482">
                  <c:v>10.4</c:v>
                </c:pt>
                <c:pt idx="1483">
                  <c:v>10.5</c:v>
                </c:pt>
                <c:pt idx="1484">
                  <c:v>10.6</c:v>
                </c:pt>
                <c:pt idx="1485">
                  <c:v>10.6</c:v>
                </c:pt>
                <c:pt idx="1486">
                  <c:v>10.6</c:v>
                </c:pt>
                <c:pt idx="1487">
                  <c:v>10.8</c:v>
                </c:pt>
                <c:pt idx="1488">
                  <c:v>10.5</c:v>
                </c:pt>
                <c:pt idx="1489">
                  <c:v>10.6</c:v>
                </c:pt>
                <c:pt idx="1490">
                  <c:v>10.7</c:v>
                </c:pt>
                <c:pt idx="1491">
                  <c:v>10.6</c:v>
                </c:pt>
                <c:pt idx="1492">
                  <c:v>10.8</c:v>
                </c:pt>
                <c:pt idx="1493">
                  <c:v>10.7</c:v>
                </c:pt>
                <c:pt idx="1494">
                  <c:v>10.6</c:v>
                </c:pt>
                <c:pt idx="1495">
                  <c:v>10.3</c:v>
                </c:pt>
                <c:pt idx="1496">
                  <c:v>10.6</c:v>
                </c:pt>
                <c:pt idx="1497">
                  <c:v>10.8</c:v>
                </c:pt>
                <c:pt idx="1498">
                  <c:v>10.6</c:v>
                </c:pt>
                <c:pt idx="1499">
                  <c:v>10.7</c:v>
                </c:pt>
                <c:pt idx="1500">
                  <c:v>10.7</c:v>
                </c:pt>
                <c:pt idx="1501">
                  <c:v>10.4</c:v>
                </c:pt>
                <c:pt idx="1502">
                  <c:v>10.8</c:v>
                </c:pt>
                <c:pt idx="1503">
                  <c:v>10.4</c:v>
                </c:pt>
                <c:pt idx="1504">
                  <c:v>10.5</c:v>
                </c:pt>
                <c:pt idx="1505">
                  <c:v>10.7</c:v>
                </c:pt>
                <c:pt idx="1506">
                  <c:v>10.7</c:v>
                </c:pt>
                <c:pt idx="1507">
                  <c:v>10.6</c:v>
                </c:pt>
                <c:pt idx="1508">
                  <c:v>10.6</c:v>
                </c:pt>
                <c:pt idx="1509">
                  <c:v>10.6</c:v>
                </c:pt>
                <c:pt idx="1510">
                  <c:v>10.6</c:v>
                </c:pt>
                <c:pt idx="1511">
                  <c:v>10.8</c:v>
                </c:pt>
                <c:pt idx="1512">
                  <c:v>10.7</c:v>
                </c:pt>
                <c:pt idx="1513">
                  <c:v>10.7</c:v>
                </c:pt>
                <c:pt idx="1514">
                  <c:v>10.6</c:v>
                </c:pt>
                <c:pt idx="1515">
                  <c:v>10.5</c:v>
                </c:pt>
                <c:pt idx="1516">
                  <c:v>10.7</c:v>
                </c:pt>
                <c:pt idx="1517">
                  <c:v>10.6</c:v>
                </c:pt>
                <c:pt idx="1518">
                  <c:v>10.7</c:v>
                </c:pt>
                <c:pt idx="1519">
                  <c:v>10.7</c:v>
                </c:pt>
                <c:pt idx="1520">
                  <c:v>10.5</c:v>
                </c:pt>
                <c:pt idx="1521">
                  <c:v>10.7</c:v>
                </c:pt>
                <c:pt idx="1522">
                  <c:v>10.6</c:v>
                </c:pt>
                <c:pt idx="1523">
                  <c:v>10.4</c:v>
                </c:pt>
                <c:pt idx="1524">
                  <c:v>10.6</c:v>
                </c:pt>
                <c:pt idx="1525">
                  <c:v>10.5</c:v>
                </c:pt>
                <c:pt idx="1526">
                  <c:v>10.6</c:v>
                </c:pt>
                <c:pt idx="1527">
                  <c:v>10.6</c:v>
                </c:pt>
                <c:pt idx="1528">
                  <c:v>10.6</c:v>
                </c:pt>
                <c:pt idx="1529">
                  <c:v>10.8</c:v>
                </c:pt>
                <c:pt idx="1530">
                  <c:v>10.7</c:v>
                </c:pt>
                <c:pt idx="1531">
                  <c:v>10.4</c:v>
                </c:pt>
                <c:pt idx="1532">
                  <c:v>10.6</c:v>
                </c:pt>
                <c:pt idx="1533">
                  <c:v>10.6</c:v>
                </c:pt>
                <c:pt idx="1534">
                  <c:v>10.5</c:v>
                </c:pt>
                <c:pt idx="1535">
                  <c:v>10.6</c:v>
                </c:pt>
                <c:pt idx="1536">
                  <c:v>10.6</c:v>
                </c:pt>
                <c:pt idx="1537">
                  <c:v>10.7</c:v>
                </c:pt>
                <c:pt idx="1538">
                  <c:v>10.5</c:v>
                </c:pt>
                <c:pt idx="1539">
                  <c:v>10.5</c:v>
                </c:pt>
                <c:pt idx="1540">
                  <c:v>10.6</c:v>
                </c:pt>
                <c:pt idx="1541">
                  <c:v>10.7</c:v>
                </c:pt>
                <c:pt idx="1542">
                  <c:v>10.9</c:v>
                </c:pt>
                <c:pt idx="1543">
                  <c:v>10.8</c:v>
                </c:pt>
                <c:pt idx="1544">
                  <c:v>10.6</c:v>
                </c:pt>
                <c:pt idx="1545">
                  <c:v>10.5</c:v>
                </c:pt>
                <c:pt idx="1546">
                  <c:v>10.5</c:v>
                </c:pt>
                <c:pt idx="1547">
                  <c:v>10.5</c:v>
                </c:pt>
                <c:pt idx="1548">
                  <c:v>10.5</c:v>
                </c:pt>
                <c:pt idx="1549">
                  <c:v>10.7</c:v>
                </c:pt>
                <c:pt idx="1550">
                  <c:v>10.7</c:v>
                </c:pt>
                <c:pt idx="1551">
                  <c:v>10.5</c:v>
                </c:pt>
                <c:pt idx="1552">
                  <c:v>10.3</c:v>
                </c:pt>
                <c:pt idx="1553">
                  <c:v>10.4</c:v>
                </c:pt>
                <c:pt idx="1554">
                  <c:v>10.7</c:v>
                </c:pt>
                <c:pt idx="1555">
                  <c:v>10.7</c:v>
                </c:pt>
                <c:pt idx="1556">
                  <c:v>10.8</c:v>
                </c:pt>
                <c:pt idx="1557">
                  <c:v>10.5</c:v>
                </c:pt>
                <c:pt idx="1558">
                  <c:v>10.7</c:v>
                </c:pt>
                <c:pt idx="1559">
                  <c:v>10.6</c:v>
                </c:pt>
                <c:pt idx="1560">
                  <c:v>10.8</c:v>
                </c:pt>
                <c:pt idx="1561">
                  <c:v>10.8</c:v>
                </c:pt>
                <c:pt idx="1562">
                  <c:v>10.5</c:v>
                </c:pt>
                <c:pt idx="1563">
                  <c:v>10.7</c:v>
                </c:pt>
                <c:pt idx="1564">
                  <c:v>10.7</c:v>
                </c:pt>
                <c:pt idx="1565">
                  <c:v>10.7</c:v>
                </c:pt>
                <c:pt idx="1566">
                  <c:v>10.9</c:v>
                </c:pt>
                <c:pt idx="1567">
                  <c:v>10.5</c:v>
                </c:pt>
                <c:pt idx="1568">
                  <c:v>10.5</c:v>
                </c:pt>
                <c:pt idx="1569">
                  <c:v>10.4</c:v>
                </c:pt>
                <c:pt idx="1570">
                  <c:v>10.7</c:v>
                </c:pt>
                <c:pt idx="1571">
                  <c:v>10.5</c:v>
                </c:pt>
                <c:pt idx="1572">
                  <c:v>10.7</c:v>
                </c:pt>
                <c:pt idx="1573">
                  <c:v>10.5</c:v>
                </c:pt>
                <c:pt idx="1574">
                  <c:v>10.6</c:v>
                </c:pt>
                <c:pt idx="1575">
                  <c:v>10.6</c:v>
                </c:pt>
                <c:pt idx="1576">
                  <c:v>10.5</c:v>
                </c:pt>
                <c:pt idx="1577">
                  <c:v>10.6</c:v>
                </c:pt>
                <c:pt idx="1578">
                  <c:v>10.6</c:v>
                </c:pt>
                <c:pt idx="1579">
                  <c:v>10.7</c:v>
                </c:pt>
                <c:pt idx="1580">
                  <c:v>10.3</c:v>
                </c:pt>
                <c:pt idx="1581">
                  <c:v>10.5</c:v>
                </c:pt>
                <c:pt idx="1582">
                  <c:v>10.7</c:v>
                </c:pt>
                <c:pt idx="1583">
                  <c:v>10.7</c:v>
                </c:pt>
                <c:pt idx="1584">
                  <c:v>10.5</c:v>
                </c:pt>
                <c:pt idx="1585">
                  <c:v>10.7</c:v>
                </c:pt>
                <c:pt idx="1586">
                  <c:v>10.6</c:v>
                </c:pt>
                <c:pt idx="1587">
                  <c:v>10.6</c:v>
                </c:pt>
                <c:pt idx="1588">
                  <c:v>10.4</c:v>
                </c:pt>
                <c:pt idx="1589">
                  <c:v>10.7</c:v>
                </c:pt>
                <c:pt idx="1590">
                  <c:v>10.4</c:v>
                </c:pt>
                <c:pt idx="1591">
                  <c:v>10.5</c:v>
                </c:pt>
                <c:pt idx="1592">
                  <c:v>10.6</c:v>
                </c:pt>
                <c:pt idx="1593">
                  <c:v>10.7</c:v>
                </c:pt>
                <c:pt idx="1594">
                  <c:v>10.7</c:v>
                </c:pt>
                <c:pt idx="1595">
                  <c:v>10.5</c:v>
                </c:pt>
                <c:pt idx="1596">
                  <c:v>10.7</c:v>
                </c:pt>
                <c:pt idx="1597">
                  <c:v>10.7</c:v>
                </c:pt>
                <c:pt idx="1598">
                  <c:v>10.8</c:v>
                </c:pt>
                <c:pt idx="1599">
                  <c:v>10.6</c:v>
                </c:pt>
                <c:pt idx="1600">
                  <c:v>10.4</c:v>
                </c:pt>
                <c:pt idx="1601">
                  <c:v>10.4</c:v>
                </c:pt>
                <c:pt idx="1602">
                  <c:v>10.6</c:v>
                </c:pt>
                <c:pt idx="1603">
                  <c:v>10.6</c:v>
                </c:pt>
                <c:pt idx="1604">
                  <c:v>10.5</c:v>
                </c:pt>
                <c:pt idx="1605">
                  <c:v>10.4</c:v>
                </c:pt>
                <c:pt idx="1606">
                  <c:v>10.7</c:v>
                </c:pt>
                <c:pt idx="1607">
                  <c:v>10.4</c:v>
                </c:pt>
                <c:pt idx="1608">
                  <c:v>10.5</c:v>
                </c:pt>
                <c:pt idx="1609">
                  <c:v>10.6</c:v>
                </c:pt>
                <c:pt idx="1610">
                  <c:v>10.4</c:v>
                </c:pt>
                <c:pt idx="1611">
                  <c:v>10.6</c:v>
                </c:pt>
                <c:pt idx="1612">
                  <c:v>10.5</c:v>
                </c:pt>
                <c:pt idx="1613">
                  <c:v>10.5</c:v>
                </c:pt>
                <c:pt idx="1614">
                  <c:v>10.6</c:v>
                </c:pt>
                <c:pt idx="1615">
                  <c:v>10.6</c:v>
                </c:pt>
                <c:pt idx="1616">
                  <c:v>10.5</c:v>
                </c:pt>
                <c:pt idx="1617">
                  <c:v>10.6</c:v>
                </c:pt>
                <c:pt idx="1618">
                  <c:v>10.7</c:v>
                </c:pt>
                <c:pt idx="1619">
                  <c:v>10.7</c:v>
                </c:pt>
                <c:pt idx="1620">
                  <c:v>10.6</c:v>
                </c:pt>
                <c:pt idx="1621">
                  <c:v>10.6</c:v>
                </c:pt>
                <c:pt idx="1622">
                  <c:v>10.4</c:v>
                </c:pt>
                <c:pt idx="1623">
                  <c:v>10.6</c:v>
                </c:pt>
                <c:pt idx="1624">
                  <c:v>10.7</c:v>
                </c:pt>
                <c:pt idx="1625">
                  <c:v>10.7</c:v>
                </c:pt>
                <c:pt idx="1626">
                  <c:v>10.7</c:v>
                </c:pt>
                <c:pt idx="1627">
                  <c:v>10.8</c:v>
                </c:pt>
                <c:pt idx="1628">
                  <c:v>10.7</c:v>
                </c:pt>
                <c:pt idx="1629">
                  <c:v>10.6</c:v>
                </c:pt>
                <c:pt idx="1630">
                  <c:v>10.6</c:v>
                </c:pt>
                <c:pt idx="1631">
                  <c:v>10.5</c:v>
                </c:pt>
                <c:pt idx="1632">
                  <c:v>10.7</c:v>
                </c:pt>
                <c:pt idx="1633">
                  <c:v>10.7</c:v>
                </c:pt>
                <c:pt idx="1634">
                  <c:v>10.6</c:v>
                </c:pt>
                <c:pt idx="1635">
                  <c:v>10.7</c:v>
                </c:pt>
                <c:pt idx="1636">
                  <c:v>10.6</c:v>
                </c:pt>
                <c:pt idx="1637">
                  <c:v>10.5</c:v>
                </c:pt>
                <c:pt idx="1638">
                  <c:v>10.7</c:v>
                </c:pt>
                <c:pt idx="1639">
                  <c:v>10.4</c:v>
                </c:pt>
                <c:pt idx="1640">
                  <c:v>10.5</c:v>
                </c:pt>
                <c:pt idx="1641">
                  <c:v>10.7</c:v>
                </c:pt>
                <c:pt idx="1642">
                  <c:v>10.6</c:v>
                </c:pt>
                <c:pt idx="1643">
                  <c:v>10.6</c:v>
                </c:pt>
                <c:pt idx="1644">
                  <c:v>10.5</c:v>
                </c:pt>
                <c:pt idx="1645">
                  <c:v>10.6</c:v>
                </c:pt>
                <c:pt idx="1646">
                  <c:v>10.8</c:v>
                </c:pt>
                <c:pt idx="1647">
                  <c:v>10.5</c:v>
                </c:pt>
                <c:pt idx="1648">
                  <c:v>10.7</c:v>
                </c:pt>
                <c:pt idx="1649">
                  <c:v>10.8</c:v>
                </c:pt>
                <c:pt idx="1650">
                  <c:v>10.6</c:v>
                </c:pt>
                <c:pt idx="1651">
                  <c:v>10.6</c:v>
                </c:pt>
                <c:pt idx="1652">
                  <c:v>10.7</c:v>
                </c:pt>
                <c:pt idx="1653">
                  <c:v>10.6</c:v>
                </c:pt>
                <c:pt idx="1654">
                  <c:v>10.7</c:v>
                </c:pt>
                <c:pt idx="1655">
                  <c:v>10.6</c:v>
                </c:pt>
                <c:pt idx="1656">
                  <c:v>10.6</c:v>
                </c:pt>
                <c:pt idx="1657">
                  <c:v>10.3</c:v>
                </c:pt>
                <c:pt idx="1658">
                  <c:v>10.5</c:v>
                </c:pt>
                <c:pt idx="1659">
                  <c:v>10.6</c:v>
                </c:pt>
                <c:pt idx="1660">
                  <c:v>10.7</c:v>
                </c:pt>
                <c:pt idx="1661">
                  <c:v>10.7</c:v>
                </c:pt>
                <c:pt idx="1662">
                  <c:v>10.3</c:v>
                </c:pt>
                <c:pt idx="1663">
                  <c:v>10.6</c:v>
                </c:pt>
                <c:pt idx="1664">
                  <c:v>10.5</c:v>
                </c:pt>
                <c:pt idx="1665">
                  <c:v>10.6</c:v>
                </c:pt>
                <c:pt idx="1666">
                  <c:v>10.5</c:v>
                </c:pt>
                <c:pt idx="1667">
                  <c:v>10.6</c:v>
                </c:pt>
                <c:pt idx="1668">
                  <c:v>10.5</c:v>
                </c:pt>
                <c:pt idx="1669">
                  <c:v>10.6</c:v>
                </c:pt>
                <c:pt idx="1670">
                  <c:v>10.4</c:v>
                </c:pt>
                <c:pt idx="1671">
                  <c:v>10.4</c:v>
                </c:pt>
                <c:pt idx="1672">
                  <c:v>10.5</c:v>
                </c:pt>
                <c:pt idx="1673">
                  <c:v>10.5</c:v>
                </c:pt>
                <c:pt idx="1674">
                  <c:v>10.5</c:v>
                </c:pt>
                <c:pt idx="1675">
                  <c:v>10.5</c:v>
                </c:pt>
                <c:pt idx="1676">
                  <c:v>10.5</c:v>
                </c:pt>
                <c:pt idx="1677">
                  <c:v>10.4</c:v>
                </c:pt>
                <c:pt idx="1678">
                  <c:v>10.6</c:v>
                </c:pt>
                <c:pt idx="1679">
                  <c:v>10.4</c:v>
                </c:pt>
                <c:pt idx="1680">
                  <c:v>10.6</c:v>
                </c:pt>
                <c:pt idx="1681">
                  <c:v>10.3</c:v>
                </c:pt>
                <c:pt idx="1682">
                  <c:v>10.4</c:v>
                </c:pt>
                <c:pt idx="1683">
                  <c:v>10.5</c:v>
                </c:pt>
                <c:pt idx="1684">
                  <c:v>10.6</c:v>
                </c:pt>
                <c:pt idx="1685">
                  <c:v>10.8</c:v>
                </c:pt>
                <c:pt idx="1686">
                  <c:v>10.6</c:v>
                </c:pt>
                <c:pt idx="1687">
                  <c:v>10.4</c:v>
                </c:pt>
                <c:pt idx="1688">
                  <c:v>10.6</c:v>
                </c:pt>
                <c:pt idx="1689">
                  <c:v>10.4</c:v>
                </c:pt>
                <c:pt idx="1690">
                  <c:v>10.4</c:v>
                </c:pt>
                <c:pt idx="1691">
                  <c:v>10.6</c:v>
                </c:pt>
                <c:pt idx="1692">
                  <c:v>10.5</c:v>
                </c:pt>
                <c:pt idx="1693">
                  <c:v>10.4</c:v>
                </c:pt>
                <c:pt idx="1694">
                  <c:v>10.5</c:v>
                </c:pt>
                <c:pt idx="1695">
                  <c:v>10.3</c:v>
                </c:pt>
                <c:pt idx="1696">
                  <c:v>10.3</c:v>
                </c:pt>
                <c:pt idx="1697">
                  <c:v>10.6</c:v>
                </c:pt>
                <c:pt idx="1698">
                  <c:v>10.5</c:v>
                </c:pt>
                <c:pt idx="1699">
                  <c:v>10.5</c:v>
                </c:pt>
                <c:pt idx="1700">
                  <c:v>10.7</c:v>
                </c:pt>
                <c:pt idx="1701">
                  <c:v>10.3</c:v>
                </c:pt>
                <c:pt idx="1702">
                  <c:v>10.6</c:v>
                </c:pt>
                <c:pt idx="1703">
                  <c:v>10.4</c:v>
                </c:pt>
                <c:pt idx="1704">
                  <c:v>10.6</c:v>
                </c:pt>
                <c:pt idx="1705">
                  <c:v>10.3</c:v>
                </c:pt>
                <c:pt idx="1706">
                  <c:v>10.6</c:v>
                </c:pt>
                <c:pt idx="1707">
                  <c:v>10.8</c:v>
                </c:pt>
                <c:pt idx="1708">
                  <c:v>10.4</c:v>
                </c:pt>
                <c:pt idx="1709">
                  <c:v>10.5</c:v>
                </c:pt>
                <c:pt idx="1710">
                  <c:v>10.4</c:v>
                </c:pt>
                <c:pt idx="1711">
                  <c:v>10.3</c:v>
                </c:pt>
                <c:pt idx="1712">
                  <c:v>10.5</c:v>
                </c:pt>
                <c:pt idx="1713">
                  <c:v>10.4</c:v>
                </c:pt>
                <c:pt idx="1714">
                  <c:v>10.6</c:v>
                </c:pt>
                <c:pt idx="1715">
                  <c:v>10.6</c:v>
                </c:pt>
                <c:pt idx="1716">
                  <c:v>10.3</c:v>
                </c:pt>
                <c:pt idx="1717">
                  <c:v>10.5</c:v>
                </c:pt>
                <c:pt idx="1718">
                  <c:v>10.6</c:v>
                </c:pt>
                <c:pt idx="1719">
                  <c:v>10.4</c:v>
                </c:pt>
                <c:pt idx="1720">
                  <c:v>10.6</c:v>
                </c:pt>
                <c:pt idx="1721">
                  <c:v>10.6</c:v>
                </c:pt>
                <c:pt idx="1722">
                  <c:v>10.5</c:v>
                </c:pt>
                <c:pt idx="1723">
                  <c:v>10.4</c:v>
                </c:pt>
                <c:pt idx="1724">
                  <c:v>10.5</c:v>
                </c:pt>
                <c:pt idx="1725">
                  <c:v>10.4</c:v>
                </c:pt>
                <c:pt idx="1726">
                  <c:v>10.5</c:v>
                </c:pt>
                <c:pt idx="1727">
                  <c:v>10.6</c:v>
                </c:pt>
                <c:pt idx="1728">
                  <c:v>10.5</c:v>
                </c:pt>
                <c:pt idx="1729">
                  <c:v>10.5</c:v>
                </c:pt>
                <c:pt idx="1730">
                  <c:v>10.4</c:v>
                </c:pt>
                <c:pt idx="1731">
                  <c:v>10.5</c:v>
                </c:pt>
                <c:pt idx="1732">
                  <c:v>10.4</c:v>
                </c:pt>
                <c:pt idx="1733">
                  <c:v>10.6</c:v>
                </c:pt>
                <c:pt idx="1734">
                  <c:v>10.6</c:v>
                </c:pt>
                <c:pt idx="1735">
                  <c:v>10.6</c:v>
                </c:pt>
                <c:pt idx="1736">
                  <c:v>10.3</c:v>
                </c:pt>
                <c:pt idx="1737">
                  <c:v>10.5</c:v>
                </c:pt>
                <c:pt idx="1738">
                  <c:v>10.5</c:v>
                </c:pt>
                <c:pt idx="1739">
                  <c:v>10.5</c:v>
                </c:pt>
                <c:pt idx="1740">
                  <c:v>10.6</c:v>
                </c:pt>
                <c:pt idx="1741">
                  <c:v>10.5</c:v>
                </c:pt>
                <c:pt idx="1742">
                  <c:v>10.5</c:v>
                </c:pt>
                <c:pt idx="1743">
                  <c:v>10.4</c:v>
                </c:pt>
                <c:pt idx="1744">
                  <c:v>10.4</c:v>
                </c:pt>
                <c:pt idx="1745">
                  <c:v>10.4</c:v>
                </c:pt>
                <c:pt idx="1746">
                  <c:v>10.4</c:v>
                </c:pt>
                <c:pt idx="1747">
                  <c:v>10.3</c:v>
                </c:pt>
                <c:pt idx="1748">
                  <c:v>10.7</c:v>
                </c:pt>
                <c:pt idx="1749">
                  <c:v>10.4</c:v>
                </c:pt>
                <c:pt idx="1750">
                  <c:v>10.4</c:v>
                </c:pt>
                <c:pt idx="1751">
                  <c:v>10.3</c:v>
                </c:pt>
                <c:pt idx="1752">
                  <c:v>10.3</c:v>
                </c:pt>
                <c:pt idx="1753">
                  <c:v>10.5</c:v>
                </c:pt>
                <c:pt idx="1754">
                  <c:v>10.6</c:v>
                </c:pt>
                <c:pt idx="1755">
                  <c:v>10.6</c:v>
                </c:pt>
                <c:pt idx="1756">
                  <c:v>10.5</c:v>
                </c:pt>
                <c:pt idx="1757">
                  <c:v>10.5</c:v>
                </c:pt>
                <c:pt idx="1758">
                  <c:v>10.4</c:v>
                </c:pt>
                <c:pt idx="1759">
                  <c:v>10.5</c:v>
                </c:pt>
                <c:pt idx="1760">
                  <c:v>10.5</c:v>
                </c:pt>
                <c:pt idx="1761">
                  <c:v>10.5</c:v>
                </c:pt>
                <c:pt idx="1762">
                  <c:v>10.5</c:v>
                </c:pt>
                <c:pt idx="1763">
                  <c:v>10.3</c:v>
                </c:pt>
                <c:pt idx="1764">
                  <c:v>10.5</c:v>
                </c:pt>
                <c:pt idx="1765">
                  <c:v>10.7</c:v>
                </c:pt>
                <c:pt idx="1766">
                  <c:v>10.6</c:v>
                </c:pt>
                <c:pt idx="1767">
                  <c:v>10.6</c:v>
                </c:pt>
                <c:pt idx="1768">
                  <c:v>10.4</c:v>
                </c:pt>
                <c:pt idx="1769">
                  <c:v>10.4</c:v>
                </c:pt>
                <c:pt idx="1770">
                  <c:v>10.2</c:v>
                </c:pt>
                <c:pt idx="1771">
                  <c:v>10.4</c:v>
                </c:pt>
                <c:pt idx="1772">
                  <c:v>10.6</c:v>
                </c:pt>
                <c:pt idx="1773">
                  <c:v>10.4</c:v>
                </c:pt>
                <c:pt idx="1774">
                  <c:v>10.3</c:v>
                </c:pt>
                <c:pt idx="1775">
                  <c:v>10.3</c:v>
                </c:pt>
                <c:pt idx="1776">
                  <c:v>10.3</c:v>
                </c:pt>
                <c:pt idx="1777">
                  <c:v>10.6</c:v>
                </c:pt>
                <c:pt idx="1778">
                  <c:v>10.6</c:v>
                </c:pt>
                <c:pt idx="1779">
                  <c:v>10.4</c:v>
                </c:pt>
                <c:pt idx="1780">
                  <c:v>10.4</c:v>
                </c:pt>
                <c:pt idx="1781">
                  <c:v>10.2</c:v>
                </c:pt>
                <c:pt idx="1782">
                  <c:v>10.4</c:v>
                </c:pt>
                <c:pt idx="1783">
                  <c:v>10.6</c:v>
                </c:pt>
                <c:pt idx="1784">
                  <c:v>10.5</c:v>
                </c:pt>
                <c:pt idx="1785">
                  <c:v>10.3</c:v>
                </c:pt>
                <c:pt idx="1786">
                  <c:v>10.5</c:v>
                </c:pt>
                <c:pt idx="1787">
                  <c:v>10.4</c:v>
                </c:pt>
                <c:pt idx="1788">
                  <c:v>10.4</c:v>
                </c:pt>
                <c:pt idx="1789">
                  <c:v>10.5</c:v>
                </c:pt>
                <c:pt idx="1790">
                  <c:v>10.7</c:v>
                </c:pt>
                <c:pt idx="1791">
                  <c:v>10.5</c:v>
                </c:pt>
                <c:pt idx="1792">
                  <c:v>10.3</c:v>
                </c:pt>
                <c:pt idx="1793">
                  <c:v>10.4</c:v>
                </c:pt>
                <c:pt idx="1794">
                  <c:v>10.3</c:v>
                </c:pt>
                <c:pt idx="1795">
                  <c:v>10.6</c:v>
                </c:pt>
                <c:pt idx="1796">
                  <c:v>10.5</c:v>
                </c:pt>
                <c:pt idx="1797">
                  <c:v>10.2</c:v>
                </c:pt>
                <c:pt idx="1798">
                  <c:v>10.3</c:v>
                </c:pt>
                <c:pt idx="1799">
                  <c:v>10.7</c:v>
                </c:pt>
                <c:pt idx="1800">
                  <c:v>10.2</c:v>
                </c:pt>
                <c:pt idx="1801">
                  <c:v>10.4</c:v>
                </c:pt>
                <c:pt idx="1802">
                  <c:v>10.3</c:v>
                </c:pt>
                <c:pt idx="1803">
                  <c:v>10.3</c:v>
                </c:pt>
                <c:pt idx="1804">
                  <c:v>10.4</c:v>
                </c:pt>
                <c:pt idx="1805">
                  <c:v>10.5</c:v>
                </c:pt>
                <c:pt idx="1806">
                  <c:v>10.4</c:v>
                </c:pt>
                <c:pt idx="1807">
                  <c:v>10.4</c:v>
                </c:pt>
                <c:pt idx="1808">
                  <c:v>10.4</c:v>
                </c:pt>
                <c:pt idx="1809">
                  <c:v>10.4</c:v>
                </c:pt>
                <c:pt idx="1810">
                  <c:v>10.3</c:v>
                </c:pt>
                <c:pt idx="1811">
                  <c:v>10.4</c:v>
                </c:pt>
                <c:pt idx="1812">
                  <c:v>10.2</c:v>
                </c:pt>
                <c:pt idx="1813">
                  <c:v>10.4</c:v>
                </c:pt>
                <c:pt idx="1814">
                  <c:v>10.5</c:v>
                </c:pt>
                <c:pt idx="1815">
                  <c:v>10.4</c:v>
                </c:pt>
                <c:pt idx="1816">
                  <c:v>10.4</c:v>
                </c:pt>
                <c:pt idx="1817">
                  <c:v>10.3</c:v>
                </c:pt>
                <c:pt idx="1818">
                  <c:v>10.4</c:v>
                </c:pt>
                <c:pt idx="1819">
                  <c:v>10.5</c:v>
                </c:pt>
                <c:pt idx="1820">
                  <c:v>10.3</c:v>
                </c:pt>
                <c:pt idx="1821">
                  <c:v>10.3</c:v>
                </c:pt>
                <c:pt idx="1822">
                  <c:v>10.4</c:v>
                </c:pt>
                <c:pt idx="1823">
                  <c:v>10.4</c:v>
                </c:pt>
                <c:pt idx="1824">
                  <c:v>10.4</c:v>
                </c:pt>
                <c:pt idx="1825">
                  <c:v>10.4</c:v>
                </c:pt>
                <c:pt idx="1826">
                  <c:v>10.4</c:v>
                </c:pt>
                <c:pt idx="1827">
                  <c:v>10.3</c:v>
                </c:pt>
                <c:pt idx="1828">
                  <c:v>10.5</c:v>
                </c:pt>
                <c:pt idx="1829">
                  <c:v>10.4</c:v>
                </c:pt>
                <c:pt idx="1830">
                  <c:v>10.4</c:v>
                </c:pt>
                <c:pt idx="1831">
                  <c:v>10.4</c:v>
                </c:pt>
                <c:pt idx="1832">
                  <c:v>10.6</c:v>
                </c:pt>
                <c:pt idx="1833">
                  <c:v>10.5</c:v>
                </c:pt>
                <c:pt idx="1834">
                  <c:v>10.2</c:v>
                </c:pt>
                <c:pt idx="1835">
                  <c:v>10.6</c:v>
                </c:pt>
                <c:pt idx="1836">
                  <c:v>10.5</c:v>
                </c:pt>
                <c:pt idx="1837">
                  <c:v>10.5</c:v>
                </c:pt>
                <c:pt idx="1838">
                  <c:v>10.4</c:v>
                </c:pt>
                <c:pt idx="1839">
                  <c:v>10.2</c:v>
                </c:pt>
                <c:pt idx="1840">
                  <c:v>10.5</c:v>
                </c:pt>
                <c:pt idx="1841">
                  <c:v>10.4</c:v>
                </c:pt>
                <c:pt idx="1842">
                  <c:v>10.4</c:v>
                </c:pt>
                <c:pt idx="1843">
                  <c:v>10.2</c:v>
                </c:pt>
                <c:pt idx="1844">
                  <c:v>10.6</c:v>
                </c:pt>
                <c:pt idx="1845">
                  <c:v>10.5</c:v>
                </c:pt>
                <c:pt idx="1846">
                  <c:v>10.5</c:v>
                </c:pt>
                <c:pt idx="1847">
                  <c:v>10.5</c:v>
                </c:pt>
                <c:pt idx="1848">
                  <c:v>10.5</c:v>
                </c:pt>
                <c:pt idx="1849">
                  <c:v>10.4</c:v>
                </c:pt>
                <c:pt idx="1850">
                  <c:v>10.5</c:v>
                </c:pt>
                <c:pt idx="1851">
                  <c:v>10.4</c:v>
                </c:pt>
                <c:pt idx="1852">
                  <c:v>10.6</c:v>
                </c:pt>
                <c:pt idx="1853">
                  <c:v>10.4</c:v>
                </c:pt>
                <c:pt idx="1854">
                  <c:v>10.4</c:v>
                </c:pt>
                <c:pt idx="1855">
                  <c:v>10.5</c:v>
                </c:pt>
                <c:pt idx="1856">
                  <c:v>10.5</c:v>
                </c:pt>
                <c:pt idx="1857">
                  <c:v>10.3</c:v>
                </c:pt>
                <c:pt idx="1858">
                  <c:v>10.3</c:v>
                </c:pt>
                <c:pt idx="1859">
                  <c:v>10.3</c:v>
                </c:pt>
                <c:pt idx="1860">
                  <c:v>10.4</c:v>
                </c:pt>
                <c:pt idx="1861">
                  <c:v>10.5</c:v>
                </c:pt>
                <c:pt idx="1862">
                  <c:v>10.4</c:v>
                </c:pt>
                <c:pt idx="1863">
                  <c:v>10.3</c:v>
                </c:pt>
                <c:pt idx="1864">
                  <c:v>10.4</c:v>
                </c:pt>
                <c:pt idx="1865">
                  <c:v>10.4</c:v>
                </c:pt>
                <c:pt idx="1866">
                  <c:v>10.4</c:v>
                </c:pt>
                <c:pt idx="1867">
                  <c:v>10.3</c:v>
                </c:pt>
                <c:pt idx="1868">
                  <c:v>10.5</c:v>
                </c:pt>
                <c:pt idx="1869">
                  <c:v>10.4</c:v>
                </c:pt>
                <c:pt idx="1870">
                  <c:v>10.4</c:v>
                </c:pt>
                <c:pt idx="1871">
                  <c:v>10.6</c:v>
                </c:pt>
                <c:pt idx="1872">
                  <c:v>10.3</c:v>
                </c:pt>
                <c:pt idx="1873">
                  <c:v>10.4</c:v>
                </c:pt>
                <c:pt idx="1874">
                  <c:v>10.5</c:v>
                </c:pt>
                <c:pt idx="1875">
                  <c:v>10.6</c:v>
                </c:pt>
                <c:pt idx="1876">
                  <c:v>10.2</c:v>
                </c:pt>
                <c:pt idx="1877">
                  <c:v>10.3</c:v>
                </c:pt>
                <c:pt idx="1878">
                  <c:v>10.3</c:v>
                </c:pt>
                <c:pt idx="1879">
                  <c:v>10.4</c:v>
                </c:pt>
                <c:pt idx="1880">
                  <c:v>10.4</c:v>
                </c:pt>
                <c:pt idx="1881">
                  <c:v>10.2</c:v>
                </c:pt>
                <c:pt idx="1882">
                  <c:v>10.3</c:v>
                </c:pt>
                <c:pt idx="1883">
                  <c:v>10.3</c:v>
                </c:pt>
                <c:pt idx="1884">
                  <c:v>10.5</c:v>
                </c:pt>
                <c:pt idx="1885">
                  <c:v>10.5</c:v>
                </c:pt>
                <c:pt idx="1886">
                  <c:v>10.4</c:v>
                </c:pt>
                <c:pt idx="1887">
                  <c:v>10.4</c:v>
                </c:pt>
                <c:pt idx="1888">
                  <c:v>10.4</c:v>
                </c:pt>
                <c:pt idx="1889">
                  <c:v>10.5</c:v>
                </c:pt>
                <c:pt idx="1890">
                  <c:v>10.5</c:v>
                </c:pt>
                <c:pt idx="1891">
                  <c:v>10.4</c:v>
                </c:pt>
                <c:pt idx="1892">
                  <c:v>10.4</c:v>
                </c:pt>
                <c:pt idx="1893">
                  <c:v>10.5</c:v>
                </c:pt>
                <c:pt idx="1894">
                  <c:v>10.3</c:v>
                </c:pt>
                <c:pt idx="1895">
                  <c:v>10.3</c:v>
                </c:pt>
                <c:pt idx="1896">
                  <c:v>10.7</c:v>
                </c:pt>
                <c:pt idx="1897">
                  <c:v>10.4</c:v>
                </c:pt>
                <c:pt idx="1898">
                  <c:v>10.4</c:v>
                </c:pt>
                <c:pt idx="1899">
                  <c:v>10.4</c:v>
                </c:pt>
                <c:pt idx="1900">
                  <c:v>10.4</c:v>
                </c:pt>
                <c:pt idx="1901">
                  <c:v>10.4</c:v>
                </c:pt>
                <c:pt idx="1902">
                  <c:v>10.6</c:v>
                </c:pt>
                <c:pt idx="1903">
                  <c:v>10.4</c:v>
                </c:pt>
                <c:pt idx="1904">
                  <c:v>10.3</c:v>
                </c:pt>
                <c:pt idx="1905">
                  <c:v>10.5</c:v>
                </c:pt>
                <c:pt idx="1906">
                  <c:v>10.4</c:v>
                </c:pt>
                <c:pt idx="1907">
                  <c:v>10.3</c:v>
                </c:pt>
                <c:pt idx="1908">
                  <c:v>10.4</c:v>
                </c:pt>
                <c:pt idx="1909">
                  <c:v>10.3</c:v>
                </c:pt>
                <c:pt idx="1910">
                  <c:v>10.5</c:v>
                </c:pt>
                <c:pt idx="1911">
                  <c:v>10.4</c:v>
                </c:pt>
                <c:pt idx="1912">
                  <c:v>10.5</c:v>
                </c:pt>
                <c:pt idx="1913">
                  <c:v>10.4</c:v>
                </c:pt>
                <c:pt idx="1914">
                  <c:v>10.5</c:v>
                </c:pt>
                <c:pt idx="1915">
                  <c:v>10.4</c:v>
                </c:pt>
                <c:pt idx="1916">
                  <c:v>10.5</c:v>
                </c:pt>
                <c:pt idx="1917">
                  <c:v>10.4</c:v>
                </c:pt>
                <c:pt idx="1918">
                  <c:v>10.4</c:v>
                </c:pt>
                <c:pt idx="1919">
                  <c:v>10.5</c:v>
                </c:pt>
                <c:pt idx="1920">
                  <c:v>10.4</c:v>
                </c:pt>
                <c:pt idx="1921">
                  <c:v>10.6</c:v>
                </c:pt>
                <c:pt idx="1922">
                  <c:v>10.3</c:v>
                </c:pt>
                <c:pt idx="1923">
                  <c:v>10.6</c:v>
                </c:pt>
                <c:pt idx="1924">
                  <c:v>10.4</c:v>
                </c:pt>
                <c:pt idx="1925">
                  <c:v>10.4</c:v>
                </c:pt>
                <c:pt idx="1926">
                  <c:v>10.5</c:v>
                </c:pt>
                <c:pt idx="1927">
                  <c:v>10.3</c:v>
                </c:pt>
                <c:pt idx="1928">
                  <c:v>10.5</c:v>
                </c:pt>
                <c:pt idx="1929">
                  <c:v>10.4</c:v>
                </c:pt>
                <c:pt idx="1930">
                  <c:v>10.4</c:v>
                </c:pt>
                <c:pt idx="1931">
                  <c:v>10.4</c:v>
                </c:pt>
                <c:pt idx="1932">
                  <c:v>10.4</c:v>
                </c:pt>
                <c:pt idx="1933">
                  <c:v>10.4</c:v>
                </c:pt>
                <c:pt idx="1934">
                  <c:v>10.5</c:v>
                </c:pt>
                <c:pt idx="1935">
                  <c:v>10.5</c:v>
                </c:pt>
                <c:pt idx="1936">
                  <c:v>10.4</c:v>
                </c:pt>
                <c:pt idx="1937">
                  <c:v>10.3</c:v>
                </c:pt>
                <c:pt idx="1938">
                  <c:v>10.3</c:v>
                </c:pt>
                <c:pt idx="1939">
                  <c:v>10.6</c:v>
                </c:pt>
                <c:pt idx="1940">
                  <c:v>10.4</c:v>
                </c:pt>
                <c:pt idx="1941">
                  <c:v>10.3</c:v>
                </c:pt>
                <c:pt idx="1942">
                  <c:v>10.4</c:v>
                </c:pt>
                <c:pt idx="1943">
                  <c:v>10.5</c:v>
                </c:pt>
                <c:pt idx="1944">
                  <c:v>10.3</c:v>
                </c:pt>
                <c:pt idx="1945">
                  <c:v>10.4</c:v>
                </c:pt>
                <c:pt idx="1946">
                  <c:v>10.5</c:v>
                </c:pt>
                <c:pt idx="1947">
                  <c:v>10.3</c:v>
                </c:pt>
                <c:pt idx="1948">
                  <c:v>10.5</c:v>
                </c:pt>
                <c:pt idx="1949">
                  <c:v>10.4</c:v>
                </c:pt>
                <c:pt idx="1950">
                  <c:v>10.5</c:v>
                </c:pt>
                <c:pt idx="1951">
                  <c:v>10.4</c:v>
                </c:pt>
                <c:pt idx="1952">
                  <c:v>10.4</c:v>
                </c:pt>
                <c:pt idx="1953">
                  <c:v>10.2</c:v>
                </c:pt>
                <c:pt idx="1954">
                  <c:v>10.5</c:v>
                </c:pt>
                <c:pt idx="1955">
                  <c:v>10.4</c:v>
                </c:pt>
                <c:pt idx="1956">
                  <c:v>10.5</c:v>
                </c:pt>
                <c:pt idx="1957">
                  <c:v>10.5</c:v>
                </c:pt>
                <c:pt idx="1958">
                  <c:v>10.5</c:v>
                </c:pt>
                <c:pt idx="1959">
                  <c:v>10.6</c:v>
                </c:pt>
                <c:pt idx="1960">
                  <c:v>10.4</c:v>
                </c:pt>
                <c:pt idx="1961">
                  <c:v>10.2</c:v>
                </c:pt>
                <c:pt idx="1962">
                  <c:v>10.6</c:v>
                </c:pt>
                <c:pt idx="1963">
                  <c:v>10.3</c:v>
                </c:pt>
                <c:pt idx="1964">
                  <c:v>10.3</c:v>
                </c:pt>
                <c:pt idx="1965">
                  <c:v>10.3</c:v>
                </c:pt>
                <c:pt idx="1966">
                  <c:v>10.3</c:v>
                </c:pt>
                <c:pt idx="1967">
                  <c:v>10.3</c:v>
                </c:pt>
                <c:pt idx="1968">
                  <c:v>10.3</c:v>
                </c:pt>
                <c:pt idx="1969">
                  <c:v>10.4</c:v>
                </c:pt>
                <c:pt idx="1970">
                  <c:v>10.4</c:v>
                </c:pt>
                <c:pt idx="1971">
                  <c:v>10.4</c:v>
                </c:pt>
                <c:pt idx="1972">
                  <c:v>10.6</c:v>
                </c:pt>
                <c:pt idx="1973">
                  <c:v>10.4</c:v>
                </c:pt>
                <c:pt idx="1974">
                  <c:v>10.5</c:v>
                </c:pt>
                <c:pt idx="1975">
                  <c:v>10.6</c:v>
                </c:pt>
                <c:pt idx="1976">
                  <c:v>10.4</c:v>
                </c:pt>
                <c:pt idx="1977">
                  <c:v>10.6</c:v>
                </c:pt>
                <c:pt idx="1978">
                  <c:v>10.3</c:v>
                </c:pt>
                <c:pt idx="1979">
                  <c:v>10.4</c:v>
                </c:pt>
                <c:pt idx="1980">
                  <c:v>10.3</c:v>
                </c:pt>
                <c:pt idx="1981">
                  <c:v>10.4</c:v>
                </c:pt>
                <c:pt idx="1982">
                  <c:v>10.2</c:v>
                </c:pt>
                <c:pt idx="1983">
                  <c:v>10.6</c:v>
                </c:pt>
                <c:pt idx="1984">
                  <c:v>10.5</c:v>
                </c:pt>
                <c:pt idx="1985">
                  <c:v>10.5</c:v>
                </c:pt>
                <c:pt idx="1986">
                  <c:v>10.4</c:v>
                </c:pt>
                <c:pt idx="1987">
                  <c:v>10.6</c:v>
                </c:pt>
                <c:pt idx="1988">
                  <c:v>10.3</c:v>
                </c:pt>
                <c:pt idx="1989">
                  <c:v>10.4</c:v>
                </c:pt>
                <c:pt idx="1990">
                  <c:v>10.6</c:v>
                </c:pt>
                <c:pt idx="1991">
                  <c:v>10.5</c:v>
                </c:pt>
                <c:pt idx="1992">
                  <c:v>10.5</c:v>
                </c:pt>
                <c:pt idx="1993">
                  <c:v>10.4</c:v>
                </c:pt>
                <c:pt idx="1994">
                  <c:v>10.5</c:v>
                </c:pt>
                <c:pt idx="1995">
                  <c:v>10.5</c:v>
                </c:pt>
                <c:pt idx="1996">
                  <c:v>10.3</c:v>
                </c:pt>
                <c:pt idx="1997">
                  <c:v>10.4</c:v>
                </c:pt>
                <c:pt idx="1998">
                  <c:v>10.5</c:v>
                </c:pt>
                <c:pt idx="1999">
                  <c:v>10.3</c:v>
                </c:pt>
                <c:pt idx="2000">
                  <c:v>10.4</c:v>
                </c:pt>
              </c:numCache>
            </c:numRef>
          </c:val>
          <c:smooth val="0"/>
        </c:ser>
        <c:ser>
          <c:idx val="1"/>
          <c:order val="1"/>
          <c:tx>
            <c:strRef>
              <c:f>Sheet1!$D$3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Sheet1!$D$4:$D$2004</c:f>
              <c:numCache>
                <c:formatCode>General</c:formatCode>
                <c:ptCount val="2001"/>
                <c:pt idx="0">
                  <c:v>28.4</c:v>
                </c:pt>
                <c:pt idx="1">
                  <c:v>28.8</c:v>
                </c:pt>
                <c:pt idx="2">
                  <c:v>28.3</c:v>
                </c:pt>
                <c:pt idx="3">
                  <c:v>29.9</c:v>
                </c:pt>
                <c:pt idx="4">
                  <c:v>28.3</c:v>
                </c:pt>
                <c:pt idx="5">
                  <c:v>28.0</c:v>
                </c:pt>
                <c:pt idx="6">
                  <c:v>28.5</c:v>
                </c:pt>
                <c:pt idx="7">
                  <c:v>27.1</c:v>
                </c:pt>
                <c:pt idx="8">
                  <c:v>27.4</c:v>
                </c:pt>
                <c:pt idx="9">
                  <c:v>27.5</c:v>
                </c:pt>
                <c:pt idx="10">
                  <c:v>28.2</c:v>
                </c:pt>
                <c:pt idx="11">
                  <c:v>27.7</c:v>
                </c:pt>
                <c:pt idx="12">
                  <c:v>26.9</c:v>
                </c:pt>
                <c:pt idx="13">
                  <c:v>27.3</c:v>
                </c:pt>
                <c:pt idx="14">
                  <c:v>26.4</c:v>
                </c:pt>
                <c:pt idx="15">
                  <c:v>27.7</c:v>
                </c:pt>
                <c:pt idx="16">
                  <c:v>27.9</c:v>
                </c:pt>
                <c:pt idx="17">
                  <c:v>25.7</c:v>
                </c:pt>
                <c:pt idx="18">
                  <c:v>27.7</c:v>
                </c:pt>
                <c:pt idx="19">
                  <c:v>26.3</c:v>
                </c:pt>
                <c:pt idx="20">
                  <c:v>27.4</c:v>
                </c:pt>
                <c:pt idx="21">
                  <c:v>26.4</c:v>
                </c:pt>
                <c:pt idx="22">
                  <c:v>26.1</c:v>
                </c:pt>
                <c:pt idx="23">
                  <c:v>27.3</c:v>
                </c:pt>
                <c:pt idx="24">
                  <c:v>25.4</c:v>
                </c:pt>
                <c:pt idx="25">
                  <c:v>27.0</c:v>
                </c:pt>
                <c:pt idx="26">
                  <c:v>27.0</c:v>
                </c:pt>
                <c:pt idx="27">
                  <c:v>26.9</c:v>
                </c:pt>
                <c:pt idx="28">
                  <c:v>27.0</c:v>
                </c:pt>
                <c:pt idx="29">
                  <c:v>27.3</c:v>
                </c:pt>
                <c:pt idx="30">
                  <c:v>28.6</c:v>
                </c:pt>
                <c:pt idx="31">
                  <c:v>26.6</c:v>
                </c:pt>
                <c:pt idx="32">
                  <c:v>26.3</c:v>
                </c:pt>
                <c:pt idx="33">
                  <c:v>27.1</c:v>
                </c:pt>
                <c:pt idx="34">
                  <c:v>27.1</c:v>
                </c:pt>
                <c:pt idx="35">
                  <c:v>25.5</c:v>
                </c:pt>
                <c:pt idx="36">
                  <c:v>27.2</c:v>
                </c:pt>
                <c:pt idx="37">
                  <c:v>25.9</c:v>
                </c:pt>
                <c:pt idx="38">
                  <c:v>27.1</c:v>
                </c:pt>
                <c:pt idx="39">
                  <c:v>26.4</c:v>
                </c:pt>
                <c:pt idx="40">
                  <c:v>27.1</c:v>
                </c:pt>
                <c:pt idx="41">
                  <c:v>25.2</c:v>
                </c:pt>
                <c:pt idx="42">
                  <c:v>26.2</c:v>
                </c:pt>
                <c:pt idx="43">
                  <c:v>26.6</c:v>
                </c:pt>
                <c:pt idx="44">
                  <c:v>26.7</c:v>
                </c:pt>
                <c:pt idx="45">
                  <c:v>27.2</c:v>
                </c:pt>
                <c:pt idx="46">
                  <c:v>25.7</c:v>
                </c:pt>
                <c:pt idx="47">
                  <c:v>25.7</c:v>
                </c:pt>
                <c:pt idx="48">
                  <c:v>26.8</c:v>
                </c:pt>
                <c:pt idx="49">
                  <c:v>25.1</c:v>
                </c:pt>
                <c:pt idx="50">
                  <c:v>25.1</c:v>
                </c:pt>
                <c:pt idx="51">
                  <c:v>25.5</c:v>
                </c:pt>
                <c:pt idx="52">
                  <c:v>25.6</c:v>
                </c:pt>
                <c:pt idx="53">
                  <c:v>25.2</c:v>
                </c:pt>
                <c:pt idx="54">
                  <c:v>25.8</c:v>
                </c:pt>
                <c:pt idx="55">
                  <c:v>25.3</c:v>
                </c:pt>
                <c:pt idx="56">
                  <c:v>24.2</c:v>
                </c:pt>
                <c:pt idx="57">
                  <c:v>25.6</c:v>
                </c:pt>
                <c:pt idx="58">
                  <c:v>24.9</c:v>
                </c:pt>
                <c:pt idx="59">
                  <c:v>24.5</c:v>
                </c:pt>
                <c:pt idx="60">
                  <c:v>25.7</c:v>
                </c:pt>
                <c:pt idx="61">
                  <c:v>25.1</c:v>
                </c:pt>
                <c:pt idx="62">
                  <c:v>25.4</c:v>
                </c:pt>
                <c:pt idx="63">
                  <c:v>24.4</c:v>
                </c:pt>
                <c:pt idx="64">
                  <c:v>25.8</c:v>
                </c:pt>
                <c:pt idx="65">
                  <c:v>25.1</c:v>
                </c:pt>
                <c:pt idx="66">
                  <c:v>26.0</c:v>
                </c:pt>
                <c:pt idx="67">
                  <c:v>25.9</c:v>
                </c:pt>
                <c:pt idx="68">
                  <c:v>26.1</c:v>
                </c:pt>
                <c:pt idx="69">
                  <c:v>26.0</c:v>
                </c:pt>
                <c:pt idx="70">
                  <c:v>25.8</c:v>
                </c:pt>
                <c:pt idx="71">
                  <c:v>26.2</c:v>
                </c:pt>
                <c:pt idx="72">
                  <c:v>26.7</c:v>
                </c:pt>
                <c:pt idx="73">
                  <c:v>24.3</c:v>
                </c:pt>
                <c:pt idx="74">
                  <c:v>25.1</c:v>
                </c:pt>
                <c:pt idx="75">
                  <c:v>25.0</c:v>
                </c:pt>
                <c:pt idx="76">
                  <c:v>25.5</c:v>
                </c:pt>
                <c:pt idx="77">
                  <c:v>25.6</c:v>
                </c:pt>
                <c:pt idx="78">
                  <c:v>26.5</c:v>
                </c:pt>
                <c:pt idx="79">
                  <c:v>25.3</c:v>
                </c:pt>
                <c:pt idx="80">
                  <c:v>24.3</c:v>
                </c:pt>
                <c:pt idx="81">
                  <c:v>25.2</c:v>
                </c:pt>
                <c:pt idx="82">
                  <c:v>25.0</c:v>
                </c:pt>
                <c:pt idx="83">
                  <c:v>25.0</c:v>
                </c:pt>
                <c:pt idx="84">
                  <c:v>23.9</c:v>
                </c:pt>
                <c:pt idx="85">
                  <c:v>25.0</c:v>
                </c:pt>
                <c:pt idx="86">
                  <c:v>24.3</c:v>
                </c:pt>
                <c:pt idx="87">
                  <c:v>25.6</c:v>
                </c:pt>
                <c:pt idx="88">
                  <c:v>24.4</c:v>
                </c:pt>
                <c:pt idx="89">
                  <c:v>24.8</c:v>
                </c:pt>
                <c:pt idx="90">
                  <c:v>24.4</c:v>
                </c:pt>
                <c:pt idx="91">
                  <c:v>24.7</c:v>
                </c:pt>
                <c:pt idx="92">
                  <c:v>25.4</c:v>
                </c:pt>
                <c:pt idx="93">
                  <c:v>24.4</c:v>
                </c:pt>
                <c:pt idx="94">
                  <c:v>24.5</c:v>
                </c:pt>
                <c:pt idx="95">
                  <c:v>24.4</c:v>
                </c:pt>
                <c:pt idx="96">
                  <c:v>24.9</c:v>
                </c:pt>
                <c:pt idx="97">
                  <c:v>25.1</c:v>
                </c:pt>
                <c:pt idx="98">
                  <c:v>25.2</c:v>
                </c:pt>
                <c:pt idx="99">
                  <c:v>24.4</c:v>
                </c:pt>
                <c:pt idx="100">
                  <c:v>24.5</c:v>
                </c:pt>
                <c:pt idx="101">
                  <c:v>25.5</c:v>
                </c:pt>
                <c:pt idx="102">
                  <c:v>25.1</c:v>
                </c:pt>
                <c:pt idx="103">
                  <c:v>24.9</c:v>
                </c:pt>
                <c:pt idx="104">
                  <c:v>25.1</c:v>
                </c:pt>
                <c:pt idx="105">
                  <c:v>25.6</c:v>
                </c:pt>
                <c:pt idx="106">
                  <c:v>24.4</c:v>
                </c:pt>
                <c:pt idx="107">
                  <c:v>26.3</c:v>
                </c:pt>
                <c:pt idx="108">
                  <c:v>25.0</c:v>
                </c:pt>
                <c:pt idx="109">
                  <c:v>25.1</c:v>
                </c:pt>
                <c:pt idx="110">
                  <c:v>26.0</c:v>
                </c:pt>
                <c:pt idx="111">
                  <c:v>25.0</c:v>
                </c:pt>
                <c:pt idx="112">
                  <c:v>24.1</c:v>
                </c:pt>
                <c:pt idx="113">
                  <c:v>24.6</c:v>
                </c:pt>
                <c:pt idx="114">
                  <c:v>25.7</c:v>
                </c:pt>
                <c:pt idx="115">
                  <c:v>24.6</c:v>
                </c:pt>
                <c:pt idx="116">
                  <c:v>25.1</c:v>
                </c:pt>
                <c:pt idx="117">
                  <c:v>24.1</c:v>
                </c:pt>
                <c:pt idx="118">
                  <c:v>25.7</c:v>
                </c:pt>
                <c:pt idx="119">
                  <c:v>25.3</c:v>
                </c:pt>
                <c:pt idx="120">
                  <c:v>25.8</c:v>
                </c:pt>
                <c:pt idx="121">
                  <c:v>24.7</c:v>
                </c:pt>
                <c:pt idx="122">
                  <c:v>23.9</c:v>
                </c:pt>
                <c:pt idx="123">
                  <c:v>24.9</c:v>
                </c:pt>
                <c:pt idx="124">
                  <c:v>23.8</c:v>
                </c:pt>
                <c:pt idx="125">
                  <c:v>24.1</c:v>
                </c:pt>
                <c:pt idx="126">
                  <c:v>25.6</c:v>
                </c:pt>
                <c:pt idx="127">
                  <c:v>23.7</c:v>
                </c:pt>
                <c:pt idx="128">
                  <c:v>22.9</c:v>
                </c:pt>
                <c:pt idx="129">
                  <c:v>24.2</c:v>
                </c:pt>
                <c:pt idx="130">
                  <c:v>24.4</c:v>
                </c:pt>
                <c:pt idx="131">
                  <c:v>24.1</c:v>
                </c:pt>
                <c:pt idx="132">
                  <c:v>25.4</c:v>
                </c:pt>
                <c:pt idx="133">
                  <c:v>24.5</c:v>
                </c:pt>
                <c:pt idx="134">
                  <c:v>24.3</c:v>
                </c:pt>
                <c:pt idx="135">
                  <c:v>24.3</c:v>
                </c:pt>
                <c:pt idx="136">
                  <c:v>24.6</c:v>
                </c:pt>
                <c:pt idx="137">
                  <c:v>24.1</c:v>
                </c:pt>
                <c:pt idx="138">
                  <c:v>23.3</c:v>
                </c:pt>
                <c:pt idx="139">
                  <c:v>24.8</c:v>
                </c:pt>
                <c:pt idx="140">
                  <c:v>23.9</c:v>
                </c:pt>
                <c:pt idx="141">
                  <c:v>24.3</c:v>
                </c:pt>
                <c:pt idx="142">
                  <c:v>24.2</c:v>
                </c:pt>
                <c:pt idx="143">
                  <c:v>24.7</c:v>
                </c:pt>
                <c:pt idx="144">
                  <c:v>25.2</c:v>
                </c:pt>
                <c:pt idx="145">
                  <c:v>24.3</c:v>
                </c:pt>
                <c:pt idx="146">
                  <c:v>24.2</c:v>
                </c:pt>
                <c:pt idx="147">
                  <c:v>25.7</c:v>
                </c:pt>
                <c:pt idx="148">
                  <c:v>24.1</c:v>
                </c:pt>
                <c:pt idx="149">
                  <c:v>23.4</c:v>
                </c:pt>
                <c:pt idx="150">
                  <c:v>23.9</c:v>
                </c:pt>
                <c:pt idx="151">
                  <c:v>24.3</c:v>
                </c:pt>
                <c:pt idx="152">
                  <c:v>25.0</c:v>
                </c:pt>
                <c:pt idx="153">
                  <c:v>24.7</c:v>
                </c:pt>
                <c:pt idx="154">
                  <c:v>23.8</c:v>
                </c:pt>
                <c:pt idx="155">
                  <c:v>24.4</c:v>
                </c:pt>
                <c:pt idx="156">
                  <c:v>24.0</c:v>
                </c:pt>
                <c:pt idx="157">
                  <c:v>23.7</c:v>
                </c:pt>
                <c:pt idx="158">
                  <c:v>25.0</c:v>
                </c:pt>
                <c:pt idx="159">
                  <c:v>24.8</c:v>
                </c:pt>
                <c:pt idx="160">
                  <c:v>24.0</c:v>
                </c:pt>
                <c:pt idx="161">
                  <c:v>23.4</c:v>
                </c:pt>
                <c:pt idx="162">
                  <c:v>25.2</c:v>
                </c:pt>
                <c:pt idx="163">
                  <c:v>23.3</c:v>
                </c:pt>
                <c:pt idx="164">
                  <c:v>24.4</c:v>
                </c:pt>
                <c:pt idx="165">
                  <c:v>24.0</c:v>
                </c:pt>
                <c:pt idx="166">
                  <c:v>23.7</c:v>
                </c:pt>
                <c:pt idx="167">
                  <c:v>23.9</c:v>
                </c:pt>
                <c:pt idx="168">
                  <c:v>23.8</c:v>
                </c:pt>
                <c:pt idx="169">
                  <c:v>23.8</c:v>
                </c:pt>
                <c:pt idx="170">
                  <c:v>24.4</c:v>
                </c:pt>
                <c:pt idx="171">
                  <c:v>23.7</c:v>
                </c:pt>
                <c:pt idx="172">
                  <c:v>24.3</c:v>
                </c:pt>
                <c:pt idx="173">
                  <c:v>24.6</c:v>
                </c:pt>
                <c:pt idx="174">
                  <c:v>23.2</c:v>
                </c:pt>
                <c:pt idx="175">
                  <c:v>24.1</c:v>
                </c:pt>
                <c:pt idx="176">
                  <c:v>24.2</c:v>
                </c:pt>
                <c:pt idx="177">
                  <c:v>24.1</c:v>
                </c:pt>
                <c:pt idx="178">
                  <c:v>23.8</c:v>
                </c:pt>
                <c:pt idx="179">
                  <c:v>23.6</c:v>
                </c:pt>
                <c:pt idx="180">
                  <c:v>23.9</c:v>
                </c:pt>
                <c:pt idx="181">
                  <c:v>22.9</c:v>
                </c:pt>
                <c:pt idx="182">
                  <c:v>24.2</c:v>
                </c:pt>
                <c:pt idx="183">
                  <c:v>23.8</c:v>
                </c:pt>
                <c:pt idx="184">
                  <c:v>23.6</c:v>
                </c:pt>
                <c:pt idx="185">
                  <c:v>23.4</c:v>
                </c:pt>
                <c:pt idx="186">
                  <c:v>23.6</c:v>
                </c:pt>
                <c:pt idx="187">
                  <c:v>24.2</c:v>
                </c:pt>
                <c:pt idx="188">
                  <c:v>23.9</c:v>
                </c:pt>
                <c:pt idx="189">
                  <c:v>22.6</c:v>
                </c:pt>
                <c:pt idx="190">
                  <c:v>23.8</c:v>
                </c:pt>
                <c:pt idx="191">
                  <c:v>23.5</c:v>
                </c:pt>
                <c:pt idx="192">
                  <c:v>22.9</c:v>
                </c:pt>
                <c:pt idx="193">
                  <c:v>23.4</c:v>
                </c:pt>
                <c:pt idx="194">
                  <c:v>24.4</c:v>
                </c:pt>
                <c:pt idx="195">
                  <c:v>24.1</c:v>
                </c:pt>
                <c:pt idx="196">
                  <c:v>23.0</c:v>
                </c:pt>
                <c:pt idx="197">
                  <c:v>23.4</c:v>
                </c:pt>
                <c:pt idx="198">
                  <c:v>23.1</c:v>
                </c:pt>
                <c:pt idx="199">
                  <c:v>23.5</c:v>
                </c:pt>
                <c:pt idx="200">
                  <c:v>23.6</c:v>
                </c:pt>
                <c:pt idx="201">
                  <c:v>24.2</c:v>
                </c:pt>
                <c:pt idx="202">
                  <c:v>22.8</c:v>
                </c:pt>
                <c:pt idx="203">
                  <c:v>23.2</c:v>
                </c:pt>
                <c:pt idx="204">
                  <c:v>23.2</c:v>
                </c:pt>
                <c:pt idx="205">
                  <c:v>23.8</c:v>
                </c:pt>
                <c:pt idx="206">
                  <c:v>23.4</c:v>
                </c:pt>
                <c:pt idx="207">
                  <c:v>24.2</c:v>
                </c:pt>
                <c:pt idx="208">
                  <c:v>23.3</c:v>
                </c:pt>
                <c:pt idx="209">
                  <c:v>24.2</c:v>
                </c:pt>
                <c:pt idx="210">
                  <c:v>22.6</c:v>
                </c:pt>
                <c:pt idx="211">
                  <c:v>23.3</c:v>
                </c:pt>
                <c:pt idx="212">
                  <c:v>25.0</c:v>
                </c:pt>
                <c:pt idx="213">
                  <c:v>23.1</c:v>
                </c:pt>
                <c:pt idx="214">
                  <c:v>23.6</c:v>
                </c:pt>
                <c:pt idx="215">
                  <c:v>23.8</c:v>
                </c:pt>
                <c:pt idx="216">
                  <c:v>23.4</c:v>
                </c:pt>
                <c:pt idx="217">
                  <c:v>23.3</c:v>
                </c:pt>
                <c:pt idx="218">
                  <c:v>23.9</c:v>
                </c:pt>
                <c:pt idx="219">
                  <c:v>22.4</c:v>
                </c:pt>
                <c:pt idx="220">
                  <c:v>24.5</c:v>
                </c:pt>
                <c:pt idx="221">
                  <c:v>23.9</c:v>
                </c:pt>
                <c:pt idx="222">
                  <c:v>23.7</c:v>
                </c:pt>
                <c:pt idx="223">
                  <c:v>23.4</c:v>
                </c:pt>
                <c:pt idx="224">
                  <c:v>23.5</c:v>
                </c:pt>
                <c:pt idx="225">
                  <c:v>24.2</c:v>
                </c:pt>
                <c:pt idx="226">
                  <c:v>22.8</c:v>
                </c:pt>
                <c:pt idx="227">
                  <c:v>23.0</c:v>
                </c:pt>
                <c:pt idx="228">
                  <c:v>22.8</c:v>
                </c:pt>
                <c:pt idx="229">
                  <c:v>23.3</c:v>
                </c:pt>
                <c:pt idx="230">
                  <c:v>23.6</c:v>
                </c:pt>
                <c:pt idx="231">
                  <c:v>24.0</c:v>
                </c:pt>
                <c:pt idx="232">
                  <c:v>23.7</c:v>
                </c:pt>
                <c:pt idx="233">
                  <c:v>23.2</c:v>
                </c:pt>
                <c:pt idx="234">
                  <c:v>22.5</c:v>
                </c:pt>
                <c:pt idx="235">
                  <c:v>23.6</c:v>
                </c:pt>
                <c:pt idx="236">
                  <c:v>24.9</c:v>
                </c:pt>
                <c:pt idx="237">
                  <c:v>23.4</c:v>
                </c:pt>
                <c:pt idx="238">
                  <c:v>22.7</c:v>
                </c:pt>
                <c:pt idx="239">
                  <c:v>22.6</c:v>
                </c:pt>
                <c:pt idx="240">
                  <c:v>23.2</c:v>
                </c:pt>
                <c:pt idx="241">
                  <c:v>23.2</c:v>
                </c:pt>
                <c:pt idx="242">
                  <c:v>23.3</c:v>
                </c:pt>
                <c:pt idx="243">
                  <c:v>22.9</c:v>
                </c:pt>
                <c:pt idx="244">
                  <c:v>22.6</c:v>
                </c:pt>
                <c:pt idx="245">
                  <c:v>23.0</c:v>
                </c:pt>
                <c:pt idx="246">
                  <c:v>22.6</c:v>
                </c:pt>
                <c:pt idx="247">
                  <c:v>23.3</c:v>
                </c:pt>
                <c:pt idx="248">
                  <c:v>23.4</c:v>
                </c:pt>
                <c:pt idx="249">
                  <c:v>23.2</c:v>
                </c:pt>
                <c:pt idx="250">
                  <c:v>23.1</c:v>
                </c:pt>
                <c:pt idx="251">
                  <c:v>22.6</c:v>
                </c:pt>
                <c:pt idx="252">
                  <c:v>23.6</c:v>
                </c:pt>
                <c:pt idx="253">
                  <c:v>22.6</c:v>
                </c:pt>
                <c:pt idx="254">
                  <c:v>24.8</c:v>
                </c:pt>
                <c:pt idx="255">
                  <c:v>23.9</c:v>
                </c:pt>
                <c:pt idx="256">
                  <c:v>21.9</c:v>
                </c:pt>
                <c:pt idx="257">
                  <c:v>22.7</c:v>
                </c:pt>
                <c:pt idx="258">
                  <c:v>23.9</c:v>
                </c:pt>
                <c:pt idx="259">
                  <c:v>22.9</c:v>
                </c:pt>
                <c:pt idx="260">
                  <c:v>23.2</c:v>
                </c:pt>
                <c:pt idx="261">
                  <c:v>22.8</c:v>
                </c:pt>
                <c:pt idx="262">
                  <c:v>22.7</c:v>
                </c:pt>
                <c:pt idx="263">
                  <c:v>22.7</c:v>
                </c:pt>
                <c:pt idx="264">
                  <c:v>23.1</c:v>
                </c:pt>
                <c:pt idx="265">
                  <c:v>22.9</c:v>
                </c:pt>
                <c:pt idx="266">
                  <c:v>23.0</c:v>
                </c:pt>
                <c:pt idx="267">
                  <c:v>23.3</c:v>
                </c:pt>
                <c:pt idx="268">
                  <c:v>22.1</c:v>
                </c:pt>
                <c:pt idx="269">
                  <c:v>23.5</c:v>
                </c:pt>
                <c:pt idx="270">
                  <c:v>23.1</c:v>
                </c:pt>
                <c:pt idx="271">
                  <c:v>22.6</c:v>
                </c:pt>
                <c:pt idx="272">
                  <c:v>22.4</c:v>
                </c:pt>
                <c:pt idx="273">
                  <c:v>22.3</c:v>
                </c:pt>
                <c:pt idx="274">
                  <c:v>22.1</c:v>
                </c:pt>
                <c:pt idx="275">
                  <c:v>22.1</c:v>
                </c:pt>
                <c:pt idx="276">
                  <c:v>23.4</c:v>
                </c:pt>
                <c:pt idx="277">
                  <c:v>22.7</c:v>
                </c:pt>
                <c:pt idx="278">
                  <c:v>22.4</c:v>
                </c:pt>
                <c:pt idx="279">
                  <c:v>22.0</c:v>
                </c:pt>
                <c:pt idx="280">
                  <c:v>23.7</c:v>
                </c:pt>
                <c:pt idx="281">
                  <c:v>22.0</c:v>
                </c:pt>
                <c:pt idx="282">
                  <c:v>22.4</c:v>
                </c:pt>
                <c:pt idx="283">
                  <c:v>22.5</c:v>
                </c:pt>
                <c:pt idx="284">
                  <c:v>22.8</c:v>
                </c:pt>
                <c:pt idx="285">
                  <c:v>22.7</c:v>
                </c:pt>
                <c:pt idx="286">
                  <c:v>22.7</c:v>
                </c:pt>
                <c:pt idx="287">
                  <c:v>23.1</c:v>
                </c:pt>
                <c:pt idx="288">
                  <c:v>22.7</c:v>
                </c:pt>
                <c:pt idx="289">
                  <c:v>21.8</c:v>
                </c:pt>
                <c:pt idx="290">
                  <c:v>22.6</c:v>
                </c:pt>
                <c:pt idx="291">
                  <c:v>21.8</c:v>
                </c:pt>
                <c:pt idx="292">
                  <c:v>22.7</c:v>
                </c:pt>
                <c:pt idx="293">
                  <c:v>22.8</c:v>
                </c:pt>
                <c:pt idx="294">
                  <c:v>22.9</c:v>
                </c:pt>
                <c:pt idx="295">
                  <c:v>22.2</c:v>
                </c:pt>
                <c:pt idx="296">
                  <c:v>22.5</c:v>
                </c:pt>
                <c:pt idx="297">
                  <c:v>23.6</c:v>
                </c:pt>
                <c:pt idx="298">
                  <c:v>22.6</c:v>
                </c:pt>
                <c:pt idx="299">
                  <c:v>21.7</c:v>
                </c:pt>
                <c:pt idx="300">
                  <c:v>22.4</c:v>
                </c:pt>
                <c:pt idx="301">
                  <c:v>22.7</c:v>
                </c:pt>
                <c:pt idx="302">
                  <c:v>22.6</c:v>
                </c:pt>
                <c:pt idx="303">
                  <c:v>23.1</c:v>
                </c:pt>
                <c:pt idx="304">
                  <c:v>23.1</c:v>
                </c:pt>
                <c:pt idx="305">
                  <c:v>22.4</c:v>
                </c:pt>
                <c:pt idx="306">
                  <c:v>23.4</c:v>
                </c:pt>
                <c:pt idx="307">
                  <c:v>21.8</c:v>
                </c:pt>
                <c:pt idx="308">
                  <c:v>23.3</c:v>
                </c:pt>
                <c:pt idx="309">
                  <c:v>22.1</c:v>
                </c:pt>
                <c:pt idx="310">
                  <c:v>22.3</c:v>
                </c:pt>
                <c:pt idx="311">
                  <c:v>21.6</c:v>
                </c:pt>
                <c:pt idx="312">
                  <c:v>22.2</c:v>
                </c:pt>
                <c:pt idx="313">
                  <c:v>22.4</c:v>
                </c:pt>
                <c:pt idx="314">
                  <c:v>21.7</c:v>
                </c:pt>
                <c:pt idx="315">
                  <c:v>22.4</c:v>
                </c:pt>
                <c:pt idx="316">
                  <c:v>22.3</c:v>
                </c:pt>
                <c:pt idx="317">
                  <c:v>21.8</c:v>
                </c:pt>
                <c:pt idx="318">
                  <c:v>22.6</c:v>
                </c:pt>
                <c:pt idx="319">
                  <c:v>22.1</c:v>
                </c:pt>
                <c:pt idx="320">
                  <c:v>22.2</c:v>
                </c:pt>
                <c:pt idx="321">
                  <c:v>23.7</c:v>
                </c:pt>
                <c:pt idx="322">
                  <c:v>22.8</c:v>
                </c:pt>
                <c:pt idx="323">
                  <c:v>22.3</c:v>
                </c:pt>
                <c:pt idx="324">
                  <c:v>23.1</c:v>
                </c:pt>
                <c:pt idx="325">
                  <c:v>22.0</c:v>
                </c:pt>
                <c:pt idx="326">
                  <c:v>22.9</c:v>
                </c:pt>
                <c:pt idx="327">
                  <c:v>22.9</c:v>
                </c:pt>
                <c:pt idx="328">
                  <c:v>22.6</c:v>
                </c:pt>
                <c:pt idx="329">
                  <c:v>22.6</c:v>
                </c:pt>
                <c:pt idx="330">
                  <c:v>22.5</c:v>
                </c:pt>
                <c:pt idx="331">
                  <c:v>22.0</c:v>
                </c:pt>
                <c:pt idx="332">
                  <c:v>22.9</c:v>
                </c:pt>
                <c:pt idx="333">
                  <c:v>22.7</c:v>
                </c:pt>
                <c:pt idx="334">
                  <c:v>23.0</c:v>
                </c:pt>
                <c:pt idx="335">
                  <c:v>22.3</c:v>
                </c:pt>
                <c:pt idx="336">
                  <c:v>22.1</c:v>
                </c:pt>
                <c:pt idx="337">
                  <c:v>22.3</c:v>
                </c:pt>
                <c:pt idx="338">
                  <c:v>21.5</c:v>
                </c:pt>
                <c:pt idx="339">
                  <c:v>21.4</c:v>
                </c:pt>
                <c:pt idx="340">
                  <c:v>22.9</c:v>
                </c:pt>
                <c:pt idx="341">
                  <c:v>21.6</c:v>
                </c:pt>
                <c:pt idx="342">
                  <c:v>21.3</c:v>
                </c:pt>
                <c:pt idx="343">
                  <c:v>22.1</c:v>
                </c:pt>
                <c:pt idx="344">
                  <c:v>22.0</c:v>
                </c:pt>
                <c:pt idx="345">
                  <c:v>22.2</c:v>
                </c:pt>
                <c:pt idx="346">
                  <c:v>21.4</c:v>
                </c:pt>
                <c:pt idx="347">
                  <c:v>21.9</c:v>
                </c:pt>
                <c:pt idx="348">
                  <c:v>22.0</c:v>
                </c:pt>
                <c:pt idx="349">
                  <c:v>22.0</c:v>
                </c:pt>
                <c:pt idx="350">
                  <c:v>23.2</c:v>
                </c:pt>
                <c:pt idx="351">
                  <c:v>22.6</c:v>
                </c:pt>
                <c:pt idx="352">
                  <c:v>22.5</c:v>
                </c:pt>
                <c:pt idx="353">
                  <c:v>22.3</c:v>
                </c:pt>
                <c:pt idx="354">
                  <c:v>22.1</c:v>
                </c:pt>
                <c:pt idx="355">
                  <c:v>22.5</c:v>
                </c:pt>
                <c:pt idx="356">
                  <c:v>22.4</c:v>
                </c:pt>
                <c:pt idx="357">
                  <c:v>23.2</c:v>
                </c:pt>
                <c:pt idx="358">
                  <c:v>22.2</c:v>
                </c:pt>
                <c:pt idx="359">
                  <c:v>21.7</c:v>
                </c:pt>
                <c:pt idx="360">
                  <c:v>22.4</c:v>
                </c:pt>
                <c:pt idx="361">
                  <c:v>21.7</c:v>
                </c:pt>
                <c:pt idx="362">
                  <c:v>22.5</c:v>
                </c:pt>
                <c:pt idx="363">
                  <c:v>22.4</c:v>
                </c:pt>
                <c:pt idx="364">
                  <c:v>22.3</c:v>
                </c:pt>
                <c:pt idx="365">
                  <c:v>21.4</c:v>
                </c:pt>
                <c:pt idx="366">
                  <c:v>21.6</c:v>
                </c:pt>
                <c:pt idx="367">
                  <c:v>22.4</c:v>
                </c:pt>
                <c:pt idx="368">
                  <c:v>21.9</c:v>
                </c:pt>
                <c:pt idx="369">
                  <c:v>21.6</c:v>
                </c:pt>
                <c:pt idx="370">
                  <c:v>21.6</c:v>
                </c:pt>
                <c:pt idx="371">
                  <c:v>21.1</c:v>
                </c:pt>
                <c:pt idx="372">
                  <c:v>22.2</c:v>
                </c:pt>
                <c:pt idx="373">
                  <c:v>21.9</c:v>
                </c:pt>
                <c:pt idx="374">
                  <c:v>21.8</c:v>
                </c:pt>
                <c:pt idx="375">
                  <c:v>22.3</c:v>
                </c:pt>
                <c:pt idx="376">
                  <c:v>22.1</c:v>
                </c:pt>
                <c:pt idx="377">
                  <c:v>21.3</c:v>
                </c:pt>
                <c:pt idx="378">
                  <c:v>22.3</c:v>
                </c:pt>
                <c:pt idx="379">
                  <c:v>21.6</c:v>
                </c:pt>
                <c:pt idx="380">
                  <c:v>21.8</c:v>
                </c:pt>
                <c:pt idx="381">
                  <c:v>21.5</c:v>
                </c:pt>
                <c:pt idx="382">
                  <c:v>22.8</c:v>
                </c:pt>
                <c:pt idx="383">
                  <c:v>21.7</c:v>
                </c:pt>
                <c:pt idx="384">
                  <c:v>21.1</c:v>
                </c:pt>
                <c:pt idx="385">
                  <c:v>22.0</c:v>
                </c:pt>
                <c:pt idx="386">
                  <c:v>21.4</c:v>
                </c:pt>
                <c:pt idx="387">
                  <c:v>22.3</c:v>
                </c:pt>
                <c:pt idx="388">
                  <c:v>20.8</c:v>
                </c:pt>
                <c:pt idx="389">
                  <c:v>21.0</c:v>
                </c:pt>
                <c:pt idx="390">
                  <c:v>22.2</c:v>
                </c:pt>
                <c:pt idx="391">
                  <c:v>21.2</c:v>
                </c:pt>
                <c:pt idx="392">
                  <c:v>22.7</c:v>
                </c:pt>
                <c:pt idx="393">
                  <c:v>21.5</c:v>
                </c:pt>
                <c:pt idx="394">
                  <c:v>22.3</c:v>
                </c:pt>
                <c:pt idx="395">
                  <c:v>21.7</c:v>
                </c:pt>
                <c:pt idx="396">
                  <c:v>21.6</c:v>
                </c:pt>
                <c:pt idx="397">
                  <c:v>21.9</c:v>
                </c:pt>
                <c:pt idx="398">
                  <c:v>21.8</c:v>
                </c:pt>
                <c:pt idx="399">
                  <c:v>20.6</c:v>
                </c:pt>
                <c:pt idx="400">
                  <c:v>21.9</c:v>
                </c:pt>
                <c:pt idx="401">
                  <c:v>22.5</c:v>
                </c:pt>
                <c:pt idx="402">
                  <c:v>22.8</c:v>
                </c:pt>
                <c:pt idx="403">
                  <c:v>22.3</c:v>
                </c:pt>
                <c:pt idx="404">
                  <c:v>21.7</c:v>
                </c:pt>
                <c:pt idx="405">
                  <c:v>21.5</c:v>
                </c:pt>
                <c:pt idx="406">
                  <c:v>21.1</c:v>
                </c:pt>
                <c:pt idx="407">
                  <c:v>21.0</c:v>
                </c:pt>
                <c:pt idx="408">
                  <c:v>20.9</c:v>
                </c:pt>
                <c:pt idx="409">
                  <c:v>21.0</c:v>
                </c:pt>
                <c:pt idx="410">
                  <c:v>22.3</c:v>
                </c:pt>
                <c:pt idx="411">
                  <c:v>20.6</c:v>
                </c:pt>
                <c:pt idx="412">
                  <c:v>21.5</c:v>
                </c:pt>
                <c:pt idx="413">
                  <c:v>21.6</c:v>
                </c:pt>
                <c:pt idx="414">
                  <c:v>21.0</c:v>
                </c:pt>
                <c:pt idx="415">
                  <c:v>22.9</c:v>
                </c:pt>
                <c:pt idx="416">
                  <c:v>21.5</c:v>
                </c:pt>
                <c:pt idx="417">
                  <c:v>22.0</c:v>
                </c:pt>
                <c:pt idx="418">
                  <c:v>21.9</c:v>
                </c:pt>
                <c:pt idx="419">
                  <c:v>22.7</c:v>
                </c:pt>
                <c:pt idx="420">
                  <c:v>22.5</c:v>
                </c:pt>
                <c:pt idx="421">
                  <c:v>21.0</c:v>
                </c:pt>
                <c:pt idx="422">
                  <c:v>21.1</c:v>
                </c:pt>
                <c:pt idx="423">
                  <c:v>20.9</c:v>
                </c:pt>
                <c:pt idx="424">
                  <c:v>22.2</c:v>
                </c:pt>
                <c:pt idx="425">
                  <c:v>22.1</c:v>
                </c:pt>
                <c:pt idx="426">
                  <c:v>21.7</c:v>
                </c:pt>
                <c:pt idx="427">
                  <c:v>21.9</c:v>
                </c:pt>
                <c:pt idx="428">
                  <c:v>21.3</c:v>
                </c:pt>
                <c:pt idx="429">
                  <c:v>21.3</c:v>
                </c:pt>
                <c:pt idx="430">
                  <c:v>21.3</c:v>
                </c:pt>
                <c:pt idx="431">
                  <c:v>21.1</c:v>
                </c:pt>
                <c:pt idx="432">
                  <c:v>21.0</c:v>
                </c:pt>
                <c:pt idx="433">
                  <c:v>21.2</c:v>
                </c:pt>
                <c:pt idx="434">
                  <c:v>21.9</c:v>
                </c:pt>
                <c:pt idx="435">
                  <c:v>21.9</c:v>
                </c:pt>
                <c:pt idx="436">
                  <c:v>21.3</c:v>
                </c:pt>
                <c:pt idx="437">
                  <c:v>21.4</c:v>
                </c:pt>
                <c:pt idx="438">
                  <c:v>21.9</c:v>
                </c:pt>
                <c:pt idx="439">
                  <c:v>21.2</c:v>
                </c:pt>
                <c:pt idx="440">
                  <c:v>21.3</c:v>
                </c:pt>
                <c:pt idx="441">
                  <c:v>21.7</c:v>
                </c:pt>
                <c:pt idx="442">
                  <c:v>21.5</c:v>
                </c:pt>
                <c:pt idx="443">
                  <c:v>22.1</c:v>
                </c:pt>
                <c:pt idx="444">
                  <c:v>21.3</c:v>
                </c:pt>
                <c:pt idx="445">
                  <c:v>21.0</c:v>
                </c:pt>
                <c:pt idx="446">
                  <c:v>21.9</c:v>
                </c:pt>
                <c:pt idx="447">
                  <c:v>21.1</c:v>
                </c:pt>
                <c:pt idx="448">
                  <c:v>21.7</c:v>
                </c:pt>
                <c:pt idx="449">
                  <c:v>21.9</c:v>
                </c:pt>
                <c:pt idx="450">
                  <c:v>21.3</c:v>
                </c:pt>
                <c:pt idx="451">
                  <c:v>21.2</c:v>
                </c:pt>
                <c:pt idx="452">
                  <c:v>21.8</c:v>
                </c:pt>
                <c:pt idx="453">
                  <c:v>21.4</c:v>
                </c:pt>
                <c:pt idx="454">
                  <c:v>21.4</c:v>
                </c:pt>
                <c:pt idx="455">
                  <c:v>21.3</c:v>
                </c:pt>
                <c:pt idx="456">
                  <c:v>22.1</c:v>
                </c:pt>
                <c:pt idx="457">
                  <c:v>21.5</c:v>
                </c:pt>
                <c:pt idx="458">
                  <c:v>21.2</c:v>
                </c:pt>
                <c:pt idx="459">
                  <c:v>20.9</c:v>
                </c:pt>
                <c:pt idx="460">
                  <c:v>21.8</c:v>
                </c:pt>
                <c:pt idx="461">
                  <c:v>21.5</c:v>
                </c:pt>
                <c:pt idx="462">
                  <c:v>21.0</c:v>
                </c:pt>
                <c:pt idx="463">
                  <c:v>22.4</c:v>
                </c:pt>
                <c:pt idx="464">
                  <c:v>20.7</c:v>
                </c:pt>
                <c:pt idx="465">
                  <c:v>21.2</c:v>
                </c:pt>
                <c:pt idx="466">
                  <c:v>21.9</c:v>
                </c:pt>
                <c:pt idx="467">
                  <c:v>21.5</c:v>
                </c:pt>
                <c:pt idx="468">
                  <c:v>21.7</c:v>
                </c:pt>
                <c:pt idx="469">
                  <c:v>21.7</c:v>
                </c:pt>
                <c:pt idx="470">
                  <c:v>21.7</c:v>
                </c:pt>
                <c:pt idx="471">
                  <c:v>21.3</c:v>
                </c:pt>
                <c:pt idx="472">
                  <c:v>20.5</c:v>
                </c:pt>
                <c:pt idx="473">
                  <c:v>21.6</c:v>
                </c:pt>
                <c:pt idx="474">
                  <c:v>20.4</c:v>
                </c:pt>
                <c:pt idx="475">
                  <c:v>21.3</c:v>
                </c:pt>
                <c:pt idx="476">
                  <c:v>22.7</c:v>
                </c:pt>
                <c:pt idx="477">
                  <c:v>21.1</c:v>
                </c:pt>
                <c:pt idx="478">
                  <c:v>21.0</c:v>
                </c:pt>
                <c:pt idx="479">
                  <c:v>20.9</c:v>
                </c:pt>
                <c:pt idx="480">
                  <c:v>20.6</c:v>
                </c:pt>
                <c:pt idx="481">
                  <c:v>20.9</c:v>
                </c:pt>
                <c:pt idx="482">
                  <c:v>21.3</c:v>
                </c:pt>
                <c:pt idx="483">
                  <c:v>20.8</c:v>
                </c:pt>
                <c:pt idx="484">
                  <c:v>22.1</c:v>
                </c:pt>
                <c:pt idx="485">
                  <c:v>21.6</c:v>
                </c:pt>
                <c:pt idx="486">
                  <c:v>21.1</c:v>
                </c:pt>
                <c:pt idx="487">
                  <c:v>21.2</c:v>
                </c:pt>
                <c:pt idx="488">
                  <c:v>21.2</c:v>
                </c:pt>
                <c:pt idx="489">
                  <c:v>21.1</c:v>
                </c:pt>
                <c:pt idx="490">
                  <c:v>21.7</c:v>
                </c:pt>
                <c:pt idx="491">
                  <c:v>21.3</c:v>
                </c:pt>
                <c:pt idx="492">
                  <c:v>21.6</c:v>
                </c:pt>
                <c:pt idx="493">
                  <c:v>21.3</c:v>
                </c:pt>
                <c:pt idx="494">
                  <c:v>21.0</c:v>
                </c:pt>
                <c:pt idx="495">
                  <c:v>21.1</c:v>
                </c:pt>
                <c:pt idx="496">
                  <c:v>20.5</c:v>
                </c:pt>
                <c:pt idx="497">
                  <c:v>21.3</c:v>
                </c:pt>
                <c:pt idx="498">
                  <c:v>21.1</c:v>
                </c:pt>
                <c:pt idx="499">
                  <c:v>21.9</c:v>
                </c:pt>
                <c:pt idx="500">
                  <c:v>21.4</c:v>
                </c:pt>
                <c:pt idx="501">
                  <c:v>21.5</c:v>
                </c:pt>
                <c:pt idx="502">
                  <c:v>21.2</c:v>
                </c:pt>
                <c:pt idx="503">
                  <c:v>20.7</c:v>
                </c:pt>
                <c:pt idx="504">
                  <c:v>20.8</c:v>
                </c:pt>
                <c:pt idx="505">
                  <c:v>21.4</c:v>
                </c:pt>
                <c:pt idx="506">
                  <c:v>20.5</c:v>
                </c:pt>
                <c:pt idx="507">
                  <c:v>20.2</c:v>
                </c:pt>
                <c:pt idx="508">
                  <c:v>21.0</c:v>
                </c:pt>
                <c:pt idx="509">
                  <c:v>21.6</c:v>
                </c:pt>
                <c:pt idx="510">
                  <c:v>20.9</c:v>
                </c:pt>
                <c:pt idx="511">
                  <c:v>21.0</c:v>
                </c:pt>
                <c:pt idx="512">
                  <c:v>21.3</c:v>
                </c:pt>
                <c:pt idx="513">
                  <c:v>20.3</c:v>
                </c:pt>
                <c:pt idx="514">
                  <c:v>21.1</c:v>
                </c:pt>
                <c:pt idx="515">
                  <c:v>21.1</c:v>
                </c:pt>
                <c:pt idx="516">
                  <c:v>20.7</c:v>
                </c:pt>
                <c:pt idx="517">
                  <c:v>21.3</c:v>
                </c:pt>
                <c:pt idx="518">
                  <c:v>21.5</c:v>
                </c:pt>
                <c:pt idx="519">
                  <c:v>20.6</c:v>
                </c:pt>
                <c:pt idx="520">
                  <c:v>20.8</c:v>
                </c:pt>
                <c:pt idx="521">
                  <c:v>20.7</c:v>
                </c:pt>
                <c:pt idx="522">
                  <c:v>20.7</c:v>
                </c:pt>
                <c:pt idx="523">
                  <c:v>21.5</c:v>
                </c:pt>
                <c:pt idx="524">
                  <c:v>21.1</c:v>
                </c:pt>
                <c:pt idx="525">
                  <c:v>21.3</c:v>
                </c:pt>
                <c:pt idx="526">
                  <c:v>20.4</c:v>
                </c:pt>
                <c:pt idx="527">
                  <c:v>20.9</c:v>
                </c:pt>
                <c:pt idx="528">
                  <c:v>20.3</c:v>
                </c:pt>
                <c:pt idx="529">
                  <c:v>21.2</c:v>
                </c:pt>
                <c:pt idx="530">
                  <c:v>20.8</c:v>
                </c:pt>
                <c:pt idx="531">
                  <c:v>20.9</c:v>
                </c:pt>
                <c:pt idx="532">
                  <c:v>20.9</c:v>
                </c:pt>
                <c:pt idx="533">
                  <c:v>20.9</c:v>
                </c:pt>
                <c:pt idx="534">
                  <c:v>21.7</c:v>
                </c:pt>
                <c:pt idx="535">
                  <c:v>21.1</c:v>
                </c:pt>
                <c:pt idx="536">
                  <c:v>21.2</c:v>
                </c:pt>
                <c:pt idx="537">
                  <c:v>20.4</c:v>
                </c:pt>
                <c:pt idx="538">
                  <c:v>20.8</c:v>
                </c:pt>
                <c:pt idx="539">
                  <c:v>21.1</c:v>
                </c:pt>
                <c:pt idx="540">
                  <c:v>20.9</c:v>
                </c:pt>
                <c:pt idx="541">
                  <c:v>20.9</c:v>
                </c:pt>
                <c:pt idx="542">
                  <c:v>21.0</c:v>
                </c:pt>
                <c:pt idx="543">
                  <c:v>21.3</c:v>
                </c:pt>
                <c:pt idx="544">
                  <c:v>20.4</c:v>
                </c:pt>
                <c:pt idx="545">
                  <c:v>21.1</c:v>
                </c:pt>
                <c:pt idx="546">
                  <c:v>21.6</c:v>
                </c:pt>
                <c:pt idx="547">
                  <c:v>21.7</c:v>
                </c:pt>
                <c:pt idx="548">
                  <c:v>20.3</c:v>
                </c:pt>
                <c:pt idx="549">
                  <c:v>20.8</c:v>
                </c:pt>
                <c:pt idx="550">
                  <c:v>20.9</c:v>
                </c:pt>
                <c:pt idx="551">
                  <c:v>21.1</c:v>
                </c:pt>
                <c:pt idx="552">
                  <c:v>21.2</c:v>
                </c:pt>
                <c:pt idx="553">
                  <c:v>20.5</c:v>
                </c:pt>
                <c:pt idx="554">
                  <c:v>21.3</c:v>
                </c:pt>
                <c:pt idx="555">
                  <c:v>21.3</c:v>
                </c:pt>
                <c:pt idx="556">
                  <c:v>20.8</c:v>
                </c:pt>
                <c:pt idx="557">
                  <c:v>20.8</c:v>
                </c:pt>
                <c:pt idx="558">
                  <c:v>21.0</c:v>
                </c:pt>
                <c:pt idx="559">
                  <c:v>20.8</c:v>
                </c:pt>
                <c:pt idx="560">
                  <c:v>20.4</c:v>
                </c:pt>
                <c:pt idx="561">
                  <c:v>21.0</c:v>
                </c:pt>
                <c:pt idx="562">
                  <c:v>20.4</c:v>
                </c:pt>
                <c:pt idx="563">
                  <c:v>20.7</c:v>
                </c:pt>
                <c:pt idx="564">
                  <c:v>21.0</c:v>
                </c:pt>
                <c:pt idx="565">
                  <c:v>20.0</c:v>
                </c:pt>
                <c:pt idx="566">
                  <c:v>21.1</c:v>
                </c:pt>
                <c:pt idx="567">
                  <c:v>21.0</c:v>
                </c:pt>
                <c:pt idx="568">
                  <c:v>21.6</c:v>
                </c:pt>
                <c:pt idx="569">
                  <c:v>20.3</c:v>
                </c:pt>
                <c:pt idx="570">
                  <c:v>21.1</c:v>
                </c:pt>
                <c:pt idx="571">
                  <c:v>20.4</c:v>
                </c:pt>
                <c:pt idx="572">
                  <c:v>21.2</c:v>
                </c:pt>
                <c:pt idx="573">
                  <c:v>20.5</c:v>
                </c:pt>
                <c:pt idx="574">
                  <c:v>20.5</c:v>
                </c:pt>
                <c:pt idx="575">
                  <c:v>20.7</c:v>
                </c:pt>
                <c:pt idx="576">
                  <c:v>20.4</c:v>
                </c:pt>
                <c:pt idx="577">
                  <c:v>20.4</c:v>
                </c:pt>
                <c:pt idx="578">
                  <c:v>20.3</c:v>
                </c:pt>
                <c:pt idx="579">
                  <c:v>20.0</c:v>
                </c:pt>
                <c:pt idx="580">
                  <c:v>20.1</c:v>
                </c:pt>
                <c:pt idx="581">
                  <c:v>20.7</c:v>
                </c:pt>
                <c:pt idx="582">
                  <c:v>20.0</c:v>
                </c:pt>
                <c:pt idx="583">
                  <c:v>20.3</c:v>
                </c:pt>
                <c:pt idx="584">
                  <c:v>20.9</c:v>
                </c:pt>
                <c:pt idx="585">
                  <c:v>20.4</c:v>
                </c:pt>
                <c:pt idx="586">
                  <c:v>20.5</c:v>
                </c:pt>
                <c:pt idx="587">
                  <c:v>20.5</c:v>
                </c:pt>
                <c:pt idx="588">
                  <c:v>20.8</c:v>
                </c:pt>
                <c:pt idx="589">
                  <c:v>19.6</c:v>
                </c:pt>
                <c:pt idx="590">
                  <c:v>21.3</c:v>
                </c:pt>
                <c:pt idx="591">
                  <c:v>20.6</c:v>
                </c:pt>
                <c:pt idx="592">
                  <c:v>20.3</c:v>
                </c:pt>
                <c:pt idx="593">
                  <c:v>20.5</c:v>
                </c:pt>
                <c:pt idx="594">
                  <c:v>20.9</c:v>
                </c:pt>
                <c:pt idx="595">
                  <c:v>20.8</c:v>
                </c:pt>
                <c:pt idx="596">
                  <c:v>20.3</c:v>
                </c:pt>
                <c:pt idx="597">
                  <c:v>20.3</c:v>
                </c:pt>
                <c:pt idx="598">
                  <c:v>20.5</c:v>
                </c:pt>
                <c:pt idx="599">
                  <c:v>21.0</c:v>
                </c:pt>
                <c:pt idx="600">
                  <c:v>20.1</c:v>
                </c:pt>
                <c:pt idx="601">
                  <c:v>20.8</c:v>
                </c:pt>
                <c:pt idx="602">
                  <c:v>20.8</c:v>
                </c:pt>
                <c:pt idx="603">
                  <c:v>20.6</c:v>
                </c:pt>
                <c:pt idx="604">
                  <c:v>20.8</c:v>
                </c:pt>
                <c:pt idx="605">
                  <c:v>20.6</c:v>
                </c:pt>
                <c:pt idx="606">
                  <c:v>21.0</c:v>
                </c:pt>
                <c:pt idx="607">
                  <c:v>21.1</c:v>
                </c:pt>
                <c:pt idx="608">
                  <c:v>20.4</c:v>
                </c:pt>
                <c:pt idx="609">
                  <c:v>19.6</c:v>
                </c:pt>
                <c:pt idx="610">
                  <c:v>20.2</c:v>
                </c:pt>
                <c:pt idx="611">
                  <c:v>20.0</c:v>
                </c:pt>
                <c:pt idx="612">
                  <c:v>20.1</c:v>
                </c:pt>
                <c:pt idx="613">
                  <c:v>20.6</c:v>
                </c:pt>
                <c:pt idx="614">
                  <c:v>20.5</c:v>
                </c:pt>
                <c:pt idx="615">
                  <c:v>20.0</c:v>
                </c:pt>
                <c:pt idx="616">
                  <c:v>20.7</c:v>
                </c:pt>
                <c:pt idx="617">
                  <c:v>20.8</c:v>
                </c:pt>
                <c:pt idx="618">
                  <c:v>21.2</c:v>
                </c:pt>
                <c:pt idx="619">
                  <c:v>20.3</c:v>
                </c:pt>
                <c:pt idx="620">
                  <c:v>21.7</c:v>
                </c:pt>
                <c:pt idx="621">
                  <c:v>19.9</c:v>
                </c:pt>
                <c:pt idx="622">
                  <c:v>20.2</c:v>
                </c:pt>
                <c:pt idx="623">
                  <c:v>19.8</c:v>
                </c:pt>
                <c:pt idx="624">
                  <c:v>20.4</c:v>
                </c:pt>
                <c:pt idx="625">
                  <c:v>19.9</c:v>
                </c:pt>
                <c:pt idx="626">
                  <c:v>20.2</c:v>
                </c:pt>
                <c:pt idx="627">
                  <c:v>21.3</c:v>
                </c:pt>
                <c:pt idx="628">
                  <c:v>20.7</c:v>
                </c:pt>
                <c:pt idx="629">
                  <c:v>20.5</c:v>
                </c:pt>
                <c:pt idx="630">
                  <c:v>20.3</c:v>
                </c:pt>
                <c:pt idx="631">
                  <c:v>20.5</c:v>
                </c:pt>
                <c:pt idx="632">
                  <c:v>20.7</c:v>
                </c:pt>
                <c:pt idx="633">
                  <c:v>20.6</c:v>
                </c:pt>
                <c:pt idx="634">
                  <c:v>20.6</c:v>
                </c:pt>
                <c:pt idx="635">
                  <c:v>20.3</c:v>
                </c:pt>
                <c:pt idx="636">
                  <c:v>19.8</c:v>
                </c:pt>
                <c:pt idx="637">
                  <c:v>20.4</c:v>
                </c:pt>
                <c:pt idx="638">
                  <c:v>20.2</c:v>
                </c:pt>
                <c:pt idx="639">
                  <c:v>20.0</c:v>
                </c:pt>
                <c:pt idx="640">
                  <c:v>21.0</c:v>
                </c:pt>
                <c:pt idx="641">
                  <c:v>20.2</c:v>
                </c:pt>
                <c:pt idx="642">
                  <c:v>20.0</c:v>
                </c:pt>
                <c:pt idx="643">
                  <c:v>19.7</c:v>
                </c:pt>
                <c:pt idx="644">
                  <c:v>19.9</c:v>
                </c:pt>
                <c:pt idx="645">
                  <c:v>21.1</c:v>
                </c:pt>
                <c:pt idx="646">
                  <c:v>20.2</c:v>
                </c:pt>
                <c:pt idx="647">
                  <c:v>20.2</c:v>
                </c:pt>
                <c:pt idx="648">
                  <c:v>20.5</c:v>
                </c:pt>
                <c:pt idx="649">
                  <c:v>20.3</c:v>
                </c:pt>
                <c:pt idx="650">
                  <c:v>20.0</c:v>
                </c:pt>
                <c:pt idx="651">
                  <c:v>20.4</c:v>
                </c:pt>
                <c:pt idx="652">
                  <c:v>19.7</c:v>
                </c:pt>
                <c:pt idx="653">
                  <c:v>19.8</c:v>
                </c:pt>
                <c:pt idx="654">
                  <c:v>20.6</c:v>
                </c:pt>
                <c:pt idx="655">
                  <c:v>19.9</c:v>
                </c:pt>
                <c:pt idx="656">
                  <c:v>20.9</c:v>
                </c:pt>
                <c:pt idx="657">
                  <c:v>20.3</c:v>
                </c:pt>
                <c:pt idx="658">
                  <c:v>20.5</c:v>
                </c:pt>
                <c:pt idx="659">
                  <c:v>20.4</c:v>
                </c:pt>
                <c:pt idx="660">
                  <c:v>20.4</c:v>
                </c:pt>
                <c:pt idx="661">
                  <c:v>20.1</c:v>
                </c:pt>
                <c:pt idx="662">
                  <c:v>19.9</c:v>
                </c:pt>
                <c:pt idx="663">
                  <c:v>20.3</c:v>
                </c:pt>
                <c:pt idx="664">
                  <c:v>19.9</c:v>
                </c:pt>
                <c:pt idx="665">
                  <c:v>19.8</c:v>
                </c:pt>
                <c:pt idx="666">
                  <c:v>19.8</c:v>
                </c:pt>
                <c:pt idx="667">
                  <c:v>20.2</c:v>
                </c:pt>
                <c:pt idx="668">
                  <c:v>20.0</c:v>
                </c:pt>
                <c:pt idx="669">
                  <c:v>19.7</c:v>
                </c:pt>
                <c:pt idx="670">
                  <c:v>20.1</c:v>
                </c:pt>
                <c:pt idx="671">
                  <c:v>20.3</c:v>
                </c:pt>
                <c:pt idx="672">
                  <c:v>19.8</c:v>
                </c:pt>
                <c:pt idx="673">
                  <c:v>19.9</c:v>
                </c:pt>
                <c:pt idx="674">
                  <c:v>20.0</c:v>
                </c:pt>
                <c:pt idx="675">
                  <c:v>19.7</c:v>
                </c:pt>
                <c:pt idx="676">
                  <c:v>20.5</c:v>
                </c:pt>
                <c:pt idx="677">
                  <c:v>19.6</c:v>
                </c:pt>
                <c:pt idx="678">
                  <c:v>19.9</c:v>
                </c:pt>
                <c:pt idx="679">
                  <c:v>20.1</c:v>
                </c:pt>
                <c:pt idx="680">
                  <c:v>20.7</c:v>
                </c:pt>
                <c:pt idx="681">
                  <c:v>20.6</c:v>
                </c:pt>
                <c:pt idx="682">
                  <c:v>20.2</c:v>
                </c:pt>
                <c:pt idx="683">
                  <c:v>19.8</c:v>
                </c:pt>
                <c:pt idx="684">
                  <c:v>19.8</c:v>
                </c:pt>
                <c:pt idx="685">
                  <c:v>20.2</c:v>
                </c:pt>
                <c:pt idx="686">
                  <c:v>20.0</c:v>
                </c:pt>
                <c:pt idx="687">
                  <c:v>20.3</c:v>
                </c:pt>
                <c:pt idx="688">
                  <c:v>20.8</c:v>
                </c:pt>
                <c:pt idx="689">
                  <c:v>19.8</c:v>
                </c:pt>
                <c:pt idx="690">
                  <c:v>20.6</c:v>
                </c:pt>
                <c:pt idx="691">
                  <c:v>19.6</c:v>
                </c:pt>
                <c:pt idx="692">
                  <c:v>20.2</c:v>
                </c:pt>
                <c:pt idx="693">
                  <c:v>20.3</c:v>
                </c:pt>
                <c:pt idx="694">
                  <c:v>20.3</c:v>
                </c:pt>
                <c:pt idx="695">
                  <c:v>20.5</c:v>
                </c:pt>
                <c:pt idx="696">
                  <c:v>20.5</c:v>
                </c:pt>
                <c:pt idx="697">
                  <c:v>19.3</c:v>
                </c:pt>
                <c:pt idx="698">
                  <c:v>19.8</c:v>
                </c:pt>
                <c:pt idx="699">
                  <c:v>20.3</c:v>
                </c:pt>
                <c:pt idx="700">
                  <c:v>20.0</c:v>
                </c:pt>
                <c:pt idx="701">
                  <c:v>20.1</c:v>
                </c:pt>
                <c:pt idx="702">
                  <c:v>20.1</c:v>
                </c:pt>
                <c:pt idx="703">
                  <c:v>19.9</c:v>
                </c:pt>
                <c:pt idx="704">
                  <c:v>20.5</c:v>
                </c:pt>
                <c:pt idx="705">
                  <c:v>20.0</c:v>
                </c:pt>
                <c:pt idx="706">
                  <c:v>19.3</c:v>
                </c:pt>
                <c:pt idx="707">
                  <c:v>19.7</c:v>
                </c:pt>
                <c:pt idx="708">
                  <c:v>19.8</c:v>
                </c:pt>
                <c:pt idx="709">
                  <c:v>19.6</c:v>
                </c:pt>
                <c:pt idx="710">
                  <c:v>19.7</c:v>
                </c:pt>
                <c:pt idx="711">
                  <c:v>20.3</c:v>
                </c:pt>
                <c:pt idx="712">
                  <c:v>20.6</c:v>
                </c:pt>
                <c:pt idx="713">
                  <c:v>20.6</c:v>
                </c:pt>
                <c:pt idx="714">
                  <c:v>20.7</c:v>
                </c:pt>
                <c:pt idx="715">
                  <c:v>19.6</c:v>
                </c:pt>
                <c:pt idx="716">
                  <c:v>19.7</c:v>
                </c:pt>
                <c:pt idx="717">
                  <c:v>20.1</c:v>
                </c:pt>
                <c:pt idx="718">
                  <c:v>20.6</c:v>
                </c:pt>
                <c:pt idx="719">
                  <c:v>19.9</c:v>
                </c:pt>
                <c:pt idx="720">
                  <c:v>20.2</c:v>
                </c:pt>
                <c:pt idx="721">
                  <c:v>20.0</c:v>
                </c:pt>
                <c:pt idx="722">
                  <c:v>20.0</c:v>
                </c:pt>
                <c:pt idx="723">
                  <c:v>19.4</c:v>
                </c:pt>
                <c:pt idx="724">
                  <c:v>20.4</c:v>
                </c:pt>
                <c:pt idx="725">
                  <c:v>20.1</c:v>
                </c:pt>
                <c:pt idx="726">
                  <c:v>20.4</c:v>
                </c:pt>
                <c:pt idx="727">
                  <c:v>20.2</c:v>
                </c:pt>
                <c:pt idx="728">
                  <c:v>20.3</c:v>
                </c:pt>
                <c:pt idx="729">
                  <c:v>20.8</c:v>
                </c:pt>
                <c:pt idx="730">
                  <c:v>20.0</c:v>
                </c:pt>
                <c:pt idx="731">
                  <c:v>20.0</c:v>
                </c:pt>
                <c:pt idx="732">
                  <c:v>20.0</c:v>
                </c:pt>
                <c:pt idx="733">
                  <c:v>19.1</c:v>
                </c:pt>
                <c:pt idx="734">
                  <c:v>19.2</c:v>
                </c:pt>
                <c:pt idx="735">
                  <c:v>19.8</c:v>
                </c:pt>
                <c:pt idx="736">
                  <c:v>20.7</c:v>
                </c:pt>
                <c:pt idx="737">
                  <c:v>19.8</c:v>
                </c:pt>
                <c:pt idx="738">
                  <c:v>20.2</c:v>
                </c:pt>
                <c:pt idx="739">
                  <c:v>19.9</c:v>
                </c:pt>
                <c:pt idx="740">
                  <c:v>19.8</c:v>
                </c:pt>
                <c:pt idx="741">
                  <c:v>19.6</c:v>
                </c:pt>
                <c:pt idx="742">
                  <c:v>20.0</c:v>
                </c:pt>
                <c:pt idx="743">
                  <c:v>19.9</c:v>
                </c:pt>
                <c:pt idx="744">
                  <c:v>20.1</c:v>
                </c:pt>
                <c:pt idx="745">
                  <c:v>20.0</c:v>
                </c:pt>
                <c:pt idx="746">
                  <c:v>21.1</c:v>
                </c:pt>
                <c:pt idx="747">
                  <c:v>19.9</c:v>
                </c:pt>
                <c:pt idx="748">
                  <c:v>19.6</c:v>
                </c:pt>
                <c:pt idx="749">
                  <c:v>19.9</c:v>
                </c:pt>
                <c:pt idx="750">
                  <c:v>19.8</c:v>
                </c:pt>
                <c:pt idx="751">
                  <c:v>19.7</c:v>
                </c:pt>
                <c:pt idx="752">
                  <c:v>19.6</c:v>
                </c:pt>
                <c:pt idx="753">
                  <c:v>20.3</c:v>
                </c:pt>
                <c:pt idx="754">
                  <c:v>19.5</c:v>
                </c:pt>
                <c:pt idx="755">
                  <c:v>19.1</c:v>
                </c:pt>
                <c:pt idx="756">
                  <c:v>19.9</c:v>
                </c:pt>
                <c:pt idx="757">
                  <c:v>19.1</c:v>
                </c:pt>
                <c:pt idx="758">
                  <c:v>19.3</c:v>
                </c:pt>
                <c:pt idx="759">
                  <c:v>20.1</c:v>
                </c:pt>
                <c:pt idx="760">
                  <c:v>19.6</c:v>
                </c:pt>
                <c:pt idx="761">
                  <c:v>19.7</c:v>
                </c:pt>
                <c:pt idx="762">
                  <c:v>19.7</c:v>
                </c:pt>
                <c:pt idx="763">
                  <c:v>19.5</c:v>
                </c:pt>
                <c:pt idx="764">
                  <c:v>20.4</c:v>
                </c:pt>
                <c:pt idx="765">
                  <c:v>20.0</c:v>
                </c:pt>
                <c:pt idx="766">
                  <c:v>20.2</c:v>
                </c:pt>
                <c:pt idx="767">
                  <c:v>19.8</c:v>
                </c:pt>
                <c:pt idx="768">
                  <c:v>20.3</c:v>
                </c:pt>
                <c:pt idx="769">
                  <c:v>19.4</c:v>
                </c:pt>
                <c:pt idx="770">
                  <c:v>19.2</c:v>
                </c:pt>
                <c:pt idx="771">
                  <c:v>19.4</c:v>
                </c:pt>
                <c:pt idx="772">
                  <c:v>20.0</c:v>
                </c:pt>
                <c:pt idx="773">
                  <c:v>20.0</c:v>
                </c:pt>
                <c:pt idx="774">
                  <c:v>20.0</c:v>
                </c:pt>
                <c:pt idx="775">
                  <c:v>19.8</c:v>
                </c:pt>
                <c:pt idx="776">
                  <c:v>20.3</c:v>
                </c:pt>
                <c:pt idx="777">
                  <c:v>20.1</c:v>
                </c:pt>
                <c:pt idx="778">
                  <c:v>19.7</c:v>
                </c:pt>
                <c:pt idx="779">
                  <c:v>19.8</c:v>
                </c:pt>
                <c:pt idx="780">
                  <c:v>19.6</c:v>
                </c:pt>
                <c:pt idx="781">
                  <c:v>20.1</c:v>
                </c:pt>
                <c:pt idx="782">
                  <c:v>19.4</c:v>
                </c:pt>
                <c:pt idx="783">
                  <c:v>19.6</c:v>
                </c:pt>
                <c:pt idx="784">
                  <c:v>19.5</c:v>
                </c:pt>
                <c:pt idx="785">
                  <c:v>19.9</c:v>
                </c:pt>
                <c:pt idx="786">
                  <c:v>19.9</c:v>
                </c:pt>
                <c:pt idx="787">
                  <c:v>19.7</c:v>
                </c:pt>
                <c:pt idx="788">
                  <c:v>19.4</c:v>
                </c:pt>
                <c:pt idx="789">
                  <c:v>19.9</c:v>
                </c:pt>
                <c:pt idx="790">
                  <c:v>19.3</c:v>
                </c:pt>
                <c:pt idx="791">
                  <c:v>19.8</c:v>
                </c:pt>
                <c:pt idx="792">
                  <c:v>19.3</c:v>
                </c:pt>
                <c:pt idx="793">
                  <c:v>20.0</c:v>
                </c:pt>
                <c:pt idx="794">
                  <c:v>19.7</c:v>
                </c:pt>
                <c:pt idx="795">
                  <c:v>19.7</c:v>
                </c:pt>
                <c:pt idx="796">
                  <c:v>19.1</c:v>
                </c:pt>
                <c:pt idx="797">
                  <c:v>19.7</c:v>
                </c:pt>
                <c:pt idx="798">
                  <c:v>19.7</c:v>
                </c:pt>
                <c:pt idx="799">
                  <c:v>19.7</c:v>
                </c:pt>
                <c:pt idx="800">
                  <c:v>19.5</c:v>
                </c:pt>
                <c:pt idx="801">
                  <c:v>19.0</c:v>
                </c:pt>
                <c:pt idx="802">
                  <c:v>20.0</c:v>
                </c:pt>
                <c:pt idx="803">
                  <c:v>19.5</c:v>
                </c:pt>
                <c:pt idx="804">
                  <c:v>19.3</c:v>
                </c:pt>
                <c:pt idx="805">
                  <c:v>19.1</c:v>
                </c:pt>
                <c:pt idx="806">
                  <c:v>20.0</c:v>
                </c:pt>
                <c:pt idx="807">
                  <c:v>19.5</c:v>
                </c:pt>
                <c:pt idx="808">
                  <c:v>19.4</c:v>
                </c:pt>
                <c:pt idx="809">
                  <c:v>20.1</c:v>
                </c:pt>
                <c:pt idx="810">
                  <c:v>19.7</c:v>
                </c:pt>
                <c:pt idx="811">
                  <c:v>19.3</c:v>
                </c:pt>
                <c:pt idx="812">
                  <c:v>19.0</c:v>
                </c:pt>
                <c:pt idx="813">
                  <c:v>19.4</c:v>
                </c:pt>
                <c:pt idx="814">
                  <c:v>18.7</c:v>
                </c:pt>
                <c:pt idx="815">
                  <c:v>19.2</c:v>
                </c:pt>
                <c:pt idx="816">
                  <c:v>19.8</c:v>
                </c:pt>
                <c:pt idx="817">
                  <c:v>18.5</c:v>
                </c:pt>
                <c:pt idx="818">
                  <c:v>19.2</c:v>
                </c:pt>
                <c:pt idx="819">
                  <c:v>19.3</c:v>
                </c:pt>
                <c:pt idx="820">
                  <c:v>19.4</c:v>
                </c:pt>
                <c:pt idx="821">
                  <c:v>19.2</c:v>
                </c:pt>
                <c:pt idx="822">
                  <c:v>18.9</c:v>
                </c:pt>
                <c:pt idx="823">
                  <c:v>19.7</c:v>
                </c:pt>
                <c:pt idx="824">
                  <c:v>19.8</c:v>
                </c:pt>
                <c:pt idx="825">
                  <c:v>19.3</c:v>
                </c:pt>
                <c:pt idx="826">
                  <c:v>20.4</c:v>
                </c:pt>
                <c:pt idx="827">
                  <c:v>19.4</c:v>
                </c:pt>
                <c:pt idx="828">
                  <c:v>19.3</c:v>
                </c:pt>
                <c:pt idx="829">
                  <c:v>19.5</c:v>
                </c:pt>
                <c:pt idx="830">
                  <c:v>19.2</c:v>
                </c:pt>
                <c:pt idx="831">
                  <c:v>19.3</c:v>
                </c:pt>
                <c:pt idx="832">
                  <c:v>19.9</c:v>
                </c:pt>
                <c:pt idx="833">
                  <c:v>19.6</c:v>
                </c:pt>
                <c:pt idx="834">
                  <c:v>20.7</c:v>
                </c:pt>
                <c:pt idx="835">
                  <c:v>19.2</c:v>
                </c:pt>
                <c:pt idx="836">
                  <c:v>19.7</c:v>
                </c:pt>
                <c:pt idx="837">
                  <c:v>19.5</c:v>
                </c:pt>
                <c:pt idx="838">
                  <c:v>19.8</c:v>
                </c:pt>
                <c:pt idx="839">
                  <c:v>18.8</c:v>
                </c:pt>
                <c:pt idx="840">
                  <c:v>19.4</c:v>
                </c:pt>
                <c:pt idx="841">
                  <c:v>19.1</c:v>
                </c:pt>
                <c:pt idx="842">
                  <c:v>19.1</c:v>
                </c:pt>
                <c:pt idx="843">
                  <c:v>19.0</c:v>
                </c:pt>
                <c:pt idx="844">
                  <c:v>19.0</c:v>
                </c:pt>
                <c:pt idx="845">
                  <c:v>19.6</c:v>
                </c:pt>
                <c:pt idx="846">
                  <c:v>19.0</c:v>
                </c:pt>
                <c:pt idx="847">
                  <c:v>19.0</c:v>
                </c:pt>
                <c:pt idx="848">
                  <c:v>19.6</c:v>
                </c:pt>
                <c:pt idx="849">
                  <c:v>18.7</c:v>
                </c:pt>
                <c:pt idx="850">
                  <c:v>19.4</c:v>
                </c:pt>
                <c:pt idx="851">
                  <c:v>19.2</c:v>
                </c:pt>
                <c:pt idx="852">
                  <c:v>19.5</c:v>
                </c:pt>
                <c:pt idx="853">
                  <c:v>18.8</c:v>
                </c:pt>
                <c:pt idx="854">
                  <c:v>19.6</c:v>
                </c:pt>
                <c:pt idx="855">
                  <c:v>18.6</c:v>
                </c:pt>
                <c:pt idx="856">
                  <c:v>19.1</c:v>
                </c:pt>
                <c:pt idx="857">
                  <c:v>18.9</c:v>
                </c:pt>
                <c:pt idx="858">
                  <c:v>18.9</c:v>
                </c:pt>
                <c:pt idx="859">
                  <c:v>18.7</c:v>
                </c:pt>
                <c:pt idx="860">
                  <c:v>19.2</c:v>
                </c:pt>
                <c:pt idx="861">
                  <c:v>19.5</c:v>
                </c:pt>
                <c:pt idx="862">
                  <c:v>19.2</c:v>
                </c:pt>
                <c:pt idx="863">
                  <c:v>19.6</c:v>
                </c:pt>
                <c:pt idx="864">
                  <c:v>19.2</c:v>
                </c:pt>
                <c:pt idx="865">
                  <c:v>19.5</c:v>
                </c:pt>
                <c:pt idx="866">
                  <c:v>19.1</c:v>
                </c:pt>
                <c:pt idx="867">
                  <c:v>19.2</c:v>
                </c:pt>
                <c:pt idx="868">
                  <c:v>18.9</c:v>
                </c:pt>
                <c:pt idx="869">
                  <c:v>19.9</c:v>
                </c:pt>
                <c:pt idx="870">
                  <c:v>18.5</c:v>
                </c:pt>
                <c:pt idx="871">
                  <c:v>18.6</c:v>
                </c:pt>
                <c:pt idx="872">
                  <c:v>18.3</c:v>
                </c:pt>
                <c:pt idx="873">
                  <c:v>19.0</c:v>
                </c:pt>
                <c:pt idx="874">
                  <c:v>19.0</c:v>
                </c:pt>
                <c:pt idx="875">
                  <c:v>18.8</c:v>
                </c:pt>
                <c:pt idx="876">
                  <c:v>18.3</c:v>
                </c:pt>
                <c:pt idx="877">
                  <c:v>19.6</c:v>
                </c:pt>
                <c:pt idx="878">
                  <c:v>19.5</c:v>
                </c:pt>
                <c:pt idx="879">
                  <c:v>19.2</c:v>
                </c:pt>
                <c:pt idx="880">
                  <c:v>19.4</c:v>
                </c:pt>
                <c:pt idx="881">
                  <c:v>19.4</c:v>
                </c:pt>
                <c:pt idx="882">
                  <c:v>19.8</c:v>
                </c:pt>
                <c:pt idx="883">
                  <c:v>19.6</c:v>
                </c:pt>
                <c:pt idx="884">
                  <c:v>19.4</c:v>
                </c:pt>
                <c:pt idx="885">
                  <c:v>19.7</c:v>
                </c:pt>
                <c:pt idx="886">
                  <c:v>19.4</c:v>
                </c:pt>
                <c:pt idx="887">
                  <c:v>19.5</c:v>
                </c:pt>
                <c:pt idx="888">
                  <c:v>19.2</c:v>
                </c:pt>
                <c:pt idx="889">
                  <c:v>19.6</c:v>
                </c:pt>
                <c:pt idx="890">
                  <c:v>19.6</c:v>
                </c:pt>
                <c:pt idx="891">
                  <c:v>18.8</c:v>
                </c:pt>
                <c:pt idx="892">
                  <c:v>19.2</c:v>
                </c:pt>
                <c:pt idx="893">
                  <c:v>19.6</c:v>
                </c:pt>
                <c:pt idx="894">
                  <c:v>18.7</c:v>
                </c:pt>
                <c:pt idx="895">
                  <c:v>18.7</c:v>
                </c:pt>
                <c:pt idx="896">
                  <c:v>19.2</c:v>
                </c:pt>
                <c:pt idx="897">
                  <c:v>18.9</c:v>
                </c:pt>
                <c:pt idx="898">
                  <c:v>18.9</c:v>
                </c:pt>
                <c:pt idx="899">
                  <c:v>19.7</c:v>
                </c:pt>
                <c:pt idx="900">
                  <c:v>18.7</c:v>
                </c:pt>
                <c:pt idx="901">
                  <c:v>19.2</c:v>
                </c:pt>
                <c:pt idx="902">
                  <c:v>18.7</c:v>
                </c:pt>
                <c:pt idx="903">
                  <c:v>19.1</c:v>
                </c:pt>
                <c:pt idx="904">
                  <c:v>19.6</c:v>
                </c:pt>
                <c:pt idx="905">
                  <c:v>19.2</c:v>
                </c:pt>
                <c:pt idx="906">
                  <c:v>18.9</c:v>
                </c:pt>
                <c:pt idx="907">
                  <c:v>18.6</c:v>
                </c:pt>
                <c:pt idx="908">
                  <c:v>19.5</c:v>
                </c:pt>
                <c:pt idx="909">
                  <c:v>18.5</c:v>
                </c:pt>
                <c:pt idx="910">
                  <c:v>18.5</c:v>
                </c:pt>
                <c:pt idx="911">
                  <c:v>19.0</c:v>
                </c:pt>
                <c:pt idx="912">
                  <c:v>18.8</c:v>
                </c:pt>
                <c:pt idx="913">
                  <c:v>19.1</c:v>
                </c:pt>
                <c:pt idx="914">
                  <c:v>18.8</c:v>
                </c:pt>
                <c:pt idx="915">
                  <c:v>18.4</c:v>
                </c:pt>
                <c:pt idx="916">
                  <c:v>18.9</c:v>
                </c:pt>
                <c:pt idx="917">
                  <c:v>19.6</c:v>
                </c:pt>
                <c:pt idx="918">
                  <c:v>18.2</c:v>
                </c:pt>
                <c:pt idx="919">
                  <c:v>18.3</c:v>
                </c:pt>
                <c:pt idx="920">
                  <c:v>18.4</c:v>
                </c:pt>
                <c:pt idx="921">
                  <c:v>18.6</c:v>
                </c:pt>
                <c:pt idx="922">
                  <c:v>18.2</c:v>
                </c:pt>
                <c:pt idx="923">
                  <c:v>19.1</c:v>
                </c:pt>
                <c:pt idx="924">
                  <c:v>18.4</c:v>
                </c:pt>
                <c:pt idx="925">
                  <c:v>19.2</c:v>
                </c:pt>
                <c:pt idx="926">
                  <c:v>19.1</c:v>
                </c:pt>
                <c:pt idx="927">
                  <c:v>19.5</c:v>
                </c:pt>
                <c:pt idx="928">
                  <c:v>19.0</c:v>
                </c:pt>
                <c:pt idx="929">
                  <c:v>17.9</c:v>
                </c:pt>
                <c:pt idx="930">
                  <c:v>18.4</c:v>
                </c:pt>
                <c:pt idx="931">
                  <c:v>18.7</c:v>
                </c:pt>
                <c:pt idx="932">
                  <c:v>19.0</c:v>
                </c:pt>
                <c:pt idx="933">
                  <c:v>19.0</c:v>
                </c:pt>
                <c:pt idx="934">
                  <c:v>19.2</c:v>
                </c:pt>
                <c:pt idx="935">
                  <c:v>18.9</c:v>
                </c:pt>
                <c:pt idx="936">
                  <c:v>18.2</c:v>
                </c:pt>
                <c:pt idx="937">
                  <c:v>19.1</c:v>
                </c:pt>
                <c:pt idx="938">
                  <c:v>18.3</c:v>
                </c:pt>
                <c:pt idx="939">
                  <c:v>18.3</c:v>
                </c:pt>
                <c:pt idx="940">
                  <c:v>18.8</c:v>
                </c:pt>
                <c:pt idx="941">
                  <c:v>18.9</c:v>
                </c:pt>
                <c:pt idx="942">
                  <c:v>18.6</c:v>
                </c:pt>
                <c:pt idx="943">
                  <c:v>18.5</c:v>
                </c:pt>
                <c:pt idx="944">
                  <c:v>18.4</c:v>
                </c:pt>
                <c:pt idx="945">
                  <c:v>18.9</c:v>
                </c:pt>
                <c:pt idx="946">
                  <c:v>18.9</c:v>
                </c:pt>
                <c:pt idx="947">
                  <c:v>19.2</c:v>
                </c:pt>
                <c:pt idx="948">
                  <c:v>18.0</c:v>
                </c:pt>
                <c:pt idx="949">
                  <c:v>19.0</c:v>
                </c:pt>
                <c:pt idx="950">
                  <c:v>18.9</c:v>
                </c:pt>
                <c:pt idx="951">
                  <c:v>18.4</c:v>
                </c:pt>
                <c:pt idx="952">
                  <c:v>18.1</c:v>
                </c:pt>
                <c:pt idx="953">
                  <c:v>18.9</c:v>
                </c:pt>
                <c:pt idx="954">
                  <c:v>18.7</c:v>
                </c:pt>
                <c:pt idx="955">
                  <c:v>18.5</c:v>
                </c:pt>
                <c:pt idx="956">
                  <c:v>18.0</c:v>
                </c:pt>
                <c:pt idx="957">
                  <c:v>18.3</c:v>
                </c:pt>
                <c:pt idx="958">
                  <c:v>18.6</c:v>
                </c:pt>
                <c:pt idx="959">
                  <c:v>18.5</c:v>
                </c:pt>
                <c:pt idx="960">
                  <c:v>18.8</c:v>
                </c:pt>
                <c:pt idx="961">
                  <c:v>18.7</c:v>
                </c:pt>
                <c:pt idx="962">
                  <c:v>18.1</c:v>
                </c:pt>
                <c:pt idx="963">
                  <c:v>18.4</c:v>
                </c:pt>
                <c:pt idx="964">
                  <c:v>18.4</c:v>
                </c:pt>
                <c:pt idx="965">
                  <c:v>18.1</c:v>
                </c:pt>
                <c:pt idx="966">
                  <c:v>18.9</c:v>
                </c:pt>
                <c:pt idx="967">
                  <c:v>18.4</c:v>
                </c:pt>
                <c:pt idx="968">
                  <c:v>18.6</c:v>
                </c:pt>
                <c:pt idx="969">
                  <c:v>18.1</c:v>
                </c:pt>
                <c:pt idx="970">
                  <c:v>18.0</c:v>
                </c:pt>
                <c:pt idx="971">
                  <c:v>19.2</c:v>
                </c:pt>
                <c:pt idx="972">
                  <c:v>19.1</c:v>
                </c:pt>
                <c:pt idx="973">
                  <c:v>18.0</c:v>
                </c:pt>
                <c:pt idx="974">
                  <c:v>18.2</c:v>
                </c:pt>
                <c:pt idx="975">
                  <c:v>18.5</c:v>
                </c:pt>
                <c:pt idx="976">
                  <c:v>18.9</c:v>
                </c:pt>
                <c:pt idx="977">
                  <c:v>18.2</c:v>
                </c:pt>
                <c:pt idx="978">
                  <c:v>18.1</c:v>
                </c:pt>
                <c:pt idx="979">
                  <c:v>18.0</c:v>
                </c:pt>
                <c:pt idx="980">
                  <c:v>17.9</c:v>
                </c:pt>
                <c:pt idx="981">
                  <c:v>18.4</c:v>
                </c:pt>
                <c:pt idx="982">
                  <c:v>18.1</c:v>
                </c:pt>
                <c:pt idx="983">
                  <c:v>17.5</c:v>
                </c:pt>
                <c:pt idx="984">
                  <c:v>18.4</c:v>
                </c:pt>
                <c:pt idx="985">
                  <c:v>18.7</c:v>
                </c:pt>
                <c:pt idx="986">
                  <c:v>17.9</c:v>
                </c:pt>
                <c:pt idx="987">
                  <c:v>18.6</c:v>
                </c:pt>
                <c:pt idx="988">
                  <c:v>18.3</c:v>
                </c:pt>
                <c:pt idx="989">
                  <c:v>18.6</c:v>
                </c:pt>
                <c:pt idx="990">
                  <c:v>18.6</c:v>
                </c:pt>
                <c:pt idx="991">
                  <c:v>18.0</c:v>
                </c:pt>
                <c:pt idx="992">
                  <c:v>18.7</c:v>
                </c:pt>
                <c:pt idx="993">
                  <c:v>17.8</c:v>
                </c:pt>
                <c:pt idx="994">
                  <c:v>18.2</c:v>
                </c:pt>
                <c:pt idx="995">
                  <c:v>18.4</c:v>
                </c:pt>
                <c:pt idx="996">
                  <c:v>18.3</c:v>
                </c:pt>
                <c:pt idx="997">
                  <c:v>18.5</c:v>
                </c:pt>
                <c:pt idx="998">
                  <c:v>18.4</c:v>
                </c:pt>
                <c:pt idx="999">
                  <c:v>18.1</c:v>
                </c:pt>
                <c:pt idx="1000">
                  <c:v>18.5</c:v>
                </c:pt>
                <c:pt idx="1001">
                  <c:v>18.1</c:v>
                </c:pt>
                <c:pt idx="1002">
                  <c:v>18.5</c:v>
                </c:pt>
                <c:pt idx="1003">
                  <c:v>17.7</c:v>
                </c:pt>
                <c:pt idx="1004">
                  <c:v>18.0</c:v>
                </c:pt>
                <c:pt idx="1005">
                  <c:v>18.4</c:v>
                </c:pt>
                <c:pt idx="1006">
                  <c:v>18.0</c:v>
                </c:pt>
                <c:pt idx="1007">
                  <c:v>18.5</c:v>
                </c:pt>
                <c:pt idx="1008">
                  <c:v>18.2</c:v>
                </c:pt>
                <c:pt idx="1009">
                  <c:v>18.3</c:v>
                </c:pt>
                <c:pt idx="1010">
                  <c:v>18.6</c:v>
                </c:pt>
                <c:pt idx="1011">
                  <c:v>18.2</c:v>
                </c:pt>
                <c:pt idx="1012">
                  <c:v>18.3</c:v>
                </c:pt>
                <c:pt idx="1013">
                  <c:v>18.4</c:v>
                </c:pt>
                <c:pt idx="1014">
                  <c:v>18.7</c:v>
                </c:pt>
                <c:pt idx="1015">
                  <c:v>18.1</c:v>
                </c:pt>
                <c:pt idx="1016">
                  <c:v>18.7</c:v>
                </c:pt>
                <c:pt idx="1017">
                  <c:v>17.8</c:v>
                </c:pt>
                <c:pt idx="1018">
                  <c:v>17.7</c:v>
                </c:pt>
                <c:pt idx="1019">
                  <c:v>19.7</c:v>
                </c:pt>
                <c:pt idx="1020">
                  <c:v>17.4</c:v>
                </c:pt>
                <c:pt idx="1021">
                  <c:v>17.8</c:v>
                </c:pt>
                <c:pt idx="1022">
                  <c:v>18.3</c:v>
                </c:pt>
                <c:pt idx="1023">
                  <c:v>17.9</c:v>
                </c:pt>
                <c:pt idx="1024">
                  <c:v>18.1</c:v>
                </c:pt>
                <c:pt idx="1025">
                  <c:v>18.2</c:v>
                </c:pt>
                <c:pt idx="1026">
                  <c:v>18.4</c:v>
                </c:pt>
                <c:pt idx="1027">
                  <c:v>18.4</c:v>
                </c:pt>
                <c:pt idx="1028">
                  <c:v>18.1</c:v>
                </c:pt>
                <c:pt idx="1029">
                  <c:v>18.0</c:v>
                </c:pt>
                <c:pt idx="1030">
                  <c:v>18.9</c:v>
                </c:pt>
                <c:pt idx="1031">
                  <c:v>18.2</c:v>
                </c:pt>
                <c:pt idx="1032">
                  <c:v>18.1</c:v>
                </c:pt>
                <c:pt idx="1033">
                  <c:v>18.2</c:v>
                </c:pt>
                <c:pt idx="1034">
                  <c:v>17.7</c:v>
                </c:pt>
                <c:pt idx="1035">
                  <c:v>18.9</c:v>
                </c:pt>
                <c:pt idx="1036">
                  <c:v>18.2</c:v>
                </c:pt>
                <c:pt idx="1037">
                  <c:v>18.5</c:v>
                </c:pt>
                <c:pt idx="1038">
                  <c:v>18.2</c:v>
                </c:pt>
                <c:pt idx="1039">
                  <c:v>17.9</c:v>
                </c:pt>
                <c:pt idx="1040">
                  <c:v>18.4</c:v>
                </c:pt>
                <c:pt idx="1041">
                  <c:v>18.5</c:v>
                </c:pt>
                <c:pt idx="1042">
                  <c:v>17.9</c:v>
                </c:pt>
                <c:pt idx="1043">
                  <c:v>18.3</c:v>
                </c:pt>
                <c:pt idx="1044">
                  <c:v>18.8</c:v>
                </c:pt>
                <c:pt idx="1045">
                  <c:v>17.9</c:v>
                </c:pt>
                <c:pt idx="1046">
                  <c:v>18.2</c:v>
                </c:pt>
                <c:pt idx="1047">
                  <c:v>18.0</c:v>
                </c:pt>
                <c:pt idx="1048">
                  <c:v>17.9</c:v>
                </c:pt>
                <c:pt idx="1049">
                  <c:v>18.6</c:v>
                </c:pt>
                <c:pt idx="1050">
                  <c:v>18.0</c:v>
                </c:pt>
                <c:pt idx="1051">
                  <c:v>17.9</c:v>
                </c:pt>
                <c:pt idx="1052">
                  <c:v>18.1</c:v>
                </c:pt>
                <c:pt idx="1053">
                  <c:v>18.3</c:v>
                </c:pt>
                <c:pt idx="1054">
                  <c:v>17.4</c:v>
                </c:pt>
                <c:pt idx="1055">
                  <c:v>18.5</c:v>
                </c:pt>
                <c:pt idx="1056">
                  <c:v>17.8</c:v>
                </c:pt>
                <c:pt idx="1057">
                  <c:v>17.9</c:v>
                </c:pt>
                <c:pt idx="1058">
                  <c:v>18.9</c:v>
                </c:pt>
                <c:pt idx="1059">
                  <c:v>17.9</c:v>
                </c:pt>
                <c:pt idx="1060">
                  <c:v>17.6</c:v>
                </c:pt>
                <c:pt idx="1061">
                  <c:v>18.3</c:v>
                </c:pt>
                <c:pt idx="1062">
                  <c:v>18.0</c:v>
                </c:pt>
                <c:pt idx="1063">
                  <c:v>18.1</c:v>
                </c:pt>
                <c:pt idx="1064">
                  <c:v>18.0</c:v>
                </c:pt>
                <c:pt idx="1065">
                  <c:v>17.5</c:v>
                </c:pt>
                <c:pt idx="1066">
                  <c:v>18.2</c:v>
                </c:pt>
                <c:pt idx="1067">
                  <c:v>17.7</c:v>
                </c:pt>
                <c:pt idx="1068">
                  <c:v>17.8</c:v>
                </c:pt>
                <c:pt idx="1069">
                  <c:v>18.5</c:v>
                </c:pt>
                <c:pt idx="1070">
                  <c:v>18.0</c:v>
                </c:pt>
                <c:pt idx="1071">
                  <c:v>17.6</c:v>
                </c:pt>
                <c:pt idx="1072">
                  <c:v>17.5</c:v>
                </c:pt>
                <c:pt idx="1073">
                  <c:v>17.4</c:v>
                </c:pt>
                <c:pt idx="1074">
                  <c:v>17.9</c:v>
                </c:pt>
                <c:pt idx="1075">
                  <c:v>18.2</c:v>
                </c:pt>
                <c:pt idx="1076">
                  <c:v>18.5</c:v>
                </c:pt>
                <c:pt idx="1077">
                  <c:v>17.3</c:v>
                </c:pt>
                <c:pt idx="1078">
                  <c:v>17.7</c:v>
                </c:pt>
                <c:pt idx="1079">
                  <c:v>17.8</c:v>
                </c:pt>
                <c:pt idx="1080">
                  <c:v>18.1</c:v>
                </c:pt>
                <c:pt idx="1081">
                  <c:v>18.1</c:v>
                </c:pt>
                <c:pt idx="1082">
                  <c:v>18.3</c:v>
                </c:pt>
                <c:pt idx="1083">
                  <c:v>18.2</c:v>
                </c:pt>
                <c:pt idx="1084">
                  <c:v>18.2</c:v>
                </c:pt>
                <c:pt idx="1085">
                  <c:v>18.0</c:v>
                </c:pt>
                <c:pt idx="1086">
                  <c:v>17.9</c:v>
                </c:pt>
                <c:pt idx="1087">
                  <c:v>18.6</c:v>
                </c:pt>
                <c:pt idx="1088">
                  <c:v>18.3</c:v>
                </c:pt>
                <c:pt idx="1089">
                  <c:v>17.9</c:v>
                </c:pt>
                <c:pt idx="1090">
                  <c:v>17.5</c:v>
                </c:pt>
                <c:pt idx="1091">
                  <c:v>17.8</c:v>
                </c:pt>
                <c:pt idx="1092">
                  <c:v>17.3</c:v>
                </c:pt>
                <c:pt idx="1093">
                  <c:v>18.4</c:v>
                </c:pt>
                <c:pt idx="1094">
                  <c:v>17.6</c:v>
                </c:pt>
                <c:pt idx="1095">
                  <c:v>18.3</c:v>
                </c:pt>
                <c:pt idx="1096">
                  <c:v>17.4</c:v>
                </c:pt>
                <c:pt idx="1097">
                  <c:v>17.7</c:v>
                </c:pt>
                <c:pt idx="1098">
                  <c:v>18.0</c:v>
                </c:pt>
                <c:pt idx="1099">
                  <c:v>17.7</c:v>
                </c:pt>
                <c:pt idx="1100">
                  <c:v>17.7</c:v>
                </c:pt>
                <c:pt idx="1101">
                  <c:v>17.5</c:v>
                </c:pt>
                <c:pt idx="1102">
                  <c:v>17.5</c:v>
                </c:pt>
                <c:pt idx="1103">
                  <c:v>17.5</c:v>
                </c:pt>
                <c:pt idx="1104">
                  <c:v>17.9</c:v>
                </c:pt>
                <c:pt idx="1105">
                  <c:v>18.1</c:v>
                </c:pt>
                <c:pt idx="1106">
                  <c:v>18.2</c:v>
                </c:pt>
                <c:pt idx="1107">
                  <c:v>17.7</c:v>
                </c:pt>
                <c:pt idx="1108">
                  <c:v>18.0</c:v>
                </c:pt>
                <c:pt idx="1109">
                  <c:v>17.7</c:v>
                </c:pt>
                <c:pt idx="1110">
                  <c:v>18.3</c:v>
                </c:pt>
                <c:pt idx="1111">
                  <c:v>17.2</c:v>
                </c:pt>
                <c:pt idx="1112">
                  <c:v>18.3</c:v>
                </c:pt>
                <c:pt idx="1113">
                  <c:v>18.5</c:v>
                </c:pt>
                <c:pt idx="1114">
                  <c:v>18.4</c:v>
                </c:pt>
                <c:pt idx="1115">
                  <c:v>17.7</c:v>
                </c:pt>
                <c:pt idx="1116">
                  <c:v>18.0</c:v>
                </c:pt>
                <c:pt idx="1117">
                  <c:v>17.3</c:v>
                </c:pt>
                <c:pt idx="1118">
                  <c:v>17.6</c:v>
                </c:pt>
                <c:pt idx="1119">
                  <c:v>17.8</c:v>
                </c:pt>
                <c:pt idx="1120">
                  <c:v>17.3</c:v>
                </c:pt>
                <c:pt idx="1121">
                  <c:v>17.6</c:v>
                </c:pt>
                <c:pt idx="1122">
                  <c:v>17.4</c:v>
                </c:pt>
                <c:pt idx="1123">
                  <c:v>18.4</c:v>
                </c:pt>
                <c:pt idx="1124">
                  <c:v>17.0</c:v>
                </c:pt>
                <c:pt idx="1125">
                  <c:v>17.4</c:v>
                </c:pt>
                <c:pt idx="1126">
                  <c:v>17.9</c:v>
                </c:pt>
                <c:pt idx="1127">
                  <c:v>17.6</c:v>
                </c:pt>
                <c:pt idx="1128">
                  <c:v>17.8</c:v>
                </c:pt>
                <c:pt idx="1129">
                  <c:v>17.6</c:v>
                </c:pt>
                <c:pt idx="1130">
                  <c:v>17.2</c:v>
                </c:pt>
                <c:pt idx="1131">
                  <c:v>18.0</c:v>
                </c:pt>
                <c:pt idx="1132">
                  <c:v>17.7</c:v>
                </c:pt>
                <c:pt idx="1133">
                  <c:v>17.5</c:v>
                </c:pt>
                <c:pt idx="1134">
                  <c:v>17.4</c:v>
                </c:pt>
                <c:pt idx="1135">
                  <c:v>17.2</c:v>
                </c:pt>
                <c:pt idx="1136">
                  <c:v>17.4</c:v>
                </c:pt>
                <c:pt idx="1137">
                  <c:v>17.9</c:v>
                </c:pt>
                <c:pt idx="1138">
                  <c:v>17.1</c:v>
                </c:pt>
                <c:pt idx="1139">
                  <c:v>17.7</c:v>
                </c:pt>
                <c:pt idx="1140">
                  <c:v>17.5</c:v>
                </c:pt>
                <c:pt idx="1141">
                  <c:v>17.9</c:v>
                </c:pt>
                <c:pt idx="1142">
                  <c:v>17.7</c:v>
                </c:pt>
                <c:pt idx="1143">
                  <c:v>17.4</c:v>
                </c:pt>
                <c:pt idx="1144">
                  <c:v>17.1</c:v>
                </c:pt>
                <c:pt idx="1145">
                  <c:v>17.6</c:v>
                </c:pt>
                <c:pt idx="1146">
                  <c:v>17.0</c:v>
                </c:pt>
                <c:pt idx="1147">
                  <c:v>18.0</c:v>
                </c:pt>
                <c:pt idx="1148">
                  <c:v>17.5</c:v>
                </c:pt>
                <c:pt idx="1149">
                  <c:v>18.4</c:v>
                </c:pt>
                <c:pt idx="1150">
                  <c:v>17.8</c:v>
                </c:pt>
                <c:pt idx="1151">
                  <c:v>17.4</c:v>
                </c:pt>
                <c:pt idx="1152">
                  <c:v>17.7</c:v>
                </c:pt>
                <c:pt idx="1153">
                  <c:v>17.0</c:v>
                </c:pt>
                <c:pt idx="1154">
                  <c:v>17.3</c:v>
                </c:pt>
                <c:pt idx="1155">
                  <c:v>17.4</c:v>
                </c:pt>
                <c:pt idx="1156">
                  <c:v>17.9</c:v>
                </c:pt>
                <c:pt idx="1157">
                  <c:v>17.4</c:v>
                </c:pt>
                <c:pt idx="1158">
                  <c:v>18.0</c:v>
                </c:pt>
                <c:pt idx="1159">
                  <c:v>17.7</c:v>
                </c:pt>
                <c:pt idx="1160">
                  <c:v>17.1</c:v>
                </c:pt>
                <c:pt idx="1161">
                  <c:v>17.8</c:v>
                </c:pt>
                <c:pt idx="1162">
                  <c:v>18.1</c:v>
                </c:pt>
                <c:pt idx="1163">
                  <c:v>17.7</c:v>
                </c:pt>
                <c:pt idx="1164">
                  <c:v>17.8</c:v>
                </c:pt>
                <c:pt idx="1165">
                  <c:v>17.7</c:v>
                </c:pt>
                <c:pt idx="1166">
                  <c:v>17.7</c:v>
                </c:pt>
                <c:pt idx="1167">
                  <c:v>17.4</c:v>
                </c:pt>
                <c:pt idx="1168">
                  <c:v>17.0</c:v>
                </c:pt>
                <c:pt idx="1169">
                  <c:v>17.1</c:v>
                </c:pt>
                <c:pt idx="1170">
                  <c:v>17.5</c:v>
                </c:pt>
                <c:pt idx="1171">
                  <c:v>17.6</c:v>
                </c:pt>
                <c:pt idx="1172">
                  <c:v>17.2</c:v>
                </c:pt>
                <c:pt idx="1173">
                  <c:v>17.6</c:v>
                </c:pt>
                <c:pt idx="1174">
                  <c:v>17.1</c:v>
                </c:pt>
                <c:pt idx="1175">
                  <c:v>17.3</c:v>
                </c:pt>
                <c:pt idx="1176">
                  <c:v>17.3</c:v>
                </c:pt>
                <c:pt idx="1177">
                  <c:v>17.9</c:v>
                </c:pt>
                <c:pt idx="1178">
                  <c:v>17.9</c:v>
                </c:pt>
                <c:pt idx="1179">
                  <c:v>17.1</c:v>
                </c:pt>
                <c:pt idx="1180">
                  <c:v>17.2</c:v>
                </c:pt>
                <c:pt idx="1181">
                  <c:v>17.5</c:v>
                </c:pt>
                <c:pt idx="1182">
                  <c:v>18.0</c:v>
                </c:pt>
                <c:pt idx="1183">
                  <c:v>17.2</c:v>
                </c:pt>
                <c:pt idx="1184">
                  <c:v>17.5</c:v>
                </c:pt>
                <c:pt idx="1185">
                  <c:v>17.7</c:v>
                </c:pt>
                <c:pt idx="1186">
                  <c:v>16.8</c:v>
                </c:pt>
                <c:pt idx="1187">
                  <c:v>18.1</c:v>
                </c:pt>
                <c:pt idx="1188">
                  <c:v>17.6</c:v>
                </c:pt>
                <c:pt idx="1189">
                  <c:v>17.7</c:v>
                </c:pt>
                <c:pt idx="1190">
                  <c:v>17.5</c:v>
                </c:pt>
                <c:pt idx="1191">
                  <c:v>17.3</c:v>
                </c:pt>
                <c:pt idx="1192">
                  <c:v>17.2</c:v>
                </c:pt>
                <c:pt idx="1193">
                  <c:v>17.5</c:v>
                </c:pt>
                <c:pt idx="1194">
                  <c:v>17.4</c:v>
                </c:pt>
                <c:pt idx="1195">
                  <c:v>17.8</c:v>
                </c:pt>
                <c:pt idx="1196">
                  <c:v>17.4</c:v>
                </c:pt>
                <c:pt idx="1197">
                  <c:v>17.8</c:v>
                </c:pt>
                <c:pt idx="1198">
                  <c:v>18.1</c:v>
                </c:pt>
                <c:pt idx="1199">
                  <c:v>17.6</c:v>
                </c:pt>
                <c:pt idx="1200">
                  <c:v>17.1</c:v>
                </c:pt>
                <c:pt idx="1201">
                  <c:v>17.2</c:v>
                </c:pt>
                <c:pt idx="1202">
                  <c:v>17.0</c:v>
                </c:pt>
                <c:pt idx="1203">
                  <c:v>16.9</c:v>
                </c:pt>
                <c:pt idx="1204">
                  <c:v>17.4</c:v>
                </c:pt>
                <c:pt idx="1205">
                  <c:v>17.1</c:v>
                </c:pt>
                <c:pt idx="1206">
                  <c:v>17.1</c:v>
                </c:pt>
                <c:pt idx="1207">
                  <c:v>17.3</c:v>
                </c:pt>
                <c:pt idx="1208">
                  <c:v>17.0</c:v>
                </c:pt>
                <c:pt idx="1209">
                  <c:v>17.3</c:v>
                </c:pt>
                <c:pt idx="1210">
                  <c:v>17.2</c:v>
                </c:pt>
                <c:pt idx="1211">
                  <c:v>16.9</c:v>
                </c:pt>
                <c:pt idx="1212">
                  <c:v>17.4</c:v>
                </c:pt>
                <c:pt idx="1213">
                  <c:v>17.1</c:v>
                </c:pt>
                <c:pt idx="1214">
                  <c:v>18.0</c:v>
                </c:pt>
                <c:pt idx="1215">
                  <c:v>17.1</c:v>
                </c:pt>
                <c:pt idx="1216">
                  <c:v>17.1</c:v>
                </c:pt>
                <c:pt idx="1217">
                  <c:v>16.9</c:v>
                </c:pt>
                <c:pt idx="1218">
                  <c:v>18.3</c:v>
                </c:pt>
                <c:pt idx="1219">
                  <c:v>16.7</c:v>
                </c:pt>
                <c:pt idx="1220">
                  <c:v>17.1</c:v>
                </c:pt>
                <c:pt idx="1221">
                  <c:v>16.5</c:v>
                </c:pt>
                <c:pt idx="1222">
                  <c:v>17.0</c:v>
                </c:pt>
                <c:pt idx="1223">
                  <c:v>16.8</c:v>
                </c:pt>
                <c:pt idx="1224">
                  <c:v>16.7</c:v>
                </c:pt>
                <c:pt idx="1225">
                  <c:v>17.7</c:v>
                </c:pt>
                <c:pt idx="1226">
                  <c:v>16.7</c:v>
                </c:pt>
                <c:pt idx="1227">
                  <c:v>17.1</c:v>
                </c:pt>
                <c:pt idx="1228">
                  <c:v>16.9</c:v>
                </c:pt>
                <c:pt idx="1229">
                  <c:v>17.1</c:v>
                </c:pt>
                <c:pt idx="1230">
                  <c:v>17.2</c:v>
                </c:pt>
                <c:pt idx="1231">
                  <c:v>16.6</c:v>
                </c:pt>
                <c:pt idx="1232">
                  <c:v>17.3</c:v>
                </c:pt>
                <c:pt idx="1233">
                  <c:v>17.3</c:v>
                </c:pt>
                <c:pt idx="1234">
                  <c:v>16.8</c:v>
                </c:pt>
                <c:pt idx="1235">
                  <c:v>17.1</c:v>
                </c:pt>
                <c:pt idx="1236">
                  <c:v>17.0</c:v>
                </c:pt>
                <c:pt idx="1237">
                  <c:v>16.6</c:v>
                </c:pt>
                <c:pt idx="1238">
                  <c:v>17.6</c:v>
                </c:pt>
                <c:pt idx="1239">
                  <c:v>17.1</c:v>
                </c:pt>
                <c:pt idx="1240">
                  <c:v>17.1</c:v>
                </c:pt>
                <c:pt idx="1241">
                  <c:v>16.8</c:v>
                </c:pt>
                <c:pt idx="1242">
                  <c:v>17.2</c:v>
                </c:pt>
                <c:pt idx="1243">
                  <c:v>17.3</c:v>
                </c:pt>
                <c:pt idx="1244">
                  <c:v>17.6</c:v>
                </c:pt>
                <c:pt idx="1245">
                  <c:v>16.8</c:v>
                </c:pt>
                <c:pt idx="1246">
                  <c:v>17.1</c:v>
                </c:pt>
                <c:pt idx="1247">
                  <c:v>16.8</c:v>
                </c:pt>
                <c:pt idx="1248">
                  <c:v>16.4</c:v>
                </c:pt>
                <c:pt idx="1249">
                  <c:v>18.1</c:v>
                </c:pt>
                <c:pt idx="1250">
                  <c:v>16.5</c:v>
                </c:pt>
                <c:pt idx="1251">
                  <c:v>17.2</c:v>
                </c:pt>
                <c:pt idx="1252">
                  <c:v>16.5</c:v>
                </c:pt>
                <c:pt idx="1253">
                  <c:v>16.7</c:v>
                </c:pt>
                <c:pt idx="1254">
                  <c:v>17.5</c:v>
                </c:pt>
                <c:pt idx="1255">
                  <c:v>17.2</c:v>
                </c:pt>
                <c:pt idx="1256">
                  <c:v>17.1</c:v>
                </c:pt>
                <c:pt idx="1257">
                  <c:v>16.5</c:v>
                </c:pt>
                <c:pt idx="1258">
                  <c:v>17.4</c:v>
                </c:pt>
                <c:pt idx="1259">
                  <c:v>16.7</c:v>
                </c:pt>
                <c:pt idx="1260">
                  <c:v>16.9</c:v>
                </c:pt>
                <c:pt idx="1261">
                  <c:v>17.1</c:v>
                </c:pt>
                <c:pt idx="1262">
                  <c:v>17.3</c:v>
                </c:pt>
                <c:pt idx="1263">
                  <c:v>17.4</c:v>
                </c:pt>
                <c:pt idx="1264">
                  <c:v>17.0</c:v>
                </c:pt>
                <c:pt idx="1265">
                  <c:v>17.1</c:v>
                </c:pt>
                <c:pt idx="1266">
                  <c:v>17.2</c:v>
                </c:pt>
                <c:pt idx="1267">
                  <c:v>17.0</c:v>
                </c:pt>
                <c:pt idx="1268">
                  <c:v>16.6</c:v>
                </c:pt>
                <c:pt idx="1269">
                  <c:v>16.6</c:v>
                </c:pt>
                <c:pt idx="1270">
                  <c:v>17.1</c:v>
                </c:pt>
                <c:pt idx="1271">
                  <c:v>16.6</c:v>
                </c:pt>
                <c:pt idx="1272">
                  <c:v>16.8</c:v>
                </c:pt>
                <c:pt idx="1273">
                  <c:v>16.7</c:v>
                </c:pt>
                <c:pt idx="1274">
                  <c:v>16.7</c:v>
                </c:pt>
                <c:pt idx="1275">
                  <c:v>17.0</c:v>
                </c:pt>
                <c:pt idx="1276">
                  <c:v>16.4</c:v>
                </c:pt>
                <c:pt idx="1277">
                  <c:v>16.7</c:v>
                </c:pt>
                <c:pt idx="1278">
                  <c:v>16.9</c:v>
                </c:pt>
                <c:pt idx="1279">
                  <c:v>16.3</c:v>
                </c:pt>
                <c:pt idx="1280">
                  <c:v>17.2</c:v>
                </c:pt>
                <c:pt idx="1281">
                  <c:v>17.0</c:v>
                </c:pt>
                <c:pt idx="1282">
                  <c:v>16.9</c:v>
                </c:pt>
                <c:pt idx="1283">
                  <c:v>17.3</c:v>
                </c:pt>
                <c:pt idx="1284">
                  <c:v>16.6</c:v>
                </c:pt>
                <c:pt idx="1285">
                  <c:v>16.2</c:v>
                </c:pt>
                <c:pt idx="1286">
                  <c:v>16.8</c:v>
                </c:pt>
                <c:pt idx="1287">
                  <c:v>16.2</c:v>
                </c:pt>
                <c:pt idx="1288">
                  <c:v>16.2</c:v>
                </c:pt>
                <c:pt idx="1289">
                  <c:v>16.6</c:v>
                </c:pt>
                <c:pt idx="1290">
                  <c:v>16.5</c:v>
                </c:pt>
                <c:pt idx="1291">
                  <c:v>16.5</c:v>
                </c:pt>
                <c:pt idx="1292">
                  <c:v>16.6</c:v>
                </c:pt>
                <c:pt idx="1293">
                  <c:v>16.6</c:v>
                </c:pt>
                <c:pt idx="1294">
                  <c:v>16.8</c:v>
                </c:pt>
                <c:pt idx="1295">
                  <c:v>16.4</c:v>
                </c:pt>
                <c:pt idx="1296">
                  <c:v>16.6</c:v>
                </c:pt>
                <c:pt idx="1297">
                  <c:v>16.7</c:v>
                </c:pt>
                <c:pt idx="1298">
                  <c:v>16.3</c:v>
                </c:pt>
                <c:pt idx="1299">
                  <c:v>16.8</c:v>
                </c:pt>
                <c:pt idx="1300">
                  <c:v>16.5</c:v>
                </c:pt>
                <c:pt idx="1301">
                  <c:v>16.9</c:v>
                </c:pt>
                <c:pt idx="1302">
                  <c:v>16.6</c:v>
                </c:pt>
                <c:pt idx="1303">
                  <c:v>16.8</c:v>
                </c:pt>
                <c:pt idx="1304">
                  <c:v>17.3</c:v>
                </c:pt>
                <c:pt idx="1305">
                  <c:v>16.9</c:v>
                </c:pt>
                <c:pt idx="1306">
                  <c:v>16.8</c:v>
                </c:pt>
                <c:pt idx="1307">
                  <c:v>16.3</c:v>
                </c:pt>
                <c:pt idx="1308">
                  <c:v>16.5</c:v>
                </c:pt>
                <c:pt idx="1309">
                  <c:v>16.6</c:v>
                </c:pt>
                <c:pt idx="1310">
                  <c:v>16.6</c:v>
                </c:pt>
                <c:pt idx="1311">
                  <c:v>16.6</c:v>
                </c:pt>
                <c:pt idx="1312">
                  <c:v>16.9</c:v>
                </c:pt>
                <c:pt idx="1313">
                  <c:v>16.7</c:v>
                </c:pt>
                <c:pt idx="1314">
                  <c:v>16.6</c:v>
                </c:pt>
                <c:pt idx="1315">
                  <c:v>16.7</c:v>
                </c:pt>
                <c:pt idx="1316">
                  <c:v>17.0</c:v>
                </c:pt>
                <c:pt idx="1317">
                  <c:v>16.4</c:v>
                </c:pt>
                <c:pt idx="1318">
                  <c:v>16.2</c:v>
                </c:pt>
                <c:pt idx="1319">
                  <c:v>16.8</c:v>
                </c:pt>
                <c:pt idx="1320">
                  <c:v>16.5</c:v>
                </c:pt>
                <c:pt idx="1321">
                  <c:v>16.9</c:v>
                </c:pt>
                <c:pt idx="1322">
                  <c:v>17.1</c:v>
                </c:pt>
                <c:pt idx="1323">
                  <c:v>16.0</c:v>
                </c:pt>
                <c:pt idx="1324">
                  <c:v>16.6</c:v>
                </c:pt>
                <c:pt idx="1325">
                  <c:v>16.7</c:v>
                </c:pt>
                <c:pt idx="1326">
                  <c:v>16.5</c:v>
                </c:pt>
                <c:pt idx="1327">
                  <c:v>16.8</c:v>
                </c:pt>
                <c:pt idx="1328">
                  <c:v>16.3</c:v>
                </c:pt>
                <c:pt idx="1329">
                  <c:v>15.8</c:v>
                </c:pt>
                <c:pt idx="1330">
                  <c:v>16.6</c:v>
                </c:pt>
                <c:pt idx="1331">
                  <c:v>17.1</c:v>
                </c:pt>
                <c:pt idx="1332">
                  <c:v>16.6</c:v>
                </c:pt>
                <c:pt idx="1333">
                  <c:v>17.3</c:v>
                </c:pt>
                <c:pt idx="1334">
                  <c:v>16.3</c:v>
                </c:pt>
                <c:pt idx="1335">
                  <c:v>16.8</c:v>
                </c:pt>
                <c:pt idx="1336">
                  <c:v>16.6</c:v>
                </c:pt>
                <c:pt idx="1337">
                  <c:v>16.7</c:v>
                </c:pt>
                <c:pt idx="1338">
                  <c:v>16.7</c:v>
                </c:pt>
                <c:pt idx="1339">
                  <c:v>16.3</c:v>
                </c:pt>
                <c:pt idx="1340">
                  <c:v>16.3</c:v>
                </c:pt>
                <c:pt idx="1341">
                  <c:v>16.9</c:v>
                </c:pt>
                <c:pt idx="1342">
                  <c:v>16.3</c:v>
                </c:pt>
                <c:pt idx="1343">
                  <c:v>16.1</c:v>
                </c:pt>
                <c:pt idx="1344">
                  <c:v>16.4</c:v>
                </c:pt>
                <c:pt idx="1345">
                  <c:v>16.4</c:v>
                </c:pt>
                <c:pt idx="1346">
                  <c:v>16.6</c:v>
                </c:pt>
                <c:pt idx="1347">
                  <c:v>16.2</c:v>
                </c:pt>
                <c:pt idx="1348">
                  <c:v>16.5</c:v>
                </c:pt>
                <c:pt idx="1349">
                  <c:v>16.9</c:v>
                </c:pt>
                <c:pt idx="1350">
                  <c:v>16.5</c:v>
                </c:pt>
                <c:pt idx="1351">
                  <c:v>16.2</c:v>
                </c:pt>
                <c:pt idx="1352">
                  <c:v>17.3</c:v>
                </c:pt>
                <c:pt idx="1353">
                  <c:v>15.9</c:v>
                </c:pt>
                <c:pt idx="1354">
                  <c:v>16.1</c:v>
                </c:pt>
                <c:pt idx="1355">
                  <c:v>16.5</c:v>
                </c:pt>
                <c:pt idx="1356">
                  <c:v>16.6</c:v>
                </c:pt>
                <c:pt idx="1357">
                  <c:v>16.8</c:v>
                </c:pt>
                <c:pt idx="1358">
                  <c:v>15.8</c:v>
                </c:pt>
                <c:pt idx="1359">
                  <c:v>16.9</c:v>
                </c:pt>
                <c:pt idx="1360">
                  <c:v>16.6</c:v>
                </c:pt>
                <c:pt idx="1361">
                  <c:v>15.8</c:v>
                </c:pt>
                <c:pt idx="1362">
                  <c:v>16.4</c:v>
                </c:pt>
                <c:pt idx="1363">
                  <c:v>16.0</c:v>
                </c:pt>
                <c:pt idx="1364">
                  <c:v>15.9</c:v>
                </c:pt>
                <c:pt idx="1365">
                  <c:v>16.6</c:v>
                </c:pt>
                <c:pt idx="1366">
                  <c:v>16.9</c:v>
                </c:pt>
                <c:pt idx="1367">
                  <c:v>16.5</c:v>
                </c:pt>
                <c:pt idx="1368">
                  <c:v>16.8</c:v>
                </c:pt>
                <c:pt idx="1369">
                  <c:v>16.2</c:v>
                </c:pt>
                <c:pt idx="1370">
                  <c:v>16.8</c:v>
                </c:pt>
                <c:pt idx="1371">
                  <c:v>16.2</c:v>
                </c:pt>
                <c:pt idx="1372">
                  <c:v>16.0</c:v>
                </c:pt>
                <c:pt idx="1373">
                  <c:v>16.2</c:v>
                </c:pt>
                <c:pt idx="1374">
                  <c:v>16.0</c:v>
                </c:pt>
                <c:pt idx="1375">
                  <c:v>16.6</c:v>
                </c:pt>
                <c:pt idx="1376">
                  <c:v>16.1</c:v>
                </c:pt>
                <c:pt idx="1377">
                  <c:v>16.4</c:v>
                </c:pt>
                <c:pt idx="1378">
                  <c:v>15.8</c:v>
                </c:pt>
                <c:pt idx="1379">
                  <c:v>16.5</c:v>
                </c:pt>
                <c:pt idx="1380">
                  <c:v>16.3</c:v>
                </c:pt>
                <c:pt idx="1381">
                  <c:v>16.2</c:v>
                </c:pt>
                <c:pt idx="1382">
                  <c:v>16.3</c:v>
                </c:pt>
                <c:pt idx="1383">
                  <c:v>16.7</c:v>
                </c:pt>
                <c:pt idx="1384">
                  <c:v>16.4</c:v>
                </c:pt>
                <c:pt idx="1385">
                  <c:v>16.2</c:v>
                </c:pt>
                <c:pt idx="1386">
                  <c:v>16.1</c:v>
                </c:pt>
                <c:pt idx="1387">
                  <c:v>16.4</c:v>
                </c:pt>
                <c:pt idx="1388">
                  <c:v>15.4</c:v>
                </c:pt>
                <c:pt idx="1389">
                  <c:v>16.6</c:v>
                </c:pt>
                <c:pt idx="1390">
                  <c:v>16.0</c:v>
                </c:pt>
                <c:pt idx="1391">
                  <c:v>16.4</c:v>
                </c:pt>
                <c:pt idx="1392">
                  <c:v>16.5</c:v>
                </c:pt>
                <c:pt idx="1393">
                  <c:v>16.9</c:v>
                </c:pt>
                <c:pt idx="1394">
                  <c:v>15.9</c:v>
                </c:pt>
                <c:pt idx="1395">
                  <c:v>16.4</c:v>
                </c:pt>
                <c:pt idx="1396">
                  <c:v>16.6</c:v>
                </c:pt>
                <c:pt idx="1397">
                  <c:v>15.9</c:v>
                </c:pt>
                <c:pt idx="1398">
                  <c:v>16.2</c:v>
                </c:pt>
                <c:pt idx="1399">
                  <c:v>16.3</c:v>
                </c:pt>
                <c:pt idx="1400">
                  <c:v>15.7</c:v>
                </c:pt>
                <c:pt idx="1401">
                  <c:v>16.1</c:v>
                </c:pt>
                <c:pt idx="1402">
                  <c:v>15.9</c:v>
                </c:pt>
                <c:pt idx="1403">
                  <c:v>16.4</c:v>
                </c:pt>
                <c:pt idx="1404">
                  <c:v>15.9</c:v>
                </c:pt>
                <c:pt idx="1405">
                  <c:v>17.5</c:v>
                </c:pt>
                <c:pt idx="1406">
                  <c:v>16.1</c:v>
                </c:pt>
                <c:pt idx="1407">
                  <c:v>17.0</c:v>
                </c:pt>
                <c:pt idx="1408">
                  <c:v>16.6</c:v>
                </c:pt>
                <c:pt idx="1409">
                  <c:v>15.9</c:v>
                </c:pt>
                <c:pt idx="1410">
                  <c:v>15.7</c:v>
                </c:pt>
                <c:pt idx="1411">
                  <c:v>16.2</c:v>
                </c:pt>
                <c:pt idx="1412">
                  <c:v>16.1</c:v>
                </c:pt>
                <c:pt idx="1413">
                  <c:v>16.2</c:v>
                </c:pt>
                <c:pt idx="1414">
                  <c:v>15.8</c:v>
                </c:pt>
                <c:pt idx="1415">
                  <c:v>16.6</c:v>
                </c:pt>
                <c:pt idx="1416">
                  <c:v>16.6</c:v>
                </c:pt>
                <c:pt idx="1417">
                  <c:v>16.5</c:v>
                </c:pt>
                <c:pt idx="1418">
                  <c:v>15.6</c:v>
                </c:pt>
                <c:pt idx="1419">
                  <c:v>15.7</c:v>
                </c:pt>
                <c:pt idx="1420">
                  <c:v>16.1</c:v>
                </c:pt>
                <c:pt idx="1421">
                  <c:v>15.9</c:v>
                </c:pt>
                <c:pt idx="1422">
                  <c:v>16.1</c:v>
                </c:pt>
                <c:pt idx="1423">
                  <c:v>16.3</c:v>
                </c:pt>
                <c:pt idx="1424">
                  <c:v>16.1</c:v>
                </c:pt>
                <c:pt idx="1425">
                  <c:v>16.6</c:v>
                </c:pt>
                <c:pt idx="1426">
                  <c:v>16.3</c:v>
                </c:pt>
                <c:pt idx="1427">
                  <c:v>16.3</c:v>
                </c:pt>
                <c:pt idx="1428">
                  <c:v>16.4</c:v>
                </c:pt>
                <c:pt idx="1429">
                  <c:v>15.9</c:v>
                </c:pt>
                <c:pt idx="1430">
                  <c:v>16.1</c:v>
                </c:pt>
                <c:pt idx="1431">
                  <c:v>16.6</c:v>
                </c:pt>
                <c:pt idx="1432">
                  <c:v>16.6</c:v>
                </c:pt>
                <c:pt idx="1433">
                  <c:v>15.8</c:v>
                </c:pt>
                <c:pt idx="1434">
                  <c:v>16.3</c:v>
                </c:pt>
                <c:pt idx="1435">
                  <c:v>15.7</c:v>
                </c:pt>
                <c:pt idx="1436">
                  <c:v>15.9</c:v>
                </c:pt>
                <c:pt idx="1437">
                  <c:v>16.2</c:v>
                </c:pt>
                <c:pt idx="1438">
                  <c:v>16.1</c:v>
                </c:pt>
                <c:pt idx="1439">
                  <c:v>16.7</c:v>
                </c:pt>
                <c:pt idx="1440">
                  <c:v>16.0</c:v>
                </c:pt>
                <c:pt idx="1441">
                  <c:v>16.4</c:v>
                </c:pt>
                <c:pt idx="1442">
                  <c:v>16.4</c:v>
                </c:pt>
                <c:pt idx="1443">
                  <c:v>16.0</c:v>
                </c:pt>
                <c:pt idx="1444">
                  <c:v>16.1</c:v>
                </c:pt>
                <c:pt idx="1445">
                  <c:v>16.3</c:v>
                </c:pt>
                <c:pt idx="1446">
                  <c:v>16.6</c:v>
                </c:pt>
                <c:pt idx="1447">
                  <c:v>16.3</c:v>
                </c:pt>
                <c:pt idx="1448">
                  <c:v>15.7</c:v>
                </c:pt>
                <c:pt idx="1449">
                  <c:v>16.0</c:v>
                </c:pt>
                <c:pt idx="1450">
                  <c:v>15.8</c:v>
                </c:pt>
                <c:pt idx="1451">
                  <c:v>16.1</c:v>
                </c:pt>
                <c:pt idx="1452">
                  <c:v>16.1</c:v>
                </c:pt>
                <c:pt idx="1453">
                  <c:v>15.8</c:v>
                </c:pt>
                <c:pt idx="1454">
                  <c:v>16.6</c:v>
                </c:pt>
                <c:pt idx="1455">
                  <c:v>16.5</c:v>
                </c:pt>
                <c:pt idx="1456">
                  <c:v>16.3</c:v>
                </c:pt>
                <c:pt idx="1457">
                  <c:v>15.8</c:v>
                </c:pt>
                <c:pt idx="1458">
                  <c:v>16.1</c:v>
                </c:pt>
                <c:pt idx="1459">
                  <c:v>16.0</c:v>
                </c:pt>
                <c:pt idx="1460">
                  <c:v>15.8</c:v>
                </c:pt>
                <c:pt idx="1461">
                  <c:v>16.1</c:v>
                </c:pt>
                <c:pt idx="1462">
                  <c:v>16.4</c:v>
                </c:pt>
                <c:pt idx="1463">
                  <c:v>16.2</c:v>
                </c:pt>
                <c:pt idx="1464">
                  <c:v>15.8</c:v>
                </c:pt>
                <c:pt idx="1465">
                  <c:v>16.5</c:v>
                </c:pt>
                <c:pt idx="1466">
                  <c:v>16.0</c:v>
                </c:pt>
                <c:pt idx="1467">
                  <c:v>16.3</c:v>
                </c:pt>
                <c:pt idx="1468">
                  <c:v>16.0</c:v>
                </c:pt>
                <c:pt idx="1469">
                  <c:v>16.0</c:v>
                </c:pt>
                <c:pt idx="1470">
                  <c:v>16.1</c:v>
                </c:pt>
                <c:pt idx="1471">
                  <c:v>16.1</c:v>
                </c:pt>
                <c:pt idx="1472">
                  <c:v>16.7</c:v>
                </c:pt>
                <c:pt idx="1473">
                  <c:v>15.6</c:v>
                </c:pt>
                <c:pt idx="1474">
                  <c:v>16.2</c:v>
                </c:pt>
                <c:pt idx="1475">
                  <c:v>15.6</c:v>
                </c:pt>
                <c:pt idx="1476">
                  <c:v>16.0</c:v>
                </c:pt>
                <c:pt idx="1477">
                  <c:v>16.5</c:v>
                </c:pt>
                <c:pt idx="1478">
                  <c:v>15.9</c:v>
                </c:pt>
                <c:pt idx="1479">
                  <c:v>16.0</c:v>
                </c:pt>
                <c:pt idx="1480">
                  <c:v>16.3</c:v>
                </c:pt>
                <c:pt idx="1481">
                  <c:v>16.5</c:v>
                </c:pt>
                <c:pt idx="1482">
                  <c:v>16.1</c:v>
                </c:pt>
                <c:pt idx="1483">
                  <c:v>15.9</c:v>
                </c:pt>
                <c:pt idx="1484">
                  <c:v>15.9</c:v>
                </c:pt>
                <c:pt idx="1485">
                  <c:v>15.8</c:v>
                </c:pt>
                <c:pt idx="1486">
                  <c:v>15.6</c:v>
                </c:pt>
                <c:pt idx="1487">
                  <c:v>16.0</c:v>
                </c:pt>
                <c:pt idx="1488">
                  <c:v>15.7</c:v>
                </c:pt>
                <c:pt idx="1489">
                  <c:v>16.6</c:v>
                </c:pt>
                <c:pt idx="1490">
                  <c:v>16.5</c:v>
                </c:pt>
                <c:pt idx="1491">
                  <c:v>15.6</c:v>
                </c:pt>
                <c:pt idx="1492">
                  <c:v>16.1</c:v>
                </c:pt>
                <c:pt idx="1493">
                  <c:v>15.8</c:v>
                </c:pt>
                <c:pt idx="1494">
                  <c:v>15.9</c:v>
                </c:pt>
                <c:pt idx="1495">
                  <c:v>16.0</c:v>
                </c:pt>
                <c:pt idx="1496">
                  <c:v>15.7</c:v>
                </c:pt>
                <c:pt idx="1497">
                  <c:v>16.0</c:v>
                </c:pt>
                <c:pt idx="1498">
                  <c:v>15.9</c:v>
                </c:pt>
                <c:pt idx="1499">
                  <c:v>15.6</c:v>
                </c:pt>
                <c:pt idx="1500">
                  <c:v>16.0</c:v>
                </c:pt>
                <c:pt idx="1501">
                  <c:v>15.4</c:v>
                </c:pt>
                <c:pt idx="1502">
                  <c:v>16.0</c:v>
                </c:pt>
                <c:pt idx="1503">
                  <c:v>15.7</c:v>
                </c:pt>
                <c:pt idx="1504">
                  <c:v>15.6</c:v>
                </c:pt>
                <c:pt idx="1505">
                  <c:v>15.6</c:v>
                </c:pt>
                <c:pt idx="1506">
                  <c:v>15.7</c:v>
                </c:pt>
                <c:pt idx="1507">
                  <c:v>15.9</c:v>
                </c:pt>
                <c:pt idx="1508">
                  <c:v>15.8</c:v>
                </c:pt>
                <c:pt idx="1509">
                  <c:v>16.4</c:v>
                </c:pt>
                <c:pt idx="1510">
                  <c:v>16.2</c:v>
                </c:pt>
                <c:pt idx="1511">
                  <c:v>15.8</c:v>
                </c:pt>
                <c:pt idx="1512">
                  <c:v>16.1</c:v>
                </c:pt>
                <c:pt idx="1513">
                  <c:v>16.1</c:v>
                </c:pt>
                <c:pt idx="1514">
                  <c:v>15.9</c:v>
                </c:pt>
                <c:pt idx="1515">
                  <c:v>15.5</c:v>
                </c:pt>
                <c:pt idx="1516">
                  <c:v>16.4</c:v>
                </c:pt>
                <c:pt idx="1517">
                  <c:v>15.9</c:v>
                </c:pt>
                <c:pt idx="1518">
                  <c:v>16.0</c:v>
                </c:pt>
                <c:pt idx="1519">
                  <c:v>15.9</c:v>
                </c:pt>
                <c:pt idx="1520">
                  <c:v>15.5</c:v>
                </c:pt>
                <c:pt idx="1521">
                  <c:v>16.0</c:v>
                </c:pt>
                <c:pt idx="1522">
                  <c:v>15.8</c:v>
                </c:pt>
                <c:pt idx="1523">
                  <c:v>16.4</c:v>
                </c:pt>
                <c:pt idx="1524">
                  <c:v>16.2</c:v>
                </c:pt>
                <c:pt idx="1525">
                  <c:v>16.3</c:v>
                </c:pt>
                <c:pt idx="1526">
                  <c:v>16.3</c:v>
                </c:pt>
                <c:pt idx="1527">
                  <c:v>15.9</c:v>
                </c:pt>
                <c:pt idx="1528">
                  <c:v>15.8</c:v>
                </c:pt>
                <c:pt idx="1529">
                  <c:v>15.7</c:v>
                </c:pt>
                <c:pt idx="1530">
                  <c:v>15.7</c:v>
                </c:pt>
                <c:pt idx="1531">
                  <c:v>15.9</c:v>
                </c:pt>
                <c:pt idx="1532">
                  <c:v>15.7</c:v>
                </c:pt>
                <c:pt idx="1533">
                  <c:v>15.8</c:v>
                </c:pt>
                <c:pt idx="1534">
                  <c:v>15.9</c:v>
                </c:pt>
                <c:pt idx="1535">
                  <c:v>15.7</c:v>
                </c:pt>
                <c:pt idx="1536">
                  <c:v>16.3</c:v>
                </c:pt>
                <c:pt idx="1537">
                  <c:v>15.8</c:v>
                </c:pt>
                <c:pt idx="1538">
                  <c:v>16.1</c:v>
                </c:pt>
                <c:pt idx="1539">
                  <c:v>16.1</c:v>
                </c:pt>
                <c:pt idx="1540">
                  <c:v>15.8</c:v>
                </c:pt>
                <c:pt idx="1541">
                  <c:v>15.8</c:v>
                </c:pt>
                <c:pt idx="1542">
                  <c:v>15.6</c:v>
                </c:pt>
                <c:pt idx="1543">
                  <c:v>15.7</c:v>
                </c:pt>
                <c:pt idx="1544">
                  <c:v>15.6</c:v>
                </c:pt>
                <c:pt idx="1545">
                  <c:v>15.7</c:v>
                </c:pt>
                <c:pt idx="1546">
                  <c:v>15.5</c:v>
                </c:pt>
                <c:pt idx="1547">
                  <c:v>16.2</c:v>
                </c:pt>
                <c:pt idx="1548">
                  <c:v>16.3</c:v>
                </c:pt>
                <c:pt idx="1549">
                  <c:v>15.5</c:v>
                </c:pt>
                <c:pt idx="1550">
                  <c:v>15.8</c:v>
                </c:pt>
                <c:pt idx="1551">
                  <c:v>16.0</c:v>
                </c:pt>
                <c:pt idx="1552">
                  <c:v>16.0</c:v>
                </c:pt>
                <c:pt idx="1553">
                  <c:v>15.5</c:v>
                </c:pt>
                <c:pt idx="1554">
                  <c:v>15.3</c:v>
                </c:pt>
                <c:pt idx="1555">
                  <c:v>15.8</c:v>
                </c:pt>
                <c:pt idx="1556">
                  <c:v>15.4</c:v>
                </c:pt>
                <c:pt idx="1557">
                  <c:v>15.8</c:v>
                </c:pt>
                <c:pt idx="1558">
                  <c:v>15.7</c:v>
                </c:pt>
                <c:pt idx="1559">
                  <c:v>15.2</c:v>
                </c:pt>
                <c:pt idx="1560">
                  <c:v>15.2</c:v>
                </c:pt>
                <c:pt idx="1561">
                  <c:v>15.5</c:v>
                </c:pt>
                <c:pt idx="1562">
                  <c:v>16.1</c:v>
                </c:pt>
                <c:pt idx="1563">
                  <c:v>16.0</c:v>
                </c:pt>
                <c:pt idx="1564">
                  <c:v>16.0</c:v>
                </c:pt>
                <c:pt idx="1565">
                  <c:v>15.8</c:v>
                </c:pt>
                <c:pt idx="1566">
                  <c:v>15.7</c:v>
                </c:pt>
                <c:pt idx="1567">
                  <c:v>15.6</c:v>
                </c:pt>
                <c:pt idx="1568">
                  <c:v>15.2</c:v>
                </c:pt>
                <c:pt idx="1569">
                  <c:v>15.7</c:v>
                </c:pt>
                <c:pt idx="1570">
                  <c:v>15.9</c:v>
                </c:pt>
                <c:pt idx="1571">
                  <c:v>15.7</c:v>
                </c:pt>
                <c:pt idx="1572">
                  <c:v>15.8</c:v>
                </c:pt>
                <c:pt idx="1573">
                  <c:v>16.3</c:v>
                </c:pt>
                <c:pt idx="1574">
                  <c:v>15.2</c:v>
                </c:pt>
                <c:pt idx="1575">
                  <c:v>15.3</c:v>
                </c:pt>
                <c:pt idx="1576">
                  <c:v>15.7</c:v>
                </c:pt>
                <c:pt idx="1577">
                  <c:v>15.4</c:v>
                </c:pt>
                <c:pt idx="1578">
                  <c:v>15.7</c:v>
                </c:pt>
                <c:pt idx="1579">
                  <c:v>15.6</c:v>
                </c:pt>
                <c:pt idx="1580">
                  <c:v>15.8</c:v>
                </c:pt>
                <c:pt idx="1581">
                  <c:v>15.1</c:v>
                </c:pt>
                <c:pt idx="1582">
                  <c:v>16.1</c:v>
                </c:pt>
                <c:pt idx="1583">
                  <c:v>16.3</c:v>
                </c:pt>
                <c:pt idx="1584">
                  <c:v>15.3</c:v>
                </c:pt>
                <c:pt idx="1585">
                  <c:v>15.4</c:v>
                </c:pt>
                <c:pt idx="1586">
                  <c:v>15.7</c:v>
                </c:pt>
                <c:pt idx="1587">
                  <c:v>15.9</c:v>
                </c:pt>
                <c:pt idx="1588">
                  <c:v>15.8</c:v>
                </c:pt>
                <c:pt idx="1589">
                  <c:v>15.4</c:v>
                </c:pt>
                <c:pt idx="1590">
                  <c:v>16.4</c:v>
                </c:pt>
                <c:pt idx="1591">
                  <c:v>15.2</c:v>
                </c:pt>
                <c:pt idx="1592">
                  <c:v>15.7</c:v>
                </c:pt>
                <c:pt idx="1593">
                  <c:v>16.3</c:v>
                </c:pt>
                <c:pt idx="1594">
                  <c:v>16.0</c:v>
                </c:pt>
                <c:pt idx="1595">
                  <c:v>15.9</c:v>
                </c:pt>
                <c:pt idx="1596">
                  <c:v>15.3</c:v>
                </c:pt>
                <c:pt idx="1597">
                  <c:v>15.6</c:v>
                </c:pt>
                <c:pt idx="1598">
                  <c:v>16.0</c:v>
                </c:pt>
                <c:pt idx="1599">
                  <c:v>15.8</c:v>
                </c:pt>
                <c:pt idx="1600">
                  <c:v>15.7</c:v>
                </c:pt>
                <c:pt idx="1601">
                  <c:v>15.4</c:v>
                </c:pt>
                <c:pt idx="1602">
                  <c:v>15.8</c:v>
                </c:pt>
                <c:pt idx="1603">
                  <c:v>15.6</c:v>
                </c:pt>
                <c:pt idx="1604">
                  <c:v>15.8</c:v>
                </c:pt>
                <c:pt idx="1605">
                  <c:v>16.2</c:v>
                </c:pt>
                <c:pt idx="1606">
                  <c:v>15.4</c:v>
                </c:pt>
                <c:pt idx="1607">
                  <c:v>15.4</c:v>
                </c:pt>
                <c:pt idx="1608">
                  <c:v>15.5</c:v>
                </c:pt>
                <c:pt idx="1609">
                  <c:v>15.5</c:v>
                </c:pt>
                <c:pt idx="1610">
                  <c:v>15.3</c:v>
                </c:pt>
                <c:pt idx="1611">
                  <c:v>16.0</c:v>
                </c:pt>
                <c:pt idx="1612">
                  <c:v>15.5</c:v>
                </c:pt>
                <c:pt idx="1613">
                  <c:v>15.6</c:v>
                </c:pt>
                <c:pt idx="1614">
                  <c:v>15.2</c:v>
                </c:pt>
                <c:pt idx="1615">
                  <c:v>15.6</c:v>
                </c:pt>
                <c:pt idx="1616">
                  <c:v>15.2</c:v>
                </c:pt>
                <c:pt idx="1617">
                  <c:v>15.9</c:v>
                </c:pt>
                <c:pt idx="1618">
                  <c:v>15.0</c:v>
                </c:pt>
                <c:pt idx="1619">
                  <c:v>15.3</c:v>
                </c:pt>
                <c:pt idx="1620">
                  <c:v>15.4</c:v>
                </c:pt>
                <c:pt idx="1621">
                  <c:v>15.6</c:v>
                </c:pt>
                <c:pt idx="1622">
                  <c:v>15.3</c:v>
                </c:pt>
                <c:pt idx="1623">
                  <c:v>15.1</c:v>
                </c:pt>
                <c:pt idx="1624">
                  <c:v>15.9</c:v>
                </c:pt>
                <c:pt idx="1625">
                  <c:v>15.9</c:v>
                </c:pt>
                <c:pt idx="1626">
                  <c:v>15.3</c:v>
                </c:pt>
                <c:pt idx="1627">
                  <c:v>15.7</c:v>
                </c:pt>
                <c:pt idx="1628">
                  <c:v>15.4</c:v>
                </c:pt>
                <c:pt idx="1629">
                  <c:v>15.8</c:v>
                </c:pt>
                <c:pt idx="1630">
                  <c:v>16.3</c:v>
                </c:pt>
                <c:pt idx="1631">
                  <c:v>15.7</c:v>
                </c:pt>
                <c:pt idx="1632">
                  <c:v>15.3</c:v>
                </c:pt>
                <c:pt idx="1633">
                  <c:v>15.2</c:v>
                </c:pt>
                <c:pt idx="1634">
                  <c:v>15.5</c:v>
                </c:pt>
                <c:pt idx="1635">
                  <c:v>15.5</c:v>
                </c:pt>
                <c:pt idx="1636">
                  <c:v>15.9</c:v>
                </c:pt>
                <c:pt idx="1637">
                  <c:v>15.5</c:v>
                </c:pt>
                <c:pt idx="1638">
                  <c:v>16.0</c:v>
                </c:pt>
                <c:pt idx="1639">
                  <c:v>15.5</c:v>
                </c:pt>
                <c:pt idx="1640">
                  <c:v>16.2</c:v>
                </c:pt>
                <c:pt idx="1641">
                  <c:v>15.1</c:v>
                </c:pt>
                <c:pt idx="1642">
                  <c:v>15.3</c:v>
                </c:pt>
                <c:pt idx="1643">
                  <c:v>15.4</c:v>
                </c:pt>
                <c:pt idx="1644">
                  <c:v>15.5</c:v>
                </c:pt>
                <c:pt idx="1645">
                  <c:v>15.6</c:v>
                </c:pt>
                <c:pt idx="1646">
                  <c:v>16.3</c:v>
                </c:pt>
                <c:pt idx="1647">
                  <c:v>15.2</c:v>
                </c:pt>
                <c:pt idx="1648">
                  <c:v>16.3</c:v>
                </c:pt>
                <c:pt idx="1649">
                  <c:v>15.3</c:v>
                </c:pt>
                <c:pt idx="1650">
                  <c:v>15.9</c:v>
                </c:pt>
                <c:pt idx="1651">
                  <c:v>15.6</c:v>
                </c:pt>
                <c:pt idx="1652">
                  <c:v>15.5</c:v>
                </c:pt>
                <c:pt idx="1653">
                  <c:v>15.2</c:v>
                </c:pt>
                <c:pt idx="1654">
                  <c:v>15.4</c:v>
                </c:pt>
                <c:pt idx="1655">
                  <c:v>15.9</c:v>
                </c:pt>
                <c:pt idx="1656">
                  <c:v>16.2</c:v>
                </c:pt>
                <c:pt idx="1657">
                  <c:v>15.3</c:v>
                </c:pt>
                <c:pt idx="1658">
                  <c:v>15.3</c:v>
                </c:pt>
                <c:pt idx="1659">
                  <c:v>15.4</c:v>
                </c:pt>
                <c:pt idx="1660">
                  <c:v>15.5</c:v>
                </c:pt>
                <c:pt idx="1661">
                  <c:v>15.5</c:v>
                </c:pt>
                <c:pt idx="1662">
                  <c:v>15.5</c:v>
                </c:pt>
                <c:pt idx="1663">
                  <c:v>15.5</c:v>
                </c:pt>
                <c:pt idx="1664">
                  <c:v>15.8</c:v>
                </c:pt>
                <c:pt idx="1665">
                  <c:v>16.4</c:v>
                </c:pt>
                <c:pt idx="1666">
                  <c:v>15.3</c:v>
                </c:pt>
                <c:pt idx="1667">
                  <c:v>15.4</c:v>
                </c:pt>
                <c:pt idx="1668">
                  <c:v>15.4</c:v>
                </c:pt>
                <c:pt idx="1669">
                  <c:v>15.8</c:v>
                </c:pt>
                <c:pt idx="1670">
                  <c:v>15.5</c:v>
                </c:pt>
                <c:pt idx="1671">
                  <c:v>15.9</c:v>
                </c:pt>
                <c:pt idx="1672">
                  <c:v>15.3</c:v>
                </c:pt>
                <c:pt idx="1673">
                  <c:v>15.1</c:v>
                </c:pt>
                <c:pt idx="1674">
                  <c:v>15.9</c:v>
                </c:pt>
                <c:pt idx="1675">
                  <c:v>15.6</c:v>
                </c:pt>
                <c:pt idx="1676">
                  <c:v>15.1</c:v>
                </c:pt>
                <c:pt idx="1677">
                  <c:v>15.5</c:v>
                </c:pt>
                <c:pt idx="1678">
                  <c:v>15.2</c:v>
                </c:pt>
                <c:pt idx="1679">
                  <c:v>15.5</c:v>
                </c:pt>
                <c:pt idx="1680">
                  <c:v>15.5</c:v>
                </c:pt>
                <c:pt idx="1681">
                  <c:v>15.6</c:v>
                </c:pt>
                <c:pt idx="1682">
                  <c:v>15.2</c:v>
                </c:pt>
                <c:pt idx="1683">
                  <c:v>15.0</c:v>
                </c:pt>
                <c:pt idx="1684">
                  <c:v>16.1</c:v>
                </c:pt>
                <c:pt idx="1685">
                  <c:v>15.4</c:v>
                </c:pt>
                <c:pt idx="1686">
                  <c:v>15.4</c:v>
                </c:pt>
                <c:pt idx="1687">
                  <c:v>15.1</c:v>
                </c:pt>
                <c:pt idx="1688">
                  <c:v>15.3</c:v>
                </c:pt>
                <c:pt idx="1689">
                  <c:v>15.8</c:v>
                </c:pt>
                <c:pt idx="1690">
                  <c:v>15.5</c:v>
                </c:pt>
                <c:pt idx="1691">
                  <c:v>15.5</c:v>
                </c:pt>
                <c:pt idx="1692">
                  <c:v>14.9</c:v>
                </c:pt>
                <c:pt idx="1693">
                  <c:v>15.2</c:v>
                </c:pt>
                <c:pt idx="1694">
                  <c:v>15.5</c:v>
                </c:pt>
                <c:pt idx="1695">
                  <c:v>15.5</c:v>
                </c:pt>
                <c:pt idx="1696">
                  <c:v>15.0</c:v>
                </c:pt>
                <c:pt idx="1697">
                  <c:v>15.7</c:v>
                </c:pt>
                <c:pt idx="1698">
                  <c:v>15.0</c:v>
                </c:pt>
                <c:pt idx="1699">
                  <c:v>14.6</c:v>
                </c:pt>
                <c:pt idx="1700">
                  <c:v>15.7</c:v>
                </c:pt>
                <c:pt idx="1701">
                  <c:v>15.4</c:v>
                </c:pt>
                <c:pt idx="1702">
                  <c:v>15.2</c:v>
                </c:pt>
                <c:pt idx="1703">
                  <c:v>15.1</c:v>
                </c:pt>
                <c:pt idx="1704">
                  <c:v>15.2</c:v>
                </c:pt>
                <c:pt idx="1705">
                  <c:v>15.3</c:v>
                </c:pt>
                <c:pt idx="1706">
                  <c:v>15.1</c:v>
                </c:pt>
                <c:pt idx="1707">
                  <c:v>15.7</c:v>
                </c:pt>
                <c:pt idx="1708">
                  <c:v>15.3</c:v>
                </c:pt>
                <c:pt idx="1709">
                  <c:v>15.1</c:v>
                </c:pt>
                <c:pt idx="1710">
                  <c:v>15.5</c:v>
                </c:pt>
                <c:pt idx="1711">
                  <c:v>15.4</c:v>
                </c:pt>
                <c:pt idx="1712">
                  <c:v>15.8</c:v>
                </c:pt>
                <c:pt idx="1713">
                  <c:v>15.1</c:v>
                </c:pt>
                <c:pt idx="1714">
                  <c:v>15.4</c:v>
                </c:pt>
                <c:pt idx="1715">
                  <c:v>15.2</c:v>
                </c:pt>
                <c:pt idx="1716">
                  <c:v>15.2</c:v>
                </c:pt>
                <c:pt idx="1717">
                  <c:v>15.3</c:v>
                </c:pt>
                <c:pt idx="1718">
                  <c:v>16.0</c:v>
                </c:pt>
                <c:pt idx="1719">
                  <c:v>15.0</c:v>
                </c:pt>
                <c:pt idx="1720">
                  <c:v>15.8</c:v>
                </c:pt>
                <c:pt idx="1721">
                  <c:v>15.0</c:v>
                </c:pt>
                <c:pt idx="1722">
                  <c:v>15.2</c:v>
                </c:pt>
                <c:pt idx="1723">
                  <c:v>15.6</c:v>
                </c:pt>
                <c:pt idx="1724">
                  <c:v>15.4</c:v>
                </c:pt>
                <c:pt idx="1725">
                  <c:v>15.4</c:v>
                </c:pt>
                <c:pt idx="1726">
                  <c:v>15.0</c:v>
                </c:pt>
                <c:pt idx="1727">
                  <c:v>15.5</c:v>
                </c:pt>
                <c:pt idx="1728">
                  <c:v>15.1</c:v>
                </c:pt>
                <c:pt idx="1729">
                  <c:v>15.5</c:v>
                </c:pt>
                <c:pt idx="1730">
                  <c:v>15.2</c:v>
                </c:pt>
                <c:pt idx="1731">
                  <c:v>15.1</c:v>
                </c:pt>
                <c:pt idx="1732">
                  <c:v>15.4</c:v>
                </c:pt>
                <c:pt idx="1733">
                  <c:v>15.7</c:v>
                </c:pt>
                <c:pt idx="1734">
                  <c:v>14.7</c:v>
                </c:pt>
                <c:pt idx="1735">
                  <c:v>15.1</c:v>
                </c:pt>
                <c:pt idx="1736">
                  <c:v>15.3</c:v>
                </c:pt>
                <c:pt idx="1737">
                  <c:v>15.4</c:v>
                </c:pt>
                <c:pt idx="1738">
                  <c:v>15.1</c:v>
                </c:pt>
                <c:pt idx="1739">
                  <c:v>15.4</c:v>
                </c:pt>
                <c:pt idx="1740">
                  <c:v>15.6</c:v>
                </c:pt>
                <c:pt idx="1741">
                  <c:v>15.5</c:v>
                </c:pt>
                <c:pt idx="1742">
                  <c:v>14.9</c:v>
                </c:pt>
                <c:pt idx="1743">
                  <c:v>15.0</c:v>
                </c:pt>
                <c:pt idx="1744">
                  <c:v>15.5</c:v>
                </c:pt>
                <c:pt idx="1745">
                  <c:v>15.7</c:v>
                </c:pt>
                <c:pt idx="1746">
                  <c:v>15.4</c:v>
                </c:pt>
                <c:pt idx="1747">
                  <c:v>14.7</c:v>
                </c:pt>
                <c:pt idx="1748">
                  <c:v>15.3</c:v>
                </c:pt>
                <c:pt idx="1749">
                  <c:v>15.1</c:v>
                </c:pt>
                <c:pt idx="1750">
                  <c:v>15.3</c:v>
                </c:pt>
                <c:pt idx="1751">
                  <c:v>14.9</c:v>
                </c:pt>
                <c:pt idx="1752">
                  <c:v>15.5</c:v>
                </c:pt>
                <c:pt idx="1753">
                  <c:v>15.2</c:v>
                </c:pt>
                <c:pt idx="1754">
                  <c:v>15.0</c:v>
                </c:pt>
                <c:pt idx="1755">
                  <c:v>15.2</c:v>
                </c:pt>
                <c:pt idx="1756">
                  <c:v>15.3</c:v>
                </c:pt>
                <c:pt idx="1757">
                  <c:v>15.2</c:v>
                </c:pt>
                <c:pt idx="1758">
                  <c:v>15.3</c:v>
                </c:pt>
                <c:pt idx="1759">
                  <c:v>15.1</c:v>
                </c:pt>
                <c:pt idx="1760">
                  <c:v>15.3</c:v>
                </c:pt>
                <c:pt idx="1761">
                  <c:v>14.7</c:v>
                </c:pt>
                <c:pt idx="1762">
                  <c:v>15.4</c:v>
                </c:pt>
                <c:pt idx="1763">
                  <c:v>15.4</c:v>
                </c:pt>
                <c:pt idx="1764">
                  <c:v>15.0</c:v>
                </c:pt>
                <c:pt idx="1765">
                  <c:v>15.1</c:v>
                </c:pt>
                <c:pt idx="1766">
                  <c:v>15.1</c:v>
                </c:pt>
                <c:pt idx="1767">
                  <c:v>15.2</c:v>
                </c:pt>
                <c:pt idx="1768">
                  <c:v>14.8</c:v>
                </c:pt>
                <c:pt idx="1769">
                  <c:v>15.3</c:v>
                </c:pt>
                <c:pt idx="1770">
                  <c:v>15.5</c:v>
                </c:pt>
                <c:pt idx="1771">
                  <c:v>14.9</c:v>
                </c:pt>
                <c:pt idx="1772">
                  <c:v>15.2</c:v>
                </c:pt>
                <c:pt idx="1773">
                  <c:v>15.3</c:v>
                </c:pt>
                <c:pt idx="1774">
                  <c:v>15.4</c:v>
                </c:pt>
                <c:pt idx="1775">
                  <c:v>15.3</c:v>
                </c:pt>
                <c:pt idx="1776">
                  <c:v>15.5</c:v>
                </c:pt>
                <c:pt idx="1777">
                  <c:v>14.9</c:v>
                </c:pt>
                <c:pt idx="1778">
                  <c:v>15.6</c:v>
                </c:pt>
                <c:pt idx="1779">
                  <c:v>15.6</c:v>
                </c:pt>
                <c:pt idx="1780">
                  <c:v>15.2</c:v>
                </c:pt>
                <c:pt idx="1781">
                  <c:v>15.0</c:v>
                </c:pt>
                <c:pt idx="1782">
                  <c:v>14.5</c:v>
                </c:pt>
                <c:pt idx="1783">
                  <c:v>15.4</c:v>
                </c:pt>
                <c:pt idx="1784">
                  <c:v>15.5</c:v>
                </c:pt>
                <c:pt idx="1785">
                  <c:v>15.3</c:v>
                </c:pt>
                <c:pt idx="1786">
                  <c:v>14.8</c:v>
                </c:pt>
                <c:pt idx="1787">
                  <c:v>15.1</c:v>
                </c:pt>
                <c:pt idx="1788">
                  <c:v>15.2</c:v>
                </c:pt>
                <c:pt idx="1789">
                  <c:v>15.4</c:v>
                </c:pt>
                <c:pt idx="1790">
                  <c:v>15.1</c:v>
                </c:pt>
                <c:pt idx="1791">
                  <c:v>15.1</c:v>
                </c:pt>
                <c:pt idx="1792">
                  <c:v>14.9</c:v>
                </c:pt>
                <c:pt idx="1793">
                  <c:v>15.1</c:v>
                </c:pt>
                <c:pt idx="1794">
                  <c:v>15.4</c:v>
                </c:pt>
                <c:pt idx="1795">
                  <c:v>14.7</c:v>
                </c:pt>
                <c:pt idx="1796">
                  <c:v>14.6</c:v>
                </c:pt>
                <c:pt idx="1797">
                  <c:v>15.1</c:v>
                </c:pt>
                <c:pt idx="1798">
                  <c:v>15.3</c:v>
                </c:pt>
                <c:pt idx="1799">
                  <c:v>14.8</c:v>
                </c:pt>
                <c:pt idx="1800">
                  <c:v>14.9</c:v>
                </c:pt>
                <c:pt idx="1801">
                  <c:v>14.8</c:v>
                </c:pt>
                <c:pt idx="1802">
                  <c:v>15.4</c:v>
                </c:pt>
                <c:pt idx="1803">
                  <c:v>14.8</c:v>
                </c:pt>
                <c:pt idx="1804">
                  <c:v>14.9</c:v>
                </c:pt>
                <c:pt idx="1805">
                  <c:v>15.3</c:v>
                </c:pt>
                <c:pt idx="1806">
                  <c:v>15.4</c:v>
                </c:pt>
                <c:pt idx="1807">
                  <c:v>15.2</c:v>
                </c:pt>
                <c:pt idx="1808">
                  <c:v>15.0</c:v>
                </c:pt>
                <c:pt idx="1809">
                  <c:v>15.0</c:v>
                </c:pt>
                <c:pt idx="1810">
                  <c:v>15.3</c:v>
                </c:pt>
                <c:pt idx="1811">
                  <c:v>14.9</c:v>
                </c:pt>
                <c:pt idx="1812">
                  <c:v>14.9</c:v>
                </c:pt>
                <c:pt idx="1813">
                  <c:v>14.8</c:v>
                </c:pt>
                <c:pt idx="1814">
                  <c:v>15.4</c:v>
                </c:pt>
                <c:pt idx="1815">
                  <c:v>15.2</c:v>
                </c:pt>
                <c:pt idx="1816">
                  <c:v>14.7</c:v>
                </c:pt>
                <c:pt idx="1817">
                  <c:v>14.8</c:v>
                </c:pt>
                <c:pt idx="1818">
                  <c:v>14.7</c:v>
                </c:pt>
                <c:pt idx="1819">
                  <c:v>15.4</c:v>
                </c:pt>
                <c:pt idx="1820">
                  <c:v>15.6</c:v>
                </c:pt>
                <c:pt idx="1821">
                  <c:v>15.4</c:v>
                </c:pt>
                <c:pt idx="1822">
                  <c:v>14.6</c:v>
                </c:pt>
                <c:pt idx="1823">
                  <c:v>15.0</c:v>
                </c:pt>
                <c:pt idx="1824">
                  <c:v>15.2</c:v>
                </c:pt>
                <c:pt idx="1825">
                  <c:v>15.2</c:v>
                </c:pt>
                <c:pt idx="1826">
                  <c:v>14.8</c:v>
                </c:pt>
                <c:pt idx="1827">
                  <c:v>14.5</c:v>
                </c:pt>
                <c:pt idx="1828">
                  <c:v>14.9</c:v>
                </c:pt>
                <c:pt idx="1829">
                  <c:v>15.4</c:v>
                </c:pt>
                <c:pt idx="1830">
                  <c:v>15.1</c:v>
                </c:pt>
                <c:pt idx="1831">
                  <c:v>15.1</c:v>
                </c:pt>
                <c:pt idx="1832">
                  <c:v>15.2</c:v>
                </c:pt>
                <c:pt idx="1833">
                  <c:v>14.7</c:v>
                </c:pt>
                <c:pt idx="1834">
                  <c:v>15.1</c:v>
                </c:pt>
                <c:pt idx="1835">
                  <c:v>15.3</c:v>
                </c:pt>
                <c:pt idx="1836">
                  <c:v>15.1</c:v>
                </c:pt>
                <c:pt idx="1837">
                  <c:v>14.9</c:v>
                </c:pt>
                <c:pt idx="1838">
                  <c:v>14.9</c:v>
                </c:pt>
                <c:pt idx="1839">
                  <c:v>15.5</c:v>
                </c:pt>
                <c:pt idx="1840">
                  <c:v>15.3</c:v>
                </c:pt>
                <c:pt idx="1841">
                  <c:v>15.3</c:v>
                </c:pt>
                <c:pt idx="1842">
                  <c:v>15.0</c:v>
                </c:pt>
                <c:pt idx="1843">
                  <c:v>14.7</c:v>
                </c:pt>
                <c:pt idx="1844">
                  <c:v>15.5</c:v>
                </c:pt>
                <c:pt idx="1845">
                  <c:v>14.9</c:v>
                </c:pt>
                <c:pt idx="1846">
                  <c:v>14.9</c:v>
                </c:pt>
                <c:pt idx="1847">
                  <c:v>15.4</c:v>
                </c:pt>
                <c:pt idx="1848">
                  <c:v>15.3</c:v>
                </c:pt>
                <c:pt idx="1849">
                  <c:v>14.7</c:v>
                </c:pt>
                <c:pt idx="1850">
                  <c:v>15.0</c:v>
                </c:pt>
                <c:pt idx="1851">
                  <c:v>14.8</c:v>
                </c:pt>
                <c:pt idx="1852">
                  <c:v>14.9</c:v>
                </c:pt>
                <c:pt idx="1853">
                  <c:v>14.6</c:v>
                </c:pt>
                <c:pt idx="1854">
                  <c:v>14.7</c:v>
                </c:pt>
                <c:pt idx="1855">
                  <c:v>14.2</c:v>
                </c:pt>
                <c:pt idx="1856">
                  <c:v>15.0</c:v>
                </c:pt>
                <c:pt idx="1857">
                  <c:v>15.3</c:v>
                </c:pt>
                <c:pt idx="1858">
                  <c:v>15.0</c:v>
                </c:pt>
                <c:pt idx="1859">
                  <c:v>14.9</c:v>
                </c:pt>
                <c:pt idx="1860">
                  <c:v>15.1</c:v>
                </c:pt>
                <c:pt idx="1861">
                  <c:v>14.9</c:v>
                </c:pt>
                <c:pt idx="1862">
                  <c:v>14.7</c:v>
                </c:pt>
                <c:pt idx="1863">
                  <c:v>15.2</c:v>
                </c:pt>
                <c:pt idx="1864">
                  <c:v>14.8</c:v>
                </c:pt>
                <c:pt idx="1865">
                  <c:v>15.3</c:v>
                </c:pt>
                <c:pt idx="1866">
                  <c:v>15.0</c:v>
                </c:pt>
                <c:pt idx="1867">
                  <c:v>15.3</c:v>
                </c:pt>
                <c:pt idx="1868">
                  <c:v>14.3</c:v>
                </c:pt>
                <c:pt idx="1869">
                  <c:v>15.1</c:v>
                </c:pt>
                <c:pt idx="1870">
                  <c:v>14.3</c:v>
                </c:pt>
                <c:pt idx="1871">
                  <c:v>15.0</c:v>
                </c:pt>
                <c:pt idx="1872">
                  <c:v>14.9</c:v>
                </c:pt>
                <c:pt idx="1873">
                  <c:v>15.3</c:v>
                </c:pt>
                <c:pt idx="1874">
                  <c:v>15.2</c:v>
                </c:pt>
                <c:pt idx="1875">
                  <c:v>14.9</c:v>
                </c:pt>
                <c:pt idx="1876">
                  <c:v>14.7</c:v>
                </c:pt>
                <c:pt idx="1877">
                  <c:v>14.9</c:v>
                </c:pt>
                <c:pt idx="1878">
                  <c:v>14.7</c:v>
                </c:pt>
                <c:pt idx="1879">
                  <c:v>15.2</c:v>
                </c:pt>
                <c:pt idx="1880">
                  <c:v>15.2</c:v>
                </c:pt>
                <c:pt idx="1881">
                  <c:v>15.1</c:v>
                </c:pt>
                <c:pt idx="1882">
                  <c:v>14.9</c:v>
                </c:pt>
                <c:pt idx="1883">
                  <c:v>15.0</c:v>
                </c:pt>
                <c:pt idx="1884">
                  <c:v>15.0</c:v>
                </c:pt>
                <c:pt idx="1885">
                  <c:v>14.9</c:v>
                </c:pt>
                <c:pt idx="1886">
                  <c:v>15.4</c:v>
                </c:pt>
                <c:pt idx="1887">
                  <c:v>14.6</c:v>
                </c:pt>
                <c:pt idx="1888">
                  <c:v>15.2</c:v>
                </c:pt>
                <c:pt idx="1889">
                  <c:v>14.8</c:v>
                </c:pt>
                <c:pt idx="1890">
                  <c:v>15.1</c:v>
                </c:pt>
                <c:pt idx="1891">
                  <c:v>14.7</c:v>
                </c:pt>
                <c:pt idx="1892">
                  <c:v>15.0</c:v>
                </c:pt>
                <c:pt idx="1893">
                  <c:v>14.6</c:v>
                </c:pt>
                <c:pt idx="1894">
                  <c:v>14.9</c:v>
                </c:pt>
                <c:pt idx="1895">
                  <c:v>15.1</c:v>
                </c:pt>
                <c:pt idx="1896">
                  <c:v>15.0</c:v>
                </c:pt>
                <c:pt idx="1897">
                  <c:v>15.1</c:v>
                </c:pt>
                <c:pt idx="1898">
                  <c:v>14.9</c:v>
                </c:pt>
                <c:pt idx="1899">
                  <c:v>15.4</c:v>
                </c:pt>
                <c:pt idx="1900">
                  <c:v>15.1</c:v>
                </c:pt>
                <c:pt idx="1901">
                  <c:v>15.5</c:v>
                </c:pt>
                <c:pt idx="1902">
                  <c:v>14.7</c:v>
                </c:pt>
                <c:pt idx="1903">
                  <c:v>15.1</c:v>
                </c:pt>
                <c:pt idx="1904">
                  <c:v>14.8</c:v>
                </c:pt>
                <c:pt idx="1905">
                  <c:v>14.7</c:v>
                </c:pt>
                <c:pt idx="1906">
                  <c:v>14.9</c:v>
                </c:pt>
                <c:pt idx="1907">
                  <c:v>14.7</c:v>
                </c:pt>
                <c:pt idx="1908">
                  <c:v>15.0</c:v>
                </c:pt>
                <c:pt idx="1909">
                  <c:v>14.9</c:v>
                </c:pt>
                <c:pt idx="1910">
                  <c:v>14.7</c:v>
                </c:pt>
                <c:pt idx="1911">
                  <c:v>15.1</c:v>
                </c:pt>
                <c:pt idx="1912">
                  <c:v>14.4</c:v>
                </c:pt>
                <c:pt idx="1913">
                  <c:v>14.8</c:v>
                </c:pt>
                <c:pt idx="1914">
                  <c:v>15.0</c:v>
                </c:pt>
                <c:pt idx="1915">
                  <c:v>14.4</c:v>
                </c:pt>
                <c:pt idx="1916">
                  <c:v>15.0</c:v>
                </c:pt>
                <c:pt idx="1917">
                  <c:v>14.3</c:v>
                </c:pt>
                <c:pt idx="1918">
                  <c:v>14.7</c:v>
                </c:pt>
                <c:pt idx="1919">
                  <c:v>14.7</c:v>
                </c:pt>
                <c:pt idx="1920">
                  <c:v>14.8</c:v>
                </c:pt>
                <c:pt idx="1921">
                  <c:v>14.6</c:v>
                </c:pt>
                <c:pt idx="1922">
                  <c:v>15.3</c:v>
                </c:pt>
                <c:pt idx="1923">
                  <c:v>15.6</c:v>
                </c:pt>
                <c:pt idx="1924">
                  <c:v>15.5</c:v>
                </c:pt>
                <c:pt idx="1925">
                  <c:v>14.9</c:v>
                </c:pt>
                <c:pt idx="1926">
                  <c:v>14.5</c:v>
                </c:pt>
                <c:pt idx="1927">
                  <c:v>15.9</c:v>
                </c:pt>
                <c:pt idx="1928">
                  <c:v>15.1</c:v>
                </c:pt>
                <c:pt idx="1929">
                  <c:v>15.0</c:v>
                </c:pt>
                <c:pt idx="1930">
                  <c:v>14.9</c:v>
                </c:pt>
                <c:pt idx="1931">
                  <c:v>14.9</c:v>
                </c:pt>
                <c:pt idx="1932">
                  <c:v>14.8</c:v>
                </c:pt>
                <c:pt idx="1933">
                  <c:v>14.6</c:v>
                </c:pt>
                <c:pt idx="1934">
                  <c:v>14.7</c:v>
                </c:pt>
                <c:pt idx="1935">
                  <c:v>15.0</c:v>
                </c:pt>
                <c:pt idx="1936">
                  <c:v>15.1</c:v>
                </c:pt>
                <c:pt idx="1937">
                  <c:v>15.4</c:v>
                </c:pt>
                <c:pt idx="1938">
                  <c:v>14.9</c:v>
                </c:pt>
                <c:pt idx="1939">
                  <c:v>14.9</c:v>
                </c:pt>
                <c:pt idx="1940">
                  <c:v>14.8</c:v>
                </c:pt>
                <c:pt idx="1941">
                  <c:v>14.7</c:v>
                </c:pt>
                <c:pt idx="1942">
                  <c:v>15.5</c:v>
                </c:pt>
                <c:pt idx="1943">
                  <c:v>14.6</c:v>
                </c:pt>
                <c:pt idx="1944">
                  <c:v>14.4</c:v>
                </c:pt>
                <c:pt idx="1945">
                  <c:v>15.4</c:v>
                </c:pt>
                <c:pt idx="1946">
                  <c:v>14.5</c:v>
                </c:pt>
                <c:pt idx="1947">
                  <c:v>15.1</c:v>
                </c:pt>
                <c:pt idx="1948">
                  <c:v>14.7</c:v>
                </c:pt>
                <c:pt idx="1949">
                  <c:v>14.7</c:v>
                </c:pt>
                <c:pt idx="1950">
                  <c:v>14.9</c:v>
                </c:pt>
                <c:pt idx="1951">
                  <c:v>15.3</c:v>
                </c:pt>
                <c:pt idx="1952">
                  <c:v>14.7</c:v>
                </c:pt>
                <c:pt idx="1953">
                  <c:v>14.8</c:v>
                </c:pt>
                <c:pt idx="1954">
                  <c:v>14.7</c:v>
                </c:pt>
                <c:pt idx="1955">
                  <c:v>14.7</c:v>
                </c:pt>
                <c:pt idx="1956">
                  <c:v>15.2</c:v>
                </c:pt>
                <c:pt idx="1957">
                  <c:v>14.3</c:v>
                </c:pt>
                <c:pt idx="1958">
                  <c:v>14.8</c:v>
                </c:pt>
                <c:pt idx="1959">
                  <c:v>15.0</c:v>
                </c:pt>
                <c:pt idx="1960">
                  <c:v>14.7</c:v>
                </c:pt>
                <c:pt idx="1961">
                  <c:v>14.7</c:v>
                </c:pt>
                <c:pt idx="1962">
                  <c:v>15.2</c:v>
                </c:pt>
                <c:pt idx="1963">
                  <c:v>15.2</c:v>
                </c:pt>
                <c:pt idx="1964">
                  <c:v>15.4</c:v>
                </c:pt>
                <c:pt idx="1965">
                  <c:v>15.2</c:v>
                </c:pt>
                <c:pt idx="1966">
                  <c:v>15.0</c:v>
                </c:pt>
                <c:pt idx="1967">
                  <c:v>15.1</c:v>
                </c:pt>
                <c:pt idx="1968">
                  <c:v>14.9</c:v>
                </c:pt>
                <c:pt idx="1969">
                  <c:v>14.8</c:v>
                </c:pt>
                <c:pt idx="1970">
                  <c:v>14.5</c:v>
                </c:pt>
                <c:pt idx="1971">
                  <c:v>14.8</c:v>
                </c:pt>
                <c:pt idx="1972">
                  <c:v>14.8</c:v>
                </c:pt>
                <c:pt idx="1973">
                  <c:v>14.6</c:v>
                </c:pt>
                <c:pt idx="1974">
                  <c:v>14.6</c:v>
                </c:pt>
                <c:pt idx="1975">
                  <c:v>14.8</c:v>
                </c:pt>
                <c:pt idx="1976">
                  <c:v>14.9</c:v>
                </c:pt>
                <c:pt idx="1977">
                  <c:v>14.6</c:v>
                </c:pt>
                <c:pt idx="1978">
                  <c:v>14.6</c:v>
                </c:pt>
                <c:pt idx="1979">
                  <c:v>14.8</c:v>
                </c:pt>
                <c:pt idx="1980">
                  <c:v>15.1</c:v>
                </c:pt>
                <c:pt idx="1981">
                  <c:v>14.6</c:v>
                </c:pt>
                <c:pt idx="1982">
                  <c:v>15.3</c:v>
                </c:pt>
                <c:pt idx="1983">
                  <c:v>14.6</c:v>
                </c:pt>
                <c:pt idx="1984">
                  <c:v>15.0</c:v>
                </c:pt>
                <c:pt idx="1985">
                  <c:v>14.5</c:v>
                </c:pt>
                <c:pt idx="1986">
                  <c:v>14.7</c:v>
                </c:pt>
                <c:pt idx="1987">
                  <c:v>14.4</c:v>
                </c:pt>
                <c:pt idx="1988">
                  <c:v>14.7</c:v>
                </c:pt>
                <c:pt idx="1989">
                  <c:v>14.6</c:v>
                </c:pt>
                <c:pt idx="1990">
                  <c:v>14.4</c:v>
                </c:pt>
                <c:pt idx="1991">
                  <c:v>14.4</c:v>
                </c:pt>
                <c:pt idx="1992">
                  <c:v>14.2</c:v>
                </c:pt>
                <c:pt idx="1993">
                  <c:v>14.9</c:v>
                </c:pt>
                <c:pt idx="1994">
                  <c:v>15.0</c:v>
                </c:pt>
                <c:pt idx="1995">
                  <c:v>14.9</c:v>
                </c:pt>
                <c:pt idx="1996">
                  <c:v>14.7</c:v>
                </c:pt>
                <c:pt idx="1997">
                  <c:v>15.1</c:v>
                </c:pt>
                <c:pt idx="1998">
                  <c:v>14.3</c:v>
                </c:pt>
                <c:pt idx="1999">
                  <c:v>14.4</c:v>
                </c:pt>
                <c:pt idx="2000">
                  <c:v>14.4</c:v>
                </c:pt>
              </c:numCache>
            </c:numRef>
          </c:val>
          <c:smooth val="0"/>
        </c:ser>
        <c:ser>
          <c:idx val="2"/>
          <c:order val="2"/>
          <c:tx>
            <c:strRef>
              <c:f>Sheet1!$P$3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Sheet1!$P$4:$P$2004</c:f>
              <c:numCache>
                <c:formatCode>General</c:formatCode>
                <c:ptCount val="2001"/>
                <c:pt idx="0">
                  <c:v>13.2</c:v>
                </c:pt>
                <c:pt idx="1">
                  <c:v>13.0</c:v>
                </c:pt>
                <c:pt idx="2">
                  <c:v>12.9</c:v>
                </c:pt>
                <c:pt idx="3">
                  <c:v>13.4</c:v>
                </c:pt>
                <c:pt idx="4">
                  <c:v>12.9</c:v>
                </c:pt>
                <c:pt idx="5">
                  <c:v>12.8</c:v>
                </c:pt>
                <c:pt idx="6">
                  <c:v>13.2</c:v>
                </c:pt>
                <c:pt idx="7">
                  <c:v>13.1</c:v>
                </c:pt>
                <c:pt idx="8">
                  <c:v>13.0</c:v>
                </c:pt>
                <c:pt idx="9">
                  <c:v>13.4</c:v>
                </c:pt>
                <c:pt idx="10">
                  <c:v>13.2</c:v>
                </c:pt>
                <c:pt idx="11">
                  <c:v>13.0</c:v>
                </c:pt>
                <c:pt idx="12">
                  <c:v>13.4</c:v>
                </c:pt>
                <c:pt idx="13">
                  <c:v>13.0</c:v>
                </c:pt>
                <c:pt idx="14">
                  <c:v>13.1</c:v>
                </c:pt>
                <c:pt idx="15">
                  <c:v>12.8</c:v>
                </c:pt>
                <c:pt idx="16">
                  <c:v>13.3</c:v>
                </c:pt>
                <c:pt idx="17">
                  <c:v>12.9</c:v>
                </c:pt>
                <c:pt idx="18">
                  <c:v>13.0</c:v>
                </c:pt>
                <c:pt idx="19">
                  <c:v>13.2</c:v>
                </c:pt>
                <c:pt idx="20">
                  <c:v>13.2</c:v>
                </c:pt>
                <c:pt idx="21">
                  <c:v>12.4</c:v>
                </c:pt>
                <c:pt idx="22">
                  <c:v>12.7</c:v>
                </c:pt>
                <c:pt idx="23">
                  <c:v>13.1</c:v>
                </c:pt>
                <c:pt idx="24">
                  <c:v>13.1</c:v>
                </c:pt>
                <c:pt idx="25">
                  <c:v>12.9</c:v>
                </c:pt>
                <c:pt idx="26">
                  <c:v>12.9</c:v>
                </c:pt>
                <c:pt idx="27">
                  <c:v>12.8</c:v>
                </c:pt>
                <c:pt idx="28">
                  <c:v>13.0</c:v>
                </c:pt>
                <c:pt idx="29">
                  <c:v>13.2</c:v>
                </c:pt>
                <c:pt idx="30">
                  <c:v>12.9</c:v>
                </c:pt>
                <c:pt idx="31">
                  <c:v>12.6</c:v>
                </c:pt>
                <c:pt idx="32">
                  <c:v>12.7</c:v>
                </c:pt>
                <c:pt idx="33">
                  <c:v>12.9</c:v>
                </c:pt>
                <c:pt idx="34">
                  <c:v>13.0</c:v>
                </c:pt>
                <c:pt idx="35">
                  <c:v>13.2</c:v>
                </c:pt>
                <c:pt idx="36">
                  <c:v>12.4</c:v>
                </c:pt>
                <c:pt idx="37">
                  <c:v>12.8</c:v>
                </c:pt>
                <c:pt idx="38">
                  <c:v>12.9</c:v>
                </c:pt>
                <c:pt idx="39">
                  <c:v>12.4</c:v>
                </c:pt>
                <c:pt idx="40">
                  <c:v>12.7</c:v>
                </c:pt>
                <c:pt idx="41">
                  <c:v>12.9</c:v>
                </c:pt>
                <c:pt idx="42">
                  <c:v>12.6</c:v>
                </c:pt>
                <c:pt idx="43">
                  <c:v>12.8</c:v>
                </c:pt>
                <c:pt idx="44">
                  <c:v>12.9</c:v>
                </c:pt>
                <c:pt idx="45">
                  <c:v>12.8</c:v>
                </c:pt>
                <c:pt idx="46">
                  <c:v>13.0</c:v>
                </c:pt>
                <c:pt idx="47">
                  <c:v>12.6</c:v>
                </c:pt>
                <c:pt idx="48">
                  <c:v>12.6</c:v>
                </c:pt>
                <c:pt idx="49">
                  <c:v>12.4</c:v>
                </c:pt>
                <c:pt idx="50">
                  <c:v>12.9</c:v>
                </c:pt>
                <c:pt idx="51">
                  <c:v>12.7</c:v>
                </c:pt>
                <c:pt idx="52">
                  <c:v>12.7</c:v>
                </c:pt>
                <c:pt idx="53">
                  <c:v>12.6</c:v>
                </c:pt>
                <c:pt idx="54">
                  <c:v>12.7</c:v>
                </c:pt>
                <c:pt idx="55">
                  <c:v>12.9</c:v>
                </c:pt>
                <c:pt idx="56">
                  <c:v>13.1</c:v>
                </c:pt>
                <c:pt idx="57">
                  <c:v>13.3</c:v>
                </c:pt>
                <c:pt idx="58">
                  <c:v>12.6</c:v>
                </c:pt>
                <c:pt idx="59">
                  <c:v>12.9</c:v>
                </c:pt>
                <c:pt idx="60">
                  <c:v>12.4</c:v>
                </c:pt>
                <c:pt idx="61">
                  <c:v>12.5</c:v>
                </c:pt>
                <c:pt idx="62">
                  <c:v>12.5</c:v>
                </c:pt>
                <c:pt idx="63">
                  <c:v>12.4</c:v>
                </c:pt>
                <c:pt idx="64">
                  <c:v>12.5</c:v>
                </c:pt>
                <c:pt idx="65">
                  <c:v>12.9</c:v>
                </c:pt>
                <c:pt idx="66">
                  <c:v>12.7</c:v>
                </c:pt>
                <c:pt idx="67">
                  <c:v>12.8</c:v>
                </c:pt>
                <c:pt idx="68">
                  <c:v>12.2</c:v>
                </c:pt>
                <c:pt idx="69">
                  <c:v>12.6</c:v>
                </c:pt>
                <c:pt idx="70">
                  <c:v>12.4</c:v>
                </c:pt>
                <c:pt idx="71">
                  <c:v>12.7</c:v>
                </c:pt>
                <c:pt idx="72">
                  <c:v>12.6</c:v>
                </c:pt>
                <c:pt idx="73">
                  <c:v>12.4</c:v>
                </c:pt>
                <c:pt idx="74">
                  <c:v>12.6</c:v>
                </c:pt>
                <c:pt idx="75">
                  <c:v>12.5</c:v>
                </c:pt>
                <c:pt idx="76">
                  <c:v>12.4</c:v>
                </c:pt>
                <c:pt idx="77">
                  <c:v>12.8</c:v>
                </c:pt>
                <c:pt idx="78">
                  <c:v>12.4</c:v>
                </c:pt>
                <c:pt idx="79">
                  <c:v>12.7</c:v>
                </c:pt>
                <c:pt idx="80">
                  <c:v>12.8</c:v>
                </c:pt>
                <c:pt idx="81">
                  <c:v>12.4</c:v>
                </c:pt>
                <c:pt idx="82">
                  <c:v>12.5</c:v>
                </c:pt>
                <c:pt idx="83">
                  <c:v>12.5</c:v>
                </c:pt>
                <c:pt idx="84">
                  <c:v>12.7</c:v>
                </c:pt>
                <c:pt idx="85">
                  <c:v>12.3</c:v>
                </c:pt>
                <c:pt idx="86">
                  <c:v>13.0</c:v>
                </c:pt>
                <c:pt idx="87">
                  <c:v>12.4</c:v>
                </c:pt>
                <c:pt idx="88">
                  <c:v>12.2</c:v>
                </c:pt>
                <c:pt idx="89">
                  <c:v>12.4</c:v>
                </c:pt>
                <c:pt idx="90">
                  <c:v>12.3</c:v>
                </c:pt>
                <c:pt idx="91">
                  <c:v>12.6</c:v>
                </c:pt>
                <c:pt idx="92">
                  <c:v>12.6</c:v>
                </c:pt>
                <c:pt idx="93">
                  <c:v>12.5</c:v>
                </c:pt>
                <c:pt idx="94">
                  <c:v>12.2</c:v>
                </c:pt>
                <c:pt idx="95">
                  <c:v>12.6</c:v>
                </c:pt>
                <c:pt idx="96">
                  <c:v>12.7</c:v>
                </c:pt>
                <c:pt idx="97">
                  <c:v>12.1</c:v>
                </c:pt>
                <c:pt idx="98">
                  <c:v>12.4</c:v>
                </c:pt>
                <c:pt idx="99">
                  <c:v>12.3</c:v>
                </c:pt>
                <c:pt idx="100">
                  <c:v>12.4</c:v>
                </c:pt>
                <c:pt idx="101">
                  <c:v>12.3</c:v>
                </c:pt>
                <c:pt idx="102">
                  <c:v>12.7</c:v>
                </c:pt>
                <c:pt idx="103">
                  <c:v>12.0</c:v>
                </c:pt>
                <c:pt idx="104">
                  <c:v>12.5</c:v>
                </c:pt>
                <c:pt idx="105">
                  <c:v>12.6</c:v>
                </c:pt>
                <c:pt idx="106">
                  <c:v>12.5</c:v>
                </c:pt>
                <c:pt idx="107">
                  <c:v>12.5</c:v>
                </c:pt>
                <c:pt idx="108">
                  <c:v>12.1</c:v>
                </c:pt>
                <c:pt idx="109">
                  <c:v>12.7</c:v>
                </c:pt>
                <c:pt idx="110">
                  <c:v>12.4</c:v>
                </c:pt>
                <c:pt idx="111">
                  <c:v>12.4</c:v>
                </c:pt>
                <c:pt idx="112">
                  <c:v>12.5</c:v>
                </c:pt>
                <c:pt idx="113">
                  <c:v>12.5</c:v>
                </c:pt>
                <c:pt idx="114">
                  <c:v>12.6</c:v>
                </c:pt>
                <c:pt idx="115">
                  <c:v>11.9</c:v>
                </c:pt>
                <c:pt idx="116">
                  <c:v>12.6</c:v>
                </c:pt>
                <c:pt idx="117">
                  <c:v>12.3</c:v>
                </c:pt>
                <c:pt idx="118">
                  <c:v>12.6</c:v>
                </c:pt>
                <c:pt idx="119">
                  <c:v>12.1</c:v>
                </c:pt>
                <c:pt idx="120">
                  <c:v>12.5</c:v>
                </c:pt>
                <c:pt idx="121">
                  <c:v>12.4</c:v>
                </c:pt>
                <c:pt idx="122">
                  <c:v>12.3</c:v>
                </c:pt>
                <c:pt idx="123">
                  <c:v>12.8</c:v>
                </c:pt>
                <c:pt idx="124">
                  <c:v>12.3</c:v>
                </c:pt>
                <c:pt idx="125">
                  <c:v>12.0</c:v>
                </c:pt>
                <c:pt idx="126">
                  <c:v>12.3</c:v>
                </c:pt>
                <c:pt idx="127">
                  <c:v>12.4</c:v>
                </c:pt>
                <c:pt idx="128">
                  <c:v>12.3</c:v>
                </c:pt>
                <c:pt idx="129">
                  <c:v>12.1</c:v>
                </c:pt>
                <c:pt idx="130">
                  <c:v>12.1</c:v>
                </c:pt>
                <c:pt idx="131">
                  <c:v>12.5</c:v>
                </c:pt>
                <c:pt idx="132">
                  <c:v>11.9</c:v>
                </c:pt>
                <c:pt idx="133">
                  <c:v>12.6</c:v>
                </c:pt>
                <c:pt idx="134">
                  <c:v>12.5</c:v>
                </c:pt>
                <c:pt idx="135">
                  <c:v>12.5</c:v>
                </c:pt>
                <c:pt idx="136">
                  <c:v>12.4</c:v>
                </c:pt>
                <c:pt idx="137">
                  <c:v>12.2</c:v>
                </c:pt>
                <c:pt idx="138">
                  <c:v>12.5</c:v>
                </c:pt>
                <c:pt idx="139">
                  <c:v>12.3</c:v>
                </c:pt>
                <c:pt idx="140">
                  <c:v>12.7</c:v>
                </c:pt>
                <c:pt idx="141">
                  <c:v>12.4</c:v>
                </c:pt>
                <c:pt idx="142">
                  <c:v>12.0</c:v>
                </c:pt>
                <c:pt idx="143">
                  <c:v>12.3</c:v>
                </c:pt>
                <c:pt idx="144">
                  <c:v>12.3</c:v>
                </c:pt>
                <c:pt idx="145">
                  <c:v>12.7</c:v>
                </c:pt>
                <c:pt idx="146">
                  <c:v>12.5</c:v>
                </c:pt>
                <c:pt idx="147">
                  <c:v>12.2</c:v>
                </c:pt>
                <c:pt idx="148">
                  <c:v>12.1</c:v>
                </c:pt>
                <c:pt idx="149">
                  <c:v>11.9</c:v>
                </c:pt>
                <c:pt idx="150">
                  <c:v>12.3</c:v>
                </c:pt>
                <c:pt idx="151">
                  <c:v>12.4</c:v>
                </c:pt>
                <c:pt idx="152">
                  <c:v>12.1</c:v>
                </c:pt>
                <c:pt idx="153">
                  <c:v>12.4</c:v>
                </c:pt>
                <c:pt idx="154">
                  <c:v>12.2</c:v>
                </c:pt>
                <c:pt idx="155">
                  <c:v>12.6</c:v>
                </c:pt>
                <c:pt idx="156">
                  <c:v>12.5</c:v>
                </c:pt>
                <c:pt idx="157">
                  <c:v>12.5</c:v>
                </c:pt>
                <c:pt idx="158">
                  <c:v>12.6</c:v>
                </c:pt>
                <c:pt idx="159">
                  <c:v>12.1</c:v>
                </c:pt>
                <c:pt idx="160">
                  <c:v>12.6</c:v>
                </c:pt>
                <c:pt idx="161">
                  <c:v>12.2</c:v>
                </c:pt>
                <c:pt idx="162">
                  <c:v>12.3</c:v>
                </c:pt>
                <c:pt idx="163">
                  <c:v>12.2</c:v>
                </c:pt>
                <c:pt idx="164">
                  <c:v>12.4</c:v>
                </c:pt>
                <c:pt idx="165">
                  <c:v>12.5</c:v>
                </c:pt>
                <c:pt idx="166">
                  <c:v>12.3</c:v>
                </c:pt>
                <c:pt idx="167">
                  <c:v>12.5</c:v>
                </c:pt>
                <c:pt idx="168">
                  <c:v>12.1</c:v>
                </c:pt>
                <c:pt idx="169">
                  <c:v>12.3</c:v>
                </c:pt>
                <c:pt idx="170">
                  <c:v>12.1</c:v>
                </c:pt>
                <c:pt idx="171">
                  <c:v>12.3</c:v>
                </c:pt>
                <c:pt idx="172">
                  <c:v>12.2</c:v>
                </c:pt>
                <c:pt idx="173">
                  <c:v>12.6</c:v>
                </c:pt>
                <c:pt idx="174">
                  <c:v>12.3</c:v>
                </c:pt>
                <c:pt idx="175">
                  <c:v>12.4</c:v>
                </c:pt>
                <c:pt idx="176">
                  <c:v>12.6</c:v>
                </c:pt>
                <c:pt idx="177">
                  <c:v>12.6</c:v>
                </c:pt>
                <c:pt idx="178">
                  <c:v>12.2</c:v>
                </c:pt>
                <c:pt idx="179">
                  <c:v>12.0</c:v>
                </c:pt>
                <c:pt idx="180">
                  <c:v>12.2</c:v>
                </c:pt>
                <c:pt idx="181">
                  <c:v>12.5</c:v>
                </c:pt>
                <c:pt idx="182">
                  <c:v>12.4</c:v>
                </c:pt>
                <c:pt idx="183">
                  <c:v>12.3</c:v>
                </c:pt>
                <c:pt idx="184">
                  <c:v>12.1</c:v>
                </c:pt>
                <c:pt idx="185">
                  <c:v>12.4</c:v>
                </c:pt>
                <c:pt idx="186">
                  <c:v>12.2</c:v>
                </c:pt>
                <c:pt idx="187">
                  <c:v>12.4</c:v>
                </c:pt>
                <c:pt idx="188">
                  <c:v>12.1</c:v>
                </c:pt>
                <c:pt idx="189">
                  <c:v>12.5</c:v>
                </c:pt>
                <c:pt idx="190">
                  <c:v>12.2</c:v>
                </c:pt>
                <c:pt idx="191">
                  <c:v>12.5</c:v>
                </c:pt>
                <c:pt idx="192">
                  <c:v>12.5</c:v>
                </c:pt>
                <c:pt idx="193">
                  <c:v>12.1</c:v>
                </c:pt>
                <c:pt idx="194">
                  <c:v>11.5</c:v>
                </c:pt>
                <c:pt idx="195">
                  <c:v>12.3</c:v>
                </c:pt>
                <c:pt idx="196">
                  <c:v>12.4</c:v>
                </c:pt>
                <c:pt idx="197">
                  <c:v>12.0</c:v>
                </c:pt>
                <c:pt idx="198">
                  <c:v>12.0</c:v>
                </c:pt>
                <c:pt idx="199">
                  <c:v>12.0</c:v>
                </c:pt>
                <c:pt idx="200">
                  <c:v>12.2</c:v>
                </c:pt>
                <c:pt idx="201">
                  <c:v>12.1</c:v>
                </c:pt>
                <c:pt idx="202">
                  <c:v>12.4</c:v>
                </c:pt>
                <c:pt idx="203">
                  <c:v>12.1</c:v>
                </c:pt>
                <c:pt idx="204">
                  <c:v>12.3</c:v>
                </c:pt>
                <c:pt idx="205">
                  <c:v>11.9</c:v>
                </c:pt>
                <c:pt idx="206">
                  <c:v>12.1</c:v>
                </c:pt>
                <c:pt idx="207">
                  <c:v>12.0</c:v>
                </c:pt>
                <c:pt idx="208">
                  <c:v>12.1</c:v>
                </c:pt>
                <c:pt idx="209">
                  <c:v>12.8</c:v>
                </c:pt>
                <c:pt idx="210">
                  <c:v>12.3</c:v>
                </c:pt>
                <c:pt idx="211">
                  <c:v>12.5</c:v>
                </c:pt>
                <c:pt idx="212">
                  <c:v>12.1</c:v>
                </c:pt>
                <c:pt idx="213">
                  <c:v>12.6</c:v>
                </c:pt>
                <c:pt idx="214">
                  <c:v>12.1</c:v>
                </c:pt>
                <c:pt idx="215">
                  <c:v>11.9</c:v>
                </c:pt>
                <c:pt idx="216">
                  <c:v>12.5</c:v>
                </c:pt>
                <c:pt idx="217">
                  <c:v>12.1</c:v>
                </c:pt>
                <c:pt idx="218">
                  <c:v>12.2</c:v>
                </c:pt>
                <c:pt idx="219">
                  <c:v>12.1</c:v>
                </c:pt>
                <c:pt idx="220">
                  <c:v>12.4</c:v>
                </c:pt>
                <c:pt idx="221">
                  <c:v>12.1</c:v>
                </c:pt>
                <c:pt idx="222">
                  <c:v>12.2</c:v>
                </c:pt>
                <c:pt idx="223">
                  <c:v>11.9</c:v>
                </c:pt>
                <c:pt idx="224">
                  <c:v>12.2</c:v>
                </c:pt>
                <c:pt idx="225">
                  <c:v>12.2</c:v>
                </c:pt>
                <c:pt idx="226">
                  <c:v>12.1</c:v>
                </c:pt>
                <c:pt idx="227">
                  <c:v>12.5</c:v>
                </c:pt>
                <c:pt idx="228">
                  <c:v>12.2</c:v>
                </c:pt>
                <c:pt idx="229">
                  <c:v>11.9</c:v>
                </c:pt>
                <c:pt idx="230">
                  <c:v>12.0</c:v>
                </c:pt>
                <c:pt idx="231">
                  <c:v>12.2</c:v>
                </c:pt>
                <c:pt idx="232">
                  <c:v>12.1</c:v>
                </c:pt>
                <c:pt idx="233">
                  <c:v>12.0</c:v>
                </c:pt>
                <c:pt idx="234">
                  <c:v>12.0</c:v>
                </c:pt>
                <c:pt idx="235">
                  <c:v>12.2</c:v>
                </c:pt>
                <c:pt idx="236">
                  <c:v>12.1</c:v>
                </c:pt>
                <c:pt idx="237">
                  <c:v>12.4</c:v>
                </c:pt>
                <c:pt idx="238">
                  <c:v>12.0</c:v>
                </c:pt>
                <c:pt idx="239">
                  <c:v>12.2</c:v>
                </c:pt>
                <c:pt idx="240">
                  <c:v>12.1</c:v>
                </c:pt>
                <c:pt idx="241">
                  <c:v>12.1</c:v>
                </c:pt>
                <c:pt idx="242">
                  <c:v>11.9</c:v>
                </c:pt>
                <c:pt idx="243">
                  <c:v>12.2</c:v>
                </c:pt>
                <c:pt idx="244">
                  <c:v>12.1</c:v>
                </c:pt>
                <c:pt idx="245">
                  <c:v>12.2</c:v>
                </c:pt>
                <c:pt idx="246">
                  <c:v>12.4</c:v>
                </c:pt>
                <c:pt idx="247">
                  <c:v>12.1</c:v>
                </c:pt>
                <c:pt idx="248">
                  <c:v>12.3</c:v>
                </c:pt>
                <c:pt idx="249">
                  <c:v>12.1</c:v>
                </c:pt>
                <c:pt idx="250">
                  <c:v>11.9</c:v>
                </c:pt>
                <c:pt idx="251">
                  <c:v>12.2</c:v>
                </c:pt>
                <c:pt idx="252">
                  <c:v>12.2</c:v>
                </c:pt>
                <c:pt idx="253">
                  <c:v>12.1</c:v>
                </c:pt>
                <c:pt idx="254">
                  <c:v>12.0</c:v>
                </c:pt>
                <c:pt idx="255">
                  <c:v>12.4</c:v>
                </c:pt>
                <c:pt idx="256">
                  <c:v>11.8</c:v>
                </c:pt>
                <c:pt idx="257">
                  <c:v>12.0</c:v>
                </c:pt>
                <c:pt idx="258">
                  <c:v>11.8</c:v>
                </c:pt>
                <c:pt idx="259">
                  <c:v>12.0</c:v>
                </c:pt>
                <c:pt idx="260">
                  <c:v>11.9</c:v>
                </c:pt>
                <c:pt idx="261">
                  <c:v>12.3</c:v>
                </c:pt>
                <c:pt idx="262">
                  <c:v>12.4</c:v>
                </c:pt>
                <c:pt idx="263">
                  <c:v>12.3</c:v>
                </c:pt>
                <c:pt idx="264">
                  <c:v>12.2</c:v>
                </c:pt>
                <c:pt idx="265">
                  <c:v>12.2</c:v>
                </c:pt>
                <c:pt idx="266">
                  <c:v>12.0</c:v>
                </c:pt>
                <c:pt idx="267">
                  <c:v>12.3</c:v>
                </c:pt>
                <c:pt idx="268">
                  <c:v>12.5</c:v>
                </c:pt>
                <c:pt idx="269">
                  <c:v>11.9</c:v>
                </c:pt>
                <c:pt idx="270">
                  <c:v>12.0</c:v>
                </c:pt>
                <c:pt idx="271">
                  <c:v>12.1</c:v>
                </c:pt>
                <c:pt idx="272">
                  <c:v>12.1</c:v>
                </c:pt>
                <c:pt idx="273">
                  <c:v>12.1</c:v>
                </c:pt>
                <c:pt idx="274">
                  <c:v>12.0</c:v>
                </c:pt>
                <c:pt idx="275">
                  <c:v>12.0</c:v>
                </c:pt>
                <c:pt idx="276">
                  <c:v>12.0</c:v>
                </c:pt>
                <c:pt idx="277">
                  <c:v>11.8</c:v>
                </c:pt>
                <c:pt idx="278">
                  <c:v>12.4</c:v>
                </c:pt>
                <c:pt idx="279">
                  <c:v>12.5</c:v>
                </c:pt>
                <c:pt idx="280">
                  <c:v>12.0</c:v>
                </c:pt>
                <c:pt idx="281">
                  <c:v>12.2</c:v>
                </c:pt>
                <c:pt idx="282">
                  <c:v>11.7</c:v>
                </c:pt>
                <c:pt idx="283">
                  <c:v>12.2</c:v>
                </c:pt>
                <c:pt idx="284">
                  <c:v>11.9</c:v>
                </c:pt>
                <c:pt idx="285">
                  <c:v>12.2</c:v>
                </c:pt>
                <c:pt idx="286">
                  <c:v>12.0</c:v>
                </c:pt>
                <c:pt idx="287">
                  <c:v>12.1</c:v>
                </c:pt>
                <c:pt idx="288">
                  <c:v>12.3</c:v>
                </c:pt>
                <c:pt idx="289">
                  <c:v>12.3</c:v>
                </c:pt>
                <c:pt idx="290">
                  <c:v>11.6</c:v>
                </c:pt>
                <c:pt idx="291">
                  <c:v>12.0</c:v>
                </c:pt>
                <c:pt idx="292">
                  <c:v>12.2</c:v>
                </c:pt>
                <c:pt idx="293">
                  <c:v>11.9</c:v>
                </c:pt>
                <c:pt idx="294">
                  <c:v>12.2</c:v>
                </c:pt>
                <c:pt idx="295">
                  <c:v>12.0</c:v>
                </c:pt>
                <c:pt idx="296">
                  <c:v>12.0</c:v>
                </c:pt>
                <c:pt idx="297">
                  <c:v>12.2</c:v>
                </c:pt>
                <c:pt idx="298">
                  <c:v>11.8</c:v>
                </c:pt>
                <c:pt idx="299">
                  <c:v>12.2</c:v>
                </c:pt>
                <c:pt idx="300">
                  <c:v>11.8</c:v>
                </c:pt>
                <c:pt idx="301">
                  <c:v>11.8</c:v>
                </c:pt>
                <c:pt idx="302">
                  <c:v>11.8</c:v>
                </c:pt>
                <c:pt idx="303">
                  <c:v>12.2</c:v>
                </c:pt>
                <c:pt idx="304">
                  <c:v>12.1</c:v>
                </c:pt>
                <c:pt idx="305">
                  <c:v>11.8</c:v>
                </c:pt>
                <c:pt idx="306">
                  <c:v>12.2</c:v>
                </c:pt>
                <c:pt idx="307">
                  <c:v>11.9</c:v>
                </c:pt>
                <c:pt idx="308">
                  <c:v>11.7</c:v>
                </c:pt>
                <c:pt idx="309">
                  <c:v>12.1</c:v>
                </c:pt>
                <c:pt idx="310">
                  <c:v>11.9</c:v>
                </c:pt>
                <c:pt idx="311">
                  <c:v>11.5</c:v>
                </c:pt>
                <c:pt idx="312">
                  <c:v>12.3</c:v>
                </c:pt>
                <c:pt idx="313">
                  <c:v>11.8</c:v>
                </c:pt>
                <c:pt idx="314">
                  <c:v>11.9</c:v>
                </c:pt>
                <c:pt idx="315">
                  <c:v>11.9</c:v>
                </c:pt>
                <c:pt idx="316">
                  <c:v>11.8</c:v>
                </c:pt>
                <c:pt idx="317">
                  <c:v>12.2</c:v>
                </c:pt>
                <c:pt idx="318">
                  <c:v>11.9</c:v>
                </c:pt>
                <c:pt idx="319">
                  <c:v>11.9</c:v>
                </c:pt>
                <c:pt idx="320">
                  <c:v>12.0</c:v>
                </c:pt>
                <c:pt idx="321">
                  <c:v>11.8</c:v>
                </c:pt>
                <c:pt idx="322">
                  <c:v>12.0</c:v>
                </c:pt>
                <c:pt idx="323">
                  <c:v>12.0</c:v>
                </c:pt>
                <c:pt idx="324">
                  <c:v>11.9</c:v>
                </c:pt>
                <c:pt idx="325">
                  <c:v>12.0</c:v>
                </c:pt>
                <c:pt idx="326">
                  <c:v>12.0</c:v>
                </c:pt>
                <c:pt idx="327">
                  <c:v>11.8</c:v>
                </c:pt>
                <c:pt idx="328">
                  <c:v>12.0</c:v>
                </c:pt>
                <c:pt idx="329">
                  <c:v>11.6</c:v>
                </c:pt>
                <c:pt idx="330">
                  <c:v>12.0</c:v>
                </c:pt>
                <c:pt idx="331">
                  <c:v>11.8</c:v>
                </c:pt>
                <c:pt idx="332">
                  <c:v>12.1</c:v>
                </c:pt>
                <c:pt idx="333">
                  <c:v>12.2</c:v>
                </c:pt>
                <c:pt idx="334">
                  <c:v>12.1</c:v>
                </c:pt>
                <c:pt idx="335">
                  <c:v>11.9</c:v>
                </c:pt>
                <c:pt idx="336">
                  <c:v>11.8</c:v>
                </c:pt>
                <c:pt idx="337">
                  <c:v>12.2</c:v>
                </c:pt>
                <c:pt idx="338">
                  <c:v>11.6</c:v>
                </c:pt>
                <c:pt idx="339">
                  <c:v>11.5</c:v>
                </c:pt>
                <c:pt idx="340">
                  <c:v>12.1</c:v>
                </c:pt>
                <c:pt idx="341">
                  <c:v>11.8</c:v>
                </c:pt>
                <c:pt idx="342">
                  <c:v>11.9</c:v>
                </c:pt>
                <c:pt idx="343">
                  <c:v>11.6</c:v>
                </c:pt>
                <c:pt idx="344">
                  <c:v>12.0</c:v>
                </c:pt>
                <c:pt idx="345">
                  <c:v>12.1</c:v>
                </c:pt>
                <c:pt idx="346">
                  <c:v>11.8</c:v>
                </c:pt>
                <c:pt idx="347">
                  <c:v>11.7</c:v>
                </c:pt>
                <c:pt idx="348">
                  <c:v>11.9</c:v>
                </c:pt>
                <c:pt idx="349">
                  <c:v>11.6</c:v>
                </c:pt>
                <c:pt idx="350">
                  <c:v>11.9</c:v>
                </c:pt>
                <c:pt idx="351">
                  <c:v>11.9</c:v>
                </c:pt>
                <c:pt idx="352">
                  <c:v>11.7</c:v>
                </c:pt>
                <c:pt idx="353">
                  <c:v>11.9</c:v>
                </c:pt>
                <c:pt idx="354">
                  <c:v>11.9</c:v>
                </c:pt>
                <c:pt idx="355">
                  <c:v>12.0</c:v>
                </c:pt>
                <c:pt idx="356">
                  <c:v>11.9</c:v>
                </c:pt>
                <c:pt idx="357">
                  <c:v>12.0</c:v>
                </c:pt>
                <c:pt idx="358">
                  <c:v>11.7</c:v>
                </c:pt>
                <c:pt idx="359">
                  <c:v>12.0</c:v>
                </c:pt>
                <c:pt idx="360">
                  <c:v>11.9</c:v>
                </c:pt>
                <c:pt idx="361">
                  <c:v>12.1</c:v>
                </c:pt>
                <c:pt idx="362">
                  <c:v>12.2</c:v>
                </c:pt>
                <c:pt idx="363">
                  <c:v>12.1</c:v>
                </c:pt>
                <c:pt idx="364">
                  <c:v>11.9</c:v>
                </c:pt>
                <c:pt idx="365">
                  <c:v>12.2</c:v>
                </c:pt>
                <c:pt idx="366">
                  <c:v>11.8</c:v>
                </c:pt>
                <c:pt idx="367">
                  <c:v>11.9</c:v>
                </c:pt>
                <c:pt idx="368">
                  <c:v>12.0</c:v>
                </c:pt>
                <c:pt idx="369">
                  <c:v>11.8</c:v>
                </c:pt>
                <c:pt idx="370">
                  <c:v>11.8</c:v>
                </c:pt>
                <c:pt idx="371">
                  <c:v>12.2</c:v>
                </c:pt>
                <c:pt idx="372">
                  <c:v>11.6</c:v>
                </c:pt>
                <c:pt idx="373">
                  <c:v>11.8</c:v>
                </c:pt>
                <c:pt idx="374">
                  <c:v>12.3</c:v>
                </c:pt>
                <c:pt idx="375">
                  <c:v>11.9</c:v>
                </c:pt>
                <c:pt idx="376">
                  <c:v>11.7</c:v>
                </c:pt>
                <c:pt idx="377">
                  <c:v>11.9</c:v>
                </c:pt>
                <c:pt idx="378">
                  <c:v>12.1</c:v>
                </c:pt>
                <c:pt idx="379">
                  <c:v>11.7</c:v>
                </c:pt>
                <c:pt idx="380">
                  <c:v>12.2</c:v>
                </c:pt>
                <c:pt idx="381">
                  <c:v>11.8</c:v>
                </c:pt>
                <c:pt idx="382">
                  <c:v>11.9</c:v>
                </c:pt>
                <c:pt idx="383">
                  <c:v>11.7</c:v>
                </c:pt>
                <c:pt idx="384">
                  <c:v>11.8</c:v>
                </c:pt>
                <c:pt idx="385">
                  <c:v>11.6</c:v>
                </c:pt>
                <c:pt idx="386">
                  <c:v>12.0</c:v>
                </c:pt>
                <c:pt idx="387">
                  <c:v>11.5</c:v>
                </c:pt>
                <c:pt idx="388">
                  <c:v>11.5</c:v>
                </c:pt>
                <c:pt idx="389">
                  <c:v>12.1</c:v>
                </c:pt>
                <c:pt idx="390">
                  <c:v>12.0</c:v>
                </c:pt>
                <c:pt idx="391">
                  <c:v>12.1</c:v>
                </c:pt>
                <c:pt idx="392">
                  <c:v>11.6</c:v>
                </c:pt>
                <c:pt idx="393">
                  <c:v>11.8</c:v>
                </c:pt>
                <c:pt idx="394">
                  <c:v>12.1</c:v>
                </c:pt>
                <c:pt idx="395">
                  <c:v>11.9</c:v>
                </c:pt>
                <c:pt idx="396">
                  <c:v>11.7</c:v>
                </c:pt>
                <c:pt idx="397">
                  <c:v>11.9</c:v>
                </c:pt>
                <c:pt idx="398">
                  <c:v>11.9</c:v>
                </c:pt>
                <c:pt idx="399">
                  <c:v>11.8</c:v>
                </c:pt>
                <c:pt idx="400">
                  <c:v>11.8</c:v>
                </c:pt>
                <c:pt idx="401">
                  <c:v>11.7</c:v>
                </c:pt>
                <c:pt idx="402">
                  <c:v>12.3</c:v>
                </c:pt>
                <c:pt idx="403">
                  <c:v>11.9</c:v>
                </c:pt>
                <c:pt idx="404">
                  <c:v>11.9</c:v>
                </c:pt>
                <c:pt idx="405">
                  <c:v>11.8</c:v>
                </c:pt>
                <c:pt idx="406">
                  <c:v>11.8</c:v>
                </c:pt>
                <c:pt idx="407">
                  <c:v>12.0</c:v>
                </c:pt>
                <c:pt idx="408">
                  <c:v>11.7</c:v>
                </c:pt>
                <c:pt idx="409">
                  <c:v>11.7</c:v>
                </c:pt>
                <c:pt idx="410">
                  <c:v>12.2</c:v>
                </c:pt>
                <c:pt idx="411">
                  <c:v>11.7</c:v>
                </c:pt>
                <c:pt idx="412">
                  <c:v>12.0</c:v>
                </c:pt>
                <c:pt idx="413">
                  <c:v>11.6</c:v>
                </c:pt>
                <c:pt idx="414">
                  <c:v>11.9</c:v>
                </c:pt>
                <c:pt idx="415">
                  <c:v>11.7</c:v>
                </c:pt>
                <c:pt idx="416">
                  <c:v>12.0</c:v>
                </c:pt>
                <c:pt idx="417">
                  <c:v>11.7</c:v>
                </c:pt>
                <c:pt idx="418">
                  <c:v>11.9</c:v>
                </c:pt>
                <c:pt idx="419">
                  <c:v>12.1</c:v>
                </c:pt>
                <c:pt idx="420">
                  <c:v>11.4</c:v>
                </c:pt>
                <c:pt idx="421">
                  <c:v>12.0</c:v>
                </c:pt>
                <c:pt idx="422">
                  <c:v>12.0</c:v>
                </c:pt>
                <c:pt idx="423">
                  <c:v>11.9</c:v>
                </c:pt>
                <c:pt idx="424">
                  <c:v>11.9</c:v>
                </c:pt>
                <c:pt idx="425">
                  <c:v>11.9</c:v>
                </c:pt>
                <c:pt idx="426">
                  <c:v>11.8</c:v>
                </c:pt>
                <c:pt idx="427">
                  <c:v>11.7</c:v>
                </c:pt>
                <c:pt idx="428">
                  <c:v>11.8</c:v>
                </c:pt>
                <c:pt idx="429">
                  <c:v>11.8</c:v>
                </c:pt>
                <c:pt idx="430">
                  <c:v>11.7</c:v>
                </c:pt>
                <c:pt idx="431">
                  <c:v>11.8</c:v>
                </c:pt>
                <c:pt idx="432">
                  <c:v>11.8</c:v>
                </c:pt>
                <c:pt idx="433">
                  <c:v>11.4</c:v>
                </c:pt>
                <c:pt idx="434">
                  <c:v>12.1</c:v>
                </c:pt>
                <c:pt idx="435">
                  <c:v>11.6</c:v>
                </c:pt>
                <c:pt idx="436">
                  <c:v>11.9</c:v>
                </c:pt>
                <c:pt idx="437">
                  <c:v>11.7</c:v>
                </c:pt>
                <c:pt idx="438">
                  <c:v>11.8</c:v>
                </c:pt>
                <c:pt idx="439">
                  <c:v>11.8</c:v>
                </c:pt>
                <c:pt idx="440">
                  <c:v>11.9</c:v>
                </c:pt>
                <c:pt idx="441">
                  <c:v>11.6</c:v>
                </c:pt>
                <c:pt idx="442">
                  <c:v>12.1</c:v>
                </c:pt>
                <c:pt idx="443">
                  <c:v>11.6</c:v>
                </c:pt>
                <c:pt idx="444">
                  <c:v>11.7</c:v>
                </c:pt>
                <c:pt idx="445">
                  <c:v>11.9</c:v>
                </c:pt>
                <c:pt idx="446">
                  <c:v>11.7</c:v>
                </c:pt>
                <c:pt idx="447">
                  <c:v>11.5</c:v>
                </c:pt>
                <c:pt idx="448">
                  <c:v>11.6</c:v>
                </c:pt>
                <c:pt idx="449">
                  <c:v>12.1</c:v>
                </c:pt>
                <c:pt idx="450">
                  <c:v>11.8</c:v>
                </c:pt>
                <c:pt idx="451">
                  <c:v>11.9</c:v>
                </c:pt>
                <c:pt idx="452">
                  <c:v>11.7</c:v>
                </c:pt>
                <c:pt idx="453">
                  <c:v>11.9</c:v>
                </c:pt>
                <c:pt idx="454">
                  <c:v>11.8</c:v>
                </c:pt>
                <c:pt idx="455">
                  <c:v>11.5</c:v>
                </c:pt>
                <c:pt idx="456">
                  <c:v>12.0</c:v>
                </c:pt>
                <c:pt idx="457">
                  <c:v>11.6</c:v>
                </c:pt>
                <c:pt idx="458">
                  <c:v>11.8</c:v>
                </c:pt>
                <c:pt idx="459">
                  <c:v>11.7</c:v>
                </c:pt>
                <c:pt idx="460">
                  <c:v>11.9</c:v>
                </c:pt>
                <c:pt idx="461">
                  <c:v>12.0</c:v>
                </c:pt>
                <c:pt idx="462">
                  <c:v>11.8</c:v>
                </c:pt>
                <c:pt idx="463">
                  <c:v>11.7</c:v>
                </c:pt>
                <c:pt idx="464">
                  <c:v>11.8</c:v>
                </c:pt>
                <c:pt idx="465">
                  <c:v>11.7</c:v>
                </c:pt>
                <c:pt idx="466">
                  <c:v>12.1</c:v>
                </c:pt>
                <c:pt idx="467">
                  <c:v>12.0</c:v>
                </c:pt>
                <c:pt idx="468">
                  <c:v>11.7</c:v>
                </c:pt>
                <c:pt idx="469">
                  <c:v>11.5</c:v>
                </c:pt>
                <c:pt idx="470">
                  <c:v>11.6</c:v>
                </c:pt>
                <c:pt idx="471">
                  <c:v>11.6</c:v>
                </c:pt>
                <c:pt idx="472">
                  <c:v>11.9</c:v>
                </c:pt>
                <c:pt idx="473">
                  <c:v>11.5</c:v>
                </c:pt>
                <c:pt idx="474">
                  <c:v>11.8</c:v>
                </c:pt>
                <c:pt idx="475">
                  <c:v>11.6</c:v>
                </c:pt>
                <c:pt idx="476">
                  <c:v>11.9</c:v>
                </c:pt>
                <c:pt idx="477">
                  <c:v>12.0</c:v>
                </c:pt>
                <c:pt idx="478">
                  <c:v>11.7</c:v>
                </c:pt>
                <c:pt idx="479">
                  <c:v>11.9</c:v>
                </c:pt>
                <c:pt idx="480">
                  <c:v>11.4</c:v>
                </c:pt>
                <c:pt idx="481">
                  <c:v>11.8</c:v>
                </c:pt>
                <c:pt idx="482">
                  <c:v>11.6</c:v>
                </c:pt>
                <c:pt idx="483">
                  <c:v>11.9</c:v>
                </c:pt>
                <c:pt idx="484">
                  <c:v>11.6</c:v>
                </c:pt>
                <c:pt idx="485">
                  <c:v>11.5</c:v>
                </c:pt>
                <c:pt idx="486">
                  <c:v>12.0</c:v>
                </c:pt>
                <c:pt idx="487">
                  <c:v>11.8</c:v>
                </c:pt>
                <c:pt idx="488">
                  <c:v>11.9</c:v>
                </c:pt>
                <c:pt idx="489">
                  <c:v>11.4</c:v>
                </c:pt>
                <c:pt idx="490">
                  <c:v>11.7</c:v>
                </c:pt>
                <c:pt idx="491">
                  <c:v>12.0</c:v>
                </c:pt>
                <c:pt idx="492">
                  <c:v>11.7</c:v>
                </c:pt>
                <c:pt idx="493">
                  <c:v>11.9</c:v>
                </c:pt>
                <c:pt idx="494">
                  <c:v>11.6</c:v>
                </c:pt>
                <c:pt idx="495">
                  <c:v>11.9</c:v>
                </c:pt>
                <c:pt idx="496">
                  <c:v>11.6</c:v>
                </c:pt>
                <c:pt idx="497">
                  <c:v>11.5</c:v>
                </c:pt>
                <c:pt idx="498">
                  <c:v>11.8</c:v>
                </c:pt>
                <c:pt idx="499">
                  <c:v>12.1</c:v>
                </c:pt>
                <c:pt idx="500">
                  <c:v>11.8</c:v>
                </c:pt>
                <c:pt idx="501">
                  <c:v>11.8</c:v>
                </c:pt>
                <c:pt idx="502">
                  <c:v>11.4</c:v>
                </c:pt>
                <c:pt idx="503">
                  <c:v>11.8</c:v>
                </c:pt>
                <c:pt idx="504">
                  <c:v>11.8</c:v>
                </c:pt>
                <c:pt idx="505">
                  <c:v>11.9</c:v>
                </c:pt>
                <c:pt idx="506">
                  <c:v>11.7</c:v>
                </c:pt>
                <c:pt idx="507">
                  <c:v>11.9</c:v>
                </c:pt>
                <c:pt idx="508">
                  <c:v>11.7</c:v>
                </c:pt>
                <c:pt idx="509">
                  <c:v>11.7</c:v>
                </c:pt>
                <c:pt idx="510">
                  <c:v>11.5</c:v>
                </c:pt>
                <c:pt idx="511">
                  <c:v>12.1</c:v>
                </c:pt>
                <c:pt idx="512">
                  <c:v>11.5</c:v>
                </c:pt>
                <c:pt idx="513">
                  <c:v>11.9</c:v>
                </c:pt>
                <c:pt idx="514">
                  <c:v>11.8</c:v>
                </c:pt>
                <c:pt idx="515">
                  <c:v>11.7</c:v>
                </c:pt>
                <c:pt idx="516">
                  <c:v>11.5</c:v>
                </c:pt>
                <c:pt idx="517">
                  <c:v>11.3</c:v>
                </c:pt>
                <c:pt idx="518">
                  <c:v>11.4</c:v>
                </c:pt>
                <c:pt idx="519">
                  <c:v>11.6</c:v>
                </c:pt>
                <c:pt idx="520">
                  <c:v>11.5</c:v>
                </c:pt>
                <c:pt idx="521">
                  <c:v>11.6</c:v>
                </c:pt>
                <c:pt idx="522">
                  <c:v>11.6</c:v>
                </c:pt>
                <c:pt idx="523">
                  <c:v>11.8</c:v>
                </c:pt>
                <c:pt idx="524">
                  <c:v>11.7</c:v>
                </c:pt>
                <c:pt idx="525">
                  <c:v>11.6</c:v>
                </c:pt>
                <c:pt idx="526">
                  <c:v>11.5</c:v>
                </c:pt>
                <c:pt idx="527">
                  <c:v>11.6</c:v>
                </c:pt>
                <c:pt idx="528">
                  <c:v>11.6</c:v>
                </c:pt>
                <c:pt idx="529">
                  <c:v>11.5</c:v>
                </c:pt>
                <c:pt idx="530">
                  <c:v>11.5</c:v>
                </c:pt>
                <c:pt idx="531">
                  <c:v>11.8</c:v>
                </c:pt>
                <c:pt idx="532">
                  <c:v>11.7</c:v>
                </c:pt>
                <c:pt idx="533">
                  <c:v>11.7</c:v>
                </c:pt>
                <c:pt idx="534">
                  <c:v>11.8</c:v>
                </c:pt>
                <c:pt idx="535">
                  <c:v>11.5</c:v>
                </c:pt>
                <c:pt idx="536">
                  <c:v>11.5</c:v>
                </c:pt>
                <c:pt idx="537">
                  <c:v>11.5</c:v>
                </c:pt>
                <c:pt idx="538">
                  <c:v>11.4</c:v>
                </c:pt>
                <c:pt idx="539">
                  <c:v>11.5</c:v>
                </c:pt>
                <c:pt idx="540">
                  <c:v>11.6</c:v>
                </c:pt>
                <c:pt idx="541">
                  <c:v>11.6</c:v>
                </c:pt>
                <c:pt idx="542">
                  <c:v>11.7</c:v>
                </c:pt>
                <c:pt idx="543">
                  <c:v>11.8</c:v>
                </c:pt>
                <c:pt idx="544">
                  <c:v>11.6</c:v>
                </c:pt>
                <c:pt idx="545">
                  <c:v>11.4</c:v>
                </c:pt>
                <c:pt idx="546">
                  <c:v>11.6</c:v>
                </c:pt>
                <c:pt idx="547">
                  <c:v>11.5</c:v>
                </c:pt>
                <c:pt idx="548">
                  <c:v>11.8</c:v>
                </c:pt>
                <c:pt idx="549">
                  <c:v>11.6</c:v>
                </c:pt>
                <c:pt idx="550">
                  <c:v>11.7</c:v>
                </c:pt>
                <c:pt idx="551">
                  <c:v>11.4</c:v>
                </c:pt>
                <c:pt idx="552">
                  <c:v>11.4</c:v>
                </c:pt>
                <c:pt idx="553">
                  <c:v>11.6</c:v>
                </c:pt>
                <c:pt idx="554">
                  <c:v>12.1</c:v>
                </c:pt>
                <c:pt idx="555">
                  <c:v>11.8</c:v>
                </c:pt>
                <c:pt idx="556">
                  <c:v>11.6</c:v>
                </c:pt>
                <c:pt idx="557">
                  <c:v>11.7</c:v>
                </c:pt>
                <c:pt idx="558">
                  <c:v>11.3</c:v>
                </c:pt>
                <c:pt idx="559">
                  <c:v>11.2</c:v>
                </c:pt>
                <c:pt idx="560">
                  <c:v>11.7</c:v>
                </c:pt>
                <c:pt idx="561">
                  <c:v>11.8</c:v>
                </c:pt>
                <c:pt idx="562">
                  <c:v>11.3</c:v>
                </c:pt>
                <c:pt idx="563">
                  <c:v>11.3</c:v>
                </c:pt>
                <c:pt idx="564">
                  <c:v>11.5</c:v>
                </c:pt>
                <c:pt idx="565">
                  <c:v>11.7</c:v>
                </c:pt>
                <c:pt idx="566">
                  <c:v>11.6</c:v>
                </c:pt>
                <c:pt idx="567">
                  <c:v>11.7</c:v>
                </c:pt>
                <c:pt idx="568">
                  <c:v>11.6</c:v>
                </c:pt>
                <c:pt idx="569">
                  <c:v>11.6</c:v>
                </c:pt>
                <c:pt idx="570">
                  <c:v>11.9</c:v>
                </c:pt>
                <c:pt idx="571">
                  <c:v>11.3</c:v>
                </c:pt>
                <c:pt idx="572">
                  <c:v>11.4</c:v>
                </c:pt>
                <c:pt idx="573">
                  <c:v>11.5</c:v>
                </c:pt>
                <c:pt idx="574">
                  <c:v>12.0</c:v>
                </c:pt>
                <c:pt idx="575">
                  <c:v>11.5</c:v>
                </c:pt>
                <c:pt idx="576">
                  <c:v>11.6</c:v>
                </c:pt>
                <c:pt idx="577">
                  <c:v>11.7</c:v>
                </c:pt>
                <c:pt idx="578">
                  <c:v>11.5</c:v>
                </c:pt>
                <c:pt idx="579">
                  <c:v>11.6</c:v>
                </c:pt>
                <c:pt idx="580">
                  <c:v>11.6</c:v>
                </c:pt>
                <c:pt idx="581">
                  <c:v>11.5</c:v>
                </c:pt>
                <c:pt idx="582">
                  <c:v>11.6</c:v>
                </c:pt>
                <c:pt idx="583">
                  <c:v>11.7</c:v>
                </c:pt>
                <c:pt idx="584">
                  <c:v>11.6</c:v>
                </c:pt>
                <c:pt idx="585">
                  <c:v>11.6</c:v>
                </c:pt>
                <c:pt idx="586">
                  <c:v>11.3</c:v>
                </c:pt>
                <c:pt idx="587">
                  <c:v>11.7</c:v>
                </c:pt>
                <c:pt idx="588">
                  <c:v>11.7</c:v>
                </c:pt>
                <c:pt idx="589">
                  <c:v>11.5</c:v>
                </c:pt>
                <c:pt idx="590">
                  <c:v>11.7</c:v>
                </c:pt>
                <c:pt idx="591">
                  <c:v>11.7</c:v>
                </c:pt>
                <c:pt idx="592">
                  <c:v>11.6</c:v>
                </c:pt>
                <c:pt idx="593">
                  <c:v>11.5</c:v>
                </c:pt>
                <c:pt idx="594">
                  <c:v>11.5</c:v>
                </c:pt>
                <c:pt idx="595">
                  <c:v>11.7</c:v>
                </c:pt>
                <c:pt idx="596">
                  <c:v>11.5</c:v>
                </c:pt>
                <c:pt idx="597">
                  <c:v>11.6</c:v>
                </c:pt>
                <c:pt idx="598">
                  <c:v>11.5</c:v>
                </c:pt>
                <c:pt idx="599">
                  <c:v>11.3</c:v>
                </c:pt>
                <c:pt idx="600">
                  <c:v>11.6</c:v>
                </c:pt>
                <c:pt idx="601">
                  <c:v>11.6</c:v>
                </c:pt>
                <c:pt idx="602">
                  <c:v>11.6</c:v>
                </c:pt>
                <c:pt idx="603">
                  <c:v>11.8</c:v>
                </c:pt>
                <c:pt idx="604">
                  <c:v>11.7</c:v>
                </c:pt>
                <c:pt idx="605">
                  <c:v>11.6</c:v>
                </c:pt>
                <c:pt idx="606">
                  <c:v>11.6</c:v>
                </c:pt>
                <c:pt idx="607">
                  <c:v>11.5</c:v>
                </c:pt>
                <c:pt idx="608">
                  <c:v>11.6</c:v>
                </c:pt>
                <c:pt idx="609">
                  <c:v>11.4</c:v>
                </c:pt>
                <c:pt idx="610">
                  <c:v>11.4</c:v>
                </c:pt>
                <c:pt idx="611">
                  <c:v>11.2</c:v>
                </c:pt>
                <c:pt idx="612">
                  <c:v>11.3</c:v>
                </c:pt>
                <c:pt idx="613">
                  <c:v>11.6</c:v>
                </c:pt>
                <c:pt idx="614">
                  <c:v>11.3</c:v>
                </c:pt>
                <c:pt idx="615">
                  <c:v>11.3</c:v>
                </c:pt>
                <c:pt idx="616">
                  <c:v>11.6</c:v>
                </c:pt>
                <c:pt idx="617">
                  <c:v>12.0</c:v>
                </c:pt>
                <c:pt idx="618">
                  <c:v>11.5</c:v>
                </c:pt>
                <c:pt idx="619">
                  <c:v>11.8</c:v>
                </c:pt>
                <c:pt idx="620">
                  <c:v>11.4</c:v>
                </c:pt>
                <c:pt idx="621">
                  <c:v>11.3</c:v>
                </c:pt>
                <c:pt idx="622">
                  <c:v>11.6</c:v>
                </c:pt>
                <c:pt idx="623">
                  <c:v>11.5</c:v>
                </c:pt>
                <c:pt idx="624">
                  <c:v>11.7</c:v>
                </c:pt>
                <c:pt idx="625">
                  <c:v>11.4</c:v>
                </c:pt>
                <c:pt idx="626">
                  <c:v>11.6</c:v>
                </c:pt>
                <c:pt idx="627">
                  <c:v>11.7</c:v>
                </c:pt>
                <c:pt idx="628">
                  <c:v>11.5</c:v>
                </c:pt>
                <c:pt idx="629">
                  <c:v>11.8</c:v>
                </c:pt>
                <c:pt idx="630">
                  <c:v>11.5</c:v>
                </c:pt>
                <c:pt idx="631">
                  <c:v>11.5</c:v>
                </c:pt>
                <c:pt idx="632">
                  <c:v>11.5</c:v>
                </c:pt>
                <c:pt idx="633">
                  <c:v>11.4</c:v>
                </c:pt>
                <c:pt idx="634">
                  <c:v>11.3</c:v>
                </c:pt>
                <c:pt idx="635">
                  <c:v>11.4</c:v>
                </c:pt>
                <c:pt idx="636">
                  <c:v>11.5</c:v>
                </c:pt>
                <c:pt idx="637">
                  <c:v>11.4</c:v>
                </c:pt>
                <c:pt idx="638">
                  <c:v>11.9</c:v>
                </c:pt>
                <c:pt idx="639">
                  <c:v>11.6</c:v>
                </c:pt>
                <c:pt idx="640">
                  <c:v>11.6</c:v>
                </c:pt>
                <c:pt idx="641">
                  <c:v>11.3</c:v>
                </c:pt>
                <c:pt idx="642">
                  <c:v>11.4</c:v>
                </c:pt>
                <c:pt idx="643">
                  <c:v>11.1</c:v>
                </c:pt>
                <c:pt idx="644">
                  <c:v>11.5</c:v>
                </c:pt>
                <c:pt idx="645">
                  <c:v>11.2</c:v>
                </c:pt>
                <c:pt idx="646">
                  <c:v>11.5</c:v>
                </c:pt>
                <c:pt idx="647">
                  <c:v>11.7</c:v>
                </c:pt>
                <c:pt idx="648">
                  <c:v>11.8</c:v>
                </c:pt>
                <c:pt idx="649">
                  <c:v>11.6</c:v>
                </c:pt>
                <c:pt idx="650">
                  <c:v>11.5</c:v>
                </c:pt>
                <c:pt idx="651">
                  <c:v>11.3</c:v>
                </c:pt>
                <c:pt idx="652">
                  <c:v>10.9</c:v>
                </c:pt>
                <c:pt idx="653">
                  <c:v>11.4</c:v>
                </c:pt>
                <c:pt idx="654">
                  <c:v>11.5</c:v>
                </c:pt>
                <c:pt idx="655">
                  <c:v>11.5</c:v>
                </c:pt>
                <c:pt idx="656">
                  <c:v>11.4</c:v>
                </c:pt>
                <c:pt idx="657">
                  <c:v>11.3</c:v>
                </c:pt>
                <c:pt idx="658">
                  <c:v>11.5</c:v>
                </c:pt>
                <c:pt idx="659">
                  <c:v>11.6</c:v>
                </c:pt>
                <c:pt idx="660">
                  <c:v>11.2</c:v>
                </c:pt>
                <c:pt idx="661">
                  <c:v>11.5</c:v>
                </c:pt>
                <c:pt idx="662">
                  <c:v>11.5</c:v>
                </c:pt>
                <c:pt idx="663">
                  <c:v>11.4</c:v>
                </c:pt>
                <c:pt idx="664">
                  <c:v>11.5</c:v>
                </c:pt>
                <c:pt idx="665">
                  <c:v>11.4</c:v>
                </c:pt>
                <c:pt idx="666">
                  <c:v>11.3</c:v>
                </c:pt>
                <c:pt idx="667">
                  <c:v>11.3</c:v>
                </c:pt>
                <c:pt idx="668">
                  <c:v>11.4</c:v>
                </c:pt>
                <c:pt idx="669">
                  <c:v>11.1</c:v>
                </c:pt>
                <c:pt idx="670">
                  <c:v>11.3</c:v>
                </c:pt>
                <c:pt idx="671">
                  <c:v>11.5</c:v>
                </c:pt>
                <c:pt idx="672">
                  <c:v>11.5</c:v>
                </c:pt>
                <c:pt idx="673">
                  <c:v>11.3</c:v>
                </c:pt>
                <c:pt idx="674">
                  <c:v>11.4</c:v>
                </c:pt>
                <c:pt idx="675">
                  <c:v>11.5</c:v>
                </c:pt>
                <c:pt idx="676">
                  <c:v>11.6</c:v>
                </c:pt>
                <c:pt idx="677">
                  <c:v>11.5</c:v>
                </c:pt>
                <c:pt idx="678">
                  <c:v>11.2</c:v>
                </c:pt>
                <c:pt idx="679">
                  <c:v>11.6</c:v>
                </c:pt>
                <c:pt idx="680">
                  <c:v>11.6</c:v>
                </c:pt>
                <c:pt idx="681">
                  <c:v>11.3</c:v>
                </c:pt>
                <c:pt idx="682">
                  <c:v>11.3</c:v>
                </c:pt>
                <c:pt idx="683">
                  <c:v>11.3</c:v>
                </c:pt>
                <c:pt idx="684">
                  <c:v>11.2</c:v>
                </c:pt>
                <c:pt idx="685">
                  <c:v>11.2</c:v>
                </c:pt>
                <c:pt idx="686">
                  <c:v>11.4</c:v>
                </c:pt>
                <c:pt idx="687">
                  <c:v>11.7</c:v>
                </c:pt>
                <c:pt idx="688">
                  <c:v>11.2</c:v>
                </c:pt>
                <c:pt idx="689">
                  <c:v>11.5</c:v>
                </c:pt>
                <c:pt idx="690">
                  <c:v>11.5</c:v>
                </c:pt>
                <c:pt idx="691">
                  <c:v>11.6</c:v>
                </c:pt>
                <c:pt idx="692">
                  <c:v>11.5</c:v>
                </c:pt>
                <c:pt idx="693">
                  <c:v>11.2</c:v>
                </c:pt>
                <c:pt idx="694">
                  <c:v>11.6</c:v>
                </c:pt>
                <c:pt idx="695">
                  <c:v>11.3</c:v>
                </c:pt>
                <c:pt idx="696">
                  <c:v>11.5</c:v>
                </c:pt>
                <c:pt idx="697">
                  <c:v>11.3</c:v>
                </c:pt>
                <c:pt idx="698">
                  <c:v>11.6</c:v>
                </c:pt>
                <c:pt idx="699">
                  <c:v>11.2</c:v>
                </c:pt>
                <c:pt idx="700">
                  <c:v>11.5</c:v>
                </c:pt>
                <c:pt idx="701">
                  <c:v>11.0</c:v>
                </c:pt>
                <c:pt idx="702">
                  <c:v>11.2</c:v>
                </c:pt>
                <c:pt idx="703">
                  <c:v>11.1</c:v>
                </c:pt>
                <c:pt idx="704">
                  <c:v>11.6</c:v>
                </c:pt>
                <c:pt idx="705">
                  <c:v>11.2</c:v>
                </c:pt>
                <c:pt idx="706">
                  <c:v>11.3</c:v>
                </c:pt>
                <c:pt idx="707">
                  <c:v>11.5</c:v>
                </c:pt>
                <c:pt idx="708">
                  <c:v>11.6</c:v>
                </c:pt>
                <c:pt idx="709">
                  <c:v>11.2</c:v>
                </c:pt>
                <c:pt idx="710">
                  <c:v>11.3</c:v>
                </c:pt>
                <c:pt idx="711">
                  <c:v>11.3</c:v>
                </c:pt>
                <c:pt idx="712">
                  <c:v>11.3</c:v>
                </c:pt>
                <c:pt idx="713">
                  <c:v>11.4</c:v>
                </c:pt>
                <c:pt idx="714">
                  <c:v>11.1</c:v>
                </c:pt>
                <c:pt idx="715">
                  <c:v>11.3</c:v>
                </c:pt>
                <c:pt idx="716">
                  <c:v>11.0</c:v>
                </c:pt>
                <c:pt idx="717">
                  <c:v>11.3</c:v>
                </c:pt>
                <c:pt idx="718">
                  <c:v>11.4</c:v>
                </c:pt>
                <c:pt idx="719">
                  <c:v>11.2</c:v>
                </c:pt>
                <c:pt idx="720">
                  <c:v>11.2</c:v>
                </c:pt>
                <c:pt idx="721">
                  <c:v>11.3</c:v>
                </c:pt>
                <c:pt idx="722">
                  <c:v>11.4</c:v>
                </c:pt>
                <c:pt idx="723">
                  <c:v>11.3</c:v>
                </c:pt>
                <c:pt idx="724">
                  <c:v>11.2</c:v>
                </c:pt>
                <c:pt idx="725">
                  <c:v>11.2</c:v>
                </c:pt>
                <c:pt idx="726">
                  <c:v>11.6</c:v>
                </c:pt>
                <c:pt idx="727">
                  <c:v>11.4</c:v>
                </c:pt>
                <c:pt idx="728">
                  <c:v>11.6</c:v>
                </c:pt>
                <c:pt idx="729">
                  <c:v>11.3</c:v>
                </c:pt>
                <c:pt idx="730">
                  <c:v>11.0</c:v>
                </c:pt>
                <c:pt idx="731">
                  <c:v>11.5</c:v>
                </c:pt>
                <c:pt idx="732">
                  <c:v>11.2</c:v>
                </c:pt>
                <c:pt idx="733">
                  <c:v>11.3</c:v>
                </c:pt>
                <c:pt idx="734">
                  <c:v>11.2</c:v>
                </c:pt>
                <c:pt idx="735">
                  <c:v>11.6</c:v>
                </c:pt>
                <c:pt idx="736">
                  <c:v>11.2</c:v>
                </c:pt>
                <c:pt idx="737">
                  <c:v>10.9</c:v>
                </c:pt>
                <c:pt idx="738">
                  <c:v>11.0</c:v>
                </c:pt>
                <c:pt idx="739">
                  <c:v>11.2</c:v>
                </c:pt>
                <c:pt idx="740">
                  <c:v>11.3</c:v>
                </c:pt>
                <c:pt idx="741">
                  <c:v>11.4</c:v>
                </c:pt>
                <c:pt idx="742">
                  <c:v>11.0</c:v>
                </c:pt>
                <c:pt idx="743">
                  <c:v>11.3</c:v>
                </c:pt>
                <c:pt idx="744">
                  <c:v>11.4</c:v>
                </c:pt>
                <c:pt idx="745">
                  <c:v>11.1</c:v>
                </c:pt>
                <c:pt idx="746">
                  <c:v>11.3</c:v>
                </c:pt>
                <c:pt idx="747">
                  <c:v>11.3</c:v>
                </c:pt>
                <c:pt idx="748">
                  <c:v>11.4</c:v>
                </c:pt>
                <c:pt idx="749">
                  <c:v>11.2</c:v>
                </c:pt>
                <c:pt idx="750">
                  <c:v>10.9</c:v>
                </c:pt>
                <c:pt idx="751">
                  <c:v>11.4</c:v>
                </c:pt>
                <c:pt idx="752">
                  <c:v>11.4</c:v>
                </c:pt>
                <c:pt idx="753">
                  <c:v>11.4</c:v>
                </c:pt>
                <c:pt idx="754">
                  <c:v>11.3</c:v>
                </c:pt>
                <c:pt idx="755">
                  <c:v>11.3</c:v>
                </c:pt>
                <c:pt idx="756">
                  <c:v>11.4</c:v>
                </c:pt>
                <c:pt idx="757">
                  <c:v>11.2</c:v>
                </c:pt>
                <c:pt idx="758">
                  <c:v>11.3</c:v>
                </c:pt>
                <c:pt idx="759">
                  <c:v>11.2</c:v>
                </c:pt>
                <c:pt idx="760">
                  <c:v>11.2</c:v>
                </c:pt>
                <c:pt idx="761">
                  <c:v>11.1</c:v>
                </c:pt>
                <c:pt idx="762">
                  <c:v>11.3</c:v>
                </c:pt>
                <c:pt idx="763">
                  <c:v>11.4</c:v>
                </c:pt>
                <c:pt idx="764">
                  <c:v>11.3</c:v>
                </c:pt>
                <c:pt idx="765">
                  <c:v>11.5</c:v>
                </c:pt>
                <c:pt idx="766">
                  <c:v>11.3</c:v>
                </c:pt>
                <c:pt idx="767">
                  <c:v>11.5</c:v>
                </c:pt>
                <c:pt idx="768">
                  <c:v>11.5</c:v>
                </c:pt>
                <c:pt idx="769">
                  <c:v>11.2</c:v>
                </c:pt>
                <c:pt idx="770">
                  <c:v>11.2</c:v>
                </c:pt>
                <c:pt idx="771">
                  <c:v>11.4</c:v>
                </c:pt>
                <c:pt idx="772">
                  <c:v>11.0</c:v>
                </c:pt>
                <c:pt idx="773">
                  <c:v>11.2</c:v>
                </c:pt>
                <c:pt idx="774">
                  <c:v>11.2</c:v>
                </c:pt>
                <c:pt idx="775">
                  <c:v>11.1</c:v>
                </c:pt>
                <c:pt idx="776">
                  <c:v>11.1</c:v>
                </c:pt>
                <c:pt idx="777">
                  <c:v>11.2</c:v>
                </c:pt>
                <c:pt idx="778">
                  <c:v>11.5</c:v>
                </c:pt>
                <c:pt idx="779">
                  <c:v>11.2</c:v>
                </c:pt>
                <c:pt idx="780">
                  <c:v>11.2</c:v>
                </c:pt>
                <c:pt idx="781">
                  <c:v>11.3</c:v>
                </c:pt>
                <c:pt idx="782">
                  <c:v>11.1</c:v>
                </c:pt>
                <c:pt idx="783">
                  <c:v>11.6</c:v>
                </c:pt>
                <c:pt idx="784">
                  <c:v>11.2</c:v>
                </c:pt>
                <c:pt idx="785">
                  <c:v>11.2</c:v>
                </c:pt>
                <c:pt idx="786">
                  <c:v>11.4</c:v>
                </c:pt>
                <c:pt idx="787">
                  <c:v>11.0</c:v>
                </c:pt>
                <c:pt idx="788">
                  <c:v>11.3</c:v>
                </c:pt>
                <c:pt idx="789">
                  <c:v>11.2</c:v>
                </c:pt>
                <c:pt idx="790">
                  <c:v>11.5</c:v>
                </c:pt>
                <c:pt idx="791">
                  <c:v>11.4</c:v>
                </c:pt>
                <c:pt idx="792">
                  <c:v>11.2</c:v>
                </c:pt>
                <c:pt idx="793">
                  <c:v>11.4</c:v>
                </c:pt>
                <c:pt idx="794">
                  <c:v>11.6</c:v>
                </c:pt>
                <c:pt idx="795">
                  <c:v>11.4</c:v>
                </c:pt>
                <c:pt idx="796">
                  <c:v>11.4</c:v>
                </c:pt>
                <c:pt idx="797">
                  <c:v>11.1</c:v>
                </c:pt>
                <c:pt idx="798">
                  <c:v>11.2</c:v>
                </c:pt>
                <c:pt idx="799">
                  <c:v>11.3</c:v>
                </c:pt>
                <c:pt idx="800">
                  <c:v>11.4</c:v>
                </c:pt>
                <c:pt idx="801">
                  <c:v>11.4</c:v>
                </c:pt>
                <c:pt idx="802">
                  <c:v>11.0</c:v>
                </c:pt>
                <c:pt idx="803">
                  <c:v>11.2</c:v>
                </c:pt>
                <c:pt idx="804">
                  <c:v>11.1</c:v>
                </c:pt>
                <c:pt idx="805">
                  <c:v>11.0</c:v>
                </c:pt>
                <c:pt idx="806">
                  <c:v>11.3</c:v>
                </c:pt>
                <c:pt idx="807">
                  <c:v>11.5</c:v>
                </c:pt>
                <c:pt idx="808">
                  <c:v>11.2</c:v>
                </c:pt>
                <c:pt idx="809">
                  <c:v>11.4</c:v>
                </c:pt>
                <c:pt idx="810">
                  <c:v>11.3</c:v>
                </c:pt>
                <c:pt idx="811">
                  <c:v>11.0</c:v>
                </c:pt>
                <c:pt idx="812">
                  <c:v>11.1</c:v>
                </c:pt>
                <c:pt idx="813">
                  <c:v>11.2</c:v>
                </c:pt>
                <c:pt idx="814">
                  <c:v>11.2</c:v>
                </c:pt>
                <c:pt idx="815">
                  <c:v>11.2</c:v>
                </c:pt>
                <c:pt idx="816">
                  <c:v>11.1</c:v>
                </c:pt>
                <c:pt idx="817">
                  <c:v>11.3</c:v>
                </c:pt>
                <c:pt idx="818">
                  <c:v>11.2</c:v>
                </c:pt>
                <c:pt idx="819">
                  <c:v>11.1</c:v>
                </c:pt>
                <c:pt idx="820">
                  <c:v>11.3</c:v>
                </c:pt>
                <c:pt idx="821">
                  <c:v>11.2</c:v>
                </c:pt>
                <c:pt idx="822">
                  <c:v>11.3</c:v>
                </c:pt>
                <c:pt idx="823">
                  <c:v>11.3</c:v>
                </c:pt>
                <c:pt idx="824">
                  <c:v>11.3</c:v>
                </c:pt>
                <c:pt idx="825">
                  <c:v>11.1</c:v>
                </c:pt>
                <c:pt idx="826">
                  <c:v>10.8</c:v>
                </c:pt>
                <c:pt idx="827">
                  <c:v>11.0</c:v>
                </c:pt>
                <c:pt idx="828">
                  <c:v>11.1</c:v>
                </c:pt>
                <c:pt idx="829">
                  <c:v>10.7</c:v>
                </c:pt>
                <c:pt idx="830">
                  <c:v>11.2</c:v>
                </c:pt>
                <c:pt idx="831">
                  <c:v>11.0</c:v>
                </c:pt>
                <c:pt idx="832">
                  <c:v>11.1</c:v>
                </c:pt>
                <c:pt idx="833">
                  <c:v>11.0</c:v>
                </c:pt>
                <c:pt idx="834">
                  <c:v>11.2</c:v>
                </c:pt>
                <c:pt idx="835">
                  <c:v>11.4</c:v>
                </c:pt>
                <c:pt idx="836">
                  <c:v>10.9</c:v>
                </c:pt>
                <c:pt idx="837">
                  <c:v>11.3</c:v>
                </c:pt>
                <c:pt idx="838">
                  <c:v>11.3</c:v>
                </c:pt>
                <c:pt idx="839">
                  <c:v>11.1</c:v>
                </c:pt>
                <c:pt idx="840">
                  <c:v>11.3</c:v>
                </c:pt>
                <c:pt idx="841">
                  <c:v>11.4</c:v>
                </c:pt>
                <c:pt idx="842">
                  <c:v>11.1</c:v>
                </c:pt>
                <c:pt idx="843">
                  <c:v>11.4</c:v>
                </c:pt>
                <c:pt idx="844">
                  <c:v>11.3</c:v>
                </c:pt>
                <c:pt idx="845">
                  <c:v>11.4</c:v>
                </c:pt>
                <c:pt idx="846">
                  <c:v>11.2</c:v>
                </c:pt>
                <c:pt idx="847">
                  <c:v>11.3</c:v>
                </c:pt>
                <c:pt idx="848">
                  <c:v>11.2</c:v>
                </c:pt>
                <c:pt idx="849">
                  <c:v>11.3</c:v>
                </c:pt>
                <c:pt idx="850">
                  <c:v>11.2</c:v>
                </c:pt>
                <c:pt idx="851">
                  <c:v>11.0</c:v>
                </c:pt>
                <c:pt idx="852">
                  <c:v>11.2</c:v>
                </c:pt>
                <c:pt idx="853">
                  <c:v>11.1</c:v>
                </c:pt>
                <c:pt idx="854">
                  <c:v>11.0</c:v>
                </c:pt>
                <c:pt idx="855">
                  <c:v>11.0</c:v>
                </c:pt>
                <c:pt idx="856">
                  <c:v>11.4</c:v>
                </c:pt>
                <c:pt idx="857">
                  <c:v>11.1</c:v>
                </c:pt>
                <c:pt idx="858">
                  <c:v>11.0</c:v>
                </c:pt>
                <c:pt idx="859">
                  <c:v>10.9</c:v>
                </c:pt>
                <c:pt idx="860">
                  <c:v>11.3</c:v>
                </c:pt>
                <c:pt idx="861">
                  <c:v>11.1</c:v>
                </c:pt>
                <c:pt idx="862">
                  <c:v>11.3</c:v>
                </c:pt>
                <c:pt idx="863">
                  <c:v>11.0</c:v>
                </c:pt>
                <c:pt idx="864">
                  <c:v>11.2</c:v>
                </c:pt>
                <c:pt idx="865">
                  <c:v>11.3</c:v>
                </c:pt>
                <c:pt idx="866">
                  <c:v>11.3</c:v>
                </c:pt>
                <c:pt idx="867">
                  <c:v>11.1</c:v>
                </c:pt>
                <c:pt idx="868">
                  <c:v>11.2</c:v>
                </c:pt>
                <c:pt idx="869">
                  <c:v>11.2</c:v>
                </c:pt>
                <c:pt idx="870">
                  <c:v>11.1</c:v>
                </c:pt>
                <c:pt idx="871">
                  <c:v>11.0</c:v>
                </c:pt>
                <c:pt idx="872">
                  <c:v>11.1</c:v>
                </c:pt>
                <c:pt idx="873">
                  <c:v>10.9</c:v>
                </c:pt>
                <c:pt idx="874">
                  <c:v>11.2</c:v>
                </c:pt>
                <c:pt idx="875">
                  <c:v>11.0</c:v>
                </c:pt>
                <c:pt idx="876">
                  <c:v>11.1</c:v>
                </c:pt>
                <c:pt idx="877">
                  <c:v>11.0</c:v>
                </c:pt>
                <c:pt idx="878">
                  <c:v>11.1</c:v>
                </c:pt>
                <c:pt idx="879">
                  <c:v>11.0</c:v>
                </c:pt>
                <c:pt idx="880">
                  <c:v>11.2</c:v>
                </c:pt>
                <c:pt idx="881">
                  <c:v>11.2</c:v>
                </c:pt>
                <c:pt idx="882">
                  <c:v>11.1</c:v>
                </c:pt>
                <c:pt idx="883">
                  <c:v>11.2</c:v>
                </c:pt>
                <c:pt idx="884">
                  <c:v>11.0</c:v>
                </c:pt>
                <c:pt idx="885">
                  <c:v>11.3</c:v>
                </c:pt>
                <c:pt idx="886">
                  <c:v>11.1</c:v>
                </c:pt>
                <c:pt idx="887">
                  <c:v>11.1</c:v>
                </c:pt>
                <c:pt idx="888">
                  <c:v>11.2</c:v>
                </c:pt>
                <c:pt idx="889">
                  <c:v>11.0</c:v>
                </c:pt>
                <c:pt idx="890">
                  <c:v>11.4</c:v>
                </c:pt>
                <c:pt idx="891">
                  <c:v>11.2</c:v>
                </c:pt>
                <c:pt idx="892">
                  <c:v>11.1</c:v>
                </c:pt>
                <c:pt idx="893">
                  <c:v>10.9</c:v>
                </c:pt>
                <c:pt idx="894">
                  <c:v>11.0</c:v>
                </c:pt>
                <c:pt idx="895">
                  <c:v>11.2</c:v>
                </c:pt>
                <c:pt idx="896">
                  <c:v>11.2</c:v>
                </c:pt>
                <c:pt idx="897">
                  <c:v>11.1</c:v>
                </c:pt>
                <c:pt idx="898">
                  <c:v>11.1</c:v>
                </c:pt>
                <c:pt idx="899">
                  <c:v>10.7</c:v>
                </c:pt>
                <c:pt idx="900">
                  <c:v>11.0</c:v>
                </c:pt>
                <c:pt idx="901">
                  <c:v>11.0</c:v>
                </c:pt>
                <c:pt idx="902">
                  <c:v>11.2</c:v>
                </c:pt>
                <c:pt idx="903">
                  <c:v>11.2</c:v>
                </c:pt>
                <c:pt idx="904">
                  <c:v>11.2</c:v>
                </c:pt>
                <c:pt idx="905">
                  <c:v>10.9</c:v>
                </c:pt>
                <c:pt idx="906">
                  <c:v>11.1</c:v>
                </c:pt>
                <c:pt idx="907">
                  <c:v>11.2</c:v>
                </c:pt>
                <c:pt idx="908">
                  <c:v>11.1</c:v>
                </c:pt>
                <c:pt idx="909">
                  <c:v>11.0</c:v>
                </c:pt>
                <c:pt idx="910">
                  <c:v>11.4</c:v>
                </c:pt>
                <c:pt idx="911">
                  <c:v>10.7</c:v>
                </c:pt>
                <c:pt idx="912">
                  <c:v>11.0</c:v>
                </c:pt>
                <c:pt idx="913">
                  <c:v>11.0</c:v>
                </c:pt>
                <c:pt idx="914">
                  <c:v>11.2</c:v>
                </c:pt>
                <c:pt idx="915">
                  <c:v>11.0</c:v>
                </c:pt>
                <c:pt idx="916">
                  <c:v>10.8</c:v>
                </c:pt>
                <c:pt idx="917">
                  <c:v>11.1</c:v>
                </c:pt>
                <c:pt idx="918">
                  <c:v>11.4</c:v>
                </c:pt>
                <c:pt idx="919">
                  <c:v>10.9</c:v>
                </c:pt>
                <c:pt idx="920">
                  <c:v>11.1</c:v>
                </c:pt>
                <c:pt idx="921">
                  <c:v>11.0</c:v>
                </c:pt>
                <c:pt idx="922">
                  <c:v>11.1</c:v>
                </c:pt>
                <c:pt idx="923">
                  <c:v>11.0</c:v>
                </c:pt>
                <c:pt idx="924">
                  <c:v>11.1</c:v>
                </c:pt>
                <c:pt idx="925">
                  <c:v>11.1</c:v>
                </c:pt>
                <c:pt idx="926">
                  <c:v>11.2</c:v>
                </c:pt>
                <c:pt idx="927">
                  <c:v>11.0</c:v>
                </c:pt>
                <c:pt idx="928">
                  <c:v>10.7</c:v>
                </c:pt>
                <c:pt idx="929">
                  <c:v>11.0</c:v>
                </c:pt>
                <c:pt idx="930">
                  <c:v>11.1</c:v>
                </c:pt>
                <c:pt idx="931">
                  <c:v>11.0</c:v>
                </c:pt>
                <c:pt idx="932">
                  <c:v>11.1</c:v>
                </c:pt>
                <c:pt idx="933">
                  <c:v>11.1</c:v>
                </c:pt>
                <c:pt idx="934">
                  <c:v>11.1</c:v>
                </c:pt>
                <c:pt idx="935">
                  <c:v>11.0</c:v>
                </c:pt>
                <c:pt idx="936">
                  <c:v>11.1</c:v>
                </c:pt>
                <c:pt idx="937">
                  <c:v>11.1</c:v>
                </c:pt>
                <c:pt idx="938">
                  <c:v>11.0</c:v>
                </c:pt>
                <c:pt idx="939">
                  <c:v>11.2</c:v>
                </c:pt>
                <c:pt idx="940">
                  <c:v>11.2</c:v>
                </c:pt>
                <c:pt idx="941">
                  <c:v>11.0</c:v>
                </c:pt>
                <c:pt idx="942">
                  <c:v>10.8</c:v>
                </c:pt>
                <c:pt idx="943">
                  <c:v>11.0</c:v>
                </c:pt>
                <c:pt idx="944">
                  <c:v>11.0</c:v>
                </c:pt>
                <c:pt idx="945">
                  <c:v>11.4</c:v>
                </c:pt>
                <c:pt idx="946">
                  <c:v>11.3</c:v>
                </c:pt>
                <c:pt idx="947">
                  <c:v>11.0</c:v>
                </c:pt>
                <c:pt idx="948">
                  <c:v>11.1</c:v>
                </c:pt>
                <c:pt idx="949">
                  <c:v>11.0</c:v>
                </c:pt>
                <c:pt idx="950">
                  <c:v>11.1</c:v>
                </c:pt>
                <c:pt idx="951">
                  <c:v>10.9</c:v>
                </c:pt>
                <c:pt idx="952">
                  <c:v>11.1</c:v>
                </c:pt>
                <c:pt idx="953">
                  <c:v>11.2</c:v>
                </c:pt>
                <c:pt idx="954">
                  <c:v>11.4</c:v>
                </c:pt>
                <c:pt idx="955">
                  <c:v>10.9</c:v>
                </c:pt>
                <c:pt idx="956">
                  <c:v>11.2</c:v>
                </c:pt>
                <c:pt idx="957">
                  <c:v>11.1</c:v>
                </c:pt>
                <c:pt idx="958">
                  <c:v>11.0</c:v>
                </c:pt>
                <c:pt idx="959">
                  <c:v>11.2</c:v>
                </c:pt>
                <c:pt idx="960">
                  <c:v>11.0</c:v>
                </c:pt>
                <c:pt idx="961">
                  <c:v>11.0</c:v>
                </c:pt>
                <c:pt idx="962">
                  <c:v>11.3</c:v>
                </c:pt>
                <c:pt idx="963">
                  <c:v>11.2</c:v>
                </c:pt>
                <c:pt idx="964">
                  <c:v>11.0</c:v>
                </c:pt>
                <c:pt idx="965">
                  <c:v>11.3</c:v>
                </c:pt>
                <c:pt idx="966">
                  <c:v>11.2</c:v>
                </c:pt>
                <c:pt idx="967">
                  <c:v>11.4</c:v>
                </c:pt>
                <c:pt idx="968">
                  <c:v>11.2</c:v>
                </c:pt>
                <c:pt idx="969">
                  <c:v>11.1</c:v>
                </c:pt>
                <c:pt idx="970">
                  <c:v>11.0</c:v>
                </c:pt>
                <c:pt idx="971">
                  <c:v>11.0</c:v>
                </c:pt>
                <c:pt idx="972">
                  <c:v>11.1</c:v>
                </c:pt>
                <c:pt idx="973">
                  <c:v>11.2</c:v>
                </c:pt>
                <c:pt idx="974">
                  <c:v>10.9</c:v>
                </c:pt>
                <c:pt idx="975">
                  <c:v>11.0</c:v>
                </c:pt>
                <c:pt idx="976">
                  <c:v>11.2</c:v>
                </c:pt>
                <c:pt idx="977">
                  <c:v>10.9</c:v>
                </c:pt>
                <c:pt idx="978">
                  <c:v>11.1</c:v>
                </c:pt>
                <c:pt idx="979">
                  <c:v>10.9</c:v>
                </c:pt>
                <c:pt idx="980">
                  <c:v>11.0</c:v>
                </c:pt>
                <c:pt idx="981">
                  <c:v>11.0</c:v>
                </c:pt>
                <c:pt idx="982">
                  <c:v>11.1</c:v>
                </c:pt>
                <c:pt idx="983">
                  <c:v>11.0</c:v>
                </c:pt>
                <c:pt idx="984">
                  <c:v>10.8</c:v>
                </c:pt>
                <c:pt idx="985">
                  <c:v>11.2</c:v>
                </c:pt>
                <c:pt idx="986">
                  <c:v>11.0</c:v>
                </c:pt>
                <c:pt idx="987">
                  <c:v>11.1</c:v>
                </c:pt>
                <c:pt idx="988">
                  <c:v>11.0</c:v>
                </c:pt>
                <c:pt idx="989">
                  <c:v>11.0</c:v>
                </c:pt>
                <c:pt idx="990">
                  <c:v>11.0</c:v>
                </c:pt>
                <c:pt idx="991">
                  <c:v>11.1</c:v>
                </c:pt>
                <c:pt idx="992">
                  <c:v>11.1</c:v>
                </c:pt>
                <c:pt idx="993">
                  <c:v>11.1</c:v>
                </c:pt>
                <c:pt idx="994">
                  <c:v>11.1</c:v>
                </c:pt>
                <c:pt idx="995">
                  <c:v>10.8</c:v>
                </c:pt>
                <c:pt idx="996">
                  <c:v>11.2</c:v>
                </c:pt>
                <c:pt idx="997">
                  <c:v>11.3</c:v>
                </c:pt>
                <c:pt idx="998">
                  <c:v>10.9</c:v>
                </c:pt>
                <c:pt idx="999">
                  <c:v>11.0</c:v>
                </c:pt>
                <c:pt idx="1000">
                  <c:v>11.0</c:v>
                </c:pt>
                <c:pt idx="1001">
                  <c:v>11.1</c:v>
                </c:pt>
                <c:pt idx="1002">
                  <c:v>11.2</c:v>
                </c:pt>
                <c:pt idx="1003">
                  <c:v>11.1</c:v>
                </c:pt>
                <c:pt idx="1004">
                  <c:v>10.8</c:v>
                </c:pt>
                <c:pt idx="1005">
                  <c:v>11.1</c:v>
                </c:pt>
                <c:pt idx="1006">
                  <c:v>11.3</c:v>
                </c:pt>
                <c:pt idx="1007">
                  <c:v>10.8</c:v>
                </c:pt>
                <c:pt idx="1008">
                  <c:v>11.0</c:v>
                </c:pt>
                <c:pt idx="1009">
                  <c:v>11.0</c:v>
                </c:pt>
                <c:pt idx="1010">
                  <c:v>11.1</c:v>
                </c:pt>
                <c:pt idx="1011">
                  <c:v>11.1</c:v>
                </c:pt>
                <c:pt idx="1012">
                  <c:v>11.1</c:v>
                </c:pt>
                <c:pt idx="1013">
                  <c:v>11.2</c:v>
                </c:pt>
                <c:pt idx="1014">
                  <c:v>10.9</c:v>
                </c:pt>
                <c:pt idx="1015">
                  <c:v>11.2</c:v>
                </c:pt>
                <c:pt idx="1016">
                  <c:v>11.2</c:v>
                </c:pt>
                <c:pt idx="1017">
                  <c:v>11.1</c:v>
                </c:pt>
                <c:pt idx="1018">
                  <c:v>11.0</c:v>
                </c:pt>
                <c:pt idx="1019">
                  <c:v>10.9</c:v>
                </c:pt>
                <c:pt idx="1020">
                  <c:v>10.8</c:v>
                </c:pt>
                <c:pt idx="1021">
                  <c:v>10.9</c:v>
                </c:pt>
                <c:pt idx="1022">
                  <c:v>11.1</c:v>
                </c:pt>
                <c:pt idx="1023">
                  <c:v>11.1</c:v>
                </c:pt>
                <c:pt idx="1024">
                  <c:v>11.0</c:v>
                </c:pt>
                <c:pt idx="1025">
                  <c:v>11.3</c:v>
                </c:pt>
                <c:pt idx="1026">
                  <c:v>10.8</c:v>
                </c:pt>
                <c:pt idx="1027">
                  <c:v>10.9</c:v>
                </c:pt>
                <c:pt idx="1028">
                  <c:v>11.0</c:v>
                </c:pt>
                <c:pt idx="1029">
                  <c:v>11.2</c:v>
                </c:pt>
                <c:pt idx="1030">
                  <c:v>11.1</c:v>
                </c:pt>
                <c:pt idx="1031">
                  <c:v>11.0</c:v>
                </c:pt>
                <c:pt idx="1032">
                  <c:v>11.2</c:v>
                </c:pt>
                <c:pt idx="1033">
                  <c:v>11.3</c:v>
                </c:pt>
                <c:pt idx="1034">
                  <c:v>11.2</c:v>
                </c:pt>
                <c:pt idx="1035">
                  <c:v>11.2</c:v>
                </c:pt>
                <c:pt idx="1036">
                  <c:v>10.8</c:v>
                </c:pt>
                <c:pt idx="1037">
                  <c:v>10.9</c:v>
                </c:pt>
                <c:pt idx="1038">
                  <c:v>11.3</c:v>
                </c:pt>
                <c:pt idx="1039">
                  <c:v>11.0</c:v>
                </c:pt>
                <c:pt idx="1040">
                  <c:v>11.2</c:v>
                </c:pt>
                <c:pt idx="1041">
                  <c:v>11.1</c:v>
                </c:pt>
                <c:pt idx="1042">
                  <c:v>10.9</c:v>
                </c:pt>
                <c:pt idx="1043">
                  <c:v>11.1</c:v>
                </c:pt>
                <c:pt idx="1044">
                  <c:v>11.1</c:v>
                </c:pt>
                <c:pt idx="1045">
                  <c:v>11.1</c:v>
                </c:pt>
                <c:pt idx="1046">
                  <c:v>10.9</c:v>
                </c:pt>
                <c:pt idx="1047">
                  <c:v>11.1</c:v>
                </c:pt>
                <c:pt idx="1048">
                  <c:v>11.1</c:v>
                </c:pt>
                <c:pt idx="1049">
                  <c:v>11.2</c:v>
                </c:pt>
                <c:pt idx="1050">
                  <c:v>11.0</c:v>
                </c:pt>
                <c:pt idx="1051">
                  <c:v>11.2</c:v>
                </c:pt>
                <c:pt idx="1052">
                  <c:v>11.0</c:v>
                </c:pt>
                <c:pt idx="1053">
                  <c:v>11.0</c:v>
                </c:pt>
                <c:pt idx="1054">
                  <c:v>10.8</c:v>
                </c:pt>
                <c:pt idx="1055">
                  <c:v>10.8</c:v>
                </c:pt>
                <c:pt idx="1056">
                  <c:v>11.1</c:v>
                </c:pt>
                <c:pt idx="1057">
                  <c:v>11.1</c:v>
                </c:pt>
                <c:pt idx="1058">
                  <c:v>10.9</c:v>
                </c:pt>
                <c:pt idx="1059">
                  <c:v>11.1</c:v>
                </c:pt>
                <c:pt idx="1060">
                  <c:v>11.1</c:v>
                </c:pt>
                <c:pt idx="1061">
                  <c:v>11.1</c:v>
                </c:pt>
                <c:pt idx="1062">
                  <c:v>11.1</c:v>
                </c:pt>
                <c:pt idx="1063">
                  <c:v>11.2</c:v>
                </c:pt>
                <c:pt idx="1064">
                  <c:v>10.8</c:v>
                </c:pt>
                <c:pt idx="1065">
                  <c:v>11.2</c:v>
                </c:pt>
                <c:pt idx="1066">
                  <c:v>10.8</c:v>
                </c:pt>
                <c:pt idx="1067">
                  <c:v>11.0</c:v>
                </c:pt>
                <c:pt idx="1068">
                  <c:v>11.1</c:v>
                </c:pt>
                <c:pt idx="1069">
                  <c:v>10.9</c:v>
                </c:pt>
                <c:pt idx="1070">
                  <c:v>11.1</c:v>
                </c:pt>
                <c:pt idx="1071">
                  <c:v>11.2</c:v>
                </c:pt>
                <c:pt idx="1072">
                  <c:v>10.9</c:v>
                </c:pt>
                <c:pt idx="1073">
                  <c:v>10.7</c:v>
                </c:pt>
                <c:pt idx="1074">
                  <c:v>10.9</c:v>
                </c:pt>
                <c:pt idx="1075">
                  <c:v>10.8</c:v>
                </c:pt>
                <c:pt idx="1076">
                  <c:v>10.9</c:v>
                </c:pt>
                <c:pt idx="1077">
                  <c:v>11.2</c:v>
                </c:pt>
                <c:pt idx="1078">
                  <c:v>10.9</c:v>
                </c:pt>
                <c:pt idx="1079">
                  <c:v>11.1</c:v>
                </c:pt>
                <c:pt idx="1080">
                  <c:v>11.1</c:v>
                </c:pt>
                <c:pt idx="1081">
                  <c:v>10.8</c:v>
                </c:pt>
                <c:pt idx="1082">
                  <c:v>10.8</c:v>
                </c:pt>
                <c:pt idx="1083">
                  <c:v>11.0</c:v>
                </c:pt>
                <c:pt idx="1084">
                  <c:v>10.9</c:v>
                </c:pt>
                <c:pt idx="1085">
                  <c:v>10.9</c:v>
                </c:pt>
                <c:pt idx="1086">
                  <c:v>10.7</c:v>
                </c:pt>
                <c:pt idx="1087">
                  <c:v>11.1</c:v>
                </c:pt>
                <c:pt idx="1088">
                  <c:v>11.2</c:v>
                </c:pt>
                <c:pt idx="1089">
                  <c:v>11.0</c:v>
                </c:pt>
                <c:pt idx="1090">
                  <c:v>10.8</c:v>
                </c:pt>
                <c:pt idx="1091">
                  <c:v>11.1</c:v>
                </c:pt>
                <c:pt idx="1092">
                  <c:v>10.8</c:v>
                </c:pt>
                <c:pt idx="1093">
                  <c:v>10.8</c:v>
                </c:pt>
                <c:pt idx="1094">
                  <c:v>10.9</c:v>
                </c:pt>
                <c:pt idx="1095">
                  <c:v>11.3</c:v>
                </c:pt>
                <c:pt idx="1096">
                  <c:v>11.0</c:v>
                </c:pt>
                <c:pt idx="1097">
                  <c:v>10.8</c:v>
                </c:pt>
                <c:pt idx="1098">
                  <c:v>11.1</c:v>
                </c:pt>
                <c:pt idx="1099">
                  <c:v>11.0</c:v>
                </c:pt>
                <c:pt idx="1100">
                  <c:v>10.8</c:v>
                </c:pt>
                <c:pt idx="1101">
                  <c:v>11.0</c:v>
                </c:pt>
                <c:pt idx="1102">
                  <c:v>10.8</c:v>
                </c:pt>
                <c:pt idx="1103">
                  <c:v>11.0</c:v>
                </c:pt>
                <c:pt idx="1104">
                  <c:v>10.7</c:v>
                </c:pt>
                <c:pt idx="1105">
                  <c:v>11.2</c:v>
                </c:pt>
                <c:pt idx="1106">
                  <c:v>10.8</c:v>
                </c:pt>
                <c:pt idx="1107">
                  <c:v>10.8</c:v>
                </c:pt>
                <c:pt idx="1108">
                  <c:v>10.9</c:v>
                </c:pt>
                <c:pt idx="1109">
                  <c:v>10.9</c:v>
                </c:pt>
                <c:pt idx="1110">
                  <c:v>11.0</c:v>
                </c:pt>
                <c:pt idx="1111">
                  <c:v>10.9</c:v>
                </c:pt>
                <c:pt idx="1112">
                  <c:v>10.8</c:v>
                </c:pt>
                <c:pt idx="1113">
                  <c:v>11.0</c:v>
                </c:pt>
                <c:pt idx="1114">
                  <c:v>10.9</c:v>
                </c:pt>
                <c:pt idx="1115">
                  <c:v>10.8</c:v>
                </c:pt>
                <c:pt idx="1116">
                  <c:v>10.9</c:v>
                </c:pt>
                <c:pt idx="1117">
                  <c:v>11.0</c:v>
                </c:pt>
                <c:pt idx="1118">
                  <c:v>10.9</c:v>
                </c:pt>
                <c:pt idx="1119">
                  <c:v>11.0</c:v>
                </c:pt>
                <c:pt idx="1120">
                  <c:v>10.9</c:v>
                </c:pt>
                <c:pt idx="1121">
                  <c:v>10.9</c:v>
                </c:pt>
                <c:pt idx="1122">
                  <c:v>10.7</c:v>
                </c:pt>
                <c:pt idx="1123">
                  <c:v>10.8</c:v>
                </c:pt>
                <c:pt idx="1124">
                  <c:v>10.8</c:v>
                </c:pt>
                <c:pt idx="1125">
                  <c:v>10.8</c:v>
                </c:pt>
                <c:pt idx="1126">
                  <c:v>10.8</c:v>
                </c:pt>
                <c:pt idx="1127">
                  <c:v>10.8</c:v>
                </c:pt>
                <c:pt idx="1128">
                  <c:v>10.9</c:v>
                </c:pt>
                <c:pt idx="1129">
                  <c:v>10.7</c:v>
                </c:pt>
                <c:pt idx="1130">
                  <c:v>10.7</c:v>
                </c:pt>
                <c:pt idx="1131">
                  <c:v>10.7</c:v>
                </c:pt>
                <c:pt idx="1132">
                  <c:v>11.0</c:v>
                </c:pt>
                <c:pt idx="1133">
                  <c:v>10.9</c:v>
                </c:pt>
                <c:pt idx="1134">
                  <c:v>10.7</c:v>
                </c:pt>
                <c:pt idx="1135">
                  <c:v>10.7</c:v>
                </c:pt>
                <c:pt idx="1136">
                  <c:v>10.9</c:v>
                </c:pt>
                <c:pt idx="1137">
                  <c:v>10.8</c:v>
                </c:pt>
                <c:pt idx="1138">
                  <c:v>11.2</c:v>
                </c:pt>
                <c:pt idx="1139">
                  <c:v>10.9</c:v>
                </c:pt>
                <c:pt idx="1140">
                  <c:v>10.9</c:v>
                </c:pt>
                <c:pt idx="1141">
                  <c:v>10.8</c:v>
                </c:pt>
                <c:pt idx="1142">
                  <c:v>10.9</c:v>
                </c:pt>
                <c:pt idx="1143">
                  <c:v>10.6</c:v>
                </c:pt>
                <c:pt idx="1144">
                  <c:v>11.0</c:v>
                </c:pt>
                <c:pt idx="1145">
                  <c:v>11.2</c:v>
                </c:pt>
                <c:pt idx="1146">
                  <c:v>10.7</c:v>
                </c:pt>
                <c:pt idx="1147">
                  <c:v>11.2</c:v>
                </c:pt>
                <c:pt idx="1148">
                  <c:v>10.8</c:v>
                </c:pt>
                <c:pt idx="1149">
                  <c:v>11.0</c:v>
                </c:pt>
                <c:pt idx="1150">
                  <c:v>11.1</c:v>
                </c:pt>
                <c:pt idx="1151">
                  <c:v>11.0</c:v>
                </c:pt>
                <c:pt idx="1152">
                  <c:v>10.8</c:v>
                </c:pt>
                <c:pt idx="1153">
                  <c:v>11.1</c:v>
                </c:pt>
                <c:pt idx="1154">
                  <c:v>10.9</c:v>
                </c:pt>
                <c:pt idx="1155">
                  <c:v>11.0</c:v>
                </c:pt>
                <c:pt idx="1156">
                  <c:v>11.0</c:v>
                </c:pt>
                <c:pt idx="1157">
                  <c:v>11.1</c:v>
                </c:pt>
                <c:pt idx="1158">
                  <c:v>10.9</c:v>
                </c:pt>
                <c:pt idx="1159">
                  <c:v>10.7</c:v>
                </c:pt>
                <c:pt idx="1160">
                  <c:v>10.7</c:v>
                </c:pt>
                <c:pt idx="1161">
                  <c:v>10.9</c:v>
                </c:pt>
                <c:pt idx="1162">
                  <c:v>11.1</c:v>
                </c:pt>
                <c:pt idx="1163">
                  <c:v>10.8</c:v>
                </c:pt>
                <c:pt idx="1164">
                  <c:v>11.0</c:v>
                </c:pt>
                <c:pt idx="1165">
                  <c:v>11.0</c:v>
                </c:pt>
                <c:pt idx="1166">
                  <c:v>10.8</c:v>
                </c:pt>
                <c:pt idx="1167">
                  <c:v>10.8</c:v>
                </c:pt>
                <c:pt idx="1168">
                  <c:v>10.9</c:v>
                </c:pt>
                <c:pt idx="1169">
                  <c:v>10.9</c:v>
                </c:pt>
                <c:pt idx="1170">
                  <c:v>11.0</c:v>
                </c:pt>
                <c:pt idx="1171">
                  <c:v>10.7</c:v>
                </c:pt>
                <c:pt idx="1172">
                  <c:v>10.8</c:v>
                </c:pt>
                <c:pt idx="1173">
                  <c:v>11.0</c:v>
                </c:pt>
                <c:pt idx="1174">
                  <c:v>10.7</c:v>
                </c:pt>
                <c:pt idx="1175">
                  <c:v>11.0</c:v>
                </c:pt>
                <c:pt idx="1176">
                  <c:v>11.0</c:v>
                </c:pt>
                <c:pt idx="1177">
                  <c:v>10.8</c:v>
                </c:pt>
                <c:pt idx="1178">
                  <c:v>10.9</c:v>
                </c:pt>
                <c:pt idx="1179">
                  <c:v>10.7</c:v>
                </c:pt>
                <c:pt idx="1180">
                  <c:v>10.7</c:v>
                </c:pt>
                <c:pt idx="1181">
                  <c:v>11.0</c:v>
                </c:pt>
                <c:pt idx="1182">
                  <c:v>11.0</c:v>
                </c:pt>
                <c:pt idx="1183">
                  <c:v>11.0</c:v>
                </c:pt>
                <c:pt idx="1184">
                  <c:v>10.8</c:v>
                </c:pt>
                <c:pt idx="1185">
                  <c:v>10.8</c:v>
                </c:pt>
                <c:pt idx="1186">
                  <c:v>11.5</c:v>
                </c:pt>
                <c:pt idx="1187">
                  <c:v>10.7</c:v>
                </c:pt>
                <c:pt idx="1188">
                  <c:v>10.5</c:v>
                </c:pt>
                <c:pt idx="1189">
                  <c:v>10.8</c:v>
                </c:pt>
                <c:pt idx="1190">
                  <c:v>10.9</c:v>
                </c:pt>
                <c:pt idx="1191">
                  <c:v>10.7</c:v>
                </c:pt>
                <c:pt idx="1192">
                  <c:v>10.7</c:v>
                </c:pt>
                <c:pt idx="1193">
                  <c:v>11.0</c:v>
                </c:pt>
                <c:pt idx="1194">
                  <c:v>10.9</c:v>
                </c:pt>
                <c:pt idx="1195">
                  <c:v>11.1</c:v>
                </c:pt>
                <c:pt idx="1196">
                  <c:v>10.9</c:v>
                </c:pt>
                <c:pt idx="1197">
                  <c:v>10.8</c:v>
                </c:pt>
                <c:pt idx="1198">
                  <c:v>10.8</c:v>
                </c:pt>
                <c:pt idx="1199">
                  <c:v>11.1</c:v>
                </c:pt>
                <c:pt idx="1200">
                  <c:v>10.9</c:v>
                </c:pt>
                <c:pt idx="1201">
                  <c:v>10.9</c:v>
                </c:pt>
                <c:pt idx="1202">
                  <c:v>10.6</c:v>
                </c:pt>
                <c:pt idx="1203">
                  <c:v>11.0</c:v>
                </c:pt>
                <c:pt idx="1204">
                  <c:v>10.9</c:v>
                </c:pt>
                <c:pt idx="1205">
                  <c:v>11.1</c:v>
                </c:pt>
                <c:pt idx="1206">
                  <c:v>11.3</c:v>
                </c:pt>
                <c:pt idx="1207">
                  <c:v>10.9</c:v>
                </c:pt>
                <c:pt idx="1208">
                  <c:v>10.9</c:v>
                </c:pt>
                <c:pt idx="1209">
                  <c:v>10.6</c:v>
                </c:pt>
                <c:pt idx="1210">
                  <c:v>10.7</c:v>
                </c:pt>
                <c:pt idx="1211">
                  <c:v>10.9</c:v>
                </c:pt>
                <c:pt idx="1212">
                  <c:v>10.8</c:v>
                </c:pt>
                <c:pt idx="1213">
                  <c:v>10.8</c:v>
                </c:pt>
                <c:pt idx="1214">
                  <c:v>10.8</c:v>
                </c:pt>
                <c:pt idx="1215">
                  <c:v>10.7</c:v>
                </c:pt>
                <c:pt idx="1216">
                  <c:v>10.9</c:v>
                </c:pt>
                <c:pt idx="1217">
                  <c:v>11.0</c:v>
                </c:pt>
                <c:pt idx="1218">
                  <c:v>11.0</c:v>
                </c:pt>
                <c:pt idx="1219">
                  <c:v>10.9</c:v>
                </c:pt>
                <c:pt idx="1220">
                  <c:v>10.9</c:v>
                </c:pt>
                <c:pt idx="1221">
                  <c:v>11.0</c:v>
                </c:pt>
                <c:pt idx="1222">
                  <c:v>10.9</c:v>
                </c:pt>
                <c:pt idx="1223">
                  <c:v>10.8</c:v>
                </c:pt>
                <c:pt idx="1224">
                  <c:v>11.1</c:v>
                </c:pt>
                <c:pt idx="1225">
                  <c:v>11.2</c:v>
                </c:pt>
                <c:pt idx="1226">
                  <c:v>10.8</c:v>
                </c:pt>
                <c:pt idx="1227">
                  <c:v>10.7</c:v>
                </c:pt>
                <c:pt idx="1228">
                  <c:v>10.7</c:v>
                </c:pt>
                <c:pt idx="1229">
                  <c:v>10.7</c:v>
                </c:pt>
                <c:pt idx="1230">
                  <c:v>10.7</c:v>
                </c:pt>
                <c:pt idx="1231">
                  <c:v>10.9</c:v>
                </c:pt>
                <c:pt idx="1232">
                  <c:v>10.9</c:v>
                </c:pt>
                <c:pt idx="1233">
                  <c:v>10.8</c:v>
                </c:pt>
                <c:pt idx="1234">
                  <c:v>10.7</c:v>
                </c:pt>
                <c:pt idx="1235">
                  <c:v>10.7</c:v>
                </c:pt>
                <c:pt idx="1236">
                  <c:v>10.7</c:v>
                </c:pt>
                <c:pt idx="1237">
                  <c:v>10.7</c:v>
                </c:pt>
                <c:pt idx="1238">
                  <c:v>11.0</c:v>
                </c:pt>
                <c:pt idx="1239">
                  <c:v>10.8</c:v>
                </c:pt>
                <c:pt idx="1240">
                  <c:v>10.9</c:v>
                </c:pt>
                <c:pt idx="1241">
                  <c:v>10.9</c:v>
                </c:pt>
                <c:pt idx="1242">
                  <c:v>10.7</c:v>
                </c:pt>
                <c:pt idx="1243">
                  <c:v>10.8</c:v>
                </c:pt>
                <c:pt idx="1244">
                  <c:v>10.9</c:v>
                </c:pt>
                <c:pt idx="1245">
                  <c:v>10.6</c:v>
                </c:pt>
                <c:pt idx="1246">
                  <c:v>10.7</c:v>
                </c:pt>
                <c:pt idx="1247">
                  <c:v>11.0</c:v>
                </c:pt>
                <c:pt idx="1248">
                  <c:v>10.7</c:v>
                </c:pt>
                <c:pt idx="1249">
                  <c:v>11.0</c:v>
                </c:pt>
                <c:pt idx="1250">
                  <c:v>10.7</c:v>
                </c:pt>
                <c:pt idx="1251">
                  <c:v>10.8</c:v>
                </c:pt>
                <c:pt idx="1252">
                  <c:v>10.9</c:v>
                </c:pt>
                <c:pt idx="1253">
                  <c:v>11.0</c:v>
                </c:pt>
                <c:pt idx="1254">
                  <c:v>10.9</c:v>
                </c:pt>
                <c:pt idx="1255">
                  <c:v>10.8</c:v>
                </c:pt>
                <c:pt idx="1256">
                  <c:v>10.8</c:v>
                </c:pt>
                <c:pt idx="1257">
                  <c:v>10.8</c:v>
                </c:pt>
                <c:pt idx="1258">
                  <c:v>10.9</c:v>
                </c:pt>
                <c:pt idx="1259">
                  <c:v>10.8</c:v>
                </c:pt>
                <c:pt idx="1260">
                  <c:v>10.8</c:v>
                </c:pt>
                <c:pt idx="1261">
                  <c:v>10.8</c:v>
                </c:pt>
                <c:pt idx="1262">
                  <c:v>10.7</c:v>
                </c:pt>
                <c:pt idx="1263">
                  <c:v>10.8</c:v>
                </c:pt>
                <c:pt idx="1264">
                  <c:v>10.7</c:v>
                </c:pt>
                <c:pt idx="1265">
                  <c:v>10.8</c:v>
                </c:pt>
                <c:pt idx="1266">
                  <c:v>10.7</c:v>
                </c:pt>
                <c:pt idx="1267">
                  <c:v>10.5</c:v>
                </c:pt>
                <c:pt idx="1268">
                  <c:v>11.0</c:v>
                </c:pt>
                <c:pt idx="1269">
                  <c:v>10.7</c:v>
                </c:pt>
                <c:pt idx="1270">
                  <c:v>10.9</c:v>
                </c:pt>
                <c:pt idx="1271">
                  <c:v>10.7</c:v>
                </c:pt>
                <c:pt idx="1272">
                  <c:v>10.9</c:v>
                </c:pt>
                <c:pt idx="1273">
                  <c:v>10.7</c:v>
                </c:pt>
                <c:pt idx="1274">
                  <c:v>10.9</c:v>
                </c:pt>
                <c:pt idx="1275">
                  <c:v>10.6</c:v>
                </c:pt>
                <c:pt idx="1276">
                  <c:v>10.9</c:v>
                </c:pt>
                <c:pt idx="1277">
                  <c:v>10.9</c:v>
                </c:pt>
                <c:pt idx="1278">
                  <c:v>10.9</c:v>
                </c:pt>
                <c:pt idx="1279">
                  <c:v>10.7</c:v>
                </c:pt>
                <c:pt idx="1280">
                  <c:v>10.8</c:v>
                </c:pt>
                <c:pt idx="1281">
                  <c:v>10.7</c:v>
                </c:pt>
                <c:pt idx="1282">
                  <c:v>10.8</c:v>
                </c:pt>
                <c:pt idx="1283">
                  <c:v>10.8</c:v>
                </c:pt>
                <c:pt idx="1284">
                  <c:v>10.7</c:v>
                </c:pt>
                <c:pt idx="1285">
                  <c:v>10.8</c:v>
                </c:pt>
                <c:pt idx="1286">
                  <c:v>10.9</c:v>
                </c:pt>
                <c:pt idx="1287">
                  <c:v>10.8</c:v>
                </c:pt>
                <c:pt idx="1288">
                  <c:v>10.8</c:v>
                </c:pt>
                <c:pt idx="1289">
                  <c:v>10.7</c:v>
                </c:pt>
                <c:pt idx="1290">
                  <c:v>10.9</c:v>
                </c:pt>
                <c:pt idx="1291">
                  <c:v>10.8</c:v>
                </c:pt>
                <c:pt idx="1292">
                  <c:v>10.9</c:v>
                </c:pt>
                <c:pt idx="1293">
                  <c:v>10.9</c:v>
                </c:pt>
                <c:pt idx="1294">
                  <c:v>10.8</c:v>
                </c:pt>
                <c:pt idx="1295">
                  <c:v>10.7</c:v>
                </c:pt>
                <c:pt idx="1296">
                  <c:v>10.5</c:v>
                </c:pt>
                <c:pt idx="1297">
                  <c:v>10.7</c:v>
                </c:pt>
                <c:pt idx="1298">
                  <c:v>10.9</c:v>
                </c:pt>
                <c:pt idx="1299">
                  <c:v>10.9</c:v>
                </c:pt>
                <c:pt idx="1300">
                  <c:v>10.7</c:v>
                </c:pt>
                <c:pt idx="1301">
                  <c:v>10.8</c:v>
                </c:pt>
                <c:pt idx="1302">
                  <c:v>10.8</c:v>
                </c:pt>
                <c:pt idx="1303">
                  <c:v>10.9</c:v>
                </c:pt>
                <c:pt idx="1304">
                  <c:v>10.8</c:v>
                </c:pt>
                <c:pt idx="1305">
                  <c:v>11.0</c:v>
                </c:pt>
                <c:pt idx="1306">
                  <c:v>10.7</c:v>
                </c:pt>
                <c:pt idx="1307">
                  <c:v>10.8</c:v>
                </c:pt>
                <c:pt idx="1308">
                  <c:v>10.9</c:v>
                </c:pt>
                <c:pt idx="1309">
                  <c:v>10.9</c:v>
                </c:pt>
                <c:pt idx="1310">
                  <c:v>10.9</c:v>
                </c:pt>
                <c:pt idx="1311">
                  <c:v>10.8</c:v>
                </c:pt>
                <c:pt idx="1312">
                  <c:v>10.8</c:v>
                </c:pt>
                <c:pt idx="1313">
                  <c:v>10.9</c:v>
                </c:pt>
                <c:pt idx="1314">
                  <c:v>10.7</c:v>
                </c:pt>
                <c:pt idx="1315">
                  <c:v>10.6</c:v>
                </c:pt>
                <c:pt idx="1316">
                  <c:v>10.8</c:v>
                </c:pt>
                <c:pt idx="1317">
                  <c:v>10.9</c:v>
                </c:pt>
                <c:pt idx="1318">
                  <c:v>11.0</c:v>
                </c:pt>
                <c:pt idx="1319">
                  <c:v>10.7</c:v>
                </c:pt>
                <c:pt idx="1320">
                  <c:v>10.8</c:v>
                </c:pt>
                <c:pt idx="1321">
                  <c:v>10.8</c:v>
                </c:pt>
                <c:pt idx="1322">
                  <c:v>10.5</c:v>
                </c:pt>
                <c:pt idx="1323">
                  <c:v>10.7</c:v>
                </c:pt>
                <c:pt idx="1324">
                  <c:v>10.8</c:v>
                </c:pt>
                <c:pt idx="1325">
                  <c:v>10.6</c:v>
                </c:pt>
                <c:pt idx="1326">
                  <c:v>10.9</c:v>
                </c:pt>
                <c:pt idx="1327">
                  <c:v>10.8</c:v>
                </c:pt>
                <c:pt idx="1328">
                  <c:v>10.9</c:v>
                </c:pt>
                <c:pt idx="1329">
                  <c:v>10.9</c:v>
                </c:pt>
                <c:pt idx="1330">
                  <c:v>10.8</c:v>
                </c:pt>
                <c:pt idx="1331">
                  <c:v>11.0</c:v>
                </c:pt>
                <c:pt idx="1332">
                  <c:v>10.8</c:v>
                </c:pt>
                <c:pt idx="1333">
                  <c:v>11.0</c:v>
                </c:pt>
                <c:pt idx="1334">
                  <c:v>10.7</c:v>
                </c:pt>
                <c:pt idx="1335">
                  <c:v>10.8</c:v>
                </c:pt>
                <c:pt idx="1336">
                  <c:v>11.0</c:v>
                </c:pt>
                <c:pt idx="1337">
                  <c:v>10.8</c:v>
                </c:pt>
                <c:pt idx="1338">
                  <c:v>10.5</c:v>
                </c:pt>
                <c:pt idx="1339">
                  <c:v>10.7</c:v>
                </c:pt>
                <c:pt idx="1340">
                  <c:v>10.8</c:v>
                </c:pt>
                <c:pt idx="1341">
                  <c:v>10.7</c:v>
                </c:pt>
                <c:pt idx="1342">
                  <c:v>10.7</c:v>
                </c:pt>
                <c:pt idx="1343">
                  <c:v>10.7</c:v>
                </c:pt>
                <c:pt idx="1344">
                  <c:v>10.8</c:v>
                </c:pt>
                <c:pt idx="1345">
                  <c:v>10.7</c:v>
                </c:pt>
                <c:pt idx="1346">
                  <c:v>10.9</c:v>
                </c:pt>
                <c:pt idx="1347">
                  <c:v>10.8</c:v>
                </c:pt>
                <c:pt idx="1348">
                  <c:v>10.9</c:v>
                </c:pt>
                <c:pt idx="1349">
                  <c:v>10.6</c:v>
                </c:pt>
                <c:pt idx="1350">
                  <c:v>10.9</c:v>
                </c:pt>
                <c:pt idx="1351">
                  <c:v>10.9</c:v>
                </c:pt>
                <c:pt idx="1352">
                  <c:v>10.9</c:v>
                </c:pt>
                <c:pt idx="1353">
                  <c:v>10.8</c:v>
                </c:pt>
                <c:pt idx="1354">
                  <c:v>10.7</c:v>
                </c:pt>
                <c:pt idx="1355">
                  <c:v>10.8</c:v>
                </c:pt>
                <c:pt idx="1356">
                  <c:v>10.7</c:v>
                </c:pt>
                <c:pt idx="1357">
                  <c:v>10.7</c:v>
                </c:pt>
                <c:pt idx="1358">
                  <c:v>10.7</c:v>
                </c:pt>
                <c:pt idx="1359">
                  <c:v>10.9</c:v>
                </c:pt>
                <c:pt idx="1360">
                  <c:v>10.7</c:v>
                </c:pt>
                <c:pt idx="1361">
                  <c:v>10.6</c:v>
                </c:pt>
                <c:pt idx="1362">
                  <c:v>10.7</c:v>
                </c:pt>
                <c:pt idx="1363">
                  <c:v>10.8</c:v>
                </c:pt>
                <c:pt idx="1364">
                  <c:v>10.7</c:v>
                </c:pt>
                <c:pt idx="1365">
                  <c:v>10.8</c:v>
                </c:pt>
                <c:pt idx="1366">
                  <c:v>11.0</c:v>
                </c:pt>
                <c:pt idx="1367">
                  <c:v>10.8</c:v>
                </c:pt>
                <c:pt idx="1368">
                  <c:v>10.5</c:v>
                </c:pt>
                <c:pt idx="1369">
                  <c:v>10.7</c:v>
                </c:pt>
                <c:pt idx="1370">
                  <c:v>10.9</c:v>
                </c:pt>
                <c:pt idx="1371">
                  <c:v>10.6</c:v>
                </c:pt>
                <c:pt idx="1372">
                  <c:v>10.9</c:v>
                </c:pt>
                <c:pt idx="1373">
                  <c:v>10.6</c:v>
                </c:pt>
                <c:pt idx="1374">
                  <c:v>10.9</c:v>
                </c:pt>
                <c:pt idx="1375">
                  <c:v>10.9</c:v>
                </c:pt>
                <c:pt idx="1376">
                  <c:v>10.6</c:v>
                </c:pt>
                <c:pt idx="1377">
                  <c:v>10.7</c:v>
                </c:pt>
                <c:pt idx="1378">
                  <c:v>10.8</c:v>
                </c:pt>
                <c:pt idx="1379">
                  <c:v>10.7</c:v>
                </c:pt>
                <c:pt idx="1380">
                  <c:v>10.8</c:v>
                </c:pt>
                <c:pt idx="1381">
                  <c:v>10.6</c:v>
                </c:pt>
                <c:pt idx="1382">
                  <c:v>10.6</c:v>
                </c:pt>
                <c:pt idx="1383">
                  <c:v>10.7</c:v>
                </c:pt>
                <c:pt idx="1384">
                  <c:v>10.5</c:v>
                </c:pt>
                <c:pt idx="1385">
                  <c:v>10.8</c:v>
                </c:pt>
                <c:pt idx="1386">
                  <c:v>10.8</c:v>
                </c:pt>
                <c:pt idx="1387">
                  <c:v>10.9</c:v>
                </c:pt>
                <c:pt idx="1388">
                  <c:v>11.0</c:v>
                </c:pt>
                <c:pt idx="1389">
                  <c:v>10.7</c:v>
                </c:pt>
                <c:pt idx="1390">
                  <c:v>10.6</c:v>
                </c:pt>
                <c:pt idx="1391">
                  <c:v>10.7</c:v>
                </c:pt>
                <c:pt idx="1392">
                  <c:v>10.7</c:v>
                </c:pt>
                <c:pt idx="1393">
                  <c:v>10.9</c:v>
                </c:pt>
                <c:pt idx="1394">
                  <c:v>10.6</c:v>
                </c:pt>
                <c:pt idx="1395">
                  <c:v>10.8</c:v>
                </c:pt>
                <c:pt idx="1396">
                  <c:v>10.5</c:v>
                </c:pt>
                <c:pt idx="1397">
                  <c:v>10.7</c:v>
                </c:pt>
                <c:pt idx="1398">
                  <c:v>10.5</c:v>
                </c:pt>
                <c:pt idx="1399">
                  <c:v>10.9</c:v>
                </c:pt>
                <c:pt idx="1400">
                  <c:v>10.7</c:v>
                </c:pt>
                <c:pt idx="1401">
                  <c:v>10.8</c:v>
                </c:pt>
                <c:pt idx="1402">
                  <c:v>10.8</c:v>
                </c:pt>
                <c:pt idx="1403">
                  <c:v>10.8</c:v>
                </c:pt>
                <c:pt idx="1404">
                  <c:v>10.6</c:v>
                </c:pt>
                <c:pt idx="1405">
                  <c:v>10.7</c:v>
                </c:pt>
                <c:pt idx="1406">
                  <c:v>10.6</c:v>
                </c:pt>
                <c:pt idx="1407">
                  <c:v>10.7</c:v>
                </c:pt>
                <c:pt idx="1408">
                  <c:v>10.7</c:v>
                </c:pt>
                <c:pt idx="1409">
                  <c:v>10.8</c:v>
                </c:pt>
                <c:pt idx="1410">
                  <c:v>10.6</c:v>
                </c:pt>
                <c:pt idx="1411">
                  <c:v>10.5</c:v>
                </c:pt>
                <c:pt idx="1412">
                  <c:v>10.6</c:v>
                </c:pt>
                <c:pt idx="1413">
                  <c:v>10.7</c:v>
                </c:pt>
                <c:pt idx="1414">
                  <c:v>10.8</c:v>
                </c:pt>
                <c:pt idx="1415">
                  <c:v>10.8</c:v>
                </c:pt>
                <c:pt idx="1416">
                  <c:v>10.6</c:v>
                </c:pt>
                <c:pt idx="1417">
                  <c:v>10.7</c:v>
                </c:pt>
                <c:pt idx="1418">
                  <c:v>10.8</c:v>
                </c:pt>
                <c:pt idx="1419">
                  <c:v>10.4</c:v>
                </c:pt>
                <c:pt idx="1420">
                  <c:v>10.7</c:v>
                </c:pt>
                <c:pt idx="1421">
                  <c:v>10.6</c:v>
                </c:pt>
                <c:pt idx="1422">
                  <c:v>10.5</c:v>
                </c:pt>
                <c:pt idx="1423">
                  <c:v>10.7</c:v>
                </c:pt>
                <c:pt idx="1424">
                  <c:v>10.7</c:v>
                </c:pt>
                <c:pt idx="1425">
                  <c:v>10.7</c:v>
                </c:pt>
                <c:pt idx="1426">
                  <c:v>10.7</c:v>
                </c:pt>
                <c:pt idx="1427">
                  <c:v>10.7</c:v>
                </c:pt>
                <c:pt idx="1428">
                  <c:v>10.5</c:v>
                </c:pt>
                <c:pt idx="1429">
                  <c:v>10.6</c:v>
                </c:pt>
                <c:pt idx="1430">
                  <c:v>10.7</c:v>
                </c:pt>
                <c:pt idx="1431">
                  <c:v>10.8</c:v>
                </c:pt>
                <c:pt idx="1432">
                  <c:v>10.6</c:v>
                </c:pt>
                <c:pt idx="1433">
                  <c:v>10.8</c:v>
                </c:pt>
                <c:pt idx="1434">
                  <c:v>10.4</c:v>
                </c:pt>
                <c:pt idx="1435">
                  <c:v>10.6</c:v>
                </c:pt>
                <c:pt idx="1436">
                  <c:v>10.5</c:v>
                </c:pt>
                <c:pt idx="1437">
                  <c:v>10.5</c:v>
                </c:pt>
                <c:pt idx="1438">
                  <c:v>10.7</c:v>
                </c:pt>
                <c:pt idx="1439">
                  <c:v>10.8</c:v>
                </c:pt>
                <c:pt idx="1440">
                  <c:v>10.8</c:v>
                </c:pt>
                <c:pt idx="1441">
                  <c:v>10.4</c:v>
                </c:pt>
                <c:pt idx="1442">
                  <c:v>10.6</c:v>
                </c:pt>
                <c:pt idx="1443">
                  <c:v>10.5</c:v>
                </c:pt>
                <c:pt idx="1444">
                  <c:v>10.8</c:v>
                </c:pt>
                <c:pt idx="1445">
                  <c:v>10.8</c:v>
                </c:pt>
                <c:pt idx="1446">
                  <c:v>10.4</c:v>
                </c:pt>
                <c:pt idx="1447">
                  <c:v>10.8</c:v>
                </c:pt>
                <c:pt idx="1448">
                  <c:v>10.6</c:v>
                </c:pt>
                <c:pt idx="1449">
                  <c:v>10.8</c:v>
                </c:pt>
                <c:pt idx="1450">
                  <c:v>10.6</c:v>
                </c:pt>
                <c:pt idx="1451">
                  <c:v>10.6</c:v>
                </c:pt>
                <c:pt idx="1452">
                  <c:v>10.6</c:v>
                </c:pt>
                <c:pt idx="1453">
                  <c:v>10.7</c:v>
                </c:pt>
                <c:pt idx="1454">
                  <c:v>10.6</c:v>
                </c:pt>
                <c:pt idx="1455">
                  <c:v>10.7</c:v>
                </c:pt>
                <c:pt idx="1456">
                  <c:v>10.6</c:v>
                </c:pt>
                <c:pt idx="1457">
                  <c:v>10.7</c:v>
                </c:pt>
                <c:pt idx="1458">
                  <c:v>10.8</c:v>
                </c:pt>
                <c:pt idx="1459">
                  <c:v>10.7</c:v>
                </c:pt>
                <c:pt idx="1460">
                  <c:v>10.6</c:v>
                </c:pt>
                <c:pt idx="1461">
                  <c:v>10.4</c:v>
                </c:pt>
                <c:pt idx="1462">
                  <c:v>10.7</c:v>
                </c:pt>
                <c:pt idx="1463">
                  <c:v>10.6</c:v>
                </c:pt>
                <c:pt idx="1464">
                  <c:v>10.4</c:v>
                </c:pt>
                <c:pt idx="1465">
                  <c:v>10.7</c:v>
                </c:pt>
                <c:pt idx="1466">
                  <c:v>10.8</c:v>
                </c:pt>
                <c:pt idx="1467">
                  <c:v>10.8</c:v>
                </c:pt>
                <c:pt idx="1468">
                  <c:v>10.6</c:v>
                </c:pt>
                <c:pt idx="1469">
                  <c:v>10.6</c:v>
                </c:pt>
                <c:pt idx="1470">
                  <c:v>10.7</c:v>
                </c:pt>
                <c:pt idx="1471">
                  <c:v>10.7</c:v>
                </c:pt>
                <c:pt idx="1472">
                  <c:v>10.5</c:v>
                </c:pt>
                <c:pt idx="1473">
                  <c:v>10.8</c:v>
                </c:pt>
                <c:pt idx="1474">
                  <c:v>10.4</c:v>
                </c:pt>
                <c:pt idx="1475">
                  <c:v>10.8</c:v>
                </c:pt>
                <c:pt idx="1476">
                  <c:v>10.6</c:v>
                </c:pt>
                <c:pt idx="1477">
                  <c:v>10.6</c:v>
                </c:pt>
                <c:pt idx="1478">
                  <c:v>10.6</c:v>
                </c:pt>
                <c:pt idx="1479">
                  <c:v>10.6</c:v>
                </c:pt>
                <c:pt idx="1480">
                  <c:v>10.9</c:v>
                </c:pt>
                <c:pt idx="1481">
                  <c:v>10.7</c:v>
                </c:pt>
                <c:pt idx="1482">
                  <c:v>10.7</c:v>
                </c:pt>
                <c:pt idx="1483">
                  <c:v>10.6</c:v>
                </c:pt>
                <c:pt idx="1484">
                  <c:v>10.7</c:v>
                </c:pt>
                <c:pt idx="1485">
                  <c:v>10.7</c:v>
                </c:pt>
                <c:pt idx="1486">
                  <c:v>10.6</c:v>
                </c:pt>
                <c:pt idx="1487">
                  <c:v>10.7</c:v>
                </c:pt>
                <c:pt idx="1488">
                  <c:v>10.5</c:v>
                </c:pt>
                <c:pt idx="1489">
                  <c:v>10.6</c:v>
                </c:pt>
                <c:pt idx="1490">
                  <c:v>10.7</c:v>
                </c:pt>
                <c:pt idx="1491">
                  <c:v>10.7</c:v>
                </c:pt>
                <c:pt idx="1492">
                  <c:v>10.6</c:v>
                </c:pt>
                <c:pt idx="1493">
                  <c:v>10.6</c:v>
                </c:pt>
                <c:pt idx="1494">
                  <c:v>10.8</c:v>
                </c:pt>
                <c:pt idx="1495">
                  <c:v>10.4</c:v>
                </c:pt>
                <c:pt idx="1496">
                  <c:v>10.9</c:v>
                </c:pt>
                <c:pt idx="1497">
                  <c:v>10.6</c:v>
                </c:pt>
                <c:pt idx="1498">
                  <c:v>10.3</c:v>
                </c:pt>
                <c:pt idx="1499">
                  <c:v>10.8</c:v>
                </c:pt>
                <c:pt idx="1500">
                  <c:v>10.6</c:v>
                </c:pt>
                <c:pt idx="1501">
                  <c:v>10.7</c:v>
                </c:pt>
                <c:pt idx="1502">
                  <c:v>10.8</c:v>
                </c:pt>
                <c:pt idx="1503">
                  <c:v>10.5</c:v>
                </c:pt>
                <c:pt idx="1504">
                  <c:v>10.6</c:v>
                </c:pt>
                <c:pt idx="1505">
                  <c:v>10.8</c:v>
                </c:pt>
                <c:pt idx="1506">
                  <c:v>10.7</c:v>
                </c:pt>
                <c:pt idx="1507">
                  <c:v>10.7</c:v>
                </c:pt>
                <c:pt idx="1508">
                  <c:v>10.6</c:v>
                </c:pt>
                <c:pt idx="1509">
                  <c:v>10.7</c:v>
                </c:pt>
                <c:pt idx="1510">
                  <c:v>10.6</c:v>
                </c:pt>
                <c:pt idx="1511">
                  <c:v>10.7</c:v>
                </c:pt>
                <c:pt idx="1512">
                  <c:v>10.7</c:v>
                </c:pt>
                <c:pt idx="1513">
                  <c:v>10.8</c:v>
                </c:pt>
                <c:pt idx="1514">
                  <c:v>10.6</c:v>
                </c:pt>
                <c:pt idx="1515">
                  <c:v>10.6</c:v>
                </c:pt>
                <c:pt idx="1516">
                  <c:v>10.5</c:v>
                </c:pt>
                <c:pt idx="1517">
                  <c:v>10.4</c:v>
                </c:pt>
                <c:pt idx="1518">
                  <c:v>10.7</c:v>
                </c:pt>
                <c:pt idx="1519">
                  <c:v>10.8</c:v>
                </c:pt>
                <c:pt idx="1520">
                  <c:v>10.8</c:v>
                </c:pt>
                <c:pt idx="1521">
                  <c:v>10.8</c:v>
                </c:pt>
                <c:pt idx="1522">
                  <c:v>10.5</c:v>
                </c:pt>
                <c:pt idx="1523">
                  <c:v>10.5</c:v>
                </c:pt>
                <c:pt idx="1524">
                  <c:v>10.7</c:v>
                </c:pt>
                <c:pt idx="1525">
                  <c:v>10.6</c:v>
                </c:pt>
                <c:pt idx="1526">
                  <c:v>10.6</c:v>
                </c:pt>
                <c:pt idx="1527">
                  <c:v>10.7</c:v>
                </c:pt>
                <c:pt idx="1528">
                  <c:v>10.6</c:v>
                </c:pt>
                <c:pt idx="1529">
                  <c:v>10.7</c:v>
                </c:pt>
                <c:pt idx="1530">
                  <c:v>10.8</c:v>
                </c:pt>
                <c:pt idx="1531">
                  <c:v>10.6</c:v>
                </c:pt>
                <c:pt idx="1532">
                  <c:v>10.6</c:v>
                </c:pt>
                <c:pt idx="1533">
                  <c:v>10.8</c:v>
                </c:pt>
                <c:pt idx="1534">
                  <c:v>10.7</c:v>
                </c:pt>
                <c:pt idx="1535">
                  <c:v>10.8</c:v>
                </c:pt>
                <c:pt idx="1536">
                  <c:v>10.8</c:v>
                </c:pt>
                <c:pt idx="1537">
                  <c:v>10.6</c:v>
                </c:pt>
                <c:pt idx="1538">
                  <c:v>10.4</c:v>
                </c:pt>
                <c:pt idx="1539">
                  <c:v>10.7</c:v>
                </c:pt>
                <c:pt idx="1540">
                  <c:v>10.8</c:v>
                </c:pt>
                <c:pt idx="1541">
                  <c:v>10.4</c:v>
                </c:pt>
                <c:pt idx="1542">
                  <c:v>10.5</c:v>
                </c:pt>
                <c:pt idx="1543">
                  <c:v>10.6</c:v>
                </c:pt>
                <c:pt idx="1544">
                  <c:v>10.7</c:v>
                </c:pt>
                <c:pt idx="1545">
                  <c:v>10.7</c:v>
                </c:pt>
                <c:pt idx="1546">
                  <c:v>10.6</c:v>
                </c:pt>
                <c:pt idx="1547">
                  <c:v>10.6</c:v>
                </c:pt>
                <c:pt idx="1548">
                  <c:v>10.5</c:v>
                </c:pt>
                <c:pt idx="1549">
                  <c:v>10.6</c:v>
                </c:pt>
                <c:pt idx="1550">
                  <c:v>10.6</c:v>
                </c:pt>
                <c:pt idx="1551">
                  <c:v>10.8</c:v>
                </c:pt>
                <c:pt idx="1552">
                  <c:v>10.5</c:v>
                </c:pt>
                <c:pt idx="1553">
                  <c:v>10.7</c:v>
                </c:pt>
                <c:pt idx="1554">
                  <c:v>10.7</c:v>
                </c:pt>
                <c:pt idx="1555">
                  <c:v>10.5</c:v>
                </c:pt>
                <c:pt idx="1556">
                  <c:v>10.7</c:v>
                </c:pt>
                <c:pt idx="1557">
                  <c:v>10.6</c:v>
                </c:pt>
                <c:pt idx="1558">
                  <c:v>10.5</c:v>
                </c:pt>
                <c:pt idx="1559">
                  <c:v>10.5</c:v>
                </c:pt>
                <c:pt idx="1560">
                  <c:v>10.2</c:v>
                </c:pt>
                <c:pt idx="1561">
                  <c:v>10.7</c:v>
                </c:pt>
                <c:pt idx="1562">
                  <c:v>10.5</c:v>
                </c:pt>
                <c:pt idx="1563">
                  <c:v>10.5</c:v>
                </c:pt>
                <c:pt idx="1564">
                  <c:v>10.4</c:v>
                </c:pt>
                <c:pt idx="1565">
                  <c:v>10.7</c:v>
                </c:pt>
                <c:pt idx="1566">
                  <c:v>10.6</c:v>
                </c:pt>
                <c:pt idx="1567">
                  <c:v>10.6</c:v>
                </c:pt>
                <c:pt idx="1568">
                  <c:v>10.5</c:v>
                </c:pt>
                <c:pt idx="1569">
                  <c:v>10.5</c:v>
                </c:pt>
                <c:pt idx="1570">
                  <c:v>10.4</c:v>
                </c:pt>
                <c:pt idx="1571">
                  <c:v>10.5</c:v>
                </c:pt>
                <c:pt idx="1572">
                  <c:v>10.6</c:v>
                </c:pt>
                <c:pt idx="1573">
                  <c:v>10.6</c:v>
                </c:pt>
                <c:pt idx="1574">
                  <c:v>10.8</c:v>
                </c:pt>
                <c:pt idx="1575">
                  <c:v>10.7</c:v>
                </c:pt>
                <c:pt idx="1576">
                  <c:v>10.5</c:v>
                </c:pt>
                <c:pt idx="1577">
                  <c:v>10.6</c:v>
                </c:pt>
                <c:pt idx="1578">
                  <c:v>10.6</c:v>
                </c:pt>
                <c:pt idx="1579">
                  <c:v>10.4</c:v>
                </c:pt>
                <c:pt idx="1580">
                  <c:v>10.8</c:v>
                </c:pt>
                <c:pt idx="1581">
                  <c:v>10.5</c:v>
                </c:pt>
                <c:pt idx="1582">
                  <c:v>10.5</c:v>
                </c:pt>
                <c:pt idx="1583">
                  <c:v>10.5</c:v>
                </c:pt>
                <c:pt idx="1584">
                  <c:v>10.6</c:v>
                </c:pt>
                <c:pt idx="1585">
                  <c:v>10.6</c:v>
                </c:pt>
                <c:pt idx="1586">
                  <c:v>10.6</c:v>
                </c:pt>
                <c:pt idx="1587">
                  <c:v>10.6</c:v>
                </c:pt>
                <c:pt idx="1588">
                  <c:v>10.4</c:v>
                </c:pt>
                <c:pt idx="1589">
                  <c:v>10.5</c:v>
                </c:pt>
                <c:pt idx="1590">
                  <c:v>10.5</c:v>
                </c:pt>
                <c:pt idx="1591">
                  <c:v>10.4</c:v>
                </c:pt>
                <c:pt idx="1592">
                  <c:v>10.5</c:v>
                </c:pt>
                <c:pt idx="1593">
                  <c:v>10.6</c:v>
                </c:pt>
                <c:pt idx="1594">
                  <c:v>10.5</c:v>
                </c:pt>
                <c:pt idx="1595">
                  <c:v>10.5</c:v>
                </c:pt>
                <c:pt idx="1596">
                  <c:v>10.7</c:v>
                </c:pt>
                <c:pt idx="1597">
                  <c:v>10.5</c:v>
                </c:pt>
                <c:pt idx="1598">
                  <c:v>10.6</c:v>
                </c:pt>
                <c:pt idx="1599">
                  <c:v>10.4</c:v>
                </c:pt>
                <c:pt idx="1600">
                  <c:v>10.7</c:v>
                </c:pt>
                <c:pt idx="1601">
                  <c:v>10.4</c:v>
                </c:pt>
                <c:pt idx="1602">
                  <c:v>10.6</c:v>
                </c:pt>
                <c:pt idx="1603">
                  <c:v>10.5</c:v>
                </c:pt>
                <c:pt idx="1604">
                  <c:v>10.5</c:v>
                </c:pt>
                <c:pt idx="1605">
                  <c:v>10.5</c:v>
                </c:pt>
                <c:pt idx="1606">
                  <c:v>10.5</c:v>
                </c:pt>
                <c:pt idx="1607">
                  <c:v>10.6</c:v>
                </c:pt>
                <c:pt idx="1608">
                  <c:v>10.7</c:v>
                </c:pt>
                <c:pt idx="1609">
                  <c:v>10.9</c:v>
                </c:pt>
                <c:pt idx="1610">
                  <c:v>10.4</c:v>
                </c:pt>
                <c:pt idx="1611">
                  <c:v>10.6</c:v>
                </c:pt>
                <c:pt idx="1612">
                  <c:v>10.6</c:v>
                </c:pt>
                <c:pt idx="1613">
                  <c:v>10.8</c:v>
                </c:pt>
                <c:pt idx="1614">
                  <c:v>10.5</c:v>
                </c:pt>
                <c:pt idx="1615">
                  <c:v>10.7</c:v>
                </c:pt>
                <c:pt idx="1616">
                  <c:v>10.4</c:v>
                </c:pt>
                <c:pt idx="1617">
                  <c:v>10.6</c:v>
                </c:pt>
                <c:pt idx="1618">
                  <c:v>10.7</c:v>
                </c:pt>
                <c:pt idx="1619">
                  <c:v>10.6</c:v>
                </c:pt>
                <c:pt idx="1620">
                  <c:v>10.5</c:v>
                </c:pt>
                <c:pt idx="1621">
                  <c:v>10.7</c:v>
                </c:pt>
                <c:pt idx="1622">
                  <c:v>10.6</c:v>
                </c:pt>
                <c:pt idx="1623">
                  <c:v>10.5</c:v>
                </c:pt>
                <c:pt idx="1624">
                  <c:v>10.6</c:v>
                </c:pt>
                <c:pt idx="1625">
                  <c:v>10.7</c:v>
                </c:pt>
                <c:pt idx="1626">
                  <c:v>10.7</c:v>
                </c:pt>
                <c:pt idx="1627">
                  <c:v>10.4</c:v>
                </c:pt>
                <c:pt idx="1628">
                  <c:v>10.8</c:v>
                </c:pt>
                <c:pt idx="1629">
                  <c:v>10.6</c:v>
                </c:pt>
                <c:pt idx="1630">
                  <c:v>10.6</c:v>
                </c:pt>
                <c:pt idx="1631">
                  <c:v>10.5</c:v>
                </c:pt>
                <c:pt idx="1632">
                  <c:v>10.8</c:v>
                </c:pt>
                <c:pt idx="1633">
                  <c:v>10.5</c:v>
                </c:pt>
                <c:pt idx="1634">
                  <c:v>10.4</c:v>
                </c:pt>
                <c:pt idx="1635">
                  <c:v>10.3</c:v>
                </c:pt>
                <c:pt idx="1636">
                  <c:v>10.5</c:v>
                </c:pt>
                <c:pt idx="1637">
                  <c:v>10.5</c:v>
                </c:pt>
                <c:pt idx="1638">
                  <c:v>10.6</c:v>
                </c:pt>
                <c:pt idx="1639">
                  <c:v>10.5</c:v>
                </c:pt>
                <c:pt idx="1640">
                  <c:v>10.6</c:v>
                </c:pt>
                <c:pt idx="1641">
                  <c:v>10.4</c:v>
                </c:pt>
                <c:pt idx="1642">
                  <c:v>10.4</c:v>
                </c:pt>
                <c:pt idx="1643">
                  <c:v>10.5</c:v>
                </c:pt>
                <c:pt idx="1644">
                  <c:v>10.6</c:v>
                </c:pt>
                <c:pt idx="1645">
                  <c:v>10.5</c:v>
                </c:pt>
                <c:pt idx="1646">
                  <c:v>10.3</c:v>
                </c:pt>
                <c:pt idx="1647">
                  <c:v>10.7</c:v>
                </c:pt>
                <c:pt idx="1648">
                  <c:v>10.7</c:v>
                </c:pt>
                <c:pt idx="1649">
                  <c:v>10.2</c:v>
                </c:pt>
                <c:pt idx="1650">
                  <c:v>10.5</c:v>
                </c:pt>
                <c:pt idx="1651">
                  <c:v>10.6</c:v>
                </c:pt>
                <c:pt idx="1652">
                  <c:v>10.5</c:v>
                </c:pt>
                <c:pt idx="1653">
                  <c:v>10.6</c:v>
                </c:pt>
                <c:pt idx="1654">
                  <c:v>10.5</c:v>
                </c:pt>
                <c:pt idx="1655">
                  <c:v>10.5</c:v>
                </c:pt>
                <c:pt idx="1656">
                  <c:v>10.5</c:v>
                </c:pt>
                <c:pt idx="1657">
                  <c:v>10.5</c:v>
                </c:pt>
                <c:pt idx="1658">
                  <c:v>10.5</c:v>
                </c:pt>
                <c:pt idx="1659">
                  <c:v>10.5</c:v>
                </c:pt>
                <c:pt idx="1660">
                  <c:v>10.5</c:v>
                </c:pt>
                <c:pt idx="1661">
                  <c:v>10.5</c:v>
                </c:pt>
                <c:pt idx="1662">
                  <c:v>10.4</c:v>
                </c:pt>
                <c:pt idx="1663">
                  <c:v>10.3</c:v>
                </c:pt>
                <c:pt idx="1664">
                  <c:v>10.4</c:v>
                </c:pt>
                <c:pt idx="1665">
                  <c:v>10.4</c:v>
                </c:pt>
                <c:pt idx="1666">
                  <c:v>10.6</c:v>
                </c:pt>
                <c:pt idx="1667">
                  <c:v>10.6</c:v>
                </c:pt>
                <c:pt idx="1668">
                  <c:v>10.7</c:v>
                </c:pt>
                <c:pt idx="1669">
                  <c:v>10.6</c:v>
                </c:pt>
                <c:pt idx="1670">
                  <c:v>10.6</c:v>
                </c:pt>
                <c:pt idx="1671">
                  <c:v>10.6</c:v>
                </c:pt>
                <c:pt idx="1672">
                  <c:v>10.3</c:v>
                </c:pt>
                <c:pt idx="1673">
                  <c:v>10.4</c:v>
                </c:pt>
                <c:pt idx="1674">
                  <c:v>10.4</c:v>
                </c:pt>
                <c:pt idx="1675">
                  <c:v>10.5</c:v>
                </c:pt>
                <c:pt idx="1676">
                  <c:v>10.4</c:v>
                </c:pt>
                <c:pt idx="1677">
                  <c:v>10.4</c:v>
                </c:pt>
                <c:pt idx="1678">
                  <c:v>10.6</c:v>
                </c:pt>
                <c:pt idx="1679">
                  <c:v>10.2</c:v>
                </c:pt>
                <c:pt idx="1680">
                  <c:v>10.3</c:v>
                </c:pt>
                <c:pt idx="1681">
                  <c:v>10.4</c:v>
                </c:pt>
                <c:pt idx="1682">
                  <c:v>10.6</c:v>
                </c:pt>
                <c:pt idx="1683">
                  <c:v>10.3</c:v>
                </c:pt>
                <c:pt idx="1684">
                  <c:v>10.5</c:v>
                </c:pt>
                <c:pt idx="1685">
                  <c:v>10.7</c:v>
                </c:pt>
                <c:pt idx="1686">
                  <c:v>10.6</c:v>
                </c:pt>
                <c:pt idx="1687">
                  <c:v>10.6</c:v>
                </c:pt>
                <c:pt idx="1688">
                  <c:v>10.5</c:v>
                </c:pt>
                <c:pt idx="1689">
                  <c:v>10.4</c:v>
                </c:pt>
                <c:pt idx="1690">
                  <c:v>10.3</c:v>
                </c:pt>
                <c:pt idx="1691">
                  <c:v>10.5</c:v>
                </c:pt>
                <c:pt idx="1692">
                  <c:v>10.8</c:v>
                </c:pt>
                <c:pt idx="1693">
                  <c:v>10.8</c:v>
                </c:pt>
                <c:pt idx="1694">
                  <c:v>10.6</c:v>
                </c:pt>
                <c:pt idx="1695">
                  <c:v>10.3</c:v>
                </c:pt>
                <c:pt idx="1696">
                  <c:v>10.6</c:v>
                </c:pt>
                <c:pt idx="1697">
                  <c:v>10.4</c:v>
                </c:pt>
                <c:pt idx="1698">
                  <c:v>10.7</c:v>
                </c:pt>
                <c:pt idx="1699">
                  <c:v>10.5</c:v>
                </c:pt>
                <c:pt idx="1700">
                  <c:v>10.6</c:v>
                </c:pt>
                <c:pt idx="1701">
                  <c:v>10.7</c:v>
                </c:pt>
                <c:pt idx="1702">
                  <c:v>10.7</c:v>
                </c:pt>
                <c:pt idx="1703">
                  <c:v>10.5</c:v>
                </c:pt>
                <c:pt idx="1704">
                  <c:v>10.5</c:v>
                </c:pt>
                <c:pt idx="1705">
                  <c:v>10.4</c:v>
                </c:pt>
                <c:pt idx="1706">
                  <c:v>10.6</c:v>
                </c:pt>
                <c:pt idx="1707">
                  <c:v>10.7</c:v>
                </c:pt>
                <c:pt idx="1708">
                  <c:v>10.3</c:v>
                </c:pt>
                <c:pt idx="1709">
                  <c:v>10.6</c:v>
                </c:pt>
                <c:pt idx="1710">
                  <c:v>10.5</c:v>
                </c:pt>
                <c:pt idx="1711">
                  <c:v>10.5</c:v>
                </c:pt>
                <c:pt idx="1712">
                  <c:v>10.3</c:v>
                </c:pt>
                <c:pt idx="1713">
                  <c:v>10.3</c:v>
                </c:pt>
                <c:pt idx="1714">
                  <c:v>10.7</c:v>
                </c:pt>
                <c:pt idx="1715">
                  <c:v>10.6</c:v>
                </c:pt>
                <c:pt idx="1716">
                  <c:v>10.5</c:v>
                </c:pt>
                <c:pt idx="1717">
                  <c:v>10.5</c:v>
                </c:pt>
                <c:pt idx="1718">
                  <c:v>10.5</c:v>
                </c:pt>
                <c:pt idx="1719">
                  <c:v>10.5</c:v>
                </c:pt>
                <c:pt idx="1720">
                  <c:v>10.7</c:v>
                </c:pt>
                <c:pt idx="1721">
                  <c:v>10.4</c:v>
                </c:pt>
                <c:pt idx="1722">
                  <c:v>10.5</c:v>
                </c:pt>
                <c:pt idx="1723">
                  <c:v>10.6</c:v>
                </c:pt>
                <c:pt idx="1724">
                  <c:v>10.4</c:v>
                </c:pt>
                <c:pt idx="1725">
                  <c:v>10.4</c:v>
                </c:pt>
                <c:pt idx="1726">
                  <c:v>10.7</c:v>
                </c:pt>
                <c:pt idx="1727">
                  <c:v>10.4</c:v>
                </c:pt>
                <c:pt idx="1728">
                  <c:v>10.4</c:v>
                </c:pt>
                <c:pt idx="1729">
                  <c:v>10.5</c:v>
                </c:pt>
                <c:pt idx="1730">
                  <c:v>10.3</c:v>
                </c:pt>
                <c:pt idx="1731">
                  <c:v>10.6</c:v>
                </c:pt>
                <c:pt idx="1732">
                  <c:v>10.3</c:v>
                </c:pt>
                <c:pt idx="1733">
                  <c:v>10.3</c:v>
                </c:pt>
                <c:pt idx="1734">
                  <c:v>10.6</c:v>
                </c:pt>
                <c:pt idx="1735">
                  <c:v>10.5</c:v>
                </c:pt>
                <c:pt idx="1736">
                  <c:v>10.4</c:v>
                </c:pt>
                <c:pt idx="1737">
                  <c:v>10.5</c:v>
                </c:pt>
                <c:pt idx="1738">
                  <c:v>10.5</c:v>
                </c:pt>
                <c:pt idx="1739">
                  <c:v>10.7</c:v>
                </c:pt>
                <c:pt idx="1740">
                  <c:v>10.4</c:v>
                </c:pt>
                <c:pt idx="1741">
                  <c:v>10.5</c:v>
                </c:pt>
                <c:pt idx="1742">
                  <c:v>10.5</c:v>
                </c:pt>
                <c:pt idx="1743">
                  <c:v>10.6</c:v>
                </c:pt>
                <c:pt idx="1744">
                  <c:v>10.5</c:v>
                </c:pt>
                <c:pt idx="1745">
                  <c:v>10.6</c:v>
                </c:pt>
                <c:pt idx="1746">
                  <c:v>10.2</c:v>
                </c:pt>
                <c:pt idx="1747">
                  <c:v>10.4</c:v>
                </c:pt>
                <c:pt idx="1748">
                  <c:v>10.5</c:v>
                </c:pt>
                <c:pt idx="1749">
                  <c:v>10.4</c:v>
                </c:pt>
                <c:pt idx="1750">
                  <c:v>10.4</c:v>
                </c:pt>
                <c:pt idx="1751">
                  <c:v>10.5</c:v>
                </c:pt>
                <c:pt idx="1752">
                  <c:v>10.6</c:v>
                </c:pt>
                <c:pt idx="1753">
                  <c:v>10.4</c:v>
                </c:pt>
                <c:pt idx="1754">
                  <c:v>10.3</c:v>
                </c:pt>
                <c:pt idx="1755">
                  <c:v>10.2</c:v>
                </c:pt>
                <c:pt idx="1756">
                  <c:v>10.6</c:v>
                </c:pt>
                <c:pt idx="1757">
                  <c:v>10.5</c:v>
                </c:pt>
                <c:pt idx="1758">
                  <c:v>10.4</c:v>
                </c:pt>
                <c:pt idx="1759">
                  <c:v>10.4</c:v>
                </c:pt>
                <c:pt idx="1760">
                  <c:v>10.4</c:v>
                </c:pt>
                <c:pt idx="1761">
                  <c:v>10.3</c:v>
                </c:pt>
                <c:pt idx="1762">
                  <c:v>10.3</c:v>
                </c:pt>
                <c:pt idx="1763">
                  <c:v>10.5</c:v>
                </c:pt>
                <c:pt idx="1764">
                  <c:v>10.6</c:v>
                </c:pt>
                <c:pt idx="1765">
                  <c:v>10.6</c:v>
                </c:pt>
                <c:pt idx="1766">
                  <c:v>10.5</c:v>
                </c:pt>
                <c:pt idx="1767">
                  <c:v>10.3</c:v>
                </c:pt>
                <c:pt idx="1768">
                  <c:v>10.5</c:v>
                </c:pt>
                <c:pt idx="1769">
                  <c:v>10.5</c:v>
                </c:pt>
                <c:pt idx="1770">
                  <c:v>10.4</c:v>
                </c:pt>
                <c:pt idx="1771">
                  <c:v>10.4</c:v>
                </c:pt>
                <c:pt idx="1772">
                  <c:v>10.5</c:v>
                </c:pt>
                <c:pt idx="1773">
                  <c:v>10.3</c:v>
                </c:pt>
                <c:pt idx="1774">
                  <c:v>10.6</c:v>
                </c:pt>
                <c:pt idx="1775">
                  <c:v>10.5</c:v>
                </c:pt>
                <c:pt idx="1776">
                  <c:v>10.3</c:v>
                </c:pt>
                <c:pt idx="1777">
                  <c:v>10.5</c:v>
                </c:pt>
                <c:pt idx="1778">
                  <c:v>10.7</c:v>
                </c:pt>
                <c:pt idx="1779">
                  <c:v>10.7</c:v>
                </c:pt>
                <c:pt idx="1780">
                  <c:v>10.5</c:v>
                </c:pt>
                <c:pt idx="1781">
                  <c:v>10.6</c:v>
                </c:pt>
                <c:pt idx="1782">
                  <c:v>10.3</c:v>
                </c:pt>
                <c:pt idx="1783">
                  <c:v>10.3</c:v>
                </c:pt>
                <c:pt idx="1784">
                  <c:v>10.7</c:v>
                </c:pt>
                <c:pt idx="1785">
                  <c:v>10.7</c:v>
                </c:pt>
                <c:pt idx="1786">
                  <c:v>10.3</c:v>
                </c:pt>
                <c:pt idx="1787">
                  <c:v>10.3</c:v>
                </c:pt>
                <c:pt idx="1788">
                  <c:v>10.5</c:v>
                </c:pt>
                <c:pt idx="1789">
                  <c:v>10.3</c:v>
                </c:pt>
                <c:pt idx="1790">
                  <c:v>10.5</c:v>
                </c:pt>
                <c:pt idx="1791">
                  <c:v>10.3</c:v>
                </c:pt>
                <c:pt idx="1792">
                  <c:v>10.3</c:v>
                </c:pt>
                <c:pt idx="1793">
                  <c:v>10.2</c:v>
                </c:pt>
                <c:pt idx="1794">
                  <c:v>10.5</c:v>
                </c:pt>
                <c:pt idx="1795">
                  <c:v>10.3</c:v>
                </c:pt>
                <c:pt idx="1796">
                  <c:v>10.4</c:v>
                </c:pt>
                <c:pt idx="1797">
                  <c:v>10.6</c:v>
                </c:pt>
                <c:pt idx="1798">
                  <c:v>10.5</c:v>
                </c:pt>
                <c:pt idx="1799">
                  <c:v>10.6</c:v>
                </c:pt>
                <c:pt idx="1800">
                  <c:v>10.6</c:v>
                </c:pt>
                <c:pt idx="1801">
                  <c:v>10.6</c:v>
                </c:pt>
                <c:pt idx="1802">
                  <c:v>10.6</c:v>
                </c:pt>
                <c:pt idx="1803">
                  <c:v>10.7</c:v>
                </c:pt>
                <c:pt idx="1804">
                  <c:v>10.6</c:v>
                </c:pt>
                <c:pt idx="1805">
                  <c:v>10.3</c:v>
                </c:pt>
                <c:pt idx="1806">
                  <c:v>10.4</c:v>
                </c:pt>
                <c:pt idx="1807">
                  <c:v>10.5</c:v>
                </c:pt>
                <c:pt idx="1808">
                  <c:v>10.5</c:v>
                </c:pt>
                <c:pt idx="1809">
                  <c:v>10.5</c:v>
                </c:pt>
                <c:pt idx="1810">
                  <c:v>10.5</c:v>
                </c:pt>
                <c:pt idx="1811">
                  <c:v>10.4</c:v>
                </c:pt>
                <c:pt idx="1812">
                  <c:v>10.2</c:v>
                </c:pt>
                <c:pt idx="1813">
                  <c:v>10.6</c:v>
                </c:pt>
                <c:pt idx="1814">
                  <c:v>10.3</c:v>
                </c:pt>
                <c:pt idx="1815">
                  <c:v>10.5</c:v>
                </c:pt>
                <c:pt idx="1816">
                  <c:v>10.5</c:v>
                </c:pt>
                <c:pt idx="1817">
                  <c:v>10.5</c:v>
                </c:pt>
                <c:pt idx="1818">
                  <c:v>10.3</c:v>
                </c:pt>
                <c:pt idx="1819">
                  <c:v>10.3</c:v>
                </c:pt>
                <c:pt idx="1820">
                  <c:v>10.5</c:v>
                </c:pt>
                <c:pt idx="1821">
                  <c:v>10.3</c:v>
                </c:pt>
                <c:pt idx="1822">
                  <c:v>10.4</c:v>
                </c:pt>
                <c:pt idx="1823">
                  <c:v>10.3</c:v>
                </c:pt>
                <c:pt idx="1824">
                  <c:v>10.4</c:v>
                </c:pt>
                <c:pt idx="1825">
                  <c:v>10.4</c:v>
                </c:pt>
                <c:pt idx="1826">
                  <c:v>10.2</c:v>
                </c:pt>
                <c:pt idx="1827">
                  <c:v>10.5</c:v>
                </c:pt>
                <c:pt idx="1828">
                  <c:v>10.4</c:v>
                </c:pt>
                <c:pt idx="1829">
                  <c:v>10.4</c:v>
                </c:pt>
                <c:pt idx="1830">
                  <c:v>10.5</c:v>
                </c:pt>
                <c:pt idx="1831">
                  <c:v>10.5</c:v>
                </c:pt>
                <c:pt idx="1832">
                  <c:v>10.2</c:v>
                </c:pt>
                <c:pt idx="1833">
                  <c:v>10.6</c:v>
                </c:pt>
                <c:pt idx="1834">
                  <c:v>10.4</c:v>
                </c:pt>
                <c:pt idx="1835">
                  <c:v>10.6</c:v>
                </c:pt>
                <c:pt idx="1836">
                  <c:v>10.5</c:v>
                </c:pt>
                <c:pt idx="1837">
                  <c:v>10.6</c:v>
                </c:pt>
                <c:pt idx="1838">
                  <c:v>10.4</c:v>
                </c:pt>
                <c:pt idx="1839">
                  <c:v>10.7</c:v>
                </c:pt>
                <c:pt idx="1840">
                  <c:v>10.4</c:v>
                </c:pt>
                <c:pt idx="1841">
                  <c:v>10.3</c:v>
                </c:pt>
                <c:pt idx="1842">
                  <c:v>10.4</c:v>
                </c:pt>
                <c:pt idx="1843">
                  <c:v>10.5</c:v>
                </c:pt>
                <c:pt idx="1844">
                  <c:v>10.3</c:v>
                </c:pt>
                <c:pt idx="1845">
                  <c:v>10.6</c:v>
                </c:pt>
                <c:pt idx="1846">
                  <c:v>10.5</c:v>
                </c:pt>
                <c:pt idx="1847">
                  <c:v>10.5</c:v>
                </c:pt>
                <c:pt idx="1848">
                  <c:v>10.5</c:v>
                </c:pt>
                <c:pt idx="1849">
                  <c:v>10.5</c:v>
                </c:pt>
                <c:pt idx="1850">
                  <c:v>10.4</c:v>
                </c:pt>
                <c:pt idx="1851">
                  <c:v>10.4</c:v>
                </c:pt>
                <c:pt idx="1852">
                  <c:v>10.4</c:v>
                </c:pt>
                <c:pt idx="1853">
                  <c:v>10.5</c:v>
                </c:pt>
                <c:pt idx="1854">
                  <c:v>10.2</c:v>
                </c:pt>
                <c:pt idx="1855">
                  <c:v>10.6</c:v>
                </c:pt>
                <c:pt idx="1856">
                  <c:v>10.6</c:v>
                </c:pt>
                <c:pt idx="1857">
                  <c:v>10.3</c:v>
                </c:pt>
                <c:pt idx="1858">
                  <c:v>10.5</c:v>
                </c:pt>
                <c:pt idx="1859">
                  <c:v>10.5</c:v>
                </c:pt>
                <c:pt idx="1860">
                  <c:v>10.4</c:v>
                </c:pt>
                <c:pt idx="1861">
                  <c:v>10.4</c:v>
                </c:pt>
                <c:pt idx="1862">
                  <c:v>10.4</c:v>
                </c:pt>
                <c:pt idx="1863">
                  <c:v>10.5</c:v>
                </c:pt>
                <c:pt idx="1864">
                  <c:v>10.6</c:v>
                </c:pt>
                <c:pt idx="1865">
                  <c:v>10.5</c:v>
                </c:pt>
                <c:pt idx="1866">
                  <c:v>10.3</c:v>
                </c:pt>
                <c:pt idx="1867">
                  <c:v>10.6</c:v>
                </c:pt>
                <c:pt idx="1868">
                  <c:v>10.2</c:v>
                </c:pt>
                <c:pt idx="1869">
                  <c:v>10.2</c:v>
                </c:pt>
                <c:pt idx="1870">
                  <c:v>10.6</c:v>
                </c:pt>
                <c:pt idx="1871">
                  <c:v>10.6</c:v>
                </c:pt>
                <c:pt idx="1872">
                  <c:v>10.6</c:v>
                </c:pt>
                <c:pt idx="1873">
                  <c:v>10.4</c:v>
                </c:pt>
                <c:pt idx="1874">
                  <c:v>10.4</c:v>
                </c:pt>
                <c:pt idx="1875">
                  <c:v>10.6</c:v>
                </c:pt>
                <c:pt idx="1876">
                  <c:v>10.4</c:v>
                </c:pt>
                <c:pt idx="1877">
                  <c:v>10.5</c:v>
                </c:pt>
                <c:pt idx="1878">
                  <c:v>10.5</c:v>
                </c:pt>
                <c:pt idx="1879">
                  <c:v>10.6</c:v>
                </c:pt>
                <c:pt idx="1880">
                  <c:v>10.5</c:v>
                </c:pt>
                <c:pt idx="1881">
                  <c:v>10.4</c:v>
                </c:pt>
                <c:pt idx="1882">
                  <c:v>10.4</c:v>
                </c:pt>
                <c:pt idx="1883">
                  <c:v>10.4</c:v>
                </c:pt>
                <c:pt idx="1884">
                  <c:v>10.5</c:v>
                </c:pt>
                <c:pt idx="1885">
                  <c:v>10.3</c:v>
                </c:pt>
                <c:pt idx="1886">
                  <c:v>10.4</c:v>
                </c:pt>
                <c:pt idx="1887">
                  <c:v>10.4</c:v>
                </c:pt>
                <c:pt idx="1888">
                  <c:v>10.5</c:v>
                </c:pt>
                <c:pt idx="1889">
                  <c:v>10.4</c:v>
                </c:pt>
                <c:pt idx="1890">
                  <c:v>10.5</c:v>
                </c:pt>
                <c:pt idx="1891">
                  <c:v>10.4</c:v>
                </c:pt>
                <c:pt idx="1892">
                  <c:v>10.6</c:v>
                </c:pt>
                <c:pt idx="1893">
                  <c:v>10.3</c:v>
                </c:pt>
                <c:pt idx="1894">
                  <c:v>10.3</c:v>
                </c:pt>
                <c:pt idx="1895">
                  <c:v>10.5</c:v>
                </c:pt>
                <c:pt idx="1896">
                  <c:v>10.6</c:v>
                </c:pt>
                <c:pt idx="1897">
                  <c:v>10.6</c:v>
                </c:pt>
                <c:pt idx="1898">
                  <c:v>10.6</c:v>
                </c:pt>
                <c:pt idx="1899">
                  <c:v>10.4</c:v>
                </c:pt>
                <c:pt idx="1900">
                  <c:v>10.4</c:v>
                </c:pt>
                <c:pt idx="1901">
                  <c:v>10.7</c:v>
                </c:pt>
                <c:pt idx="1902">
                  <c:v>10.5</c:v>
                </c:pt>
                <c:pt idx="1903">
                  <c:v>10.7</c:v>
                </c:pt>
                <c:pt idx="1904">
                  <c:v>10.3</c:v>
                </c:pt>
                <c:pt idx="1905">
                  <c:v>10.7</c:v>
                </c:pt>
                <c:pt idx="1906">
                  <c:v>10.6</c:v>
                </c:pt>
                <c:pt idx="1907">
                  <c:v>10.6</c:v>
                </c:pt>
                <c:pt idx="1908">
                  <c:v>10.4</c:v>
                </c:pt>
                <c:pt idx="1909">
                  <c:v>10.6</c:v>
                </c:pt>
                <c:pt idx="1910">
                  <c:v>10.4</c:v>
                </c:pt>
                <c:pt idx="1911">
                  <c:v>10.4</c:v>
                </c:pt>
                <c:pt idx="1912">
                  <c:v>10.5</c:v>
                </c:pt>
                <c:pt idx="1913">
                  <c:v>10.2</c:v>
                </c:pt>
                <c:pt idx="1914">
                  <c:v>10.4</c:v>
                </c:pt>
                <c:pt idx="1915">
                  <c:v>10.4</c:v>
                </c:pt>
                <c:pt idx="1916">
                  <c:v>10.6</c:v>
                </c:pt>
                <c:pt idx="1917">
                  <c:v>10.6</c:v>
                </c:pt>
                <c:pt idx="1918">
                  <c:v>10.4</c:v>
                </c:pt>
                <c:pt idx="1919">
                  <c:v>10.5</c:v>
                </c:pt>
                <c:pt idx="1920">
                  <c:v>10.3</c:v>
                </c:pt>
                <c:pt idx="1921">
                  <c:v>10.6</c:v>
                </c:pt>
                <c:pt idx="1922">
                  <c:v>10.5</c:v>
                </c:pt>
                <c:pt idx="1923">
                  <c:v>10.3</c:v>
                </c:pt>
                <c:pt idx="1924">
                  <c:v>10.6</c:v>
                </c:pt>
                <c:pt idx="1925">
                  <c:v>10.7</c:v>
                </c:pt>
                <c:pt idx="1926">
                  <c:v>10.3</c:v>
                </c:pt>
                <c:pt idx="1927">
                  <c:v>10.6</c:v>
                </c:pt>
                <c:pt idx="1928">
                  <c:v>10.5</c:v>
                </c:pt>
                <c:pt idx="1929">
                  <c:v>10.4</c:v>
                </c:pt>
                <c:pt idx="1930">
                  <c:v>10.5</c:v>
                </c:pt>
                <c:pt idx="1931">
                  <c:v>10.4</c:v>
                </c:pt>
                <c:pt idx="1932">
                  <c:v>10.3</c:v>
                </c:pt>
                <c:pt idx="1933">
                  <c:v>10.5</c:v>
                </c:pt>
                <c:pt idx="1934">
                  <c:v>10.2</c:v>
                </c:pt>
                <c:pt idx="1935">
                  <c:v>10.6</c:v>
                </c:pt>
                <c:pt idx="1936">
                  <c:v>10.4</c:v>
                </c:pt>
                <c:pt idx="1937">
                  <c:v>10.5</c:v>
                </c:pt>
                <c:pt idx="1938">
                  <c:v>10.4</c:v>
                </c:pt>
                <c:pt idx="1939">
                  <c:v>10.7</c:v>
                </c:pt>
                <c:pt idx="1940">
                  <c:v>10.4</c:v>
                </c:pt>
                <c:pt idx="1941">
                  <c:v>10.3</c:v>
                </c:pt>
                <c:pt idx="1942">
                  <c:v>10.6</c:v>
                </c:pt>
                <c:pt idx="1943">
                  <c:v>10.6</c:v>
                </c:pt>
                <c:pt idx="1944">
                  <c:v>10.4</c:v>
                </c:pt>
                <c:pt idx="1945">
                  <c:v>10.3</c:v>
                </c:pt>
                <c:pt idx="1946">
                  <c:v>10.6</c:v>
                </c:pt>
                <c:pt idx="1947">
                  <c:v>10.4</c:v>
                </c:pt>
                <c:pt idx="1948">
                  <c:v>10.5</c:v>
                </c:pt>
                <c:pt idx="1949">
                  <c:v>10.4</c:v>
                </c:pt>
                <c:pt idx="1950">
                  <c:v>10.5</c:v>
                </c:pt>
                <c:pt idx="1951">
                  <c:v>10.3</c:v>
                </c:pt>
                <c:pt idx="1952">
                  <c:v>10.5</c:v>
                </c:pt>
                <c:pt idx="1953">
                  <c:v>10.5</c:v>
                </c:pt>
                <c:pt idx="1954">
                  <c:v>10.6</c:v>
                </c:pt>
                <c:pt idx="1955">
                  <c:v>10.5</c:v>
                </c:pt>
                <c:pt idx="1956">
                  <c:v>10.5</c:v>
                </c:pt>
                <c:pt idx="1957">
                  <c:v>10.5</c:v>
                </c:pt>
                <c:pt idx="1958">
                  <c:v>10.5</c:v>
                </c:pt>
                <c:pt idx="1959">
                  <c:v>10.3</c:v>
                </c:pt>
                <c:pt idx="1960">
                  <c:v>10.4</c:v>
                </c:pt>
                <c:pt idx="1961">
                  <c:v>10.3</c:v>
                </c:pt>
                <c:pt idx="1962">
                  <c:v>10.4</c:v>
                </c:pt>
                <c:pt idx="1963">
                  <c:v>10.7</c:v>
                </c:pt>
                <c:pt idx="1964">
                  <c:v>10.4</c:v>
                </c:pt>
                <c:pt idx="1965">
                  <c:v>10.5</c:v>
                </c:pt>
                <c:pt idx="1966">
                  <c:v>10.6</c:v>
                </c:pt>
                <c:pt idx="1967">
                  <c:v>10.5</c:v>
                </c:pt>
                <c:pt idx="1968">
                  <c:v>10.3</c:v>
                </c:pt>
                <c:pt idx="1969">
                  <c:v>10.6</c:v>
                </c:pt>
                <c:pt idx="1970">
                  <c:v>10.4</c:v>
                </c:pt>
                <c:pt idx="1971">
                  <c:v>10.6</c:v>
                </c:pt>
                <c:pt idx="1972">
                  <c:v>10.5</c:v>
                </c:pt>
                <c:pt idx="1973">
                  <c:v>10.5</c:v>
                </c:pt>
                <c:pt idx="1974">
                  <c:v>10.6</c:v>
                </c:pt>
                <c:pt idx="1975">
                  <c:v>10.5</c:v>
                </c:pt>
                <c:pt idx="1976">
                  <c:v>10.5</c:v>
                </c:pt>
                <c:pt idx="1977">
                  <c:v>10.6</c:v>
                </c:pt>
                <c:pt idx="1978">
                  <c:v>10.6</c:v>
                </c:pt>
                <c:pt idx="1979">
                  <c:v>10.5</c:v>
                </c:pt>
                <c:pt idx="1980">
                  <c:v>10.6</c:v>
                </c:pt>
                <c:pt idx="1981">
                  <c:v>10.5</c:v>
                </c:pt>
                <c:pt idx="1982">
                  <c:v>10.6</c:v>
                </c:pt>
                <c:pt idx="1983">
                  <c:v>10.7</c:v>
                </c:pt>
                <c:pt idx="1984">
                  <c:v>10.6</c:v>
                </c:pt>
                <c:pt idx="1985">
                  <c:v>10.5</c:v>
                </c:pt>
                <c:pt idx="1986">
                  <c:v>10.3</c:v>
                </c:pt>
                <c:pt idx="1987">
                  <c:v>10.5</c:v>
                </c:pt>
                <c:pt idx="1988">
                  <c:v>10.7</c:v>
                </c:pt>
                <c:pt idx="1989">
                  <c:v>10.6</c:v>
                </c:pt>
                <c:pt idx="1990">
                  <c:v>10.4</c:v>
                </c:pt>
                <c:pt idx="1991">
                  <c:v>10.3</c:v>
                </c:pt>
                <c:pt idx="1992">
                  <c:v>10.6</c:v>
                </c:pt>
                <c:pt idx="1993">
                  <c:v>10.6</c:v>
                </c:pt>
                <c:pt idx="1994">
                  <c:v>10.6</c:v>
                </c:pt>
                <c:pt idx="1995">
                  <c:v>10.7</c:v>
                </c:pt>
                <c:pt idx="1996">
                  <c:v>10.6</c:v>
                </c:pt>
                <c:pt idx="1997">
                  <c:v>10.3</c:v>
                </c:pt>
                <c:pt idx="1998">
                  <c:v>10.5</c:v>
                </c:pt>
                <c:pt idx="1999">
                  <c:v>10.5</c:v>
                </c:pt>
                <c:pt idx="2000">
                  <c:v>10.7</c:v>
                </c:pt>
              </c:numCache>
            </c:numRef>
          </c:val>
          <c:smooth val="0"/>
        </c:ser>
        <c:ser>
          <c:idx val="3"/>
          <c:order val="3"/>
          <c:tx>
            <c:strRef>
              <c:f>Sheet1!$Q$3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Sheet1!$Q$4:$Q$2004</c:f>
              <c:numCache>
                <c:formatCode>General</c:formatCode>
                <c:ptCount val="2001"/>
                <c:pt idx="0">
                  <c:v>29.9</c:v>
                </c:pt>
                <c:pt idx="1">
                  <c:v>28.8</c:v>
                </c:pt>
                <c:pt idx="2">
                  <c:v>28.6</c:v>
                </c:pt>
                <c:pt idx="3">
                  <c:v>29.6</c:v>
                </c:pt>
                <c:pt idx="4">
                  <c:v>28.9</c:v>
                </c:pt>
                <c:pt idx="5">
                  <c:v>29.3</c:v>
                </c:pt>
                <c:pt idx="6">
                  <c:v>27.5</c:v>
                </c:pt>
                <c:pt idx="7">
                  <c:v>27.7</c:v>
                </c:pt>
                <c:pt idx="8">
                  <c:v>27.8</c:v>
                </c:pt>
                <c:pt idx="9">
                  <c:v>27.7</c:v>
                </c:pt>
                <c:pt idx="10">
                  <c:v>26.7</c:v>
                </c:pt>
                <c:pt idx="11">
                  <c:v>28.0</c:v>
                </c:pt>
                <c:pt idx="12">
                  <c:v>28.3</c:v>
                </c:pt>
                <c:pt idx="13">
                  <c:v>29.8</c:v>
                </c:pt>
                <c:pt idx="14">
                  <c:v>27.2</c:v>
                </c:pt>
                <c:pt idx="15">
                  <c:v>27.7</c:v>
                </c:pt>
                <c:pt idx="16">
                  <c:v>28.0</c:v>
                </c:pt>
                <c:pt idx="17">
                  <c:v>27.4</c:v>
                </c:pt>
                <c:pt idx="18">
                  <c:v>27.5</c:v>
                </c:pt>
                <c:pt idx="19">
                  <c:v>28.6</c:v>
                </c:pt>
                <c:pt idx="20">
                  <c:v>27.6</c:v>
                </c:pt>
                <c:pt idx="21">
                  <c:v>26.3</c:v>
                </c:pt>
                <c:pt idx="22">
                  <c:v>27.7</c:v>
                </c:pt>
                <c:pt idx="23">
                  <c:v>27.9</c:v>
                </c:pt>
                <c:pt idx="24">
                  <c:v>28.6</c:v>
                </c:pt>
                <c:pt idx="25">
                  <c:v>28.1</c:v>
                </c:pt>
                <c:pt idx="26">
                  <c:v>27.3</c:v>
                </c:pt>
                <c:pt idx="27">
                  <c:v>27.1</c:v>
                </c:pt>
                <c:pt idx="28">
                  <c:v>26.6</c:v>
                </c:pt>
                <c:pt idx="29">
                  <c:v>26.2</c:v>
                </c:pt>
                <c:pt idx="30">
                  <c:v>27.3</c:v>
                </c:pt>
                <c:pt idx="31">
                  <c:v>27.2</c:v>
                </c:pt>
                <c:pt idx="32">
                  <c:v>26.7</c:v>
                </c:pt>
                <c:pt idx="33">
                  <c:v>27.0</c:v>
                </c:pt>
                <c:pt idx="34">
                  <c:v>26.7</c:v>
                </c:pt>
                <c:pt idx="35">
                  <c:v>26.7</c:v>
                </c:pt>
                <c:pt idx="36">
                  <c:v>27.0</c:v>
                </c:pt>
                <c:pt idx="37">
                  <c:v>26.7</c:v>
                </c:pt>
                <c:pt idx="38">
                  <c:v>27.0</c:v>
                </c:pt>
                <c:pt idx="39">
                  <c:v>26.8</c:v>
                </c:pt>
                <c:pt idx="40">
                  <c:v>26.7</c:v>
                </c:pt>
                <c:pt idx="41">
                  <c:v>25.8</c:v>
                </c:pt>
                <c:pt idx="42">
                  <c:v>25.7</c:v>
                </c:pt>
                <c:pt idx="43">
                  <c:v>25.7</c:v>
                </c:pt>
                <c:pt idx="44">
                  <c:v>26.7</c:v>
                </c:pt>
                <c:pt idx="45">
                  <c:v>26.2</c:v>
                </c:pt>
                <c:pt idx="46">
                  <c:v>27.4</c:v>
                </c:pt>
                <c:pt idx="47">
                  <c:v>25.7</c:v>
                </c:pt>
                <c:pt idx="48">
                  <c:v>25.4</c:v>
                </c:pt>
                <c:pt idx="49">
                  <c:v>27.3</c:v>
                </c:pt>
                <c:pt idx="50">
                  <c:v>26.4</c:v>
                </c:pt>
                <c:pt idx="51">
                  <c:v>26.3</c:v>
                </c:pt>
                <c:pt idx="52">
                  <c:v>26.8</c:v>
                </c:pt>
                <c:pt idx="53">
                  <c:v>26.3</c:v>
                </c:pt>
                <c:pt idx="54">
                  <c:v>27.0</c:v>
                </c:pt>
                <c:pt idx="55">
                  <c:v>24.7</c:v>
                </c:pt>
                <c:pt idx="56">
                  <c:v>25.0</c:v>
                </c:pt>
                <c:pt idx="57">
                  <c:v>25.6</c:v>
                </c:pt>
                <c:pt idx="58">
                  <c:v>26.3</c:v>
                </c:pt>
                <c:pt idx="59">
                  <c:v>26.0</c:v>
                </c:pt>
                <c:pt idx="60">
                  <c:v>26.3</c:v>
                </c:pt>
                <c:pt idx="61">
                  <c:v>25.5</c:v>
                </c:pt>
                <c:pt idx="62">
                  <c:v>25.4</c:v>
                </c:pt>
                <c:pt idx="63">
                  <c:v>24.7</c:v>
                </c:pt>
                <c:pt idx="64">
                  <c:v>25.9</c:v>
                </c:pt>
                <c:pt idx="65">
                  <c:v>24.5</c:v>
                </c:pt>
                <c:pt idx="66">
                  <c:v>26.7</c:v>
                </c:pt>
                <c:pt idx="67">
                  <c:v>26.3</c:v>
                </c:pt>
                <c:pt idx="68">
                  <c:v>25.3</c:v>
                </c:pt>
                <c:pt idx="69">
                  <c:v>25.0</c:v>
                </c:pt>
                <c:pt idx="70">
                  <c:v>24.8</c:v>
                </c:pt>
                <c:pt idx="71">
                  <c:v>27.0</c:v>
                </c:pt>
                <c:pt idx="72">
                  <c:v>26.1</c:v>
                </c:pt>
                <c:pt idx="73">
                  <c:v>25.1</c:v>
                </c:pt>
                <c:pt idx="74">
                  <c:v>25.5</c:v>
                </c:pt>
                <c:pt idx="75">
                  <c:v>24.8</c:v>
                </c:pt>
                <c:pt idx="76">
                  <c:v>24.8</c:v>
                </c:pt>
                <c:pt idx="77">
                  <c:v>26.2</c:v>
                </c:pt>
                <c:pt idx="78">
                  <c:v>24.8</c:v>
                </c:pt>
                <c:pt idx="79">
                  <c:v>24.6</c:v>
                </c:pt>
                <c:pt idx="80">
                  <c:v>24.6</c:v>
                </c:pt>
                <c:pt idx="81">
                  <c:v>24.8</c:v>
                </c:pt>
                <c:pt idx="82">
                  <c:v>24.6</c:v>
                </c:pt>
                <c:pt idx="83">
                  <c:v>24.4</c:v>
                </c:pt>
                <c:pt idx="84">
                  <c:v>25.2</c:v>
                </c:pt>
                <c:pt idx="85">
                  <c:v>25.3</c:v>
                </c:pt>
                <c:pt idx="86">
                  <c:v>24.6</c:v>
                </c:pt>
                <c:pt idx="87">
                  <c:v>25.3</c:v>
                </c:pt>
                <c:pt idx="88">
                  <c:v>25.3</c:v>
                </c:pt>
                <c:pt idx="89">
                  <c:v>25.0</c:v>
                </c:pt>
                <c:pt idx="90">
                  <c:v>24.9</c:v>
                </c:pt>
                <c:pt idx="91">
                  <c:v>24.4</c:v>
                </c:pt>
                <c:pt idx="92">
                  <c:v>24.7</c:v>
                </c:pt>
                <c:pt idx="93">
                  <c:v>25.2</c:v>
                </c:pt>
                <c:pt idx="94">
                  <c:v>25.6</c:v>
                </c:pt>
                <c:pt idx="95">
                  <c:v>25.3</c:v>
                </c:pt>
                <c:pt idx="96">
                  <c:v>24.9</c:v>
                </c:pt>
                <c:pt idx="97">
                  <c:v>23.8</c:v>
                </c:pt>
                <c:pt idx="98">
                  <c:v>25.0</c:v>
                </c:pt>
                <c:pt idx="99">
                  <c:v>23.6</c:v>
                </c:pt>
                <c:pt idx="100">
                  <c:v>25.3</c:v>
                </c:pt>
                <c:pt idx="101">
                  <c:v>24.3</c:v>
                </c:pt>
                <c:pt idx="102">
                  <c:v>26.3</c:v>
                </c:pt>
                <c:pt idx="103">
                  <c:v>24.2</c:v>
                </c:pt>
                <c:pt idx="104">
                  <c:v>25.1</c:v>
                </c:pt>
                <c:pt idx="105">
                  <c:v>23.4</c:v>
                </c:pt>
                <c:pt idx="106">
                  <c:v>24.9</c:v>
                </c:pt>
                <c:pt idx="107">
                  <c:v>25.8</c:v>
                </c:pt>
                <c:pt idx="108">
                  <c:v>24.9</c:v>
                </c:pt>
                <c:pt idx="109">
                  <c:v>23.7</c:v>
                </c:pt>
                <c:pt idx="110">
                  <c:v>25.0</c:v>
                </c:pt>
                <c:pt idx="111">
                  <c:v>24.9</c:v>
                </c:pt>
                <c:pt idx="112">
                  <c:v>24.3</c:v>
                </c:pt>
                <c:pt idx="113">
                  <c:v>24.2</c:v>
                </c:pt>
                <c:pt idx="114">
                  <c:v>24.3</c:v>
                </c:pt>
                <c:pt idx="115">
                  <c:v>24.9</c:v>
                </c:pt>
                <c:pt idx="116">
                  <c:v>25.8</c:v>
                </c:pt>
                <c:pt idx="117">
                  <c:v>25.0</c:v>
                </c:pt>
                <c:pt idx="118">
                  <c:v>24.0</c:v>
                </c:pt>
                <c:pt idx="119">
                  <c:v>24.7</c:v>
                </c:pt>
                <c:pt idx="120">
                  <c:v>25.0</c:v>
                </c:pt>
                <c:pt idx="121">
                  <c:v>23.3</c:v>
                </c:pt>
                <c:pt idx="122">
                  <c:v>24.6</c:v>
                </c:pt>
                <c:pt idx="123">
                  <c:v>24.2</c:v>
                </c:pt>
                <c:pt idx="124">
                  <c:v>24.5</c:v>
                </c:pt>
                <c:pt idx="125">
                  <c:v>25.0</c:v>
                </c:pt>
                <c:pt idx="126">
                  <c:v>23.1</c:v>
                </c:pt>
                <c:pt idx="127">
                  <c:v>24.4</c:v>
                </c:pt>
                <c:pt idx="128">
                  <c:v>24.8</c:v>
                </c:pt>
                <c:pt idx="129">
                  <c:v>23.4</c:v>
                </c:pt>
                <c:pt idx="130">
                  <c:v>23.7</c:v>
                </c:pt>
                <c:pt idx="131">
                  <c:v>24.0</c:v>
                </c:pt>
                <c:pt idx="132">
                  <c:v>24.2</c:v>
                </c:pt>
                <c:pt idx="133">
                  <c:v>24.2</c:v>
                </c:pt>
                <c:pt idx="134">
                  <c:v>24.5</c:v>
                </c:pt>
                <c:pt idx="135">
                  <c:v>24.3</c:v>
                </c:pt>
                <c:pt idx="136">
                  <c:v>24.9</c:v>
                </c:pt>
                <c:pt idx="137">
                  <c:v>23.9</c:v>
                </c:pt>
                <c:pt idx="138">
                  <c:v>24.8</c:v>
                </c:pt>
                <c:pt idx="139">
                  <c:v>24.8</c:v>
                </c:pt>
                <c:pt idx="140">
                  <c:v>22.4</c:v>
                </c:pt>
                <c:pt idx="141">
                  <c:v>23.3</c:v>
                </c:pt>
                <c:pt idx="142">
                  <c:v>25.2</c:v>
                </c:pt>
                <c:pt idx="143">
                  <c:v>24.5</c:v>
                </c:pt>
                <c:pt idx="144">
                  <c:v>23.6</c:v>
                </c:pt>
                <c:pt idx="145">
                  <c:v>23.1</c:v>
                </c:pt>
                <c:pt idx="146">
                  <c:v>24.5</c:v>
                </c:pt>
                <c:pt idx="147">
                  <c:v>24.0</c:v>
                </c:pt>
                <c:pt idx="148">
                  <c:v>24.3</c:v>
                </c:pt>
                <c:pt idx="149">
                  <c:v>24.1</c:v>
                </c:pt>
                <c:pt idx="150">
                  <c:v>22.0</c:v>
                </c:pt>
                <c:pt idx="151">
                  <c:v>23.5</c:v>
                </c:pt>
                <c:pt idx="152">
                  <c:v>24.6</c:v>
                </c:pt>
                <c:pt idx="153">
                  <c:v>24.4</c:v>
                </c:pt>
                <c:pt idx="154">
                  <c:v>23.3</c:v>
                </c:pt>
                <c:pt idx="155">
                  <c:v>24.5</c:v>
                </c:pt>
                <c:pt idx="156">
                  <c:v>23.9</c:v>
                </c:pt>
                <c:pt idx="157">
                  <c:v>24.2</c:v>
                </c:pt>
                <c:pt idx="158">
                  <c:v>23.5</c:v>
                </c:pt>
                <c:pt idx="159">
                  <c:v>24.3</c:v>
                </c:pt>
                <c:pt idx="160">
                  <c:v>23.3</c:v>
                </c:pt>
                <c:pt idx="161">
                  <c:v>23.2</c:v>
                </c:pt>
                <c:pt idx="162">
                  <c:v>23.8</c:v>
                </c:pt>
                <c:pt idx="163">
                  <c:v>24.2</c:v>
                </c:pt>
                <c:pt idx="164">
                  <c:v>23.6</c:v>
                </c:pt>
                <c:pt idx="165">
                  <c:v>25.3</c:v>
                </c:pt>
                <c:pt idx="166">
                  <c:v>23.4</c:v>
                </c:pt>
                <c:pt idx="167">
                  <c:v>23.8</c:v>
                </c:pt>
                <c:pt idx="168">
                  <c:v>22.9</c:v>
                </c:pt>
                <c:pt idx="169">
                  <c:v>24.3</c:v>
                </c:pt>
                <c:pt idx="170">
                  <c:v>23.4</c:v>
                </c:pt>
                <c:pt idx="171">
                  <c:v>24.5</c:v>
                </c:pt>
                <c:pt idx="172">
                  <c:v>24.0</c:v>
                </c:pt>
                <c:pt idx="173">
                  <c:v>23.5</c:v>
                </c:pt>
                <c:pt idx="174">
                  <c:v>24.3</c:v>
                </c:pt>
                <c:pt idx="175">
                  <c:v>22.9</c:v>
                </c:pt>
                <c:pt idx="176">
                  <c:v>23.8</c:v>
                </c:pt>
                <c:pt idx="177">
                  <c:v>23.8</c:v>
                </c:pt>
                <c:pt idx="178">
                  <c:v>23.3</c:v>
                </c:pt>
                <c:pt idx="179">
                  <c:v>24.0</c:v>
                </c:pt>
                <c:pt idx="180">
                  <c:v>24.0</c:v>
                </c:pt>
                <c:pt idx="181">
                  <c:v>23.3</c:v>
                </c:pt>
                <c:pt idx="182">
                  <c:v>23.9</c:v>
                </c:pt>
                <c:pt idx="183">
                  <c:v>23.3</c:v>
                </c:pt>
                <c:pt idx="184">
                  <c:v>23.5</c:v>
                </c:pt>
                <c:pt idx="185">
                  <c:v>24.2</c:v>
                </c:pt>
                <c:pt idx="186">
                  <c:v>23.7</c:v>
                </c:pt>
                <c:pt idx="187">
                  <c:v>24.0</c:v>
                </c:pt>
                <c:pt idx="188">
                  <c:v>23.7</c:v>
                </c:pt>
                <c:pt idx="189">
                  <c:v>23.5</c:v>
                </c:pt>
                <c:pt idx="190">
                  <c:v>23.5</c:v>
                </c:pt>
                <c:pt idx="191">
                  <c:v>24.0</c:v>
                </c:pt>
                <c:pt idx="192">
                  <c:v>23.3</c:v>
                </c:pt>
                <c:pt idx="193">
                  <c:v>23.6</c:v>
                </c:pt>
                <c:pt idx="194">
                  <c:v>23.5</c:v>
                </c:pt>
                <c:pt idx="195">
                  <c:v>23.4</c:v>
                </c:pt>
                <c:pt idx="196">
                  <c:v>22.5</c:v>
                </c:pt>
                <c:pt idx="197">
                  <c:v>22.9</c:v>
                </c:pt>
                <c:pt idx="198">
                  <c:v>22.3</c:v>
                </c:pt>
                <c:pt idx="199">
                  <c:v>23.1</c:v>
                </c:pt>
                <c:pt idx="200">
                  <c:v>22.7</c:v>
                </c:pt>
                <c:pt idx="201">
                  <c:v>23.0</c:v>
                </c:pt>
                <c:pt idx="202">
                  <c:v>23.2</c:v>
                </c:pt>
                <c:pt idx="203">
                  <c:v>22.9</c:v>
                </c:pt>
                <c:pt idx="204">
                  <c:v>22.9</c:v>
                </c:pt>
                <c:pt idx="205">
                  <c:v>23.3</c:v>
                </c:pt>
                <c:pt idx="206">
                  <c:v>22.8</c:v>
                </c:pt>
                <c:pt idx="207">
                  <c:v>23.7</c:v>
                </c:pt>
                <c:pt idx="208">
                  <c:v>23.1</c:v>
                </c:pt>
                <c:pt idx="209">
                  <c:v>22.8</c:v>
                </c:pt>
                <c:pt idx="210">
                  <c:v>23.5</c:v>
                </c:pt>
                <c:pt idx="211">
                  <c:v>23.1</c:v>
                </c:pt>
                <c:pt idx="212">
                  <c:v>23.6</c:v>
                </c:pt>
                <c:pt idx="213">
                  <c:v>23.5</c:v>
                </c:pt>
                <c:pt idx="214">
                  <c:v>23.6</c:v>
                </c:pt>
                <c:pt idx="215">
                  <c:v>23.4</c:v>
                </c:pt>
                <c:pt idx="216">
                  <c:v>23.1</c:v>
                </c:pt>
                <c:pt idx="217">
                  <c:v>22.3</c:v>
                </c:pt>
                <c:pt idx="218">
                  <c:v>23.0</c:v>
                </c:pt>
                <c:pt idx="219">
                  <c:v>23.3</c:v>
                </c:pt>
                <c:pt idx="220">
                  <c:v>23.8</c:v>
                </c:pt>
                <c:pt idx="221">
                  <c:v>22.5</c:v>
                </c:pt>
                <c:pt idx="222">
                  <c:v>22.8</c:v>
                </c:pt>
                <c:pt idx="223">
                  <c:v>22.1</c:v>
                </c:pt>
                <c:pt idx="224">
                  <c:v>22.7</c:v>
                </c:pt>
                <c:pt idx="225">
                  <c:v>22.1</c:v>
                </c:pt>
                <c:pt idx="226">
                  <c:v>22.9</c:v>
                </c:pt>
                <c:pt idx="227">
                  <c:v>23.9</c:v>
                </c:pt>
                <c:pt idx="228">
                  <c:v>22.5</c:v>
                </c:pt>
                <c:pt idx="229">
                  <c:v>23.0</c:v>
                </c:pt>
                <c:pt idx="230">
                  <c:v>22.9</c:v>
                </c:pt>
                <c:pt idx="231">
                  <c:v>23.6</c:v>
                </c:pt>
                <c:pt idx="232">
                  <c:v>22.7</c:v>
                </c:pt>
                <c:pt idx="233">
                  <c:v>23.6</c:v>
                </c:pt>
                <c:pt idx="234">
                  <c:v>23.4</c:v>
                </c:pt>
                <c:pt idx="235">
                  <c:v>22.5</c:v>
                </c:pt>
                <c:pt idx="236">
                  <c:v>22.3</c:v>
                </c:pt>
                <c:pt idx="237">
                  <c:v>23.2</c:v>
                </c:pt>
                <c:pt idx="238">
                  <c:v>22.5</c:v>
                </c:pt>
                <c:pt idx="239">
                  <c:v>23.8</c:v>
                </c:pt>
                <c:pt idx="240">
                  <c:v>23.6</c:v>
                </c:pt>
                <c:pt idx="241">
                  <c:v>23.0</c:v>
                </c:pt>
                <c:pt idx="242">
                  <c:v>22.0</c:v>
                </c:pt>
                <c:pt idx="243">
                  <c:v>23.0</c:v>
                </c:pt>
                <c:pt idx="244">
                  <c:v>22.8</c:v>
                </c:pt>
                <c:pt idx="245">
                  <c:v>23.2</c:v>
                </c:pt>
                <c:pt idx="246">
                  <c:v>22.3</c:v>
                </c:pt>
                <c:pt idx="247">
                  <c:v>22.6</c:v>
                </c:pt>
                <c:pt idx="248">
                  <c:v>22.6</c:v>
                </c:pt>
                <c:pt idx="249">
                  <c:v>22.8</c:v>
                </c:pt>
                <c:pt idx="250">
                  <c:v>23.2</c:v>
                </c:pt>
                <c:pt idx="251">
                  <c:v>22.4</c:v>
                </c:pt>
                <c:pt idx="252">
                  <c:v>23.5</c:v>
                </c:pt>
                <c:pt idx="253">
                  <c:v>22.9</c:v>
                </c:pt>
                <c:pt idx="254">
                  <c:v>22.2</c:v>
                </c:pt>
                <c:pt idx="255">
                  <c:v>23.0</c:v>
                </c:pt>
                <c:pt idx="256">
                  <c:v>23.1</c:v>
                </c:pt>
                <c:pt idx="257">
                  <c:v>23.7</c:v>
                </c:pt>
                <c:pt idx="258">
                  <c:v>22.6</c:v>
                </c:pt>
                <c:pt idx="259">
                  <c:v>23.6</c:v>
                </c:pt>
                <c:pt idx="260">
                  <c:v>23.0</c:v>
                </c:pt>
                <c:pt idx="261">
                  <c:v>22.7</c:v>
                </c:pt>
                <c:pt idx="262">
                  <c:v>22.1</c:v>
                </c:pt>
                <c:pt idx="263">
                  <c:v>21.9</c:v>
                </c:pt>
                <c:pt idx="264">
                  <c:v>23.2</c:v>
                </c:pt>
                <c:pt idx="265">
                  <c:v>23.1</c:v>
                </c:pt>
                <c:pt idx="266">
                  <c:v>22.7</c:v>
                </c:pt>
                <c:pt idx="267">
                  <c:v>21.8</c:v>
                </c:pt>
                <c:pt idx="268">
                  <c:v>23.9</c:v>
                </c:pt>
                <c:pt idx="269">
                  <c:v>23.8</c:v>
                </c:pt>
                <c:pt idx="270">
                  <c:v>23.4</c:v>
                </c:pt>
                <c:pt idx="271">
                  <c:v>24.1</c:v>
                </c:pt>
                <c:pt idx="272">
                  <c:v>23.4</c:v>
                </c:pt>
                <c:pt idx="273">
                  <c:v>23.0</c:v>
                </c:pt>
                <c:pt idx="274">
                  <c:v>22.9</c:v>
                </c:pt>
                <c:pt idx="275">
                  <c:v>23.3</c:v>
                </c:pt>
                <c:pt idx="276">
                  <c:v>22.7</c:v>
                </c:pt>
                <c:pt idx="277">
                  <c:v>22.5</c:v>
                </c:pt>
                <c:pt idx="278">
                  <c:v>23.3</c:v>
                </c:pt>
                <c:pt idx="279">
                  <c:v>22.0</c:v>
                </c:pt>
                <c:pt idx="280">
                  <c:v>23.2</c:v>
                </c:pt>
                <c:pt idx="281">
                  <c:v>23.0</c:v>
                </c:pt>
                <c:pt idx="282">
                  <c:v>23.3</c:v>
                </c:pt>
                <c:pt idx="283">
                  <c:v>22.6</c:v>
                </c:pt>
                <c:pt idx="284">
                  <c:v>22.7</c:v>
                </c:pt>
                <c:pt idx="285">
                  <c:v>22.7</c:v>
                </c:pt>
                <c:pt idx="286">
                  <c:v>21.5</c:v>
                </c:pt>
                <c:pt idx="287">
                  <c:v>22.6</c:v>
                </c:pt>
                <c:pt idx="288">
                  <c:v>23.2</c:v>
                </c:pt>
                <c:pt idx="289">
                  <c:v>23.2</c:v>
                </c:pt>
                <c:pt idx="290">
                  <c:v>23.3</c:v>
                </c:pt>
                <c:pt idx="291">
                  <c:v>21.4</c:v>
                </c:pt>
                <c:pt idx="292">
                  <c:v>22.7</c:v>
                </c:pt>
                <c:pt idx="293">
                  <c:v>23.3</c:v>
                </c:pt>
                <c:pt idx="294">
                  <c:v>22.0</c:v>
                </c:pt>
                <c:pt idx="295">
                  <c:v>22.6</c:v>
                </c:pt>
                <c:pt idx="296">
                  <c:v>22.3</c:v>
                </c:pt>
                <c:pt idx="297">
                  <c:v>22.5</c:v>
                </c:pt>
                <c:pt idx="298">
                  <c:v>22.4</c:v>
                </c:pt>
                <c:pt idx="299">
                  <c:v>22.1</c:v>
                </c:pt>
                <c:pt idx="300">
                  <c:v>22.2</c:v>
                </c:pt>
                <c:pt idx="301">
                  <c:v>22.5</c:v>
                </c:pt>
                <c:pt idx="302">
                  <c:v>23.5</c:v>
                </c:pt>
                <c:pt idx="303">
                  <c:v>22.4</c:v>
                </c:pt>
                <c:pt idx="304">
                  <c:v>22.5</c:v>
                </c:pt>
                <c:pt idx="305">
                  <c:v>22.2</c:v>
                </c:pt>
                <c:pt idx="306">
                  <c:v>22.8</c:v>
                </c:pt>
                <c:pt idx="307">
                  <c:v>23.1</c:v>
                </c:pt>
                <c:pt idx="308">
                  <c:v>22.5</c:v>
                </c:pt>
                <c:pt idx="309">
                  <c:v>22.7</c:v>
                </c:pt>
                <c:pt idx="310">
                  <c:v>22.1</c:v>
                </c:pt>
                <c:pt idx="311">
                  <c:v>22.8</c:v>
                </c:pt>
                <c:pt idx="312">
                  <c:v>22.1</c:v>
                </c:pt>
                <c:pt idx="313">
                  <c:v>21.9</c:v>
                </c:pt>
                <c:pt idx="314">
                  <c:v>21.9</c:v>
                </c:pt>
                <c:pt idx="315">
                  <c:v>22.2</c:v>
                </c:pt>
                <c:pt idx="316">
                  <c:v>21.7</c:v>
                </c:pt>
                <c:pt idx="317">
                  <c:v>22.7</c:v>
                </c:pt>
                <c:pt idx="318">
                  <c:v>22.4</c:v>
                </c:pt>
                <c:pt idx="319">
                  <c:v>22.8</c:v>
                </c:pt>
                <c:pt idx="320">
                  <c:v>23.6</c:v>
                </c:pt>
                <c:pt idx="321">
                  <c:v>22.4</c:v>
                </c:pt>
                <c:pt idx="322">
                  <c:v>22.7</c:v>
                </c:pt>
                <c:pt idx="323">
                  <c:v>23.0</c:v>
                </c:pt>
                <c:pt idx="324">
                  <c:v>22.0</c:v>
                </c:pt>
                <c:pt idx="325">
                  <c:v>23.0</c:v>
                </c:pt>
                <c:pt idx="326">
                  <c:v>22.1</c:v>
                </c:pt>
                <c:pt idx="327">
                  <c:v>21.9</c:v>
                </c:pt>
                <c:pt idx="328">
                  <c:v>22.8</c:v>
                </c:pt>
                <c:pt idx="329">
                  <c:v>21.8</c:v>
                </c:pt>
                <c:pt idx="330">
                  <c:v>21.7</c:v>
                </c:pt>
                <c:pt idx="331">
                  <c:v>22.3</c:v>
                </c:pt>
                <c:pt idx="332">
                  <c:v>22.8</c:v>
                </c:pt>
                <c:pt idx="333">
                  <c:v>22.8</c:v>
                </c:pt>
                <c:pt idx="334">
                  <c:v>22.1</c:v>
                </c:pt>
                <c:pt idx="335">
                  <c:v>21.8</c:v>
                </c:pt>
                <c:pt idx="336">
                  <c:v>22.6</c:v>
                </c:pt>
                <c:pt idx="337">
                  <c:v>21.6</c:v>
                </c:pt>
                <c:pt idx="338">
                  <c:v>22.0</c:v>
                </c:pt>
                <c:pt idx="339">
                  <c:v>22.5</c:v>
                </c:pt>
                <c:pt idx="340">
                  <c:v>21.9</c:v>
                </c:pt>
                <c:pt idx="341">
                  <c:v>21.6</c:v>
                </c:pt>
                <c:pt idx="342">
                  <c:v>22.2</c:v>
                </c:pt>
                <c:pt idx="343">
                  <c:v>22.1</c:v>
                </c:pt>
                <c:pt idx="344">
                  <c:v>21.9</c:v>
                </c:pt>
                <c:pt idx="345">
                  <c:v>21.9</c:v>
                </c:pt>
                <c:pt idx="346">
                  <c:v>22.3</c:v>
                </c:pt>
                <c:pt idx="347">
                  <c:v>22.2</c:v>
                </c:pt>
                <c:pt idx="348">
                  <c:v>21.3</c:v>
                </c:pt>
                <c:pt idx="349">
                  <c:v>22.5</c:v>
                </c:pt>
                <c:pt idx="350">
                  <c:v>22.7</c:v>
                </c:pt>
                <c:pt idx="351">
                  <c:v>21.6</c:v>
                </c:pt>
                <c:pt idx="352">
                  <c:v>21.9</c:v>
                </c:pt>
                <c:pt idx="353">
                  <c:v>22.0</c:v>
                </c:pt>
                <c:pt idx="354">
                  <c:v>22.8</c:v>
                </c:pt>
                <c:pt idx="355">
                  <c:v>22.7</c:v>
                </c:pt>
                <c:pt idx="356">
                  <c:v>22.1</c:v>
                </c:pt>
                <c:pt idx="357">
                  <c:v>22.2</c:v>
                </c:pt>
                <c:pt idx="358">
                  <c:v>21.9</c:v>
                </c:pt>
                <c:pt idx="359">
                  <c:v>21.4</c:v>
                </c:pt>
                <c:pt idx="360">
                  <c:v>21.7</c:v>
                </c:pt>
                <c:pt idx="361">
                  <c:v>21.6</c:v>
                </c:pt>
                <c:pt idx="362">
                  <c:v>21.4</c:v>
                </c:pt>
                <c:pt idx="363">
                  <c:v>21.3</c:v>
                </c:pt>
                <c:pt idx="364">
                  <c:v>21.4</c:v>
                </c:pt>
                <c:pt idx="365">
                  <c:v>22.5</c:v>
                </c:pt>
                <c:pt idx="366">
                  <c:v>21.2</c:v>
                </c:pt>
                <c:pt idx="367">
                  <c:v>22.0</c:v>
                </c:pt>
                <c:pt idx="368">
                  <c:v>22.5</c:v>
                </c:pt>
                <c:pt idx="369">
                  <c:v>21.9</c:v>
                </c:pt>
                <c:pt idx="370">
                  <c:v>21.9</c:v>
                </c:pt>
                <c:pt idx="371">
                  <c:v>22.3</c:v>
                </c:pt>
                <c:pt idx="372">
                  <c:v>21.9</c:v>
                </c:pt>
                <c:pt idx="373">
                  <c:v>21.5</c:v>
                </c:pt>
                <c:pt idx="374">
                  <c:v>22.4</c:v>
                </c:pt>
                <c:pt idx="375">
                  <c:v>21.7</c:v>
                </c:pt>
                <c:pt idx="376">
                  <c:v>21.5</c:v>
                </c:pt>
                <c:pt idx="377">
                  <c:v>21.9</c:v>
                </c:pt>
                <c:pt idx="378">
                  <c:v>21.7</c:v>
                </c:pt>
                <c:pt idx="379">
                  <c:v>21.6</c:v>
                </c:pt>
                <c:pt idx="380">
                  <c:v>21.7</c:v>
                </c:pt>
                <c:pt idx="381">
                  <c:v>21.9</c:v>
                </c:pt>
                <c:pt idx="382">
                  <c:v>23.3</c:v>
                </c:pt>
                <c:pt idx="383">
                  <c:v>21.8</c:v>
                </c:pt>
                <c:pt idx="384">
                  <c:v>21.3</c:v>
                </c:pt>
                <c:pt idx="385">
                  <c:v>22.8</c:v>
                </c:pt>
                <c:pt idx="386">
                  <c:v>22.7</c:v>
                </c:pt>
                <c:pt idx="387">
                  <c:v>22.2</c:v>
                </c:pt>
                <c:pt idx="388">
                  <c:v>22.0</c:v>
                </c:pt>
                <c:pt idx="389">
                  <c:v>22.0</c:v>
                </c:pt>
                <c:pt idx="390">
                  <c:v>21.8</c:v>
                </c:pt>
                <c:pt idx="391">
                  <c:v>21.6</c:v>
                </c:pt>
                <c:pt idx="392">
                  <c:v>22.7</c:v>
                </c:pt>
                <c:pt idx="393">
                  <c:v>21.5</c:v>
                </c:pt>
                <c:pt idx="394">
                  <c:v>21.5</c:v>
                </c:pt>
                <c:pt idx="395">
                  <c:v>22.2</c:v>
                </c:pt>
                <c:pt idx="396">
                  <c:v>21.7</c:v>
                </c:pt>
                <c:pt idx="397">
                  <c:v>21.4</c:v>
                </c:pt>
                <c:pt idx="398">
                  <c:v>21.4</c:v>
                </c:pt>
                <c:pt idx="399">
                  <c:v>21.7</c:v>
                </c:pt>
                <c:pt idx="400">
                  <c:v>22.8</c:v>
                </c:pt>
                <c:pt idx="401">
                  <c:v>22.3</c:v>
                </c:pt>
                <c:pt idx="402">
                  <c:v>22.6</c:v>
                </c:pt>
                <c:pt idx="403">
                  <c:v>22.0</c:v>
                </c:pt>
                <c:pt idx="404">
                  <c:v>20.8</c:v>
                </c:pt>
                <c:pt idx="405">
                  <c:v>22.2</c:v>
                </c:pt>
                <c:pt idx="406">
                  <c:v>22.4</c:v>
                </c:pt>
                <c:pt idx="407">
                  <c:v>21.5</c:v>
                </c:pt>
                <c:pt idx="408">
                  <c:v>21.9</c:v>
                </c:pt>
                <c:pt idx="409">
                  <c:v>21.6</c:v>
                </c:pt>
                <c:pt idx="410">
                  <c:v>21.5</c:v>
                </c:pt>
                <c:pt idx="411">
                  <c:v>21.4</c:v>
                </c:pt>
                <c:pt idx="412">
                  <c:v>21.9</c:v>
                </c:pt>
                <c:pt idx="413">
                  <c:v>22.5</c:v>
                </c:pt>
                <c:pt idx="414">
                  <c:v>22.6</c:v>
                </c:pt>
                <c:pt idx="415">
                  <c:v>21.4</c:v>
                </c:pt>
                <c:pt idx="416">
                  <c:v>21.2</c:v>
                </c:pt>
                <c:pt idx="417">
                  <c:v>21.6</c:v>
                </c:pt>
                <c:pt idx="418">
                  <c:v>21.6</c:v>
                </c:pt>
                <c:pt idx="419">
                  <c:v>22.9</c:v>
                </c:pt>
                <c:pt idx="420">
                  <c:v>21.4</c:v>
                </c:pt>
                <c:pt idx="421">
                  <c:v>21.0</c:v>
                </c:pt>
                <c:pt idx="422">
                  <c:v>21.5</c:v>
                </c:pt>
                <c:pt idx="423">
                  <c:v>21.5</c:v>
                </c:pt>
                <c:pt idx="424">
                  <c:v>20.9</c:v>
                </c:pt>
                <c:pt idx="425">
                  <c:v>21.0</c:v>
                </c:pt>
                <c:pt idx="426">
                  <c:v>21.3</c:v>
                </c:pt>
                <c:pt idx="427">
                  <c:v>23.0</c:v>
                </c:pt>
                <c:pt idx="428">
                  <c:v>21.6</c:v>
                </c:pt>
                <c:pt idx="429">
                  <c:v>22.3</c:v>
                </c:pt>
                <c:pt idx="430">
                  <c:v>21.4</c:v>
                </c:pt>
                <c:pt idx="431">
                  <c:v>21.6</c:v>
                </c:pt>
                <c:pt idx="432">
                  <c:v>21.4</c:v>
                </c:pt>
                <c:pt idx="433">
                  <c:v>21.2</c:v>
                </c:pt>
                <c:pt idx="434">
                  <c:v>21.2</c:v>
                </c:pt>
                <c:pt idx="435">
                  <c:v>21.5</c:v>
                </c:pt>
                <c:pt idx="436">
                  <c:v>20.8</c:v>
                </c:pt>
                <c:pt idx="437">
                  <c:v>21.9</c:v>
                </c:pt>
                <c:pt idx="438">
                  <c:v>21.7</c:v>
                </c:pt>
                <c:pt idx="439">
                  <c:v>21.4</c:v>
                </c:pt>
                <c:pt idx="440">
                  <c:v>21.0</c:v>
                </c:pt>
                <c:pt idx="441">
                  <c:v>22.0</c:v>
                </c:pt>
                <c:pt idx="442">
                  <c:v>20.5</c:v>
                </c:pt>
                <c:pt idx="443">
                  <c:v>21.1</c:v>
                </c:pt>
                <c:pt idx="444">
                  <c:v>21.3</c:v>
                </c:pt>
                <c:pt idx="445">
                  <c:v>21.7</c:v>
                </c:pt>
                <c:pt idx="446">
                  <c:v>20.7</c:v>
                </c:pt>
                <c:pt idx="447">
                  <c:v>21.9</c:v>
                </c:pt>
                <c:pt idx="448">
                  <c:v>21.7</c:v>
                </c:pt>
                <c:pt idx="449">
                  <c:v>21.8</c:v>
                </c:pt>
                <c:pt idx="450">
                  <c:v>22.6</c:v>
                </c:pt>
                <c:pt idx="451">
                  <c:v>21.6</c:v>
                </c:pt>
                <c:pt idx="452">
                  <c:v>21.6</c:v>
                </c:pt>
                <c:pt idx="453">
                  <c:v>21.4</c:v>
                </c:pt>
                <c:pt idx="454">
                  <c:v>21.9</c:v>
                </c:pt>
                <c:pt idx="455">
                  <c:v>21.0</c:v>
                </c:pt>
                <c:pt idx="456">
                  <c:v>22.4</c:v>
                </c:pt>
                <c:pt idx="457">
                  <c:v>21.8</c:v>
                </c:pt>
                <c:pt idx="458">
                  <c:v>21.1</c:v>
                </c:pt>
                <c:pt idx="459">
                  <c:v>21.5</c:v>
                </c:pt>
                <c:pt idx="460">
                  <c:v>20.7</c:v>
                </c:pt>
                <c:pt idx="461">
                  <c:v>21.9</c:v>
                </c:pt>
                <c:pt idx="462">
                  <c:v>20.7</c:v>
                </c:pt>
                <c:pt idx="463">
                  <c:v>20.8</c:v>
                </c:pt>
                <c:pt idx="464">
                  <c:v>21.3</c:v>
                </c:pt>
                <c:pt idx="465">
                  <c:v>21.7</c:v>
                </c:pt>
                <c:pt idx="466">
                  <c:v>21.2</c:v>
                </c:pt>
                <c:pt idx="467">
                  <c:v>21.1</c:v>
                </c:pt>
                <c:pt idx="468">
                  <c:v>21.0</c:v>
                </c:pt>
                <c:pt idx="469">
                  <c:v>20.2</c:v>
                </c:pt>
                <c:pt idx="470">
                  <c:v>20.7</c:v>
                </c:pt>
                <c:pt idx="471">
                  <c:v>20.4</c:v>
                </c:pt>
                <c:pt idx="472">
                  <c:v>21.5</c:v>
                </c:pt>
                <c:pt idx="473">
                  <c:v>21.4</c:v>
                </c:pt>
                <c:pt idx="474">
                  <c:v>20.8</c:v>
                </c:pt>
                <c:pt idx="475">
                  <c:v>20.7</c:v>
                </c:pt>
                <c:pt idx="476">
                  <c:v>20.7</c:v>
                </c:pt>
                <c:pt idx="477">
                  <c:v>21.8</c:v>
                </c:pt>
                <c:pt idx="478">
                  <c:v>21.0</c:v>
                </c:pt>
                <c:pt idx="479">
                  <c:v>22.0</c:v>
                </c:pt>
                <c:pt idx="480">
                  <c:v>20.7</c:v>
                </c:pt>
                <c:pt idx="481">
                  <c:v>20.7</c:v>
                </c:pt>
                <c:pt idx="482">
                  <c:v>21.1</c:v>
                </c:pt>
                <c:pt idx="483">
                  <c:v>20.8</c:v>
                </c:pt>
                <c:pt idx="484">
                  <c:v>21.3</c:v>
                </c:pt>
                <c:pt idx="485">
                  <c:v>21.6</c:v>
                </c:pt>
                <c:pt idx="486">
                  <c:v>21.1</c:v>
                </c:pt>
                <c:pt idx="487">
                  <c:v>21.5</c:v>
                </c:pt>
                <c:pt idx="488">
                  <c:v>21.2</c:v>
                </c:pt>
                <c:pt idx="489">
                  <c:v>21.1</c:v>
                </c:pt>
                <c:pt idx="490">
                  <c:v>21.1</c:v>
                </c:pt>
                <c:pt idx="491">
                  <c:v>21.5</c:v>
                </c:pt>
                <c:pt idx="492">
                  <c:v>21.0</c:v>
                </c:pt>
                <c:pt idx="493">
                  <c:v>21.2</c:v>
                </c:pt>
                <c:pt idx="494">
                  <c:v>20.7</c:v>
                </c:pt>
                <c:pt idx="495">
                  <c:v>21.3</c:v>
                </c:pt>
                <c:pt idx="496">
                  <c:v>21.0</c:v>
                </c:pt>
                <c:pt idx="497">
                  <c:v>20.6</c:v>
                </c:pt>
                <c:pt idx="498">
                  <c:v>20.7</c:v>
                </c:pt>
                <c:pt idx="499">
                  <c:v>20.6</c:v>
                </c:pt>
                <c:pt idx="500">
                  <c:v>21.4</c:v>
                </c:pt>
                <c:pt idx="501">
                  <c:v>21.0</c:v>
                </c:pt>
                <c:pt idx="502">
                  <c:v>20.6</c:v>
                </c:pt>
                <c:pt idx="503">
                  <c:v>20.5</c:v>
                </c:pt>
                <c:pt idx="504">
                  <c:v>21.6</c:v>
                </c:pt>
                <c:pt idx="505">
                  <c:v>20.8</c:v>
                </c:pt>
                <c:pt idx="506">
                  <c:v>21.5</c:v>
                </c:pt>
                <c:pt idx="507">
                  <c:v>20.4</c:v>
                </c:pt>
                <c:pt idx="508">
                  <c:v>19.8</c:v>
                </c:pt>
                <c:pt idx="509">
                  <c:v>20.9</c:v>
                </c:pt>
                <c:pt idx="510">
                  <c:v>21.1</c:v>
                </c:pt>
                <c:pt idx="511">
                  <c:v>20.8</c:v>
                </c:pt>
                <c:pt idx="512">
                  <c:v>20.7</c:v>
                </c:pt>
                <c:pt idx="513">
                  <c:v>21.1</c:v>
                </c:pt>
                <c:pt idx="514">
                  <c:v>21.0</c:v>
                </c:pt>
                <c:pt idx="515">
                  <c:v>22.0</c:v>
                </c:pt>
                <c:pt idx="516">
                  <c:v>21.2</c:v>
                </c:pt>
                <c:pt idx="517">
                  <c:v>21.6</c:v>
                </c:pt>
                <c:pt idx="518">
                  <c:v>20.8</c:v>
                </c:pt>
                <c:pt idx="519">
                  <c:v>21.3</c:v>
                </c:pt>
                <c:pt idx="520">
                  <c:v>21.2</c:v>
                </c:pt>
                <c:pt idx="521">
                  <c:v>21.2</c:v>
                </c:pt>
                <c:pt idx="522">
                  <c:v>22.0</c:v>
                </c:pt>
                <c:pt idx="523">
                  <c:v>21.3</c:v>
                </c:pt>
                <c:pt idx="524">
                  <c:v>21.0</c:v>
                </c:pt>
                <c:pt idx="525">
                  <c:v>20.6</c:v>
                </c:pt>
                <c:pt idx="526">
                  <c:v>21.1</c:v>
                </c:pt>
                <c:pt idx="527">
                  <c:v>21.8</c:v>
                </c:pt>
                <c:pt idx="528">
                  <c:v>21.3</c:v>
                </c:pt>
                <c:pt idx="529">
                  <c:v>21.6</c:v>
                </c:pt>
                <c:pt idx="530">
                  <c:v>20.9</c:v>
                </c:pt>
                <c:pt idx="531">
                  <c:v>21.1</c:v>
                </c:pt>
                <c:pt idx="532">
                  <c:v>21.3</c:v>
                </c:pt>
                <c:pt idx="533">
                  <c:v>21.2</c:v>
                </c:pt>
                <c:pt idx="534">
                  <c:v>20.4</c:v>
                </c:pt>
                <c:pt idx="535">
                  <c:v>21.5</c:v>
                </c:pt>
                <c:pt idx="536">
                  <c:v>21.0</c:v>
                </c:pt>
                <c:pt idx="537">
                  <c:v>22.1</c:v>
                </c:pt>
                <c:pt idx="538">
                  <c:v>20.9</c:v>
                </c:pt>
                <c:pt idx="539">
                  <c:v>20.6</c:v>
                </c:pt>
                <c:pt idx="540">
                  <c:v>20.6</c:v>
                </c:pt>
                <c:pt idx="541">
                  <c:v>21.4</c:v>
                </c:pt>
                <c:pt idx="542">
                  <c:v>21.0</c:v>
                </c:pt>
                <c:pt idx="543">
                  <c:v>20.5</c:v>
                </c:pt>
                <c:pt idx="544">
                  <c:v>20.8</c:v>
                </c:pt>
                <c:pt idx="545">
                  <c:v>21.5</c:v>
                </c:pt>
                <c:pt idx="546">
                  <c:v>20.3</c:v>
                </c:pt>
                <c:pt idx="547">
                  <c:v>20.6</c:v>
                </c:pt>
                <c:pt idx="548">
                  <c:v>20.4</c:v>
                </c:pt>
                <c:pt idx="549">
                  <c:v>20.8</c:v>
                </c:pt>
                <c:pt idx="550">
                  <c:v>21.4</c:v>
                </c:pt>
                <c:pt idx="551">
                  <c:v>20.8</c:v>
                </c:pt>
                <c:pt idx="552">
                  <c:v>21.1</c:v>
                </c:pt>
                <c:pt idx="553">
                  <c:v>21.1</c:v>
                </c:pt>
                <c:pt idx="554">
                  <c:v>20.8</c:v>
                </c:pt>
                <c:pt idx="555">
                  <c:v>20.9</c:v>
                </c:pt>
                <c:pt idx="556">
                  <c:v>21.3</c:v>
                </c:pt>
                <c:pt idx="557">
                  <c:v>21.1</c:v>
                </c:pt>
                <c:pt idx="558">
                  <c:v>21.0</c:v>
                </c:pt>
                <c:pt idx="559">
                  <c:v>20.7</c:v>
                </c:pt>
                <c:pt idx="560">
                  <c:v>21.9</c:v>
                </c:pt>
                <c:pt idx="561">
                  <c:v>20.8</c:v>
                </c:pt>
                <c:pt idx="562">
                  <c:v>21.3</c:v>
                </c:pt>
                <c:pt idx="563">
                  <c:v>21.5</c:v>
                </c:pt>
                <c:pt idx="564">
                  <c:v>21.0</c:v>
                </c:pt>
                <c:pt idx="565">
                  <c:v>20.4</c:v>
                </c:pt>
                <c:pt idx="566">
                  <c:v>20.9</c:v>
                </c:pt>
                <c:pt idx="567">
                  <c:v>20.7</c:v>
                </c:pt>
                <c:pt idx="568">
                  <c:v>22.1</c:v>
                </c:pt>
                <c:pt idx="569">
                  <c:v>20.9</c:v>
                </c:pt>
                <c:pt idx="570">
                  <c:v>21.7</c:v>
                </c:pt>
                <c:pt idx="571">
                  <c:v>21.3</c:v>
                </c:pt>
                <c:pt idx="572">
                  <c:v>20.9</c:v>
                </c:pt>
                <c:pt idx="573">
                  <c:v>20.6</c:v>
                </c:pt>
                <c:pt idx="574">
                  <c:v>20.4</c:v>
                </c:pt>
                <c:pt idx="575">
                  <c:v>21.1</c:v>
                </c:pt>
                <c:pt idx="576">
                  <c:v>21.2</c:v>
                </c:pt>
                <c:pt idx="577">
                  <c:v>20.9</c:v>
                </c:pt>
                <c:pt idx="578">
                  <c:v>20.5</c:v>
                </c:pt>
                <c:pt idx="579">
                  <c:v>20.9</c:v>
                </c:pt>
                <c:pt idx="580">
                  <c:v>20.9</c:v>
                </c:pt>
                <c:pt idx="581">
                  <c:v>21.0</c:v>
                </c:pt>
                <c:pt idx="582">
                  <c:v>20.5</c:v>
                </c:pt>
                <c:pt idx="583">
                  <c:v>19.9</c:v>
                </c:pt>
                <c:pt idx="584">
                  <c:v>20.8</c:v>
                </c:pt>
                <c:pt idx="585">
                  <c:v>21.1</c:v>
                </c:pt>
                <c:pt idx="586">
                  <c:v>21.5</c:v>
                </c:pt>
                <c:pt idx="587">
                  <c:v>21.2</c:v>
                </c:pt>
                <c:pt idx="588">
                  <c:v>20.5</c:v>
                </c:pt>
                <c:pt idx="589">
                  <c:v>21.2</c:v>
                </c:pt>
                <c:pt idx="590">
                  <c:v>21.2</c:v>
                </c:pt>
                <c:pt idx="591">
                  <c:v>20.0</c:v>
                </c:pt>
                <c:pt idx="592">
                  <c:v>20.4</c:v>
                </c:pt>
                <c:pt idx="593">
                  <c:v>20.5</c:v>
                </c:pt>
                <c:pt idx="594">
                  <c:v>20.4</c:v>
                </c:pt>
                <c:pt idx="595">
                  <c:v>20.1</c:v>
                </c:pt>
                <c:pt idx="596">
                  <c:v>20.4</c:v>
                </c:pt>
                <c:pt idx="597">
                  <c:v>21.5</c:v>
                </c:pt>
                <c:pt idx="598">
                  <c:v>20.7</c:v>
                </c:pt>
                <c:pt idx="599">
                  <c:v>20.4</c:v>
                </c:pt>
                <c:pt idx="600">
                  <c:v>19.9</c:v>
                </c:pt>
                <c:pt idx="601">
                  <c:v>21.6</c:v>
                </c:pt>
                <c:pt idx="602">
                  <c:v>20.9</c:v>
                </c:pt>
                <c:pt idx="603">
                  <c:v>21.5</c:v>
                </c:pt>
                <c:pt idx="604">
                  <c:v>20.5</c:v>
                </c:pt>
                <c:pt idx="605">
                  <c:v>20.0</c:v>
                </c:pt>
                <c:pt idx="606">
                  <c:v>20.8</c:v>
                </c:pt>
                <c:pt idx="607">
                  <c:v>20.3</c:v>
                </c:pt>
                <c:pt idx="608">
                  <c:v>20.9</c:v>
                </c:pt>
                <c:pt idx="609">
                  <c:v>20.5</c:v>
                </c:pt>
                <c:pt idx="610">
                  <c:v>20.9</c:v>
                </c:pt>
                <c:pt idx="611">
                  <c:v>21.9</c:v>
                </c:pt>
                <c:pt idx="612">
                  <c:v>20.1</c:v>
                </c:pt>
                <c:pt idx="613">
                  <c:v>20.5</c:v>
                </c:pt>
                <c:pt idx="614">
                  <c:v>20.3</c:v>
                </c:pt>
                <c:pt idx="615">
                  <c:v>20.2</c:v>
                </c:pt>
                <c:pt idx="616">
                  <c:v>19.9</c:v>
                </c:pt>
                <c:pt idx="617">
                  <c:v>20.7</c:v>
                </c:pt>
                <c:pt idx="618">
                  <c:v>20.7</c:v>
                </c:pt>
                <c:pt idx="619">
                  <c:v>20.1</c:v>
                </c:pt>
                <c:pt idx="620">
                  <c:v>20.1</c:v>
                </c:pt>
                <c:pt idx="621">
                  <c:v>20.2</c:v>
                </c:pt>
                <c:pt idx="622">
                  <c:v>20.3</c:v>
                </c:pt>
                <c:pt idx="623">
                  <c:v>21.5</c:v>
                </c:pt>
                <c:pt idx="624">
                  <c:v>21.5</c:v>
                </c:pt>
                <c:pt idx="625">
                  <c:v>20.8</c:v>
                </c:pt>
                <c:pt idx="626">
                  <c:v>20.6</c:v>
                </c:pt>
                <c:pt idx="627">
                  <c:v>20.3</c:v>
                </c:pt>
                <c:pt idx="628">
                  <c:v>20.6</c:v>
                </c:pt>
                <c:pt idx="629">
                  <c:v>20.6</c:v>
                </c:pt>
                <c:pt idx="630">
                  <c:v>20.6</c:v>
                </c:pt>
                <c:pt idx="631">
                  <c:v>20.8</c:v>
                </c:pt>
                <c:pt idx="632">
                  <c:v>20.1</c:v>
                </c:pt>
                <c:pt idx="633">
                  <c:v>20.5</c:v>
                </c:pt>
                <c:pt idx="634">
                  <c:v>21.0</c:v>
                </c:pt>
                <c:pt idx="635">
                  <c:v>20.5</c:v>
                </c:pt>
                <c:pt idx="636">
                  <c:v>20.6</c:v>
                </c:pt>
                <c:pt idx="637">
                  <c:v>19.9</c:v>
                </c:pt>
                <c:pt idx="638">
                  <c:v>20.4</c:v>
                </c:pt>
                <c:pt idx="639">
                  <c:v>20.6</c:v>
                </c:pt>
                <c:pt idx="640">
                  <c:v>20.3</c:v>
                </c:pt>
                <c:pt idx="641">
                  <c:v>20.7</c:v>
                </c:pt>
                <c:pt idx="642">
                  <c:v>20.5</c:v>
                </c:pt>
                <c:pt idx="643">
                  <c:v>21.1</c:v>
                </c:pt>
                <c:pt idx="644">
                  <c:v>20.1</c:v>
                </c:pt>
                <c:pt idx="645">
                  <c:v>20.0</c:v>
                </c:pt>
                <c:pt idx="646">
                  <c:v>21.1</c:v>
                </c:pt>
                <c:pt idx="647">
                  <c:v>20.7</c:v>
                </c:pt>
                <c:pt idx="648">
                  <c:v>20.9</c:v>
                </c:pt>
                <c:pt idx="649">
                  <c:v>20.6</c:v>
                </c:pt>
                <c:pt idx="650">
                  <c:v>19.8</c:v>
                </c:pt>
                <c:pt idx="651">
                  <c:v>20.5</c:v>
                </c:pt>
                <c:pt idx="652">
                  <c:v>20.3</c:v>
                </c:pt>
                <c:pt idx="653">
                  <c:v>20.6</c:v>
                </c:pt>
                <c:pt idx="654">
                  <c:v>20.0</c:v>
                </c:pt>
                <c:pt idx="655">
                  <c:v>20.5</c:v>
                </c:pt>
                <c:pt idx="656">
                  <c:v>20.5</c:v>
                </c:pt>
                <c:pt idx="657">
                  <c:v>20.2</c:v>
                </c:pt>
                <c:pt idx="658">
                  <c:v>20.7</c:v>
                </c:pt>
                <c:pt idx="659">
                  <c:v>21.3</c:v>
                </c:pt>
                <c:pt idx="660">
                  <c:v>21.2</c:v>
                </c:pt>
                <c:pt idx="661">
                  <c:v>20.6</c:v>
                </c:pt>
                <c:pt idx="662">
                  <c:v>19.9</c:v>
                </c:pt>
                <c:pt idx="663">
                  <c:v>20.6</c:v>
                </c:pt>
                <c:pt idx="664">
                  <c:v>19.6</c:v>
                </c:pt>
                <c:pt idx="665">
                  <c:v>20.6</c:v>
                </c:pt>
                <c:pt idx="666">
                  <c:v>20.6</c:v>
                </c:pt>
                <c:pt idx="667">
                  <c:v>20.3</c:v>
                </c:pt>
                <c:pt idx="668">
                  <c:v>20.9</c:v>
                </c:pt>
                <c:pt idx="669">
                  <c:v>20.1</c:v>
                </c:pt>
                <c:pt idx="670">
                  <c:v>19.9</c:v>
                </c:pt>
                <c:pt idx="671">
                  <c:v>19.6</c:v>
                </c:pt>
                <c:pt idx="672">
                  <c:v>20.7</c:v>
                </c:pt>
                <c:pt idx="673">
                  <c:v>20.4</c:v>
                </c:pt>
                <c:pt idx="674">
                  <c:v>20.3</c:v>
                </c:pt>
                <c:pt idx="675">
                  <c:v>19.9</c:v>
                </c:pt>
                <c:pt idx="676">
                  <c:v>20.0</c:v>
                </c:pt>
                <c:pt idx="677">
                  <c:v>20.2</c:v>
                </c:pt>
                <c:pt idx="678">
                  <c:v>20.8</c:v>
                </c:pt>
                <c:pt idx="679">
                  <c:v>20.5</c:v>
                </c:pt>
                <c:pt idx="680">
                  <c:v>20.4</c:v>
                </c:pt>
                <c:pt idx="681">
                  <c:v>20.7</c:v>
                </c:pt>
                <c:pt idx="682">
                  <c:v>20.4</c:v>
                </c:pt>
                <c:pt idx="683">
                  <c:v>20.1</c:v>
                </c:pt>
                <c:pt idx="684">
                  <c:v>20.5</c:v>
                </c:pt>
                <c:pt idx="685">
                  <c:v>20.5</c:v>
                </c:pt>
                <c:pt idx="686">
                  <c:v>19.9</c:v>
                </c:pt>
                <c:pt idx="687">
                  <c:v>19.9</c:v>
                </c:pt>
                <c:pt idx="688">
                  <c:v>20.9</c:v>
                </c:pt>
                <c:pt idx="689">
                  <c:v>20.2</c:v>
                </c:pt>
                <c:pt idx="690">
                  <c:v>20.0</c:v>
                </c:pt>
                <c:pt idx="691">
                  <c:v>20.3</c:v>
                </c:pt>
                <c:pt idx="692">
                  <c:v>19.8</c:v>
                </c:pt>
                <c:pt idx="693">
                  <c:v>20.4</c:v>
                </c:pt>
                <c:pt idx="694">
                  <c:v>19.9</c:v>
                </c:pt>
                <c:pt idx="695">
                  <c:v>19.6</c:v>
                </c:pt>
                <c:pt idx="696">
                  <c:v>20.0</c:v>
                </c:pt>
                <c:pt idx="697">
                  <c:v>20.0</c:v>
                </c:pt>
                <c:pt idx="698">
                  <c:v>19.9</c:v>
                </c:pt>
                <c:pt idx="699">
                  <c:v>20.1</c:v>
                </c:pt>
                <c:pt idx="700">
                  <c:v>20.1</c:v>
                </c:pt>
                <c:pt idx="701">
                  <c:v>19.5</c:v>
                </c:pt>
                <c:pt idx="702">
                  <c:v>20.7</c:v>
                </c:pt>
                <c:pt idx="703">
                  <c:v>20.2</c:v>
                </c:pt>
                <c:pt idx="704">
                  <c:v>19.6</c:v>
                </c:pt>
                <c:pt idx="705">
                  <c:v>19.9</c:v>
                </c:pt>
                <c:pt idx="706">
                  <c:v>19.4</c:v>
                </c:pt>
                <c:pt idx="707">
                  <c:v>19.5</c:v>
                </c:pt>
                <c:pt idx="708">
                  <c:v>19.4</c:v>
                </c:pt>
                <c:pt idx="709">
                  <c:v>19.9</c:v>
                </c:pt>
                <c:pt idx="710">
                  <c:v>19.3</c:v>
                </c:pt>
                <c:pt idx="711">
                  <c:v>19.9</c:v>
                </c:pt>
                <c:pt idx="712">
                  <c:v>19.5</c:v>
                </c:pt>
                <c:pt idx="713">
                  <c:v>20.2</c:v>
                </c:pt>
                <c:pt idx="714">
                  <c:v>20.1</c:v>
                </c:pt>
                <c:pt idx="715">
                  <c:v>19.5</c:v>
                </c:pt>
                <c:pt idx="716">
                  <c:v>19.0</c:v>
                </c:pt>
                <c:pt idx="717">
                  <c:v>20.1</c:v>
                </c:pt>
                <c:pt idx="718">
                  <c:v>19.5</c:v>
                </c:pt>
                <c:pt idx="719">
                  <c:v>20.7</c:v>
                </c:pt>
                <c:pt idx="720">
                  <c:v>20.6</c:v>
                </c:pt>
                <c:pt idx="721">
                  <c:v>20.1</c:v>
                </c:pt>
                <c:pt idx="722">
                  <c:v>20.2</c:v>
                </c:pt>
                <c:pt idx="723">
                  <c:v>19.8</c:v>
                </c:pt>
                <c:pt idx="724">
                  <c:v>20.4</c:v>
                </c:pt>
                <c:pt idx="725">
                  <c:v>19.2</c:v>
                </c:pt>
                <c:pt idx="726">
                  <c:v>19.9</c:v>
                </c:pt>
                <c:pt idx="727">
                  <c:v>19.7</c:v>
                </c:pt>
                <c:pt idx="728">
                  <c:v>19.6</c:v>
                </c:pt>
                <c:pt idx="729">
                  <c:v>19.8</c:v>
                </c:pt>
                <c:pt idx="730">
                  <c:v>19.5</c:v>
                </c:pt>
                <c:pt idx="731">
                  <c:v>19.6</c:v>
                </c:pt>
                <c:pt idx="732">
                  <c:v>20.3</c:v>
                </c:pt>
                <c:pt idx="733">
                  <c:v>19.1</c:v>
                </c:pt>
                <c:pt idx="734">
                  <c:v>19.4</c:v>
                </c:pt>
                <c:pt idx="735">
                  <c:v>19.8</c:v>
                </c:pt>
                <c:pt idx="736">
                  <c:v>19.2</c:v>
                </c:pt>
                <c:pt idx="737">
                  <c:v>19.2</c:v>
                </c:pt>
                <c:pt idx="738">
                  <c:v>19.5</c:v>
                </c:pt>
                <c:pt idx="739">
                  <c:v>19.5</c:v>
                </c:pt>
                <c:pt idx="740">
                  <c:v>20.3</c:v>
                </c:pt>
                <c:pt idx="741">
                  <c:v>19.5</c:v>
                </c:pt>
                <c:pt idx="742">
                  <c:v>19.6</c:v>
                </c:pt>
                <c:pt idx="743">
                  <c:v>20.0</c:v>
                </c:pt>
                <c:pt idx="744">
                  <c:v>19.6</c:v>
                </c:pt>
                <c:pt idx="745">
                  <c:v>19.7</c:v>
                </c:pt>
                <c:pt idx="746">
                  <c:v>19.5</c:v>
                </c:pt>
                <c:pt idx="747">
                  <c:v>19.3</c:v>
                </c:pt>
                <c:pt idx="748">
                  <c:v>19.2</c:v>
                </c:pt>
                <c:pt idx="749">
                  <c:v>20.9</c:v>
                </c:pt>
                <c:pt idx="750">
                  <c:v>19.8</c:v>
                </c:pt>
                <c:pt idx="751">
                  <c:v>19.9</c:v>
                </c:pt>
                <c:pt idx="752">
                  <c:v>20.0</c:v>
                </c:pt>
                <c:pt idx="753">
                  <c:v>19.5</c:v>
                </c:pt>
                <c:pt idx="754">
                  <c:v>20.2</c:v>
                </c:pt>
                <c:pt idx="755">
                  <c:v>19.5</c:v>
                </c:pt>
                <c:pt idx="756">
                  <c:v>19.4</c:v>
                </c:pt>
                <c:pt idx="757">
                  <c:v>19.9</c:v>
                </c:pt>
                <c:pt idx="758">
                  <c:v>19.5</c:v>
                </c:pt>
                <c:pt idx="759">
                  <c:v>19.2</c:v>
                </c:pt>
                <c:pt idx="760">
                  <c:v>19.1</c:v>
                </c:pt>
                <c:pt idx="761">
                  <c:v>19.4</c:v>
                </c:pt>
                <c:pt idx="762">
                  <c:v>19.8</c:v>
                </c:pt>
                <c:pt idx="763">
                  <c:v>20.8</c:v>
                </c:pt>
                <c:pt idx="764">
                  <c:v>18.9</c:v>
                </c:pt>
                <c:pt idx="765">
                  <c:v>18.9</c:v>
                </c:pt>
                <c:pt idx="766">
                  <c:v>19.7</c:v>
                </c:pt>
                <c:pt idx="767">
                  <c:v>20.6</c:v>
                </c:pt>
                <c:pt idx="768">
                  <c:v>20.4</c:v>
                </c:pt>
                <c:pt idx="769">
                  <c:v>19.6</c:v>
                </c:pt>
                <c:pt idx="770">
                  <c:v>20.1</c:v>
                </c:pt>
                <c:pt idx="771">
                  <c:v>19.5</c:v>
                </c:pt>
                <c:pt idx="772">
                  <c:v>19.1</c:v>
                </c:pt>
                <c:pt idx="773">
                  <c:v>19.2</c:v>
                </c:pt>
                <c:pt idx="774">
                  <c:v>20.0</c:v>
                </c:pt>
                <c:pt idx="775">
                  <c:v>20.0</c:v>
                </c:pt>
                <c:pt idx="776">
                  <c:v>20.0</c:v>
                </c:pt>
                <c:pt idx="777">
                  <c:v>19.1</c:v>
                </c:pt>
                <c:pt idx="778">
                  <c:v>20.2</c:v>
                </c:pt>
                <c:pt idx="779">
                  <c:v>19.7</c:v>
                </c:pt>
                <c:pt idx="780">
                  <c:v>19.5</c:v>
                </c:pt>
                <c:pt idx="781">
                  <c:v>19.2</c:v>
                </c:pt>
                <c:pt idx="782">
                  <c:v>19.5</c:v>
                </c:pt>
                <c:pt idx="783">
                  <c:v>19.2</c:v>
                </c:pt>
                <c:pt idx="784">
                  <c:v>19.5</c:v>
                </c:pt>
                <c:pt idx="785">
                  <c:v>19.1</c:v>
                </c:pt>
                <c:pt idx="786">
                  <c:v>19.5</c:v>
                </c:pt>
                <c:pt idx="787">
                  <c:v>19.3</c:v>
                </c:pt>
                <c:pt idx="788">
                  <c:v>19.8</c:v>
                </c:pt>
                <c:pt idx="789">
                  <c:v>19.5</c:v>
                </c:pt>
                <c:pt idx="790">
                  <c:v>20.3</c:v>
                </c:pt>
                <c:pt idx="791">
                  <c:v>19.3</c:v>
                </c:pt>
                <c:pt idx="792">
                  <c:v>19.6</c:v>
                </c:pt>
                <c:pt idx="793">
                  <c:v>19.3</c:v>
                </c:pt>
                <c:pt idx="794">
                  <c:v>19.7</c:v>
                </c:pt>
                <c:pt idx="795">
                  <c:v>19.9</c:v>
                </c:pt>
                <c:pt idx="796">
                  <c:v>19.7</c:v>
                </c:pt>
                <c:pt idx="797">
                  <c:v>18.7</c:v>
                </c:pt>
                <c:pt idx="798">
                  <c:v>19.6</c:v>
                </c:pt>
                <c:pt idx="799">
                  <c:v>19.6</c:v>
                </c:pt>
                <c:pt idx="800">
                  <c:v>20.0</c:v>
                </c:pt>
                <c:pt idx="801">
                  <c:v>19.2</c:v>
                </c:pt>
                <c:pt idx="802">
                  <c:v>19.2</c:v>
                </c:pt>
                <c:pt idx="803">
                  <c:v>19.0</c:v>
                </c:pt>
                <c:pt idx="804">
                  <c:v>19.4</c:v>
                </c:pt>
                <c:pt idx="805">
                  <c:v>20.1</c:v>
                </c:pt>
                <c:pt idx="806">
                  <c:v>19.7</c:v>
                </c:pt>
                <c:pt idx="807">
                  <c:v>20.3</c:v>
                </c:pt>
                <c:pt idx="808">
                  <c:v>20.0</c:v>
                </c:pt>
                <c:pt idx="809">
                  <c:v>19.5</c:v>
                </c:pt>
                <c:pt idx="810">
                  <c:v>19.5</c:v>
                </c:pt>
                <c:pt idx="811">
                  <c:v>19.0</c:v>
                </c:pt>
                <c:pt idx="812">
                  <c:v>19.8</c:v>
                </c:pt>
                <c:pt idx="813">
                  <c:v>19.6</c:v>
                </c:pt>
                <c:pt idx="814">
                  <c:v>19.6</c:v>
                </c:pt>
                <c:pt idx="815">
                  <c:v>19.6</c:v>
                </c:pt>
                <c:pt idx="816">
                  <c:v>19.4</c:v>
                </c:pt>
                <c:pt idx="817">
                  <c:v>19.6</c:v>
                </c:pt>
                <c:pt idx="818">
                  <c:v>19.3</c:v>
                </c:pt>
                <c:pt idx="819">
                  <c:v>19.5</c:v>
                </c:pt>
                <c:pt idx="820">
                  <c:v>19.4</c:v>
                </c:pt>
                <c:pt idx="821">
                  <c:v>19.1</c:v>
                </c:pt>
                <c:pt idx="822">
                  <c:v>19.4</c:v>
                </c:pt>
                <c:pt idx="823">
                  <c:v>18.4</c:v>
                </c:pt>
                <c:pt idx="824">
                  <c:v>18.9</c:v>
                </c:pt>
                <c:pt idx="825">
                  <c:v>19.3</c:v>
                </c:pt>
                <c:pt idx="826">
                  <c:v>20.5</c:v>
                </c:pt>
                <c:pt idx="827">
                  <c:v>19.3</c:v>
                </c:pt>
                <c:pt idx="828">
                  <c:v>19.2</c:v>
                </c:pt>
                <c:pt idx="829">
                  <c:v>18.8</c:v>
                </c:pt>
                <c:pt idx="830">
                  <c:v>19.3</c:v>
                </c:pt>
                <c:pt idx="831">
                  <c:v>19.0</c:v>
                </c:pt>
                <c:pt idx="832">
                  <c:v>19.4</c:v>
                </c:pt>
                <c:pt idx="833">
                  <c:v>19.7</c:v>
                </c:pt>
                <c:pt idx="834">
                  <c:v>19.5</c:v>
                </c:pt>
                <c:pt idx="835">
                  <c:v>19.6</c:v>
                </c:pt>
                <c:pt idx="836">
                  <c:v>18.8</c:v>
                </c:pt>
                <c:pt idx="837">
                  <c:v>19.1</c:v>
                </c:pt>
                <c:pt idx="838">
                  <c:v>18.7</c:v>
                </c:pt>
                <c:pt idx="839">
                  <c:v>18.7</c:v>
                </c:pt>
                <c:pt idx="840">
                  <c:v>19.0</c:v>
                </c:pt>
                <c:pt idx="841">
                  <c:v>19.2</c:v>
                </c:pt>
                <c:pt idx="842">
                  <c:v>18.6</c:v>
                </c:pt>
                <c:pt idx="843">
                  <c:v>19.1</c:v>
                </c:pt>
                <c:pt idx="844">
                  <c:v>19.4</c:v>
                </c:pt>
                <c:pt idx="845">
                  <c:v>18.3</c:v>
                </c:pt>
                <c:pt idx="846">
                  <c:v>19.0</c:v>
                </c:pt>
                <c:pt idx="847">
                  <c:v>19.2</c:v>
                </c:pt>
                <c:pt idx="848">
                  <c:v>18.8</c:v>
                </c:pt>
                <c:pt idx="849">
                  <c:v>19.0</c:v>
                </c:pt>
                <c:pt idx="850">
                  <c:v>19.2</c:v>
                </c:pt>
                <c:pt idx="851">
                  <c:v>19.3</c:v>
                </c:pt>
                <c:pt idx="852">
                  <c:v>18.7</c:v>
                </c:pt>
                <c:pt idx="853">
                  <c:v>18.7</c:v>
                </c:pt>
                <c:pt idx="854">
                  <c:v>19.2</c:v>
                </c:pt>
                <c:pt idx="855">
                  <c:v>19.2</c:v>
                </c:pt>
                <c:pt idx="856">
                  <c:v>19.1</c:v>
                </c:pt>
                <c:pt idx="857">
                  <c:v>18.7</c:v>
                </c:pt>
                <c:pt idx="858">
                  <c:v>19.0</c:v>
                </c:pt>
                <c:pt idx="859">
                  <c:v>19.3</c:v>
                </c:pt>
                <c:pt idx="860">
                  <c:v>18.8</c:v>
                </c:pt>
                <c:pt idx="861">
                  <c:v>19.3</c:v>
                </c:pt>
                <c:pt idx="862">
                  <c:v>19.0</c:v>
                </c:pt>
                <c:pt idx="863">
                  <c:v>18.8</c:v>
                </c:pt>
                <c:pt idx="864">
                  <c:v>19.3</c:v>
                </c:pt>
                <c:pt idx="865">
                  <c:v>18.4</c:v>
                </c:pt>
                <c:pt idx="866">
                  <c:v>19.4</c:v>
                </c:pt>
                <c:pt idx="867">
                  <c:v>18.8</c:v>
                </c:pt>
                <c:pt idx="868">
                  <c:v>19.6</c:v>
                </c:pt>
                <c:pt idx="869">
                  <c:v>19.2</c:v>
                </c:pt>
                <c:pt idx="870">
                  <c:v>18.8</c:v>
                </c:pt>
                <c:pt idx="871">
                  <c:v>18.5</c:v>
                </c:pt>
                <c:pt idx="872">
                  <c:v>18.5</c:v>
                </c:pt>
                <c:pt idx="873">
                  <c:v>19.3</c:v>
                </c:pt>
                <c:pt idx="874">
                  <c:v>19.7</c:v>
                </c:pt>
                <c:pt idx="875">
                  <c:v>18.7</c:v>
                </c:pt>
                <c:pt idx="876">
                  <c:v>19.4</c:v>
                </c:pt>
                <c:pt idx="877">
                  <c:v>18.9</c:v>
                </c:pt>
                <c:pt idx="878">
                  <c:v>18.3</c:v>
                </c:pt>
                <c:pt idx="879">
                  <c:v>19.2</c:v>
                </c:pt>
                <c:pt idx="880">
                  <c:v>19.5</c:v>
                </c:pt>
                <c:pt idx="881">
                  <c:v>18.6</c:v>
                </c:pt>
                <c:pt idx="882">
                  <c:v>17.8</c:v>
                </c:pt>
                <c:pt idx="883">
                  <c:v>19.2</c:v>
                </c:pt>
                <c:pt idx="884">
                  <c:v>19.0</c:v>
                </c:pt>
                <c:pt idx="885">
                  <c:v>19.0</c:v>
                </c:pt>
                <c:pt idx="886">
                  <c:v>18.7</c:v>
                </c:pt>
                <c:pt idx="887">
                  <c:v>18.3</c:v>
                </c:pt>
                <c:pt idx="888">
                  <c:v>18.4</c:v>
                </c:pt>
                <c:pt idx="889">
                  <c:v>19.0</c:v>
                </c:pt>
                <c:pt idx="890">
                  <c:v>19.2</c:v>
                </c:pt>
                <c:pt idx="891">
                  <c:v>19.0</c:v>
                </c:pt>
                <c:pt idx="892">
                  <c:v>18.4</c:v>
                </c:pt>
                <c:pt idx="893">
                  <c:v>19.2</c:v>
                </c:pt>
                <c:pt idx="894">
                  <c:v>18.7</c:v>
                </c:pt>
                <c:pt idx="895">
                  <c:v>19.3</c:v>
                </c:pt>
                <c:pt idx="896">
                  <c:v>19.6</c:v>
                </c:pt>
                <c:pt idx="897">
                  <c:v>18.6</c:v>
                </c:pt>
                <c:pt idx="898">
                  <c:v>18.6</c:v>
                </c:pt>
                <c:pt idx="899">
                  <c:v>19.4</c:v>
                </c:pt>
                <c:pt idx="900">
                  <c:v>18.6</c:v>
                </c:pt>
                <c:pt idx="901">
                  <c:v>18.8</c:v>
                </c:pt>
                <c:pt idx="902">
                  <c:v>19.3</c:v>
                </c:pt>
                <c:pt idx="903">
                  <c:v>18.5</c:v>
                </c:pt>
                <c:pt idx="904">
                  <c:v>19.0</c:v>
                </c:pt>
                <c:pt idx="905">
                  <c:v>18.0</c:v>
                </c:pt>
                <c:pt idx="906">
                  <c:v>19.4</c:v>
                </c:pt>
                <c:pt idx="907">
                  <c:v>19.2</c:v>
                </c:pt>
                <c:pt idx="908">
                  <c:v>18.7</c:v>
                </c:pt>
                <c:pt idx="909">
                  <c:v>19.2</c:v>
                </c:pt>
                <c:pt idx="910">
                  <c:v>19.3</c:v>
                </c:pt>
                <c:pt idx="911">
                  <c:v>17.9</c:v>
                </c:pt>
                <c:pt idx="912">
                  <c:v>18.7</c:v>
                </c:pt>
                <c:pt idx="913">
                  <c:v>18.9</c:v>
                </c:pt>
                <c:pt idx="914">
                  <c:v>19.0</c:v>
                </c:pt>
                <c:pt idx="915">
                  <c:v>18.3</c:v>
                </c:pt>
                <c:pt idx="916">
                  <c:v>18.7</c:v>
                </c:pt>
                <c:pt idx="917">
                  <c:v>18.8</c:v>
                </c:pt>
                <c:pt idx="918">
                  <c:v>18.7</c:v>
                </c:pt>
                <c:pt idx="919">
                  <c:v>18.3</c:v>
                </c:pt>
                <c:pt idx="920">
                  <c:v>18.1</c:v>
                </c:pt>
                <c:pt idx="921">
                  <c:v>18.8</c:v>
                </c:pt>
                <c:pt idx="922">
                  <c:v>18.3</c:v>
                </c:pt>
                <c:pt idx="923">
                  <c:v>19.3</c:v>
                </c:pt>
                <c:pt idx="924">
                  <c:v>18.7</c:v>
                </c:pt>
                <c:pt idx="925">
                  <c:v>19.0</c:v>
                </c:pt>
                <c:pt idx="926">
                  <c:v>19.1</c:v>
                </c:pt>
                <c:pt idx="927">
                  <c:v>19.9</c:v>
                </c:pt>
                <c:pt idx="928">
                  <c:v>18.5</c:v>
                </c:pt>
                <c:pt idx="929">
                  <c:v>19.0</c:v>
                </c:pt>
                <c:pt idx="930">
                  <c:v>18.6</c:v>
                </c:pt>
                <c:pt idx="931">
                  <c:v>18.6</c:v>
                </c:pt>
                <c:pt idx="932">
                  <c:v>19.0</c:v>
                </c:pt>
                <c:pt idx="933">
                  <c:v>19.3</c:v>
                </c:pt>
                <c:pt idx="934">
                  <c:v>19.1</c:v>
                </c:pt>
                <c:pt idx="935">
                  <c:v>18.8</c:v>
                </c:pt>
                <c:pt idx="936">
                  <c:v>18.8</c:v>
                </c:pt>
                <c:pt idx="937">
                  <c:v>18.2</c:v>
                </c:pt>
                <c:pt idx="938">
                  <c:v>18.5</c:v>
                </c:pt>
                <c:pt idx="939">
                  <c:v>18.5</c:v>
                </c:pt>
                <c:pt idx="940">
                  <c:v>18.7</c:v>
                </c:pt>
                <c:pt idx="941">
                  <c:v>18.5</c:v>
                </c:pt>
                <c:pt idx="942">
                  <c:v>18.7</c:v>
                </c:pt>
                <c:pt idx="943">
                  <c:v>18.8</c:v>
                </c:pt>
                <c:pt idx="944">
                  <c:v>17.8</c:v>
                </c:pt>
                <c:pt idx="945">
                  <c:v>18.3</c:v>
                </c:pt>
                <c:pt idx="946">
                  <c:v>18.8</c:v>
                </c:pt>
                <c:pt idx="947">
                  <c:v>18.2</c:v>
                </c:pt>
                <c:pt idx="948">
                  <c:v>19.0</c:v>
                </c:pt>
                <c:pt idx="949">
                  <c:v>18.2</c:v>
                </c:pt>
                <c:pt idx="950">
                  <c:v>18.5</c:v>
                </c:pt>
                <c:pt idx="951">
                  <c:v>18.5</c:v>
                </c:pt>
                <c:pt idx="952">
                  <c:v>18.8</c:v>
                </c:pt>
                <c:pt idx="953">
                  <c:v>18.7</c:v>
                </c:pt>
                <c:pt idx="954">
                  <c:v>18.6</c:v>
                </c:pt>
                <c:pt idx="955">
                  <c:v>18.6</c:v>
                </c:pt>
                <c:pt idx="956">
                  <c:v>18.4</c:v>
                </c:pt>
                <c:pt idx="957">
                  <c:v>18.5</c:v>
                </c:pt>
                <c:pt idx="958">
                  <c:v>18.2</c:v>
                </c:pt>
                <c:pt idx="959">
                  <c:v>19.2</c:v>
                </c:pt>
                <c:pt idx="960">
                  <c:v>18.8</c:v>
                </c:pt>
                <c:pt idx="961">
                  <c:v>18.7</c:v>
                </c:pt>
                <c:pt idx="962">
                  <c:v>18.5</c:v>
                </c:pt>
                <c:pt idx="963">
                  <c:v>18.4</c:v>
                </c:pt>
                <c:pt idx="964">
                  <c:v>19.1</c:v>
                </c:pt>
                <c:pt idx="965">
                  <c:v>18.5</c:v>
                </c:pt>
                <c:pt idx="966">
                  <c:v>18.4</c:v>
                </c:pt>
                <c:pt idx="967">
                  <c:v>18.2</c:v>
                </c:pt>
                <c:pt idx="968">
                  <c:v>18.8</c:v>
                </c:pt>
                <c:pt idx="969">
                  <c:v>18.6</c:v>
                </c:pt>
                <c:pt idx="970">
                  <c:v>18.4</c:v>
                </c:pt>
                <c:pt idx="971">
                  <c:v>18.9</c:v>
                </c:pt>
                <c:pt idx="972">
                  <c:v>18.5</c:v>
                </c:pt>
                <c:pt idx="973">
                  <c:v>19.3</c:v>
                </c:pt>
                <c:pt idx="974">
                  <c:v>19.0</c:v>
                </c:pt>
                <c:pt idx="975">
                  <c:v>18.6</c:v>
                </c:pt>
                <c:pt idx="976">
                  <c:v>18.6</c:v>
                </c:pt>
                <c:pt idx="977">
                  <c:v>18.4</c:v>
                </c:pt>
                <c:pt idx="978">
                  <c:v>18.4</c:v>
                </c:pt>
                <c:pt idx="979">
                  <c:v>18.3</c:v>
                </c:pt>
                <c:pt idx="980">
                  <c:v>18.2</c:v>
                </c:pt>
                <c:pt idx="981">
                  <c:v>19.0</c:v>
                </c:pt>
                <c:pt idx="982">
                  <c:v>18.3</c:v>
                </c:pt>
                <c:pt idx="983">
                  <c:v>18.5</c:v>
                </c:pt>
                <c:pt idx="984">
                  <c:v>18.8</c:v>
                </c:pt>
                <c:pt idx="985">
                  <c:v>18.3</c:v>
                </c:pt>
                <c:pt idx="986">
                  <c:v>18.5</c:v>
                </c:pt>
                <c:pt idx="987">
                  <c:v>18.3</c:v>
                </c:pt>
                <c:pt idx="988">
                  <c:v>17.7</c:v>
                </c:pt>
                <c:pt idx="989">
                  <c:v>18.8</c:v>
                </c:pt>
                <c:pt idx="990">
                  <c:v>18.2</c:v>
                </c:pt>
                <c:pt idx="991">
                  <c:v>18.5</c:v>
                </c:pt>
                <c:pt idx="992">
                  <c:v>19.3</c:v>
                </c:pt>
                <c:pt idx="993">
                  <c:v>18.7</c:v>
                </c:pt>
                <c:pt idx="994">
                  <c:v>18.7</c:v>
                </c:pt>
                <c:pt idx="995">
                  <c:v>18.2</c:v>
                </c:pt>
                <c:pt idx="996">
                  <c:v>18.3</c:v>
                </c:pt>
                <c:pt idx="997">
                  <c:v>17.9</c:v>
                </c:pt>
                <c:pt idx="998">
                  <c:v>18.8</c:v>
                </c:pt>
                <c:pt idx="999">
                  <c:v>18.4</c:v>
                </c:pt>
                <c:pt idx="1000">
                  <c:v>18.8</c:v>
                </c:pt>
                <c:pt idx="1001">
                  <c:v>18.9</c:v>
                </c:pt>
                <c:pt idx="1002">
                  <c:v>19.3</c:v>
                </c:pt>
                <c:pt idx="1003">
                  <c:v>18.0</c:v>
                </c:pt>
                <c:pt idx="1004">
                  <c:v>18.6</c:v>
                </c:pt>
                <c:pt idx="1005">
                  <c:v>18.4</c:v>
                </c:pt>
                <c:pt idx="1006">
                  <c:v>18.8</c:v>
                </c:pt>
                <c:pt idx="1007">
                  <c:v>19.3</c:v>
                </c:pt>
                <c:pt idx="1008">
                  <c:v>18.5</c:v>
                </c:pt>
                <c:pt idx="1009">
                  <c:v>18.1</c:v>
                </c:pt>
                <c:pt idx="1010">
                  <c:v>18.3</c:v>
                </c:pt>
                <c:pt idx="1011">
                  <c:v>19.3</c:v>
                </c:pt>
                <c:pt idx="1012">
                  <c:v>18.7</c:v>
                </c:pt>
                <c:pt idx="1013">
                  <c:v>18.9</c:v>
                </c:pt>
                <c:pt idx="1014">
                  <c:v>18.2</c:v>
                </c:pt>
                <c:pt idx="1015">
                  <c:v>17.9</c:v>
                </c:pt>
                <c:pt idx="1016">
                  <c:v>18.2</c:v>
                </c:pt>
                <c:pt idx="1017">
                  <c:v>18.1</c:v>
                </c:pt>
                <c:pt idx="1018">
                  <c:v>17.9</c:v>
                </c:pt>
                <c:pt idx="1019">
                  <c:v>17.9</c:v>
                </c:pt>
                <c:pt idx="1020">
                  <c:v>18.1</c:v>
                </c:pt>
                <c:pt idx="1021">
                  <c:v>18.5</c:v>
                </c:pt>
                <c:pt idx="1022">
                  <c:v>18.1</c:v>
                </c:pt>
                <c:pt idx="1023">
                  <c:v>17.9</c:v>
                </c:pt>
                <c:pt idx="1024">
                  <c:v>18.9</c:v>
                </c:pt>
                <c:pt idx="1025">
                  <c:v>19.4</c:v>
                </c:pt>
                <c:pt idx="1026">
                  <c:v>18.6</c:v>
                </c:pt>
                <c:pt idx="1027">
                  <c:v>18.5</c:v>
                </c:pt>
                <c:pt idx="1028">
                  <c:v>18.7</c:v>
                </c:pt>
                <c:pt idx="1029">
                  <c:v>18.0</c:v>
                </c:pt>
                <c:pt idx="1030">
                  <c:v>18.4</c:v>
                </c:pt>
                <c:pt idx="1031">
                  <c:v>18.0</c:v>
                </c:pt>
                <c:pt idx="1032">
                  <c:v>17.8</c:v>
                </c:pt>
                <c:pt idx="1033">
                  <c:v>18.6</c:v>
                </c:pt>
                <c:pt idx="1034">
                  <c:v>18.4</c:v>
                </c:pt>
                <c:pt idx="1035">
                  <c:v>18.2</c:v>
                </c:pt>
                <c:pt idx="1036">
                  <c:v>18.0</c:v>
                </c:pt>
                <c:pt idx="1037">
                  <c:v>18.5</c:v>
                </c:pt>
                <c:pt idx="1038">
                  <c:v>18.1</c:v>
                </c:pt>
                <c:pt idx="1039">
                  <c:v>18.7</c:v>
                </c:pt>
                <c:pt idx="1040">
                  <c:v>18.4</c:v>
                </c:pt>
                <c:pt idx="1041">
                  <c:v>18.3</c:v>
                </c:pt>
                <c:pt idx="1042">
                  <c:v>18.0</c:v>
                </c:pt>
                <c:pt idx="1043">
                  <c:v>19.1</c:v>
                </c:pt>
                <c:pt idx="1044">
                  <c:v>18.7</c:v>
                </c:pt>
                <c:pt idx="1045">
                  <c:v>18.9</c:v>
                </c:pt>
                <c:pt idx="1046">
                  <c:v>18.7</c:v>
                </c:pt>
                <c:pt idx="1047">
                  <c:v>18.2</c:v>
                </c:pt>
                <c:pt idx="1048">
                  <c:v>18.2</c:v>
                </c:pt>
                <c:pt idx="1049">
                  <c:v>17.6</c:v>
                </c:pt>
                <c:pt idx="1050">
                  <c:v>17.9</c:v>
                </c:pt>
                <c:pt idx="1051">
                  <c:v>18.1</c:v>
                </c:pt>
                <c:pt idx="1052">
                  <c:v>17.4</c:v>
                </c:pt>
                <c:pt idx="1053">
                  <c:v>18.6</c:v>
                </c:pt>
                <c:pt idx="1054">
                  <c:v>17.9</c:v>
                </c:pt>
                <c:pt idx="1055">
                  <c:v>18.4</c:v>
                </c:pt>
                <c:pt idx="1056">
                  <c:v>18.0</c:v>
                </c:pt>
                <c:pt idx="1057">
                  <c:v>17.7</c:v>
                </c:pt>
                <c:pt idx="1058">
                  <c:v>17.8</c:v>
                </c:pt>
                <c:pt idx="1059">
                  <c:v>18.7</c:v>
                </c:pt>
                <c:pt idx="1060">
                  <c:v>18.0</c:v>
                </c:pt>
                <c:pt idx="1061">
                  <c:v>18.2</c:v>
                </c:pt>
                <c:pt idx="1062">
                  <c:v>17.5</c:v>
                </c:pt>
                <c:pt idx="1063">
                  <c:v>17.8</c:v>
                </c:pt>
                <c:pt idx="1064">
                  <c:v>18.0</c:v>
                </c:pt>
                <c:pt idx="1065">
                  <c:v>19.1</c:v>
                </c:pt>
                <c:pt idx="1066">
                  <c:v>18.9</c:v>
                </c:pt>
                <c:pt idx="1067">
                  <c:v>18.3</c:v>
                </c:pt>
                <c:pt idx="1068">
                  <c:v>18.1</c:v>
                </c:pt>
                <c:pt idx="1069">
                  <c:v>18.0</c:v>
                </c:pt>
                <c:pt idx="1070">
                  <c:v>17.9</c:v>
                </c:pt>
                <c:pt idx="1071">
                  <c:v>17.6</c:v>
                </c:pt>
                <c:pt idx="1072">
                  <c:v>17.9</c:v>
                </c:pt>
                <c:pt idx="1073">
                  <c:v>18.2</c:v>
                </c:pt>
                <c:pt idx="1074">
                  <c:v>18.3</c:v>
                </c:pt>
                <c:pt idx="1075">
                  <c:v>17.9</c:v>
                </c:pt>
                <c:pt idx="1076">
                  <c:v>17.2</c:v>
                </c:pt>
                <c:pt idx="1077">
                  <c:v>18.5</c:v>
                </c:pt>
                <c:pt idx="1078">
                  <c:v>18.1</c:v>
                </c:pt>
                <c:pt idx="1079">
                  <c:v>17.7</c:v>
                </c:pt>
                <c:pt idx="1080">
                  <c:v>17.8</c:v>
                </c:pt>
                <c:pt idx="1081">
                  <c:v>17.9</c:v>
                </c:pt>
                <c:pt idx="1082">
                  <c:v>18.2</c:v>
                </c:pt>
                <c:pt idx="1083">
                  <c:v>18.2</c:v>
                </c:pt>
                <c:pt idx="1084">
                  <c:v>17.5</c:v>
                </c:pt>
                <c:pt idx="1085">
                  <c:v>17.8</c:v>
                </c:pt>
                <c:pt idx="1086">
                  <c:v>17.5</c:v>
                </c:pt>
                <c:pt idx="1087">
                  <c:v>17.6</c:v>
                </c:pt>
                <c:pt idx="1088">
                  <c:v>18.1</c:v>
                </c:pt>
                <c:pt idx="1089">
                  <c:v>18.2</c:v>
                </c:pt>
                <c:pt idx="1090">
                  <c:v>19.3</c:v>
                </c:pt>
                <c:pt idx="1091">
                  <c:v>18.4</c:v>
                </c:pt>
                <c:pt idx="1092">
                  <c:v>18.2</c:v>
                </c:pt>
                <c:pt idx="1093">
                  <c:v>17.4</c:v>
                </c:pt>
                <c:pt idx="1094">
                  <c:v>17.6</c:v>
                </c:pt>
                <c:pt idx="1095">
                  <c:v>17.3</c:v>
                </c:pt>
                <c:pt idx="1096">
                  <c:v>17.7</c:v>
                </c:pt>
                <c:pt idx="1097">
                  <c:v>18.3</c:v>
                </c:pt>
                <c:pt idx="1098">
                  <c:v>17.5</c:v>
                </c:pt>
                <c:pt idx="1099">
                  <c:v>17.6</c:v>
                </c:pt>
                <c:pt idx="1100">
                  <c:v>17.7</c:v>
                </c:pt>
                <c:pt idx="1101">
                  <c:v>17.7</c:v>
                </c:pt>
                <c:pt idx="1102">
                  <c:v>17.9</c:v>
                </c:pt>
                <c:pt idx="1103">
                  <c:v>17.8</c:v>
                </c:pt>
                <c:pt idx="1104">
                  <c:v>17.4</c:v>
                </c:pt>
                <c:pt idx="1105">
                  <c:v>18.0</c:v>
                </c:pt>
                <c:pt idx="1106">
                  <c:v>17.8</c:v>
                </c:pt>
                <c:pt idx="1107">
                  <c:v>18.1</c:v>
                </c:pt>
                <c:pt idx="1108">
                  <c:v>18.1</c:v>
                </c:pt>
                <c:pt idx="1109">
                  <c:v>17.8</c:v>
                </c:pt>
                <c:pt idx="1110">
                  <c:v>18.5</c:v>
                </c:pt>
                <c:pt idx="1111">
                  <c:v>17.3</c:v>
                </c:pt>
                <c:pt idx="1112">
                  <c:v>17.7</c:v>
                </c:pt>
                <c:pt idx="1113">
                  <c:v>17.8</c:v>
                </c:pt>
                <c:pt idx="1114">
                  <c:v>18.2</c:v>
                </c:pt>
                <c:pt idx="1115">
                  <c:v>17.6</c:v>
                </c:pt>
                <c:pt idx="1116">
                  <c:v>17.7</c:v>
                </c:pt>
                <c:pt idx="1117">
                  <c:v>17.8</c:v>
                </c:pt>
                <c:pt idx="1118">
                  <c:v>17.4</c:v>
                </c:pt>
                <c:pt idx="1119">
                  <c:v>18.1</c:v>
                </c:pt>
                <c:pt idx="1120">
                  <c:v>17.4</c:v>
                </c:pt>
                <c:pt idx="1121">
                  <c:v>17.7</c:v>
                </c:pt>
                <c:pt idx="1122">
                  <c:v>17.6</c:v>
                </c:pt>
                <c:pt idx="1123">
                  <c:v>17.3</c:v>
                </c:pt>
                <c:pt idx="1124">
                  <c:v>17.7</c:v>
                </c:pt>
                <c:pt idx="1125">
                  <c:v>17.8</c:v>
                </c:pt>
                <c:pt idx="1126">
                  <c:v>17.5</c:v>
                </c:pt>
                <c:pt idx="1127">
                  <c:v>18.3</c:v>
                </c:pt>
                <c:pt idx="1128">
                  <c:v>17.8</c:v>
                </c:pt>
                <c:pt idx="1129">
                  <c:v>17.7</c:v>
                </c:pt>
                <c:pt idx="1130">
                  <c:v>17.7</c:v>
                </c:pt>
                <c:pt idx="1131">
                  <c:v>18.3</c:v>
                </c:pt>
                <c:pt idx="1132">
                  <c:v>17.7</c:v>
                </c:pt>
                <c:pt idx="1133">
                  <c:v>18.0</c:v>
                </c:pt>
                <c:pt idx="1134">
                  <c:v>17.3</c:v>
                </c:pt>
                <c:pt idx="1135">
                  <c:v>17.9</c:v>
                </c:pt>
                <c:pt idx="1136">
                  <c:v>17.6</c:v>
                </c:pt>
                <c:pt idx="1137">
                  <c:v>17.2</c:v>
                </c:pt>
                <c:pt idx="1138">
                  <c:v>17.9</c:v>
                </c:pt>
                <c:pt idx="1139">
                  <c:v>17.2</c:v>
                </c:pt>
                <c:pt idx="1140">
                  <c:v>17.9</c:v>
                </c:pt>
                <c:pt idx="1141">
                  <c:v>17.8</c:v>
                </c:pt>
                <c:pt idx="1142">
                  <c:v>17.7</c:v>
                </c:pt>
                <c:pt idx="1143">
                  <c:v>17.5</c:v>
                </c:pt>
                <c:pt idx="1144">
                  <c:v>17.4</c:v>
                </c:pt>
                <c:pt idx="1145">
                  <c:v>17.7</c:v>
                </c:pt>
                <c:pt idx="1146">
                  <c:v>17.8</c:v>
                </c:pt>
                <c:pt idx="1147">
                  <c:v>17.6</c:v>
                </c:pt>
                <c:pt idx="1148">
                  <c:v>17.1</c:v>
                </c:pt>
                <c:pt idx="1149">
                  <c:v>18.0</c:v>
                </c:pt>
                <c:pt idx="1150">
                  <c:v>18.3</c:v>
                </c:pt>
                <c:pt idx="1151">
                  <c:v>17.6</c:v>
                </c:pt>
                <c:pt idx="1152">
                  <c:v>18.1</c:v>
                </c:pt>
                <c:pt idx="1153">
                  <c:v>17.4</c:v>
                </c:pt>
                <c:pt idx="1154">
                  <c:v>17.7</c:v>
                </c:pt>
                <c:pt idx="1155">
                  <c:v>17.3</c:v>
                </c:pt>
                <c:pt idx="1156">
                  <c:v>17.5</c:v>
                </c:pt>
                <c:pt idx="1157">
                  <c:v>17.7</c:v>
                </c:pt>
                <c:pt idx="1158">
                  <c:v>17.5</c:v>
                </c:pt>
                <c:pt idx="1159">
                  <c:v>17.8</c:v>
                </c:pt>
                <c:pt idx="1160">
                  <c:v>17.6</c:v>
                </c:pt>
                <c:pt idx="1161">
                  <c:v>18.2</c:v>
                </c:pt>
                <c:pt idx="1162">
                  <c:v>17.4</c:v>
                </c:pt>
                <c:pt idx="1163">
                  <c:v>18.5</c:v>
                </c:pt>
                <c:pt idx="1164">
                  <c:v>17.8</c:v>
                </c:pt>
                <c:pt idx="1165">
                  <c:v>17.8</c:v>
                </c:pt>
                <c:pt idx="1166">
                  <c:v>17.5</c:v>
                </c:pt>
                <c:pt idx="1167">
                  <c:v>17.5</c:v>
                </c:pt>
                <c:pt idx="1168">
                  <c:v>17.3</c:v>
                </c:pt>
                <c:pt idx="1169">
                  <c:v>17.5</c:v>
                </c:pt>
                <c:pt idx="1170">
                  <c:v>17.8</c:v>
                </c:pt>
                <c:pt idx="1171">
                  <c:v>17.6</c:v>
                </c:pt>
                <c:pt idx="1172">
                  <c:v>17.5</c:v>
                </c:pt>
                <c:pt idx="1173">
                  <c:v>17.2</c:v>
                </c:pt>
                <c:pt idx="1174">
                  <c:v>17.9</c:v>
                </c:pt>
                <c:pt idx="1175">
                  <c:v>17.9</c:v>
                </c:pt>
                <c:pt idx="1176">
                  <c:v>17.3</c:v>
                </c:pt>
                <c:pt idx="1177">
                  <c:v>18.0</c:v>
                </c:pt>
                <c:pt idx="1178">
                  <c:v>17.4</c:v>
                </c:pt>
                <c:pt idx="1179">
                  <c:v>17.2</c:v>
                </c:pt>
                <c:pt idx="1180">
                  <c:v>17.0</c:v>
                </c:pt>
                <c:pt idx="1181">
                  <c:v>17.4</c:v>
                </c:pt>
                <c:pt idx="1182">
                  <c:v>17.3</c:v>
                </c:pt>
                <c:pt idx="1183">
                  <c:v>17.6</c:v>
                </c:pt>
                <c:pt idx="1184">
                  <c:v>17.4</c:v>
                </c:pt>
                <c:pt idx="1185">
                  <c:v>17.6</c:v>
                </c:pt>
                <c:pt idx="1186">
                  <c:v>17.2</c:v>
                </c:pt>
                <c:pt idx="1187">
                  <c:v>17.8</c:v>
                </c:pt>
                <c:pt idx="1188">
                  <c:v>17.2</c:v>
                </c:pt>
                <c:pt idx="1189">
                  <c:v>17.5</c:v>
                </c:pt>
                <c:pt idx="1190">
                  <c:v>17.5</c:v>
                </c:pt>
                <c:pt idx="1191">
                  <c:v>17.9</c:v>
                </c:pt>
                <c:pt idx="1192">
                  <c:v>17.8</c:v>
                </c:pt>
                <c:pt idx="1193">
                  <c:v>17.3</c:v>
                </c:pt>
                <c:pt idx="1194">
                  <c:v>17.7</c:v>
                </c:pt>
                <c:pt idx="1195">
                  <c:v>17.1</c:v>
                </c:pt>
                <c:pt idx="1196">
                  <c:v>17.4</c:v>
                </c:pt>
                <c:pt idx="1197">
                  <c:v>17.6</c:v>
                </c:pt>
                <c:pt idx="1198">
                  <c:v>16.9</c:v>
                </c:pt>
                <c:pt idx="1199">
                  <c:v>18.1</c:v>
                </c:pt>
                <c:pt idx="1200">
                  <c:v>17.9</c:v>
                </c:pt>
                <c:pt idx="1201">
                  <c:v>17.7</c:v>
                </c:pt>
                <c:pt idx="1202">
                  <c:v>17.9</c:v>
                </c:pt>
                <c:pt idx="1203">
                  <c:v>17.0</c:v>
                </c:pt>
                <c:pt idx="1204">
                  <c:v>17.5</c:v>
                </c:pt>
                <c:pt idx="1205">
                  <c:v>17.2</c:v>
                </c:pt>
                <c:pt idx="1206">
                  <c:v>17.9</c:v>
                </c:pt>
                <c:pt idx="1207">
                  <c:v>16.7</c:v>
                </c:pt>
                <c:pt idx="1208">
                  <c:v>17.9</c:v>
                </c:pt>
                <c:pt idx="1209">
                  <c:v>17.0</c:v>
                </c:pt>
                <c:pt idx="1210">
                  <c:v>17.3</c:v>
                </c:pt>
                <c:pt idx="1211">
                  <c:v>17.7</c:v>
                </c:pt>
                <c:pt idx="1212">
                  <c:v>17.7</c:v>
                </c:pt>
                <c:pt idx="1213">
                  <c:v>17.3</c:v>
                </c:pt>
                <c:pt idx="1214">
                  <c:v>17.4</c:v>
                </c:pt>
                <c:pt idx="1215">
                  <c:v>17.6</c:v>
                </c:pt>
                <c:pt idx="1216">
                  <c:v>17.1</c:v>
                </c:pt>
                <c:pt idx="1217">
                  <c:v>17.2</c:v>
                </c:pt>
                <c:pt idx="1218">
                  <c:v>17.3</c:v>
                </c:pt>
                <c:pt idx="1219">
                  <c:v>17.9</c:v>
                </c:pt>
                <c:pt idx="1220">
                  <c:v>17.9</c:v>
                </c:pt>
                <c:pt idx="1221">
                  <c:v>16.9</c:v>
                </c:pt>
                <c:pt idx="1222">
                  <c:v>17.6</c:v>
                </c:pt>
                <c:pt idx="1223">
                  <c:v>17.5</c:v>
                </c:pt>
                <c:pt idx="1224">
                  <c:v>17.5</c:v>
                </c:pt>
                <c:pt idx="1225">
                  <c:v>17.5</c:v>
                </c:pt>
                <c:pt idx="1226">
                  <c:v>17.7</c:v>
                </c:pt>
                <c:pt idx="1227">
                  <c:v>17.3</c:v>
                </c:pt>
                <c:pt idx="1228">
                  <c:v>17.1</c:v>
                </c:pt>
                <c:pt idx="1229">
                  <c:v>17.7</c:v>
                </c:pt>
                <c:pt idx="1230">
                  <c:v>17.6</c:v>
                </c:pt>
                <c:pt idx="1231">
                  <c:v>16.8</c:v>
                </c:pt>
                <c:pt idx="1232">
                  <c:v>16.9</c:v>
                </c:pt>
                <c:pt idx="1233">
                  <c:v>17.7</c:v>
                </c:pt>
                <c:pt idx="1234">
                  <c:v>17.3</c:v>
                </c:pt>
                <c:pt idx="1235">
                  <c:v>17.4</c:v>
                </c:pt>
                <c:pt idx="1236">
                  <c:v>16.9</c:v>
                </c:pt>
                <c:pt idx="1237">
                  <c:v>18.0</c:v>
                </c:pt>
                <c:pt idx="1238">
                  <c:v>17.3</c:v>
                </c:pt>
                <c:pt idx="1239">
                  <c:v>16.9</c:v>
                </c:pt>
                <c:pt idx="1240">
                  <c:v>17.4</c:v>
                </c:pt>
                <c:pt idx="1241">
                  <c:v>17.3</c:v>
                </c:pt>
                <c:pt idx="1242">
                  <c:v>17.6</c:v>
                </c:pt>
                <c:pt idx="1243">
                  <c:v>17.2</c:v>
                </c:pt>
                <c:pt idx="1244">
                  <c:v>17.1</c:v>
                </c:pt>
                <c:pt idx="1245">
                  <c:v>18.1</c:v>
                </c:pt>
                <c:pt idx="1246">
                  <c:v>17.0</c:v>
                </c:pt>
                <c:pt idx="1247">
                  <c:v>16.9</c:v>
                </c:pt>
                <c:pt idx="1248">
                  <c:v>17.3</c:v>
                </c:pt>
                <c:pt idx="1249">
                  <c:v>17.3</c:v>
                </c:pt>
                <c:pt idx="1250">
                  <c:v>17.4</c:v>
                </c:pt>
                <c:pt idx="1251">
                  <c:v>16.9</c:v>
                </c:pt>
                <c:pt idx="1252">
                  <c:v>17.6</c:v>
                </c:pt>
                <c:pt idx="1253">
                  <c:v>16.7</c:v>
                </c:pt>
                <c:pt idx="1254">
                  <c:v>17.0</c:v>
                </c:pt>
                <c:pt idx="1255">
                  <c:v>17.1</c:v>
                </c:pt>
                <c:pt idx="1256">
                  <c:v>17.1</c:v>
                </c:pt>
                <c:pt idx="1257">
                  <c:v>17.1</c:v>
                </c:pt>
                <c:pt idx="1258">
                  <c:v>17.8</c:v>
                </c:pt>
                <c:pt idx="1259">
                  <c:v>17.1</c:v>
                </c:pt>
                <c:pt idx="1260">
                  <c:v>17.7</c:v>
                </c:pt>
                <c:pt idx="1261">
                  <c:v>16.8</c:v>
                </c:pt>
                <c:pt idx="1262">
                  <c:v>17.2</c:v>
                </c:pt>
                <c:pt idx="1263">
                  <c:v>17.4</c:v>
                </c:pt>
                <c:pt idx="1264">
                  <c:v>18.2</c:v>
                </c:pt>
                <c:pt idx="1265">
                  <c:v>17.5</c:v>
                </c:pt>
                <c:pt idx="1266">
                  <c:v>16.8</c:v>
                </c:pt>
                <c:pt idx="1267">
                  <c:v>17.9</c:v>
                </c:pt>
                <c:pt idx="1268">
                  <c:v>17.9</c:v>
                </c:pt>
                <c:pt idx="1269">
                  <c:v>17.1</c:v>
                </c:pt>
                <c:pt idx="1270">
                  <c:v>17.4</c:v>
                </c:pt>
                <c:pt idx="1271">
                  <c:v>17.1</c:v>
                </c:pt>
                <c:pt idx="1272">
                  <c:v>17.7</c:v>
                </c:pt>
                <c:pt idx="1273">
                  <c:v>17.1</c:v>
                </c:pt>
                <c:pt idx="1274">
                  <c:v>18.3</c:v>
                </c:pt>
                <c:pt idx="1275">
                  <c:v>16.8</c:v>
                </c:pt>
                <c:pt idx="1276">
                  <c:v>17.9</c:v>
                </c:pt>
                <c:pt idx="1277">
                  <c:v>17.4</c:v>
                </c:pt>
                <c:pt idx="1278">
                  <c:v>17.2</c:v>
                </c:pt>
                <c:pt idx="1279">
                  <c:v>16.9</c:v>
                </c:pt>
                <c:pt idx="1280">
                  <c:v>17.3</c:v>
                </c:pt>
                <c:pt idx="1281">
                  <c:v>17.4</c:v>
                </c:pt>
                <c:pt idx="1282">
                  <c:v>16.9</c:v>
                </c:pt>
                <c:pt idx="1283">
                  <c:v>17.4</c:v>
                </c:pt>
                <c:pt idx="1284">
                  <c:v>17.1</c:v>
                </c:pt>
                <c:pt idx="1285">
                  <c:v>17.3</c:v>
                </c:pt>
                <c:pt idx="1286">
                  <c:v>17.2</c:v>
                </c:pt>
                <c:pt idx="1287">
                  <c:v>17.6</c:v>
                </c:pt>
                <c:pt idx="1288">
                  <c:v>17.1</c:v>
                </c:pt>
                <c:pt idx="1289">
                  <c:v>17.2</c:v>
                </c:pt>
                <c:pt idx="1290">
                  <c:v>17.0</c:v>
                </c:pt>
                <c:pt idx="1291">
                  <c:v>17.1</c:v>
                </c:pt>
                <c:pt idx="1292">
                  <c:v>17.0</c:v>
                </c:pt>
                <c:pt idx="1293">
                  <c:v>16.7</c:v>
                </c:pt>
                <c:pt idx="1294">
                  <c:v>17.5</c:v>
                </c:pt>
                <c:pt idx="1295">
                  <c:v>17.1</c:v>
                </c:pt>
                <c:pt idx="1296">
                  <c:v>16.9</c:v>
                </c:pt>
                <c:pt idx="1297">
                  <c:v>17.3</c:v>
                </c:pt>
                <c:pt idx="1298">
                  <c:v>17.1</c:v>
                </c:pt>
                <c:pt idx="1299">
                  <c:v>17.3</c:v>
                </c:pt>
                <c:pt idx="1300">
                  <c:v>17.5</c:v>
                </c:pt>
                <c:pt idx="1301">
                  <c:v>17.4</c:v>
                </c:pt>
                <c:pt idx="1302">
                  <c:v>17.3</c:v>
                </c:pt>
                <c:pt idx="1303">
                  <c:v>17.2</c:v>
                </c:pt>
                <c:pt idx="1304">
                  <c:v>16.8</c:v>
                </c:pt>
                <c:pt idx="1305">
                  <c:v>17.2</c:v>
                </c:pt>
                <c:pt idx="1306">
                  <c:v>17.3</c:v>
                </c:pt>
                <c:pt idx="1307">
                  <c:v>17.1</c:v>
                </c:pt>
                <c:pt idx="1308">
                  <c:v>17.1</c:v>
                </c:pt>
                <c:pt idx="1309">
                  <c:v>17.7</c:v>
                </c:pt>
                <c:pt idx="1310">
                  <c:v>17.5</c:v>
                </c:pt>
                <c:pt idx="1311">
                  <c:v>17.4</c:v>
                </c:pt>
                <c:pt idx="1312">
                  <c:v>16.9</c:v>
                </c:pt>
                <c:pt idx="1313">
                  <c:v>16.9</c:v>
                </c:pt>
                <c:pt idx="1314">
                  <c:v>17.8</c:v>
                </c:pt>
                <c:pt idx="1315">
                  <c:v>17.7</c:v>
                </c:pt>
                <c:pt idx="1316">
                  <c:v>17.3</c:v>
                </c:pt>
                <c:pt idx="1317">
                  <c:v>16.9</c:v>
                </c:pt>
                <c:pt idx="1318">
                  <c:v>16.9</c:v>
                </c:pt>
                <c:pt idx="1319">
                  <c:v>17.8</c:v>
                </c:pt>
                <c:pt idx="1320">
                  <c:v>17.0</c:v>
                </c:pt>
                <c:pt idx="1321">
                  <c:v>17.2</c:v>
                </c:pt>
                <c:pt idx="1322">
                  <c:v>17.0</c:v>
                </c:pt>
                <c:pt idx="1323">
                  <c:v>17.3</c:v>
                </c:pt>
                <c:pt idx="1324">
                  <c:v>17.7</c:v>
                </c:pt>
                <c:pt idx="1325">
                  <c:v>17.2</c:v>
                </c:pt>
                <c:pt idx="1326">
                  <c:v>17.0</c:v>
                </c:pt>
                <c:pt idx="1327">
                  <c:v>17.2</c:v>
                </c:pt>
                <c:pt idx="1328">
                  <c:v>16.9</c:v>
                </c:pt>
                <c:pt idx="1329">
                  <c:v>16.9</c:v>
                </c:pt>
                <c:pt idx="1330">
                  <c:v>16.8</c:v>
                </c:pt>
                <c:pt idx="1331">
                  <c:v>17.5</c:v>
                </c:pt>
                <c:pt idx="1332">
                  <c:v>17.2</c:v>
                </c:pt>
                <c:pt idx="1333">
                  <c:v>17.4</c:v>
                </c:pt>
                <c:pt idx="1334">
                  <c:v>16.8</c:v>
                </c:pt>
                <c:pt idx="1335">
                  <c:v>17.2</c:v>
                </c:pt>
                <c:pt idx="1336">
                  <c:v>17.2</c:v>
                </c:pt>
                <c:pt idx="1337">
                  <c:v>17.8</c:v>
                </c:pt>
                <c:pt idx="1338">
                  <c:v>17.3</c:v>
                </c:pt>
                <c:pt idx="1339">
                  <c:v>17.3</c:v>
                </c:pt>
                <c:pt idx="1340">
                  <c:v>17.7</c:v>
                </c:pt>
                <c:pt idx="1341">
                  <c:v>16.9</c:v>
                </c:pt>
                <c:pt idx="1342">
                  <c:v>17.0</c:v>
                </c:pt>
                <c:pt idx="1343">
                  <c:v>16.9</c:v>
                </c:pt>
                <c:pt idx="1344">
                  <c:v>16.6</c:v>
                </c:pt>
                <c:pt idx="1345">
                  <c:v>16.6</c:v>
                </c:pt>
                <c:pt idx="1346">
                  <c:v>16.6</c:v>
                </c:pt>
                <c:pt idx="1347">
                  <c:v>17.2</c:v>
                </c:pt>
                <c:pt idx="1348">
                  <c:v>17.9</c:v>
                </c:pt>
                <c:pt idx="1349">
                  <c:v>16.9</c:v>
                </c:pt>
                <c:pt idx="1350">
                  <c:v>16.7</c:v>
                </c:pt>
                <c:pt idx="1351">
                  <c:v>16.5</c:v>
                </c:pt>
                <c:pt idx="1352">
                  <c:v>17.1</c:v>
                </c:pt>
                <c:pt idx="1353">
                  <c:v>16.6</c:v>
                </c:pt>
                <c:pt idx="1354">
                  <c:v>17.3</c:v>
                </c:pt>
                <c:pt idx="1355">
                  <c:v>17.1</c:v>
                </c:pt>
                <c:pt idx="1356">
                  <c:v>16.8</c:v>
                </c:pt>
                <c:pt idx="1357">
                  <c:v>16.5</c:v>
                </c:pt>
                <c:pt idx="1358">
                  <c:v>16.6</c:v>
                </c:pt>
                <c:pt idx="1359">
                  <c:v>17.0</c:v>
                </c:pt>
                <c:pt idx="1360">
                  <c:v>17.0</c:v>
                </c:pt>
                <c:pt idx="1361">
                  <c:v>16.7</c:v>
                </c:pt>
                <c:pt idx="1362">
                  <c:v>17.3</c:v>
                </c:pt>
                <c:pt idx="1363">
                  <c:v>16.7</c:v>
                </c:pt>
                <c:pt idx="1364">
                  <c:v>16.9</c:v>
                </c:pt>
                <c:pt idx="1365">
                  <c:v>17.1</c:v>
                </c:pt>
                <c:pt idx="1366">
                  <c:v>16.6</c:v>
                </c:pt>
                <c:pt idx="1367">
                  <c:v>17.9</c:v>
                </c:pt>
                <c:pt idx="1368">
                  <c:v>16.8</c:v>
                </c:pt>
                <c:pt idx="1369">
                  <c:v>17.3</c:v>
                </c:pt>
                <c:pt idx="1370">
                  <c:v>16.7</c:v>
                </c:pt>
                <c:pt idx="1371">
                  <c:v>16.6</c:v>
                </c:pt>
                <c:pt idx="1372">
                  <c:v>16.8</c:v>
                </c:pt>
                <c:pt idx="1373">
                  <c:v>16.7</c:v>
                </c:pt>
                <c:pt idx="1374">
                  <c:v>16.9</c:v>
                </c:pt>
                <c:pt idx="1375">
                  <c:v>16.8</c:v>
                </c:pt>
                <c:pt idx="1376">
                  <c:v>16.9</c:v>
                </c:pt>
                <c:pt idx="1377">
                  <c:v>16.7</c:v>
                </c:pt>
                <c:pt idx="1378">
                  <c:v>16.9</c:v>
                </c:pt>
                <c:pt idx="1379">
                  <c:v>16.7</c:v>
                </c:pt>
                <c:pt idx="1380">
                  <c:v>17.1</c:v>
                </c:pt>
                <c:pt idx="1381">
                  <c:v>16.4</c:v>
                </c:pt>
                <c:pt idx="1382">
                  <c:v>17.3</c:v>
                </c:pt>
                <c:pt idx="1383">
                  <c:v>16.4</c:v>
                </c:pt>
                <c:pt idx="1384">
                  <c:v>16.5</c:v>
                </c:pt>
                <c:pt idx="1385">
                  <c:v>17.3</c:v>
                </c:pt>
                <c:pt idx="1386">
                  <c:v>16.7</c:v>
                </c:pt>
                <c:pt idx="1387">
                  <c:v>17.4</c:v>
                </c:pt>
                <c:pt idx="1388">
                  <c:v>16.6</c:v>
                </c:pt>
                <c:pt idx="1389">
                  <c:v>16.5</c:v>
                </c:pt>
                <c:pt idx="1390">
                  <c:v>16.8</c:v>
                </c:pt>
                <c:pt idx="1391">
                  <c:v>17.2</c:v>
                </c:pt>
                <c:pt idx="1392">
                  <c:v>16.7</c:v>
                </c:pt>
                <c:pt idx="1393">
                  <c:v>16.9</c:v>
                </c:pt>
                <c:pt idx="1394">
                  <c:v>16.6</c:v>
                </c:pt>
                <c:pt idx="1395">
                  <c:v>17.4</c:v>
                </c:pt>
                <c:pt idx="1396">
                  <c:v>16.9</c:v>
                </c:pt>
                <c:pt idx="1397">
                  <c:v>16.8</c:v>
                </c:pt>
                <c:pt idx="1398">
                  <c:v>16.5</c:v>
                </c:pt>
                <c:pt idx="1399">
                  <c:v>16.5</c:v>
                </c:pt>
                <c:pt idx="1400">
                  <c:v>16.1</c:v>
                </c:pt>
                <c:pt idx="1401">
                  <c:v>16.8</c:v>
                </c:pt>
                <c:pt idx="1402">
                  <c:v>16.8</c:v>
                </c:pt>
                <c:pt idx="1403">
                  <c:v>16.6</c:v>
                </c:pt>
                <c:pt idx="1404">
                  <c:v>17.0</c:v>
                </c:pt>
                <c:pt idx="1405">
                  <c:v>16.8</c:v>
                </c:pt>
                <c:pt idx="1406">
                  <c:v>16.2</c:v>
                </c:pt>
                <c:pt idx="1407">
                  <c:v>17.2</c:v>
                </c:pt>
                <c:pt idx="1408">
                  <c:v>16.3</c:v>
                </c:pt>
                <c:pt idx="1409">
                  <c:v>16.1</c:v>
                </c:pt>
                <c:pt idx="1410">
                  <c:v>17.4</c:v>
                </c:pt>
                <c:pt idx="1411">
                  <c:v>16.8</c:v>
                </c:pt>
                <c:pt idx="1412">
                  <c:v>16.2</c:v>
                </c:pt>
                <c:pt idx="1413">
                  <c:v>16.7</c:v>
                </c:pt>
                <c:pt idx="1414">
                  <c:v>16.8</c:v>
                </c:pt>
                <c:pt idx="1415">
                  <c:v>16.8</c:v>
                </c:pt>
                <c:pt idx="1416">
                  <c:v>17.0</c:v>
                </c:pt>
                <c:pt idx="1417">
                  <c:v>16.4</c:v>
                </c:pt>
                <c:pt idx="1418">
                  <c:v>16.6</c:v>
                </c:pt>
                <c:pt idx="1419">
                  <c:v>17.1</c:v>
                </c:pt>
                <c:pt idx="1420">
                  <c:v>18.1</c:v>
                </c:pt>
                <c:pt idx="1421">
                  <c:v>16.7</c:v>
                </c:pt>
                <c:pt idx="1422">
                  <c:v>16.9</c:v>
                </c:pt>
                <c:pt idx="1423">
                  <c:v>17.0</c:v>
                </c:pt>
                <c:pt idx="1424">
                  <c:v>16.4</c:v>
                </c:pt>
                <c:pt idx="1425">
                  <c:v>16.7</c:v>
                </c:pt>
                <c:pt idx="1426">
                  <c:v>16.8</c:v>
                </c:pt>
                <c:pt idx="1427">
                  <c:v>17.1</c:v>
                </c:pt>
                <c:pt idx="1428">
                  <c:v>16.9</c:v>
                </c:pt>
                <c:pt idx="1429">
                  <c:v>16.6</c:v>
                </c:pt>
                <c:pt idx="1430">
                  <c:v>16.8</c:v>
                </c:pt>
                <c:pt idx="1431">
                  <c:v>16.9</c:v>
                </c:pt>
                <c:pt idx="1432">
                  <c:v>17.4</c:v>
                </c:pt>
                <c:pt idx="1433">
                  <c:v>16.0</c:v>
                </c:pt>
                <c:pt idx="1434">
                  <c:v>16.3</c:v>
                </c:pt>
                <c:pt idx="1435">
                  <c:v>17.1</c:v>
                </c:pt>
                <c:pt idx="1436">
                  <c:v>16.3</c:v>
                </c:pt>
                <c:pt idx="1437">
                  <c:v>16.1</c:v>
                </c:pt>
                <c:pt idx="1438">
                  <c:v>16.0</c:v>
                </c:pt>
                <c:pt idx="1439">
                  <c:v>16.2</c:v>
                </c:pt>
                <c:pt idx="1440">
                  <c:v>16.4</c:v>
                </c:pt>
                <c:pt idx="1441">
                  <c:v>16.8</c:v>
                </c:pt>
                <c:pt idx="1442">
                  <c:v>16.9</c:v>
                </c:pt>
                <c:pt idx="1443">
                  <c:v>16.7</c:v>
                </c:pt>
                <c:pt idx="1444">
                  <c:v>16.4</c:v>
                </c:pt>
                <c:pt idx="1445">
                  <c:v>16.0</c:v>
                </c:pt>
                <c:pt idx="1446">
                  <c:v>16.4</c:v>
                </c:pt>
                <c:pt idx="1447">
                  <c:v>16.4</c:v>
                </c:pt>
                <c:pt idx="1448">
                  <c:v>16.7</c:v>
                </c:pt>
                <c:pt idx="1449">
                  <c:v>16.5</c:v>
                </c:pt>
                <c:pt idx="1450">
                  <c:v>16.3</c:v>
                </c:pt>
                <c:pt idx="1451">
                  <c:v>16.2</c:v>
                </c:pt>
                <c:pt idx="1452">
                  <c:v>16.8</c:v>
                </c:pt>
                <c:pt idx="1453">
                  <c:v>16.2</c:v>
                </c:pt>
                <c:pt idx="1454">
                  <c:v>16.3</c:v>
                </c:pt>
                <c:pt idx="1455">
                  <c:v>16.3</c:v>
                </c:pt>
                <c:pt idx="1456">
                  <c:v>16.3</c:v>
                </c:pt>
                <c:pt idx="1457">
                  <c:v>16.8</c:v>
                </c:pt>
                <c:pt idx="1458">
                  <c:v>16.3</c:v>
                </c:pt>
                <c:pt idx="1459">
                  <c:v>16.9</c:v>
                </c:pt>
                <c:pt idx="1460">
                  <c:v>16.3</c:v>
                </c:pt>
                <c:pt idx="1461">
                  <c:v>16.9</c:v>
                </c:pt>
                <c:pt idx="1462">
                  <c:v>15.9</c:v>
                </c:pt>
                <c:pt idx="1463">
                  <c:v>16.9</c:v>
                </c:pt>
                <c:pt idx="1464">
                  <c:v>16.4</c:v>
                </c:pt>
                <c:pt idx="1465">
                  <c:v>16.8</c:v>
                </c:pt>
                <c:pt idx="1466">
                  <c:v>16.6</c:v>
                </c:pt>
                <c:pt idx="1467">
                  <c:v>16.0</c:v>
                </c:pt>
                <c:pt idx="1468">
                  <c:v>16.7</c:v>
                </c:pt>
                <c:pt idx="1469">
                  <c:v>16.5</c:v>
                </c:pt>
                <c:pt idx="1470">
                  <c:v>16.5</c:v>
                </c:pt>
                <c:pt idx="1471">
                  <c:v>16.7</c:v>
                </c:pt>
                <c:pt idx="1472">
                  <c:v>16.2</c:v>
                </c:pt>
                <c:pt idx="1473">
                  <c:v>16.5</c:v>
                </c:pt>
                <c:pt idx="1474">
                  <c:v>16.3</c:v>
                </c:pt>
                <c:pt idx="1475">
                  <c:v>16.5</c:v>
                </c:pt>
                <c:pt idx="1476">
                  <c:v>16.0</c:v>
                </c:pt>
                <c:pt idx="1477">
                  <c:v>16.4</c:v>
                </c:pt>
                <c:pt idx="1478">
                  <c:v>15.9</c:v>
                </c:pt>
                <c:pt idx="1479">
                  <c:v>16.0</c:v>
                </c:pt>
                <c:pt idx="1480">
                  <c:v>16.3</c:v>
                </c:pt>
                <c:pt idx="1481">
                  <c:v>16.0</c:v>
                </c:pt>
                <c:pt idx="1482">
                  <c:v>16.9</c:v>
                </c:pt>
                <c:pt idx="1483">
                  <c:v>16.2</c:v>
                </c:pt>
                <c:pt idx="1484">
                  <c:v>16.7</c:v>
                </c:pt>
                <c:pt idx="1485">
                  <c:v>16.4</c:v>
                </c:pt>
                <c:pt idx="1486">
                  <c:v>16.1</c:v>
                </c:pt>
                <c:pt idx="1487">
                  <c:v>16.1</c:v>
                </c:pt>
                <c:pt idx="1488">
                  <c:v>16.6</c:v>
                </c:pt>
                <c:pt idx="1489">
                  <c:v>16.5</c:v>
                </c:pt>
                <c:pt idx="1490">
                  <c:v>15.9</c:v>
                </c:pt>
                <c:pt idx="1491">
                  <c:v>16.6</c:v>
                </c:pt>
                <c:pt idx="1492">
                  <c:v>16.6</c:v>
                </c:pt>
                <c:pt idx="1493">
                  <c:v>16.8</c:v>
                </c:pt>
                <c:pt idx="1494">
                  <c:v>15.8</c:v>
                </c:pt>
                <c:pt idx="1495">
                  <c:v>16.2</c:v>
                </c:pt>
                <c:pt idx="1496">
                  <c:v>16.7</c:v>
                </c:pt>
                <c:pt idx="1497">
                  <c:v>16.3</c:v>
                </c:pt>
                <c:pt idx="1498">
                  <c:v>16.4</c:v>
                </c:pt>
                <c:pt idx="1499">
                  <c:v>15.8</c:v>
                </c:pt>
                <c:pt idx="1500">
                  <c:v>16.5</c:v>
                </c:pt>
                <c:pt idx="1501">
                  <c:v>17.0</c:v>
                </c:pt>
                <c:pt idx="1502">
                  <c:v>16.9</c:v>
                </c:pt>
                <c:pt idx="1503">
                  <c:v>16.5</c:v>
                </c:pt>
                <c:pt idx="1504">
                  <c:v>15.8</c:v>
                </c:pt>
                <c:pt idx="1505">
                  <c:v>15.7</c:v>
                </c:pt>
                <c:pt idx="1506">
                  <c:v>16.0</c:v>
                </c:pt>
                <c:pt idx="1507">
                  <c:v>16.0</c:v>
                </c:pt>
                <c:pt idx="1508">
                  <c:v>16.7</c:v>
                </c:pt>
                <c:pt idx="1509">
                  <c:v>16.5</c:v>
                </c:pt>
                <c:pt idx="1510">
                  <c:v>16.4</c:v>
                </c:pt>
                <c:pt idx="1511">
                  <c:v>16.4</c:v>
                </c:pt>
                <c:pt idx="1512">
                  <c:v>16.8</c:v>
                </c:pt>
                <c:pt idx="1513">
                  <c:v>16.5</c:v>
                </c:pt>
                <c:pt idx="1514">
                  <c:v>15.6</c:v>
                </c:pt>
                <c:pt idx="1515">
                  <c:v>16.7</c:v>
                </c:pt>
                <c:pt idx="1516">
                  <c:v>16.1</c:v>
                </c:pt>
                <c:pt idx="1517">
                  <c:v>16.0</c:v>
                </c:pt>
                <c:pt idx="1518">
                  <c:v>16.7</c:v>
                </c:pt>
                <c:pt idx="1519">
                  <c:v>16.5</c:v>
                </c:pt>
                <c:pt idx="1520">
                  <c:v>16.2</c:v>
                </c:pt>
                <c:pt idx="1521">
                  <c:v>16.2</c:v>
                </c:pt>
                <c:pt idx="1522">
                  <c:v>16.4</c:v>
                </c:pt>
                <c:pt idx="1523">
                  <c:v>16.0</c:v>
                </c:pt>
                <c:pt idx="1524">
                  <c:v>16.2</c:v>
                </c:pt>
                <c:pt idx="1525">
                  <c:v>15.9</c:v>
                </c:pt>
                <c:pt idx="1526">
                  <c:v>16.2</c:v>
                </c:pt>
                <c:pt idx="1527">
                  <c:v>16.4</c:v>
                </c:pt>
                <c:pt idx="1528">
                  <c:v>16.2</c:v>
                </c:pt>
                <c:pt idx="1529">
                  <c:v>16.2</c:v>
                </c:pt>
                <c:pt idx="1530">
                  <c:v>16.3</c:v>
                </c:pt>
                <c:pt idx="1531">
                  <c:v>16.4</c:v>
                </c:pt>
                <c:pt idx="1532">
                  <c:v>15.9</c:v>
                </c:pt>
                <c:pt idx="1533">
                  <c:v>16.2</c:v>
                </c:pt>
                <c:pt idx="1534">
                  <c:v>16.4</c:v>
                </c:pt>
                <c:pt idx="1535">
                  <c:v>16.1</c:v>
                </c:pt>
                <c:pt idx="1536">
                  <c:v>15.6</c:v>
                </c:pt>
                <c:pt idx="1537">
                  <c:v>16.3</c:v>
                </c:pt>
                <c:pt idx="1538">
                  <c:v>16.2</c:v>
                </c:pt>
                <c:pt idx="1539">
                  <c:v>16.7</c:v>
                </c:pt>
                <c:pt idx="1540">
                  <c:v>16.8</c:v>
                </c:pt>
                <c:pt idx="1541">
                  <c:v>16.3</c:v>
                </c:pt>
                <c:pt idx="1542">
                  <c:v>16.6</c:v>
                </c:pt>
                <c:pt idx="1543">
                  <c:v>16.4</c:v>
                </c:pt>
                <c:pt idx="1544">
                  <c:v>16.1</c:v>
                </c:pt>
                <c:pt idx="1545">
                  <c:v>15.9</c:v>
                </c:pt>
                <c:pt idx="1546">
                  <c:v>16.3</c:v>
                </c:pt>
                <c:pt idx="1547">
                  <c:v>16.2</c:v>
                </c:pt>
                <c:pt idx="1548">
                  <c:v>16.3</c:v>
                </c:pt>
                <c:pt idx="1549">
                  <c:v>16.3</c:v>
                </c:pt>
                <c:pt idx="1550">
                  <c:v>15.9</c:v>
                </c:pt>
                <c:pt idx="1551">
                  <c:v>16.1</c:v>
                </c:pt>
                <c:pt idx="1552">
                  <c:v>15.7</c:v>
                </c:pt>
                <c:pt idx="1553">
                  <c:v>16.4</c:v>
                </c:pt>
                <c:pt idx="1554">
                  <c:v>16.5</c:v>
                </c:pt>
                <c:pt idx="1555">
                  <c:v>16.1</c:v>
                </c:pt>
                <c:pt idx="1556">
                  <c:v>16.4</c:v>
                </c:pt>
                <c:pt idx="1557">
                  <c:v>15.8</c:v>
                </c:pt>
                <c:pt idx="1558">
                  <c:v>16.1</c:v>
                </c:pt>
                <c:pt idx="1559">
                  <c:v>15.7</c:v>
                </c:pt>
                <c:pt idx="1560">
                  <c:v>15.8</c:v>
                </c:pt>
                <c:pt idx="1561">
                  <c:v>15.8</c:v>
                </c:pt>
                <c:pt idx="1562">
                  <c:v>16.2</c:v>
                </c:pt>
                <c:pt idx="1563">
                  <c:v>16.6</c:v>
                </c:pt>
                <c:pt idx="1564">
                  <c:v>16.0</c:v>
                </c:pt>
                <c:pt idx="1565">
                  <c:v>16.1</c:v>
                </c:pt>
                <c:pt idx="1566">
                  <c:v>16.2</c:v>
                </c:pt>
                <c:pt idx="1567">
                  <c:v>16.1</c:v>
                </c:pt>
                <c:pt idx="1568">
                  <c:v>16.2</c:v>
                </c:pt>
                <c:pt idx="1569">
                  <c:v>15.8</c:v>
                </c:pt>
                <c:pt idx="1570">
                  <c:v>16.0</c:v>
                </c:pt>
                <c:pt idx="1571">
                  <c:v>16.5</c:v>
                </c:pt>
                <c:pt idx="1572">
                  <c:v>15.9</c:v>
                </c:pt>
                <c:pt idx="1573">
                  <c:v>16.4</c:v>
                </c:pt>
                <c:pt idx="1574">
                  <c:v>17.1</c:v>
                </c:pt>
                <c:pt idx="1575">
                  <c:v>16.1</c:v>
                </c:pt>
                <c:pt idx="1576">
                  <c:v>16.5</c:v>
                </c:pt>
                <c:pt idx="1577">
                  <c:v>16.0</c:v>
                </c:pt>
                <c:pt idx="1578">
                  <c:v>16.2</c:v>
                </c:pt>
                <c:pt idx="1579">
                  <c:v>16.2</c:v>
                </c:pt>
                <c:pt idx="1580">
                  <c:v>15.8</c:v>
                </c:pt>
                <c:pt idx="1581">
                  <c:v>16.0</c:v>
                </c:pt>
                <c:pt idx="1582">
                  <c:v>16.1</c:v>
                </c:pt>
                <c:pt idx="1583">
                  <c:v>16.6</c:v>
                </c:pt>
                <c:pt idx="1584">
                  <c:v>16.4</c:v>
                </c:pt>
                <c:pt idx="1585">
                  <c:v>16.0</c:v>
                </c:pt>
                <c:pt idx="1586">
                  <c:v>16.3</c:v>
                </c:pt>
                <c:pt idx="1587">
                  <c:v>16.1</c:v>
                </c:pt>
                <c:pt idx="1588">
                  <c:v>16.2</c:v>
                </c:pt>
                <c:pt idx="1589">
                  <c:v>15.7</c:v>
                </c:pt>
                <c:pt idx="1590">
                  <c:v>15.9</c:v>
                </c:pt>
                <c:pt idx="1591">
                  <c:v>16.1</c:v>
                </c:pt>
                <c:pt idx="1592">
                  <c:v>16.5</c:v>
                </c:pt>
                <c:pt idx="1593">
                  <c:v>16.1</c:v>
                </c:pt>
                <c:pt idx="1594">
                  <c:v>15.9</c:v>
                </c:pt>
                <c:pt idx="1595">
                  <c:v>15.9</c:v>
                </c:pt>
                <c:pt idx="1596">
                  <c:v>15.7</c:v>
                </c:pt>
                <c:pt idx="1597">
                  <c:v>16.5</c:v>
                </c:pt>
                <c:pt idx="1598">
                  <c:v>16.1</c:v>
                </c:pt>
                <c:pt idx="1599">
                  <c:v>16.1</c:v>
                </c:pt>
                <c:pt idx="1600">
                  <c:v>15.6</c:v>
                </c:pt>
                <c:pt idx="1601">
                  <c:v>16.0</c:v>
                </c:pt>
                <c:pt idx="1602">
                  <c:v>15.5</c:v>
                </c:pt>
                <c:pt idx="1603">
                  <c:v>16.0</c:v>
                </c:pt>
                <c:pt idx="1604">
                  <c:v>15.6</c:v>
                </c:pt>
                <c:pt idx="1605">
                  <c:v>15.7</c:v>
                </c:pt>
                <c:pt idx="1606">
                  <c:v>15.6</c:v>
                </c:pt>
                <c:pt idx="1607">
                  <c:v>15.2</c:v>
                </c:pt>
                <c:pt idx="1608">
                  <c:v>16.2</c:v>
                </c:pt>
                <c:pt idx="1609">
                  <c:v>16.2</c:v>
                </c:pt>
                <c:pt idx="1610">
                  <c:v>15.8</c:v>
                </c:pt>
                <c:pt idx="1611">
                  <c:v>15.8</c:v>
                </c:pt>
                <c:pt idx="1612">
                  <c:v>15.8</c:v>
                </c:pt>
                <c:pt idx="1613">
                  <c:v>15.2</c:v>
                </c:pt>
                <c:pt idx="1614">
                  <c:v>15.7</c:v>
                </c:pt>
                <c:pt idx="1615">
                  <c:v>16.0</c:v>
                </c:pt>
                <c:pt idx="1616">
                  <c:v>16.0</c:v>
                </c:pt>
                <c:pt idx="1617">
                  <c:v>15.7</c:v>
                </c:pt>
                <c:pt idx="1618">
                  <c:v>16.1</c:v>
                </c:pt>
                <c:pt idx="1619">
                  <c:v>16.2</c:v>
                </c:pt>
                <c:pt idx="1620">
                  <c:v>15.7</c:v>
                </c:pt>
                <c:pt idx="1621">
                  <c:v>15.7</c:v>
                </c:pt>
                <c:pt idx="1622">
                  <c:v>15.9</c:v>
                </c:pt>
                <c:pt idx="1623">
                  <c:v>15.9</c:v>
                </c:pt>
                <c:pt idx="1624">
                  <c:v>15.6</c:v>
                </c:pt>
                <c:pt idx="1625">
                  <c:v>16.0</c:v>
                </c:pt>
                <c:pt idx="1626">
                  <c:v>15.9</c:v>
                </c:pt>
                <c:pt idx="1627">
                  <c:v>16.4</c:v>
                </c:pt>
                <c:pt idx="1628">
                  <c:v>15.9</c:v>
                </c:pt>
                <c:pt idx="1629">
                  <c:v>16.4</c:v>
                </c:pt>
                <c:pt idx="1630">
                  <c:v>15.8</c:v>
                </c:pt>
                <c:pt idx="1631">
                  <c:v>15.6</c:v>
                </c:pt>
                <c:pt idx="1632">
                  <c:v>15.9</c:v>
                </c:pt>
                <c:pt idx="1633">
                  <c:v>15.5</c:v>
                </c:pt>
                <c:pt idx="1634">
                  <c:v>15.9</c:v>
                </c:pt>
                <c:pt idx="1635">
                  <c:v>15.7</c:v>
                </c:pt>
                <c:pt idx="1636">
                  <c:v>15.9</c:v>
                </c:pt>
                <c:pt idx="1637">
                  <c:v>16.0</c:v>
                </c:pt>
                <c:pt idx="1638">
                  <c:v>15.9</c:v>
                </c:pt>
                <c:pt idx="1639">
                  <c:v>16.2</c:v>
                </c:pt>
                <c:pt idx="1640">
                  <c:v>16.0</c:v>
                </c:pt>
                <c:pt idx="1641">
                  <c:v>15.9</c:v>
                </c:pt>
                <c:pt idx="1642">
                  <c:v>15.6</c:v>
                </c:pt>
                <c:pt idx="1643">
                  <c:v>15.7</c:v>
                </c:pt>
                <c:pt idx="1644">
                  <c:v>15.6</c:v>
                </c:pt>
                <c:pt idx="1645">
                  <c:v>16.6</c:v>
                </c:pt>
                <c:pt idx="1646">
                  <c:v>16.0</c:v>
                </c:pt>
                <c:pt idx="1647">
                  <c:v>16.3</c:v>
                </c:pt>
                <c:pt idx="1648">
                  <c:v>16.3</c:v>
                </c:pt>
                <c:pt idx="1649">
                  <c:v>15.5</c:v>
                </c:pt>
                <c:pt idx="1650">
                  <c:v>15.9</c:v>
                </c:pt>
                <c:pt idx="1651">
                  <c:v>15.9</c:v>
                </c:pt>
                <c:pt idx="1652">
                  <c:v>15.7</c:v>
                </c:pt>
                <c:pt idx="1653">
                  <c:v>15.8</c:v>
                </c:pt>
                <c:pt idx="1654">
                  <c:v>16.1</c:v>
                </c:pt>
                <c:pt idx="1655">
                  <c:v>15.4</c:v>
                </c:pt>
                <c:pt idx="1656">
                  <c:v>15.9</c:v>
                </c:pt>
                <c:pt idx="1657">
                  <c:v>15.6</c:v>
                </c:pt>
                <c:pt idx="1658">
                  <c:v>15.7</c:v>
                </c:pt>
                <c:pt idx="1659">
                  <c:v>16.0</c:v>
                </c:pt>
                <c:pt idx="1660">
                  <c:v>16.3</c:v>
                </c:pt>
                <c:pt idx="1661">
                  <c:v>15.9</c:v>
                </c:pt>
                <c:pt idx="1662">
                  <c:v>15.6</c:v>
                </c:pt>
                <c:pt idx="1663">
                  <c:v>15.5</c:v>
                </c:pt>
                <c:pt idx="1664">
                  <c:v>16.0</c:v>
                </c:pt>
                <c:pt idx="1665">
                  <c:v>15.5</c:v>
                </c:pt>
                <c:pt idx="1666">
                  <c:v>15.6</c:v>
                </c:pt>
                <c:pt idx="1667">
                  <c:v>15.7</c:v>
                </c:pt>
                <c:pt idx="1668">
                  <c:v>16.0</c:v>
                </c:pt>
                <c:pt idx="1669">
                  <c:v>15.4</c:v>
                </c:pt>
                <c:pt idx="1670">
                  <c:v>16.5</c:v>
                </c:pt>
                <c:pt idx="1671">
                  <c:v>15.5</c:v>
                </c:pt>
                <c:pt idx="1672">
                  <c:v>15.6</c:v>
                </c:pt>
                <c:pt idx="1673">
                  <c:v>15.7</c:v>
                </c:pt>
                <c:pt idx="1674">
                  <c:v>16.2</c:v>
                </c:pt>
                <c:pt idx="1675">
                  <c:v>16.5</c:v>
                </c:pt>
                <c:pt idx="1676">
                  <c:v>16.3</c:v>
                </c:pt>
                <c:pt idx="1677">
                  <c:v>16.1</c:v>
                </c:pt>
                <c:pt idx="1678">
                  <c:v>15.8</c:v>
                </c:pt>
                <c:pt idx="1679">
                  <c:v>16.0</c:v>
                </c:pt>
                <c:pt idx="1680">
                  <c:v>15.8</c:v>
                </c:pt>
                <c:pt idx="1681">
                  <c:v>15.6</c:v>
                </c:pt>
                <c:pt idx="1682">
                  <c:v>15.1</c:v>
                </c:pt>
                <c:pt idx="1683">
                  <c:v>15.6</c:v>
                </c:pt>
                <c:pt idx="1684">
                  <c:v>15.8</c:v>
                </c:pt>
                <c:pt idx="1685">
                  <c:v>15.7</c:v>
                </c:pt>
                <c:pt idx="1686">
                  <c:v>16.1</c:v>
                </c:pt>
                <c:pt idx="1687">
                  <c:v>15.9</c:v>
                </c:pt>
                <c:pt idx="1688">
                  <c:v>15.3</c:v>
                </c:pt>
                <c:pt idx="1689">
                  <c:v>15.7</c:v>
                </c:pt>
                <c:pt idx="1690">
                  <c:v>15.5</c:v>
                </c:pt>
                <c:pt idx="1691">
                  <c:v>15.1</c:v>
                </c:pt>
                <c:pt idx="1692">
                  <c:v>15.6</c:v>
                </c:pt>
                <c:pt idx="1693">
                  <c:v>15.4</c:v>
                </c:pt>
                <c:pt idx="1694">
                  <c:v>16.1</c:v>
                </c:pt>
                <c:pt idx="1695">
                  <c:v>15.8</c:v>
                </c:pt>
                <c:pt idx="1696">
                  <c:v>16.0</c:v>
                </c:pt>
                <c:pt idx="1697">
                  <c:v>15.8</c:v>
                </c:pt>
                <c:pt idx="1698">
                  <c:v>15.4</c:v>
                </c:pt>
                <c:pt idx="1699">
                  <c:v>15.1</c:v>
                </c:pt>
                <c:pt idx="1700">
                  <c:v>15.9</c:v>
                </c:pt>
                <c:pt idx="1701">
                  <c:v>15.4</c:v>
                </c:pt>
                <c:pt idx="1702">
                  <c:v>16.0</c:v>
                </c:pt>
                <c:pt idx="1703">
                  <c:v>15.4</c:v>
                </c:pt>
                <c:pt idx="1704">
                  <c:v>15.6</c:v>
                </c:pt>
                <c:pt idx="1705">
                  <c:v>15.9</c:v>
                </c:pt>
                <c:pt idx="1706">
                  <c:v>15.6</c:v>
                </c:pt>
                <c:pt idx="1707">
                  <c:v>15.6</c:v>
                </c:pt>
                <c:pt idx="1708">
                  <c:v>15.7</c:v>
                </c:pt>
                <c:pt idx="1709">
                  <c:v>16.1</c:v>
                </c:pt>
                <c:pt idx="1710">
                  <c:v>15.8</c:v>
                </c:pt>
                <c:pt idx="1711">
                  <c:v>15.7</c:v>
                </c:pt>
                <c:pt idx="1712">
                  <c:v>15.9</c:v>
                </c:pt>
                <c:pt idx="1713">
                  <c:v>15.1</c:v>
                </c:pt>
                <c:pt idx="1714">
                  <c:v>15.1</c:v>
                </c:pt>
                <c:pt idx="1715">
                  <c:v>15.4</c:v>
                </c:pt>
                <c:pt idx="1716">
                  <c:v>15.5</c:v>
                </c:pt>
                <c:pt idx="1717">
                  <c:v>15.2</c:v>
                </c:pt>
                <c:pt idx="1718">
                  <c:v>15.7</c:v>
                </c:pt>
                <c:pt idx="1719">
                  <c:v>15.7</c:v>
                </c:pt>
                <c:pt idx="1720">
                  <c:v>15.2</c:v>
                </c:pt>
                <c:pt idx="1721">
                  <c:v>15.2</c:v>
                </c:pt>
                <c:pt idx="1722">
                  <c:v>15.8</c:v>
                </c:pt>
                <c:pt idx="1723">
                  <c:v>14.9</c:v>
                </c:pt>
                <c:pt idx="1724">
                  <c:v>15.2</c:v>
                </c:pt>
                <c:pt idx="1725">
                  <c:v>15.2</c:v>
                </c:pt>
                <c:pt idx="1726">
                  <c:v>15.1</c:v>
                </c:pt>
                <c:pt idx="1727">
                  <c:v>15.6</c:v>
                </c:pt>
                <c:pt idx="1728">
                  <c:v>15.6</c:v>
                </c:pt>
                <c:pt idx="1729">
                  <c:v>15.3</c:v>
                </c:pt>
                <c:pt idx="1730">
                  <c:v>15.1</c:v>
                </c:pt>
                <c:pt idx="1731">
                  <c:v>15.8</c:v>
                </c:pt>
                <c:pt idx="1732">
                  <c:v>15.7</c:v>
                </c:pt>
                <c:pt idx="1733">
                  <c:v>15.7</c:v>
                </c:pt>
                <c:pt idx="1734">
                  <c:v>15.5</c:v>
                </c:pt>
                <c:pt idx="1735">
                  <c:v>16.3</c:v>
                </c:pt>
                <c:pt idx="1736">
                  <c:v>15.9</c:v>
                </c:pt>
                <c:pt idx="1737">
                  <c:v>15.8</c:v>
                </c:pt>
                <c:pt idx="1738">
                  <c:v>15.5</c:v>
                </c:pt>
                <c:pt idx="1739">
                  <c:v>15.2</c:v>
                </c:pt>
                <c:pt idx="1740">
                  <c:v>15.3</c:v>
                </c:pt>
                <c:pt idx="1741">
                  <c:v>15.4</c:v>
                </c:pt>
                <c:pt idx="1742">
                  <c:v>15.5</c:v>
                </c:pt>
                <c:pt idx="1743">
                  <c:v>15.5</c:v>
                </c:pt>
                <c:pt idx="1744">
                  <c:v>15.4</c:v>
                </c:pt>
                <c:pt idx="1745">
                  <c:v>15.1</c:v>
                </c:pt>
                <c:pt idx="1746">
                  <c:v>15.1</c:v>
                </c:pt>
                <c:pt idx="1747">
                  <c:v>15.6</c:v>
                </c:pt>
                <c:pt idx="1748">
                  <c:v>15.5</c:v>
                </c:pt>
                <c:pt idx="1749">
                  <c:v>15.3</c:v>
                </c:pt>
                <c:pt idx="1750">
                  <c:v>15.9</c:v>
                </c:pt>
                <c:pt idx="1751">
                  <c:v>15.0</c:v>
                </c:pt>
                <c:pt idx="1752">
                  <c:v>15.2</c:v>
                </c:pt>
                <c:pt idx="1753">
                  <c:v>15.8</c:v>
                </c:pt>
                <c:pt idx="1754">
                  <c:v>15.3</c:v>
                </c:pt>
                <c:pt idx="1755">
                  <c:v>15.3</c:v>
                </c:pt>
                <c:pt idx="1756">
                  <c:v>15.5</c:v>
                </c:pt>
                <c:pt idx="1757">
                  <c:v>15.5</c:v>
                </c:pt>
                <c:pt idx="1758">
                  <c:v>15.2</c:v>
                </c:pt>
                <c:pt idx="1759">
                  <c:v>16.3</c:v>
                </c:pt>
                <c:pt idx="1760">
                  <c:v>15.1</c:v>
                </c:pt>
                <c:pt idx="1761">
                  <c:v>15.7</c:v>
                </c:pt>
                <c:pt idx="1762">
                  <c:v>15.7</c:v>
                </c:pt>
                <c:pt idx="1763">
                  <c:v>14.6</c:v>
                </c:pt>
                <c:pt idx="1764">
                  <c:v>15.6</c:v>
                </c:pt>
                <c:pt idx="1765">
                  <c:v>15.6</c:v>
                </c:pt>
                <c:pt idx="1766">
                  <c:v>15.5</c:v>
                </c:pt>
                <c:pt idx="1767">
                  <c:v>15.2</c:v>
                </c:pt>
                <c:pt idx="1768">
                  <c:v>15.0</c:v>
                </c:pt>
                <c:pt idx="1769">
                  <c:v>15.4</c:v>
                </c:pt>
                <c:pt idx="1770">
                  <c:v>15.1</c:v>
                </c:pt>
                <c:pt idx="1771">
                  <c:v>14.9</c:v>
                </c:pt>
                <c:pt idx="1772">
                  <c:v>15.4</c:v>
                </c:pt>
                <c:pt idx="1773">
                  <c:v>15.5</c:v>
                </c:pt>
                <c:pt idx="1774">
                  <c:v>15.6</c:v>
                </c:pt>
                <c:pt idx="1775">
                  <c:v>15.2</c:v>
                </c:pt>
                <c:pt idx="1776">
                  <c:v>15.4</c:v>
                </c:pt>
                <c:pt idx="1777">
                  <c:v>15.1</c:v>
                </c:pt>
                <c:pt idx="1778">
                  <c:v>15.1</c:v>
                </c:pt>
                <c:pt idx="1779">
                  <c:v>15.6</c:v>
                </c:pt>
                <c:pt idx="1780">
                  <c:v>15.2</c:v>
                </c:pt>
                <c:pt idx="1781">
                  <c:v>14.9</c:v>
                </c:pt>
                <c:pt idx="1782">
                  <c:v>15.2</c:v>
                </c:pt>
                <c:pt idx="1783">
                  <c:v>15.4</c:v>
                </c:pt>
                <c:pt idx="1784">
                  <c:v>15.0</c:v>
                </c:pt>
                <c:pt idx="1785">
                  <c:v>15.6</c:v>
                </c:pt>
                <c:pt idx="1786">
                  <c:v>15.5</c:v>
                </c:pt>
                <c:pt idx="1787">
                  <c:v>15.3</c:v>
                </c:pt>
                <c:pt idx="1788">
                  <c:v>15.2</c:v>
                </c:pt>
                <c:pt idx="1789">
                  <c:v>14.8</c:v>
                </c:pt>
                <c:pt idx="1790">
                  <c:v>15.1</c:v>
                </c:pt>
                <c:pt idx="1791">
                  <c:v>15.3</c:v>
                </c:pt>
                <c:pt idx="1792">
                  <c:v>14.8</c:v>
                </c:pt>
                <c:pt idx="1793">
                  <c:v>15.3</c:v>
                </c:pt>
                <c:pt idx="1794">
                  <c:v>14.9</c:v>
                </c:pt>
                <c:pt idx="1795">
                  <c:v>15.5</c:v>
                </c:pt>
                <c:pt idx="1796">
                  <c:v>15.3</c:v>
                </c:pt>
                <c:pt idx="1797">
                  <c:v>14.9</c:v>
                </c:pt>
                <c:pt idx="1798">
                  <c:v>15.9</c:v>
                </c:pt>
                <c:pt idx="1799">
                  <c:v>14.9</c:v>
                </c:pt>
                <c:pt idx="1800">
                  <c:v>15.7</c:v>
                </c:pt>
                <c:pt idx="1801">
                  <c:v>15.1</c:v>
                </c:pt>
                <c:pt idx="1802">
                  <c:v>15.3</c:v>
                </c:pt>
                <c:pt idx="1803">
                  <c:v>15.1</c:v>
                </c:pt>
                <c:pt idx="1804">
                  <c:v>15.7</c:v>
                </c:pt>
                <c:pt idx="1805">
                  <c:v>14.9</c:v>
                </c:pt>
                <c:pt idx="1806">
                  <c:v>15.5</c:v>
                </c:pt>
                <c:pt idx="1807">
                  <c:v>14.7</c:v>
                </c:pt>
                <c:pt idx="1808">
                  <c:v>15.4</c:v>
                </c:pt>
                <c:pt idx="1809">
                  <c:v>15.0</c:v>
                </c:pt>
                <c:pt idx="1810">
                  <c:v>15.3</c:v>
                </c:pt>
                <c:pt idx="1811">
                  <c:v>15.1</c:v>
                </c:pt>
                <c:pt idx="1812">
                  <c:v>14.8</c:v>
                </c:pt>
                <c:pt idx="1813">
                  <c:v>15.6</c:v>
                </c:pt>
                <c:pt idx="1814">
                  <c:v>15.2</c:v>
                </c:pt>
                <c:pt idx="1815">
                  <c:v>14.8</c:v>
                </c:pt>
                <c:pt idx="1816">
                  <c:v>15.2</c:v>
                </c:pt>
                <c:pt idx="1817">
                  <c:v>14.7</c:v>
                </c:pt>
                <c:pt idx="1818">
                  <c:v>15.6</c:v>
                </c:pt>
                <c:pt idx="1819">
                  <c:v>15.2</c:v>
                </c:pt>
                <c:pt idx="1820">
                  <c:v>14.5</c:v>
                </c:pt>
                <c:pt idx="1821">
                  <c:v>14.8</c:v>
                </c:pt>
                <c:pt idx="1822">
                  <c:v>15.4</c:v>
                </c:pt>
                <c:pt idx="1823">
                  <c:v>15.4</c:v>
                </c:pt>
                <c:pt idx="1824">
                  <c:v>15.3</c:v>
                </c:pt>
                <c:pt idx="1825">
                  <c:v>15.3</c:v>
                </c:pt>
                <c:pt idx="1826">
                  <c:v>14.7</c:v>
                </c:pt>
                <c:pt idx="1827">
                  <c:v>15.3</c:v>
                </c:pt>
                <c:pt idx="1828">
                  <c:v>15.3</c:v>
                </c:pt>
                <c:pt idx="1829">
                  <c:v>15.3</c:v>
                </c:pt>
                <c:pt idx="1830">
                  <c:v>15.3</c:v>
                </c:pt>
                <c:pt idx="1831">
                  <c:v>15.5</c:v>
                </c:pt>
                <c:pt idx="1832">
                  <c:v>15.4</c:v>
                </c:pt>
                <c:pt idx="1833">
                  <c:v>15.3</c:v>
                </c:pt>
                <c:pt idx="1834">
                  <c:v>15.1</c:v>
                </c:pt>
                <c:pt idx="1835">
                  <c:v>15.3</c:v>
                </c:pt>
                <c:pt idx="1836">
                  <c:v>15.7</c:v>
                </c:pt>
                <c:pt idx="1837">
                  <c:v>15.0</c:v>
                </c:pt>
                <c:pt idx="1838">
                  <c:v>15.1</c:v>
                </c:pt>
                <c:pt idx="1839">
                  <c:v>15.5</c:v>
                </c:pt>
                <c:pt idx="1840">
                  <c:v>15.5</c:v>
                </c:pt>
                <c:pt idx="1841">
                  <c:v>15.4</c:v>
                </c:pt>
                <c:pt idx="1842">
                  <c:v>15.4</c:v>
                </c:pt>
                <c:pt idx="1843">
                  <c:v>15.0</c:v>
                </c:pt>
                <c:pt idx="1844">
                  <c:v>15.1</c:v>
                </c:pt>
                <c:pt idx="1845">
                  <c:v>15.1</c:v>
                </c:pt>
                <c:pt idx="1846">
                  <c:v>15.3</c:v>
                </c:pt>
                <c:pt idx="1847">
                  <c:v>15.3</c:v>
                </c:pt>
                <c:pt idx="1848">
                  <c:v>15.2</c:v>
                </c:pt>
                <c:pt idx="1849">
                  <c:v>15.1</c:v>
                </c:pt>
                <c:pt idx="1850">
                  <c:v>14.6</c:v>
                </c:pt>
                <c:pt idx="1851">
                  <c:v>15.1</c:v>
                </c:pt>
                <c:pt idx="1852">
                  <c:v>15.4</c:v>
                </c:pt>
                <c:pt idx="1853">
                  <c:v>15.0</c:v>
                </c:pt>
                <c:pt idx="1854">
                  <c:v>15.2</c:v>
                </c:pt>
                <c:pt idx="1855">
                  <c:v>15.1</c:v>
                </c:pt>
                <c:pt idx="1856">
                  <c:v>15.1</c:v>
                </c:pt>
                <c:pt idx="1857">
                  <c:v>15.7</c:v>
                </c:pt>
                <c:pt idx="1858">
                  <c:v>15.1</c:v>
                </c:pt>
                <c:pt idx="1859">
                  <c:v>15.2</c:v>
                </c:pt>
                <c:pt idx="1860">
                  <c:v>14.7</c:v>
                </c:pt>
                <c:pt idx="1861">
                  <c:v>14.8</c:v>
                </c:pt>
                <c:pt idx="1862">
                  <c:v>15.5</c:v>
                </c:pt>
                <c:pt idx="1863">
                  <c:v>15.9</c:v>
                </c:pt>
                <c:pt idx="1864">
                  <c:v>14.6</c:v>
                </c:pt>
                <c:pt idx="1865">
                  <c:v>14.8</c:v>
                </c:pt>
                <c:pt idx="1866">
                  <c:v>15.0</c:v>
                </c:pt>
                <c:pt idx="1867">
                  <c:v>14.8</c:v>
                </c:pt>
                <c:pt idx="1868">
                  <c:v>15.4</c:v>
                </c:pt>
                <c:pt idx="1869">
                  <c:v>15.1</c:v>
                </c:pt>
                <c:pt idx="1870">
                  <c:v>15.5</c:v>
                </c:pt>
                <c:pt idx="1871">
                  <c:v>14.9</c:v>
                </c:pt>
                <c:pt idx="1872">
                  <c:v>15.3</c:v>
                </c:pt>
                <c:pt idx="1873">
                  <c:v>15.4</c:v>
                </c:pt>
                <c:pt idx="1874">
                  <c:v>15.0</c:v>
                </c:pt>
                <c:pt idx="1875">
                  <c:v>15.7</c:v>
                </c:pt>
                <c:pt idx="1876">
                  <c:v>14.9</c:v>
                </c:pt>
                <c:pt idx="1877">
                  <c:v>14.9</c:v>
                </c:pt>
                <c:pt idx="1878">
                  <c:v>15.1</c:v>
                </c:pt>
                <c:pt idx="1879">
                  <c:v>15.9</c:v>
                </c:pt>
                <c:pt idx="1880">
                  <c:v>15.2</c:v>
                </c:pt>
                <c:pt idx="1881">
                  <c:v>14.9</c:v>
                </c:pt>
                <c:pt idx="1882">
                  <c:v>15.1</c:v>
                </c:pt>
                <c:pt idx="1883">
                  <c:v>14.9</c:v>
                </c:pt>
                <c:pt idx="1884">
                  <c:v>15.1</c:v>
                </c:pt>
                <c:pt idx="1885">
                  <c:v>15.1</c:v>
                </c:pt>
                <c:pt idx="1886">
                  <c:v>15.1</c:v>
                </c:pt>
                <c:pt idx="1887">
                  <c:v>15.4</c:v>
                </c:pt>
                <c:pt idx="1888">
                  <c:v>14.8</c:v>
                </c:pt>
                <c:pt idx="1889">
                  <c:v>15.0</c:v>
                </c:pt>
                <c:pt idx="1890">
                  <c:v>14.9</c:v>
                </c:pt>
                <c:pt idx="1891">
                  <c:v>15.3</c:v>
                </c:pt>
                <c:pt idx="1892">
                  <c:v>14.9</c:v>
                </c:pt>
                <c:pt idx="1893">
                  <c:v>15.3</c:v>
                </c:pt>
                <c:pt idx="1894">
                  <c:v>15.4</c:v>
                </c:pt>
                <c:pt idx="1895">
                  <c:v>15.2</c:v>
                </c:pt>
                <c:pt idx="1896">
                  <c:v>15.3</c:v>
                </c:pt>
                <c:pt idx="1897">
                  <c:v>15.0</c:v>
                </c:pt>
                <c:pt idx="1898">
                  <c:v>15.2</c:v>
                </c:pt>
                <c:pt idx="1899">
                  <c:v>15.2</c:v>
                </c:pt>
                <c:pt idx="1900">
                  <c:v>15.0</c:v>
                </c:pt>
                <c:pt idx="1901">
                  <c:v>14.8</c:v>
                </c:pt>
                <c:pt idx="1902">
                  <c:v>14.8</c:v>
                </c:pt>
                <c:pt idx="1903">
                  <c:v>15.1</c:v>
                </c:pt>
                <c:pt idx="1904">
                  <c:v>15.1</c:v>
                </c:pt>
                <c:pt idx="1905">
                  <c:v>15.4</c:v>
                </c:pt>
                <c:pt idx="1906">
                  <c:v>15.5</c:v>
                </c:pt>
                <c:pt idx="1907">
                  <c:v>15.5</c:v>
                </c:pt>
                <c:pt idx="1908">
                  <c:v>15.1</c:v>
                </c:pt>
                <c:pt idx="1909">
                  <c:v>15.1</c:v>
                </c:pt>
                <c:pt idx="1910">
                  <c:v>16.0</c:v>
                </c:pt>
                <c:pt idx="1911">
                  <c:v>15.3</c:v>
                </c:pt>
                <c:pt idx="1912">
                  <c:v>15.2</c:v>
                </c:pt>
                <c:pt idx="1913">
                  <c:v>15.7</c:v>
                </c:pt>
                <c:pt idx="1914">
                  <c:v>15.6</c:v>
                </c:pt>
                <c:pt idx="1915">
                  <c:v>15.0</c:v>
                </c:pt>
                <c:pt idx="1916">
                  <c:v>15.2</c:v>
                </c:pt>
                <c:pt idx="1917">
                  <c:v>15.4</c:v>
                </c:pt>
                <c:pt idx="1918">
                  <c:v>15.2</c:v>
                </c:pt>
                <c:pt idx="1919">
                  <c:v>15.3</c:v>
                </c:pt>
                <c:pt idx="1920">
                  <c:v>15.1</c:v>
                </c:pt>
                <c:pt idx="1921">
                  <c:v>15.6</c:v>
                </c:pt>
                <c:pt idx="1922">
                  <c:v>15.4</c:v>
                </c:pt>
                <c:pt idx="1923">
                  <c:v>15.4</c:v>
                </c:pt>
                <c:pt idx="1924">
                  <c:v>15.4</c:v>
                </c:pt>
                <c:pt idx="1925">
                  <c:v>14.9</c:v>
                </c:pt>
                <c:pt idx="1926">
                  <c:v>15.3</c:v>
                </c:pt>
                <c:pt idx="1927">
                  <c:v>14.7</c:v>
                </c:pt>
                <c:pt idx="1928">
                  <c:v>15.2</c:v>
                </c:pt>
                <c:pt idx="1929">
                  <c:v>15.3</c:v>
                </c:pt>
                <c:pt idx="1930">
                  <c:v>14.8</c:v>
                </c:pt>
                <c:pt idx="1931">
                  <c:v>14.7</c:v>
                </c:pt>
                <c:pt idx="1932">
                  <c:v>15.0</c:v>
                </c:pt>
                <c:pt idx="1933">
                  <c:v>14.6</c:v>
                </c:pt>
                <c:pt idx="1934">
                  <c:v>15.2</c:v>
                </c:pt>
                <c:pt idx="1935">
                  <c:v>15.2</c:v>
                </c:pt>
                <c:pt idx="1936">
                  <c:v>15.4</c:v>
                </c:pt>
                <c:pt idx="1937">
                  <c:v>15.1</c:v>
                </c:pt>
                <c:pt idx="1938">
                  <c:v>14.7</c:v>
                </c:pt>
                <c:pt idx="1939">
                  <c:v>15.1</c:v>
                </c:pt>
                <c:pt idx="1940">
                  <c:v>15.4</c:v>
                </c:pt>
                <c:pt idx="1941">
                  <c:v>14.9</c:v>
                </c:pt>
                <c:pt idx="1942">
                  <c:v>15.6</c:v>
                </c:pt>
                <c:pt idx="1943">
                  <c:v>14.8</c:v>
                </c:pt>
                <c:pt idx="1944">
                  <c:v>15.1</c:v>
                </c:pt>
                <c:pt idx="1945">
                  <c:v>15.5</c:v>
                </c:pt>
                <c:pt idx="1946">
                  <c:v>15.8</c:v>
                </c:pt>
                <c:pt idx="1947">
                  <c:v>15.3</c:v>
                </c:pt>
                <c:pt idx="1948">
                  <c:v>15.6</c:v>
                </c:pt>
                <c:pt idx="1949">
                  <c:v>15.1</c:v>
                </c:pt>
                <c:pt idx="1950">
                  <c:v>14.9</c:v>
                </c:pt>
                <c:pt idx="1951">
                  <c:v>15.0</c:v>
                </c:pt>
                <c:pt idx="1952">
                  <c:v>14.7</c:v>
                </c:pt>
                <c:pt idx="1953">
                  <c:v>15.1</c:v>
                </c:pt>
                <c:pt idx="1954">
                  <c:v>15.3</c:v>
                </c:pt>
                <c:pt idx="1955">
                  <c:v>15.4</c:v>
                </c:pt>
                <c:pt idx="1956">
                  <c:v>15.2</c:v>
                </c:pt>
                <c:pt idx="1957">
                  <c:v>15.0</c:v>
                </c:pt>
                <c:pt idx="1958">
                  <c:v>14.9</c:v>
                </c:pt>
                <c:pt idx="1959">
                  <c:v>15.4</c:v>
                </c:pt>
                <c:pt idx="1960">
                  <c:v>15.1</c:v>
                </c:pt>
                <c:pt idx="1961">
                  <c:v>15.0</c:v>
                </c:pt>
                <c:pt idx="1962">
                  <c:v>15.1</c:v>
                </c:pt>
                <c:pt idx="1963">
                  <c:v>14.9</c:v>
                </c:pt>
                <c:pt idx="1964">
                  <c:v>14.9</c:v>
                </c:pt>
                <c:pt idx="1965">
                  <c:v>15.2</c:v>
                </c:pt>
                <c:pt idx="1966">
                  <c:v>15.1</c:v>
                </c:pt>
                <c:pt idx="1967">
                  <c:v>15.5</c:v>
                </c:pt>
                <c:pt idx="1968">
                  <c:v>15.5</c:v>
                </c:pt>
                <c:pt idx="1969">
                  <c:v>14.7</c:v>
                </c:pt>
                <c:pt idx="1970">
                  <c:v>15.0</c:v>
                </c:pt>
                <c:pt idx="1971">
                  <c:v>15.5</c:v>
                </c:pt>
                <c:pt idx="1972">
                  <c:v>15.2</c:v>
                </c:pt>
                <c:pt idx="1973">
                  <c:v>15.2</c:v>
                </c:pt>
                <c:pt idx="1974">
                  <c:v>15.0</c:v>
                </c:pt>
                <c:pt idx="1975">
                  <c:v>15.2</c:v>
                </c:pt>
                <c:pt idx="1976">
                  <c:v>15.4</c:v>
                </c:pt>
                <c:pt idx="1977">
                  <c:v>15.6</c:v>
                </c:pt>
                <c:pt idx="1978">
                  <c:v>15.6</c:v>
                </c:pt>
                <c:pt idx="1979">
                  <c:v>15.4</c:v>
                </c:pt>
                <c:pt idx="1980">
                  <c:v>15.3</c:v>
                </c:pt>
                <c:pt idx="1981">
                  <c:v>14.9</c:v>
                </c:pt>
                <c:pt idx="1982">
                  <c:v>15.4</c:v>
                </c:pt>
                <c:pt idx="1983">
                  <c:v>15.2</c:v>
                </c:pt>
                <c:pt idx="1984">
                  <c:v>15.4</c:v>
                </c:pt>
                <c:pt idx="1985">
                  <c:v>14.7</c:v>
                </c:pt>
                <c:pt idx="1986">
                  <c:v>15.2</c:v>
                </c:pt>
                <c:pt idx="1987">
                  <c:v>15.0</c:v>
                </c:pt>
                <c:pt idx="1988">
                  <c:v>15.2</c:v>
                </c:pt>
                <c:pt idx="1989">
                  <c:v>15.5</c:v>
                </c:pt>
                <c:pt idx="1990">
                  <c:v>15.0</c:v>
                </c:pt>
                <c:pt idx="1991">
                  <c:v>14.6</c:v>
                </c:pt>
                <c:pt idx="1992">
                  <c:v>15.5</c:v>
                </c:pt>
                <c:pt idx="1993">
                  <c:v>15.0</c:v>
                </c:pt>
                <c:pt idx="1994">
                  <c:v>15.0</c:v>
                </c:pt>
                <c:pt idx="1995">
                  <c:v>14.8</c:v>
                </c:pt>
                <c:pt idx="1996">
                  <c:v>15.2</c:v>
                </c:pt>
                <c:pt idx="1997">
                  <c:v>14.9</c:v>
                </c:pt>
                <c:pt idx="1998">
                  <c:v>15.0</c:v>
                </c:pt>
                <c:pt idx="1999">
                  <c:v>15.1</c:v>
                </c:pt>
                <c:pt idx="2000">
                  <c:v>14.6</c:v>
                </c:pt>
              </c:numCache>
            </c:numRef>
          </c:val>
          <c:smooth val="0"/>
        </c:ser>
        <c:dLbls>
          <c:showLegendKey val="0"/>
          <c:showVal val="0"/>
          <c:showCatName val="0"/>
          <c:showSerName val="0"/>
          <c:showPercent val="0"/>
          <c:showBubbleSize val="0"/>
        </c:dLbls>
        <c:smooth val="0"/>
        <c:axId val="922311152"/>
        <c:axId val="922319808"/>
      </c:lineChart>
      <c:catAx>
        <c:axId val="922311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2319808"/>
        <c:crosses val="autoZero"/>
        <c:auto val="1"/>
        <c:lblAlgn val="ctr"/>
        <c:lblOffset val="100"/>
        <c:tickLblSkip val="200"/>
        <c:noMultiLvlLbl val="0"/>
      </c:catAx>
      <c:valAx>
        <c:axId val="922319808"/>
        <c:scaling>
          <c:orientation val="minMax"/>
          <c:max val="5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sz="1800" dirty="0" smtClean="0">
                  <a:effectLst/>
                  <a:latin typeface="ＭＳ 明朝" panose="02020609040205080304" pitchFamily="17" charset="-128"/>
                  <a:ea typeface="ＭＳ 明朝" panose="02020609040205080304" pitchFamily="17" charset="-128"/>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ja-JP" altLang="ja-JP" dirty="0">
                  <a:effectLst/>
                </a:endParaRPr>
              </a:p>
            </c:rich>
          </c:tx>
          <c:overlay val="0"/>
          <c:spPr>
            <a:noFill/>
            <a:ln>
              <a:noFill/>
            </a:ln>
            <a:effectLst/>
          </c:spPr>
          <c:txPr>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2311152"/>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accent5">
                  <a:lumMod val="7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014570246527"/>
          <c:y val="0.0323343702551568"/>
          <c:w val="0.844504280360286"/>
          <c:h val="0.810746259674851"/>
        </c:manualLayout>
      </c:layout>
      <c:lineChart>
        <c:grouping val="standard"/>
        <c:varyColors val="0"/>
        <c:ser>
          <c:idx val="0"/>
          <c:order val="0"/>
          <c:tx>
            <c:strRef>
              <c:f>Sheet1!$I$3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Sheet1!$I$4:$I$2004</c:f>
              <c:numCache>
                <c:formatCode>General</c:formatCode>
                <c:ptCount val="2001"/>
                <c:pt idx="0">
                  <c:v>23.7</c:v>
                </c:pt>
                <c:pt idx="1">
                  <c:v>22.9</c:v>
                </c:pt>
                <c:pt idx="2">
                  <c:v>22.2</c:v>
                </c:pt>
                <c:pt idx="3">
                  <c:v>21.0</c:v>
                </c:pt>
                <c:pt idx="4">
                  <c:v>22.4</c:v>
                </c:pt>
                <c:pt idx="5">
                  <c:v>21.3</c:v>
                </c:pt>
                <c:pt idx="6">
                  <c:v>21.6</c:v>
                </c:pt>
                <c:pt idx="7">
                  <c:v>21.8</c:v>
                </c:pt>
                <c:pt idx="8">
                  <c:v>20.9</c:v>
                </c:pt>
                <c:pt idx="9">
                  <c:v>20.7</c:v>
                </c:pt>
                <c:pt idx="10">
                  <c:v>21.0</c:v>
                </c:pt>
                <c:pt idx="11">
                  <c:v>20.8</c:v>
                </c:pt>
                <c:pt idx="12">
                  <c:v>20.6</c:v>
                </c:pt>
                <c:pt idx="13">
                  <c:v>20.8</c:v>
                </c:pt>
                <c:pt idx="14">
                  <c:v>20.5</c:v>
                </c:pt>
                <c:pt idx="15">
                  <c:v>20.1</c:v>
                </c:pt>
                <c:pt idx="16">
                  <c:v>20.4</c:v>
                </c:pt>
                <c:pt idx="17">
                  <c:v>20.5</c:v>
                </c:pt>
                <c:pt idx="18">
                  <c:v>19.8</c:v>
                </c:pt>
                <c:pt idx="19">
                  <c:v>20.3</c:v>
                </c:pt>
                <c:pt idx="20">
                  <c:v>20.3</c:v>
                </c:pt>
                <c:pt idx="21">
                  <c:v>19.6</c:v>
                </c:pt>
                <c:pt idx="22">
                  <c:v>18.9</c:v>
                </c:pt>
                <c:pt idx="23">
                  <c:v>19.7</c:v>
                </c:pt>
                <c:pt idx="24">
                  <c:v>19.7</c:v>
                </c:pt>
                <c:pt idx="25">
                  <c:v>19.8</c:v>
                </c:pt>
                <c:pt idx="26">
                  <c:v>19.4</c:v>
                </c:pt>
                <c:pt idx="27">
                  <c:v>19.5</c:v>
                </c:pt>
                <c:pt idx="28">
                  <c:v>19.6</c:v>
                </c:pt>
                <c:pt idx="29">
                  <c:v>19.4</c:v>
                </c:pt>
                <c:pt idx="30">
                  <c:v>18.9</c:v>
                </c:pt>
                <c:pt idx="31">
                  <c:v>19.1</c:v>
                </c:pt>
                <c:pt idx="32">
                  <c:v>19.0</c:v>
                </c:pt>
                <c:pt idx="33">
                  <c:v>19.2</c:v>
                </c:pt>
                <c:pt idx="34">
                  <c:v>19.9</c:v>
                </c:pt>
                <c:pt idx="35">
                  <c:v>18.3</c:v>
                </c:pt>
                <c:pt idx="36">
                  <c:v>18.9</c:v>
                </c:pt>
                <c:pt idx="37">
                  <c:v>18.9</c:v>
                </c:pt>
                <c:pt idx="38">
                  <c:v>18.8</c:v>
                </c:pt>
                <c:pt idx="39">
                  <c:v>19.3</c:v>
                </c:pt>
                <c:pt idx="40">
                  <c:v>18.7</c:v>
                </c:pt>
                <c:pt idx="41">
                  <c:v>19.0</c:v>
                </c:pt>
                <c:pt idx="42">
                  <c:v>18.4</c:v>
                </c:pt>
                <c:pt idx="43">
                  <c:v>18.7</c:v>
                </c:pt>
                <c:pt idx="44">
                  <c:v>18.6</c:v>
                </c:pt>
                <c:pt idx="45">
                  <c:v>18.2</c:v>
                </c:pt>
                <c:pt idx="46">
                  <c:v>18.7</c:v>
                </c:pt>
                <c:pt idx="47">
                  <c:v>18.4</c:v>
                </c:pt>
                <c:pt idx="48">
                  <c:v>18.4</c:v>
                </c:pt>
                <c:pt idx="49">
                  <c:v>18.5</c:v>
                </c:pt>
                <c:pt idx="50">
                  <c:v>18.2</c:v>
                </c:pt>
                <c:pt idx="51">
                  <c:v>18.5</c:v>
                </c:pt>
                <c:pt idx="52">
                  <c:v>18.0</c:v>
                </c:pt>
                <c:pt idx="53">
                  <c:v>18.4</c:v>
                </c:pt>
                <c:pt idx="54">
                  <c:v>17.3</c:v>
                </c:pt>
                <c:pt idx="55">
                  <c:v>18.0</c:v>
                </c:pt>
                <c:pt idx="56">
                  <c:v>18.1</c:v>
                </c:pt>
                <c:pt idx="57">
                  <c:v>17.8</c:v>
                </c:pt>
                <c:pt idx="58">
                  <c:v>18.3</c:v>
                </c:pt>
                <c:pt idx="59">
                  <c:v>18.0</c:v>
                </c:pt>
                <c:pt idx="60">
                  <c:v>18.0</c:v>
                </c:pt>
                <c:pt idx="61">
                  <c:v>17.9</c:v>
                </c:pt>
                <c:pt idx="62">
                  <c:v>17.1</c:v>
                </c:pt>
                <c:pt idx="63">
                  <c:v>18.0</c:v>
                </c:pt>
                <c:pt idx="64">
                  <c:v>17.8</c:v>
                </c:pt>
                <c:pt idx="65">
                  <c:v>17.8</c:v>
                </c:pt>
                <c:pt idx="66">
                  <c:v>18.0</c:v>
                </c:pt>
                <c:pt idx="67">
                  <c:v>17.7</c:v>
                </c:pt>
                <c:pt idx="68">
                  <c:v>17.6</c:v>
                </c:pt>
                <c:pt idx="69">
                  <c:v>17.7</c:v>
                </c:pt>
                <c:pt idx="70">
                  <c:v>17.7</c:v>
                </c:pt>
                <c:pt idx="71">
                  <c:v>18.0</c:v>
                </c:pt>
                <c:pt idx="72">
                  <c:v>17.7</c:v>
                </c:pt>
                <c:pt idx="73">
                  <c:v>17.8</c:v>
                </c:pt>
                <c:pt idx="74">
                  <c:v>17.9</c:v>
                </c:pt>
                <c:pt idx="75">
                  <c:v>17.6</c:v>
                </c:pt>
                <c:pt idx="76">
                  <c:v>17.5</c:v>
                </c:pt>
                <c:pt idx="77">
                  <c:v>17.4</c:v>
                </c:pt>
                <c:pt idx="78">
                  <c:v>18.1</c:v>
                </c:pt>
                <c:pt idx="79">
                  <c:v>17.5</c:v>
                </c:pt>
                <c:pt idx="80">
                  <c:v>17.4</c:v>
                </c:pt>
                <c:pt idx="81">
                  <c:v>17.4</c:v>
                </c:pt>
                <c:pt idx="82">
                  <c:v>17.4</c:v>
                </c:pt>
                <c:pt idx="83">
                  <c:v>17.5</c:v>
                </c:pt>
                <c:pt idx="84">
                  <c:v>17.1</c:v>
                </c:pt>
                <c:pt idx="85">
                  <c:v>17.6</c:v>
                </c:pt>
                <c:pt idx="86">
                  <c:v>17.2</c:v>
                </c:pt>
                <c:pt idx="87">
                  <c:v>17.4</c:v>
                </c:pt>
                <c:pt idx="88">
                  <c:v>17.0</c:v>
                </c:pt>
                <c:pt idx="89">
                  <c:v>17.0</c:v>
                </c:pt>
                <c:pt idx="90">
                  <c:v>17.2</c:v>
                </c:pt>
                <c:pt idx="91">
                  <c:v>17.5</c:v>
                </c:pt>
                <c:pt idx="92">
                  <c:v>17.4</c:v>
                </c:pt>
                <c:pt idx="93">
                  <c:v>17.4</c:v>
                </c:pt>
                <c:pt idx="94">
                  <c:v>17.4</c:v>
                </c:pt>
                <c:pt idx="95">
                  <c:v>16.8</c:v>
                </c:pt>
                <c:pt idx="96">
                  <c:v>17.4</c:v>
                </c:pt>
                <c:pt idx="97">
                  <c:v>17.0</c:v>
                </c:pt>
                <c:pt idx="98">
                  <c:v>16.9</c:v>
                </c:pt>
                <c:pt idx="99">
                  <c:v>17.1</c:v>
                </c:pt>
                <c:pt idx="100">
                  <c:v>17.2</c:v>
                </c:pt>
                <c:pt idx="101">
                  <c:v>17.0</c:v>
                </c:pt>
                <c:pt idx="102">
                  <c:v>16.9</c:v>
                </c:pt>
                <c:pt idx="103">
                  <c:v>17.4</c:v>
                </c:pt>
                <c:pt idx="104">
                  <c:v>17.2</c:v>
                </c:pt>
                <c:pt idx="105">
                  <c:v>16.9</c:v>
                </c:pt>
                <c:pt idx="106">
                  <c:v>16.9</c:v>
                </c:pt>
                <c:pt idx="107">
                  <c:v>17.0</c:v>
                </c:pt>
                <c:pt idx="108">
                  <c:v>17.5</c:v>
                </c:pt>
                <c:pt idx="109">
                  <c:v>17.3</c:v>
                </c:pt>
                <c:pt idx="110">
                  <c:v>17.2</c:v>
                </c:pt>
                <c:pt idx="111">
                  <c:v>17.0</c:v>
                </c:pt>
                <c:pt idx="112">
                  <c:v>16.9</c:v>
                </c:pt>
                <c:pt idx="113">
                  <c:v>17.1</c:v>
                </c:pt>
                <c:pt idx="114">
                  <c:v>16.4</c:v>
                </c:pt>
                <c:pt idx="115">
                  <c:v>17.0</c:v>
                </c:pt>
                <c:pt idx="116">
                  <c:v>16.7</c:v>
                </c:pt>
                <c:pt idx="117">
                  <c:v>17.0</c:v>
                </c:pt>
                <c:pt idx="118">
                  <c:v>16.9</c:v>
                </c:pt>
                <c:pt idx="119">
                  <c:v>16.4</c:v>
                </c:pt>
                <c:pt idx="120">
                  <c:v>16.7</c:v>
                </c:pt>
                <c:pt idx="121">
                  <c:v>17.1</c:v>
                </c:pt>
                <c:pt idx="122">
                  <c:v>16.7</c:v>
                </c:pt>
                <c:pt idx="123">
                  <c:v>17.2</c:v>
                </c:pt>
                <c:pt idx="124">
                  <c:v>16.7</c:v>
                </c:pt>
                <c:pt idx="125">
                  <c:v>16.7</c:v>
                </c:pt>
                <c:pt idx="126">
                  <c:v>17.0</c:v>
                </c:pt>
                <c:pt idx="127">
                  <c:v>16.3</c:v>
                </c:pt>
                <c:pt idx="128">
                  <c:v>16.7</c:v>
                </c:pt>
                <c:pt idx="129">
                  <c:v>16.5</c:v>
                </c:pt>
                <c:pt idx="130">
                  <c:v>16.4</c:v>
                </c:pt>
                <c:pt idx="131">
                  <c:v>16.3</c:v>
                </c:pt>
                <c:pt idx="132">
                  <c:v>16.3</c:v>
                </c:pt>
                <c:pt idx="133">
                  <c:v>16.5</c:v>
                </c:pt>
                <c:pt idx="134">
                  <c:v>16.5</c:v>
                </c:pt>
                <c:pt idx="135">
                  <c:v>16.2</c:v>
                </c:pt>
                <c:pt idx="136">
                  <c:v>16.7</c:v>
                </c:pt>
                <c:pt idx="137">
                  <c:v>16.4</c:v>
                </c:pt>
                <c:pt idx="138">
                  <c:v>16.6</c:v>
                </c:pt>
                <c:pt idx="139">
                  <c:v>16.6</c:v>
                </c:pt>
                <c:pt idx="140">
                  <c:v>16.8</c:v>
                </c:pt>
                <c:pt idx="141">
                  <c:v>17.0</c:v>
                </c:pt>
                <c:pt idx="142">
                  <c:v>16.6</c:v>
                </c:pt>
                <c:pt idx="143">
                  <c:v>16.5</c:v>
                </c:pt>
                <c:pt idx="144">
                  <c:v>16.5</c:v>
                </c:pt>
                <c:pt idx="145">
                  <c:v>16.4</c:v>
                </c:pt>
                <c:pt idx="146">
                  <c:v>16.4</c:v>
                </c:pt>
                <c:pt idx="147">
                  <c:v>16.3</c:v>
                </c:pt>
                <c:pt idx="148">
                  <c:v>15.8</c:v>
                </c:pt>
                <c:pt idx="149">
                  <c:v>16.2</c:v>
                </c:pt>
                <c:pt idx="150">
                  <c:v>16.5</c:v>
                </c:pt>
                <c:pt idx="151">
                  <c:v>16.5</c:v>
                </c:pt>
                <c:pt idx="152">
                  <c:v>16.5</c:v>
                </c:pt>
                <c:pt idx="153">
                  <c:v>16.4</c:v>
                </c:pt>
                <c:pt idx="154">
                  <c:v>15.9</c:v>
                </c:pt>
                <c:pt idx="155">
                  <c:v>16.2</c:v>
                </c:pt>
                <c:pt idx="156">
                  <c:v>16.7</c:v>
                </c:pt>
                <c:pt idx="157">
                  <c:v>16.1</c:v>
                </c:pt>
                <c:pt idx="158">
                  <c:v>16.1</c:v>
                </c:pt>
                <c:pt idx="159">
                  <c:v>16.3</c:v>
                </c:pt>
                <c:pt idx="160">
                  <c:v>16.2</c:v>
                </c:pt>
                <c:pt idx="161">
                  <c:v>16.2</c:v>
                </c:pt>
                <c:pt idx="162">
                  <c:v>16.6</c:v>
                </c:pt>
                <c:pt idx="163">
                  <c:v>16.4</c:v>
                </c:pt>
                <c:pt idx="164">
                  <c:v>15.9</c:v>
                </c:pt>
                <c:pt idx="165">
                  <c:v>15.8</c:v>
                </c:pt>
                <c:pt idx="166">
                  <c:v>16.0</c:v>
                </c:pt>
                <c:pt idx="167">
                  <c:v>16.2</c:v>
                </c:pt>
                <c:pt idx="168">
                  <c:v>16.5</c:v>
                </c:pt>
                <c:pt idx="169">
                  <c:v>16.0</c:v>
                </c:pt>
                <c:pt idx="170">
                  <c:v>16.3</c:v>
                </c:pt>
                <c:pt idx="171">
                  <c:v>16.1</c:v>
                </c:pt>
                <c:pt idx="172">
                  <c:v>16.1</c:v>
                </c:pt>
                <c:pt idx="173">
                  <c:v>16.2</c:v>
                </c:pt>
                <c:pt idx="174">
                  <c:v>16.0</c:v>
                </c:pt>
                <c:pt idx="175">
                  <c:v>16.1</c:v>
                </c:pt>
                <c:pt idx="176">
                  <c:v>16.1</c:v>
                </c:pt>
                <c:pt idx="177">
                  <c:v>16.1</c:v>
                </c:pt>
                <c:pt idx="178">
                  <c:v>16.1</c:v>
                </c:pt>
                <c:pt idx="179">
                  <c:v>16.2</c:v>
                </c:pt>
                <c:pt idx="180">
                  <c:v>15.9</c:v>
                </c:pt>
                <c:pt idx="181">
                  <c:v>16.0</c:v>
                </c:pt>
                <c:pt idx="182">
                  <c:v>15.8</c:v>
                </c:pt>
                <c:pt idx="183">
                  <c:v>15.7</c:v>
                </c:pt>
                <c:pt idx="184">
                  <c:v>16.0</c:v>
                </c:pt>
                <c:pt idx="185">
                  <c:v>15.9</c:v>
                </c:pt>
                <c:pt idx="186">
                  <c:v>16.0</c:v>
                </c:pt>
                <c:pt idx="187">
                  <c:v>16.1</c:v>
                </c:pt>
                <c:pt idx="188">
                  <c:v>16.3</c:v>
                </c:pt>
                <c:pt idx="189">
                  <c:v>16.1</c:v>
                </c:pt>
                <c:pt idx="190">
                  <c:v>16.1</c:v>
                </c:pt>
                <c:pt idx="191">
                  <c:v>15.7</c:v>
                </c:pt>
                <c:pt idx="192">
                  <c:v>16.2</c:v>
                </c:pt>
                <c:pt idx="193">
                  <c:v>15.6</c:v>
                </c:pt>
                <c:pt idx="194">
                  <c:v>15.8</c:v>
                </c:pt>
                <c:pt idx="195">
                  <c:v>16.1</c:v>
                </c:pt>
                <c:pt idx="196">
                  <c:v>15.8</c:v>
                </c:pt>
                <c:pt idx="197">
                  <c:v>15.9</c:v>
                </c:pt>
                <c:pt idx="198">
                  <c:v>15.5</c:v>
                </c:pt>
                <c:pt idx="199">
                  <c:v>15.6</c:v>
                </c:pt>
                <c:pt idx="200">
                  <c:v>15.7</c:v>
                </c:pt>
                <c:pt idx="201">
                  <c:v>15.6</c:v>
                </c:pt>
                <c:pt idx="202">
                  <c:v>16.2</c:v>
                </c:pt>
                <c:pt idx="203">
                  <c:v>15.8</c:v>
                </c:pt>
                <c:pt idx="204">
                  <c:v>15.6</c:v>
                </c:pt>
                <c:pt idx="205">
                  <c:v>15.4</c:v>
                </c:pt>
                <c:pt idx="206">
                  <c:v>15.6</c:v>
                </c:pt>
                <c:pt idx="207">
                  <c:v>15.5</c:v>
                </c:pt>
                <c:pt idx="208">
                  <c:v>15.1</c:v>
                </c:pt>
                <c:pt idx="209">
                  <c:v>15.8</c:v>
                </c:pt>
                <c:pt idx="210">
                  <c:v>15.4</c:v>
                </c:pt>
                <c:pt idx="211">
                  <c:v>15.6</c:v>
                </c:pt>
                <c:pt idx="212">
                  <c:v>15.6</c:v>
                </c:pt>
                <c:pt idx="213">
                  <c:v>15.7</c:v>
                </c:pt>
                <c:pt idx="214">
                  <c:v>15.3</c:v>
                </c:pt>
                <c:pt idx="215">
                  <c:v>15.9</c:v>
                </c:pt>
                <c:pt idx="216">
                  <c:v>15.7</c:v>
                </c:pt>
                <c:pt idx="217">
                  <c:v>15.8</c:v>
                </c:pt>
                <c:pt idx="218">
                  <c:v>15.2</c:v>
                </c:pt>
                <c:pt idx="219">
                  <c:v>15.5</c:v>
                </c:pt>
                <c:pt idx="220">
                  <c:v>15.8</c:v>
                </c:pt>
                <c:pt idx="221">
                  <c:v>15.9</c:v>
                </c:pt>
                <c:pt idx="222">
                  <c:v>16.0</c:v>
                </c:pt>
                <c:pt idx="223">
                  <c:v>15.8</c:v>
                </c:pt>
                <c:pt idx="224">
                  <c:v>15.4</c:v>
                </c:pt>
                <c:pt idx="225">
                  <c:v>15.6</c:v>
                </c:pt>
                <c:pt idx="226">
                  <c:v>15.5</c:v>
                </c:pt>
                <c:pt idx="227">
                  <c:v>15.9</c:v>
                </c:pt>
                <c:pt idx="228">
                  <c:v>15.5</c:v>
                </c:pt>
                <c:pt idx="229">
                  <c:v>15.9</c:v>
                </c:pt>
                <c:pt idx="230">
                  <c:v>15.8</c:v>
                </c:pt>
                <c:pt idx="231">
                  <c:v>15.7</c:v>
                </c:pt>
                <c:pt idx="232">
                  <c:v>15.8</c:v>
                </c:pt>
                <c:pt idx="233">
                  <c:v>15.7</c:v>
                </c:pt>
                <c:pt idx="234">
                  <c:v>15.3</c:v>
                </c:pt>
                <c:pt idx="235">
                  <c:v>15.5</c:v>
                </c:pt>
                <c:pt idx="236">
                  <c:v>15.3</c:v>
                </c:pt>
                <c:pt idx="237">
                  <c:v>15.5</c:v>
                </c:pt>
                <c:pt idx="238">
                  <c:v>15.5</c:v>
                </c:pt>
                <c:pt idx="239">
                  <c:v>15.4</c:v>
                </c:pt>
                <c:pt idx="240">
                  <c:v>16.0</c:v>
                </c:pt>
                <c:pt idx="241">
                  <c:v>15.4</c:v>
                </c:pt>
                <c:pt idx="242">
                  <c:v>16.0</c:v>
                </c:pt>
                <c:pt idx="243">
                  <c:v>16.0</c:v>
                </c:pt>
                <c:pt idx="244">
                  <c:v>15.4</c:v>
                </c:pt>
                <c:pt idx="245">
                  <c:v>15.6</c:v>
                </c:pt>
                <c:pt idx="246">
                  <c:v>15.6</c:v>
                </c:pt>
                <c:pt idx="247">
                  <c:v>15.8</c:v>
                </c:pt>
                <c:pt idx="248">
                  <c:v>15.1</c:v>
                </c:pt>
                <c:pt idx="249">
                  <c:v>15.4</c:v>
                </c:pt>
                <c:pt idx="250">
                  <c:v>15.5</c:v>
                </c:pt>
                <c:pt idx="251">
                  <c:v>15.2</c:v>
                </c:pt>
                <c:pt idx="252">
                  <c:v>15.8</c:v>
                </c:pt>
                <c:pt idx="253">
                  <c:v>15.6</c:v>
                </c:pt>
                <c:pt idx="254">
                  <c:v>15.4</c:v>
                </c:pt>
                <c:pt idx="255">
                  <c:v>15.2</c:v>
                </c:pt>
                <c:pt idx="256">
                  <c:v>15.2</c:v>
                </c:pt>
                <c:pt idx="257">
                  <c:v>15.6</c:v>
                </c:pt>
                <c:pt idx="258">
                  <c:v>15.6</c:v>
                </c:pt>
                <c:pt idx="259">
                  <c:v>15.4</c:v>
                </c:pt>
                <c:pt idx="260">
                  <c:v>15.5</c:v>
                </c:pt>
                <c:pt idx="261">
                  <c:v>15.2</c:v>
                </c:pt>
                <c:pt idx="262">
                  <c:v>15.5</c:v>
                </c:pt>
                <c:pt idx="263">
                  <c:v>15.3</c:v>
                </c:pt>
                <c:pt idx="264">
                  <c:v>15.6</c:v>
                </c:pt>
                <c:pt idx="265">
                  <c:v>15.2</c:v>
                </c:pt>
                <c:pt idx="266">
                  <c:v>15.5</c:v>
                </c:pt>
                <c:pt idx="267">
                  <c:v>15.1</c:v>
                </c:pt>
                <c:pt idx="268">
                  <c:v>15.5</c:v>
                </c:pt>
                <c:pt idx="269">
                  <c:v>15.9</c:v>
                </c:pt>
                <c:pt idx="270">
                  <c:v>15.0</c:v>
                </c:pt>
                <c:pt idx="271">
                  <c:v>15.0</c:v>
                </c:pt>
                <c:pt idx="272">
                  <c:v>15.8</c:v>
                </c:pt>
                <c:pt idx="273">
                  <c:v>15.2</c:v>
                </c:pt>
                <c:pt idx="274">
                  <c:v>15.4</c:v>
                </c:pt>
                <c:pt idx="275">
                  <c:v>15.2</c:v>
                </c:pt>
                <c:pt idx="276">
                  <c:v>15.3</c:v>
                </c:pt>
                <c:pt idx="277">
                  <c:v>15.5</c:v>
                </c:pt>
                <c:pt idx="278">
                  <c:v>15.4</c:v>
                </c:pt>
                <c:pt idx="279">
                  <c:v>15.4</c:v>
                </c:pt>
                <c:pt idx="280">
                  <c:v>15.6</c:v>
                </c:pt>
                <c:pt idx="281">
                  <c:v>15.0</c:v>
                </c:pt>
                <c:pt idx="282">
                  <c:v>15.3</c:v>
                </c:pt>
                <c:pt idx="283">
                  <c:v>15.6</c:v>
                </c:pt>
                <c:pt idx="284">
                  <c:v>14.9</c:v>
                </c:pt>
                <c:pt idx="285">
                  <c:v>15.0</c:v>
                </c:pt>
                <c:pt idx="286">
                  <c:v>14.8</c:v>
                </c:pt>
                <c:pt idx="287">
                  <c:v>15.1</c:v>
                </c:pt>
                <c:pt idx="288">
                  <c:v>15.4</c:v>
                </c:pt>
                <c:pt idx="289">
                  <c:v>15.4</c:v>
                </c:pt>
                <c:pt idx="290">
                  <c:v>15.0</c:v>
                </c:pt>
                <c:pt idx="291">
                  <c:v>15.2</c:v>
                </c:pt>
                <c:pt idx="292">
                  <c:v>15.3</c:v>
                </c:pt>
                <c:pt idx="293">
                  <c:v>14.9</c:v>
                </c:pt>
                <c:pt idx="294">
                  <c:v>15.4</c:v>
                </c:pt>
                <c:pt idx="295">
                  <c:v>15.2</c:v>
                </c:pt>
                <c:pt idx="296">
                  <c:v>15.3</c:v>
                </c:pt>
                <c:pt idx="297">
                  <c:v>15.0</c:v>
                </c:pt>
                <c:pt idx="298">
                  <c:v>15.3</c:v>
                </c:pt>
                <c:pt idx="299">
                  <c:v>14.9</c:v>
                </c:pt>
                <c:pt idx="300">
                  <c:v>15.4</c:v>
                </c:pt>
                <c:pt idx="301">
                  <c:v>15.3</c:v>
                </c:pt>
                <c:pt idx="302">
                  <c:v>15.1</c:v>
                </c:pt>
                <c:pt idx="303">
                  <c:v>14.9</c:v>
                </c:pt>
                <c:pt idx="304">
                  <c:v>15.3</c:v>
                </c:pt>
                <c:pt idx="305">
                  <c:v>15.0</c:v>
                </c:pt>
                <c:pt idx="306">
                  <c:v>15.3</c:v>
                </c:pt>
                <c:pt idx="307">
                  <c:v>15.0</c:v>
                </c:pt>
                <c:pt idx="308">
                  <c:v>15.1</c:v>
                </c:pt>
                <c:pt idx="309">
                  <c:v>15.3</c:v>
                </c:pt>
                <c:pt idx="310">
                  <c:v>15.0</c:v>
                </c:pt>
                <c:pt idx="311">
                  <c:v>15.2</c:v>
                </c:pt>
                <c:pt idx="312">
                  <c:v>15.1</c:v>
                </c:pt>
                <c:pt idx="313">
                  <c:v>15.2</c:v>
                </c:pt>
                <c:pt idx="314">
                  <c:v>14.9</c:v>
                </c:pt>
                <c:pt idx="315">
                  <c:v>15.3</c:v>
                </c:pt>
                <c:pt idx="316">
                  <c:v>15.2</c:v>
                </c:pt>
                <c:pt idx="317">
                  <c:v>15.0</c:v>
                </c:pt>
                <c:pt idx="318">
                  <c:v>15.0</c:v>
                </c:pt>
                <c:pt idx="319">
                  <c:v>14.7</c:v>
                </c:pt>
                <c:pt idx="320">
                  <c:v>14.6</c:v>
                </c:pt>
                <c:pt idx="321">
                  <c:v>14.9</c:v>
                </c:pt>
                <c:pt idx="322">
                  <c:v>14.7</c:v>
                </c:pt>
                <c:pt idx="323">
                  <c:v>14.6</c:v>
                </c:pt>
                <c:pt idx="324">
                  <c:v>14.8</c:v>
                </c:pt>
                <c:pt idx="325">
                  <c:v>14.9</c:v>
                </c:pt>
                <c:pt idx="326">
                  <c:v>15.2</c:v>
                </c:pt>
                <c:pt idx="327">
                  <c:v>14.9</c:v>
                </c:pt>
                <c:pt idx="328">
                  <c:v>14.9</c:v>
                </c:pt>
                <c:pt idx="329">
                  <c:v>15.1</c:v>
                </c:pt>
                <c:pt idx="330">
                  <c:v>15.3</c:v>
                </c:pt>
                <c:pt idx="331">
                  <c:v>14.9</c:v>
                </c:pt>
                <c:pt idx="332">
                  <c:v>15.1</c:v>
                </c:pt>
                <c:pt idx="333">
                  <c:v>15.1</c:v>
                </c:pt>
                <c:pt idx="334">
                  <c:v>15.2</c:v>
                </c:pt>
                <c:pt idx="335">
                  <c:v>14.7</c:v>
                </c:pt>
                <c:pt idx="336">
                  <c:v>14.9</c:v>
                </c:pt>
                <c:pt idx="337">
                  <c:v>15.0</c:v>
                </c:pt>
                <c:pt idx="338">
                  <c:v>15.0</c:v>
                </c:pt>
                <c:pt idx="339">
                  <c:v>15.0</c:v>
                </c:pt>
                <c:pt idx="340">
                  <c:v>15.0</c:v>
                </c:pt>
                <c:pt idx="341">
                  <c:v>15.1</c:v>
                </c:pt>
                <c:pt idx="342">
                  <c:v>15.0</c:v>
                </c:pt>
                <c:pt idx="343">
                  <c:v>15.2</c:v>
                </c:pt>
                <c:pt idx="344">
                  <c:v>14.8</c:v>
                </c:pt>
                <c:pt idx="345">
                  <c:v>14.7</c:v>
                </c:pt>
                <c:pt idx="346">
                  <c:v>14.9</c:v>
                </c:pt>
                <c:pt idx="347">
                  <c:v>14.9</c:v>
                </c:pt>
                <c:pt idx="348">
                  <c:v>14.8</c:v>
                </c:pt>
                <c:pt idx="349">
                  <c:v>14.8</c:v>
                </c:pt>
                <c:pt idx="350">
                  <c:v>14.7</c:v>
                </c:pt>
                <c:pt idx="351">
                  <c:v>14.9</c:v>
                </c:pt>
                <c:pt idx="352">
                  <c:v>14.4</c:v>
                </c:pt>
                <c:pt idx="353">
                  <c:v>14.7</c:v>
                </c:pt>
                <c:pt idx="354">
                  <c:v>14.9</c:v>
                </c:pt>
                <c:pt idx="355">
                  <c:v>14.5</c:v>
                </c:pt>
                <c:pt idx="356">
                  <c:v>15.2</c:v>
                </c:pt>
                <c:pt idx="357">
                  <c:v>14.8</c:v>
                </c:pt>
                <c:pt idx="358">
                  <c:v>14.9</c:v>
                </c:pt>
                <c:pt idx="359">
                  <c:v>15.0</c:v>
                </c:pt>
                <c:pt idx="360">
                  <c:v>14.6</c:v>
                </c:pt>
                <c:pt idx="361">
                  <c:v>14.7</c:v>
                </c:pt>
                <c:pt idx="362">
                  <c:v>15.0</c:v>
                </c:pt>
                <c:pt idx="363">
                  <c:v>14.7</c:v>
                </c:pt>
                <c:pt idx="364">
                  <c:v>14.9</c:v>
                </c:pt>
                <c:pt idx="365">
                  <c:v>14.4</c:v>
                </c:pt>
                <c:pt idx="366">
                  <c:v>14.8</c:v>
                </c:pt>
                <c:pt idx="367">
                  <c:v>14.7</c:v>
                </c:pt>
                <c:pt idx="368">
                  <c:v>14.8</c:v>
                </c:pt>
                <c:pt idx="369">
                  <c:v>14.8</c:v>
                </c:pt>
                <c:pt idx="370">
                  <c:v>14.6</c:v>
                </c:pt>
                <c:pt idx="371">
                  <c:v>14.6</c:v>
                </c:pt>
                <c:pt idx="372">
                  <c:v>14.6</c:v>
                </c:pt>
                <c:pt idx="373">
                  <c:v>14.6</c:v>
                </c:pt>
                <c:pt idx="374">
                  <c:v>14.6</c:v>
                </c:pt>
                <c:pt idx="375">
                  <c:v>14.8</c:v>
                </c:pt>
                <c:pt idx="376">
                  <c:v>14.8</c:v>
                </c:pt>
                <c:pt idx="377">
                  <c:v>14.7</c:v>
                </c:pt>
                <c:pt idx="378">
                  <c:v>14.7</c:v>
                </c:pt>
                <c:pt idx="379">
                  <c:v>14.6</c:v>
                </c:pt>
                <c:pt idx="380">
                  <c:v>14.6</c:v>
                </c:pt>
                <c:pt idx="381">
                  <c:v>14.6</c:v>
                </c:pt>
                <c:pt idx="382">
                  <c:v>14.8</c:v>
                </c:pt>
                <c:pt idx="383">
                  <c:v>14.8</c:v>
                </c:pt>
                <c:pt idx="384">
                  <c:v>14.6</c:v>
                </c:pt>
                <c:pt idx="385">
                  <c:v>14.7</c:v>
                </c:pt>
                <c:pt idx="386">
                  <c:v>14.5</c:v>
                </c:pt>
                <c:pt idx="387">
                  <c:v>14.6</c:v>
                </c:pt>
                <c:pt idx="388">
                  <c:v>14.5</c:v>
                </c:pt>
                <c:pt idx="389">
                  <c:v>14.6</c:v>
                </c:pt>
                <c:pt idx="390">
                  <c:v>14.9</c:v>
                </c:pt>
                <c:pt idx="391">
                  <c:v>14.6</c:v>
                </c:pt>
                <c:pt idx="392">
                  <c:v>14.7</c:v>
                </c:pt>
                <c:pt idx="393">
                  <c:v>14.8</c:v>
                </c:pt>
                <c:pt idx="394">
                  <c:v>14.8</c:v>
                </c:pt>
                <c:pt idx="395">
                  <c:v>14.4</c:v>
                </c:pt>
                <c:pt idx="396">
                  <c:v>14.6</c:v>
                </c:pt>
                <c:pt idx="397">
                  <c:v>14.5</c:v>
                </c:pt>
                <c:pt idx="398">
                  <c:v>14.5</c:v>
                </c:pt>
                <c:pt idx="399">
                  <c:v>14.7</c:v>
                </c:pt>
                <c:pt idx="400">
                  <c:v>14.9</c:v>
                </c:pt>
                <c:pt idx="401">
                  <c:v>14.3</c:v>
                </c:pt>
                <c:pt idx="402">
                  <c:v>15.0</c:v>
                </c:pt>
                <c:pt idx="403">
                  <c:v>14.3</c:v>
                </c:pt>
                <c:pt idx="404">
                  <c:v>14.8</c:v>
                </c:pt>
                <c:pt idx="405">
                  <c:v>14.6</c:v>
                </c:pt>
                <c:pt idx="406">
                  <c:v>14.6</c:v>
                </c:pt>
                <c:pt idx="407">
                  <c:v>14.6</c:v>
                </c:pt>
                <c:pt idx="408">
                  <c:v>14.2</c:v>
                </c:pt>
                <c:pt idx="409">
                  <c:v>14.2</c:v>
                </c:pt>
                <c:pt idx="410">
                  <c:v>14.5</c:v>
                </c:pt>
                <c:pt idx="411">
                  <c:v>14.4</c:v>
                </c:pt>
                <c:pt idx="412">
                  <c:v>14.3</c:v>
                </c:pt>
                <c:pt idx="413">
                  <c:v>14.3</c:v>
                </c:pt>
                <c:pt idx="414">
                  <c:v>14.7</c:v>
                </c:pt>
                <c:pt idx="415">
                  <c:v>14.6</c:v>
                </c:pt>
                <c:pt idx="416">
                  <c:v>14.6</c:v>
                </c:pt>
                <c:pt idx="417">
                  <c:v>14.8</c:v>
                </c:pt>
                <c:pt idx="418">
                  <c:v>14.4</c:v>
                </c:pt>
                <c:pt idx="419">
                  <c:v>14.3</c:v>
                </c:pt>
                <c:pt idx="420">
                  <c:v>14.4</c:v>
                </c:pt>
                <c:pt idx="421">
                  <c:v>14.4</c:v>
                </c:pt>
                <c:pt idx="422">
                  <c:v>14.2</c:v>
                </c:pt>
                <c:pt idx="423">
                  <c:v>14.4</c:v>
                </c:pt>
                <c:pt idx="424">
                  <c:v>14.8</c:v>
                </c:pt>
                <c:pt idx="425">
                  <c:v>14.4</c:v>
                </c:pt>
                <c:pt idx="426">
                  <c:v>14.5</c:v>
                </c:pt>
                <c:pt idx="427">
                  <c:v>14.6</c:v>
                </c:pt>
                <c:pt idx="428">
                  <c:v>14.7</c:v>
                </c:pt>
                <c:pt idx="429">
                  <c:v>14.5</c:v>
                </c:pt>
                <c:pt idx="430">
                  <c:v>14.5</c:v>
                </c:pt>
                <c:pt idx="431">
                  <c:v>14.8</c:v>
                </c:pt>
                <c:pt idx="432">
                  <c:v>14.5</c:v>
                </c:pt>
                <c:pt idx="433">
                  <c:v>14.7</c:v>
                </c:pt>
                <c:pt idx="434">
                  <c:v>14.4</c:v>
                </c:pt>
                <c:pt idx="435">
                  <c:v>14.4</c:v>
                </c:pt>
                <c:pt idx="436">
                  <c:v>14.2</c:v>
                </c:pt>
                <c:pt idx="437">
                  <c:v>14.8</c:v>
                </c:pt>
                <c:pt idx="438">
                  <c:v>14.9</c:v>
                </c:pt>
                <c:pt idx="439">
                  <c:v>14.6</c:v>
                </c:pt>
                <c:pt idx="440">
                  <c:v>14.4</c:v>
                </c:pt>
                <c:pt idx="441">
                  <c:v>14.1</c:v>
                </c:pt>
                <c:pt idx="442">
                  <c:v>14.4</c:v>
                </c:pt>
                <c:pt idx="443">
                  <c:v>14.6</c:v>
                </c:pt>
                <c:pt idx="444">
                  <c:v>14.3</c:v>
                </c:pt>
                <c:pt idx="445">
                  <c:v>14.5</c:v>
                </c:pt>
                <c:pt idx="446">
                  <c:v>14.3</c:v>
                </c:pt>
                <c:pt idx="447">
                  <c:v>14.6</c:v>
                </c:pt>
                <c:pt idx="448">
                  <c:v>14.1</c:v>
                </c:pt>
                <c:pt idx="449">
                  <c:v>14.4</c:v>
                </c:pt>
                <c:pt idx="450">
                  <c:v>14.5</c:v>
                </c:pt>
                <c:pt idx="451">
                  <c:v>14.4</c:v>
                </c:pt>
                <c:pt idx="452">
                  <c:v>14.0</c:v>
                </c:pt>
                <c:pt idx="453">
                  <c:v>14.3</c:v>
                </c:pt>
                <c:pt idx="454">
                  <c:v>14.2</c:v>
                </c:pt>
                <c:pt idx="455">
                  <c:v>14.3</c:v>
                </c:pt>
                <c:pt idx="456">
                  <c:v>14.5</c:v>
                </c:pt>
                <c:pt idx="457">
                  <c:v>14.5</c:v>
                </c:pt>
                <c:pt idx="458">
                  <c:v>14.8</c:v>
                </c:pt>
                <c:pt idx="459">
                  <c:v>14.2</c:v>
                </c:pt>
                <c:pt idx="460">
                  <c:v>14.3</c:v>
                </c:pt>
                <c:pt idx="461">
                  <c:v>14.3</c:v>
                </c:pt>
                <c:pt idx="462">
                  <c:v>14.1</c:v>
                </c:pt>
                <c:pt idx="463">
                  <c:v>14.3</c:v>
                </c:pt>
                <c:pt idx="464">
                  <c:v>14.2</c:v>
                </c:pt>
                <c:pt idx="465">
                  <c:v>14.4</c:v>
                </c:pt>
                <c:pt idx="466">
                  <c:v>14.4</c:v>
                </c:pt>
                <c:pt idx="467">
                  <c:v>14.4</c:v>
                </c:pt>
                <c:pt idx="468">
                  <c:v>14.2</c:v>
                </c:pt>
                <c:pt idx="469">
                  <c:v>14.3</c:v>
                </c:pt>
                <c:pt idx="470">
                  <c:v>14.3</c:v>
                </c:pt>
                <c:pt idx="471">
                  <c:v>14.5</c:v>
                </c:pt>
                <c:pt idx="472">
                  <c:v>14.5</c:v>
                </c:pt>
                <c:pt idx="473">
                  <c:v>14.2</c:v>
                </c:pt>
                <c:pt idx="474">
                  <c:v>14.3</c:v>
                </c:pt>
                <c:pt idx="475">
                  <c:v>14.2</c:v>
                </c:pt>
                <c:pt idx="476">
                  <c:v>14.4</c:v>
                </c:pt>
                <c:pt idx="477">
                  <c:v>14.1</c:v>
                </c:pt>
                <c:pt idx="478">
                  <c:v>14.4</c:v>
                </c:pt>
                <c:pt idx="479">
                  <c:v>14.2</c:v>
                </c:pt>
                <c:pt idx="480">
                  <c:v>14.3</c:v>
                </c:pt>
                <c:pt idx="481">
                  <c:v>14.2</c:v>
                </c:pt>
                <c:pt idx="482">
                  <c:v>14.3</c:v>
                </c:pt>
                <c:pt idx="483">
                  <c:v>14.1</c:v>
                </c:pt>
                <c:pt idx="484">
                  <c:v>14.2</c:v>
                </c:pt>
                <c:pt idx="485">
                  <c:v>14.1</c:v>
                </c:pt>
                <c:pt idx="486">
                  <c:v>14.0</c:v>
                </c:pt>
                <c:pt idx="487">
                  <c:v>14.0</c:v>
                </c:pt>
                <c:pt idx="488">
                  <c:v>14.2</c:v>
                </c:pt>
                <c:pt idx="489">
                  <c:v>14.2</c:v>
                </c:pt>
                <c:pt idx="490">
                  <c:v>14.2</c:v>
                </c:pt>
                <c:pt idx="491">
                  <c:v>14.1</c:v>
                </c:pt>
                <c:pt idx="492">
                  <c:v>14.3</c:v>
                </c:pt>
                <c:pt idx="493">
                  <c:v>14.2</c:v>
                </c:pt>
                <c:pt idx="494">
                  <c:v>14.2</c:v>
                </c:pt>
                <c:pt idx="495">
                  <c:v>14.2</c:v>
                </c:pt>
                <c:pt idx="496">
                  <c:v>14.2</c:v>
                </c:pt>
                <c:pt idx="497">
                  <c:v>14.2</c:v>
                </c:pt>
                <c:pt idx="498">
                  <c:v>14.1</c:v>
                </c:pt>
                <c:pt idx="499">
                  <c:v>14.2</c:v>
                </c:pt>
                <c:pt idx="500">
                  <c:v>14.2</c:v>
                </c:pt>
                <c:pt idx="501">
                  <c:v>14.1</c:v>
                </c:pt>
                <c:pt idx="502">
                  <c:v>14.2</c:v>
                </c:pt>
                <c:pt idx="503">
                  <c:v>14.1</c:v>
                </c:pt>
                <c:pt idx="504">
                  <c:v>14.0</c:v>
                </c:pt>
                <c:pt idx="505">
                  <c:v>14.0</c:v>
                </c:pt>
                <c:pt idx="506">
                  <c:v>14.1</c:v>
                </c:pt>
                <c:pt idx="507">
                  <c:v>14.2</c:v>
                </c:pt>
                <c:pt idx="508">
                  <c:v>14.1</c:v>
                </c:pt>
                <c:pt idx="509">
                  <c:v>14.2</c:v>
                </c:pt>
                <c:pt idx="510">
                  <c:v>14.3</c:v>
                </c:pt>
                <c:pt idx="511">
                  <c:v>14.3</c:v>
                </c:pt>
                <c:pt idx="512">
                  <c:v>14.2</c:v>
                </c:pt>
                <c:pt idx="513">
                  <c:v>14.3</c:v>
                </c:pt>
                <c:pt idx="514">
                  <c:v>14.2</c:v>
                </c:pt>
                <c:pt idx="515">
                  <c:v>14.2</c:v>
                </c:pt>
                <c:pt idx="516">
                  <c:v>14.0</c:v>
                </c:pt>
                <c:pt idx="517">
                  <c:v>14.2</c:v>
                </c:pt>
                <c:pt idx="518">
                  <c:v>14.1</c:v>
                </c:pt>
                <c:pt idx="519">
                  <c:v>14.1</c:v>
                </c:pt>
                <c:pt idx="520">
                  <c:v>14.3</c:v>
                </c:pt>
                <c:pt idx="521">
                  <c:v>14.1</c:v>
                </c:pt>
                <c:pt idx="522">
                  <c:v>14.3</c:v>
                </c:pt>
                <c:pt idx="523">
                  <c:v>14.4</c:v>
                </c:pt>
                <c:pt idx="524">
                  <c:v>14.1</c:v>
                </c:pt>
                <c:pt idx="525">
                  <c:v>14.3</c:v>
                </c:pt>
                <c:pt idx="526">
                  <c:v>14.1</c:v>
                </c:pt>
                <c:pt idx="527">
                  <c:v>14.1</c:v>
                </c:pt>
                <c:pt idx="528">
                  <c:v>14.4</c:v>
                </c:pt>
                <c:pt idx="529">
                  <c:v>14.1</c:v>
                </c:pt>
                <c:pt idx="530">
                  <c:v>14.2</c:v>
                </c:pt>
                <c:pt idx="531">
                  <c:v>14.1</c:v>
                </c:pt>
                <c:pt idx="532">
                  <c:v>14.2</c:v>
                </c:pt>
                <c:pt idx="533">
                  <c:v>14.3</c:v>
                </c:pt>
                <c:pt idx="534">
                  <c:v>14.1</c:v>
                </c:pt>
                <c:pt idx="535">
                  <c:v>14.1</c:v>
                </c:pt>
                <c:pt idx="536">
                  <c:v>14.2</c:v>
                </c:pt>
                <c:pt idx="537">
                  <c:v>14.2</c:v>
                </c:pt>
                <c:pt idx="538">
                  <c:v>14.2</c:v>
                </c:pt>
                <c:pt idx="539">
                  <c:v>14.3</c:v>
                </c:pt>
                <c:pt idx="540">
                  <c:v>14.1</c:v>
                </c:pt>
                <c:pt idx="541">
                  <c:v>14.1</c:v>
                </c:pt>
                <c:pt idx="542">
                  <c:v>14.0</c:v>
                </c:pt>
                <c:pt idx="543">
                  <c:v>14.2</c:v>
                </c:pt>
                <c:pt idx="544">
                  <c:v>14.1</c:v>
                </c:pt>
                <c:pt idx="545">
                  <c:v>14.5</c:v>
                </c:pt>
                <c:pt idx="546">
                  <c:v>14.1</c:v>
                </c:pt>
                <c:pt idx="547">
                  <c:v>14.2</c:v>
                </c:pt>
                <c:pt idx="548">
                  <c:v>14.1</c:v>
                </c:pt>
                <c:pt idx="549">
                  <c:v>14.1</c:v>
                </c:pt>
                <c:pt idx="550">
                  <c:v>14.2</c:v>
                </c:pt>
                <c:pt idx="551">
                  <c:v>14.3</c:v>
                </c:pt>
                <c:pt idx="552">
                  <c:v>14.2</c:v>
                </c:pt>
                <c:pt idx="553">
                  <c:v>14.0</c:v>
                </c:pt>
                <c:pt idx="554">
                  <c:v>14.1</c:v>
                </c:pt>
                <c:pt idx="555">
                  <c:v>14.2</c:v>
                </c:pt>
                <c:pt idx="556">
                  <c:v>14.1</c:v>
                </c:pt>
                <c:pt idx="557">
                  <c:v>14.0</c:v>
                </c:pt>
                <c:pt idx="558">
                  <c:v>14.1</c:v>
                </c:pt>
                <c:pt idx="559">
                  <c:v>14.2</c:v>
                </c:pt>
                <c:pt idx="560">
                  <c:v>14.2</c:v>
                </c:pt>
                <c:pt idx="561">
                  <c:v>14.1</c:v>
                </c:pt>
                <c:pt idx="562">
                  <c:v>14.0</c:v>
                </c:pt>
                <c:pt idx="563">
                  <c:v>14.2</c:v>
                </c:pt>
                <c:pt idx="564">
                  <c:v>14.2</c:v>
                </c:pt>
                <c:pt idx="565">
                  <c:v>14.1</c:v>
                </c:pt>
                <c:pt idx="566">
                  <c:v>14.1</c:v>
                </c:pt>
                <c:pt idx="567">
                  <c:v>14.1</c:v>
                </c:pt>
                <c:pt idx="568">
                  <c:v>14.1</c:v>
                </c:pt>
                <c:pt idx="569">
                  <c:v>14.0</c:v>
                </c:pt>
                <c:pt idx="570">
                  <c:v>14.0</c:v>
                </c:pt>
                <c:pt idx="571">
                  <c:v>14.2</c:v>
                </c:pt>
                <c:pt idx="572">
                  <c:v>14.1</c:v>
                </c:pt>
                <c:pt idx="573">
                  <c:v>14.2</c:v>
                </c:pt>
                <c:pt idx="574">
                  <c:v>14.1</c:v>
                </c:pt>
                <c:pt idx="575">
                  <c:v>14.1</c:v>
                </c:pt>
                <c:pt idx="576">
                  <c:v>14.3</c:v>
                </c:pt>
                <c:pt idx="577">
                  <c:v>14.1</c:v>
                </c:pt>
                <c:pt idx="578">
                  <c:v>14.2</c:v>
                </c:pt>
                <c:pt idx="579">
                  <c:v>14.1</c:v>
                </c:pt>
                <c:pt idx="580">
                  <c:v>14.0</c:v>
                </c:pt>
                <c:pt idx="581">
                  <c:v>14.0</c:v>
                </c:pt>
                <c:pt idx="582">
                  <c:v>14.2</c:v>
                </c:pt>
                <c:pt idx="583">
                  <c:v>14.1</c:v>
                </c:pt>
                <c:pt idx="584">
                  <c:v>14.0</c:v>
                </c:pt>
                <c:pt idx="585">
                  <c:v>14.1</c:v>
                </c:pt>
                <c:pt idx="586">
                  <c:v>14.1</c:v>
                </c:pt>
                <c:pt idx="587">
                  <c:v>14.0</c:v>
                </c:pt>
                <c:pt idx="588">
                  <c:v>14.2</c:v>
                </c:pt>
                <c:pt idx="589">
                  <c:v>14.0</c:v>
                </c:pt>
                <c:pt idx="590">
                  <c:v>14.0</c:v>
                </c:pt>
                <c:pt idx="591">
                  <c:v>14.1</c:v>
                </c:pt>
                <c:pt idx="592">
                  <c:v>14.1</c:v>
                </c:pt>
                <c:pt idx="593">
                  <c:v>14.1</c:v>
                </c:pt>
                <c:pt idx="594">
                  <c:v>14.0</c:v>
                </c:pt>
                <c:pt idx="595">
                  <c:v>14.0</c:v>
                </c:pt>
                <c:pt idx="596">
                  <c:v>14.1</c:v>
                </c:pt>
                <c:pt idx="597">
                  <c:v>14.0</c:v>
                </c:pt>
                <c:pt idx="598">
                  <c:v>14.0</c:v>
                </c:pt>
                <c:pt idx="599">
                  <c:v>14.1</c:v>
                </c:pt>
                <c:pt idx="600">
                  <c:v>14.2</c:v>
                </c:pt>
                <c:pt idx="601">
                  <c:v>14.1</c:v>
                </c:pt>
                <c:pt idx="602">
                  <c:v>14.0</c:v>
                </c:pt>
                <c:pt idx="603">
                  <c:v>14.1</c:v>
                </c:pt>
                <c:pt idx="604">
                  <c:v>14.0</c:v>
                </c:pt>
                <c:pt idx="605">
                  <c:v>14.0</c:v>
                </c:pt>
                <c:pt idx="606">
                  <c:v>14.2</c:v>
                </c:pt>
                <c:pt idx="607">
                  <c:v>14.0</c:v>
                </c:pt>
                <c:pt idx="608">
                  <c:v>14.1</c:v>
                </c:pt>
                <c:pt idx="609">
                  <c:v>14.0</c:v>
                </c:pt>
                <c:pt idx="610">
                  <c:v>14.0</c:v>
                </c:pt>
                <c:pt idx="611">
                  <c:v>14.0</c:v>
                </c:pt>
                <c:pt idx="612">
                  <c:v>14.1</c:v>
                </c:pt>
                <c:pt idx="613">
                  <c:v>14.0</c:v>
                </c:pt>
                <c:pt idx="614">
                  <c:v>14.2</c:v>
                </c:pt>
                <c:pt idx="615">
                  <c:v>14.0</c:v>
                </c:pt>
                <c:pt idx="616">
                  <c:v>14.1</c:v>
                </c:pt>
                <c:pt idx="617">
                  <c:v>14.0</c:v>
                </c:pt>
                <c:pt idx="618">
                  <c:v>14.1</c:v>
                </c:pt>
                <c:pt idx="619">
                  <c:v>14.0</c:v>
                </c:pt>
                <c:pt idx="620">
                  <c:v>14.1</c:v>
                </c:pt>
                <c:pt idx="621">
                  <c:v>14.0</c:v>
                </c:pt>
                <c:pt idx="622">
                  <c:v>14.0</c:v>
                </c:pt>
                <c:pt idx="623">
                  <c:v>14.0</c:v>
                </c:pt>
                <c:pt idx="624">
                  <c:v>14.0</c:v>
                </c:pt>
                <c:pt idx="625">
                  <c:v>14.0</c:v>
                </c:pt>
                <c:pt idx="626">
                  <c:v>14.0</c:v>
                </c:pt>
                <c:pt idx="627">
                  <c:v>14.1</c:v>
                </c:pt>
                <c:pt idx="628">
                  <c:v>14.0</c:v>
                </c:pt>
                <c:pt idx="629">
                  <c:v>14.1</c:v>
                </c:pt>
                <c:pt idx="630">
                  <c:v>14.0</c:v>
                </c:pt>
                <c:pt idx="631">
                  <c:v>14.0</c:v>
                </c:pt>
                <c:pt idx="632">
                  <c:v>14.1</c:v>
                </c:pt>
                <c:pt idx="633">
                  <c:v>14.1</c:v>
                </c:pt>
                <c:pt idx="634">
                  <c:v>14.0</c:v>
                </c:pt>
                <c:pt idx="635">
                  <c:v>14.0</c:v>
                </c:pt>
                <c:pt idx="636">
                  <c:v>14.1</c:v>
                </c:pt>
                <c:pt idx="637">
                  <c:v>14.1</c:v>
                </c:pt>
                <c:pt idx="638">
                  <c:v>14.1</c:v>
                </c:pt>
                <c:pt idx="639">
                  <c:v>14.1</c:v>
                </c:pt>
                <c:pt idx="640">
                  <c:v>14.1</c:v>
                </c:pt>
                <c:pt idx="641">
                  <c:v>14.0</c:v>
                </c:pt>
                <c:pt idx="642">
                  <c:v>14.0</c:v>
                </c:pt>
                <c:pt idx="643">
                  <c:v>14.1</c:v>
                </c:pt>
                <c:pt idx="644">
                  <c:v>14.0</c:v>
                </c:pt>
                <c:pt idx="645">
                  <c:v>14.0</c:v>
                </c:pt>
                <c:pt idx="646">
                  <c:v>14.1</c:v>
                </c:pt>
                <c:pt idx="647">
                  <c:v>14.1</c:v>
                </c:pt>
                <c:pt idx="648">
                  <c:v>14.2</c:v>
                </c:pt>
                <c:pt idx="649">
                  <c:v>14.0</c:v>
                </c:pt>
                <c:pt idx="650">
                  <c:v>14.1</c:v>
                </c:pt>
                <c:pt idx="651">
                  <c:v>14.2</c:v>
                </c:pt>
                <c:pt idx="652">
                  <c:v>14.1</c:v>
                </c:pt>
                <c:pt idx="653">
                  <c:v>14.0</c:v>
                </c:pt>
                <c:pt idx="654">
                  <c:v>14.0</c:v>
                </c:pt>
                <c:pt idx="655">
                  <c:v>14.0</c:v>
                </c:pt>
                <c:pt idx="656">
                  <c:v>14.0</c:v>
                </c:pt>
                <c:pt idx="657">
                  <c:v>14.0</c:v>
                </c:pt>
                <c:pt idx="658">
                  <c:v>14.1</c:v>
                </c:pt>
                <c:pt idx="659">
                  <c:v>14.0</c:v>
                </c:pt>
                <c:pt idx="660">
                  <c:v>14.0</c:v>
                </c:pt>
                <c:pt idx="661">
                  <c:v>14.0</c:v>
                </c:pt>
                <c:pt idx="662">
                  <c:v>14.1</c:v>
                </c:pt>
                <c:pt idx="663">
                  <c:v>14.1</c:v>
                </c:pt>
                <c:pt idx="664">
                  <c:v>14.0</c:v>
                </c:pt>
                <c:pt idx="665">
                  <c:v>14.0</c:v>
                </c:pt>
                <c:pt idx="666">
                  <c:v>14.0</c:v>
                </c:pt>
                <c:pt idx="667">
                  <c:v>14.1</c:v>
                </c:pt>
                <c:pt idx="668">
                  <c:v>14.1</c:v>
                </c:pt>
                <c:pt idx="669">
                  <c:v>14.0</c:v>
                </c:pt>
                <c:pt idx="670">
                  <c:v>14.0</c:v>
                </c:pt>
                <c:pt idx="671">
                  <c:v>14.1</c:v>
                </c:pt>
                <c:pt idx="672">
                  <c:v>14.0</c:v>
                </c:pt>
                <c:pt idx="673">
                  <c:v>14.1</c:v>
                </c:pt>
                <c:pt idx="674">
                  <c:v>14.1</c:v>
                </c:pt>
                <c:pt idx="675">
                  <c:v>14.0</c:v>
                </c:pt>
                <c:pt idx="676">
                  <c:v>14.0</c:v>
                </c:pt>
                <c:pt idx="677">
                  <c:v>14.0</c:v>
                </c:pt>
                <c:pt idx="678">
                  <c:v>14.0</c:v>
                </c:pt>
                <c:pt idx="679">
                  <c:v>14.0</c:v>
                </c:pt>
                <c:pt idx="680">
                  <c:v>14.0</c:v>
                </c:pt>
                <c:pt idx="681">
                  <c:v>14.0</c:v>
                </c:pt>
                <c:pt idx="682">
                  <c:v>14.1</c:v>
                </c:pt>
                <c:pt idx="683">
                  <c:v>14.1</c:v>
                </c:pt>
                <c:pt idx="684">
                  <c:v>14.0</c:v>
                </c:pt>
                <c:pt idx="685">
                  <c:v>14.0</c:v>
                </c:pt>
                <c:pt idx="686">
                  <c:v>14.1</c:v>
                </c:pt>
                <c:pt idx="687">
                  <c:v>14.0</c:v>
                </c:pt>
                <c:pt idx="688">
                  <c:v>14.0</c:v>
                </c:pt>
                <c:pt idx="689">
                  <c:v>14.0</c:v>
                </c:pt>
                <c:pt idx="690">
                  <c:v>14.1</c:v>
                </c:pt>
                <c:pt idx="691">
                  <c:v>14.0</c:v>
                </c:pt>
                <c:pt idx="692">
                  <c:v>14.0</c:v>
                </c:pt>
                <c:pt idx="693">
                  <c:v>14.0</c:v>
                </c:pt>
                <c:pt idx="694">
                  <c:v>14.0</c:v>
                </c:pt>
                <c:pt idx="695">
                  <c:v>14.0</c:v>
                </c:pt>
                <c:pt idx="696">
                  <c:v>14.0</c:v>
                </c:pt>
                <c:pt idx="697">
                  <c:v>14.0</c:v>
                </c:pt>
                <c:pt idx="698">
                  <c:v>14.0</c:v>
                </c:pt>
                <c:pt idx="699">
                  <c:v>14.0</c:v>
                </c:pt>
                <c:pt idx="700">
                  <c:v>14.0</c:v>
                </c:pt>
                <c:pt idx="701">
                  <c:v>14.0</c:v>
                </c:pt>
                <c:pt idx="702">
                  <c:v>14.0</c:v>
                </c:pt>
                <c:pt idx="703">
                  <c:v>14.0</c:v>
                </c:pt>
                <c:pt idx="704">
                  <c:v>14.0</c:v>
                </c:pt>
                <c:pt idx="705">
                  <c:v>14.0</c:v>
                </c:pt>
                <c:pt idx="706">
                  <c:v>14.0</c:v>
                </c:pt>
                <c:pt idx="707">
                  <c:v>14.1</c:v>
                </c:pt>
                <c:pt idx="708">
                  <c:v>14.1</c:v>
                </c:pt>
                <c:pt idx="709">
                  <c:v>14.0</c:v>
                </c:pt>
                <c:pt idx="710">
                  <c:v>14.0</c:v>
                </c:pt>
                <c:pt idx="711">
                  <c:v>14.0</c:v>
                </c:pt>
                <c:pt idx="712">
                  <c:v>14.0</c:v>
                </c:pt>
                <c:pt idx="713">
                  <c:v>14.0</c:v>
                </c:pt>
                <c:pt idx="714">
                  <c:v>14.1</c:v>
                </c:pt>
                <c:pt idx="715">
                  <c:v>14.0</c:v>
                </c:pt>
                <c:pt idx="716">
                  <c:v>14.0</c:v>
                </c:pt>
                <c:pt idx="717">
                  <c:v>14.1</c:v>
                </c:pt>
                <c:pt idx="718">
                  <c:v>14.0</c:v>
                </c:pt>
                <c:pt idx="719">
                  <c:v>14.0</c:v>
                </c:pt>
                <c:pt idx="720">
                  <c:v>14.0</c:v>
                </c:pt>
                <c:pt idx="721">
                  <c:v>14.0</c:v>
                </c:pt>
                <c:pt idx="722">
                  <c:v>14.0</c:v>
                </c:pt>
                <c:pt idx="723">
                  <c:v>14.0</c:v>
                </c:pt>
                <c:pt idx="724">
                  <c:v>14.1</c:v>
                </c:pt>
                <c:pt idx="725">
                  <c:v>14.1</c:v>
                </c:pt>
                <c:pt idx="726">
                  <c:v>14.1</c:v>
                </c:pt>
                <c:pt idx="727">
                  <c:v>14.1</c:v>
                </c:pt>
                <c:pt idx="728">
                  <c:v>14.0</c:v>
                </c:pt>
                <c:pt idx="729">
                  <c:v>14.0</c:v>
                </c:pt>
                <c:pt idx="730">
                  <c:v>14.0</c:v>
                </c:pt>
                <c:pt idx="731">
                  <c:v>14.2</c:v>
                </c:pt>
                <c:pt idx="732">
                  <c:v>14.1</c:v>
                </c:pt>
                <c:pt idx="733">
                  <c:v>14.1</c:v>
                </c:pt>
                <c:pt idx="734">
                  <c:v>14.0</c:v>
                </c:pt>
                <c:pt idx="735">
                  <c:v>14.0</c:v>
                </c:pt>
                <c:pt idx="736">
                  <c:v>14.1</c:v>
                </c:pt>
                <c:pt idx="737">
                  <c:v>14.0</c:v>
                </c:pt>
                <c:pt idx="738">
                  <c:v>14.0</c:v>
                </c:pt>
                <c:pt idx="739">
                  <c:v>14.0</c:v>
                </c:pt>
                <c:pt idx="740">
                  <c:v>14.0</c:v>
                </c:pt>
                <c:pt idx="741">
                  <c:v>14.0</c:v>
                </c:pt>
                <c:pt idx="742">
                  <c:v>14.0</c:v>
                </c:pt>
                <c:pt idx="743">
                  <c:v>14.0</c:v>
                </c:pt>
                <c:pt idx="744">
                  <c:v>14.0</c:v>
                </c:pt>
                <c:pt idx="745">
                  <c:v>14.0</c:v>
                </c:pt>
                <c:pt idx="746">
                  <c:v>14.2</c:v>
                </c:pt>
                <c:pt idx="747">
                  <c:v>14.0</c:v>
                </c:pt>
                <c:pt idx="748">
                  <c:v>14.1</c:v>
                </c:pt>
                <c:pt idx="749">
                  <c:v>14.1</c:v>
                </c:pt>
                <c:pt idx="750">
                  <c:v>14.0</c:v>
                </c:pt>
                <c:pt idx="751">
                  <c:v>14.0</c:v>
                </c:pt>
                <c:pt idx="752">
                  <c:v>14.1</c:v>
                </c:pt>
                <c:pt idx="753">
                  <c:v>14.0</c:v>
                </c:pt>
                <c:pt idx="754">
                  <c:v>14.0</c:v>
                </c:pt>
                <c:pt idx="755">
                  <c:v>14.1</c:v>
                </c:pt>
                <c:pt idx="756">
                  <c:v>14.0</c:v>
                </c:pt>
                <c:pt idx="757">
                  <c:v>14.1</c:v>
                </c:pt>
                <c:pt idx="758">
                  <c:v>14.1</c:v>
                </c:pt>
                <c:pt idx="759">
                  <c:v>14.0</c:v>
                </c:pt>
                <c:pt idx="760">
                  <c:v>14.0</c:v>
                </c:pt>
                <c:pt idx="761">
                  <c:v>14.0</c:v>
                </c:pt>
                <c:pt idx="762">
                  <c:v>14.0</c:v>
                </c:pt>
                <c:pt idx="763">
                  <c:v>14.0</c:v>
                </c:pt>
                <c:pt idx="764">
                  <c:v>14.0</c:v>
                </c:pt>
                <c:pt idx="765">
                  <c:v>14.0</c:v>
                </c:pt>
                <c:pt idx="766">
                  <c:v>14.0</c:v>
                </c:pt>
                <c:pt idx="767">
                  <c:v>14.2</c:v>
                </c:pt>
                <c:pt idx="768">
                  <c:v>14.0</c:v>
                </c:pt>
                <c:pt idx="769">
                  <c:v>14.0</c:v>
                </c:pt>
                <c:pt idx="770">
                  <c:v>14.0</c:v>
                </c:pt>
                <c:pt idx="771">
                  <c:v>14.0</c:v>
                </c:pt>
                <c:pt idx="772">
                  <c:v>14.0</c:v>
                </c:pt>
                <c:pt idx="773">
                  <c:v>14.0</c:v>
                </c:pt>
                <c:pt idx="774">
                  <c:v>14.0</c:v>
                </c:pt>
                <c:pt idx="775">
                  <c:v>14.0</c:v>
                </c:pt>
                <c:pt idx="776">
                  <c:v>14.1</c:v>
                </c:pt>
                <c:pt idx="777">
                  <c:v>14.0</c:v>
                </c:pt>
                <c:pt idx="778">
                  <c:v>14.0</c:v>
                </c:pt>
                <c:pt idx="779">
                  <c:v>14.0</c:v>
                </c:pt>
                <c:pt idx="780">
                  <c:v>14.0</c:v>
                </c:pt>
                <c:pt idx="781">
                  <c:v>14.1</c:v>
                </c:pt>
                <c:pt idx="782">
                  <c:v>14.0</c:v>
                </c:pt>
                <c:pt idx="783">
                  <c:v>14.0</c:v>
                </c:pt>
                <c:pt idx="784">
                  <c:v>14.1</c:v>
                </c:pt>
                <c:pt idx="785">
                  <c:v>14.1</c:v>
                </c:pt>
                <c:pt idx="786">
                  <c:v>14.0</c:v>
                </c:pt>
                <c:pt idx="787">
                  <c:v>14.1</c:v>
                </c:pt>
                <c:pt idx="788">
                  <c:v>14.0</c:v>
                </c:pt>
                <c:pt idx="789">
                  <c:v>14.1</c:v>
                </c:pt>
                <c:pt idx="790">
                  <c:v>14.0</c:v>
                </c:pt>
                <c:pt idx="791">
                  <c:v>14.0</c:v>
                </c:pt>
                <c:pt idx="792">
                  <c:v>14.1</c:v>
                </c:pt>
                <c:pt idx="793">
                  <c:v>14.0</c:v>
                </c:pt>
                <c:pt idx="794">
                  <c:v>14.0</c:v>
                </c:pt>
                <c:pt idx="795">
                  <c:v>14.0</c:v>
                </c:pt>
                <c:pt idx="796">
                  <c:v>14.1</c:v>
                </c:pt>
                <c:pt idx="797">
                  <c:v>14.0</c:v>
                </c:pt>
                <c:pt idx="798">
                  <c:v>14.1</c:v>
                </c:pt>
                <c:pt idx="799">
                  <c:v>14.0</c:v>
                </c:pt>
                <c:pt idx="800">
                  <c:v>14.0</c:v>
                </c:pt>
                <c:pt idx="801">
                  <c:v>14.0</c:v>
                </c:pt>
                <c:pt idx="802">
                  <c:v>14.1</c:v>
                </c:pt>
                <c:pt idx="803">
                  <c:v>14.0</c:v>
                </c:pt>
                <c:pt idx="804">
                  <c:v>14.1</c:v>
                </c:pt>
                <c:pt idx="805">
                  <c:v>14.1</c:v>
                </c:pt>
                <c:pt idx="806">
                  <c:v>14.0</c:v>
                </c:pt>
                <c:pt idx="807">
                  <c:v>14.1</c:v>
                </c:pt>
                <c:pt idx="808">
                  <c:v>14.0</c:v>
                </c:pt>
                <c:pt idx="809">
                  <c:v>14.0</c:v>
                </c:pt>
                <c:pt idx="810">
                  <c:v>14.0</c:v>
                </c:pt>
                <c:pt idx="811">
                  <c:v>14.1</c:v>
                </c:pt>
                <c:pt idx="812">
                  <c:v>14.0</c:v>
                </c:pt>
                <c:pt idx="813">
                  <c:v>14.1</c:v>
                </c:pt>
                <c:pt idx="814">
                  <c:v>14.1</c:v>
                </c:pt>
                <c:pt idx="815">
                  <c:v>14.0</c:v>
                </c:pt>
                <c:pt idx="816">
                  <c:v>14.0</c:v>
                </c:pt>
                <c:pt idx="817">
                  <c:v>14.1</c:v>
                </c:pt>
                <c:pt idx="818">
                  <c:v>14.0</c:v>
                </c:pt>
                <c:pt idx="819">
                  <c:v>14.0</c:v>
                </c:pt>
                <c:pt idx="820">
                  <c:v>14.1</c:v>
                </c:pt>
                <c:pt idx="821">
                  <c:v>14.0</c:v>
                </c:pt>
                <c:pt idx="822">
                  <c:v>14.0</c:v>
                </c:pt>
                <c:pt idx="823">
                  <c:v>14.1</c:v>
                </c:pt>
                <c:pt idx="824">
                  <c:v>14.1</c:v>
                </c:pt>
                <c:pt idx="825">
                  <c:v>14.0</c:v>
                </c:pt>
                <c:pt idx="826">
                  <c:v>14.1</c:v>
                </c:pt>
                <c:pt idx="827">
                  <c:v>14.0</c:v>
                </c:pt>
                <c:pt idx="828">
                  <c:v>14.0</c:v>
                </c:pt>
                <c:pt idx="829">
                  <c:v>14.1</c:v>
                </c:pt>
                <c:pt idx="830">
                  <c:v>14.1</c:v>
                </c:pt>
                <c:pt idx="831">
                  <c:v>14.1</c:v>
                </c:pt>
                <c:pt idx="832">
                  <c:v>14.0</c:v>
                </c:pt>
                <c:pt idx="833">
                  <c:v>14.0</c:v>
                </c:pt>
                <c:pt idx="834">
                  <c:v>14.1</c:v>
                </c:pt>
                <c:pt idx="835">
                  <c:v>14.0</c:v>
                </c:pt>
                <c:pt idx="836">
                  <c:v>14.0</c:v>
                </c:pt>
                <c:pt idx="837">
                  <c:v>14.1</c:v>
                </c:pt>
                <c:pt idx="838">
                  <c:v>14.1</c:v>
                </c:pt>
                <c:pt idx="839">
                  <c:v>14.1</c:v>
                </c:pt>
                <c:pt idx="840">
                  <c:v>14.0</c:v>
                </c:pt>
                <c:pt idx="841">
                  <c:v>14.1</c:v>
                </c:pt>
                <c:pt idx="842">
                  <c:v>14.0</c:v>
                </c:pt>
                <c:pt idx="843">
                  <c:v>14.0</c:v>
                </c:pt>
                <c:pt idx="844">
                  <c:v>14.1</c:v>
                </c:pt>
                <c:pt idx="845">
                  <c:v>14.0</c:v>
                </c:pt>
                <c:pt idx="846">
                  <c:v>14.0</c:v>
                </c:pt>
                <c:pt idx="847">
                  <c:v>14.0</c:v>
                </c:pt>
                <c:pt idx="848">
                  <c:v>14.1</c:v>
                </c:pt>
                <c:pt idx="849">
                  <c:v>14.0</c:v>
                </c:pt>
                <c:pt idx="850">
                  <c:v>14.1</c:v>
                </c:pt>
                <c:pt idx="851">
                  <c:v>14.1</c:v>
                </c:pt>
                <c:pt idx="852">
                  <c:v>14.0</c:v>
                </c:pt>
                <c:pt idx="853">
                  <c:v>14.0</c:v>
                </c:pt>
                <c:pt idx="854">
                  <c:v>14.0</c:v>
                </c:pt>
                <c:pt idx="855">
                  <c:v>14.1</c:v>
                </c:pt>
                <c:pt idx="856">
                  <c:v>14.1</c:v>
                </c:pt>
                <c:pt idx="857">
                  <c:v>14.0</c:v>
                </c:pt>
                <c:pt idx="858">
                  <c:v>14.1</c:v>
                </c:pt>
                <c:pt idx="859">
                  <c:v>14.0</c:v>
                </c:pt>
                <c:pt idx="860">
                  <c:v>14.0</c:v>
                </c:pt>
                <c:pt idx="861">
                  <c:v>14.0</c:v>
                </c:pt>
                <c:pt idx="862">
                  <c:v>14.1</c:v>
                </c:pt>
                <c:pt idx="863">
                  <c:v>14.0</c:v>
                </c:pt>
                <c:pt idx="864">
                  <c:v>14.0</c:v>
                </c:pt>
                <c:pt idx="865">
                  <c:v>14.1</c:v>
                </c:pt>
                <c:pt idx="866">
                  <c:v>14.1</c:v>
                </c:pt>
                <c:pt idx="867">
                  <c:v>14.0</c:v>
                </c:pt>
                <c:pt idx="868">
                  <c:v>14.1</c:v>
                </c:pt>
                <c:pt idx="869">
                  <c:v>14.0</c:v>
                </c:pt>
                <c:pt idx="870">
                  <c:v>14.1</c:v>
                </c:pt>
                <c:pt idx="871">
                  <c:v>14.0</c:v>
                </c:pt>
                <c:pt idx="872">
                  <c:v>14.0</c:v>
                </c:pt>
                <c:pt idx="873">
                  <c:v>14.1</c:v>
                </c:pt>
                <c:pt idx="874">
                  <c:v>14.1</c:v>
                </c:pt>
                <c:pt idx="875">
                  <c:v>14.0</c:v>
                </c:pt>
                <c:pt idx="876">
                  <c:v>14.0</c:v>
                </c:pt>
                <c:pt idx="877">
                  <c:v>14.1</c:v>
                </c:pt>
                <c:pt idx="878">
                  <c:v>14.0</c:v>
                </c:pt>
                <c:pt idx="879">
                  <c:v>14.0</c:v>
                </c:pt>
                <c:pt idx="880">
                  <c:v>14.1</c:v>
                </c:pt>
                <c:pt idx="881">
                  <c:v>14.0</c:v>
                </c:pt>
                <c:pt idx="882">
                  <c:v>14.1</c:v>
                </c:pt>
                <c:pt idx="883">
                  <c:v>14.0</c:v>
                </c:pt>
                <c:pt idx="884">
                  <c:v>14.1</c:v>
                </c:pt>
                <c:pt idx="885">
                  <c:v>14.0</c:v>
                </c:pt>
                <c:pt idx="886">
                  <c:v>14.0</c:v>
                </c:pt>
                <c:pt idx="887">
                  <c:v>14.0</c:v>
                </c:pt>
                <c:pt idx="888">
                  <c:v>14.1</c:v>
                </c:pt>
                <c:pt idx="889">
                  <c:v>14.1</c:v>
                </c:pt>
                <c:pt idx="890">
                  <c:v>14.0</c:v>
                </c:pt>
                <c:pt idx="891">
                  <c:v>14.1</c:v>
                </c:pt>
                <c:pt idx="892">
                  <c:v>14.0</c:v>
                </c:pt>
                <c:pt idx="893">
                  <c:v>14.0</c:v>
                </c:pt>
                <c:pt idx="894">
                  <c:v>14.1</c:v>
                </c:pt>
                <c:pt idx="895">
                  <c:v>14.1</c:v>
                </c:pt>
                <c:pt idx="896">
                  <c:v>14.0</c:v>
                </c:pt>
                <c:pt idx="897">
                  <c:v>14.1</c:v>
                </c:pt>
                <c:pt idx="898">
                  <c:v>14.0</c:v>
                </c:pt>
                <c:pt idx="899">
                  <c:v>14.0</c:v>
                </c:pt>
                <c:pt idx="900">
                  <c:v>14.0</c:v>
                </c:pt>
                <c:pt idx="901">
                  <c:v>14.0</c:v>
                </c:pt>
                <c:pt idx="902">
                  <c:v>14.0</c:v>
                </c:pt>
                <c:pt idx="903">
                  <c:v>14.1</c:v>
                </c:pt>
                <c:pt idx="904">
                  <c:v>14.0</c:v>
                </c:pt>
                <c:pt idx="905">
                  <c:v>14.1</c:v>
                </c:pt>
                <c:pt idx="906">
                  <c:v>14.0</c:v>
                </c:pt>
                <c:pt idx="907">
                  <c:v>14.0</c:v>
                </c:pt>
                <c:pt idx="908">
                  <c:v>14.0</c:v>
                </c:pt>
                <c:pt idx="909">
                  <c:v>14.0</c:v>
                </c:pt>
                <c:pt idx="910">
                  <c:v>14.1</c:v>
                </c:pt>
                <c:pt idx="911">
                  <c:v>14.1</c:v>
                </c:pt>
                <c:pt idx="912">
                  <c:v>14.1</c:v>
                </c:pt>
                <c:pt idx="913">
                  <c:v>14.0</c:v>
                </c:pt>
                <c:pt idx="914">
                  <c:v>14.0</c:v>
                </c:pt>
                <c:pt idx="915">
                  <c:v>14.0</c:v>
                </c:pt>
                <c:pt idx="916">
                  <c:v>14.0</c:v>
                </c:pt>
                <c:pt idx="917">
                  <c:v>14.0</c:v>
                </c:pt>
                <c:pt idx="918">
                  <c:v>14.0</c:v>
                </c:pt>
                <c:pt idx="919">
                  <c:v>14.1</c:v>
                </c:pt>
                <c:pt idx="920">
                  <c:v>14.1</c:v>
                </c:pt>
                <c:pt idx="921">
                  <c:v>14.1</c:v>
                </c:pt>
                <c:pt idx="922">
                  <c:v>14.0</c:v>
                </c:pt>
                <c:pt idx="923">
                  <c:v>14.1</c:v>
                </c:pt>
                <c:pt idx="924">
                  <c:v>14.0</c:v>
                </c:pt>
                <c:pt idx="925">
                  <c:v>14.0</c:v>
                </c:pt>
                <c:pt idx="926">
                  <c:v>14.0</c:v>
                </c:pt>
                <c:pt idx="927">
                  <c:v>14.0</c:v>
                </c:pt>
                <c:pt idx="928">
                  <c:v>14.0</c:v>
                </c:pt>
                <c:pt idx="929">
                  <c:v>14.0</c:v>
                </c:pt>
                <c:pt idx="930">
                  <c:v>14.0</c:v>
                </c:pt>
                <c:pt idx="931">
                  <c:v>14.0</c:v>
                </c:pt>
                <c:pt idx="932">
                  <c:v>14.0</c:v>
                </c:pt>
                <c:pt idx="933">
                  <c:v>14.0</c:v>
                </c:pt>
                <c:pt idx="934">
                  <c:v>14.1</c:v>
                </c:pt>
                <c:pt idx="935">
                  <c:v>14.0</c:v>
                </c:pt>
                <c:pt idx="936">
                  <c:v>14.1</c:v>
                </c:pt>
                <c:pt idx="937">
                  <c:v>14.0</c:v>
                </c:pt>
                <c:pt idx="938">
                  <c:v>14.1</c:v>
                </c:pt>
                <c:pt idx="939">
                  <c:v>14.1</c:v>
                </c:pt>
                <c:pt idx="940">
                  <c:v>14.0</c:v>
                </c:pt>
                <c:pt idx="941">
                  <c:v>14.1</c:v>
                </c:pt>
                <c:pt idx="942">
                  <c:v>14.0</c:v>
                </c:pt>
                <c:pt idx="943">
                  <c:v>14.1</c:v>
                </c:pt>
                <c:pt idx="944">
                  <c:v>14.1</c:v>
                </c:pt>
                <c:pt idx="945">
                  <c:v>14.0</c:v>
                </c:pt>
                <c:pt idx="946">
                  <c:v>14.0</c:v>
                </c:pt>
                <c:pt idx="947">
                  <c:v>14.0</c:v>
                </c:pt>
                <c:pt idx="948">
                  <c:v>14.0</c:v>
                </c:pt>
                <c:pt idx="949">
                  <c:v>14.1</c:v>
                </c:pt>
                <c:pt idx="950">
                  <c:v>14.0</c:v>
                </c:pt>
                <c:pt idx="951">
                  <c:v>14.0</c:v>
                </c:pt>
                <c:pt idx="952">
                  <c:v>14.1</c:v>
                </c:pt>
                <c:pt idx="953">
                  <c:v>14.0</c:v>
                </c:pt>
                <c:pt idx="954">
                  <c:v>14.0</c:v>
                </c:pt>
                <c:pt idx="955">
                  <c:v>14.0</c:v>
                </c:pt>
                <c:pt idx="956">
                  <c:v>14.0</c:v>
                </c:pt>
                <c:pt idx="957">
                  <c:v>14.0</c:v>
                </c:pt>
                <c:pt idx="958">
                  <c:v>14.0</c:v>
                </c:pt>
                <c:pt idx="959">
                  <c:v>14.0</c:v>
                </c:pt>
                <c:pt idx="960">
                  <c:v>14.0</c:v>
                </c:pt>
                <c:pt idx="961">
                  <c:v>14.1</c:v>
                </c:pt>
                <c:pt idx="962">
                  <c:v>14.1</c:v>
                </c:pt>
                <c:pt idx="963">
                  <c:v>14.0</c:v>
                </c:pt>
                <c:pt idx="964">
                  <c:v>14.1</c:v>
                </c:pt>
                <c:pt idx="965">
                  <c:v>14.0</c:v>
                </c:pt>
                <c:pt idx="966">
                  <c:v>14.1</c:v>
                </c:pt>
                <c:pt idx="967">
                  <c:v>14.0</c:v>
                </c:pt>
                <c:pt idx="968">
                  <c:v>14.0</c:v>
                </c:pt>
                <c:pt idx="969">
                  <c:v>14.0</c:v>
                </c:pt>
                <c:pt idx="970">
                  <c:v>14.0</c:v>
                </c:pt>
                <c:pt idx="971">
                  <c:v>14.0</c:v>
                </c:pt>
                <c:pt idx="972">
                  <c:v>14.0</c:v>
                </c:pt>
                <c:pt idx="973">
                  <c:v>14.1</c:v>
                </c:pt>
                <c:pt idx="974">
                  <c:v>14.0</c:v>
                </c:pt>
                <c:pt idx="975">
                  <c:v>14.1</c:v>
                </c:pt>
                <c:pt idx="976">
                  <c:v>14.0</c:v>
                </c:pt>
                <c:pt idx="977">
                  <c:v>14.0</c:v>
                </c:pt>
                <c:pt idx="978">
                  <c:v>14.1</c:v>
                </c:pt>
                <c:pt idx="979">
                  <c:v>14.0</c:v>
                </c:pt>
                <c:pt idx="980">
                  <c:v>14.0</c:v>
                </c:pt>
                <c:pt idx="981">
                  <c:v>14.0</c:v>
                </c:pt>
                <c:pt idx="982">
                  <c:v>14.1</c:v>
                </c:pt>
                <c:pt idx="983">
                  <c:v>14.0</c:v>
                </c:pt>
                <c:pt idx="984">
                  <c:v>14.0</c:v>
                </c:pt>
                <c:pt idx="985">
                  <c:v>14.1</c:v>
                </c:pt>
                <c:pt idx="986">
                  <c:v>14.1</c:v>
                </c:pt>
                <c:pt idx="987">
                  <c:v>14.0</c:v>
                </c:pt>
                <c:pt idx="988">
                  <c:v>14.0</c:v>
                </c:pt>
                <c:pt idx="989">
                  <c:v>14.0</c:v>
                </c:pt>
                <c:pt idx="990">
                  <c:v>14.0</c:v>
                </c:pt>
                <c:pt idx="991">
                  <c:v>14.0</c:v>
                </c:pt>
                <c:pt idx="992">
                  <c:v>14.0</c:v>
                </c:pt>
                <c:pt idx="993">
                  <c:v>14.1</c:v>
                </c:pt>
                <c:pt idx="994">
                  <c:v>14.0</c:v>
                </c:pt>
                <c:pt idx="995">
                  <c:v>14.0</c:v>
                </c:pt>
                <c:pt idx="996">
                  <c:v>14.0</c:v>
                </c:pt>
                <c:pt idx="997">
                  <c:v>14.1</c:v>
                </c:pt>
                <c:pt idx="998">
                  <c:v>14.1</c:v>
                </c:pt>
                <c:pt idx="999">
                  <c:v>14.0</c:v>
                </c:pt>
                <c:pt idx="1000">
                  <c:v>14.1</c:v>
                </c:pt>
                <c:pt idx="1001">
                  <c:v>14.0</c:v>
                </c:pt>
                <c:pt idx="1002">
                  <c:v>14.0</c:v>
                </c:pt>
                <c:pt idx="1003">
                  <c:v>14.0</c:v>
                </c:pt>
                <c:pt idx="1004">
                  <c:v>14.0</c:v>
                </c:pt>
                <c:pt idx="1005">
                  <c:v>14.0</c:v>
                </c:pt>
                <c:pt idx="1006">
                  <c:v>14.0</c:v>
                </c:pt>
                <c:pt idx="1007">
                  <c:v>14.1</c:v>
                </c:pt>
                <c:pt idx="1008">
                  <c:v>14.0</c:v>
                </c:pt>
                <c:pt idx="1009">
                  <c:v>14.0</c:v>
                </c:pt>
                <c:pt idx="1010">
                  <c:v>14.0</c:v>
                </c:pt>
                <c:pt idx="1011">
                  <c:v>14.0</c:v>
                </c:pt>
                <c:pt idx="1012">
                  <c:v>14.1</c:v>
                </c:pt>
                <c:pt idx="1013">
                  <c:v>14.1</c:v>
                </c:pt>
                <c:pt idx="1014">
                  <c:v>14.0</c:v>
                </c:pt>
                <c:pt idx="1015">
                  <c:v>14.0</c:v>
                </c:pt>
                <c:pt idx="1016">
                  <c:v>14.0</c:v>
                </c:pt>
                <c:pt idx="1017">
                  <c:v>14.0</c:v>
                </c:pt>
                <c:pt idx="1018">
                  <c:v>14.0</c:v>
                </c:pt>
                <c:pt idx="1019">
                  <c:v>14.0</c:v>
                </c:pt>
                <c:pt idx="1020">
                  <c:v>14.1</c:v>
                </c:pt>
                <c:pt idx="1021">
                  <c:v>14.0</c:v>
                </c:pt>
                <c:pt idx="1022">
                  <c:v>14.1</c:v>
                </c:pt>
                <c:pt idx="1023">
                  <c:v>14.0</c:v>
                </c:pt>
                <c:pt idx="1024">
                  <c:v>14.0</c:v>
                </c:pt>
                <c:pt idx="1025">
                  <c:v>14.0</c:v>
                </c:pt>
                <c:pt idx="1026">
                  <c:v>14.0</c:v>
                </c:pt>
                <c:pt idx="1027">
                  <c:v>14.0</c:v>
                </c:pt>
                <c:pt idx="1028">
                  <c:v>14.0</c:v>
                </c:pt>
                <c:pt idx="1029">
                  <c:v>14.0</c:v>
                </c:pt>
                <c:pt idx="1030">
                  <c:v>14.0</c:v>
                </c:pt>
                <c:pt idx="1031">
                  <c:v>14.0</c:v>
                </c:pt>
                <c:pt idx="1032">
                  <c:v>14.1</c:v>
                </c:pt>
                <c:pt idx="1033">
                  <c:v>14.1</c:v>
                </c:pt>
                <c:pt idx="1034">
                  <c:v>14.0</c:v>
                </c:pt>
                <c:pt idx="1035">
                  <c:v>14.1</c:v>
                </c:pt>
                <c:pt idx="1036">
                  <c:v>14.1</c:v>
                </c:pt>
                <c:pt idx="1037">
                  <c:v>14.1</c:v>
                </c:pt>
                <c:pt idx="1038">
                  <c:v>14.0</c:v>
                </c:pt>
                <c:pt idx="1039">
                  <c:v>14.0</c:v>
                </c:pt>
                <c:pt idx="1040">
                  <c:v>14.1</c:v>
                </c:pt>
                <c:pt idx="1041">
                  <c:v>14.1</c:v>
                </c:pt>
                <c:pt idx="1042">
                  <c:v>14.1</c:v>
                </c:pt>
                <c:pt idx="1043">
                  <c:v>14.0</c:v>
                </c:pt>
                <c:pt idx="1044">
                  <c:v>14.1</c:v>
                </c:pt>
                <c:pt idx="1045">
                  <c:v>14.1</c:v>
                </c:pt>
                <c:pt idx="1046">
                  <c:v>14.1</c:v>
                </c:pt>
                <c:pt idx="1047">
                  <c:v>14.2</c:v>
                </c:pt>
                <c:pt idx="1048">
                  <c:v>14.1</c:v>
                </c:pt>
                <c:pt idx="1049">
                  <c:v>14.0</c:v>
                </c:pt>
                <c:pt idx="1050">
                  <c:v>14.0</c:v>
                </c:pt>
                <c:pt idx="1051">
                  <c:v>14.0</c:v>
                </c:pt>
                <c:pt idx="1052">
                  <c:v>14.0</c:v>
                </c:pt>
                <c:pt idx="1053">
                  <c:v>14.0</c:v>
                </c:pt>
                <c:pt idx="1054">
                  <c:v>14.0</c:v>
                </c:pt>
                <c:pt idx="1055">
                  <c:v>14.0</c:v>
                </c:pt>
                <c:pt idx="1056">
                  <c:v>14.0</c:v>
                </c:pt>
                <c:pt idx="1057">
                  <c:v>14.0</c:v>
                </c:pt>
                <c:pt idx="1058">
                  <c:v>14.1</c:v>
                </c:pt>
                <c:pt idx="1059">
                  <c:v>14.0</c:v>
                </c:pt>
                <c:pt idx="1060">
                  <c:v>14.0</c:v>
                </c:pt>
                <c:pt idx="1061">
                  <c:v>14.0</c:v>
                </c:pt>
                <c:pt idx="1062">
                  <c:v>14.0</c:v>
                </c:pt>
                <c:pt idx="1063">
                  <c:v>14.1</c:v>
                </c:pt>
                <c:pt idx="1064">
                  <c:v>14.1</c:v>
                </c:pt>
                <c:pt idx="1065">
                  <c:v>14.0</c:v>
                </c:pt>
                <c:pt idx="1066">
                  <c:v>14.2</c:v>
                </c:pt>
                <c:pt idx="1067">
                  <c:v>14.0</c:v>
                </c:pt>
                <c:pt idx="1068">
                  <c:v>14.0</c:v>
                </c:pt>
                <c:pt idx="1069">
                  <c:v>14.0</c:v>
                </c:pt>
                <c:pt idx="1070">
                  <c:v>14.0</c:v>
                </c:pt>
                <c:pt idx="1071">
                  <c:v>14.0</c:v>
                </c:pt>
                <c:pt idx="1072">
                  <c:v>14.0</c:v>
                </c:pt>
                <c:pt idx="1073">
                  <c:v>14.0</c:v>
                </c:pt>
                <c:pt idx="1074">
                  <c:v>14.1</c:v>
                </c:pt>
                <c:pt idx="1075">
                  <c:v>14.0</c:v>
                </c:pt>
                <c:pt idx="1076">
                  <c:v>14.0</c:v>
                </c:pt>
                <c:pt idx="1077">
                  <c:v>14.0</c:v>
                </c:pt>
                <c:pt idx="1078">
                  <c:v>14.0</c:v>
                </c:pt>
                <c:pt idx="1079">
                  <c:v>14.1</c:v>
                </c:pt>
                <c:pt idx="1080">
                  <c:v>14.0</c:v>
                </c:pt>
                <c:pt idx="1081">
                  <c:v>14.0</c:v>
                </c:pt>
                <c:pt idx="1082">
                  <c:v>14.1</c:v>
                </c:pt>
                <c:pt idx="1083">
                  <c:v>14.1</c:v>
                </c:pt>
                <c:pt idx="1084">
                  <c:v>14.1</c:v>
                </c:pt>
                <c:pt idx="1085">
                  <c:v>14.1</c:v>
                </c:pt>
                <c:pt idx="1086">
                  <c:v>14.1</c:v>
                </c:pt>
                <c:pt idx="1087">
                  <c:v>14.0</c:v>
                </c:pt>
                <c:pt idx="1088">
                  <c:v>14.0</c:v>
                </c:pt>
                <c:pt idx="1089">
                  <c:v>14.1</c:v>
                </c:pt>
                <c:pt idx="1090">
                  <c:v>14.0</c:v>
                </c:pt>
                <c:pt idx="1091">
                  <c:v>14.0</c:v>
                </c:pt>
                <c:pt idx="1092">
                  <c:v>14.0</c:v>
                </c:pt>
                <c:pt idx="1093">
                  <c:v>14.1</c:v>
                </c:pt>
                <c:pt idx="1094">
                  <c:v>14.1</c:v>
                </c:pt>
                <c:pt idx="1095">
                  <c:v>14.0</c:v>
                </c:pt>
                <c:pt idx="1096">
                  <c:v>14.0</c:v>
                </c:pt>
                <c:pt idx="1097">
                  <c:v>14.1</c:v>
                </c:pt>
                <c:pt idx="1098">
                  <c:v>14.1</c:v>
                </c:pt>
                <c:pt idx="1099">
                  <c:v>14.1</c:v>
                </c:pt>
                <c:pt idx="1100">
                  <c:v>14.1</c:v>
                </c:pt>
                <c:pt idx="1101">
                  <c:v>14.0</c:v>
                </c:pt>
                <c:pt idx="1102">
                  <c:v>14.0</c:v>
                </c:pt>
                <c:pt idx="1103">
                  <c:v>14.1</c:v>
                </c:pt>
                <c:pt idx="1104">
                  <c:v>14.1</c:v>
                </c:pt>
                <c:pt idx="1105">
                  <c:v>14.1</c:v>
                </c:pt>
                <c:pt idx="1106">
                  <c:v>14.0</c:v>
                </c:pt>
                <c:pt idx="1107">
                  <c:v>14.0</c:v>
                </c:pt>
                <c:pt idx="1108">
                  <c:v>14.0</c:v>
                </c:pt>
                <c:pt idx="1109">
                  <c:v>14.0</c:v>
                </c:pt>
                <c:pt idx="1110">
                  <c:v>14.1</c:v>
                </c:pt>
                <c:pt idx="1111">
                  <c:v>14.1</c:v>
                </c:pt>
                <c:pt idx="1112">
                  <c:v>14.0</c:v>
                </c:pt>
                <c:pt idx="1113">
                  <c:v>14.0</c:v>
                </c:pt>
                <c:pt idx="1114">
                  <c:v>14.0</c:v>
                </c:pt>
                <c:pt idx="1115">
                  <c:v>14.0</c:v>
                </c:pt>
                <c:pt idx="1116">
                  <c:v>14.0</c:v>
                </c:pt>
                <c:pt idx="1117">
                  <c:v>14.0</c:v>
                </c:pt>
                <c:pt idx="1118">
                  <c:v>14.0</c:v>
                </c:pt>
                <c:pt idx="1119">
                  <c:v>14.1</c:v>
                </c:pt>
                <c:pt idx="1120">
                  <c:v>14.1</c:v>
                </c:pt>
                <c:pt idx="1121">
                  <c:v>14.1</c:v>
                </c:pt>
                <c:pt idx="1122">
                  <c:v>14.1</c:v>
                </c:pt>
                <c:pt idx="1123">
                  <c:v>14.0</c:v>
                </c:pt>
                <c:pt idx="1124">
                  <c:v>14.0</c:v>
                </c:pt>
                <c:pt idx="1125">
                  <c:v>14.0</c:v>
                </c:pt>
                <c:pt idx="1126">
                  <c:v>14.0</c:v>
                </c:pt>
                <c:pt idx="1127">
                  <c:v>14.1</c:v>
                </c:pt>
                <c:pt idx="1128">
                  <c:v>14.0</c:v>
                </c:pt>
                <c:pt idx="1129">
                  <c:v>14.0</c:v>
                </c:pt>
                <c:pt idx="1130">
                  <c:v>14.1</c:v>
                </c:pt>
                <c:pt idx="1131">
                  <c:v>14.1</c:v>
                </c:pt>
                <c:pt idx="1132">
                  <c:v>14.0</c:v>
                </c:pt>
                <c:pt idx="1133">
                  <c:v>14.0</c:v>
                </c:pt>
                <c:pt idx="1134">
                  <c:v>14.0</c:v>
                </c:pt>
                <c:pt idx="1135">
                  <c:v>14.0</c:v>
                </c:pt>
                <c:pt idx="1136">
                  <c:v>14.1</c:v>
                </c:pt>
                <c:pt idx="1137">
                  <c:v>14.0</c:v>
                </c:pt>
                <c:pt idx="1138">
                  <c:v>14.0</c:v>
                </c:pt>
                <c:pt idx="1139">
                  <c:v>14.1</c:v>
                </c:pt>
                <c:pt idx="1140">
                  <c:v>14.1</c:v>
                </c:pt>
                <c:pt idx="1141">
                  <c:v>14.0</c:v>
                </c:pt>
                <c:pt idx="1142">
                  <c:v>14.0</c:v>
                </c:pt>
                <c:pt idx="1143">
                  <c:v>14.0</c:v>
                </c:pt>
                <c:pt idx="1144">
                  <c:v>14.0</c:v>
                </c:pt>
                <c:pt idx="1145">
                  <c:v>14.0</c:v>
                </c:pt>
                <c:pt idx="1146">
                  <c:v>14.1</c:v>
                </c:pt>
                <c:pt idx="1147">
                  <c:v>14.1</c:v>
                </c:pt>
                <c:pt idx="1148">
                  <c:v>14.0</c:v>
                </c:pt>
                <c:pt idx="1149">
                  <c:v>14.1</c:v>
                </c:pt>
                <c:pt idx="1150">
                  <c:v>14.0</c:v>
                </c:pt>
                <c:pt idx="1151">
                  <c:v>14.0</c:v>
                </c:pt>
                <c:pt idx="1152">
                  <c:v>14.0</c:v>
                </c:pt>
                <c:pt idx="1153">
                  <c:v>14.0</c:v>
                </c:pt>
                <c:pt idx="1154">
                  <c:v>14.1</c:v>
                </c:pt>
                <c:pt idx="1155">
                  <c:v>14.0</c:v>
                </c:pt>
                <c:pt idx="1156">
                  <c:v>14.1</c:v>
                </c:pt>
                <c:pt idx="1157">
                  <c:v>14.0</c:v>
                </c:pt>
                <c:pt idx="1158">
                  <c:v>14.0</c:v>
                </c:pt>
                <c:pt idx="1159">
                  <c:v>14.0</c:v>
                </c:pt>
                <c:pt idx="1160">
                  <c:v>14.0</c:v>
                </c:pt>
                <c:pt idx="1161">
                  <c:v>14.0</c:v>
                </c:pt>
                <c:pt idx="1162">
                  <c:v>14.0</c:v>
                </c:pt>
                <c:pt idx="1163">
                  <c:v>14.0</c:v>
                </c:pt>
                <c:pt idx="1164">
                  <c:v>14.0</c:v>
                </c:pt>
                <c:pt idx="1165">
                  <c:v>14.0</c:v>
                </c:pt>
                <c:pt idx="1166">
                  <c:v>14.0</c:v>
                </c:pt>
                <c:pt idx="1167">
                  <c:v>14.0</c:v>
                </c:pt>
                <c:pt idx="1168">
                  <c:v>14.0</c:v>
                </c:pt>
                <c:pt idx="1169">
                  <c:v>14.0</c:v>
                </c:pt>
                <c:pt idx="1170">
                  <c:v>14.0</c:v>
                </c:pt>
                <c:pt idx="1171">
                  <c:v>14.0</c:v>
                </c:pt>
                <c:pt idx="1172">
                  <c:v>14.0</c:v>
                </c:pt>
                <c:pt idx="1173">
                  <c:v>14.0</c:v>
                </c:pt>
                <c:pt idx="1174">
                  <c:v>14.0</c:v>
                </c:pt>
                <c:pt idx="1175">
                  <c:v>14.0</c:v>
                </c:pt>
                <c:pt idx="1176">
                  <c:v>14.0</c:v>
                </c:pt>
                <c:pt idx="1177">
                  <c:v>14.0</c:v>
                </c:pt>
                <c:pt idx="1178">
                  <c:v>14.0</c:v>
                </c:pt>
                <c:pt idx="1179">
                  <c:v>14.1</c:v>
                </c:pt>
                <c:pt idx="1180">
                  <c:v>14.0</c:v>
                </c:pt>
                <c:pt idx="1181">
                  <c:v>14.1</c:v>
                </c:pt>
                <c:pt idx="1182">
                  <c:v>14.1</c:v>
                </c:pt>
                <c:pt idx="1183">
                  <c:v>14.0</c:v>
                </c:pt>
                <c:pt idx="1184">
                  <c:v>14.0</c:v>
                </c:pt>
                <c:pt idx="1185">
                  <c:v>14.0</c:v>
                </c:pt>
                <c:pt idx="1186">
                  <c:v>14.1</c:v>
                </c:pt>
                <c:pt idx="1187">
                  <c:v>14.0</c:v>
                </c:pt>
                <c:pt idx="1188">
                  <c:v>14.0</c:v>
                </c:pt>
                <c:pt idx="1189">
                  <c:v>14.0</c:v>
                </c:pt>
                <c:pt idx="1190">
                  <c:v>14.0</c:v>
                </c:pt>
                <c:pt idx="1191">
                  <c:v>14.0</c:v>
                </c:pt>
                <c:pt idx="1192">
                  <c:v>14.0</c:v>
                </c:pt>
                <c:pt idx="1193">
                  <c:v>14.0</c:v>
                </c:pt>
                <c:pt idx="1194">
                  <c:v>14.0</c:v>
                </c:pt>
                <c:pt idx="1195">
                  <c:v>14.0</c:v>
                </c:pt>
                <c:pt idx="1196">
                  <c:v>14.0</c:v>
                </c:pt>
                <c:pt idx="1197">
                  <c:v>14.0</c:v>
                </c:pt>
                <c:pt idx="1198">
                  <c:v>14.1</c:v>
                </c:pt>
                <c:pt idx="1199">
                  <c:v>14.0</c:v>
                </c:pt>
                <c:pt idx="1200">
                  <c:v>14.0</c:v>
                </c:pt>
                <c:pt idx="1201">
                  <c:v>14.0</c:v>
                </c:pt>
                <c:pt idx="1202">
                  <c:v>14.0</c:v>
                </c:pt>
                <c:pt idx="1203">
                  <c:v>14.1</c:v>
                </c:pt>
                <c:pt idx="1204">
                  <c:v>14.0</c:v>
                </c:pt>
                <c:pt idx="1205">
                  <c:v>14.0</c:v>
                </c:pt>
                <c:pt idx="1206">
                  <c:v>14.0</c:v>
                </c:pt>
                <c:pt idx="1207">
                  <c:v>14.0</c:v>
                </c:pt>
                <c:pt idx="1208">
                  <c:v>14.1</c:v>
                </c:pt>
                <c:pt idx="1209">
                  <c:v>14.0</c:v>
                </c:pt>
                <c:pt idx="1210">
                  <c:v>14.0</c:v>
                </c:pt>
                <c:pt idx="1211">
                  <c:v>14.1</c:v>
                </c:pt>
                <c:pt idx="1212">
                  <c:v>14.1</c:v>
                </c:pt>
                <c:pt idx="1213">
                  <c:v>14.0</c:v>
                </c:pt>
                <c:pt idx="1214">
                  <c:v>14.0</c:v>
                </c:pt>
                <c:pt idx="1215">
                  <c:v>14.0</c:v>
                </c:pt>
                <c:pt idx="1216">
                  <c:v>14.0</c:v>
                </c:pt>
                <c:pt idx="1217">
                  <c:v>14.0</c:v>
                </c:pt>
                <c:pt idx="1218">
                  <c:v>14.1</c:v>
                </c:pt>
                <c:pt idx="1219">
                  <c:v>14.0</c:v>
                </c:pt>
                <c:pt idx="1220">
                  <c:v>14.0</c:v>
                </c:pt>
                <c:pt idx="1221">
                  <c:v>14.0</c:v>
                </c:pt>
                <c:pt idx="1222">
                  <c:v>14.0</c:v>
                </c:pt>
                <c:pt idx="1223">
                  <c:v>14.0</c:v>
                </c:pt>
                <c:pt idx="1224">
                  <c:v>14.0</c:v>
                </c:pt>
                <c:pt idx="1225">
                  <c:v>14.0</c:v>
                </c:pt>
                <c:pt idx="1226">
                  <c:v>14.0</c:v>
                </c:pt>
                <c:pt idx="1227">
                  <c:v>14.1</c:v>
                </c:pt>
                <c:pt idx="1228">
                  <c:v>14.0</c:v>
                </c:pt>
                <c:pt idx="1229">
                  <c:v>14.0</c:v>
                </c:pt>
                <c:pt idx="1230">
                  <c:v>14.1</c:v>
                </c:pt>
                <c:pt idx="1231">
                  <c:v>14.0</c:v>
                </c:pt>
                <c:pt idx="1232">
                  <c:v>14.0</c:v>
                </c:pt>
                <c:pt idx="1233">
                  <c:v>14.0</c:v>
                </c:pt>
                <c:pt idx="1234">
                  <c:v>14.0</c:v>
                </c:pt>
                <c:pt idx="1235">
                  <c:v>14.1</c:v>
                </c:pt>
                <c:pt idx="1236">
                  <c:v>14.0</c:v>
                </c:pt>
                <c:pt idx="1237">
                  <c:v>14.0</c:v>
                </c:pt>
                <c:pt idx="1238">
                  <c:v>14.0</c:v>
                </c:pt>
                <c:pt idx="1239">
                  <c:v>14.1</c:v>
                </c:pt>
                <c:pt idx="1240">
                  <c:v>14.1</c:v>
                </c:pt>
                <c:pt idx="1241">
                  <c:v>14.0</c:v>
                </c:pt>
                <c:pt idx="1242">
                  <c:v>14.0</c:v>
                </c:pt>
                <c:pt idx="1243">
                  <c:v>14.0</c:v>
                </c:pt>
                <c:pt idx="1244">
                  <c:v>14.0</c:v>
                </c:pt>
                <c:pt idx="1245">
                  <c:v>14.0</c:v>
                </c:pt>
                <c:pt idx="1246">
                  <c:v>14.1</c:v>
                </c:pt>
                <c:pt idx="1247">
                  <c:v>14.0</c:v>
                </c:pt>
                <c:pt idx="1248">
                  <c:v>14.0</c:v>
                </c:pt>
                <c:pt idx="1249">
                  <c:v>14.1</c:v>
                </c:pt>
                <c:pt idx="1250">
                  <c:v>14.0</c:v>
                </c:pt>
                <c:pt idx="1251">
                  <c:v>14.0</c:v>
                </c:pt>
                <c:pt idx="1252">
                  <c:v>14.0</c:v>
                </c:pt>
                <c:pt idx="1253">
                  <c:v>14.0</c:v>
                </c:pt>
                <c:pt idx="1254">
                  <c:v>14.0</c:v>
                </c:pt>
                <c:pt idx="1255">
                  <c:v>14.1</c:v>
                </c:pt>
                <c:pt idx="1256">
                  <c:v>14.0</c:v>
                </c:pt>
                <c:pt idx="1257">
                  <c:v>14.0</c:v>
                </c:pt>
                <c:pt idx="1258">
                  <c:v>14.1</c:v>
                </c:pt>
                <c:pt idx="1259">
                  <c:v>14.1</c:v>
                </c:pt>
                <c:pt idx="1260">
                  <c:v>14.1</c:v>
                </c:pt>
                <c:pt idx="1261">
                  <c:v>14.1</c:v>
                </c:pt>
                <c:pt idx="1262">
                  <c:v>14.0</c:v>
                </c:pt>
                <c:pt idx="1263">
                  <c:v>14.0</c:v>
                </c:pt>
                <c:pt idx="1264">
                  <c:v>14.0</c:v>
                </c:pt>
                <c:pt idx="1265">
                  <c:v>14.0</c:v>
                </c:pt>
                <c:pt idx="1266">
                  <c:v>14.0</c:v>
                </c:pt>
                <c:pt idx="1267">
                  <c:v>14.1</c:v>
                </c:pt>
                <c:pt idx="1268">
                  <c:v>14.1</c:v>
                </c:pt>
                <c:pt idx="1269">
                  <c:v>14.0</c:v>
                </c:pt>
                <c:pt idx="1270">
                  <c:v>14.0</c:v>
                </c:pt>
                <c:pt idx="1271">
                  <c:v>14.1</c:v>
                </c:pt>
                <c:pt idx="1272">
                  <c:v>14.0</c:v>
                </c:pt>
                <c:pt idx="1273">
                  <c:v>14.0</c:v>
                </c:pt>
                <c:pt idx="1274">
                  <c:v>14.1</c:v>
                </c:pt>
                <c:pt idx="1275">
                  <c:v>14.0</c:v>
                </c:pt>
                <c:pt idx="1276">
                  <c:v>14.1</c:v>
                </c:pt>
                <c:pt idx="1277">
                  <c:v>14.0</c:v>
                </c:pt>
                <c:pt idx="1278">
                  <c:v>14.1</c:v>
                </c:pt>
                <c:pt idx="1279">
                  <c:v>14.0</c:v>
                </c:pt>
                <c:pt idx="1280">
                  <c:v>14.0</c:v>
                </c:pt>
                <c:pt idx="1281">
                  <c:v>14.0</c:v>
                </c:pt>
                <c:pt idx="1282">
                  <c:v>14.0</c:v>
                </c:pt>
                <c:pt idx="1283">
                  <c:v>14.0</c:v>
                </c:pt>
                <c:pt idx="1284">
                  <c:v>14.0</c:v>
                </c:pt>
                <c:pt idx="1285">
                  <c:v>14.0</c:v>
                </c:pt>
                <c:pt idx="1286">
                  <c:v>14.0</c:v>
                </c:pt>
                <c:pt idx="1287">
                  <c:v>14.0</c:v>
                </c:pt>
                <c:pt idx="1288">
                  <c:v>14.0</c:v>
                </c:pt>
                <c:pt idx="1289">
                  <c:v>14.0</c:v>
                </c:pt>
                <c:pt idx="1290">
                  <c:v>14.0</c:v>
                </c:pt>
                <c:pt idx="1291">
                  <c:v>14.0</c:v>
                </c:pt>
                <c:pt idx="1292">
                  <c:v>14.0</c:v>
                </c:pt>
                <c:pt idx="1293">
                  <c:v>14.0</c:v>
                </c:pt>
                <c:pt idx="1294">
                  <c:v>14.0</c:v>
                </c:pt>
                <c:pt idx="1295">
                  <c:v>14.1</c:v>
                </c:pt>
                <c:pt idx="1296">
                  <c:v>14.1</c:v>
                </c:pt>
                <c:pt idx="1297">
                  <c:v>14.1</c:v>
                </c:pt>
                <c:pt idx="1298">
                  <c:v>14.0</c:v>
                </c:pt>
                <c:pt idx="1299">
                  <c:v>14.0</c:v>
                </c:pt>
                <c:pt idx="1300">
                  <c:v>14.0</c:v>
                </c:pt>
                <c:pt idx="1301">
                  <c:v>14.0</c:v>
                </c:pt>
                <c:pt idx="1302">
                  <c:v>14.0</c:v>
                </c:pt>
                <c:pt idx="1303">
                  <c:v>14.0</c:v>
                </c:pt>
                <c:pt idx="1304">
                  <c:v>14.0</c:v>
                </c:pt>
                <c:pt idx="1305">
                  <c:v>14.0</c:v>
                </c:pt>
                <c:pt idx="1306">
                  <c:v>14.0</c:v>
                </c:pt>
                <c:pt idx="1307">
                  <c:v>14.0</c:v>
                </c:pt>
                <c:pt idx="1308">
                  <c:v>14.0</c:v>
                </c:pt>
                <c:pt idx="1309">
                  <c:v>14.1</c:v>
                </c:pt>
                <c:pt idx="1310">
                  <c:v>14.0</c:v>
                </c:pt>
                <c:pt idx="1311">
                  <c:v>14.0</c:v>
                </c:pt>
                <c:pt idx="1312">
                  <c:v>14.0</c:v>
                </c:pt>
                <c:pt idx="1313">
                  <c:v>14.0</c:v>
                </c:pt>
                <c:pt idx="1314">
                  <c:v>14.0</c:v>
                </c:pt>
                <c:pt idx="1315">
                  <c:v>14.0</c:v>
                </c:pt>
                <c:pt idx="1316">
                  <c:v>14.0</c:v>
                </c:pt>
                <c:pt idx="1317">
                  <c:v>14.0</c:v>
                </c:pt>
                <c:pt idx="1318">
                  <c:v>14.0</c:v>
                </c:pt>
                <c:pt idx="1319">
                  <c:v>14.0</c:v>
                </c:pt>
                <c:pt idx="1320">
                  <c:v>14.0</c:v>
                </c:pt>
                <c:pt idx="1321">
                  <c:v>14.0</c:v>
                </c:pt>
                <c:pt idx="1322">
                  <c:v>14.0</c:v>
                </c:pt>
                <c:pt idx="1323">
                  <c:v>14.0</c:v>
                </c:pt>
                <c:pt idx="1324">
                  <c:v>14.0</c:v>
                </c:pt>
                <c:pt idx="1325">
                  <c:v>14.0</c:v>
                </c:pt>
                <c:pt idx="1326">
                  <c:v>14.0</c:v>
                </c:pt>
                <c:pt idx="1327">
                  <c:v>14.0</c:v>
                </c:pt>
                <c:pt idx="1328">
                  <c:v>14.0</c:v>
                </c:pt>
                <c:pt idx="1329">
                  <c:v>14.0</c:v>
                </c:pt>
                <c:pt idx="1330">
                  <c:v>14.0</c:v>
                </c:pt>
                <c:pt idx="1331">
                  <c:v>14.0</c:v>
                </c:pt>
                <c:pt idx="1332">
                  <c:v>14.0</c:v>
                </c:pt>
                <c:pt idx="1333">
                  <c:v>14.0</c:v>
                </c:pt>
                <c:pt idx="1334">
                  <c:v>14.0</c:v>
                </c:pt>
                <c:pt idx="1335">
                  <c:v>14.0</c:v>
                </c:pt>
                <c:pt idx="1336">
                  <c:v>14.0</c:v>
                </c:pt>
                <c:pt idx="1337">
                  <c:v>14.0</c:v>
                </c:pt>
                <c:pt idx="1338">
                  <c:v>14.0</c:v>
                </c:pt>
                <c:pt idx="1339">
                  <c:v>14.0</c:v>
                </c:pt>
                <c:pt idx="1340">
                  <c:v>14.0</c:v>
                </c:pt>
                <c:pt idx="1341">
                  <c:v>14.0</c:v>
                </c:pt>
                <c:pt idx="1342">
                  <c:v>14.0</c:v>
                </c:pt>
                <c:pt idx="1343">
                  <c:v>14.0</c:v>
                </c:pt>
                <c:pt idx="1344">
                  <c:v>14.0</c:v>
                </c:pt>
                <c:pt idx="1345">
                  <c:v>14.0</c:v>
                </c:pt>
                <c:pt idx="1346">
                  <c:v>14.0</c:v>
                </c:pt>
                <c:pt idx="1347">
                  <c:v>14.0</c:v>
                </c:pt>
                <c:pt idx="1348">
                  <c:v>14.0</c:v>
                </c:pt>
                <c:pt idx="1349">
                  <c:v>14.0</c:v>
                </c:pt>
                <c:pt idx="1350">
                  <c:v>14.0</c:v>
                </c:pt>
                <c:pt idx="1351">
                  <c:v>14.0</c:v>
                </c:pt>
                <c:pt idx="1352">
                  <c:v>14.0</c:v>
                </c:pt>
                <c:pt idx="1353">
                  <c:v>14.0</c:v>
                </c:pt>
                <c:pt idx="1354">
                  <c:v>14.0</c:v>
                </c:pt>
                <c:pt idx="1355">
                  <c:v>14.1</c:v>
                </c:pt>
                <c:pt idx="1356">
                  <c:v>14.0</c:v>
                </c:pt>
                <c:pt idx="1357">
                  <c:v>14.1</c:v>
                </c:pt>
                <c:pt idx="1358">
                  <c:v>14.0</c:v>
                </c:pt>
                <c:pt idx="1359">
                  <c:v>14.0</c:v>
                </c:pt>
                <c:pt idx="1360">
                  <c:v>14.0</c:v>
                </c:pt>
                <c:pt idx="1361">
                  <c:v>14.0</c:v>
                </c:pt>
                <c:pt idx="1362">
                  <c:v>14.0</c:v>
                </c:pt>
                <c:pt idx="1363">
                  <c:v>14.0</c:v>
                </c:pt>
                <c:pt idx="1364">
                  <c:v>14.0</c:v>
                </c:pt>
                <c:pt idx="1365">
                  <c:v>14.0</c:v>
                </c:pt>
                <c:pt idx="1366">
                  <c:v>14.0</c:v>
                </c:pt>
                <c:pt idx="1367">
                  <c:v>14.0</c:v>
                </c:pt>
                <c:pt idx="1368">
                  <c:v>14.0</c:v>
                </c:pt>
                <c:pt idx="1369">
                  <c:v>14.0</c:v>
                </c:pt>
                <c:pt idx="1370">
                  <c:v>14.0</c:v>
                </c:pt>
                <c:pt idx="1371">
                  <c:v>14.0</c:v>
                </c:pt>
                <c:pt idx="1372">
                  <c:v>14.0</c:v>
                </c:pt>
                <c:pt idx="1373">
                  <c:v>14.0</c:v>
                </c:pt>
                <c:pt idx="1374">
                  <c:v>14.0</c:v>
                </c:pt>
                <c:pt idx="1375">
                  <c:v>14.0</c:v>
                </c:pt>
                <c:pt idx="1376">
                  <c:v>14.0</c:v>
                </c:pt>
                <c:pt idx="1377">
                  <c:v>14.1</c:v>
                </c:pt>
                <c:pt idx="1378">
                  <c:v>14.0</c:v>
                </c:pt>
                <c:pt idx="1379">
                  <c:v>14.0</c:v>
                </c:pt>
                <c:pt idx="1380">
                  <c:v>14.0</c:v>
                </c:pt>
                <c:pt idx="1381">
                  <c:v>14.0</c:v>
                </c:pt>
                <c:pt idx="1382">
                  <c:v>14.0</c:v>
                </c:pt>
                <c:pt idx="1383">
                  <c:v>14.0</c:v>
                </c:pt>
                <c:pt idx="1384">
                  <c:v>14.0</c:v>
                </c:pt>
                <c:pt idx="1385">
                  <c:v>14.0</c:v>
                </c:pt>
                <c:pt idx="1386">
                  <c:v>14.0</c:v>
                </c:pt>
                <c:pt idx="1387">
                  <c:v>14.0</c:v>
                </c:pt>
                <c:pt idx="1388">
                  <c:v>14.0</c:v>
                </c:pt>
                <c:pt idx="1389">
                  <c:v>14.0</c:v>
                </c:pt>
                <c:pt idx="1390">
                  <c:v>14.1</c:v>
                </c:pt>
                <c:pt idx="1391">
                  <c:v>14.0</c:v>
                </c:pt>
                <c:pt idx="1392">
                  <c:v>14.0</c:v>
                </c:pt>
                <c:pt idx="1393">
                  <c:v>14.0</c:v>
                </c:pt>
                <c:pt idx="1394">
                  <c:v>14.0</c:v>
                </c:pt>
                <c:pt idx="1395">
                  <c:v>14.0</c:v>
                </c:pt>
                <c:pt idx="1396">
                  <c:v>14.0</c:v>
                </c:pt>
                <c:pt idx="1397">
                  <c:v>14.0</c:v>
                </c:pt>
                <c:pt idx="1398">
                  <c:v>14.0</c:v>
                </c:pt>
                <c:pt idx="1399">
                  <c:v>14.0</c:v>
                </c:pt>
                <c:pt idx="1400">
                  <c:v>14.0</c:v>
                </c:pt>
                <c:pt idx="1401">
                  <c:v>14.0</c:v>
                </c:pt>
                <c:pt idx="1402">
                  <c:v>14.0</c:v>
                </c:pt>
                <c:pt idx="1403">
                  <c:v>14.0</c:v>
                </c:pt>
                <c:pt idx="1404">
                  <c:v>14.0</c:v>
                </c:pt>
                <c:pt idx="1405">
                  <c:v>14.0</c:v>
                </c:pt>
                <c:pt idx="1406">
                  <c:v>14.0</c:v>
                </c:pt>
                <c:pt idx="1407">
                  <c:v>14.0</c:v>
                </c:pt>
                <c:pt idx="1408">
                  <c:v>14.0</c:v>
                </c:pt>
                <c:pt idx="1409">
                  <c:v>14.0</c:v>
                </c:pt>
                <c:pt idx="1410">
                  <c:v>14.0</c:v>
                </c:pt>
                <c:pt idx="1411">
                  <c:v>14.0</c:v>
                </c:pt>
                <c:pt idx="1412">
                  <c:v>14.0</c:v>
                </c:pt>
                <c:pt idx="1413">
                  <c:v>14.0</c:v>
                </c:pt>
                <c:pt idx="1414">
                  <c:v>14.0</c:v>
                </c:pt>
                <c:pt idx="1415">
                  <c:v>14.0</c:v>
                </c:pt>
                <c:pt idx="1416">
                  <c:v>14.0</c:v>
                </c:pt>
                <c:pt idx="1417">
                  <c:v>14.0</c:v>
                </c:pt>
                <c:pt idx="1418">
                  <c:v>14.0</c:v>
                </c:pt>
                <c:pt idx="1419">
                  <c:v>14.0</c:v>
                </c:pt>
                <c:pt idx="1420">
                  <c:v>14.0</c:v>
                </c:pt>
                <c:pt idx="1421">
                  <c:v>14.1</c:v>
                </c:pt>
                <c:pt idx="1422">
                  <c:v>14.0</c:v>
                </c:pt>
                <c:pt idx="1423">
                  <c:v>14.0</c:v>
                </c:pt>
                <c:pt idx="1424">
                  <c:v>14.0</c:v>
                </c:pt>
                <c:pt idx="1425">
                  <c:v>14.0</c:v>
                </c:pt>
                <c:pt idx="1426">
                  <c:v>14.0</c:v>
                </c:pt>
                <c:pt idx="1427">
                  <c:v>14.0</c:v>
                </c:pt>
                <c:pt idx="1428">
                  <c:v>14.0</c:v>
                </c:pt>
                <c:pt idx="1429">
                  <c:v>14.0</c:v>
                </c:pt>
                <c:pt idx="1430">
                  <c:v>14.0</c:v>
                </c:pt>
                <c:pt idx="1431">
                  <c:v>14.0</c:v>
                </c:pt>
                <c:pt idx="1432">
                  <c:v>14.0</c:v>
                </c:pt>
                <c:pt idx="1433">
                  <c:v>14.0</c:v>
                </c:pt>
                <c:pt idx="1434">
                  <c:v>14.0</c:v>
                </c:pt>
                <c:pt idx="1435">
                  <c:v>14.0</c:v>
                </c:pt>
                <c:pt idx="1436">
                  <c:v>14.0</c:v>
                </c:pt>
                <c:pt idx="1437">
                  <c:v>14.0</c:v>
                </c:pt>
                <c:pt idx="1438">
                  <c:v>14.0</c:v>
                </c:pt>
                <c:pt idx="1439">
                  <c:v>14.0</c:v>
                </c:pt>
                <c:pt idx="1440">
                  <c:v>14.0</c:v>
                </c:pt>
                <c:pt idx="1441">
                  <c:v>14.0</c:v>
                </c:pt>
                <c:pt idx="1442">
                  <c:v>14.0</c:v>
                </c:pt>
                <c:pt idx="1443">
                  <c:v>14.0</c:v>
                </c:pt>
                <c:pt idx="1444">
                  <c:v>14.0</c:v>
                </c:pt>
                <c:pt idx="1445">
                  <c:v>14.0</c:v>
                </c:pt>
                <c:pt idx="1446">
                  <c:v>14.0</c:v>
                </c:pt>
                <c:pt idx="1447">
                  <c:v>14.0</c:v>
                </c:pt>
                <c:pt idx="1448">
                  <c:v>14.0</c:v>
                </c:pt>
                <c:pt idx="1449">
                  <c:v>14.0</c:v>
                </c:pt>
                <c:pt idx="1450">
                  <c:v>14.0</c:v>
                </c:pt>
                <c:pt idx="1451">
                  <c:v>14.0</c:v>
                </c:pt>
                <c:pt idx="1452">
                  <c:v>14.0</c:v>
                </c:pt>
                <c:pt idx="1453">
                  <c:v>14.0</c:v>
                </c:pt>
                <c:pt idx="1454">
                  <c:v>14.0</c:v>
                </c:pt>
                <c:pt idx="1455">
                  <c:v>14.0</c:v>
                </c:pt>
                <c:pt idx="1456">
                  <c:v>14.0</c:v>
                </c:pt>
                <c:pt idx="1457">
                  <c:v>14.0</c:v>
                </c:pt>
                <c:pt idx="1458">
                  <c:v>14.0</c:v>
                </c:pt>
                <c:pt idx="1459">
                  <c:v>14.0</c:v>
                </c:pt>
                <c:pt idx="1460">
                  <c:v>14.0</c:v>
                </c:pt>
                <c:pt idx="1461">
                  <c:v>14.0</c:v>
                </c:pt>
                <c:pt idx="1462">
                  <c:v>14.0</c:v>
                </c:pt>
                <c:pt idx="1463">
                  <c:v>14.0</c:v>
                </c:pt>
                <c:pt idx="1464">
                  <c:v>14.0</c:v>
                </c:pt>
                <c:pt idx="1465">
                  <c:v>14.0</c:v>
                </c:pt>
                <c:pt idx="1466">
                  <c:v>14.0</c:v>
                </c:pt>
                <c:pt idx="1467">
                  <c:v>14.0</c:v>
                </c:pt>
                <c:pt idx="1468">
                  <c:v>14.0</c:v>
                </c:pt>
                <c:pt idx="1469">
                  <c:v>14.0</c:v>
                </c:pt>
                <c:pt idx="1470">
                  <c:v>14.0</c:v>
                </c:pt>
                <c:pt idx="1471">
                  <c:v>14.0</c:v>
                </c:pt>
                <c:pt idx="1472">
                  <c:v>14.0</c:v>
                </c:pt>
                <c:pt idx="1473">
                  <c:v>14.0</c:v>
                </c:pt>
                <c:pt idx="1474">
                  <c:v>14.0</c:v>
                </c:pt>
                <c:pt idx="1475">
                  <c:v>14.0</c:v>
                </c:pt>
                <c:pt idx="1476">
                  <c:v>14.0</c:v>
                </c:pt>
                <c:pt idx="1477">
                  <c:v>14.0</c:v>
                </c:pt>
                <c:pt idx="1478">
                  <c:v>14.0</c:v>
                </c:pt>
                <c:pt idx="1479">
                  <c:v>14.0</c:v>
                </c:pt>
                <c:pt idx="1480">
                  <c:v>14.0</c:v>
                </c:pt>
                <c:pt idx="1481">
                  <c:v>14.0</c:v>
                </c:pt>
                <c:pt idx="1482">
                  <c:v>14.0</c:v>
                </c:pt>
                <c:pt idx="1483">
                  <c:v>14.0</c:v>
                </c:pt>
                <c:pt idx="1484">
                  <c:v>14.0</c:v>
                </c:pt>
                <c:pt idx="1485">
                  <c:v>14.0</c:v>
                </c:pt>
                <c:pt idx="1486">
                  <c:v>14.0</c:v>
                </c:pt>
                <c:pt idx="1487">
                  <c:v>14.0</c:v>
                </c:pt>
                <c:pt idx="1488">
                  <c:v>14.0</c:v>
                </c:pt>
                <c:pt idx="1489">
                  <c:v>14.0</c:v>
                </c:pt>
                <c:pt idx="1490">
                  <c:v>14.0</c:v>
                </c:pt>
                <c:pt idx="1491">
                  <c:v>14.0</c:v>
                </c:pt>
                <c:pt idx="1492">
                  <c:v>14.0</c:v>
                </c:pt>
                <c:pt idx="1493">
                  <c:v>14.0</c:v>
                </c:pt>
                <c:pt idx="1494">
                  <c:v>14.0</c:v>
                </c:pt>
                <c:pt idx="1495">
                  <c:v>14.0</c:v>
                </c:pt>
                <c:pt idx="1496">
                  <c:v>14.0</c:v>
                </c:pt>
                <c:pt idx="1497">
                  <c:v>14.0</c:v>
                </c:pt>
                <c:pt idx="1498">
                  <c:v>14.0</c:v>
                </c:pt>
                <c:pt idx="1499">
                  <c:v>14.0</c:v>
                </c:pt>
                <c:pt idx="1500">
                  <c:v>14.0</c:v>
                </c:pt>
                <c:pt idx="1501">
                  <c:v>14.0</c:v>
                </c:pt>
                <c:pt idx="1502">
                  <c:v>14.0</c:v>
                </c:pt>
                <c:pt idx="1503">
                  <c:v>14.0</c:v>
                </c:pt>
                <c:pt idx="1504">
                  <c:v>14.0</c:v>
                </c:pt>
                <c:pt idx="1505">
                  <c:v>14.0</c:v>
                </c:pt>
                <c:pt idx="1506">
                  <c:v>14.0</c:v>
                </c:pt>
                <c:pt idx="1507">
                  <c:v>14.0</c:v>
                </c:pt>
                <c:pt idx="1508">
                  <c:v>14.0</c:v>
                </c:pt>
                <c:pt idx="1509">
                  <c:v>14.0</c:v>
                </c:pt>
                <c:pt idx="1510">
                  <c:v>14.0</c:v>
                </c:pt>
                <c:pt idx="1511">
                  <c:v>14.0</c:v>
                </c:pt>
                <c:pt idx="1512">
                  <c:v>14.0</c:v>
                </c:pt>
                <c:pt idx="1513">
                  <c:v>14.0</c:v>
                </c:pt>
                <c:pt idx="1514">
                  <c:v>14.0</c:v>
                </c:pt>
                <c:pt idx="1515">
                  <c:v>14.0</c:v>
                </c:pt>
                <c:pt idx="1516">
                  <c:v>14.0</c:v>
                </c:pt>
                <c:pt idx="1517">
                  <c:v>14.0</c:v>
                </c:pt>
                <c:pt idx="1518">
                  <c:v>14.0</c:v>
                </c:pt>
                <c:pt idx="1519">
                  <c:v>14.0</c:v>
                </c:pt>
                <c:pt idx="1520">
                  <c:v>14.0</c:v>
                </c:pt>
                <c:pt idx="1521">
                  <c:v>14.0</c:v>
                </c:pt>
                <c:pt idx="1522">
                  <c:v>14.0</c:v>
                </c:pt>
                <c:pt idx="1523">
                  <c:v>14.0</c:v>
                </c:pt>
                <c:pt idx="1524">
                  <c:v>14.0</c:v>
                </c:pt>
                <c:pt idx="1525">
                  <c:v>14.0</c:v>
                </c:pt>
                <c:pt idx="1526">
                  <c:v>14.0</c:v>
                </c:pt>
                <c:pt idx="1527">
                  <c:v>14.0</c:v>
                </c:pt>
                <c:pt idx="1528">
                  <c:v>14.0</c:v>
                </c:pt>
                <c:pt idx="1529">
                  <c:v>14.0</c:v>
                </c:pt>
                <c:pt idx="1530">
                  <c:v>14.0</c:v>
                </c:pt>
                <c:pt idx="1531">
                  <c:v>14.0</c:v>
                </c:pt>
                <c:pt idx="1532">
                  <c:v>14.0</c:v>
                </c:pt>
                <c:pt idx="1533">
                  <c:v>14.0</c:v>
                </c:pt>
                <c:pt idx="1534">
                  <c:v>14.0</c:v>
                </c:pt>
                <c:pt idx="1535">
                  <c:v>14.0</c:v>
                </c:pt>
                <c:pt idx="1536">
                  <c:v>14.0</c:v>
                </c:pt>
                <c:pt idx="1537">
                  <c:v>14.0</c:v>
                </c:pt>
                <c:pt idx="1538">
                  <c:v>14.0</c:v>
                </c:pt>
                <c:pt idx="1539">
                  <c:v>14.0</c:v>
                </c:pt>
                <c:pt idx="1540">
                  <c:v>14.0</c:v>
                </c:pt>
                <c:pt idx="1541">
                  <c:v>14.0</c:v>
                </c:pt>
                <c:pt idx="1542">
                  <c:v>14.0</c:v>
                </c:pt>
                <c:pt idx="1543">
                  <c:v>14.0</c:v>
                </c:pt>
                <c:pt idx="1544">
                  <c:v>14.0</c:v>
                </c:pt>
                <c:pt idx="1545">
                  <c:v>14.0</c:v>
                </c:pt>
                <c:pt idx="1546">
                  <c:v>14.0</c:v>
                </c:pt>
                <c:pt idx="1547">
                  <c:v>14.0</c:v>
                </c:pt>
                <c:pt idx="1548">
                  <c:v>14.0</c:v>
                </c:pt>
                <c:pt idx="1549">
                  <c:v>14.0</c:v>
                </c:pt>
                <c:pt idx="1550">
                  <c:v>14.0</c:v>
                </c:pt>
                <c:pt idx="1551">
                  <c:v>14.0</c:v>
                </c:pt>
                <c:pt idx="1552">
                  <c:v>14.0</c:v>
                </c:pt>
                <c:pt idx="1553">
                  <c:v>14.0</c:v>
                </c:pt>
                <c:pt idx="1554">
                  <c:v>14.0</c:v>
                </c:pt>
                <c:pt idx="1555">
                  <c:v>14.0</c:v>
                </c:pt>
                <c:pt idx="1556">
                  <c:v>14.0</c:v>
                </c:pt>
                <c:pt idx="1557">
                  <c:v>14.0</c:v>
                </c:pt>
                <c:pt idx="1558">
                  <c:v>14.0</c:v>
                </c:pt>
                <c:pt idx="1559">
                  <c:v>14.0</c:v>
                </c:pt>
                <c:pt idx="1560">
                  <c:v>14.0</c:v>
                </c:pt>
                <c:pt idx="1561">
                  <c:v>14.0</c:v>
                </c:pt>
                <c:pt idx="1562">
                  <c:v>14.0</c:v>
                </c:pt>
                <c:pt idx="1563">
                  <c:v>14.0</c:v>
                </c:pt>
                <c:pt idx="1564">
                  <c:v>14.0</c:v>
                </c:pt>
                <c:pt idx="1565">
                  <c:v>14.0</c:v>
                </c:pt>
                <c:pt idx="1566">
                  <c:v>14.0</c:v>
                </c:pt>
                <c:pt idx="1567">
                  <c:v>14.0</c:v>
                </c:pt>
                <c:pt idx="1568">
                  <c:v>14.0</c:v>
                </c:pt>
                <c:pt idx="1569">
                  <c:v>14.0</c:v>
                </c:pt>
                <c:pt idx="1570">
                  <c:v>14.0</c:v>
                </c:pt>
                <c:pt idx="1571">
                  <c:v>14.0</c:v>
                </c:pt>
                <c:pt idx="1572">
                  <c:v>14.0</c:v>
                </c:pt>
                <c:pt idx="1573">
                  <c:v>14.0</c:v>
                </c:pt>
                <c:pt idx="1574">
                  <c:v>14.0</c:v>
                </c:pt>
                <c:pt idx="1575">
                  <c:v>14.0</c:v>
                </c:pt>
                <c:pt idx="1576">
                  <c:v>14.0</c:v>
                </c:pt>
                <c:pt idx="1577">
                  <c:v>14.0</c:v>
                </c:pt>
                <c:pt idx="1578">
                  <c:v>14.0</c:v>
                </c:pt>
                <c:pt idx="1579">
                  <c:v>14.0</c:v>
                </c:pt>
                <c:pt idx="1580">
                  <c:v>14.0</c:v>
                </c:pt>
                <c:pt idx="1581">
                  <c:v>14.0</c:v>
                </c:pt>
                <c:pt idx="1582">
                  <c:v>14.0</c:v>
                </c:pt>
                <c:pt idx="1583">
                  <c:v>14.0</c:v>
                </c:pt>
                <c:pt idx="1584">
                  <c:v>14.0</c:v>
                </c:pt>
                <c:pt idx="1585">
                  <c:v>14.0</c:v>
                </c:pt>
                <c:pt idx="1586">
                  <c:v>14.0</c:v>
                </c:pt>
                <c:pt idx="1587">
                  <c:v>14.0</c:v>
                </c:pt>
                <c:pt idx="1588">
                  <c:v>14.0</c:v>
                </c:pt>
                <c:pt idx="1589">
                  <c:v>14.0</c:v>
                </c:pt>
                <c:pt idx="1590">
                  <c:v>14.0</c:v>
                </c:pt>
                <c:pt idx="1591">
                  <c:v>14.0</c:v>
                </c:pt>
                <c:pt idx="1592">
                  <c:v>14.0</c:v>
                </c:pt>
                <c:pt idx="1593">
                  <c:v>14.0</c:v>
                </c:pt>
                <c:pt idx="1594">
                  <c:v>14.0</c:v>
                </c:pt>
                <c:pt idx="1595">
                  <c:v>14.0</c:v>
                </c:pt>
                <c:pt idx="1596">
                  <c:v>14.0</c:v>
                </c:pt>
                <c:pt idx="1597">
                  <c:v>14.0</c:v>
                </c:pt>
                <c:pt idx="1598">
                  <c:v>14.0</c:v>
                </c:pt>
                <c:pt idx="1599">
                  <c:v>14.0</c:v>
                </c:pt>
                <c:pt idx="1600">
                  <c:v>14.0</c:v>
                </c:pt>
                <c:pt idx="1601">
                  <c:v>14.0</c:v>
                </c:pt>
                <c:pt idx="1602">
                  <c:v>14.0</c:v>
                </c:pt>
                <c:pt idx="1603">
                  <c:v>14.0</c:v>
                </c:pt>
                <c:pt idx="1604">
                  <c:v>14.0</c:v>
                </c:pt>
                <c:pt idx="1605">
                  <c:v>14.0</c:v>
                </c:pt>
                <c:pt idx="1606">
                  <c:v>14.0</c:v>
                </c:pt>
                <c:pt idx="1607">
                  <c:v>14.0</c:v>
                </c:pt>
                <c:pt idx="1608">
                  <c:v>14.0</c:v>
                </c:pt>
                <c:pt idx="1609">
                  <c:v>14.0</c:v>
                </c:pt>
                <c:pt idx="1610">
                  <c:v>14.0</c:v>
                </c:pt>
                <c:pt idx="1611">
                  <c:v>14.0</c:v>
                </c:pt>
                <c:pt idx="1612">
                  <c:v>14.0</c:v>
                </c:pt>
                <c:pt idx="1613">
                  <c:v>14.0</c:v>
                </c:pt>
                <c:pt idx="1614">
                  <c:v>14.0</c:v>
                </c:pt>
                <c:pt idx="1615">
                  <c:v>14.0</c:v>
                </c:pt>
                <c:pt idx="1616">
                  <c:v>14.0</c:v>
                </c:pt>
                <c:pt idx="1617">
                  <c:v>14.0</c:v>
                </c:pt>
                <c:pt idx="1618">
                  <c:v>14.0</c:v>
                </c:pt>
                <c:pt idx="1619">
                  <c:v>14.0</c:v>
                </c:pt>
                <c:pt idx="1620">
                  <c:v>14.0</c:v>
                </c:pt>
                <c:pt idx="1621">
                  <c:v>14.0</c:v>
                </c:pt>
                <c:pt idx="1622">
                  <c:v>14.0</c:v>
                </c:pt>
                <c:pt idx="1623">
                  <c:v>14.0</c:v>
                </c:pt>
                <c:pt idx="1624">
                  <c:v>14.0</c:v>
                </c:pt>
                <c:pt idx="1625">
                  <c:v>14.0</c:v>
                </c:pt>
                <c:pt idx="1626">
                  <c:v>14.0</c:v>
                </c:pt>
                <c:pt idx="1627">
                  <c:v>14.0</c:v>
                </c:pt>
                <c:pt idx="1628">
                  <c:v>14.0</c:v>
                </c:pt>
                <c:pt idx="1629">
                  <c:v>14.0</c:v>
                </c:pt>
                <c:pt idx="1630">
                  <c:v>14.0</c:v>
                </c:pt>
                <c:pt idx="1631">
                  <c:v>14.0</c:v>
                </c:pt>
                <c:pt idx="1632">
                  <c:v>14.0</c:v>
                </c:pt>
                <c:pt idx="1633">
                  <c:v>14.0</c:v>
                </c:pt>
                <c:pt idx="1634">
                  <c:v>14.0</c:v>
                </c:pt>
                <c:pt idx="1635">
                  <c:v>14.0</c:v>
                </c:pt>
                <c:pt idx="1636">
                  <c:v>14.0</c:v>
                </c:pt>
                <c:pt idx="1637">
                  <c:v>14.0</c:v>
                </c:pt>
                <c:pt idx="1638">
                  <c:v>14.0</c:v>
                </c:pt>
                <c:pt idx="1639">
                  <c:v>14.0</c:v>
                </c:pt>
                <c:pt idx="1640">
                  <c:v>14.0</c:v>
                </c:pt>
                <c:pt idx="1641">
                  <c:v>14.0</c:v>
                </c:pt>
                <c:pt idx="1642">
                  <c:v>14.0</c:v>
                </c:pt>
                <c:pt idx="1643">
                  <c:v>14.0</c:v>
                </c:pt>
                <c:pt idx="1644">
                  <c:v>14.0</c:v>
                </c:pt>
                <c:pt idx="1645">
                  <c:v>14.0</c:v>
                </c:pt>
                <c:pt idx="1646">
                  <c:v>14.0</c:v>
                </c:pt>
                <c:pt idx="1647">
                  <c:v>14.0</c:v>
                </c:pt>
                <c:pt idx="1648">
                  <c:v>14.0</c:v>
                </c:pt>
                <c:pt idx="1649">
                  <c:v>14.0</c:v>
                </c:pt>
                <c:pt idx="1650">
                  <c:v>14.0</c:v>
                </c:pt>
                <c:pt idx="1651">
                  <c:v>14.0</c:v>
                </c:pt>
                <c:pt idx="1652">
                  <c:v>14.0</c:v>
                </c:pt>
                <c:pt idx="1653">
                  <c:v>14.0</c:v>
                </c:pt>
                <c:pt idx="1654">
                  <c:v>14.0</c:v>
                </c:pt>
                <c:pt idx="1655">
                  <c:v>14.0</c:v>
                </c:pt>
                <c:pt idx="1656">
                  <c:v>14.0</c:v>
                </c:pt>
                <c:pt idx="1657">
                  <c:v>14.0</c:v>
                </c:pt>
                <c:pt idx="1658">
                  <c:v>14.0</c:v>
                </c:pt>
                <c:pt idx="1659">
                  <c:v>14.0</c:v>
                </c:pt>
                <c:pt idx="1660">
                  <c:v>14.0</c:v>
                </c:pt>
                <c:pt idx="1661">
                  <c:v>14.0</c:v>
                </c:pt>
                <c:pt idx="1662">
                  <c:v>14.0</c:v>
                </c:pt>
                <c:pt idx="1663">
                  <c:v>14.0</c:v>
                </c:pt>
                <c:pt idx="1664">
                  <c:v>14.0</c:v>
                </c:pt>
                <c:pt idx="1665">
                  <c:v>14.0</c:v>
                </c:pt>
                <c:pt idx="1666">
                  <c:v>14.0</c:v>
                </c:pt>
                <c:pt idx="1667">
                  <c:v>14.0</c:v>
                </c:pt>
                <c:pt idx="1668">
                  <c:v>14.0</c:v>
                </c:pt>
                <c:pt idx="1669">
                  <c:v>14.0</c:v>
                </c:pt>
                <c:pt idx="1670">
                  <c:v>14.0</c:v>
                </c:pt>
                <c:pt idx="1671">
                  <c:v>14.0</c:v>
                </c:pt>
                <c:pt idx="1672">
                  <c:v>14.0</c:v>
                </c:pt>
                <c:pt idx="1673">
                  <c:v>14.0</c:v>
                </c:pt>
                <c:pt idx="1674">
                  <c:v>14.0</c:v>
                </c:pt>
                <c:pt idx="1675">
                  <c:v>14.0</c:v>
                </c:pt>
                <c:pt idx="1676">
                  <c:v>14.0</c:v>
                </c:pt>
                <c:pt idx="1677">
                  <c:v>14.0</c:v>
                </c:pt>
                <c:pt idx="1678">
                  <c:v>14.0</c:v>
                </c:pt>
                <c:pt idx="1679">
                  <c:v>14.0</c:v>
                </c:pt>
                <c:pt idx="1680">
                  <c:v>14.0</c:v>
                </c:pt>
                <c:pt idx="1681">
                  <c:v>14.0</c:v>
                </c:pt>
                <c:pt idx="1682">
                  <c:v>14.0</c:v>
                </c:pt>
                <c:pt idx="1683">
                  <c:v>14.0</c:v>
                </c:pt>
                <c:pt idx="1684">
                  <c:v>14.0</c:v>
                </c:pt>
                <c:pt idx="1685">
                  <c:v>14.0</c:v>
                </c:pt>
                <c:pt idx="1686">
                  <c:v>14.0</c:v>
                </c:pt>
                <c:pt idx="1687">
                  <c:v>14.0</c:v>
                </c:pt>
                <c:pt idx="1688">
                  <c:v>14.0</c:v>
                </c:pt>
                <c:pt idx="1689">
                  <c:v>14.0</c:v>
                </c:pt>
                <c:pt idx="1690">
                  <c:v>14.0</c:v>
                </c:pt>
                <c:pt idx="1691">
                  <c:v>14.0</c:v>
                </c:pt>
                <c:pt idx="1692">
                  <c:v>14.0</c:v>
                </c:pt>
                <c:pt idx="1693">
                  <c:v>14.0</c:v>
                </c:pt>
                <c:pt idx="1694">
                  <c:v>14.0</c:v>
                </c:pt>
                <c:pt idx="1695">
                  <c:v>14.0</c:v>
                </c:pt>
                <c:pt idx="1696">
                  <c:v>14.0</c:v>
                </c:pt>
                <c:pt idx="1697">
                  <c:v>14.0</c:v>
                </c:pt>
                <c:pt idx="1698">
                  <c:v>14.0</c:v>
                </c:pt>
                <c:pt idx="1699">
                  <c:v>14.0</c:v>
                </c:pt>
                <c:pt idx="1700">
                  <c:v>14.0</c:v>
                </c:pt>
                <c:pt idx="1701">
                  <c:v>14.0</c:v>
                </c:pt>
                <c:pt idx="1702">
                  <c:v>14.0</c:v>
                </c:pt>
                <c:pt idx="1703">
                  <c:v>14.0</c:v>
                </c:pt>
                <c:pt idx="1704">
                  <c:v>14.0</c:v>
                </c:pt>
                <c:pt idx="1705">
                  <c:v>14.0</c:v>
                </c:pt>
                <c:pt idx="1706">
                  <c:v>14.0</c:v>
                </c:pt>
                <c:pt idx="1707">
                  <c:v>14.0</c:v>
                </c:pt>
                <c:pt idx="1708">
                  <c:v>14.0</c:v>
                </c:pt>
                <c:pt idx="1709">
                  <c:v>14.0</c:v>
                </c:pt>
                <c:pt idx="1710">
                  <c:v>14.0</c:v>
                </c:pt>
                <c:pt idx="1711">
                  <c:v>14.0</c:v>
                </c:pt>
                <c:pt idx="1712">
                  <c:v>14.0</c:v>
                </c:pt>
                <c:pt idx="1713">
                  <c:v>14.0</c:v>
                </c:pt>
                <c:pt idx="1714">
                  <c:v>14.0</c:v>
                </c:pt>
                <c:pt idx="1715">
                  <c:v>14.0</c:v>
                </c:pt>
                <c:pt idx="1716">
                  <c:v>14.0</c:v>
                </c:pt>
                <c:pt idx="1717">
                  <c:v>14.0</c:v>
                </c:pt>
                <c:pt idx="1718">
                  <c:v>14.0</c:v>
                </c:pt>
                <c:pt idx="1719">
                  <c:v>14.0</c:v>
                </c:pt>
                <c:pt idx="1720">
                  <c:v>14.0</c:v>
                </c:pt>
                <c:pt idx="1721">
                  <c:v>14.0</c:v>
                </c:pt>
                <c:pt idx="1722">
                  <c:v>14.0</c:v>
                </c:pt>
                <c:pt idx="1723">
                  <c:v>14.0</c:v>
                </c:pt>
                <c:pt idx="1724">
                  <c:v>14.0</c:v>
                </c:pt>
                <c:pt idx="1725">
                  <c:v>14.0</c:v>
                </c:pt>
                <c:pt idx="1726">
                  <c:v>14.0</c:v>
                </c:pt>
                <c:pt idx="1727">
                  <c:v>14.0</c:v>
                </c:pt>
                <c:pt idx="1728">
                  <c:v>14.0</c:v>
                </c:pt>
                <c:pt idx="1729">
                  <c:v>14.0</c:v>
                </c:pt>
                <c:pt idx="1730">
                  <c:v>14.0</c:v>
                </c:pt>
                <c:pt idx="1731">
                  <c:v>14.0</c:v>
                </c:pt>
                <c:pt idx="1732">
                  <c:v>14.0</c:v>
                </c:pt>
                <c:pt idx="1733">
                  <c:v>14.0</c:v>
                </c:pt>
                <c:pt idx="1734">
                  <c:v>14.0</c:v>
                </c:pt>
                <c:pt idx="1735">
                  <c:v>14.0</c:v>
                </c:pt>
                <c:pt idx="1736">
                  <c:v>14.0</c:v>
                </c:pt>
                <c:pt idx="1737">
                  <c:v>14.0</c:v>
                </c:pt>
                <c:pt idx="1738">
                  <c:v>14.0</c:v>
                </c:pt>
                <c:pt idx="1739">
                  <c:v>14.0</c:v>
                </c:pt>
                <c:pt idx="1740">
                  <c:v>14.0</c:v>
                </c:pt>
                <c:pt idx="1741">
                  <c:v>14.0</c:v>
                </c:pt>
                <c:pt idx="1742">
                  <c:v>14.0</c:v>
                </c:pt>
                <c:pt idx="1743">
                  <c:v>14.0</c:v>
                </c:pt>
                <c:pt idx="1744">
                  <c:v>14.0</c:v>
                </c:pt>
                <c:pt idx="1745">
                  <c:v>14.0</c:v>
                </c:pt>
                <c:pt idx="1746">
                  <c:v>14.0</c:v>
                </c:pt>
                <c:pt idx="1747">
                  <c:v>14.0</c:v>
                </c:pt>
                <c:pt idx="1748">
                  <c:v>14.0</c:v>
                </c:pt>
                <c:pt idx="1749">
                  <c:v>14.0</c:v>
                </c:pt>
                <c:pt idx="1750">
                  <c:v>14.0</c:v>
                </c:pt>
                <c:pt idx="1751">
                  <c:v>14.0</c:v>
                </c:pt>
                <c:pt idx="1752">
                  <c:v>14.0</c:v>
                </c:pt>
                <c:pt idx="1753">
                  <c:v>14.0</c:v>
                </c:pt>
                <c:pt idx="1754">
                  <c:v>14.0</c:v>
                </c:pt>
                <c:pt idx="1755">
                  <c:v>14.0</c:v>
                </c:pt>
                <c:pt idx="1756">
                  <c:v>14.0</c:v>
                </c:pt>
                <c:pt idx="1757">
                  <c:v>14.0</c:v>
                </c:pt>
                <c:pt idx="1758">
                  <c:v>14.0</c:v>
                </c:pt>
                <c:pt idx="1759">
                  <c:v>14.0</c:v>
                </c:pt>
                <c:pt idx="1760">
                  <c:v>14.0</c:v>
                </c:pt>
                <c:pt idx="1761">
                  <c:v>14.0</c:v>
                </c:pt>
                <c:pt idx="1762">
                  <c:v>14.0</c:v>
                </c:pt>
                <c:pt idx="1763">
                  <c:v>14.0</c:v>
                </c:pt>
                <c:pt idx="1764">
                  <c:v>14.0</c:v>
                </c:pt>
                <c:pt idx="1765">
                  <c:v>14.0</c:v>
                </c:pt>
                <c:pt idx="1766">
                  <c:v>14.0</c:v>
                </c:pt>
                <c:pt idx="1767">
                  <c:v>14.0</c:v>
                </c:pt>
                <c:pt idx="1768">
                  <c:v>14.0</c:v>
                </c:pt>
                <c:pt idx="1769">
                  <c:v>14.0</c:v>
                </c:pt>
                <c:pt idx="1770">
                  <c:v>14.0</c:v>
                </c:pt>
                <c:pt idx="1771">
                  <c:v>14.0</c:v>
                </c:pt>
                <c:pt idx="1772">
                  <c:v>14.0</c:v>
                </c:pt>
                <c:pt idx="1773">
                  <c:v>14.0</c:v>
                </c:pt>
                <c:pt idx="1774">
                  <c:v>14.0</c:v>
                </c:pt>
                <c:pt idx="1775">
                  <c:v>14.0</c:v>
                </c:pt>
                <c:pt idx="1776">
                  <c:v>14.0</c:v>
                </c:pt>
                <c:pt idx="1777">
                  <c:v>14.0</c:v>
                </c:pt>
                <c:pt idx="1778">
                  <c:v>14.0</c:v>
                </c:pt>
                <c:pt idx="1779">
                  <c:v>14.0</c:v>
                </c:pt>
                <c:pt idx="1780">
                  <c:v>14.0</c:v>
                </c:pt>
                <c:pt idx="1781">
                  <c:v>14.0</c:v>
                </c:pt>
                <c:pt idx="1782">
                  <c:v>14.0</c:v>
                </c:pt>
                <c:pt idx="1783">
                  <c:v>14.0</c:v>
                </c:pt>
                <c:pt idx="1784">
                  <c:v>14.0</c:v>
                </c:pt>
                <c:pt idx="1785">
                  <c:v>14.0</c:v>
                </c:pt>
                <c:pt idx="1786">
                  <c:v>14.0</c:v>
                </c:pt>
                <c:pt idx="1787">
                  <c:v>14.0</c:v>
                </c:pt>
                <c:pt idx="1788">
                  <c:v>14.0</c:v>
                </c:pt>
                <c:pt idx="1789">
                  <c:v>14.0</c:v>
                </c:pt>
                <c:pt idx="1790">
                  <c:v>14.0</c:v>
                </c:pt>
                <c:pt idx="1791">
                  <c:v>14.0</c:v>
                </c:pt>
                <c:pt idx="1792">
                  <c:v>14.0</c:v>
                </c:pt>
                <c:pt idx="1793">
                  <c:v>14.0</c:v>
                </c:pt>
                <c:pt idx="1794">
                  <c:v>14.0</c:v>
                </c:pt>
                <c:pt idx="1795">
                  <c:v>14.0</c:v>
                </c:pt>
                <c:pt idx="1796">
                  <c:v>14.0</c:v>
                </c:pt>
                <c:pt idx="1797">
                  <c:v>14.0</c:v>
                </c:pt>
                <c:pt idx="1798">
                  <c:v>14.0</c:v>
                </c:pt>
                <c:pt idx="1799">
                  <c:v>14.0</c:v>
                </c:pt>
                <c:pt idx="1800">
                  <c:v>14.0</c:v>
                </c:pt>
                <c:pt idx="1801">
                  <c:v>14.0</c:v>
                </c:pt>
                <c:pt idx="1802">
                  <c:v>14.0</c:v>
                </c:pt>
                <c:pt idx="1803">
                  <c:v>14.0</c:v>
                </c:pt>
                <c:pt idx="1804">
                  <c:v>14.0</c:v>
                </c:pt>
                <c:pt idx="1805">
                  <c:v>14.0</c:v>
                </c:pt>
                <c:pt idx="1806">
                  <c:v>14.0</c:v>
                </c:pt>
                <c:pt idx="1807">
                  <c:v>14.0</c:v>
                </c:pt>
                <c:pt idx="1808">
                  <c:v>14.0</c:v>
                </c:pt>
                <c:pt idx="1809">
                  <c:v>14.0</c:v>
                </c:pt>
                <c:pt idx="1810">
                  <c:v>14.0</c:v>
                </c:pt>
                <c:pt idx="1811">
                  <c:v>14.0</c:v>
                </c:pt>
                <c:pt idx="1812">
                  <c:v>14.0</c:v>
                </c:pt>
                <c:pt idx="1813">
                  <c:v>14.0</c:v>
                </c:pt>
                <c:pt idx="1814">
                  <c:v>14.0</c:v>
                </c:pt>
                <c:pt idx="1815">
                  <c:v>14.0</c:v>
                </c:pt>
                <c:pt idx="1816">
                  <c:v>14.0</c:v>
                </c:pt>
                <c:pt idx="1817">
                  <c:v>14.0</c:v>
                </c:pt>
                <c:pt idx="1818">
                  <c:v>14.0</c:v>
                </c:pt>
                <c:pt idx="1819">
                  <c:v>14.0</c:v>
                </c:pt>
                <c:pt idx="1820">
                  <c:v>14.0</c:v>
                </c:pt>
                <c:pt idx="1821">
                  <c:v>14.0</c:v>
                </c:pt>
                <c:pt idx="1822">
                  <c:v>14.0</c:v>
                </c:pt>
                <c:pt idx="1823">
                  <c:v>14.0</c:v>
                </c:pt>
                <c:pt idx="1824">
                  <c:v>14.0</c:v>
                </c:pt>
                <c:pt idx="1825">
                  <c:v>14.0</c:v>
                </c:pt>
                <c:pt idx="1826">
                  <c:v>14.0</c:v>
                </c:pt>
                <c:pt idx="1827">
                  <c:v>14.0</c:v>
                </c:pt>
                <c:pt idx="1828">
                  <c:v>14.0</c:v>
                </c:pt>
                <c:pt idx="1829">
                  <c:v>14.0</c:v>
                </c:pt>
                <c:pt idx="1830">
                  <c:v>14.0</c:v>
                </c:pt>
                <c:pt idx="1831">
                  <c:v>14.0</c:v>
                </c:pt>
                <c:pt idx="1832">
                  <c:v>14.0</c:v>
                </c:pt>
                <c:pt idx="1833">
                  <c:v>14.0</c:v>
                </c:pt>
                <c:pt idx="1834">
                  <c:v>14.0</c:v>
                </c:pt>
                <c:pt idx="1835">
                  <c:v>14.0</c:v>
                </c:pt>
                <c:pt idx="1836">
                  <c:v>14.0</c:v>
                </c:pt>
                <c:pt idx="1837">
                  <c:v>14.0</c:v>
                </c:pt>
                <c:pt idx="1838">
                  <c:v>14.0</c:v>
                </c:pt>
                <c:pt idx="1839">
                  <c:v>14.0</c:v>
                </c:pt>
                <c:pt idx="1840">
                  <c:v>14.0</c:v>
                </c:pt>
                <c:pt idx="1841">
                  <c:v>14.0</c:v>
                </c:pt>
                <c:pt idx="1842">
                  <c:v>14.0</c:v>
                </c:pt>
                <c:pt idx="1843">
                  <c:v>14.0</c:v>
                </c:pt>
                <c:pt idx="1844">
                  <c:v>14.0</c:v>
                </c:pt>
                <c:pt idx="1845">
                  <c:v>14.0</c:v>
                </c:pt>
                <c:pt idx="1846">
                  <c:v>14.0</c:v>
                </c:pt>
                <c:pt idx="1847">
                  <c:v>14.0</c:v>
                </c:pt>
                <c:pt idx="1848">
                  <c:v>14.0</c:v>
                </c:pt>
                <c:pt idx="1849">
                  <c:v>14.0</c:v>
                </c:pt>
                <c:pt idx="1850">
                  <c:v>14.0</c:v>
                </c:pt>
                <c:pt idx="1851">
                  <c:v>14.0</c:v>
                </c:pt>
                <c:pt idx="1852">
                  <c:v>14.0</c:v>
                </c:pt>
                <c:pt idx="1853">
                  <c:v>14.0</c:v>
                </c:pt>
                <c:pt idx="1854">
                  <c:v>14.0</c:v>
                </c:pt>
                <c:pt idx="1855">
                  <c:v>14.0</c:v>
                </c:pt>
                <c:pt idx="1856">
                  <c:v>14.0</c:v>
                </c:pt>
                <c:pt idx="1857">
                  <c:v>14.0</c:v>
                </c:pt>
                <c:pt idx="1858">
                  <c:v>14.0</c:v>
                </c:pt>
                <c:pt idx="1859">
                  <c:v>14.0</c:v>
                </c:pt>
                <c:pt idx="1860">
                  <c:v>14.0</c:v>
                </c:pt>
                <c:pt idx="1861">
                  <c:v>14.0</c:v>
                </c:pt>
                <c:pt idx="1862">
                  <c:v>14.0</c:v>
                </c:pt>
                <c:pt idx="1863">
                  <c:v>14.0</c:v>
                </c:pt>
                <c:pt idx="1864">
                  <c:v>14.0</c:v>
                </c:pt>
                <c:pt idx="1865">
                  <c:v>14.0</c:v>
                </c:pt>
                <c:pt idx="1866">
                  <c:v>14.0</c:v>
                </c:pt>
                <c:pt idx="1867">
                  <c:v>14.0</c:v>
                </c:pt>
                <c:pt idx="1868">
                  <c:v>14.0</c:v>
                </c:pt>
                <c:pt idx="1869">
                  <c:v>14.0</c:v>
                </c:pt>
                <c:pt idx="1870">
                  <c:v>14.0</c:v>
                </c:pt>
                <c:pt idx="1871">
                  <c:v>14.0</c:v>
                </c:pt>
                <c:pt idx="1872">
                  <c:v>14.0</c:v>
                </c:pt>
                <c:pt idx="1873">
                  <c:v>14.0</c:v>
                </c:pt>
                <c:pt idx="1874">
                  <c:v>14.0</c:v>
                </c:pt>
                <c:pt idx="1875">
                  <c:v>14.0</c:v>
                </c:pt>
                <c:pt idx="1876">
                  <c:v>14.0</c:v>
                </c:pt>
                <c:pt idx="1877">
                  <c:v>14.0</c:v>
                </c:pt>
                <c:pt idx="1878">
                  <c:v>14.0</c:v>
                </c:pt>
                <c:pt idx="1879">
                  <c:v>14.0</c:v>
                </c:pt>
                <c:pt idx="1880">
                  <c:v>14.0</c:v>
                </c:pt>
                <c:pt idx="1881">
                  <c:v>14.0</c:v>
                </c:pt>
                <c:pt idx="1882">
                  <c:v>14.0</c:v>
                </c:pt>
                <c:pt idx="1883">
                  <c:v>14.0</c:v>
                </c:pt>
                <c:pt idx="1884">
                  <c:v>14.0</c:v>
                </c:pt>
                <c:pt idx="1885">
                  <c:v>14.0</c:v>
                </c:pt>
                <c:pt idx="1886">
                  <c:v>14.0</c:v>
                </c:pt>
                <c:pt idx="1887">
                  <c:v>14.0</c:v>
                </c:pt>
                <c:pt idx="1888">
                  <c:v>14.0</c:v>
                </c:pt>
                <c:pt idx="1889">
                  <c:v>14.0</c:v>
                </c:pt>
                <c:pt idx="1890">
                  <c:v>14.0</c:v>
                </c:pt>
                <c:pt idx="1891">
                  <c:v>14.0</c:v>
                </c:pt>
                <c:pt idx="1892">
                  <c:v>14.0</c:v>
                </c:pt>
                <c:pt idx="1893">
                  <c:v>14.0</c:v>
                </c:pt>
                <c:pt idx="1894">
                  <c:v>14.0</c:v>
                </c:pt>
                <c:pt idx="1895">
                  <c:v>14.0</c:v>
                </c:pt>
                <c:pt idx="1896">
                  <c:v>14.0</c:v>
                </c:pt>
                <c:pt idx="1897">
                  <c:v>14.0</c:v>
                </c:pt>
                <c:pt idx="1898">
                  <c:v>14.0</c:v>
                </c:pt>
                <c:pt idx="1899">
                  <c:v>14.0</c:v>
                </c:pt>
                <c:pt idx="1900">
                  <c:v>14.0</c:v>
                </c:pt>
                <c:pt idx="1901">
                  <c:v>14.0</c:v>
                </c:pt>
                <c:pt idx="1902">
                  <c:v>14.0</c:v>
                </c:pt>
                <c:pt idx="1903">
                  <c:v>14.0</c:v>
                </c:pt>
                <c:pt idx="1904">
                  <c:v>14.0</c:v>
                </c:pt>
                <c:pt idx="1905">
                  <c:v>14.0</c:v>
                </c:pt>
                <c:pt idx="1906">
                  <c:v>14.0</c:v>
                </c:pt>
                <c:pt idx="1907">
                  <c:v>14.0</c:v>
                </c:pt>
                <c:pt idx="1908">
                  <c:v>14.0</c:v>
                </c:pt>
                <c:pt idx="1909">
                  <c:v>14.0</c:v>
                </c:pt>
                <c:pt idx="1910">
                  <c:v>14.0</c:v>
                </c:pt>
                <c:pt idx="1911">
                  <c:v>14.0</c:v>
                </c:pt>
                <c:pt idx="1912">
                  <c:v>14.0</c:v>
                </c:pt>
                <c:pt idx="1913">
                  <c:v>14.0</c:v>
                </c:pt>
                <c:pt idx="1914">
                  <c:v>14.0</c:v>
                </c:pt>
                <c:pt idx="1915">
                  <c:v>14.0</c:v>
                </c:pt>
                <c:pt idx="1916">
                  <c:v>14.0</c:v>
                </c:pt>
                <c:pt idx="1917">
                  <c:v>14.0</c:v>
                </c:pt>
                <c:pt idx="1918">
                  <c:v>14.0</c:v>
                </c:pt>
                <c:pt idx="1919">
                  <c:v>14.0</c:v>
                </c:pt>
                <c:pt idx="1920">
                  <c:v>14.0</c:v>
                </c:pt>
                <c:pt idx="1921">
                  <c:v>14.0</c:v>
                </c:pt>
                <c:pt idx="1922">
                  <c:v>14.0</c:v>
                </c:pt>
                <c:pt idx="1923">
                  <c:v>14.0</c:v>
                </c:pt>
                <c:pt idx="1924">
                  <c:v>14.0</c:v>
                </c:pt>
                <c:pt idx="1925">
                  <c:v>14.0</c:v>
                </c:pt>
                <c:pt idx="1926">
                  <c:v>14.0</c:v>
                </c:pt>
                <c:pt idx="1927">
                  <c:v>14.0</c:v>
                </c:pt>
                <c:pt idx="1928">
                  <c:v>14.0</c:v>
                </c:pt>
                <c:pt idx="1929">
                  <c:v>14.0</c:v>
                </c:pt>
                <c:pt idx="1930">
                  <c:v>14.0</c:v>
                </c:pt>
                <c:pt idx="1931">
                  <c:v>14.0</c:v>
                </c:pt>
                <c:pt idx="1932">
                  <c:v>14.0</c:v>
                </c:pt>
                <c:pt idx="1933">
                  <c:v>14.0</c:v>
                </c:pt>
                <c:pt idx="1934">
                  <c:v>14.0</c:v>
                </c:pt>
                <c:pt idx="1935">
                  <c:v>14.0</c:v>
                </c:pt>
                <c:pt idx="1936">
                  <c:v>14.0</c:v>
                </c:pt>
                <c:pt idx="1937">
                  <c:v>14.0</c:v>
                </c:pt>
                <c:pt idx="1938">
                  <c:v>14.0</c:v>
                </c:pt>
                <c:pt idx="1939">
                  <c:v>14.0</c:v>
                </c:pt>
                <c:pt idx="1940">
                  <c:v>14.0</c:v>
                </c:pt>
                <c:pt idx="1941">
                  <c:v>14.0</c:v>
                </c:pt>
                <c:pt idx="1942">
                  <c:v>14.0</c:v>
                </c:pt>
                <c:pt idx="1943">
                  <c:v>14.0</c:v>
                </c:pt>
                <c:pt idx="1944">
                  <c:v>14.0</c:v>
                </c:pt>
                <c:pt idx="1945">
                  <c:v>14.0</c:v>
                </c:pt>
                <c:pt idx="1946">
                  <c:v>14.0</c:v>
                </c:pt>
                <c:pt idx="1947">
                  <c:v>14.0</c:v>
                </c:pt>
                <c:pt idx="1948">
                  <c:v>14.0</c:v>
                </c:pt>
                <c:pt idx="1949">
                  <c:v>14.0</c:v>
                </c:pt>
                <c:pt idx="1950">
                  <c:v>14.0</c:v>
                </c:pt>
                <c:pt idx="1951">
                  <c:v>14.0</c:v>
                </c:pt>
                <c:pt idx="1952">
                  <c:v>14.0</c:v>
                </c:pt>
                <c:pt idx="1953">
                  <c:v>14.0</c:v>
                </c:pt>
                <c:pt idx="1954">
                  <c:v>14.0</c:v>
                </c:pt>
                <c:pt idx="1955">
                  <c:v>14.0</c:v>
                </c:pt>
                <c:pt idx="1956">
                  <c:v>14.0</c:v>
                </c:pt>
                <c:pt idx="1957">
                  <c:v>14.0</c:v>
                </c:pt>
                <c:pt idx="1958">
                  <c:v>14.0</c:v>
                </c:pt>
                <c:pt idx="1959">
                  <c:v>14.0</c:v>
                </c:pt>
                <c:pt idx="1960">
                  <c:v>14.0</c:v>
                </c:pt>
                <c:pt idx="1961">
                  <c:v>14.0</c:v>
                </c:pt>
                <c:pt idx="1962">
                  <c:v>14.0</c:v>
                </c:pt>
                <c:pt idx="1963">
                  <c:v>14.0</c:v>
                </c:pt>
                <c:pt idx="1964">
                  <c:v>14.0</c:v>
                </c:pt>
                <c:pt idx="1965">
                  <c:v>14.0</c:v>
                </c:pt>
                <c:pt idx="1966">
                  <c:v>14.0</c:v>
                </c:pt>
                <c:pt idx="1967">
                  <c:v>14.0</c:v>
                </c:pt>
                <c:pt idx="1968">
                  <c:v>14.0</c:v>
                </c:pt>
                <c:pt idx="1969">
                  <c:v>14.0</c:v>
                </c:pt>
                <c:pt idx="1970">
                  <c:v>14.0</c:v>
                </c:pt>
                <c:pt idx="1971">
                  <c:v>14.0</c:v>
                </c:pt>
                <c:pt idx="1972">
                  <c:v>14.0</c:v>
                </c:pt>
                <c:pt idx="1973">
                  <c:v>14.0</c:v>
                </c:pt>
                <c:pt idx="1974">
                  <c:v>14.0</c:v>
                </c:pt>
                <c:pt idx="1975">
                  <c:v>14.0</c:v>
                </c:pt>
                <c:pt idx="1976">
                  <c:v>14.0</c:v>
                </c:pt>
                <c:pt idx="1977">
                  <c:v>14.0</c:v>
                </c:pt>
                <c:pt idx="1978">
                  <c:v>14.0</c:v>
                </c:pt>
                <c:pt idx="1979">
                  <c:v>14.0</c:v>
                </c:pt>
                <c:pt idx="1980">
                  <c:v>14.0</c:v>
                </c:pt>
                <c:pt idx="1981">
                  <c:v>14.0</c:v>
                </c:pt>
                <c:pt idx="1982">
                  <c:v>14.0</c:v>
                </c:pt>
                <c:pt idx="1983">
                  <c:v>14.0</c:v>
                </c:pt>
                <c:pt idx="1984">
                  <c:v>14.0</c:v>
                </c:pt>
                <c:pt idx="1985">
                  <c:v>14.0</c:v>
                </c:pt>
                <c:pt idx="1986">
                  <c:v>14.0</c:v>
                </c:pt>
                <c:pt idx="1987">
                  <c:v>14.0</c:v>
                </c:pt>
                <c:pt idx="1988">
                  <c:v>14.0</c:v>
                </c:pt>
                <c:pt idx="1989">
                  <c:v>14.0</c:v>
                </c:pt>
                <c:pt idx="1990">
                  <c:v>14.0</c:v>
                </c:pt>
                <c:pt idx="1991">
                  <c:v>14.0</c:v>
                </c:pt>
                <c:pt idx="1992">
                  <c:v>14.0</c:v>
                </c:pt>
                <c:pt idx="1993">
                  <c:v>14.0</c:v>
                </c:pt>
                <c:pt idx="1994">
                  <c:v>14.0</c:v>
                </c:pt>
                <c:pt idx="1995">
                  <c:v>14.0</c:v>
                </c:pt>
                <c:pt idx="1996">
                  <c:v>14.0</c:v>
                </c:pt>
                <c:pt idx="1997">
                  <c:v>14.0</c:v>
                </c:pt>
                <c:pt idx="1998">
                  <c:v>14.0</c:v>
                </c:pt>
                <c:pt idx="1999">
                  <c:v>14.0</c:v>
                </c:pt>
                <c:pt idx="2000">
                  <c:v>14.0</c:v>
                </c:pt>
              </c:numCache>
            </c:numRef>
          </c:val>
          <c:smooth val="0"/>
        </c:ser>
        <c:ser>
          <c:idx val="1"/>
          <c:order val="1"/>
          <c:tx>
            <c:strRef>
              <c:f>Sheet1!$J$3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Sheet1!$J$4:$J$2004</c:f>
              <c:numCache>
                <c:formatCode>General</c:formatCode>
                <c:ptCount val="2001"/>
                <c:pt idx="0">
                  <c:v>47.1</c:v>
                </c:pt>
                <c:pt idx="1">
                  <c:v>44.6</c:v>
                </c:pt>
                <c:pt idx="2">
                  <c:v>44.7</c:v>
                </c:pt>
                <c:pt idx="3">
                  <c:v>44.1</c:v>
                </c:pt>
                <c:pt idx="4">
                  <c:v>43.3</c:v>
                </c:pt>
                <c:pt idx="5">
                  <c:v>43.4</c:v>
                </c:pt>
                <c:pt idx="6">
                  <c:v>40.9</c:v>
                </c:pt>
                <c:pt idx="7">
                  <c:v>41.7</c:v>
                </c:pt>
                <c:pt idx="8">
                  <c:v>41.3</c:v>
                </c:pt>
                <c:pt idx="9">
                  <c:v>41.3</c:v>
                </c:pt>
                <c:pt idx="10">
                  <c:v>41.6</c:v>
                </c:pt>
                <c:pt idx="11">
                  <c:v>41.5</c:v>
                </c:pt>
                <c:pt idx="12">
                  <c:v>39.7</c:v>
                </c:pt>
                <c:pt idx="13">
                  <c:v>40.5</c:v>
                </c:pt>
                <c:pt idx="14">
                  <c:v>39.8</c:v>
                </c:pt>
                <c:pt idx="15">
                  <c:v>39.7</c:v>
                </c:pt>
                <c:pt idx="16">
                  <c:v>40.2</c:v>
                </c:pt>
                <c:pt idx="17">
                  <c:v>38.4</c:v>
                </c:pt>
                <c:pt idx="18">
                  <c:v>38.2</c:v>
                </c:pt>
                <c:pt idx="19">
                  <c:v>40.4</c:v>
                </c:pt>
                <c:pt idx="20">
                  <c:v>37.8</c:v>
                </c:pt>
                <c:pt idx="21">
                  <c:v>37.0</c:v>
                </c:pt>
                <c:pt idx="22">
                  <c:v>38.7</c:v>
                </c:pt>
                <c:pt idx="23">
                  <c:v>39.0</c:v>
                </c:pt>
                <c:pt idx="24">
                  <c:v>38.8</c:v>
                </c:pt>
                <c:pt idx="25">
                  <c:v>37.6</c:v>
                </c:pt>
                <c:pt idx="26">
                  <c:v>37.0</c:v>
                </c:pt>
                <c:pt idx="27">
                  <c:v>37.0</c:v>
                </c:pt>
                <c:pt idx="28">
                  <c:v>35.2</c:v>
                </c:pt>
                <c:pt idx="29">
                  <c:v>36.6</c:v>
                </c:pt>
                <c:pt idx="30">
                  <c:v>36.2</c:v>
                </c:pt>
                <c:pt idx="31">
                  <c:v>36.9</c:v>
                </c:pt>
                <c:pt idx="32">
                  <c:v>35.2</c:v>
                </c:pt>
                <c:pt idx="33">
                  <c:v>35.9</c:v>
                </c:pt>
                <c:pt idx="34">
                  <c:v>36.2</c:v>
                </c:pt>
                <c:pt idx="35">
                  <c:v>35.4</c:v>
                </c:pt>
                <c:pt idx="36">
                  <c:v>35.7</c:v>
                </c:pt>
                <c:pt idx="37">
                  <c:v>35.9</c:v>
                </c:pt>
                <c:pt idx="38">
                  <c:v>34.4</c:v>
                </c:pt>
                <c:pt idx="39">
                  <c:v>34.1</c:v>
                </c:pt>
                <c:pt idx="40">
                  <c:v>34.5</c:v>
                </c:pt>
                <c:pt idx="41">
                  <c:v>34.4</c:v>
                </c:pt>
                <c:pt idx="42">
                  <c:v>35.3</c:v>
                </c:pt>
                <c:pt idx="43">
                  <c:v>35.9</c:v>
                </c:pt>
                <c:pt idx="44">
                  <c:v>36.5</c:v>
                </c:pt>
                <c:pt idx="45">
                  <c:v>33.4</c:v>
                </c:pt>
                <c:pt idx="46">
                  <c:v>35.7</c:v>
                </c:pt>
                <c:pt idx="47">
                  <c:v>33.1</c:v>
                </c:pt>
                <c:pt idx="48">
                  <c:v>35.5</c:v>
                </c:pt>
                <c:pt idx="49">
                  <c:v>34.2</c:v>
                </c:pt>
                <c:pt idx="50">
                  <c:v>33.3</c:v>
                </c:pt>
                <c:pt idx="51">
                  <c:v>33.6</c:v>
                </c:pt>
                <c:pt idx="52">
                  <c:v>33.3</c:v>
                </c:pt>
                <c:pt idx="53">
                  <c:v>31.9</c:v>
                </c:pt>
                <c:pt idx="54">
                  <c:v>34.8</c:v>
                </c:pt>
                <c:pt idx="55">
                  <c:v>33.6</c:v>
                </c:pt>
                <c:pt idx="56">
                  <c:v>33.6</c:v>
                </c:pt>
                <c:pt idx="57">
                  <c:v>32.9</c:v>
                </c:pt>
                <c:pt idx="58">
                  <c:v>32.0</c:v>
                </c:pt>
                <c:pt idx="59">
                  <c:v>32.7</c:v>
                </c:pt>
                <c:pt idx="60">
                  <c:v>32.6</c:v>
                </c:pt>
                <c:pt idx="61">
                  <c:v>32.0</c:v>
                </c:pt>
                <c:pt idx="62">
                  <c:v>32.0</c:v>
                </c:pt>
                <c:pt idx="63">
                  <c:v>31.3</c:v>
                </c:pt>
                <c:pt idx="64">
                  <c:v>32.5</c:v>
                </c:pt>
                <c:pt idx="65">
                  <c:v>33.4</c:v>
                </c:pt>
                <c:pt idx="66">
                  <c:v>32.8</c:v>
                </c:pt>
                <c:pt idx="67">
                  <c:v>33.0</c:v>
                </c:pt>
                <c:pt idx="68">
                  <c:v>32.4</c:v>
                </c:pt>
                <c:pt idx="69">
                  <c:v>32.1</c:v>
                </c:pt>
                <c:pt idx="70">
                  <c:v>31.7</c:v>
                </c:pt>
                <c:pt idx="71">
                  <c:v>31.8</c:v>
                </c:pt>
                <c:pt idx="72">
                  <c:v>31.6</c:v>
                </c:pt>
                <c:pt idx="73">
                  <c:v>30.5</c:v>
                </c:pt>
                <c:pt idx="74">
                  <c:v>32.0</c:v>
                </c:pt>
                <c:pt idx="75">
                  <c:v>32.1</c:v>
                </c:pt>
                <c:pt idx="76">
                  <c:v>30.6</c:v>
                </c:pt>
                <c:pt idx="77">
                  <c:v>31.7</c:v>
                </c:pt>
                <c:pt idx="78">
                  <c:v>31.5</c:v>
                </c:pt>
                <c:pt idx="79">
                  <c:v>31.7</c:v>
                </c:pt>
                <c:pt idx="80">
                  <c:v>31.5</c:v>
                </c:pt>
                <c:pt idx="81">
                  <c:v>31.9</c:v>
                </c:pt>
                <c:pt idx="82">
                  <c:v>30.4</c:v>
                </c:pt>
                <c:pt idx="83">
                  <c:v>31.1</c:v>
                </c:pt>
                <c:pt idx="84">
                  <c:v>30.8</c:v>
                </c:pt>
                <c:pt idx="85">
                  <c:v>30.7</c:v>
                </c:pt>
                <c:pt idx="86">
                  <c:v>31.3</c:v>
                </c:pt>
                <c:pt idx="87">
                  <c:v>30.9</c:v>
                </c:pt>
                <c:pt idx="88">
                  <c:v>31.1</c:v>
                </c:pt>
                <c:pt idx="89">
                  <c:v>31.4</c:v>
                </c:pt>
                <c:pt idx="90">
                  <c:v>31.2</c:v>
                </c:pt>
                <c:pt idx="91">
                  <c:v>30.0</c:v>
                </c:pt>
                <c:pt idx="92">
                  <c:v>30.8</c:v>
                </c:pt>
                <c:pt idx="93">
                  <c:v>29.7</c:v>
                </c:pt>
                <c:pt idx="94">
                  <c:v>31.5</c:v>
                </c:pt>
                <c:pt idx="95">
                  <c:v>30.1</c:v>
                </c:pt>
                <c:pt idx="96">
                  <c:v>30.1</c:v>
                </c:pt>
                <c:pt idx="97">
                  <c:v>29.6</c:v>
                </c:pt>
                <c:pt idx="98">
                  <c:v>29.9</c:v>
                </c:pt>
                <c:pt idx="99">
                  <c:v>30.0</c:v>
                </c:pt>
                <c:pt idx="100">
                  <c:v>29.9</c:v>
                </c:pt>
                <c:pt idx="101">
                  <c:v>30.5</c:v>
                </c:pt>
                <c:pt idx="102">
                  <c:v>28.7</c:v>
                </c:pt>
                <c:pt idx="103">
                  <c:v>29.2</c:v>
                </c:pt>
                <c:pt idx="104">
                  <c:v>30.5</c:v>
                </c:pt>
                <c:pt idx="105">
                  <c:v>29.8</c:v>
                </c:pt>
                <c:pt idx="106">
                  <c:v>29.7</c:v>
                </c:pt>
                <c:pt idx="107">
                  <c:v>29.8</c:v>
                </c:pt>
                <c:pt idx="108">
                  <c:v>28.9</c:v>
                </c:pt>
                <c:pt idx="109">
                  <c:v>29.6</c:v>
                </c:pt>
                <c:pt idx="110">
                  <c:v>28.7</c:v>
                </c:pt>
                <c:pt idx="111">
                  <c:v>29.2</c:v>
                </c:pt>
                <c:pt idx="112">
                  <c:v>29.5</c:v>
                </c:pt>
                <c:pt idx="113">
                  <c:v>30.0</c:v>
                </c:pt>
                <c:pt idx="114">
                  <c:v>30.0</c:v>
                </c:pt>
                <c:pt idx="115">
                  <c:v>30.6</c:v>
                </c:pt>
                <c:pt idx="116">
                  <c:v>29.8</c:v>
                </c:pt>
                <c:pt idx="117">
                  <c:v>28.8</c:v>
                </c:pt>
                <c:pt idx="118">
                  <c:v>29.6</c:v>
                </c:pt>
                <c:pt idx="119">
                  <c:v>29.6</c:v>
                </c:pt>
                <c:pt idx="120">
                  <c:v>28.2</c:v>
                </c:pt>
                <c:pt idx="121">
                  <c:v>29.3</c:v>
                </c:pt>
                <c:pt idx="122">
                  <c:v>28.9</c:v>
                </c:pt>
                <c:pt idx="123">
                  <c:v>28.8</c:v>
                </c:pt>
                <c:pt idx="124">
                  <c:v>29.4</c:v>
                </c:pt>
                <c:pt idx="125">
                  <c:v>28.8</c:v>
                </c:pt>
                <c:pt idx="126">
                  <c:v>29.0</c:v>
                </c:pt>
                <c:pt idx="127">
                  <c:v>28.8</c:v>
                </c:pt>
                <c:pt idx="128">
                  <c:v>28.4</c:v>
                </c:pt>
                <c:pt idx="129">
                  <c:v>28.4</c:v>
                </c:pt>
                <c:pt idx="130">
                  <c:v>28.0</c:v>
                </c:pt>
                <c:pt idx="131">
                  <c:v>28.2</c:v>
                </c:pt>
                <c:pt idx="132">
                  <c:v>28.9</c:v>
                </c:pt>
                <c:pt idx="133">
                  <c:v>28.5</c:v>
                </c:pt>
                <c:pt idx="134">
                  <c:v>29.0</c:v>
                </c:pt>
                <c:pt idx="135">
                  <c:v>28.8</c:v>
                </c:pt>
                <c:pt idx="136">
                  <c:v>27.8</c:v>
                </c:pt>
                <c:pt idx="137">
                  <c:v>28.9</c:v>
                </c:pt>
                <c:pt idx="138">
                  <c:v>27.7</c:v>
                </c:pt>
                <c:pt idx="139">
                  <c:v>27.8</c:v>
                </c:pt>
                <c:pt idx="140">
                  <c:v>28.0</c:v>
                </c:pt>
                <c:pt idx="141">
                  <c:v>28.5</c:v>
                </c:pt>
                <c:pt idx="142">
                  <c:v>28.3</c:v>
                </c:pt>
                <c:pt idx="143">
                  <c:v>28.1</c:v>
                </c:pt>
                <c:pt idx="144">
                  <c:v>27.7</c:v>
                </c:pt>
                <c:pt idx="145">
                  <c:v>27.8</c:v>
                </c:pt>
                <c:pt idx="146">
                  <c:v>28.2</c:v>
                </c:pt>
                <c:pt idx="147">
                  <c:v>28.3</c:v>
                </c:pt>
                <c:pt idx="148">
                  <c:v>28.2</c:v>
                </c:pt>
                <c:pt idx="149">
                  <c:v>27.8</c:v>
                </c:pt>
                <c:pt idx="150">
                  <c:v>29.5</c:v>
                </c:pt>
                <c:pt idx="151">
                  <c:v>27.4</c:v>
                </c:pt>
                <c:pt idx="152">
                  <c:v>27.6</c:v>
                </c:pt>
                <c:pt idx="153">
                  <c:v>28.7</c:v>
                </c:pt>
                <c:pt idx="154">
                  <c:v>27.3</c:v>
                </c:pt>
                <c:pt idx="155">
                  <c:v>28.0</c:v>
                </c:pt>
                <c:pt idx="156">
                  <c:v>26.9</c:v>
                </c:pt>
                <c:pt idx="157">
                  <c:v>27.2</c:v>
                </c:pt>
                <c:pt idx="158">
                  <c:v>27.1</c:v>
                </c:pt>
                <c:pt idx="159">
                  <c:v>28.7</c:v>
                </c:pt>
                <c:pt idx="160">
                  <c:v>27.5</c:v>
                </c:pt>
                <c:pt idx="161">
                  <c:v>27.5</c:v>
                </c:pt>
                <c:pt idx="162">
                  <c:v>27.9</c:v>
                </c:pt>
                <c:pt idx="163">
                  <c:v>26.8</c:v>
                </c:pt>
                <c:pt idx="164">
                  <c:v>27.7</c:v>
                </c:pt>
                <c:pt idx="165">
                  <c:v>27.5</c:v>
                </c:pt>
                <c:pt idx="166">
                  <c:v>26.9</c:v>
                </c:pt>
                <c:pt idx="167">
                  <c:v>27.4</c:v>
                </c:pt>
                <c:pt idx="168">
                  <c:v>27.7</c:v>
                </c:pt>
                <c:pt idx="169">
                  <c:v>26.9</c:v>
                </c:pt>
                <c:pt idx="170">
                  <c:v>27.6</c:v>
                </c:pt>
                <c:pt idx="171">
                  <c:v>27.8</c:v>
                </c:pt>
                <c:pt idx="172">
                  <c:v>26.4</c:v>
                </c:pt>
                <c:pt idx="173">
                  <c:v>27.0</c:v>
                </c:pt>
                <c:pt idx="174">
                  <c:v>27.0</c:v>
                </c:pt>
                <c:pt idx="175">
                  <c:v>26.9</c:v>
                </c:pt>
                <c:pt idx="176">
                  <c:v>26.8</c:v>
                </c:pt>
                <c:pt idx="177">
                  <c:v>26.6</c:v>
                </c:pt>
                <c:pt idx="178">
                  <c:v>26.9</c:v>
                </c:pt>
                <c:pt idx="179">
                  <c:v>27.4</c:v>
                </c:pt>
                <c:pt idx="180">
                  <c:v>26.8</c:v>
                </c:pt>
                <c:pt idx="181">
                  <c:v>26.7</c:v>
                </c:pt>
                <c:pt idx="182">
                  <c:v>27.6</c:v>
                </c:pt>
                <c:pt idx="183">
                  <c:v>26.3</c:v>
                </c:pt>
                <c:pt idx="184">
                  <c:v>26.8</c:v>
                </c:pt>
                <c:pt idx="185">
                  <c:v>26.8</c:v>
                </c:pt>
                <c:pt idx="186">
                  <c:v>28.3</c:v>
                </c:pt>
                <c:pt idx="187">
                  <c:v>26.8</c:v>
                </c:pt>
                <c:pt idx="188">
                  <c:v>27.1</c:v>
                </c:pt>
                <c:pt idx="189">
                  <c:v>27.2</c:v>
                </c:pt>
                <c:pt idx="190">
                  <c:v>27.2</c:v>
                </c:pt>
                <c:pt idx="191">
                  <c:v>27.7</c:v>
                </c:pt>
                <c:pt idx="192">
                  <c:v>27.0</c:v>
                </c:pt>
                <c:pt idx="193">
                  <c:v>27.0</c:v>
                </c:pt>
                <c:pt idx="194">
                  <c:v>27.0</c:v>
                </c:pt>
                <c:pt idx="195">
                  <c:v>27.2</c:v>
                </c:pt>
                <c:pt idx="196">
                  <c:v>27.7</c:v>
                </c:pt>
                <c:pt idx="197">
                  <c:v>26.2</c:v>
                </c:pt>
                <c:pt idx="198">
                  <c:v>27.0</c:v>
                </c:pt>
                <c:pt idx="199">
                  <c:v>26.5</c:v>
                </c:pt>
                <c:pt idx="200">
                  <c:v>25.9</c:v>
                </c:pt>
                <c:pt idx="201">
                  <c:v>26.5</c:v>
                </c:pt>
                <c:pt idx="202">
                  <c:v>26.1</c:v>
                </c:pt>
                <c:pt idx="203">
                  <c:v>26.5</c:v>
                </c:pt>
                <c:pt idx="204">
                  <c:v>27.0</c:v>
                </c:pt>
                <c:pt idx="205">
                  <c:v>25.7</c:v>
                </c:pt>
                <c:pt idx="206">
                  <c:v>26.5</c:v>
                </c:pt>
                <c:pt idx="207">
                  <c:v>25.0</c:v>
                </c:pt>
                <c:pt idx="208">
                  <c:v>25.8</c:v>
                </c:pt>
                <c:pt idx="209">
                  <c:v>26.0</c:v>
                </c:pt>
                <c:pt idx="210">
                  <c:v>25.5</c:v>
                </c:pt>
                <c:pt idx="211">
                  <c:v>25.4</c:v>
                </c:pt>
                <c:pt idx="212">
                  <c:v>26.3</c:v>
                </c:pt>
                <c:pt idx="213">
                  <c:v>26.1</c:v>
                </c:pt>
                <c:pt idx="214">
                  <c:v>25.8</c:v>
                </c:pt>
                <c:pt idx="215">
                  <c:v>25.1</c:v>
                </c:pt>
                <c:pt idx="216">
                  <c:v>26.5</c:v>
                </c:pt>
                <c:pt idx="217">
                  <c:v>25.8</c:v>
                </c:pt>
                <c:pt idx="218">
                  <c:v>26.7</c:v>
                </c:pt>
                <c:pt idx="219">
                  <c:v>25.6</c:v>
                </c:pt>
                <c:pt idx="220">
                  <c:v>25.1</c:v>
                </c:pt>
                <c:pt idx="221">
                  <c:v>25.9</c:v>
                </c:pt>
                <c:pt idx="222">
                  <c:v>26.1</c:v>
                </c:pt>
                <c:pt idx="223">
                  <c:v>25.9</c:v>
                </c:pt>
                <c:pt idx="224">
                  <c:v>25.9</c:v>
                </c:pt>
                <c:pt idx="225">
                  <c:v>25.6</c:v>
                </c:pt>
                <c:pt idx="226">
                  <c:v>25.6</c:v>
                </c:pt>
                <c:pt idx="227">
                  <c:v>25.8</c:v>
                </c:pt>
                <c:pt idx="228">
                  <c:v>26.0</c:v>
                </c:pt>
                <c:pt idx="229">
                  <c:v>25.7</c:v>
                </c:pt>
                <c:pt idx="230">
                  <c:v>26.0</c:v>
                </c:pt>
                <c:pt idx="231">
                  <c:v>25.5</c:v>
                </c:pt>
                <c:pt idx="232">
                  <c:v>26.1</c:v>
                </c:pt>
                <c:pt idx="233">
                  <c:v>25.8</c:v>
                </c:pt>
                <c:pt idx="234">
                  <c:v>25.6</c:v>
                </c:pt>
                <c:pt idx="235">
                  <c:v>26.3</c:v>
                </c:pt>
                <c:pt idx="236">
                  <c:v>25.6</c:v>
                </c:pt>
                <c:pt idx="237">
                  <c:v>25.4</c:v>
                </c:pt>
                <c:pt idx="238">
                  <c:v>26.1</c:v>
                </c:pt>
                <c:pt idx="239">
                  <c:v>25.4</c:v>
                </c:pt>
                <c:pt idx="240">
                  <c:v>25.5</c:v>
                </c:pt>
                <c:pt idx="241">
                  <c:v>25.1</c:v>
                </c:pt>
                <c:pt idx="242">
                  <c:v>25.2</c:v>
                </c:pt>
                <c:pt idx="243">
                  <c:v>25.4</c:v>
                </c:pt>
                <c:pt idx="244">
                  <c:v>26.0</c:v>
                </c:pt>
                <c:pt idx="245">
                  <c:v>25.3</c:v>
                </c:pt>
                <c:pt idx="246">
                  <c:v>25.0</c:v>
                </c:pt>
                <c:pt idx="247">
                  <c:v>25.4</c:v>
                </c:pt>
                <c:pt idx="248">
                  <c:v>25.6</c:v>
                </c:pt>
                <c:pt idx="249">
                  <c:v>25.8</c:v>
                </c:pt>
                <c:pt idx="250">
                  <c:v>24.7</c:v>
                </c:pt>
                <c:pt idx="251">
                  <c:v>25.1</c:v>
                </c:pt>
                <c:pt idx="252">
                  <c:v>25.6</c:v>
                </c:pt>
                <c:pt idx="253">
                  <c:v>24.7</c:v>
                </c:pt>
                <c:pt idx="254">
                  <c:v>25.4</c:v>
                </c:pt>
                <c:pt idx="255">
                  <c:v>24.6</c:v>
                </c:pt>
                <c:pt idx="256">
                  <c:v>24.8</c:v>
                </c:pt>
                <c:pt idx="257">
                  <c:v>25.3</c:v>
                </c:pt>
                <c:pt idx="258">
                  <c:v>25.2</c:v>
                </c:pt>
                <c:pt idx="259">
                  <c:v>25.4</c:v>
                </c:pt>
                <c:pt idx="260">
                  <c:v>24.9</c:v>
                </c:pt>
                <c:pt idx="261">
                  <c:v>24.5</c:v>
                </c:pt>
                <c:pt idx="262">
                  <c:v>25.6</c:v>
                </c:pt>
                <c:pt idx="263">
                  <c:v>25.2</c:v>
                </c:pt>
                <c:pt idx="264">
                  <c:v>24.2</c:v>
                </c:pt>
                <c:pt idx="265">
                  <c:v>25.4</c:v>
                </c:pt>
                <c:pt idx="266">
                  <c:v>24.7</c:v>
                </c:pt>
                <c:pt idx="267">
                  <c:v>24.9</c:v>
                </c:pt>
                <c:pt idx="268">
                  <c:v>24.4</c:v>
                </c:pt>
                <c:pt idx="269">
                  <c:v>25.0</c:v>
                </c:pt>
                <c:pt idx="270">
                  <c:v>24.3</c:v>
                </c:pt>
                <c:pt idx="271">
                  <c:v>25.3</c:v>
                </c:pt>
                <c:pt idx="272">
                  <c:v>24.4</c:v>
                </c:pt>
                <c:pt idx="273">
                  <c:v>24.2</c:v>
                </c:pt>
                <c:pt idx="274">
                  <c:v>24.8</c:v>
                </c:pt>
                <c:pt idx="275">
                  <c:v>25.3</c:v>
                </c:pt>
                <c:pt idx="276">
                  <c:v>24.9</c:v>
                </c:pt>
                <c:pt idx="277">
                  <c:v>24.2</c:v>
                </c:pt>
                <c:pt idx="278">
                  <c:v>25.1</c:v>
                </c:pt>
                <c:pt idx="279">
                  <c:v>24.5</c:v>
                </c:pt>
                <c:pt idx="280">
                  <c:v>25.0</c:v>
                </c:pt>
                <c:pt idx="281">
                  <c:v>24.6</c:v>
                </c:pt>
                <c:pt idx="282">
                  <c:v>24.1</c:v>
                </c:pt>
                <c:pt idx="283">
                  <c:v>24.9</c:v>
                </c:pt>
                <c:pt idx="284">
                  <c:v>24.7</c:v>
                </c:pt>
                <c:pt idx="285">
                  <c:v>24.3</c:v>
                </c:pt>
                <c:pt idx="286">
                  <c:v>24.7</c:v>
                </c:pt>
                <c:pt idx="287">
                  <c:v>24.7</c:v>
                </c:pt>
                <c:pt idx="288">
                  <c:v>24.7</c:v>
                </c:pt>
                <c:pt idx="289">
                  <c:v>24.6</c:v>
                </c:pt>
                <c:pt idx="290">
                  <c:v>24.5</c:v>
                </c:pt>
                <c:pt idx="291">
                  <c:v>24.3</c:v>
                </c:pt>
                <c:pt idx="292">
                  <c:v>24.1</c:v>
                </c:pt>
                <c:pt idx="293">
                  <c:v>25.0</c:v>
                </c:pt>
                <c:pt idx="294">
                  <c:v>24.8</c:v>
                </c:pt>
                <c:pt idx="295">
                  <c:v>24.7</c:v>
                </c:pt>
                <c:pt idx="296">
                  <c:v>24.4</c:v>
                </c:pt>
                <c:pt idx="297">
                  <c:v>24.7</c:v>
                </c:pt>
                <c:pt idx="298">
                  <c:v>25.1</c:v>
                </c:pt>
                <c:pt idx="299">
                  <c:v>25.6</c:v>
                </c:pt>
                <c:pt idx="300">
                  <c:v>24.1</c:v>
                </c:pt>
                <c:pt idx="301">
                  <c:v>24.3</c:v>
                </c:pt>
                <c:pt idx="302">
                  <c:v>24.1</c:v>
                </c:pt>
                <c:pt idx="303">
                  <c:v>24.9</c:v>
                </c:pt>
                <c:pt idx="304">
                  <c:v>23.5</c:v>
                </c:pt>
                <c:pt idx="305">
                  <c:v>23.8</c:v>
                </c:pt>
                <c:pt idx="306">
                  <c:v>24.3</c:v>
                </c:pt>
                <c:pt idx="307">
                  <c:v>24.3</c:v>
                </c:pt>
                <c:pt idx="308">
                  <c:v>24.6</c:v>
                </c:pt>
                <c:pt idx="309">
                  <c:v>24.2</c:v>
                </c:pt>
                <c:pt idx="310">
                  <c:v>24.4</c:v>
                </c:pt>
                <c:pt idx="311">
                  <c:v>24.0</c:v>
                </c:pt>
                <c:pt idx="312">
                  <c:v>24.8</c:v>
                </c:pt>
                <c:pt idx="313">
                  <c:v>24.0</c:v>
                </c:pt>
                <c:pt idx="314">
                  <c:v>24.7</c:v>
                </c:pt>
                <c:pt idx="315">
                  <c:v>23.7</c:v>
                </c:pt>
                <c:pt idx="316">
                  <c:v>24.2</c:v>
                </c:pt>
                <c:pt idx="317">
                  <c:v>24.1</c:v>
                </c:pt>
                <c:pt idx="318">
                  <c:v>24.3</c:v>
                </c:pt>
                <c:pt idx="319">
                  <c:v>24.1</c:v>
                </c:pt>
                <c:pt idx="320">
                  <c:v>23.7</c:v>
                </c:pt>
                <c:pt idx="321">
                  <c:v>24.5</c:v>
                </c:pt>
                <c:pt idx="322">
                  <c:v>24.5</c:v>
                </c:pt>
                <c:pt idx="323">
                  <c:v>23.6</c:v>
                </c:pt>
                <c:pt idx="324">
                  <c:v>23.9</c:v>
                </c:pt>
                <c:pt idx="325">
                  <c:v>23.7</c:v>
                </c:pt>
                <c:pt idx="326">
                  <c:v>23.7</c:v>
                </c:pt>
                <c:pt idx="327">
                  <c:v>24.1</c:v>
                </c:pt>
                <c:pt idx="328">
                  <c:v>23.7</c:v>
                </c:pt>
                <c:pt idx="329">
                  <c:v>23.5</c:v>
                </c:pt>
                <c:pt idx="330">
                  <c:v>23.9</c:v>
                </c:pt>
                <c:pt idx="331">
                  <c:v>24.1</c:v>
                </c:pt>
                <c:pt idx="332">
                  <c:v>23.8</c:v>
                </c:pt>
                <c:pt idx="333">
                  <c:v>24.4</c:v>
                </c:pt>
                <c:pt idx="334">
                  <c:v>23.9</c:v>
                </c:pt>
                <c:pt idx="335">
                  <c:v>23.1</c:v>
                </c:pt>
                <c:pt idx="336">
                  <c:v>23.3</c:v>
                </c:pt>
                <c:pt idx="337">
                  <c:v>23.8</c:v>
                </c:pt>
                <c:pt idx="338">
                  <c:v>23.4</c:v>
                </c:pt>
                <c:pt idx="339">
                  <c:v>23.6</c:v>
                </c:pt>
                <c:pt idx="340">
                  <c:v>22.9</c:v>
                </c:pt>
                <c:pt idx="341">
                  <c:v>24.9</c:v>
                </c:pt>
                <c:pt idx="342">
                  <c:v>23.6</c:v>
                </c:pt>
                <c:pt idx="343">
                  <c:v>23.8</c:v>
                </c:pt>
                <c:pt idx="344">
                  <c:v>23.6</c:v>
                </c:pt>
                <c:pt idx="345">
                  <c:v>23.3</c:v>
                </c:pt>
                <c:pt idx="346">
                  <c:v>23.3</c:v>
                </c:pt>
                <c:pt idx="347">
                  <c:v>23.8</c:v>
                </c:pt>
                <c:pt idx="348">
                  <c:v>23.3</c:v>
                </c:pt>
                <c:pt idx="349">
                  <c:v>23.7</c:v>
                </c:pt>
                <c:pt idx="350">
                  <c:v>23.1</c:v>
                </c:pt>
                <c:pt idx="351">
                  <c:v>24.0</c:v>
                </c:pt>
                <c:pt idx="352">
                  <c:v>23.5</c:v>
                </c:pt>
                <c:pt idx="353">
                  <c:v>23.7</c:v>
                </c:pt>
                <c:pt idx="354">
                  <c:v>23.9</c:v>
                </c:pt>
                <c:pt idx="355">
                  <c:v>24.0</c:v>
                </c:pt>
                <c:pt idx="356">
                  <c:v>23.4</c:v>
                </c:pt>
                <c:pt idx="357">
                  <c:v>23.8</c:v>
                </c:pt>
                <c:pt idx="358">
                  <c:v>23.3</c:v>
                </c:pt>
                <c:pt idx="359">
                  <c:v>23.3</c:v>
                </c:pt>
                <c:pt idx="360">
                  <c:v>23.8</c:v>
                </c:pt>
                <c:pt idx="361">
                  <c:v>22.6</c:v>
                </c:pt>
                <c:pt idx="362">
                  <c:v>23.6</c:v>
                </c:pt>
                <c:pt idx="363">
                  <c:v>23.5</c:v>
                </c:pt>
                <c:pt idx="364">
                  <c:v>24.0</c:v>
                </c:pt>
                <c:pt idx="365">
                  <c:v>23.0</c:v>
                </c:pt>
                <c:pt idx="366">
                  <c:v>23.9</c:v>
                </c:pt>
                <c:pt idx="367">
                  <c:v>23.5</c:v>
                </c:pt>
                <c:pt idx="368">
                  <c:v>23.6</c:v>
                </c:pt>
                <c:pt idx="369">
                  <c:v>22.6</c:v>
                </c:pt>
                <c:pt idx="370">
                  <c:v>23.5</c:v>
                </c:pt>
                <c:pt idx="371">
                  <c:v>23.2</c:v>
                </c:pt>
                <c:pt idx="372">
                  <c:v>23.1</c:v>
                </c:pt>
                <c:pt idx="373">
                  <c:v>23.3</c:v>
                </c:pt>
                <c:pt idx="374">
                  <c:v>23.5</c:v>
                </c:pt>
                <c:pt idx="375">
                  <c:v>23.1</c:v>
                </c:pt>
                <c:pt idx="376">
                  <c:v>22.8</c:v>
                </c:pt>
                <c:pt idx="377">
                  <c:v>23.6</c:v>
                </c:pt>
                <c:pt idx="378">
                  <c:v>24.3</c:v>
                </c:pt>
                <c:pt idx="379">
                  <c:v>23.1</c:v>
                </c:pt>
                <c:pt idx="380">
                  <c:v>23.0</c:v>
                </c:pt>
                <c:pt idx="381">
                  <c:v>23.8</c:v>
                </c:pt>
                <c:pt idx="382">
                  <c:v>23.0</c:v>
                </c:pt>
                <c:pt idx="383">
                  <c:v>23.3</c:v>
                </c:pt>
                <c:pt idx="384">
                  <c:v>22.8</c:v>
                </c:pt>
                <c:pt idx="385">
                  <c:v>23.1</c:v>
                </c:pt>
                <c:pt idx="386">
                  <c:v>22.8</c:v>
                </c:pt>
                <c:pt idx="387">
                  <c:v>23.3</c:v>
                </c:pt>
                <c:pt idx="388">
                  <c:v>23.5</c:v>
                </c:pt>
                <c:pt idx="389">
                  <c:v>23.5</c:v>
                </c:pt>
                <c:pt idx="390">
                  <c:v>23.3</c:v>
                </c:pt>
                <c:pt idx="391">
                  <c:v>22.9</c:v>
                </c:pt>
                <c:pt idx="392">
                  <c:v>22.8</c:v>
                </c:pt>
                <c:pt idx="393">
                  <c:v>23.4</c:v>
                </c:pt>
                <c:pt idx="394">
                  <c:v>23.3</c:v>
                </c:pt>
                <c:pt idx="395">
                  <c:v>23.5</c:v>
                </c:pt>
                <c:pt idx="396">
                  <c:v>23.7</c:v>
                </c:pt>
                <c:pt idx="397">
                  <c:v>23.3</c:v>
                </c:pt>
                <c:pt idx="398">
                  <c:v>22.9</c:v>
                </c:pt>
                <c:pt idx="399">
                  <c:v>23.3</c:v>
                </c:pt>
                <c:pt idx="400">
                  <c:v>22.9</c:v>
                </c:pt>
                <c:pt idx="401">
                  <c:v>23.2</c:v>
                </c:pt>
                <c:pt idx="402">
                  <c:v>22.5</c:v>
                </c:pt>
                <c:pt idx="403">
                  <c:v>22.7</c:v>
                </c:pt>
                <c:pt idx="404">
                  <c:v>23.2</c:v>
                </c:pt>
                <c:pt idx="405">
                  <c:v>23.6</c:v>
                </c:pt>
                <c:pt idx="406">
                  <c:v>23.3</c:v>
                </c:pt>
                <c:pt idx="407">
                  <c:v>22.8</c:v>
                </c:pt>
                <c:pt idx="408">
                  <c:v>23.4</c:v>
                </c:pt>
                <c:pt idx="409">
                  <c:v>23.4</c:v>
                </c:pt>
                <c:pt idx="410">
                  <c:v>23.2</c:v>
                </c:pt>
                <c:pt idx="411">
                  <c:v>22.7</c:v>
                </c:pt>
                <c:pt idx="412">
                  <c:v>23.2</c:v>
                </c:pt>
                <c:pt idx="413">
                  <c:v>22.2</c:v>
                </c:pt>
                <c:pt idx="414">
                  <c:v>23.0</c:v>
                </c:pt>
                <c:pt idx="415">
                  <c:v>23.3</c:v>
                </c:pt>
                <c:pt idx="416">
                  <c:v>23.4</c:v>
                </c:pt>
                <c:pt idx="417">
                  <c:v>23.2</c:v>
                </c:pt>
                <c:pt idx="418">
                  <c:v>23.3</c:v>
                </c:pt>
                <c:pt idx="419">
                  <c:v>23.4</c:v>
                </c:pt>
                <c:pt idx="420">
                  <c:v>22.6</c:v>
                </c:pt>
                <c:pt idx="421">
                  <c:v>22.6</c:v>
                </c:pt>
                <c:pt idx="422">
                  <c:v>23.3</c:v>
                </c:pt>
                <c:pt idx="423">
                  <c:v>22.8</c:v>
                </c:pt>
                <c:pt idx="424">
                  <c:v>22.7</c:v>
                </c:pt>
                <c:pt idx="425">
                  <c:v>22.8</c:v>
                </c:pt>
                <c:pt idx="426">
                  <c:v>22.7</c:v>
                </c:pt>
                <c:pt idx="427">
                  <c:v>22.8</c:v>
                </c:pt>
                <c:pt idx="428">
                  <c:v>22.8</c:v>
                </c:pt>
                <c:pt idx="429">
                  <c:v>22.5</c:v>
                </c:pt>
                <c:pt idx="430">
                  <c:v>22.6</c:v>
                </c:pt>
                <c:pt idx="431">
                  <c:v>22.5</c:v>
                </c:pt>
                <c:pt idx="432">
                  <c:v>23.5</c:v>
                </c:pt>
                <c:pt idx="433">
                  <c:v>22.2</c:v>
                </c:pt>
                <c:pt idx="434">
                  <c:v>23.2</c:v>
                </c:pt>
                <c:pt idx="435">
                  <c:v>22.7</c:v>
                </c:pt>
                <c:pt idx="436">
                  <c:v>22.7</c:v>
                </c:pt>
                <c:pt idx="437">
                  <c:v>22.4</c:v>
                </c:pt>
                <c:pt idx="438">
                  <c:v>22.8</c:v>
                </c:pt>
                <c:pt idx="439">
                  <c:v>22.1</c:v>
                </c:pt>
                <c:pt idx="440">
                  <c:v>22.5</c:v>
                </c:pt>
                <c:pt idx="441">
                  <c:v>22.3</c:v>
                </c:pt>
                <c:pt idx="442">
                  <c:v>22.7</c:v>
                </c:pt>
                <c:pt idx="443">
                  <c:v>22.7</c:v>
                </c:pt>
                <c:pt idx="444">
                  <c:v>22.5</c:v>
                </c:pt>
                <c:pt idx="445">
                  <c:v>22.6</c:v>
                </c:pt>
                <c:pt idx="446">
                  <c:v>22.8</c:v>
                </c:pt>
                <c:pt idx="447">
                  <c:v>22.0</c:v>
                </c:pt>
                <c:pt idx="448">
                  <c:v>23.2</c:v>
                </c:pt>
                <c:pt idx="449">
                  <c:v>22.3</c:v>
                </c:pt>
                <c:pt idx="450">
                  <c:v>22.2</c:v>
                </c:pt>
                <c:pt idx="451">
                  <c:v>22.3</c:v>
                </c:pt>
                <c:pt idx="452">
                  <c:v>22.5</c:v>
                </c:pt>
                <c:pt idx="453">
                  <c:v>22.4</c:v>
                </c:pt>
                <c:pt idx="454">
                  <c:v>23.1</c:v>
                </c:pt>
                <c:pt idx="455">
                  <c:v>22.1</c:v>
                </c:pt>
                <c:pt idx="456">
                  <c:v>22.5</c:v>
                </c:pt>
                <c:pt idx="457">
                  <c:v>22.7</c:v>
                </c:pt>
                <c:pt idx="458">
                  <c:v>23.1</c:v>
                </c:pt>
                <c:pt idx="459">
                  <c:v>22.9</c:v>
                </c:pt>
                <c:pt idx="460">
                  <c:v>22.6</c:v>
                </c:pt>
                <c:pt idx="461">
                  <c:v>23.2</c:v>
                </c:pt>
                <c:pt idx="462">
                  <c:v>22.4</c:v>
                </c:pt>
                <c:pt idx="463">
                  <c:v>22.2</c:v>
                </c:pt>
                <c:pt idx="464">
                  <c:v>22.2</c:v>
                </c:pt>
                <c:pt idx="465">
                  <c:v>21.9</c:v>
                </c:pt>
                <c:pt idx="466">
                  <c:v>22.4</c:v>
                </c:pt>
                <c:pt idx="467">
                  <c:v>22.1</c:v>
                </c:pt>
                <c:pt idx="468">
                  <c:v>22.5</c:v>
                </c:pt>
                <c:pt idx="469">
                  <c:v>23.0</c:v>
                </c:pt>
                <c:pt idx="470">
                  <c:v>22.9</c:v>
                </c:pt>
                <c:pt idx="471">
                  <c:v>22.4</c:v>
                </c:pt>
                <c:pt idx="472">
                  <c:v>22.7</c:v>
                </c:pt>
                <c:pt idx="473">
                  <c:v>23.2</c:v>
                </c:pt>
                <c:pt idx="474">
                  <c:v>22.4</c:v>
                </c:pt>
                <c:pt idx="475">
                  <c:v>22.9</c:v>
                </c:pt>
                <c:pt idx="476">
                  <c:v>21.7</c:v>
                </c:pt>
                <c:pt idx="477">
                  <c:v>22.0</c:v>
                </c:pt>
                <c:pt idx="478">
                  <c:v>21.7</c:v>
                </c:pt>
                <c:pt idx="479">
                  <c:v>22.5</c:v>
                </c:pt>
                <c:pt idx="480">
                  <c:v>21.8</c:v>
                </c:pt>
                <c:pt idx="481">
                  <c:v>22.3</c:v>
                </c:pt>
                <c:pt idx="482">
                  <c:v>22.6</c:v>
                </c:pt>
                <c:pt idx="483">
                  <c:v>21.3</c:v>
                </c:pt>
                <c:pt idx="484">
                  <c:v>22.1</c:v>
                </c:pt>
                <c:pt idx="485">
                  <c:v>21.9</c:v>
                </c:pt>
                <c:pt idx="486">
                  <c:v>22.3</c:v>
                </c:pt>
                <c:pt idx="487">
                  <c:v>21.5</c:v>
                </c:pt>
                <c:pt idx="488">
                  <c:v>22.0</c:v>
                </c:pt>
                <c:pt idx="489">
                  <c:v>22.3</c:v>
                </c:pt>
                <c:pt idx="490">
                  <c:v>22.0</c:v>
                </c:pt>
                <c:pt idx="491">
                  <c:v>22.4</c:v>
                </c:pt>
                <c:pt idx="492">
                  <c:v>21.8</c:v>
                </c:pt>
                <c:pt idx="493">
                  <c:v>22.3</c:v>
                </c:pt>
                <c:pt idx="494">
                  <c:v>21.9</c:v>
                </c:pt>
                <c:pt idx="495">
                  <c:v>22.1</c:v>
                </c:pt>
                <c:pt idx="496">
                  <c:v>21.6</c:v>
                </c:pt>
                <c:pt idx="497">
                  <c:v>22.0</c:v>
                </c:pt>
                <c:pt idx="498">
                  <c:v>21.7</c:v>
                </c:pt>
                <c:pt idx="499">
                  <c:v>21.3</c:v>
                </c:pt>
                <c:pt idx="500">
                  <c:v>22.1</c:v>
                </c:pt>
                <c:pt idx="501">
                  <c:v>21.9</c:v>
                </c:pt>
                <c:pt idx="502">
                  <c:v>21.7</c:v>
                </c:pt>
                <c:pt idx="503">
                  <c:v>21.6</c:v>
                </c:pt>
                <c:pt idx="504">
                  <c:v>21.9</c:v>
                </c:pt>
                <c:pt idx="505">
                  <c:v>21.5</c:v>
                </c:pt>
                <c:pt idx="506">
                  <c:v>22.1</c:v>
                </c:pt>
                <c:pt idx="507">
                  <c:v>21.7</c:v>
                </c:pt>
                <c:pt idx="508">
                  <c:v>21.3</c:v>
                </c:pt>
                <c:pt idx="509">
                  <c:v>21.8</c:v>
                </c:pt>
                <c:pt idx="510">
                  <c:v>21.8</c:v>
                </c:pt>
                <c:pt idx="511">
                  <c:v>21.8</c:v>
                </c:pt>
                <c:pt idx="512">
                  <c:v>22.3</c:v>
                </c:pt>
                <c:pt idx="513">
                  <c:v>21.5</c:v>
                </c:pt>
                <c:pt idx="514">
                  <c:v>22.5</c:v>
                </c:pt>
                <c:pt idx="515">
                  <c:v>22.0</c:v>
                </c:pt>
                <c:pt idx="516">
                  <c:v>21.7</c:v>
                </c:pt>
                <c:pt idx="517">
                  <c:v>21.2</c:v>
                </c:pt>
                <c:pt idx="518">
                  <c:v>22.5</c:v>
                </c:pt>
                <c:pt idx="519">
                  <c:v>22.0</c:v>
                </c:pt>
                <c:pt idx="520">
                  <c:v>22.6</c:v>
                </c:pt>
                <c:pt idx="521">
                  <c:v>21.5</c:v>
                </c:pt>
                <c:pt idx="522">
                  <c:v>21.8</c:v>
                </c:pt>
                <c:pt idx="523">
                  <c:v>21.6</c:v>
                </c:pt>
                <c:pt idx="524">
                  <c:v>21.6</c:v>
                </c:pt>
                <c:pt idx="525">
                  <c:v>22.3</c:v>
                </c:pt>
                <c:pt idx="526">
                  <c:v>22.2</c:v>
                </c:pt>
                <c:pt idx="527">
                  <c:v>21.9</c:v>
                </c:pt>
                <c:pt idx="528">
                  <c:v>21.8</c:v>
                </c:pt>
                <c:pt idx="529">
                  <c:v>22.1</c:v>
                </c:pt>
                <c:pt idx="530">
                  <c:v>22.0</c:v>
                </c:pt>
                <c:pt idx="531">
                  <c:v>21.2</c:v>
                </c:pt>
                <c:pt idx="532">
                  <c:v>21.7</c:v>
                </c:pt>
                <c:pt idx="533">
                  <c:v>22.2</c:v>
                </c:pt>
                <c:pt idx="534">
                  <c:v>21.5</c:v>
                </c:pt>
                <c:pt idx="535">
                  <c:v>21.7</c:v>
                </c:pt>
                <c:pt idx="536">
                  <c:v>21.8</c:v>
                </c:pt>
                <c:pt idx="537">
                  <c:v>21.5</c:v>
                </c:pt>
                <c:pt idx="538">
                  <c:v>21.9</c:v>
                </c:pt>
                <c:pt idx="539">
                  <c:v>20.8</c:v>
                </c:pt>
                <c:pt idx="540">
                  <c:v>21.7</c:v>
                </c:pt>
                <c:pt idx="541">
                  <c:v>21.2</c:v>
                </c:pt>
                <c:pt idx="542">
                  <c:v>21.3</c:v>
                </c:pt>
                <c:pt idx="543">
                  <c:v>21.6</c:v>
                </c:pt>
                <c:pt idx="544">
                  <c:v>22.0</c:v>
                </c:pt>
                <c:pt idx="545">
                  <c:v>21.8</c:v>
                </c:pt>
                <c:pt idx="546">
                  <c:v>21.6</c:v>
                </c:pt>
                <c:pt idx="547">
                  <c:v>21.0</c:v>
                </c:pt>
                <c:pt idx="548">
                  <c:v>21.5</c:v>
                </c:pt>
                <c:pt idx="549">
                  <c:v>21.5</c:v>
                </c:pt>
                <c:pt idx="550">
                  <c:v>21.8</c:v>
                </c:pt>
                <c:pt idx="551">
                  <c:v>21.2</c:v>
                </c:pt>
                <c:pt idx="552">
                  <c:v>22.1</c:v>
                </c:pt>
                <c:pt idx="553">
                  <c:v>22.0</c:v>
                </c:pt>
                <c:pt idx="554">
                  <c:v>21.5</c:v>
                </c:pt>
                <c:pt idx="555">
                  <c:v>21.4</c:v>
                </c:pt>
                <c:pt idx="556">
                  <c:v>21.3</c:v>
                </c:pt>
                <c:pt idx="557">
                  <c:v>21.2</c:v>
                </c:pt>
                <c:pt idx="558">
                  <c:v>20.9</c:v>
                </c:pt>
                <c:pt idx="559">
                  <c:v>21.1</c:v>
                </c:pt>
                <c:pt idx="560">
                  <c:v>20.7</c:v>
                </c:pt>
                <c:pt idx="561">
                  <c:v>20.9</c:v>
                </c:pt>
                <c:pt idx="562">
                  <c:v>21.2</c:v>
                </c:pt>
                <c:pt idx="563">
                  <c:v>22.0</c:v>
                </c:pt>
                <c:pt idx="564">
                  <c:v>21.2</c:v>
                </c:pt>
                <c:pt idx="565">
                  <c:v>21.6</c:v>
                </c:pt>
                <c:pt idx="566">
                  <c:v>21.5</c:v>
                </c:pt>
                <c:pt idx="567">
                  <c:v>21.2</c:v>
                </c:pt>
                <c:pt idx="568">
                  <c:v>21.2</c:v>
                </c:pt>
                <c:pt idx="569">
                  <c:v>21.0</c:v>
                </c:pt>
                <c:pt idx="570">
                  <c:v>21.2</c:v>
                </c:pt>
                <c:pt idx="571">
                  <c:v>21.6</c:v>
                </c:pt>
                <c:pt idx="572">
                  <c:v>21.1</c:v>
                </c:pt>
                <c:pt idx="573">
                  <c:v>20.7</c:v>
                </c:pt>
                <c:pt idx="574">
                  <c:v>21.0</c:v>
                </c:pt>
                <c:pt idx="575">
                  <c:v>21.0</c:v>
                </c:pt>
                <c:pt idx="576">
                  <c:v>21.4</c:v>
                </c:pt>
                <c:pt idx="577">
                  <c:v>20.9</c:v>
                </c:pt>
                <c:pt idx="578">
                  <c:v>21.0</c:v>
                </c:pt>
                <c:pt idx="579">
                  <c:v>21.4</c:v>
                </c:pt>
                <c:pt idx="580">
                  <c:v>21.5</c:v>
                </c:pt>
                <c:pt idx="581">
                  <c:v>21.0</c:v>
                </c:pt>
                <c:pt idx="582">
                  <c:v>20.7</c:v>
                </c:pt>
                <c:pt idx="583">
                  <c:v>21.1</c:v>
                </c:pt>
                <c:pt idx="584">
                  <c:v>21.5</c:v>
                </c:pt>
                <c:pt idx="585">
                  <c:v>21.5</c:v>
                </c:pt>
                <c:pt idx="586">
                  <c:v>21.0</c:v>
                </c:pt>
                <c:pt idx="587">
                  <c:v>21.7</c:v>
                </c:pt>
                <c:pt idx="588">
                  <c:v>20.3</c:v>
                </c:pt>
                <c:pt idx="589">
                  <c:v>21.2</c:v>
                </c:pt>
                <c:pt idx="590">
                  <c:v>21.5</c:v>
                </c:pt>
                <c:pt idx="591">
                  <c:v>21.2</c:v>
                </c:pt>
                <c:pt idx="592">
                  <c:v>20.5</c:v>
                </c:pt>
                <c:pt idx="593">
                  <c:v>20.3</c:v>
                </c:pt>
                <c:pt idx="594">
                  <c:v>20.9</c:v>
                </c:pt>
                <c:pt idx="595">
                  <c:v>20.9</c:v>
                </c:pt>
                <c:pt idx="596">
                  <c:v>20.4</c:v>
                </c:pt>
                <c:pt idx="597">
                  <c:v>21.0</c:v>
                </c:pt>
                <c:pt idx="598">
                  <c:v>21.1</c:v>
                </c:pt>
                <c:pt idx="599">
                  <c:v>21.2</c:v>
                </c:pt>
                <c:pt idx="600">
                  <c:v>20.3</c:v>
                </c:pt>
                <c:pt idx="601">
                  <c:v>21.1</c:v>
                </c:pt>
                <c:pt idx="602">
                  <c:v>20.8</c:v>
                </c:pt>
                <c:pt idx="603">
                  <c:v>20.9</c:v>
                </c:pt>
                <c:pt idx="604">
                  <c:v>21.0</c:v>
                </c:pt>
                <c:pt idx="605">
                  <c:v>21.1</c:v>
                </c:pt>
                <c:pt idx="606">
                  <c:v>20.8</c:v>
                </c:pt>
                <c:pt idx="607">
                  <c:v>21.1</c:v>
                </c:pt>
                <c:pt idx="608">
                  <c:v>21.2</c:v>
                </c:pt>
                <c:pt idx="609">
                  <c:v>20.4</c:v>
                </c:pt>
                <c:pt idx="610">
                  <c:v>21.0</c:v>
                </c:pt>
                <c:pt idx="611">
                  <c:v>20.7</c:v>
                </c:pt>
                <c:pt idx="612">
                  <c:v>21.4</c:v>
                </c:pt>
                <c:pt idx="613">
                  <c:v>20.8</c:v>
                </c:pt>
                <c:pt idx="614">
                  <c:v>21.4</c:v>
                </c:pt>
                <c:pt idx="615">
                  <c:v>20.8</c:v>
                </c:pt>
                <c:pt idx="616">
                  <c:v>21.0</c:v>
                </c:pt>
                <c:pt idx="617">
                  <c:v>20.7</c:v>
                </c:pt>
                <c:pt idx="618">
                  <c:v>21.3</c:v>
                </c:pt>
                <c:pt idx="619">
                  <c:v>20.8</c:v>
                </c:pt>
                <c:pt idx="620">
                  <c:v>20.1</c:v>
                </c:pt>
                <c:pt idx="621">
                  <c:v>20.4</c:v>
                </c:pt>
                <c:pt idx="622">
                  <c:v>20.2</c:v>
                </c:pt>
                <c:pt idx="623">
                  <c:v>20.9</c:v>
                </c:pt>
                <c:pt idx="624">
                  <c:v>20.6</c:v>
                </c:pt>
                <c:pt idx="625">
                  <c:v>20.3</c:v>
                </c:pt>
                <c:pt idx="626">
                  <c:v>20.4</c:v>
                </c:pt>
                <c:pt idx="627">
                  <c:v>20.6</c:v>
                </c:pt>
                <c:pt idx="628">
                  <c:v>20.4</c:v>
                </c:pt>
                <c:pt idx="629">
                  <c:v>20.3</c:v>
                </c:pt>
                <c:pt idx="630">
                  <c:v>20.8</c:v>
                </c:pt>
                <c:pt idx="631">
                  <c:v>21.1</c:v>
                </c:pt>
                <c:pt idx="632">
                  <c:v>20.0</c:v>
                </c:pt>
                <c:pt idx="633">
                  <c:v>19.7</c:v>
                </c:pt>
                <c:pt idx="634">
                  <c:v>20.4</c:v>
                </c:pt>
                <c:pt idx="635">
                  <c:v>21.0</c:v>
                </c:pt>
                <c:pt idx="636">
                  <c:v>20.4</c:v>
                </c:pt>
                <c:pt idx="637">
                  <c:v>20.5</c:v>
                </c:pt>
                <c:pt idx="638">
                  <c:v>20.6</c:v>
                </c:pt>
                <c:pt idx="639">
                  <c:v>20.7</c:v>
                </c:pt>
                <c:pt idx="640">
                  <c:v>20.7</c:v>
                </c:pt>
                <c:pt idx="641">
                  <c:v>20.6</c:v>
                </c:pt>
                <c:pt idx="642">
                  <c:v>20.7</c:v>
                </c:pt>
                <c:pt idx="643">
                  <c:v>20.9</c:v>
                </c:pt>
                <c:pt idx="644">
                  <c:v>20.5</c:v>
                </c:pt>
                <c:pt idx="645">
                  <c:v>20.6</c:v>
                </c:pt>
                <c:pt idx="646">
                  <c:v>20.9</c:v>
                </c:pt>
                <c:pt idx="647">
                  <c:v>20.5</c:v>
                </c:pt>
                <c:pt idx="648">
                  <c:v>21.1</c:v>
                </c:pt>
                <c:pt idx="649">
                  <c:v>20.7</c:v>
                </c:pt>
                <c:pt idx="650">
                  <c:v>20.4</c:v>
                </c:pt>
                <c:pt idx="651">
                  <c:v>20.7</c:v>
                </c:pt>
                <c:pt idx="652">
                  <c:v>19.7</c:v>
                </c:pt>
                <c:pt idx="653">
                  <c:v>20.2</c:v>
                </c:pt>
                <c:pt idx="654">
                  <c:v>20.8</c:v>
                </c:pt>
                <c:pt idx="655">
                  <c:v>20.3</c:v>
                </c:pt>
                <c:pt idx="656">
                  <c:v>21.1</c:v>
                </c:pt>
                <c:pt idx="657">
                  <c:v>20.5</c:v>
                </c:pt>
                <c:pt idx="658">
                  <c:v>19.9</c:v>
                </c:pt>
                <c:pt idx="659">
                  <c:v>20.6</c:v>
                </c:pt>
                <c:pt idx="660">
                  <c:v>20.7</c:v>
                </c:pt>
                <c:pt idx="661">
                  <c:v>20.8</c:v>
                </c:pt>
                <c:pt idx="662">
                  <c:v>20.8</c:v>
                </c:pt>
                <c:pt idx="663">
                  <c:v>20.2</c:v>
                </c:pt>
                <c:pt idx="664">
                  <c:v>20.4</c:v>
                </c:pt>
                <c:pt idx="665">
                  <c:v>20.5</c:v>
                </c:pt>
                <c:pt idx="666">
                  <c:v>20.5</c:v>
                </c:pt>
                <c:pt idx="667">
                  <c:v>20.2</c:v>
                </c:pt>
                <c:pt idx="668">
                  <c:v>20.1</c:v>
                </c:pt>
                <c:pt idx="669">
                  <c:v>20.5</c:v>
                </c:pt>
                <c:pt idx="670">
                  <c:v>21.1</c:v>
                </c:pt>
                <c:pt idx="671">
                  <c:v>20.8</c:v>
                </c:pt>
                <c:pt idx="672">
                  <c:v>20.2</c:v>
                </c:pt>
                <c:pt idx="673">
                  <c:v>20.7</c:v>
                </c:pt>
                <c:pt idx="674">
                  <c:v>20.5</c:v>
                </c:pt>
                <c:pt idx="675">
                  <c:v>20.5</c:v>
                </c:pt>
                <c:pt idx="676">
                  <c:v>20.1</c:v>
                </c:pt>
                <c:pt idx="677">
                  <c:v>20.6</c:v>
                </c:pt>
                <c:pt idx="678">
                  <c:v>20.3</c:v>
                </c:pt>
                <c:pt idx="679">
                  <c:v>20.3</c:v>
                </c:pt>
                <c:pt idx="680">
                  <c:v>20.4</c:v>
                </c:pt>
                <c:pt idx="681">
                  <c:v>20.5</c:v>
                </c:pt>
                <c:pt idx="682">
                  <c:v>19.8</c:v>
                </c:pt>
                <c:pt idx="683">
                  <c:v>20.2</c:v>
                </c:pt>
                <c:pt idx="684">
                  <c:v>20.5</c:v>
                </c:pt>
                <c:pt idx="685">
                  <c:v>20.2</c:v>
                </c:pt>
                <c:pt idx="686">
                  <c:v>20.4</c:v>
                </c:pt>
                <c:pt idx="687">
                  <c:v>20.1</c:v>
                </c:pt>
                <c:pt idx="688">
                  <c:v>20.1</c:v>
                </c:pt>
                <c:pt idx="689">
                  <c:v>20.9</c:v>
                </c:pt>
                <c:pt idx="690">
                  <c:v>19.7</c:v>
                </c:pt>
                <c:pt idx="691">
                  <c:v>20.2</c:v>
                </c:pt>
                <c:pt idx="692">
                  <c:v>20.7</c:v>
                </c:pt>
                <c:pt idx="693">
                  <c:v>21.0</c:v>
                </c:pt>
                <c:pt idx="694">
                  <c:v>20.0</c:v>
                </c:pt>
                <c:pt idx="695">
                  <c:v>21.0</c:v>
                </c:pt>
                <c:pt idx="696">
                  <c:v>20.0</c:v>
                </c:pt>
                <c:pt idx="697">
                  <c:v>20.9</c:v>
                </c:pt>
                <c:pt idx="698">
                  <c:v>20.7</c:v>
                </c:pt>
                <c:pt idx="699">
                  <c:v>20.7</c:v>
                </c:pt>
                <c:pt idx="700">
                  <c:v>20.9</c:v>
                </c:pt>
                <c:pt idx="701">
                  <c:v>20.7</c:v>
                </c:pt>
                <c:pt idx="702">
                  <c:v>20.6</c:v>
                </c:pt>
                <c:pt idx="703">
                  <c:v>20.3</c:v>
                </c:pt>
                <c:pt idx="704">
                  <c:v>19.9</c:v>
                </c:pt>
                <c:pt idx="705">
                  <c:v>20.1</c:v>
                </c:pt>
                <c:pt idx="706">
                  <c:v>20.7</c:v>
                </c:pt>
                <c:pt idx="707">
                  <c:v>20.5</c:v>
                </c:pt>
                <c:pt idx="708">
                  <c:v>20.2</c:v>
                </c:pt>
                <c:pt idx="709">
                  <c:v>20.3</c:v>
                </c:pt>
                <c:pt idx="710">
                  <c:v>20.1</c:v>
                </c:pt>
                <c:pt idx="711">
                  <c:v>21.0</c:v>
                </c:pt>
                <c:pt idx="712">
                  <c:v>19.9</c:v>
                </c:pt>
                <c:pt idx="713">
                  <c:v>20.1</c:v>
                </c:pt>
                <c:pt idx="714">
                  <c:v>20.7</c:v>
                </c:pt>
                <c:pt idx="715">
                  <c:v>20.5</c:v>
                </c:pt>
                <c:pt idx="716">
                  <c:v>20.3</c:v>
                </c:pt>
                <c:pt idx="717">
                  <c:v>20.2</c:v>
                </c:pt>
                <c:pt idx="718">
                  <c:v>20.4</c:v>
                </c:pt>
                <c:pt idx="719">
                  <c:v>20.1</c:v>
                </c:pt>
                <c:pt idx="720">
                  <c:v>19.9</c:v>
                </c:pt>
                <c:pt idx="721">
                  <c:v>20.5</c:v>
                </c:pt>
                <c:pt idx="722">
                  <c:v>20.5</c:v>
                </c:pt>
                <c:pt idx="723">
                  <c:v>20.9</c:v>
                </c:pt>
                <c:pt idx="724">
                  <c:v>20.1</c:v>
                </c:pt>
                <c:pt idx="725">
                  <c:v>20.6</c:v>
                </c:pt>
                <c:pt idx="726">
                  <c:v>20.5</c:v>
                </c:pt>
                <c:pt idx="727">
                  <c:v>20.7</c:v>
                </c:pt>
                <c:pt idx="728">
                  <c:v>20.2</c:v>
                </c:pt>
                <c:pt idx="729">
                  <c:v>20.3</c:v>
                </c:pt>
                <c:pt idx="730">
                  <c:v>21.1</c:v>
                </c:pt>
                <c:pt idx="731">
                  <c:v>20.3</c:v>
                </c:pt>
                <c:pt idx="732">
                  <c:v>20.7</c:v>
                </c:pt>
                <c:pt idx="733">
                  <c:v>20.8</c:v>
                </c:pt>
                <c:pt idx="734">
                  <c:v>20.3</c:v>
                </c:pt>
                <c:pt idx="735">
                  <c:v>20.4</c:v>
                </c:pt>
                <c:pt idx="736">
                  <c:v>20.5</c:v>
                </c:pt>
                <c:pt idx="737">
                  <c:v>20.3</c:v>
                </c:pt>
                <c:pt idx="738">
                  <c:v>20.0</c:v>
                </c:pt>
                <c:pt idx="739">
                  <c:v>21.2</c:v>
                </c:pt>
                <c:pt idx="740">
                  <c:v>19.9</c:v>
                </c:pt>
                <c:pt idx="741">
                  <c:v>21.0</c:v>
                </c:pt>
                <c:pt idx="742">
                  <c:v>20.1</c:v>
                </c:pt>
                <c:pt idx="743">
                  <c:v>20.2</c:v>
                </c:pt>
                <c:pt idx="744">
                  <c:v>19.9</c:v>
                </c:pt>
                <c:pt idx="745">
                  <c:v>20.2</c:v>
                </c:pt>
                <c:pt idx="746">
                  <c:v>20.1</c:v>
                </c:pt>
                <c:pt idx="747">
                  <c:v>20.3</c:v>
                </c:pt>
                <c:pt idx="748">
                  <c:v>20.2</c:v>
                </c:pt>
                <c:pt idx="749">
                  <c:v>19.9</c:v>
                </c:pt>
                <c:pt idx="750">
                  <c:v>20.1</c:v>
                </c:pt>
                <c:pt idx="751">
                  <c:v>20.6</c:v>
                </c:pt>
                <c:pt idx="752">
                  <c:v>20.6</c:v>
                </c:pt>
                <c:pt idx="753">
                  <c:v>20.5</c:v>
                </c:pt>
                <c:pt idx="754">
                  <c:v>20.5</c:v>
                </c:pt>
                <c:pt idx="755">
                  <c:v>19.8</c:v>
                </c:pt>
                <c:pt idx="756">
                  <c:v>19.9</c:v>
                </c:pt>
                <c:pt idx="757">
                  <c:v>20.3</c:v>
                </c:pt>
                <c:pt idx="758">
                  <c:v>19.8</c:v>
                </c:pt>
                <c:pt idx="759">
                  <c:v>20.0</c:v>
                </c:pt>
                <c:pt idx="760">
                  <c:v>19.9</c:v>
                </c:pt>
                <c:pt idx="761">
                  <c:v>19.7</c:v>
                </c:pt>
                <c:pt idx="762">
                  <c:v>20.3</c:v>
                </c:pt>
                <c:pt idx="763">
                  <c:v>20.2</c:v>
                </c:pt>
                <c:pt idx="764">
                  <c:v>19.9</c:v>
                </c:pt>
                <c:pt idx="765">
                  <c:v>19.9</c:v>
                </c:pt>
                <c:pt idx="766">
                  <c:v>20.1</c:v>
                </c:pt>
                <c:pt idx="767">
                  <c:v>19.9</c:v>
                </c:pt>
                <c:pt idx="768">
                  <c:v>20.5</c:v>
                </c:pt>
                <c:pt idx="769">
                  <c:v>20.4</c:v>
                </c:pt>
                <c:pt idx="770">
                  <c:v>20.2</c:v>
                </c:pt>
                <c:pt idx="771">
                  <c:v>20.4</c:v>
                </c:pt>
                <c:pt idx="772">
                  <c:v>20.6</c:v>
                </c:pt>
                <c:pt idx="773">
                  <c:v>19.4</c:v>
                </c:pt>
                <c:pt idx="774">
                  <c:v>20.3</c:v>
                </c:pt>
                <c:pt idx="775">
                  <c:v>20.7</c:v>
                </c:pt>
                <c:pt idx="776">
                  <c:v>20.1</c:v>
                </c:pt>
                <c:pt idx="777">
                  <c:v>20.6</c:v>
                </c:pt>
                <c:pt idx="778">
                  <c:v>20.4</c:v>
                </c:pt>
                <c:pt idx="779">
                  <c:v>20.1</c:v>
                </c:pt>
                <c:pt idx="780">
                  <c:v>21.0</c:v>
                </c:pt>
                <c:pt idx="781">
                  <c:v>19.8</c:v>
                </c:pt>
                <c:pt idx="782">
                  <c:v>20.2</c:v>
                </c:pt>
                <c:pt idx="783">
                  <c:v>19.7</c:v>
                </c:pt>
                <c:pt idx="784">
                  <c:v>20.0</c:v>
                </c:pt>
                <c:pt idx="785">
                  <c:v>20.1</c:v>
                </c:pt>
                <c:pt idx="786">
                  <c:v>20.3</c:v>
                </c:pt>
                <c:pt idx="787">
                  <c:v>20.1</c:v>
                </c:pt>
                <c:pt idx="788">
                  <c:v>20.0</c:v>
                </c:pt>
                <c:pt idx="789">
                  <c:v>20.2</c:v>
                </c:pt>
                <c:pt idx="790">
                  <c:v>19.6</c:v>
                </c:pt>
                <c:pt idx="791">
                  <c:v>20.8</c:v>
                </c:pt>
                <c:pt idx="792">
                  <c:v>19.6</c:v>
                </c:pt>
                <c:pt idx="793">
                  <c:v>20.3</c:v>
                </c:pt>
                <c:pt idx="794">
                  <c:v>19.3</c:v>
                </c:pt>
                <c:pt idx="795">
                  <c:v>20.4</c:v>
                </c:pt>
                <c:pt idx="796">
                  <c:v>19.8</c:v>
                </c:pt>
                <c:pt idx="797">
                  <c:v>20.1</c:v>
                </c:pt>
                <c:pt idx="798">
                  <c:v>20.5</c:v>
                </c:pt>
                <c:pt idx="799">
                  <c:v>20.0</c:v>
                </c:pt>
                <c:pt idx="800">
                  <c:v>19.9</c:v>
                </c:pt>
                <c:pt idx="801">
                  <c:v>20.0</c:v>
                </c:pt>
                <c:pt idx="802">
                  <c:v>19.9</c:v>
                </c:pt>
                <c:pt idx="803">
                  <c:v>20.4</c:v>
                </c:pt>
                <c:pt idx="804">
                  <c:v>20.2</c:v>
                </c:pt>
                <c:pt idx="805">
                  <c:v>20.0</c:v>
                </c:pt>
                <c:pt idx="806">
                  <c:v>20.3</c:v>
                </c:pt>
                <c:pt idx="807">
                  <c:v>19.9</c:v>
                </c:pt>
                <c:pt idx="808">
                  <c:v>20.8</c:v>
                </c:pt>
                <c:pt idx="809">
                  <c:v>20.3</c:v>
                </c:pt>
                <c:pt idx="810">
                  <c:v>19.4</c:v>
                </c:pt>
                <c:pt idx="811">
                  <c:v>20.4</c:v>
                </c:pt>
                <c:pt idx="812">
                  <c:v>20.0</c:v>
                </c:pt>
                <c:pt idx="813">
                  <c:v>20.1</c:v>
                </c:pt>
                <c:pt idx="814">
                  <c:v>19.9</c:v>
                </c:pt>
                <c:pt idx="815">
                  <c:v>19.9</c:v>
                </c:pt>
                <c:pt idx="816">
                  <c:v>19.7</c:v>
                </c:pt>
                <c:pt idx="817">
                  <c:v>19.3</c:v>
                </c:pt>
                <c:pt idx="818">
                  <c:v>19.9</c:v>
                </c:pt>
                <c:pt idx="819">
                  <c:v>19.3</c:v>
                </c:pt>
                <c:pt idx="820">
                  <c:v>19.9</c:v>
                </c:pt>
                <c:pt idx="821">
                  <c:v>19.8</c:v>
                </c:pt>
                <c:pt idx="822">
                  <c:v>19.6</c:v>
                </c:pt>
                <c:pt idx="823">
                  <c:v>19.7</c:v>
                </c:pt>
                <c:pt idx="824">
                  <c:v>19.8</c:v>
                </c:pt>
                <c:pt idx="825">
                  <c:v>19.4</c:v>
                </c:pt>
                <c:pt idx="826">
                  <c:v>19.8</c:v>
                </c:pt>
                <c:pt idx="827">
                  <c:v>19.7</c:v>
                </c:pt>
                <c:pt idx="828">
                  <c:v>19.5</c:v>
                </c:pt>
                <c:pt idx="829">
                  <c:v>20.0</c:v>
                </c:pt>
                <c:pt idx="830">
                  <c:v>20.0</c:v>
                </c:pt>
                <c:pt idx="831">
                  <c:v>20.0</c:v>
                </c:pt>
                <c:pt idx="832">
                  <c:v>19.6</c:v>
                </c:pt>
                <c:pt idx="833">
                  <c:v>19.4</c:v>
                </c:pt>
                <c:pt idx="834">
                  <c:v>19.6</c:v>
                </c:pt>
                <c:pt idx="835">
                  <c:v>19.6</c:v>
                </c:pt>
                <c:pt idx="836">
                  <c:v>19.9</c:v>
                </c:pt>
                <c:pt idx="837">
                  <c:v>19.4</c:v>
                </c:pt>
                <c:pt idx="838">
                  <c:v>19.6</c:v>
                </c:pt>
                <c:pt idx="839">
                  <c:v>20.3</c:v>
                </c:pt>
                <c:pt idx="840">
                  <c:v>19.9</c:v>
                </c:pt>
                <c:pt idx="841">
                  <c:v>19.8</c:v>
                </c:pt>
                <c:pt idx="842">
                  <c:v>19.6</c:v>
                </c:pt>
                <c:pt idx="843">
                  <c:v>19.3</c:v>
                </c:pt>
                <c:pt idx="844">
                  <c:v>20.0</c:v>
                </c:pt>
                <c:pt idx="845">
                  <c:v>19.3</c:v>
                </c:pt>
                <c:pt idx="846">
                  <c:v>19.5</c:v>
                </c:pt>
                <c:pt idx="847">
                  <c:v>19.5</c:v>
                </c:pt>
                <c:pt idx="848">
                  <c:v>18.8</c:v>
                </c:pt>
                <c:pt idx="849">
                  <c:v>19.3</c:v>
                </c:pt>
                <c:pt idx="850">
                  <c:v>19.9</c:v>
                </c:pt>
                <c:pt idx="851">
                  <c:v>19.6</c:v>
                </c:pt>
                <c:pt idx="852">
                  <c:v>19.7</c:v>
                </c:pt>
                <c:pt idx="853">
                  <c:v>19.6</c:v>
                </c:pt>
                <c:pt idx="854">
                  <c:v>20.7</c:v>
                </c:pt>
                <c:pt idx="855">
                  <c:v>19.5</c:v>
                </c:pt>
                <c:pt idx="856">
                  <c:v>19.4</c:v>
                </c:pt>
                <c:pt idx="857">
                  <c:v>19.3</c:v>
                </c:pt>
                <c:pt idx="858">
                  <c:v>19.3</c:v>
                </c:pt>
                <c:pt idx="859">
                  <c:v>20.0</c:v>
                </c:pt>
                <c:pt idx="860">
                  <c:v>19.5</c:v>
                </c:pt>
                <c:pt idx="861">
                  <c:v>19.0</c:v>
                </c:pt>
                <c:pt idx="862">
                  <c:v>19.5</c:v>
                </c:pt>
                <c:pt idx="863">
                  <c:v>19.7</c:v>
                </c:pt>
                <c:pt idx="864">
                  <c:v>19.2</c:v>
                </c:pt>
                <c:pt idx="865">
                  <c:v>19.3</c:v>
                </c:pt>
                <c:pt idx="866">
                  <c:v>19.4</c:v>
                </c:pt>
                <c:pt idx="867">
                  <c:v>19.0</c:v>
                </c:pt>
                <c:pt idx="868">
                  <c:v>20.2</c:v>
                </c:pt>
                <c:pt idx="869">
                  <c:v>19.7</c:v>
                </c:pt>
                <c:pt idx="870">
                  <c:v>19.3</c:v>
                </c:pt>
                <c:pt idx="871">
                  <c:v>19.6</c:v>
                </c:pt>
                <c:pt idx="872">
                  <c:v>18.8</c:v>
                </c:pt>
                <c:pt idx="873">
                  <c:v>20.3</c:v>
                </c:pt>
                <c:pt idx="874">
                  <c:v>19.4</c:v>
                </c:pt>
                <c:pt idx="875">
                  <c:v>19.2</c:v>
                </c:pt>
                <c:pt idx="876">
                  <c:v>19.7</c:v>
                </c:pt>
                <c:pt idx="877">
                  <c:v>19.3</c:v>
                </c:pt>
                <c:pt idx="878">
                  <c:v>19.4</c:v>
                </c:pt>
                <c:pt idx="879">
                  <c:v>19.8</c:v>
                </c:pt>
                <c:pt idx="880">
                  <c:v>19.5</c:v>
                </c:pt>
                <c:pt idx="881">
                  <c:v>19.2</c:v>
                </c:pt>
                <c:pt idx="882">
                  <c:v>19.7</c:v>
                </c:pt>
                <c:pt idx="883">
                  <c:v>19.2</c:v>
                </c:pt>
                <c:pt idx="884">
                  <c:v>19.9</c:v>
                </c:pt>
                <c:pt idx="885">
                  <c:v>19.3</c:v>
                </c:pt>
                <c:pt idx="886">
                  <c:v>18.8</c:v>
                </c:pt>
                <c:pt idx="887">
                  <c:v>19.6</c:v>
                </c:pt>
                <c:pt idx="888">
                  <c:v>19.3</c:v>
                </c:pt>
                <c:pt idx="889">
                  <c:v>19.3</c:v>
                </c:pt>
                <c:pt idx="890">
                  <c:v>19.3</c:v>
                </c:pt>
                <c:pt idx="891">
                  <c:v>19.3</c:v>
                </c:pt>
                <c:pt idx="892">
                  <c:v>19.8</c:v>
                </c:pt>
                <c:pt idx="893">
                  <c:v>19.2</c:v>
                </c:pt>
                <c:pt idx="894">
                  <c:v>19.2</c:v>
                </c:pt>
                <c:pt idx="895">
                  <c:v>19.3</c:v>
                </c:pt>
                <c:pt idx="896">
                  <c:v>19.4</c:v>
                </c:pt>
                <c:pt idx="897">
                  <c:v>19.7</c:v>
                </c:pt>
                <c:pt idx="898">
                  <c:v>19.1</c:v>
                </c:pt>
                <c:pt idx="899">
                  <c:v>19.7</c:v>
                </c:pt>
                <c:pt idx="900">
                  <c:v>19.4</c:v>
                </c:pt>
                <c:pt idx="901">
                  <c:v>19.3</c:v>
                </c:pt>
                <c:pt idx="902">
                  <c:v>19.7</c:v>
                </c:pt>
                <c:pt idx="903">
                  <c:v>19.2</c:v>
                </c:pt>
                <c:pt idx="904">
                  <c:v>19.9</c:v>
                </c:pt>
                <c:pt idx="905">
                  <c:v>19.9</c:v>
                </c:pt>
                <c:pt idx="906">
                  <c:v>19.2</c:v>
                </c:pt>
                <c:pt idx="907">
                  <c:v>19.6</c:v>
                </c:pt>
                <c:pt idx="908">
                  <c:v>19.2</c:v>
                </c:pt>
                <c:pt idx="909">
                  <c:v>19.0</c:v>
                </c:pt>
                <c:pt idx="910">
                  <c:v>19.4</c:v>
                </c:pt>
                <c:pt idx="911">
                  <c:v>19.9</c:v>
                </c:pt>
                <c:pt idx="912">
                  <c:v>19.2</c:v>
                </c:pt>
                <c:pt idx="913">
                  <c:v>19.4</c:v>
                </c:pt>
                <c:pt idx="914">
                  <c:v>20.1</c:v>
                </c:pt>
                <c:pt idx="915">
                  <c:v>18.8</c:v>
                </c:pt>
                <c:pt idx="916">
                  <c:v>19.0</c:v>
                </c:pt>
                <c:pt idx="917">
                  <c:v>19.1</c:v>
                </c:pt>
                <c:pt idx="918">
                  <c:v>19.1</c:v>
                </c:pt>
                <c:pt idx="919">
                  <c:v>19.1</c:v>
                </c:pt>
                <c:pt idx="920">
                  <c:v>19.7</c:v>
                </c:pt>
                <c:pt idx="921">
                  <c:v>19.1</c:v>
                </c:pt>
                <c:pt idx="922">
                  <c:v>19.6</c:v>
                </c:pt>
                <c:pt idx="923">
                  <c:v>19.1</c:v>
                </c:pt>
                <c:pt idx="924">
                  <c:v>19.2</c:v>
                </c:pt>
                <c:pt idx="925">
                  <c:v>18.9</c:v>
                </c:pt>
                <c:pt idx="926">
                  <c:v>19.3</c:v>
                </c:pt>
                <c:pt idx="927">
                  <c:v>18.8</c:v>
                </c:pt>
                <c:pt idx="928">
                  <c:v>19.2</c:v>
                </c:pt>
                <c:pt idx="929">
                  <c:v>19.6</c:v>
                </c:pt>
                <c:pt idx="930">
                  <c:v>18.5</c:v>
                </c:pt>
                <c:pt idx="931">
                  <c:v>19.1</c:v>
                </c:pt>
                <c:pt idx="932">
                  <c:v>19.6</c:v>
                </c:pt>
                <c:pt idx="933">
                  <c:v>18.9</c:v>
                </c:pt>
                <c:pt idx="934">
                  <c:v>19.3</c:v>
                </c:pt>
                <c:pt idx="935">
                  <c:v>19.3</c:v>
                </c:pt>
                <c:pt idx="936">
                  <c:v>19.1</c:v>
                </c:pt>
                <c:pt idx="937">
                  <c:v>19.1</c:v>
                </c:pt>
                <c:pt idx="938">
                  <c:v>18.9</c:v>
                </c:pt>
                <c:pt idx="939">
                  <c:v>19.3</c:v>
                </c:pt>
                <c:pt idx="940">
                  <c:v>19.2</c:v>
                </c:pt>
                <c:pt idx="941">
                  <c:v>19.3</c:v>
                </c:pt>
                <c:pt idx="942">
                  <c:v>19.3</c:v>
                </c:pt>
                <c:pt idx="943">
                  <c:v>18.8</c:v>
                </c:pt>
                <c:pt idx="944">
                  <c:v>19.4</c:v>
                </c:pt>
                <c:pt idx="945">
                  <c:v>18.9</c:v>
                </c:pt>
                <c:pt idx="946">
                  <c:v>19.0</c:v>
                </c:pt>
                <c:pt idx="947">
                  <c:v>19.2</c:v>
                </c:pt>
                <c:pt idx="948">
                  <c:v>19.0</c:v>
                </c:pt>
                <c:pt idx="949">
                  <c:v>19.1</c:v>
                </c:pt>
                <c:pt idx="950">
                  <c:v>19.0</c:v>
                </c:pt>
                <c:pt idx="951">
                  <c:v>19.0</c:v>
                </c:pt>
                <c:pt idx="952">
                  <c:v>19.4</c:v>
                </c:pt>
                <c:pt idx="953">
                  <c:v>19.6</c:v>
                </c:pt>
                <c:pt idx="954">
                  <c:v>19.5</c:v>
                </c:pt>
                <c:pt idx="955">
                  <c:v>19.0</c:v>
                </c:pt>
                <c:pt idx="956">
                  <c:v>19.6</c:v>
                </c:pt>
                <c:pt idx="957">
                  <c:v>19.9</c:v>
                </c:pt>
                <c:pt idx="958">
                  <c:v>19.5</c:v>
                </c:pt>
                <c:pt idx="959">
                  <c:v>19.2</c:v>
                </c:pt>
                <c:pt idx="960">
                  <c:v>19.9</c:v>
                </c:pt>
                <c:pt idx="961">
                  <c:v>19.2</c:v>
                </c:pt>
                <c:pt idx="962">
                  <c:v>19.3</c:v>
                </c:pt>
                <c:pt idx="963">
                  <c:v>19.1</c:v>
                </c:pt>
                <c:pt idx="964">
                  <c:v>19.6</c:v>
                </c:pt>
                <c:pt idx="965">
                  <c:v>19.3</c:v>
                </c:pt>
                <c:pt idx="966">
                  <c:v>18.7</c:v>
                </c:pt>
                <c:pt idx="967">
                  <c:v>19.2</c:v>
                </c:pt>
                <c:pt idx="968">
                  <c:v>19.1</c:v>
                </c:pt>
                <c:pt idx="969">
                  <c:v>19.2</c:v>
                </c:pt>
                <c:pt idx="970">
                  <c:v>19.3</c:v>
                </c:pt>
                <c:pt idx="971">
                  <c:v>19.1</c:v>
                </c:pt>
                <c:pt idx="972">
                  <c:v>19.2</c:v>
                </c:pt>
                <c:pt idx="973">
                  <c:v>19.1</c:v>
                </c:pt>
                <c:pt idx="974">
                  <c:v>19.5</c:v>
                </c:pt>
                <c:pt idx="975">
                  <c:v>19.2</c:v>
                </c:pt>
                <c:pt idx="976">
                  <c:v>18.9</c:v>
                </c:pt>
                <c:pt idx="977">
                  <c:v>18.9</c:v>
                </c:pt>
                <c:pt idx="978">
                  <c:v>19.3</c:v>
                </c:pt>
                <c:pt idx="979">
                  <c:v>19.4</c:v>
                </c:pt>
                <c:pt idx="980">
                  <c:v>19.4</c:v>
                </c:pt>
                <c:pt idx="981">
                  <c:v>19.3</c:v>
                </c:pt>
                <c:pt idx="982">
                  <c:v>19.3</c:v>
                </c:pt>
                <c:pt idx="983">
                  <c:v>19.4</c:v>
                </c:pt>
                <c:pt idx="984">
                  <c:v>18.9</c:v>
                </c:pt>
                <c:pt idx="985">
                  <c:v>18.9</c:v>
                </c:pt>
                <c:pt idx="986">
                  <c:v>19.2</c:v>
                </c:pt>
                <c:pt idx="987">
                  <c:v>19.1</c:v>
                </c:pt>
                <c:pt idx="988">
                  <c:v>19.7</c:v>
                </c:pt>
                <c:pt idx="989">
                  <c:v>19.4</c:v>
                </c:pt>
                <c:pt idx="990">
                  <c:v>19.5</c:v>
                </c:pt>
                <c:pt idx="991">
                  <c:v>19.2</c:v>
                </c:pt>
                <c:pt idx="992">
                  <c:v>18.9</c:v>
                </c:pt>
                <c:pt idx="993">
                  <c:v>18.9</c:v>
                </c:pt>
                <c:pt idx="994">
                  <c:v>19.2</c:v>
                </c:pt>
                <c:pt idx="995">
                  <c:v>18.7</c:v>
                </c:pt>
                <c:pt idx="996">
                  <c:v>20.0</c:v>
                </c:pt>
                <c:pt idx="997">
                  <c:v>19.3</c:v>
                </c:pt>
                <c:pt idx="998">
                  <c:v>19.1</c:v>
                </c:pt>
                <c:pt idx="999">
                  <c:v>19.1</c:v>
                </c:pt>
                <c:pt idx="1000">
                  <c:v>19.4</c:v>
                </c:pt>
                <c:pt idx="1001">
                  <c:v>18.8</c:v>
                </c:pt>
                <c:pt idx="1002">
                  <c:v>19.2</c:v>
                </c:pt>
                <c:pt idx="1003">
                  <c:v>18.8</c:v>
                </c:pt>
                <c:pt idx="1004">
                  <c:v>18.6</c:v>
                </c:pt>
                <c:pt idx="1005">
                  <c:v>19.4</c:v>
                </c:pt>
                <c:pt idx="1006">
                  <c:v>18.8</c:v>
                </c:pt>
                <c:pt idx="1007">
                  <c:v>19.3</c:v>
                </c:pt>
                <c:pt idx="1008">
                  <c:v>18.6</c:v>
                </c:pt>
                <c:pt idx="1009">
                  <c:v>19.1</c:v>
                </c:pt>
                <c:pt idx="1010">
                  <c:v>18.7</c:v>
                </c:pt>
                <c:pt idx="1011">
                  <c:v>19.0</c:v>
                </c:pt>
                <c:pt idx="1012">
                  <c:v>19.0</c:v>
                </c:pt>
                <c:pt idx="1013">
                  <c:v>19.1</c:v>
                </c:pt>
                <c:pt idx="1014">
                  <c:v>19.2</c:v>
                </c:pt>
                <c:pt idx="1015">
                  <c:v>19.2</c:v>
                </c:pt>
                <c:pt idx="1016">
                  <c:v>19.0</c:v>
                </c:pt>
                <c:pt idx="1017">
                  <c:v>19.1</c:v>
                </c:pt>
                <c:pt idx="1018">
                  <c:v>19.4</c:v>
                </c:pt>
                <c:pt idx="1019">
                  <c:v>18.8</c:v>
                </c:pt>
                <c:pt idx="1020">
                  <c:v>18.9</c:v>
                </c:pt>
                <c:pt idx="1021">
                  <c:v>19.0</c:v>
                </c:pt>
                <c:pt idx="1022">
                  <c:v>19.5</c:v>
                </c:pt>
                <c:pt idx="1023">
                  <c:v>19.4</c:v>
                </c:pt>
                <c:pt idx="1024">
                  <c:v>18.6</c:v>
                </c:pt>
                <c:pt idx="1025">
                  <c:v>18.5</c:v>
                </c:pt>
                <c:pt idx="1026">
                  <c:v>18.8</c:v>
                </c:pt>
                <c:pt idx="1027">
                  <c:v>18.7</c:v>
                </c:pt>
                <c:pt idx="1028">
                  <c:v>18.9</c:v>
                </c:pt>
                <c:pt idx="1029">
                  <c:v>19.1</c:v>
                </c:pt>
                <c:pt idx="1030">
                  <c:v>18.6</c:v>
                </c:pt>
                <c:pt idx="1031">
                  <c:v>19.2</c:v>
                </c:pt>
                <c:pt idx="1032">
                  <c:v>19.0</c:v>
                </c:pt>
                <c:pt idx="1033">
                  <c:v>18.9</c:v>
                </c:pt>
                <c:pt idx="1034">
                  <c:v>18.8</c:v>
                </c:pt>
                <c:pt idx="1035">
                  <c:v>19.2</c:v>
                </c:pt>
                <c:pt idx="1036">
                  <c:v>19.9</c:v>
                </c:pt>
                <c:pt idx="1037">
                  <c:v>18.9</c:v>
                </c:pt>
                <c:pt idx="1038">
                  <c:v>18.6</c:v>
                </c:pt>
                <c:pt idx="1039">
                  <c:v>18.9</c:v>
                </c:pt>
                <c:pt idx="1040">
                  <c:v>19.3</c:v>
                </c:pt>
                <c:pt idx="1041">
                  <c:v>18.7</c:v>
                </c:pt>
                <c:pt idx="1042">
                  <c:v>18.9</c:v>
                </c:pt>
                <c:pt idx="1043">
                  <c:v>18.2</c:v>
                </c:pt>
                <c:pt idx="1044">
                  <c:v>19.1</c:v>
                </c:pt>
                <c:pt idx="1045">
                  <c:v>19.4</c:v>
                </c:pt>
                <c:pt idx="1046">
                  <c:v>19.0</c:v>
                </c:pt>
                <c:pt idx="1047">
                  <c:v>18.7</c:v>
                </c:pt>
                <c:pt idx="1048">
                  <c:v>19.4</c:v>
                </c:pt>
                <c:pt idx="1049">
                  <c:v>18.2</c:v>
                </c:pt>
                <c:pt idx="1050">
                  <c:v>18.8</c:v>
                </c:pt>
                <c:pt idx="1051">
                  <c:v>19.3</c:v>
                </c:pt>
                <c:pt idx="1052">
                  <c:v>19.1</c:v>
                </c:pt>
                <c:pt idx="1053">
                  <c:v>19.1</c:v>
                </c:pt>
                <c:pt idx="1054">
                  <c:v>19.1</c:v>
                </c:pt>
                <c:pt idx="1055">
                  <c:v>19.2</c:v>
                </c:pt>
                <c:pt idx="1056">
                  <c:v>18.6</c:v>
                </c:pt>
                <c:pt idx="1057">
                  <c:v>19.4</c:v>
                </c:pt>
                <c:pt idx="1058">
                  <c:v>18.5</c:v>
                </c:pt>
                <c:pt idx="1059">
                  <c:v>18.8</c:v>
                </c:pt>
                <c:pt idx="1060">
                  <c:v>18.9</c:v>
                </c:pt>
                <c:pt idx="1061">
                  <c:v>19.1</c:v>
                </c:pt>
                <c:pt idx="1062">
                  <c:v>18.8</c:v>
                </c:pt>
                <c:pt idx="1063">
                  <c:v>19.6</c:v>
                </c:pt>
                <c:pt idx="1064">
                  <c:v>18.6</c:v>
                </c:pt>
                <c:pt idx="1065">
                  <c:v>19.0</c:v>
                </c:pt>
                <c:pt idx="1066">
                  <c:v>19.3</c:v>
                </c:pt>
                <c:pt idx="1067">
                  <c:v>19.0</c:v>
                </c:pt>
                <c:pt idx="1068">
                  <c:v>19.1</c:v>
                </c:pt>
                <c:pt idx="1069">
                  <c:v>19.0</c:v>
                </c:pt>
                <c:pt idx="1070">
                  <c:v>18.8</c:v>
                </c:pt>
                <c:pt idx="1071">
                  <c:v>19.1</c:v>
                </c:pt>
                <c:pt idx="1072">
                  <c:v>19.6</c:v>
                </c:pt>
                <c:pt idx="1073">
                  <c:v>19.7</c:v>
                </c:pt>
                <c:pt idx="1074">
                  <c:v>19.8</c:v>
                </c:pt>
                <c:pt idx="1075">
                  <c:v>19.0</c:v>
                </c:pt>
                <c:pt idx="1076">
                  <c:v>18.9</c:v>
                </c:pt>
                <c:pt idx="1077">
                  <c:v>19.7</c:v>
                </c:pt>
                <c:pt idx="1078">
                  <c:v>18.9</c:v>
                </c:pt>
                <c:pt idx="1079">
                  <c:v>19.6</c:v>
                </c:pt>
                <c:pt idx="1080">
                  <c:v>18.7</c:v>
                </c:pt>
                <c:pt idx="1081">
                  <c:v>19.1</c:v>
                </c:pt>
                <c:pt idx="1082">
                  <c:v>19.3</c:v>
                </c:pt>
                <c:pt idx="1083">
                  <c:v>19.1</c:v>
                </c:pt>
                <c:pt idx="1084">
                  <c:v>19.7</c:v>
                </c:pt>
                <c:pt idx="1085">
                  <c:v>18.8</c:v>
                </c:pt>
                <c:pt idx="1086">
                  <c:v>18.8</c:v>
                </c:pt>
                <c:pt idx="1087">
                  <c:v>18.9</c:v>
                </c:pt>
                <c:pt idx="1088">
                  <c:v>19.3</c:v>
                </c:pt>
                <c:pt idx="1089">
                  <c:v>18.8</c:v>
                </c:pt>
                <c:pt idx="1090">
                  <c:v>19.8</c:v>
                </c:pt>
                <c:pt idx="1091">
                  <c:v>19.3</c:v>
                </c:pt>
                <c:pt idx="1092">
                  <c:v>19.2</c:v>
                </c:pt>
                <c:pt idx="1093">
                  <c:v>18.9</c:v>
                </c:pt>
                <c:pt idx="1094">
                  <c:v>18.9</c:v>
                </c:pt>
                <c:pt idx="1095">
                  <c:v>18.9</c:v>
                </c:pt>
                <c:pt idx="1096">
                  <c:v>19.1</c:v>
                </c:pt>
                <c:pt idx="1097">
                  <c:v>19.0</c:v>
                </c:pt>
                <c:pt idx="1098">
                  <c:v>19.3</c:v>
                </c:pt>
                <c:pt idx="1099">
                  <c:v>19.9</c:v>
                </c:pt>
                <c:pt idx="1100">
                  <c:v>19.3</c:v>
                </c:pt>
                <c:pt idx="1101">
                  <c:v>19.5</c:v>
                </c:pt>
                <c:pt idx="1102">
                  <c:v>18.7</c:v>
                </c:pt>
                <c:pt idx="1103">
                  <c:v>19.1</c:v>
                </c:pt>
                <c:pt idx="1104">
                  <c:v>19.0</c:v>
                </c:pt>
                <c:pt idx="1105">
                  <c:v>19.3</c:v>
                </c:pt>
                <c:pt idx="1106">
                  <c:v>18.6</c:v>
                </c:pt>
                <c:pt idx="1107">
                  <c:v>18.5</c:v>
                </c:pt>
                <c:pt idx="1108">
                  <c:v>19.5</c:v>
                </c:pt>
                <c:pt idx="1109">
                  <c:v>18.5</c:v>
                </c:pt>
                <c:pt idx="1110">
                  <c:v>19.1</c:v>
                </c:pt>
                <c:pt idx="1111">
                  <c:v>19.2</c:v>
                </c:pt>
                <c:pt idx="1112">
                  <c:v>19.1</c:v>
                </c:pt>
                <c:pt idx="1113">
                  <c:v>18.8</c:v>
                </c:pt>
                <c:pt idx="1114">
                  <c:v>18.7</c:v>
                </c:pt>
                <c:pt idx="1115">
                  <c:v>18.9</c:v>
                </c:pt>
                <c:pt idx="1116">
                  <c:v>18.7</c:v>
                </c:pt>
                <c:pt idx="1117">
                  <c:v>19.1</c:v>
                </c:pt>
                <c:pt idx="1118">
                  <c:v>18.9</c:v>
                </c:pt>
                <c:pt idx="1119">
                  <c:v>18.4</c:v>
                </c:pt>
                <c:pt idx="1120">
                  <c:v>18.9</c:v>
                </c:pt>
                <c:pt idx="1121">
                  <c:v>18.7</c:v>
                </c:pt>
                <c:pt idx="1122">
                  <c:v>19.1</c:v>
                </c:pt>
                <c:pt idx="1123">
                  <c:v>18.3</c:v>
                </c:pt>
                <c:pt idx="1124">
                  <c:v>18.9</c:v>
                </c:pt>
                <c:pt idx="1125">
                  <c:v>18.5</c:v>
                </c:pt>
                <c:pt idx="1126">
                  <c:v>18.4</c:v>
                </c:pt>
                <c:pt idx="1127">
                  <c:v>19.0</c:v>
                </c:pt>
                <c:pt idx="1128">
                  <c:v>18.5</c:v>
                </c:pt>
                <c:pt idx="1129">
                  <c:v>19.1</c:v>
                </c:pt>
                <c:pt idx="1130">
                  <c:v>19.0</c:v>
                </c:pt>
                <c:pt idx="1131">
                  <c:v>18.9</c:v>
                </c:pt>
                <c:pt idx="1132">
                  <c:v>19.1</c:v>
                </c:pt>
                <c:pt idx="1133">
                  <c:v>19.1</c:v>
                </c:pt>
                <c:pt idx="1134">
                  <c:v>18.6</c:v>
                </c:pt>
                <c:pt idx="1135">
                  <c:v>19.1</c:v>
                </c:pt>
                <c:pt idx="1136">
                  <c:v>19.0</c:v>
                </c:pt>
                <c:pt idx="1137">
                  <c:v>18.8</c:v>
                </c:pt>
                <c:pt idx="1138">
                  <c:v>18.7</c:v>
                </c:pt>
                <c:pt idx="1139">
                  <c:v>18.7</c:v>
                </c:pt>
                <c:pt idx="1140">
                  <c:v>18.7</c:v>
                </c:pt>
                <c:pt idx="1141">
                  <c:v>18.9</c:v>
                </c:pt>
                <c:pt idx="1142">
                  <c:v>19.0</c:v>
                </c:pt>
                <c:pt idx="1143">
                  <c:v>18.7</c:v>
                </c:pt>
                <c:pt idx="1144">
                  <c:v>19.0</c:v>
                </c:pt>
                <c:pt idx="1145">
                  <c:v>18.9</c:v>
                </c:pt>
                <c:pt idx="1146">
                  <c:v>19.0</c:v>
                </c:pt>
                <c:pt idx="1147">
                  <c:v>19.2</c:v>
                </c:pt>
                <c:pt idx="1148">
                  <c:v>18.7</c:v>
                </c:pt>
                <c:pt idx="1149">
                  <c:v>19.7</c:v>
                </c:pt>
                <c:pt idx="1150">
                  <c:v>19.3</c:v>
                </c:pt>
                <c:pt idx="1151">
                  <c:v>18.9</c:v>
                </c:pt>
                <c:pt idx="1152">
                  <c:v>19.5</c:v>
                </c:pt>
                <c:pt idx="1153">
                  <c:v>18.8</c:v>
                </c:pt>
                <c:pt idx="1154">
                  <c:v>19.2</c:v>
                </c:pt>
                <c:pt idx="1155">
                  <c:v>19.5</c:v>
                </c:pt>
                <c:pt idx="1156">
                  <c:v>19.5</c:v>
                </c:pt>
                <c:pt idx="1157">
                  <c:v>18.4</c:v>
                </c:pt>
                <c:pt idx="1158">
                  <c:v>19.9</c:v>
                </c:pt>
                <c:pt idx="1159">
                  <c:v>19.4</c:v>
                </c:pt>
                <c:pt idx="1160">
                  <c:v>18.8</c:v>
                </c:pt>
                <c:pt idx="1161">
                  <c:v>18.9</c:v>
                </c:pt>
                <c:pt idx="1162">
                  <c:v>18.8</c:v>
                </c:pt>
                <c:pt idx="1163">
                  <c:v>19.1</c:v>
                </c:pt>
                <c:pt idx="1164">
                  <c:v>19.6</c:v>
                </c:pt>
                <c:pt idx="1165">
                  <c:v>18.7</c:v>
                </c:pt>
                <c:pt idx="1166">
                  <c:v>18.8</c:v>
                </c:pt>
                <c:pt idx="1167">
                  <c:v>19.1</c:v>
                </c:pt>
                <c:pt idx="1168">
                  <c:v>19.1</c:v>
                </c:pt>
                <c:pt idx="1169">
                  <c:v>19.0</c:v>
                </c:pt>
                <c:pt idx="1170">
                  <c:v>18.8</c:v>
                </c:pt>
                <c:pt idx="1171">
                  <c:v>19.5</c:v>
                </c:pt>
                <c:pt idx="1172">
                  <c:v>18.7</c:v>
                </c:pt>
                <c:pt idx="1173">
                  <c:v>18.9</c:v>
                </c:pt>
                <c:pt idx="1174">
                  <c:v>19.6</c:v>
                </c:pt>
                <c:pt idx="1175">
                  <c:v>18.3</c:v>
                </c:pt>
                <c:pt idx="1176">
                  <c:v>19.3</c:v>
                </c:pt>
                <c:pt idx="1177">
                  <c:v>18.7</c:v>
                </c:pt>
                <c:pt idx="1178">
                  <c:v>18.9</c:v>
                </c:pt>
                <c:pt idx="1179">
                  <c:v>19.1</c:v>
                </c:pt>
                <c:pt idx="1180">
                  <c:v>18.4</c:v>
                </c:pt>
                <c:pt idx="1181">
                  <c:v>19.0</c:v>
                </c:pt>
                <c:pt idx="1182">
                  <c:v>19.0</c:v>
                </c:pt>
                <c:pt idx="1183">
                  <c:v>18.8</c:v>
                </c:pt>
                <c:pt idx="1184">
                  <c:v>18.4</c:v>
                </c:pt>
                <c:pt idx="1185">
                  <c:v>18.9</c:v>
                </c:pt>
                <c:pt idx="1186">
                  <c:v>18.7</c:v>
                </c:pt>
                <c:pt idx="1187">
                  <c:v>18.9</c:v>
                </c:pt>
                <c:pt idx="1188">
                  <c:v>18.6</c:v>
                </c:pt>
                <c:pt idx="1189">
                  <c:v>19.2</c:v>
                </c:pt>
                <c:pt idx="1190">
                  <c:v>19.2</c:v>
                </c:pt>
                <c:pt idx="1191">
                  <c:v>19.0</c:v>
                </c:pt>
                <c:pt idx="1192">
                  <c:v>19.1</c:v>
                </c:pt>
                <c:pt idx="1193">
                  <c:v>18.5</c:v>
                </c:pt>
                <c:pt idx="1194">
                  <c:v>19.9</c:v>
                </c:pt>
                <c:pt idx="1195">
                  <c:v>19.2</c:v>
                </c:pt>
                <c:pt idx="1196">
                  <c:v>19.0</c:v>
                </c:pt>
                <c:pt idx="1197">
                  <c:v>18.7</c:v>
                </c:pt>
                <c:pt idx="1198">
                  <c:v>18.9</c:v>
                </c:pt>
                <c:pt idx="1199">
                  <c:v>18.4</c:v>
                </c:pt>
                <c:pt idx="1200">
                  <c:v>19.3</c:v>
                </c:pt>
                <c:pt idx="1201">
                  <c:v>18.3</c:v>
                </c:pt>
                <c:pt idx="1202">
                  <c:v>18.5</c:v>
                </c:pt>
                <c:pt idx="1203">
                  <c:v>18.6</c:v>
                </c:pt>
                <c:pt idx="1204">
                  <c:v>19.1</c:v>
                </c:pt>
                <c:pt idx="1205">
                  <c:v>18.4</c:v>
                </c:pt>
                <c:pt idx="1206">
                  <c:v>18.3</c:v>
                </c:pt>
                <c:pt idx="1207">
                  <c:v>19.3</c:v>
                </c:pt>
                <c:pt idx="1208">
                  <c:v>18.6</c:v>
                </c:pt>
                <c:pt idx="1209">
                  <c:v>18.6</c:v>
                </c:pt>
                <c:pt idx="1210">
                  <c:v>18.8</c:v>
                </c:pt>
                <c:pt idx="1211">
                  <c:v>18.9</c:v>
                </c:pt>
                <c:pt idx="1212">
                  <c:v>18.4</c:v>
                </c:pt>
                <c:pt idx="1213">
                  <c:v>18.5</c:v>
                </c:pt>
                <c:pt idx="1214">
                  <c:v>19.5</c:v>
                </c:pt>
                <c:pt idx="1215">
                  <c:v>19.0</c:v>
                </c:pt>
                <c:pt idx="1216">
                  <c:v>19.3</c:v>
                </c:pt>
                <c:pt idx="1217">
                  <c:v>18.9</c:v>
                </c:pt>
                <c:pt idx="1218">
                  <c:v>19.0</c:v>
                </c:pt>
                <c:pt idx="1219">
                  <c:v>18.7</c:v>
                </c:pt>
                <c:pt idx="1220">
                  <c:v>18.4</c:v>
                </c:pt>
                <c:pt idx="1221">
                  <c:v>18.5</c:v>
                </c:pt>
                <c:pt idx="1222">
                  <c:v>18.0</c:v>
                </c:pt>
                <c:pt idx="1223">
                  <c:v>18.9</c:v>
                </c:pt>
                <c:pt idx="1224">
                  <c:v>19.1</c:v>
                </c:pt>
                <c:pt idx="1225">
                  <c:v>19.0</c:v>
                </c:pt>
                <c:pt idx="1226">
                  <c:v>19.4</c:v>
                </c:pt>
                <c:pt idx="1227">
                  <c:v>19.1</c:v>
                </c:pt>
                <c:pt idx="1228">
                  <c:v>18.6</c:v>
                </c:pt>
                <c:pt idx="1229">
                  <c:v>18.4</c:v>
                </c:pt>
                <c:pt idx="1230">
                  <c:v>18.9</c:v>
                </c:pt>
                <c:pt idx="1231">
                  <c:v>19.1</c:v>
                </c:pt>
                <c:pt idx="1232">
                  <c:v>18.4</c:v>
                </c:pt>
                <c:pt idx="1233">
                  <c:v>19.3</c:v>
                </c:pt>
                <c:pt idx="1234">
                  <c:v>18.4</c:v>
                </c:pt>
                <c:pt idx="1235">
                  <c:v>18.3</c:v>
                </c:pt>
                <c:pt idx="1236">
                  <c:v>18.7</c:v>
                </c:pt>
                <c:pt idx="1237">
                  <c:v>19.0</c:v>
                </c:pt>
                <c:pt idx="1238">
                  <c:v>18.4</c:v>
                </c:pt>
                <c:pt idx="1239">
                  <c:v>18.5</c:v>
                </c:pt>
                <c:pt idx="1240">
                  <c:v>19.1</c:v>
                </c:pt>
                <c:pt idx="1241">
                  <c:v>18.7</c:v>
                </c:pt>
                <c:pt idx="1242">
                  <c:v>18.6</c:v>
                </c:pt>
                <c:pt idx="1243">
                  <c:v>18.5</c:v>
                </c:pt>
                <c:pt idx="1244">
                  <c:v>19.0</c:v>
                </c:pt>
                <c:pt idx="1245">
                  <c:v>19.0</c:v>
                </c:pt>
                <c:pt idx="1246">
                  <c:v>18.3</c:v>
                </c:pt>
                <c:pt idx="1247">
                  <c:v>19.1</c:v>
                </c:pt>
                <c:pt idx="1248">
                  <c:v>19.3</c:v>
                </c:pt>
                <c:pt idx="1249">
                  <c:v>18.3</c:v>
                </c:pt>
                <c:pt idx="1250">
                  <c:v>18.7</c:v>
                </c:pt>
                <c:pt idx="1251">
                  <c:v>19.2</c:v>
                </c:pt>
                <c:pt idx="1252">
                  <c:v>18.6</c:v>
                </c:pt>
                <c:pt idx="1253">
                  <c:v>18.6</c:v>
                </c:pt>
                <c:pt idx="1254">
                  <c:v>17.8</c:v>
                </c:pt>
                <c:pt idx="1255">
                  <c:v>18.6</c:v>
                </c:pt>
                <c:pt idx="1256">
                  <c:v>19.1</c:v>
                </c:pt>
                <c:pt idx="1257">
                  <c:v>18.3</c:v>
                </c:pt>
                <c:pt idx="1258">
                  <c:v>18.6</c:v>
                </c:pt>
                <c:pt idx="1259">
                  <c:v>19.0</c:v>
                </c:pt>
                <c:pt idx="1260">
                  <c:v>18.5</c:v>
                </c:pt>
                <c:pt idx="1261">
                  <c:v>18.4</c:v>
                </c:pt>
                <c:pt idx="1262">
                  <c:v>18.9</c:v>
                </c:pt>
                <c:pt idx="1263">
                  <c:v>18.3</c:v>
                </c:pt>
                <c:pt idx="1264">
                  <c:v>18.3</c:v>
                </c:pt>
                <c:pt idx="1265">
                  <c:v>18.4</c:v>
                </c:pt>
                <c:pt idx="1266">
                  <c:v>18.5</c:v>
                </c:pt>
                <c:pt idx="1267">
                  <c:v>18.3</c:v>
                </c:pt>
                <c:pt idx="1268">
                  <c:v>18.4</c:v>
                </c:pt>
                <c:pt idx="1269">
                  <c:v>18.4</c:v>
                </c:pt>
                <c:pt idx="1270">
                  <c:v>18.6</c:v>
                </c:pt>
                <c:pt idx="1271">
                  <c:v>18.1</c:v>
                </c:pt>
                <c:pt idx="1272">
                  <c:v>19.1</c:v>
                </c:pt>
                <c:pt idx="1273">
                  <c:v>18.5</c:v>
                </c:pt>
                <c:pt idx="1274">
                  <c:v>17.9</c:v>
                </c:pt>
                <c:pt idx="1275">
                  <c:v>18.7</c:v>
                </c:pt>
                <c:pt idx="1276">
                  <c:v>18.2</c:v>
                </c:pt>
                <c:pt idx="1277">
                  <c:v>18.8</c:v>
                </c:pt>
                <c:pt idx="1278">
                  <c:v>19.0</c:v>
                </c:pt>
                <c:pt idx="1279">
                  <c:v>18.2</c:v>
                </c:pt>
                <c:pt idx="1280">
                  <c:v>18.0</c:v>
                </c:pt>
                <c:pt idx="1281">
                  <c:v>18.6</c:v>
                </c:pt>
                <c:pt idx="1282">
                  <c:v>18.3</c:v>
                </c:pt>
                <c:pt idx="1283">
                  <c:v>18.3</c:v>
                </c:pt>
                <c:pt idx="1284">
                  <c:v>18.4</c:v>
                </c:pt>
                <c:pt idx="1285">
                  <c:v>18.4</c:v>
                </c:pt>
                <c:pt idx="1286">
                  <c:v>18.8</c:v>
                </c:pt>
                <c:pt idx="1287">
                  <c:v>19.3</c:v>
                </c:pt>
                <c:pt idx="1288">
                  <c:v>18.9</c:v>
                </c:pt>
                <c:pt idx="1289">
                  <c:v>18.2</c:v>
                </c:pt>
                <c:pt idx="1290">
                  <c:v>18.6</c:v>
                </c:pt>
                <c:pt idx="1291">
                  <c:v>17.9</c:v>
                </c:pt>
                <c:pt idx="1292">
                  <c:v>18.4</c:v>
                </c:pt>
                <c:pt idx="1293">
                  <c:v>19.1</c:v>
                </c:pt>
                <c:pt idx="1294">
                  <c:v>18.2</c:v>
                </c:pt>
                <c:pt idx="1295">
                  <c:v>18.4</c:v>
                </c:pt>
                <c:pt idx="1296">
                  <c:v>18.9</c:v>
                </c:pt>
                <c:pt idx="1297">
                  <c:v>18.6</c:v>
                </c:pt>
                <c:pt idx="1298">
                  <c:v>18.3</c:v>
                </c:pt>
                <c:pt idx="1299">
                  <c:v>18.6</c:v>
                </c:pt>
                <c:pt idx="1300">
                  <c:v>18.4</c:v>
                </c:pt>
                <c:pt idx="1301">
                  <c:v>18.2</c:v>
                </c:pt>
                <c:pt idx="1302">
                  <c:v>18.9</c:v>
                </c:pt>
                <c:pt idx="1303">
                  <c:v>18.6</c:v>
                </c:pt>
                <c:pt idx="1304">
                  <c:v>18.0</c:v>
                </c:pt>
                <c:pt idx="1305">
                  <c:v>18.4</c:v>
                </c:pt>
                <c:pt idx="1306">
                  <c:v>18.2</c:v>
                </c:pt>
                <c:pt idx="1307">
                  <c:v>18.0</c:v>
                </c:pt>
                <c:pt idx="1308">
                  <c:v>18.7</c:v>
                </c:pt>
                <c:pt idx="1309">
                  <c:v>18.7</c:v>
                </c:pt>
                <c:pt idx="1310">
                  <c:v>18.4</c:v>
                </c:pt>
                <c:pt idx="1311">
                  <c:v>18.2</c:v>
                </c:pt>
                <c:pt idx="1312">
                  <c:v>18.8</c:v>
                </c:pt>
                <c:pt idx="1313">
                  <c:v>18.6</c:v>
                </c:pt>
                <c:pt idx="1314">
                  <c:v>18.7</c:v>
                </c:pt>
                <c:pt idx="1315">
                  <c:v>18.6</c:v>
                </c:pt>
                <c:pt idx="1316">
                  <c:v>18.9</c:v>
                </c:pt>
                <c:pt idx="1317">
                  <c:v>18.3</c:v>
                </c:pt>
                <c:pt idx="1318">
                  <c:v>18.9</c:v>
                </c:pt>
                <c:pt idx="1319">
                  <c:v>18.0</c:v>
                </c:pt>
                <c:pt idx="1320">
                  <c:v>18.9</c:v>
                </c:pt>
                <c:pt idx="1321">
                  <c:v>18.6</c:v>
                </c:pt>
                <c:pt idx="1322">
                  <c:v>19.0</c:v>
                </c:pt>
                <c:pt idx="1323">
                  <c:v>18.4</c:v>
                </c:pt>
                <c:pt idx="1324">
                  <c:v>17.8</c:v>
                </c:pt>
                <c:pt idx="1325">
                  <c:v>18.4</c:v>
                </c:pt>
                <c:pt idx="1326">
                  <c:v>18.2</c:v>
                </c:pt>
                <c:pt idx="1327">
                  <c:v>18.4</c:v>
                </c:pt>
                <c:pt idx="1328">
                  <c:v>18.7</c:v>
                </c:pt>
                <c:pt idx="1329">
                  <c:v>18.8</c:v>
                </c:pt>
                <c:pt idx="1330">
                  <c:v>18.3</c:v>
                </c:pt>
                <c:pt idx="1331">
                  <c:v>18.0</c:v>
                </c:pt>
                <c:pt idx="1332">
                  <c:v>17.7</c:v>
                </c:pt>
                <c:pt idx="1333">
                  <c:v>18.5</c:v>
                </c:pt>
                <c:pt idx="1334">
                  <c:v>18.7</c:v>
                </c:pt>
                <c:pt idx="1335">
                  <c:v>18.2</c:v>
                </c:pt>
                <c:pt idx="1336">
                  <c:v>18.2</c:v>
                </c:pt>
                <c:pt idx="1337">
                  <c:v>18.4</c:v>
                </c:pt>
                <c:pt idx="1338">
                  <c:v>18.1</c:v>
                </c:pt>
                <c:pt idx="1339">
                  <c:v>18.4</c:v>
                </c:pt>
                <c:pt idx="1340">
                  <c:v>19.0</c:v>
                </c:pt>
                <c:pt idx="1341">
                  <c:v>18.7</c:v>
                </c:pt>
                <c:pt idx="1342">
                  <c:v>18.1</c:v>
                </c:pt>
                <c:pt idx="1343">
                  <c:v>18.4</c:v>
                </c:pt>
                <c:pt idx="1344">
                  <c:v>18.2</c:v>
                </c:pt>
                <c:pt idx="1345">
                  <c:v>18.2</c:v>
                </c:pt>
                <c:pt idx="1346">
                  <c:v>18.0</c:v>
                </c:pt>
                <c:pt idx="1347">
                  <c:v>18.3</c:v>
                </c:pt>
                <c:pt idx="1348">
                  <c:v>18.5</c:v>
                </c:pt>
                <c:pt idx="1349">
                  <c:v>18.7</c:v>
                </c:pt>
                <c:pt idx="1350">
                  <c:v>18.6</c:v>
                </c:pt>
                <c:pt idx="1351">
                  <c:v>18.2</c:v>
                </c:pt>
                <c:pt idx="1352">
                  <c:v>18.2</c:v>
                </c:pt>
                <c:pt idx="1353">
                  <c:v>18.7</c:v>
                </c:pt>
                <c:pt idx="1354">
                  <c:v>18.5</c:v>
                </c:pt>
                <c:pt idx="1355">
                  <c:v>18.7</c:v>
                </c:pt>
                <c:pt idx="1356">
                  <c:v>18.6</c:v>
                </c:pt>
                <c:pt idx="1357">
                  <c:v>18.6</c:v>
                </c:pt>
                <c:pt idx="1358">
                  <c:v>18.4</c:v>
                </c:pt>
                <c:pt idx="1359">
                  <c:v>18.1</c:v>
                </c:pt>
                <c:pt idx="1360">
                  <c:v>18.2</c:v>
                </c:pt>
                <c:pt idx="1361">
                  <c:v>18.9</c:v>
                </c:pt>
                <c:pt idx="1362">
                  <c:v>18.6</c:v>
                </c:pt>
                <c:pt idx="1363">
                  <c:v>18.1</c:v>
                </c:pt>
                <c:pt idx="1364">
                  <c:v>18.3</c:v>
                </c:pt>
                <c:pt idx="1365">
                  <c:v>18.6</c:v>
                </c:pt>
                <c:pt idx="1366">
                  <c:v>17.9</c:v>
                </c:pt>
                <c:pt idx="1367">
                  <c:v>18.2</c:v>
                </c:pt>
                <c:pt idx="1368">
                  <c:v>18.2</c:v>
                </c:pt>
                <c:pt idx="1369">
                  <c:v>18.4</c:v>
                </c:pt>
                <c:pt idx="1370">
                  <c:v>18.2</c:v>
                </c:pt>
                <c:pt idx="1371">
                  <c:v>18.2</c:v>
                </c:pt>
                <c:pt idx="1372">
                  <c:v>18.7</c:v>
                </c:pt>
                <c:pt idx="1373">
                  <c:v>18.6</c:v>
                </c:pt>
                <c:pt idx="1374">
                  <c:v>18.4</c:v>
                </c:pt>
                <c:pt idx="1375">
                  <c:v>18.2</c:v>
                </c:pt>
                <c:pt idx="1376">
                  <c:v>18.7</c:v>
                </c:pt>
                <c:pt idx="1377">
                  <c:v>18.3</c:v>
                </c:pt>
                <c:pt idx="1378">
                  <c:v>18.3</c:v>
                </c:pt>
                <c:pt idx="1379">
                  <c:v>18.1</c:v>
                </c:pt>
                <c:pt idx="1380">
                  <c:v>18.7</c:v>
                </c:pt>
                <c:pt idx="1381">
                  <c:v>18.6</c:v>
                </c:pt>
                <c:pt idx="1382">
                  <c:v>18.3</c:v>
                </c:pt>
                <c:pt idx="1383">
                  <c:v>17.9</c:v>
                </c:pt>
                <c:pt idx="1384">
                  <c:v>18.3</c:v>
                </c:pt>
                <c:pt idx="1385">
                  <c:v>18.3</c:v>
                </c:pt>
                <c:pt idx="1386">
                  <c:v>18.2</c:v>
                </c:pt>
                <c:pt idx="1387">
                  <c:v>17.9</c:v>
                </c:pt>
                <c:pt idx="1388">
                  <c:v>17.9</c:v>
                </c:pt>
                <c:pt idx="1389">
                  <c:v>17.9</c:v>
                </c:pt>
                <c:pt idx="1390">
                  <c:v>18.2</c:v>
                </c:pt>
                <c:pt idx="1391">
                  <c:v>18.4</c:v>
                </c:pt>
                <c:pt idx="1392">
                  <c:v>19.3</c:v>
                </c:pt>
                <c:pt idx="1393">
                  <c:v>17.8</c:v>
                </c:pt>
                <c:pt idx="1394">
                  <c:v>18.3</c:v>
                </c:pt>
                <c:pt idx="1395">
                  <c:v>18.0</c:v>
                </c:pt>
                <c:pt idx="1396">
                  <c:v>18.6</c:v>
                </c:pt>
                <c:pt idx="1397">
                  <c:v>18.3</c:v>
                </c:pt>
                <c:pt idx="1398">
                  <c:v>18.3</c:v>
                </c:pt>
                <c:pt idx="1399">
                  <c:v>18.0</c:v>
                </c:pt>
                <c:pt idx="1400">
                  <c:v>17.9</c:v>
                </c:pt>
                <c:pt idx="1401">
                  <c:v>18.5</c:v>
                </c:pt>
                <c:pt idx="1402">
                  <c:v>18.8</c:v>
                </c:pt>
                <c:pt idx="1403">
                  <c:v>17.8</c:v>
                </c:pt>
                <c:pt idx="1404">
                  <c:v>18.1</c:v>
                </c:pt>
                <c:pt idx="1405">
                  <c:v>17.8</c:v>
                </c:pt>
                <c:pt idx="1406">
                  <c:v>18.6</c:v>
                </c:pt>
                <c:pt idx="1407">
                  <c:v>18.5</c:v>
                </c:pt>
                <c:pt idx="1408">
                  <c:v>18.1</c:v>
                </c:pt>
                <c:pt idx="1409">
                  <c:v>18.4</c:v>
                </c:pt>
                <c:pt idx="1410">
                  <c:v>18.2</c:v>
                </c:pt>
                <c:pt idx="1411">
                  <c:v>17.5</c:v>
                </c:pt>
                <c:pt idx="1412">
                  <c:v>18.4</c:v>
                </c:pt>
                <c:pt idx="1413">
                  <c:v>18.0</c:v>
                </c:pt>
                <c:pt idx="1414">
                  <c:v>18.6</c:v>
                </c:pt>
                <c:pt idx="1415">
                  <c:v>18.8</c:v>
                </c:pt>
                <c:pt idx="1416">
                  <c:v>18.3</c:v>
                </c:pt>
                <c:pt idx="1417">
                  <c:v>18.4</c:v>
                </c:pt>
                <c:pt idx="1418">
                  <c:v>18.5</c:v>
                </c:pt>
                <c:pt idx="1419">
                  <c:v>18.4</c:v>
                </c:pt>
                <c:pt idx="1420">
                  <c:v>18.3</c:v>
                </c:pt>
                <c:pt idx="1421">
                  <c:v>19.0</c:v>
                </c:pt>
                <c:pt idx="1422">
                  <c:v>18.7</c:v>
                </c:pt>
                <c:pt idx="1423">
                  <c:v>18.4</c:v>
                </c:pt>
                <c:pt idx="1424">
                  <c:v>18.4</c:v>
                </c:pt>
                <c:pt idx="1425">
                  <c:v>18.4</c:v>
                </c:pt>
                <c:pt idx="1426">
                  <c:v>19.4</c:v>
                </c:pt>
                <c:pt idx="1427">
                  <c:v>18.5</c:v>
                </c:pt>
                <c:pt idx="1428">
                  <c:v>18.6</c:v>
                </c:pt>
                <c:pt idx="1429">
                  <c:v>18.6</c:v>
                </c:pt>
                <c:pt idx="1430">
                  <c:v>18.2</c:v>
                </c:pt>
                <c:pt idx="1431">
                  <c:v>18.1</c:v>
                </c:pt>
                <c:pt idx="1432">
                  <c:v>18.0</c:v>
                </c:pt>
                <c:pt idx="1433">
                  <c:v>17.7</c:v>
                </c:pt>
                <c:pt idx="1434">
                  <c:v>18.1</c:v>
                </c:pt>
                <c:pt idx="1435">
                  <c:v>18.0</c:v>
                </c:pt>
                <c:pt idx="1436">
                  <c:v>18.0</c:v>
                </c:pt>
                <c:pt idx="1437">
                  <c:v>18.7</c:v>
                </c:pt>
                <c:pt idx="1438">
                  <c:v>18.3</c:v>
                </c:pt>
                <c:pt idx="1439">
                  <c:v>18.4</c:v>
                </c:pt>
                <c:pt idx="1440">
                  <c:v>18.0</c:v>
                </c:pt>
                <c:pt idx="1441">
                  <c:v>18.7</c:v>
                </c:pt>
                <c:pt idx="1442">
                  <c:v>18.0</c:v>
                </c:pt>
                <c:pt idx="1443">
                  <c:v>18.7</c:v>
                </c:pt>
                <c:pt idx="1444">
                  <c:v>18.1</c:v>
                </c:pt>
                <c:pt idx="1445">
                  <c:v>17.9</c:v>
                </c:pt>
                <c:pt idx="1446">
                  <c:v>17.7</c:v>
                </c:pt>
                <c:pt idx="1447">
                  <c:v>17.8</c:v>
                </c:pt>
                <c:pt idx="1448">
                  <c:v>18.3</c:v>
                </c:pt>
                <c:pt idx="1449">
                  <c:v>18.5</c:v>
                </c:pt>
                <c:pt idx="1450">
                  <c:v>18.0</c:v>
                </c:pt>
                <c:pt idx="1451">
                  <c:v>18.0</c:v>
                </c:pt>
                <c:pt idx="1452">
                  <c:v>17.8</c:v>
                </c:pt>
                <c:pt idx="1453">
                  <c:v>18.3</c:v>
                </c:pt>
                <c:pt idx="1454">
                  <c:v>18.0</c:v>
                </c:pt>
                <c:pt idx="1455">
                  <c:v>17.8</c:v>
                </c:pt>
                <c:pt idx="1456">
                  <c:v>18.3</c:v>
                </c:pt>
                <c:pt idx="1457">
                  <c:v>18.0</c:v>
                </c:pt>
                <c:pt idx="1458">
                  <c:v>17.4</c:v>
                </c:pt>
                <c:pt idx="1459">
                  <c:v>18.0</c:v>
                </c:pt>
                <c:pt idx="1460">
                  <c:v>18.2</c:v>
                </c:pt>
                <c:pt idx="1461">
                  <c:v>18.0</c:v>
                </c:pt>
                <c:pt idx="1462">
                  <c:v>18.4</c:v>
                </c:pt>
                <c:pt idx="1463">
                  <c:v>18.2</c:v>
                </c:pt>
                <c:pt idx="1464">
                  <c:v>18.6</c:v>
                </c:pt>
                <c:pt idx="1465">
                  <c:v>18.2</c:v>
                </c:pt>
                <c:pt idx="1466">
                  <c:v>18.0</c:v>
                </c:pt>
                <c:pt idx="1467">
                  <c:v>18.1</c:v>
                </c:pt>
                <c:pt idx="1468">
                  <c:v>18.0</c:v>
                </c:pt>
                <c:pt idx="1469">
                  <c:v>18.1</c:v>
                </c:pt>
                <c:pt idx="1470">
                  <c:v>17.9</c:v>
                </c:pt>
                <c:pt idx="1471">
                  <c:v>18.4</c:v>
                </c:pt>
                <c:pt idx="1472">
                  <c:v>18.4</c:v>
                </c:pt>
                <c:pt idx="1473">
                  <c:v>18.6</c:v>
                </c:pt>
                <c:pt idx="1474">
                  <c:v>18.1</c:v>
                </c:pt>
                <c:pt idx="1475">
                  <c:v>18.3</c:v>
                </c:pt>
                <c:pt idx="1476">
                  <c:v>18.1</c:v>
                </c:pt>
                <c:pt idx="1477">
                  <c:v>17.6</c:v>
                </c:pt>
                <c:pt idx="1478">
                  <c:v>17.8</c:v>
                </c:pt>
                <c:pt idx="1479">
                  <c:v>18.2</c:v>
                </c:pt>
                <c:pt idx="1480">
                  <c:v>18.3</c:v>
                </c:pt>
                <c:pt idx="1481">
                  <c:v>18.3</c:v>
                </c:pt>
                <c:pt idx="1482">
                  <c:v>17.8</c:v>
                </c:pt>
                <c:pt idx="1483">
                  <c:v>17.8</c:v>
                </c:pt>
                <c:pt idx="1484">
                  <c:v>17.7</c:v>
                </c:pt>
                <c:pt idx="1485">
                  <c:v>18.2</c:v>
                </c:pt>
                <c:pt idx="1486">
                  <c:v>17.8</c:v>
                </c:pt>
                <c:pt idx="1487">
                  <c:v>17.9</c:v>
                </c:pt>
                <c:pt idx="1488">
                  <c:v>18.1</c:v>
                </c:pt>
                <c:pt idx="1489">
                  <c:v>18.0</c:v>
                </c:pt>
                <c:pt idx="1490">
                  <c:v>17.9</c:v>
                </c:pt>
                <c:pt idx="1491">
                  <c:v>17.9</c:v>
                </c:pt>
                <c:pt idx="1492">
                  <c:v>17.8</c:v>
                </c:pt>
                <c:pt idx="1493">
                  <c:v>18.2</c:v>
                </c:pt>
                <c:pt idx="1494">
                  <c:v>18.0</c:v>
                </c:pt>
                <c:pt idx="1495">
                  <c:v>18.5</c:v>
                </c:pt>
                <c:pt idx="1496">
                  <c:v>17.5</c:v>
                </c:pt>
                <c:pt idx="1497">
                  <c:v>17.8</c:v>
                </c:pt>
                <c:pt idx="1498">
                  <c:v>17.7</c:v>
                </c:pt>
                <c:pt idx="1499">
                  <c:v>18.2</c:v>
                </c:pt>
                <c:pt idx="1500">
                  <c:v>18.4</c:v>
                </c:pt>
                <c:pt idx="1501">
                  <c:v>17.6</c:v>
                </c:pt>
                <c:pt idx="1502">
                  <c:v>17.5</c:v>
                </c:pt>
                <c:pt idx="1503">
                  <c:v>18.0</c:v>
                </c:pt>
                <c:pt idx="1504">
                  <c:v>17.8</c:v>
                </c:pt>
                <c:pt idx="1505">
                  <c:v>18.0</c:v>
                </c:pt>
                <c:pt idx="1506">
                  <c:v>17.7</c:v>
                </c:pt>
                <c:pt idx="1507">
                  <c:v>17.8</c:v>
                </c:pt>
                <c:pt idx="1508">
                  <c:v>18.0</c:v>
                </c:pt>
                <c:pt idx="1509">
                  <c:v>17.8</c:v>
                </c:pt>
                <c:pt idx="1510">
                  <c:v>17.8</c:v>
                </c:pt>
                <c:pt idx="1511">
                  <c:v>17.9</c:v>
                </c:pt>
                <c:pt idx="1512">
                  <c:v>18.2</c:v>
                </c:pt>
                <c:pt idx="1513">
                  <c:v>17.6</c:v>
                </c:pt>
                <c:pt idx="1514">
                  <c:v>17.8</c:v>
                </c:pt>
                <c:pt idx="1515">
                  <c:v>17.6</c:v>
                </c:pt>
                <c:pt idx="1516">
                  <c:v>18.0</c:v>
                </c:pt>
                <c:pt idx="1517">
                  <c:v>17.8</c:v>
                </c:pt>
                <c:pt idx="1518">
                  <c:v>17.5</c:v>
                </c:pt>
                <c:pt idx="1519">
                  <c:v>17.6</c:v>
                </c:pt>
                <c:pt idx="1520">
                  <c:v>18.0</c:v>
                </c:pt>
                <c:pt idx="1521">
                  <c:v>17.6</c:v>
                </c:pt>
                <c:pt idx="1522">
                  <c:v>18.0</c:v>
                </c:pt>
                <c:pt idx="1523">
                  <c:v>18.5</c:v>
                </c:pt>
                <c:pt idx="1524">
                  <c:v>18.1</c:v>
                </c:pt>
                <c:pt idx="1525">
                  <c:v>17.9</c:v>
                </c:pt>
                <c:pt idx="1526">
                  <c:v>17.9</c:v>
                </c:pt>
                <c:pt idx="1527">
                  <c:v>18.1</c:v>
                </c:pt>
                <c:pt idx="1528">
                  <c:v>17.9</c:v>
                </c:pt>
                <c:pt idx="1529">
                  <c:v>17.5</c:v>
                </c:pt>
                <c:pt idx="1530">
                  <c:v>17.5</c:v>
                </c:pt>
                <c:pt idx="1531">
                  <c:v>18.1</c:v>
                </c:pt>
                <c:pt idx="1532">
                  <c:v>17.4</c:v>
                </c:pt>
                <c:pt idx="1533">
                  <c:v>18.3</c:v>
                </c:pt>
                <c:pt idx="1534">
                  <c:v>17.9</c:v>
                </c:pt>
                <c:pt idx="1535">
                  <c:v>17.8</c:v>
                </c:pt>
                <c:pt idx="1536">
                  <c:v>17.5</c:v>
                </c:pt>
                <c:pt idx="1537">
                  <c:v>18.3</c:v>
                </c:pt>
                <c:pt idx="1538">
                  <c:v>17.6</c:v>
                </c:pt>
                <c:pt idx="1539">
                  <c:v>17.9</c:v>
                </c:pt>
                <c:pt idx="1540">
                  <c:v>17.8</c:v>
                </c:pt>
                <c:pt idx="1541">
                  <c:v>17.7</c:v>
                </c:pt>
                <c:pt idx="1542">
                  <c:v>17.9</c:v>
                </c:pt>
                <c:pt idx="1543">
                  <c:v>17.8</c:v>
                </c:pt>
                <c:pt idx="1544">
                  <c:v>18.0</c:v>
                </c:pt>
                <c:pt idx="1545">
                  <c:v>17.5</c:v>
                </c:pt>
                <c:pt idx="1546">
                  <c:v>18.3</c:v>
                </c:pt>
                <c:pt idx="1547">
                  <c:v>17.9</c:v>
                </c:pt>
                <c:pt idx="1548">
                  <c:v>17.6</c:v>
                </c:pt>
                <c:pt idx="1549">
                  <c:v>17.7</c:v>
                </c:pt>
                <c:pt idx="1550">
                  <c:v>18.2</c:v>
                </c:pt>
                <c:pt idx="1551">
                  <c:v>17.6</c:v>
                </c:pt>
                <c:pt idx="1552">
                  <c:v>17.8</c:v>
                </c:pt>
                <c:pt idx="1553">
                  <c:v>17.7</c:v>
                </c:pt>
                <c:pt idx="1554">
                  <c:v>17.8</c:v>
                </c:pt>
                <c:pt idx="1555">
                  <c:v>17.6</c:v>
                </c:pt>
                <c:pt idx="1556">
                  <c:v>17.7</c:v>
                </c:pt>
                <c:pt idx="1557">
                  <c:v>17.9</c:v>
                </c:pt>
                <c:pt idx="1558">
                  <c:v>17.3</c:v>
                </c:pt>
                <c:pt idx="1559">
                  <c:v>17.4</c:v>
                </c:pt>
                <c:pt idx="1560">
                  <c:v>17.8</c:v>
                </c:pt>
                <c:pt idx="1561">
                  <c:v>17.3</c:v>
                </c:pt>
                <c:pt idx="1562">
                  <c:v>17.9</c:v>
                </c:pt>
                <c:pt idx="1563">
                  <c:v>18.1</c:v>
                </c:pt>
                <c:pt idx="1564">
                  <c:v>17.6</c:v>
                </c:pt>
                <c:pt idx="1565">
                  <c:v>17.3</c:v>
                </c:pt>
                <c:pt idx="1566">
                  <c:v>17.5</c:v>
                </c:pt>
                <c:pt idx="1567">
                  <c:v>17.2</c:v>
                </c:pt>
                <c:pt idx="1568">
                  <c:v>17.2</c:v>
                </c:pt>
                <c:pt idx="1569">
                  <c:v>17.6</c:v>
                </c:pt>
                <c:pt idx="1570">
                  <c:v>18.1</c:v>
                </c:pt>
                <c:pt idx="1571">
                  <c:v>17.8</c:v>
                </c:pt>
                <c:pt idx="1572">
                  <c:v>17.7</c:v>
                </c:pt>
                <c:pt idx="1573">
                  <c:v>17.5</c:v>
                </c:pt>
                <c:pt idx="1574">
                  <c:v>18.0</c:v>
                </c:pt>
                <c:pt idx="1575">
                  <c:v>18.0</c:v>
                </c:pt>
                <c:pt idx="1576">
                  <c:v>18.0</c:v>
                </c:pt>
                <c:pt idx="1577">
                  <c:v>18.0</c:v>
                </c:pt>
                <c:pt idx="1578">
                  <c:v>17.9</c:v>
                </c:pt>
                <c:pt idx="1579">
                  <c:v>17.4</c:v>
                </c:pt>
                <c:pt idx="1580">
                  <c:v>17.5</c:v>
                </c:pt>
                <c:pt idx="1581">
                  <c:v>17.7</c:v>
                </c:pt>
                <c:pt idx="1582">
                  <c:v>18.1</c:v>
                </c:pt>
                <c:pt idx="1583">
                  <c:v>17.4</c:v>
                </c:pt>
                <c:pt idx="1584">
                  <c:v>17.5</c:v>
                </c:pt>
                <c:pt idx="1585">
                  <c:v>17.2</c:v>
                </c:pt>
                <c:pt idx="1586">
                  <c:v>17.7</c:v>
                </c:pt>
                <c:pt idx="1587">
                  <c:v>17.8</c:v>
                </c:pt>
                <c:pt idx="1588">
                  <c:v>17.4</c:v>
                </c:pt>
                <c:pt idx="1589">
                  <c:v>17.5</c:v>
                </c:pt>
                <c:pt idx="1590">
                  <c:v>17.4</c:v>
                </c:pt>
                <c:pt idx="1591">
                  <c:v>17.3</c:v>
                </c:pt>
                <c:pt idx="1592">
                  <c:v>17.4</c:v>
                </c:pt>
                <c:pt idx="1593">
                  <c:v>18.0</c:v>
                </c:pt>
                <c:pt idx="1594">
                  <c:v>17.5</c:v>
                </c:pt>
                <c:pt idx="1595">
                  <c:v>17.8</c:v>
                </c:pt>
                <c:pt idx="1596">
                  <c:v>17.9</c:v>
                </c:pt>
                <c:pt idx="1597">
                  <c:v>17.7</c:v>
                </c:pt>
                <c:pt idx="1598">
                  <c:v>17.8</c:v>
                </c:pt>
                <c:pt idx="1599">
                  <c:v>17.6</c:v>
                </c:pt>
                <c:pt idx="1600">
                  <c:v>17.8</c:v>
                </c:pt>
                <c:pt idx="1601">
                  <c:v>17.6</c:v>
                </c:pt>
                <c:pt idx="1602">
                  <c:v>17.7</c:v>
                </c:pt>
                <c:pt idx="1603">
                  <c:v>17.6</c:v>
                </c:pt>
                <c:pt idx="1604">
                  <c:v>18.1</c:v>
                </c:pt>
                <c:pt idx="1605">
                  <c:v>17.1</c:v>
                </c:pt>
                <c:pt idx="1606">
                  <c:v>17.1</c:v>
                </c:pt>
                <c:pt idx="1607">
                  <c:v>17.5</c:v>
                </c:pt>
                <c:pt idx="1608">
                  <c:v>17.5</c:v>
                </c:pt>
                <c:pt idx="1609">
                  <c:v>17.6</c:v>
                </c:pt>
                <c:pt idx="1610">
                  <c:v>17.8</c:v>
                </c:pt>
                <c:pt idx="1611">
                  <c:v>17.6</c:v>
                </c:pt>
                <c:pt idx="1612">
                  <c:v>17.4</c:v>
                </c:pt>
                <c:pt idx="1613">
                  <c:v>17.6</c:v>
                </c:pt>
                <c:pt idx="1614">
                  <c:v>17.7</c:v>
                </c:pt>
                <c:pt idx="1615">
                  <c:v>17.7</c:v>
                </c:pt>
                <c:pt idx="1616">
                  <c:v>17.4</c:v>
                </c:pt>
                <c:pt idx="1617">
                  <c:v>17.8</c:v>
                </c:pt>
                <c:pt idx="1618">
                  <c:v>18.0</c:v>
                </c:pt>
                <c:pt idx="1619">
                  <c:v>18.0</c:v>
                </c:pt>
                <c:pt idx="1620">
                  <c:v>17.4</c:v>
                </c:pt>
                <c:pt idx="1621">
                  <c:v>17.4</c:v>
                </c:pt>
                <c:pt idx="1622">
                  <c:v>17.6</c:v>
                </c:pt>
                <c:pt idx="1623">
                  <c:v>17.6</c:v>
                </c:pt>
                <c:pt idx="1624">
                  <c:v>17.9</c:v>
                </c:pt>
                <c:pt idx="1625">
                  <c:v>17.8</c:v>
                </c:pt>
                <c:pt idx="1626">
                  <c:v>17.1</c:v>
                </c:pt>
                <c:pt idx="1627">
                  <c:v>18.1</c:v>
                </c:pt>
                <c:pt idx="1628">
                  <c:v>17.3</c:v>
                </c:pt>
                <c:pt idx="1629">
                  <c:v>17.3</c:v>
                </c:pt>
                <c:pt idx="1630">
                  <c:v>17.8</c:v>
                </c:pt>
                <c:pt idx="1631">
                  <c:v>17.7</c:v>
                </c:pt>
                <c:pt idx="1632">
                  <c:v>17.4</c:v>
                </c:pt>
                <c:pt idx="1633">
                  <c:v>17.6</c:v>
                </c:pt>
                <c:pt idx="1634">
                  <c:v>17.8</c:v>
                </c:pt>
                <c:pt idx="1635">
                  <c:v>17.9</c:v>
                </c:pt>
                <c:pt idx="1636">
                  <c:v>17.2</c:v>
                </c:pt>
                <c:pt idx="1637">
                  <c:v>17.3</c:v>
                </c:pt>
                <c:pt idx="1638">
                  <c:v>17.2</c:v>
                </c:pt>
                <c:pt idx="1639">
                  <c:v>17.8</c:v>
                </c:pt>
                <c:pt idx="1640">
                  <c:v>17.5</c:v>
                </c:pt>
                <c:pt idx="1641">
                  <c:v>17.4</c:v>
                </c:pt>
                <c:pt idx="1642">
                  <c:v>17.4</c:v>
                </c:pt>
                <c:pt idx="1643">
                  <c:v>17.9</c:v>
                </c:pt>
                <c:pt idx="1644">
                  <c:v>17.5</c:v>
                </c:pt>
                <c:pt idx="1645">
                  <c:v>17.1</c:v>
                </c:pt>
                <c:pt idx="1646">
                  <c:v>17.5</c:v>
                </c:pt>
                <c:pt idx="1647">
                  <c:v>17.5</c:v>
                </c:pt>
                <c:pt idx="1648">
                  <c:v>17.7</c:v>
                </c:pt>
                <c:pt idx="1649">
                  <c:v>17.4</c:v>
                </c:pt>
                <c:pt idx="1650">
                  <c:v>17.5</c:v>
                </c:pt>
                <c:pt idx="1651">
                  <c:v>17.9</c:v>
                </c:pt>
                <c:pt idx="1652">
                  <c:v>16.9</c:v>
                </c:pt>
                <c:pt idx="1653">
                  <c:v>17.6</c:v>
                </c:pt>
                <c:pt idx="1654">
                  <c:v>17.9</c:v>
                </c:pt>
                <c:pt idx="1655">
                  <c:v>17.6</c:v>
                </c:pt>
                <c:pt idx="1656">
                  <c:v>17.7</c:v>
                </c:pt>
                <c:pt idx="1657">
                  <c:v>17.8</c:v>
                </c:pt>
                <c:pt idx="1658">
                  <c:v>18.1</c:v>
                </c:pt>
                <c:pt idx="1659">
                  <c:v>17.0</c:v>
                </c:pt>
                <c:pt idx="1660">
                  <c:v>17.2</c:v>
                </c:pt>
                <c:pt idx="1661">
                  <c:v>17.5</c:v>
                </c:pt>
                <c:pt idx="1662">
                  <c:v>17.8</c:v>
                </c:pt>
                <c:pt idx="1663">
                  <c:v>17.3</c:v>
                </c:pt>
                <c:pt idx="1664">
                  <c:v>17.4</c:v>
                </c:pt>
                <c:pt idx="1665">
                  <c:v>17.4</c:v>
                </c:pt>
                <c:pt idx="1666">
                  <c:v>17.4</c:v>
                </c:pt>
                <c:pt idx="1667">
                  <c:v>17.1</c:v>
                </c:pt>
                <c:pt idx="1668">
                  <c:v>17.4</c:v>
                </c:pt>
                <c:pt idx="1669">
                  <c:v>17.8</c:v>
                </c:pt>
                <c:pt idx="1670">
                  <c:v>17.1</c:v>
                </c:pt>
                <c:pt idx="1671">
                  <c:v>17.6</c:v>
                </c:pt>
                <c:pt idx="1672">
                  <c:v>17.3</c:v>
                </c:pt>
                <c:pt idx="1673">
                  <c:v>17.6</c:v>
                </c:pt>
                <c:pt idx="1674">
                  <c:v>17.5</c:v>
                </c:pt>
                <c:pt idx="1675">
                  <c:v>18.4</c:v>
                </c:pt>
                <c:pt idx="1676">
                  <c:v>17.2</c:v>
                </c:pt>
                <c:pt idx="1677">
                  <c:v>17.5</c:v>
                </c:pt>
                <c:pt idx="1678">
                  <c:v>17.4</c:v>
                </c:pt>
                <c:pt idx="1679">
                  <c:v>17.3</c:v>
                </c:pt>
                <c:pt idx="1680">
                  <c:v>18.4</c:v>
                </c:pt>
                <c:pt idx="1681">
                  <c:v>18.1</c:v>
                </c:pt>
                <c:pt idx="1682">
                  <c:v>17.5</c:v>
                </c:pt>
                <c:pt idx="1683">
                  <c:v>17.4</c:v>
                </c:pt>
                <c:pt idx="1684">
                  <c:v>17.2</c:v>
                </c:pt>
                <c:pt idx="1685">
                  <c:v>17.2</c:v>
                </c:pt>
                <c:pt idx="1686">
                  <c:v>17.7</c:v>
                </c:pt>
                <c:pt idx="1687">
                  <c:v>17.6</c:v>
                </c:pt>
                <c:pt idx="1688">
                  <c:v>17.4</c:v>
                </c:pt>
                <c:pt idx="1689">
                  <c:v>17.5</c:v>
                </c:pt>
                <c:pt idx="1690">
                  <c:v>17.6</c:v>
                </c:pt>
                <c:pt idx="1691">
                  <c:v>17.4</c:v>
                </c:pt>
                <c:pt idx="1692">
                  <c:v>17.2</c:v>
                </c:pt>
                <c:pt idx="1693">
                  <c:v>17.2</c:v>
                </c:pt>
                <c:pt idx="1694">
                  <c:v>17.4</c:v>
                </c:pt>
                <c:pt idx="1695">
                  <c:v>17.3</c:v>
                </c:pt>
                <c:pt idx="1696">
                  <c:v>17.4</c:v>
                </c:pt>
                <c:pt idx="1697">
                  <c:v>17.7</c:v>
                </c:pt>
                <c:pt idx="1698">
                  <c:v>17.6</c:v>
                </c:pt>
                <c:pt idx="1699">
                  <c:v>17.6</c:v>
                </c:pt>
                <c:pt idx="1700">
                  <c:v>17.2</c:v>
                </c:pt>
                <c:pt idx="1701">
                  <c:v>17.9</c:v>
                </c:pt>
                <c:pt idx="1702">
                  <c:v>17.3</c:v>
                </c:pt>
                <c:pt idx="1703">
                  <c:v>16.7</c:v>
                </c:pt>
                <c:pt idx="1704">
                  <c:v>17.3</c:v>
                </c:pt>
                <c:pt idx="1705">
                  <c:v>17.1</c:v>
                </c:pt>
                <c:pt idx="1706">
                  <c:v>17.9</c:v>
                </c:pt>
                <c:pt idx="1707">
                  <c:v>17.8</c:v>
                </c:pt>
                <c:pt idx="1708">
                  <c:v>17.0</c:v>
                </c:pt>
                <c:pt idx="1709">
                  <c:v>16.9</c:v>
                </c:pt>
                <c:pt idx="1710">
                  <c:v>17.6</c:v>
                </c:pt>
                <c:pt idx="1711">
                  <c:v>17.3</c:v>
                </c:pt>
                <c:pt idx="1712">
                  <c:v>17.4</c:v>
                </c:pt>
                <c:pt idx="1713">
                  <c:v>16.9</c:v>
                </c:pt>
                <c:pt idx="1714">
                  <c:v>17.1</c:v>
                </c:pt>
                <c:pt idx="1715">
                  <c:v>17.5</c:v>
                </c:pt>
                <c:pt idx="1716">
                  <c:v>17.5</c:v>
                </c:pt>
                <c:pt idx="1717">
                  <c:v>17.3</c:v>
                </c:pt>
                <c:pt idx="1718">
                  <c:v>17.3</c:v>
                </c:pt>
                <c:pt idx="1719">
                  <c:v>17.4</c:v>
                </c:pt>
                <c:pt idx="1720">
                  <c:v>17.8</c:v>
                </c:pt>
                <c:pt idx="1721">
                  <c:v>17.0</c:v>
                </c:pt>
                <c:pt idx="1722">
                  <c:v>17.3</c:v>
                </c:pt>
                <c:pt idx="1723">
                  <c:v>17.7</c:v>
                </c:pt>
                <c:pt idx="1724">
                  <c:v>17.3</c:v>
                </c:pt>
                <c:pt idx="1725">
                  <c:v>17.6</c:v>
                </c:pt>
                <c:pt idx="1726">
                  <c:v>17.5</c:v>
                </c:pt>
                <c:pt idx="1727">
                  <c:v>17.3</c:v>
                </c:pt>
                <c:pt idx="1728">
                  <c:v>16.9</c:v>
                </c:pt>
                <c:pt idx="1729">
                  <c:v>17.0</c:v>
                </c:pt>
                <c:pt idx="1730">
                  <c:v>17.5</c:v>
                </c:pt>
                <c:pt idx="1731">
                  <c:v>17.6</c:v>
                </c:pt>
                <c:pt idx="1732">
                  <c:v>17.2</c:v>
                </c:pt>
                <c:pt idx="1733">
                  <c:v>17.0</c:v>
                </c:pt>
                <c:pt idx="1734">
                  <c:v>16.9</c:v>
                </c:pt>
                <c:pt idx="1735">
                  <c:v>17.2</c:v>
                </c:pt>
                <c:pt idx="1736">
                  <c:v>17.0</c:v>
                </c:pt>
                <c:pt idx="1737">
                  <c:v>17.3</c:v>
                </c:pt>
                <c:pt idx="1738">
                  <c:v>17.2</c:v>
                </c:pt>
                <c:pt idx="1739">
                  <c:v>17.4</c:v>
                </c:pt>
                <c:pt idx="1740">
                  <c:v>18.0</c:v>
                </c:pt>
                <c:pt idx="1741">
                  <c:v>17.3</c:v>
                </c:pt>
                <c:pt idx="1742">
                  <c:v>17.3</c:v>
                </c:pt>
                <c:pt idx="1743">
                  <c:v>17.4</c:v>
                </c:pt>
                <c:pt idx="1744">
                  <c:v>17.8</c:v>
                </c:pt>
                <c:pt idx="1745">
                  <c:v>17.9</c:v>
                </c:pt>
                <c:pt idx="1746">
                  <c:v>17.5</c:v>
                </c:pt>
                <c:pt idx="1747">
                  <c:v>17.4</c:v>
                </c:pt>
                <c:pt idx="1748">
                  <c:v>17.8</c:v>
                </c:pt>
                <c:pt idx="1749">
                  <c:v>17.8</c:v>
                </c:pt>
                <c:pt idx="1750">
                  <c:v>17.3</c:v>
                </c:pt>
                <c:pt idx="1751">
                  <c:v>17.1</c:v>
                </c:pt>
                <c:pt idx="1752">
                  <c:v>17.1</c:v>
                </c:pt>
                <c:pt idx="1753">
                  <c:v>17.3</c:v>
                </c:pt>
                <c:pt idx="1754">
                  <c:v>17.9</c:v>
                </c:pt>
                <c:pt idx="1755">
                  <c:v>16.9</c:v>
                </c:pt>
                <c:pt idx="1756">
                  <c:v>17.2</c:v>
                </c:pt>
                <c:pt idx="1757">
                  <c:v>17.6</c:v>
                </c:pt>
                <c:pt idx="1758">
                  <c:v>17.0</c:v>
                </c:pt>
                <c:pt idx="1759">
                  <c:v>17.9</c:v>
                </c:pt>
                <c:pt idx="1760">
                  <c:v>17.2</c:v>
                </c:pt>
                <c:pt idx="1761">
                  <c:v>17.6</c:v>
                </c:pt>
                <c:pt idx="1762">
                  <c:v>17.5</c:v>
                </c:pt>
                <c:pt idx="1763">
                  <c:v>17.3</c:v>
                </c:pt>
                <c:pt idx="1764">
                  <c:v>16.8</c:v>
                </c:pt>
                <c:pt idx="1765">
                  <c:v>16.8</c:v>
                </c:pt>
                <c:pt idx="1766">
                  <c:v>17.6</c:v>
                </c:pt>
                <c:pt idx="1767">
                  <c:v>16.8</c:v>
                </c:pt>
                <c:pt idx="1768">
                  <c:v>17.9</c:v>
                </c:pt>
                <c:pt idx="1769">
                  <c:v>17.0</c:v>
                </c:pt>
                <c:pt idx="1770">
                  <c:v>17.1</c:v>
                </c:pt>
                <c:pt idx="1771">
                  <c:v>17.4</c:v>
                </c:pt>
                <c:pt idx="1772">
                  <c:v>17.3</c:v>
                </c:pt>
                <c:pt idx="1773">
                  <c:v>17.4</c:v>
                </c:pt>
                <c:pt idx="1774">
                  <c:v>17.2</c:v>
                </c:pt>
                <c:pt idx="1775">
                  <c:v>17.6</c:v>
                </c:pt>
                <c:pt idx="1776">
                  <c:v>17.0</c:v>
                </c:pt>
                <c:pt idx="1777">
                  <c:v>17.2</c:v>
                </c:pt>
                <c:pt idx="1778">
                  <c:v>17.1</c:v>
                </c:pt>
                <c:pt idx="1779">
                  <c:v>17.3</c:v>
                </c:pt>
                <c:pt idx="1780">
                  <c:v>17.4</c:v>
                </c:pt>
                <c:pt idx="1781">
                  <c:v>17.2</c:v>
                </c:pt>
                <c:pt idx="1782">
                  <c:v>16.9</c:v>
                </c:pt>
                <c:pt idx="1783">
                  <c:v>17.3</c:v>
                </c:pt>
                <c:pt idx="1784">
                  <c:v>17.7</c:v>
                </c:pt>
                <c:pt idx="1785">
                  <c:v>16.9</c:v>
                </c:pt>
                <c:pt idx="1786">
                  <c:v>16.9</c:v>
                </c:pt>
                <c:pt idx="1787">
                  <c:v>17.2</c:v>
                </c:pt>
                <c:pt idx="1788">
                  <c:v>17.3</c:v>
                </c:pt>
                <c:pt idx="1789">
                  <c:v>16.6</c:v>
                </c:pt>
                <c:pt idx="1790">
                  <c:v>17.1</c:v>
                </c:pt>
                <c:pt idx="1791">
                  <c:v>16.9</c:v>
                </c:pt>
                <c:pt idx="1792">
                  <c:v>17.2</c:v>
                </c:pt>
                <c:pt idx="1793">
                  <c:v>17.4</c:v>
                </c:pt>
                <c:pt idx="1794">
                  <c:v>17.6</c:v>
                </c:pt>
                <c:pt idx="1795">
                  <c:v>17.3</c:v>
                </c:pt>
                <c:pt idx="1796">
                  <c:v>17.2</c:v>
                </c:pt>
                <c:pt idx="1797">
                  <c:v>17.1</c:v>
                </c:pt>
                <c:pt idx="1798">
                  <c:v>17.4</c:v>
                </c:pt>
                <c:pt idx="1799">
                  <c:v>17.5</c:v>
                </c:pt>
                <c:pt idx="1800">
                  <c:v>16.8</c:v>
                </c:pt>
                <c:pt idx="1801">
                  <c:v>17.3</c:v>
                </c:pt>
                <c:pt idx="1802">
                  <c:v>17.4</c:v>
                </c:pt>
                <c:pt idx="1803">
                  <c:v>17.3</c:v>
                </c:pt>
                <c:pt idx="1804">
                  <c:v>17.5</c:v>
                </c:pt>
                <c:pt idx="1805">
                  <c:v>17.2</c:v>
                </c:pt>
                <c:pt idx="1806">
                  <c:v>17.1</c:v>
                </c:pt>
                <c:pt idx="1807">
                  <c:v>16.7</c:v>
                </c:pt>
                <c:pt idx="1808">
                  <c:v>17.2</c:v>
                </c:pt>
                <c:pt idx="1809">
                  <c:v>16.7</c:v>
                </c:pt>
                <c:pt idx="1810">
                  <c:v>17.0</c:v>
                </c:pt>
                <c:pt idx="1811">
                  <c:v>17.1</c:v>
                </c:pt>
                <c:pt idx="1812">
                  <c:v>17.0</c:v>
                </c:pt>
                <c:pt idx="1813">
                  <c:v>16.8</c:v>
                </c:pt>
                <c:pt idx="1814">
                  <c:v>17.2</c:v>
                </c:pt>
                <c:pt idx="1815">
                  <c:v>17.1</c:v>
                </c:pt>
                <c:pt idx="1816">
                  <c:v>16.8</c:v>
                </c:pt>
                <c:pt idx="1817">
                  <c:v>17.0</c:v>
                </c:pt>
                <c:pt idx="1818">
                  <c:v>17.1</c:v>
                </c:pt>
                <c:pt idx="1819">
                  <c:v>17.4</c:v>
                </c:pt>
                <c:pt idx="1820">
                  <c:v>16.9</c:v>
                </c:pt>
                <c:pt idx="1821">
                  <c:v>16.6</c:v>
                </c:pt>
                <c:pt idx="1822">
                  <c:v>17.0</c:v>
                </c:pt>
                <c:pt idx="1823">
                  <c:v>16.8</c:v>
                </c:pt>
                <c:pt idx="1824">
                  <c:v>16.9</c:v>
                </c:pt>
                <c:pt idx="1825">
                  <c:v>17.0</c:v>
                </c:pt>
                <c:pt idx="1826">
                  <c:v>17.3</c:v>
                </c:pt>
                <c:pt idx="1827">
                  <c:v>17.0</c:v>
                </c:pt>
                <c:pt idx="1828">
                  <c:v>16.8</c:v>
                </c:pt>
                <c:pt idx="1829">
                  <c:v>17.1</c:v>
                </c:pt>
                <c:pt idx="1830">
                  <c:v>17.2</c:v>
                </c:pt>
                <c:pt idx="1831">
                  <c:v>17.4</c:v>
                </c:pt>
                <c:pt idx="1832">
                  <c:v>16.9</c:v>
                </c:pt>
                <c:pt idx="1833">
                  <c:v>16.9</c:v>
                </c:pt>
                <c:pt idx="1834">
                  <c:v>17.5</c:v>
                </c:pt>
                <c:pt idx="1835">
                  <c:v>17.0</c:v>
                </c:pt>
                <c:pt idx="1836">
                  <c:v>17.4</c:v>
                </c:pt>
                <c:pt idx="1837">
                  <c:v>17.0</c:v>
                </c:pt>
                <c:pt idx="1838">
                  <c:v>16.9</c:v>
                </c:pt>
                <c:pt idx="1839">
                  <c:v>16.8</c:v>
                </c:pt>
                <c:pt idx="1840">
                  <c:v>17.2</c:v>
                </c:pt>
                <c:pt idx="1841">
                  <c:v>16.9</c:v>
                </c:pt>
                <c:pt idx="1842">
                  <c:v>16.7</c:v>
                </c:pt>
                <c:pt idx="1843">
                  <c:v>17.1</c:v>
                </c:pt>
                <c:pt idx="1844">
                  <c:v>16.8</c:v>
                </c:pt>
                <c:pt idx="1845">
                  <c:v>17.1</c:v>
                </c:pt>
                <c:pt idx="1846">
                  <c:v>17.0</c:v>
                </c:pt>
                <c:pt idx="1847">
                  <c:v>17.2</c:v>
                </c:pt>
                <c:pt idx="1848">
                  <c:v>17.2</c:v>
                </c:pt>
                <c:pt idx="1849">
                  <c:v>17.2</c:v>
                </c:pt>
                <c:pt idx="1850">
                  <c:v>17.1</c:v>
                </c:pt>
                <c:pt idx="1851">
                  <c:v>17.6</c:v>
                </c:pt>
                <c:pt idx="1852">
                  <c:v>16.8</c:v>
                </c:pt>
                <c:pt idx="1853">
                  <c:v>17.0</c:v>
                </c:pt>
                <c:pt idx="1854">
                  <c:v>17.4</c:v>
                </c:pt>
                <c:pt idx="1855">
                  <c:v>17.2</c:v>
                </c:pt>
                <c:pt idx="1856">
                  <c:v>16.5</c:v>
                </c:pt>
                <c:pt idx="1857">
                  <c:v>17.2</c:v>
                </c:pt>
                <c:pt idx="1858">
                  <c:v>16.3</c:v>
                </c:pt>
                <c:pt idx="1859">
                  <c:v>16.9</c:v>
                </c:pt>
                <c:pt idx="1860">
                  <c:v>16.7</c:v>
                </c:pt>
                <c:pt idx="1861">
                  <c:v>16.5</c:v>
                </c:pt>
                <c:pt idx="1862">
                  <c:v>17.1</c:v>
                </c:pt>
                <c:pt idx="1863">
                  <c:v>17.2</c:v>
                </c:pt>
                <c:pt idx="1864">
                  <c:v>17.4</c:v>
                </c:pt>
                <c:pt idx="1865">
                  <c:v>17.1</c:v>
                </c:pt>
                <c:pt idx="1866">
                  <c:v>17.2</c:v>
                </c:pt>
                <c:pt idx="1867">
                  <c:v>16.9</c:v>
                </c:pt>
                <c:pt idx="1868">
                  <c:v>17.8</c:v>
                </c:pt>
                <c:pt idx="1869">
                  <c:v>17.2</c:v>
                </c:pt>
                <c:pt idx="1870">
                  <c:v>16.9</c:v>
                </c:pt>
                <c:pt idx="1871">
                  <c:v>17.0</c:v>
                </c:pt>
                <c:pt idx="1872">
                  <c:v>17.0</c:v>
                </c:pt>
                <c:pt idx="1873">
                  <c:v>16.9</c:v>
                </c:pt>
                <c:pt idx="1874">
                  <c:v>16.6</c:v>
                </c:pt>
                <c:pt idx="1875">
                  <c:v>16.6</c:v>
                </c:pt>
                <c:pt idx="1876">
                  <c:v>17.0</c:v>
                </c:pt>
                <c:pt idx="1877">
                  <c:v>17.4</c:v>
                </c:pt>
                <c:pt idx="1878">
                  <c:v>17.4</c:v>
                </c:pt>
                <c:pt idx="1879">
                  <c:v>16.7</c:v>
                </c:pt>
                <c:pt idx="1880">
                  <c:v>16.8</c:v>
                </c:pt>
                <c:pt idx="1881">
                  <c:v>17.2</c:v>
                </c:pt>
                <c:pt idx="1882">
                  <c:v>16.7</c:v>
                </c:pt>
                <c:pt idx="1883">
                  <c:v>16.5</c:v>
                </c:pt>
                <c:pt idx="1884">
                  <c:v>17.0</c:v>
                </c:pt>
                <c:pt idx="1885">
                  <c:v>17.3</c:v>
                </c:pt>
                <c:pt idx="1886">
                  <c:v>16.7</c:v>
                </c:pt>
                <c:pt idx="1887">
                  <c:v>17.1</c:v>
                </c:pt>
                <c:pt idx="1888">
                  <c:v>16.7</c:v>
                </c:pt>
                <c:pt idx="1889">
                  <c:v>17.2</c:v>
                </c:pt>
                <c:pt idx="1890">
                  <c:v>17.2</c:v>
                </c:pt>
                <c:pt idx="1891">
                  <c:v>16.9</c:v>
                </c:pt>
                <c:pt idx="1892">
                  <c:v>16.7</c:v>
                </c:pt>
                <c:pt idx="1893">
                  <c:v>16.6</c:v>
                </c:pt>
                <c:pt idx="1894">
                  <c:v>16.8</c:v>
                </c:pt>
                <c:pt idx="1895">
                  <c:v>16.8</c:v>
                </c:pt>
                <c:pt idx="1896">
                  <c:v>17.0</c:v>
                </c:pt>
                <c:pt idx="1897">
                  <c:v>17.2</c:v>
                </c:pt>
                <c:pt idx="1898">
                  <c:v>16.9</c:v>
                </c:pt>
                <c:pt idx="1899">
                  <c:v>16.6</c:v>
                </c:pt>
                <c:pt idx="1900">
                  <c:v>16.3</c:v>
                </c:pt>
                <c:pt idx="1901">
                  <c:v>16.9</c:v>
                </c:pt>
                <c:pt idx="1902">
                  <c:v>16.6</c:v>
                </c:pt>
                <c:pt idx="1903">
                  <c:v>17.5</c:v>
                </c:pt>
                <c:pt idx="1904">
                  <c:v>16.9</c:v>
                </c:pt>
                <c:pt idx="1905">
                  <c:v>16.6</c:v>
                </c:pt>
                <c:pt idx="1906">
                  <c:v>16.7</c:v>
                </c:pt>
                <c:pt idx="1907">
                  <c:v>16.4</c:v>
                </c:pt>
                <c:pt idx="1908">
                  <c:v>16.9</c:v>
                </c:pt>
                <c:pt idx="1909">
                  <c:v>17.3</c:v>
                </c:pt>
                <c:pt idx="1910">
                  <c:v>17.5</c:v>
                </c:pt>
                <c:pt idx="1911">
                  <c:v>17.1</c:v>
                </c:pt>
                <c:pt idx="1912">
                  <c:v>16.5</c:v>
                </c:pt>
                <c:pt idx="1913">
                  <c:v>17.4</c:v>
                </c:pt>
                <c:pt idx="1914">
                  <c:v>17.5</c:v>
                </c:pt>
                <c:pt idx="1915">
                  <c:v>16.8</c:v>
                </c:pt>
                <c:pt idx="1916">
                  <c:v>16.8</c:v>
                </c:pt>
                <c:pt idx="1917">
                  <c:v>17.1</c:v>
                </c:pt>
                <c:pt idx="1918">
                  <c:v>17.1</c:v>
                </c:pt>
                <c:pt idx="1919">
                  <c:v>16.8</c:v>
                </c:pt>
                <c:pt idx="1920">
                  <c:v>16.4</c:v>
                </c:pt>
                <c:pt idx="1921">
                  <c:v>17.1</c:v>
                </c:pt>
                <c:pt idx="1922">
                  <c:v>16.8</c:v>
                </c:pt>
                <c:pt idx="1923">
                  <c:v>16.9</c:v>
                </c:pt>
                <c:pt idx="1924">
                  <c:v>16.4</c:v>
                </c:pt>
                <c:pt idx="1925">
                  <c:v>16.6</c:v>
                </c:pt>
                <c:pt idx="1926">
                  <c:v>16.9</c:v>
                </c:pt>
                <c:pt idx="1927">
                  <c:v>16.7</c:v>
                </c:pt>
                <c:pt idx="1928">
                  <c:v>16.7</c:v>
                </c:pt>
                <c:pt idx="1929">
                  <c:v>16.7</c:v>
                </c:pt>
                <c:pt idx="1930">
                  <c:v>16.9</c:v>
                </c:pt>
                <c:pt idx="1931">
                  <c:v>16.8</c:v>
                </c:pt>
                <c:pt idx="1932">
                  <c:v>16.5</c:v>
                </c:pt>
                <c:pt idx="1933">
                  <c:v>17.0</c:v>
                </c:pt>
                <c:pt idx="1934">
                  <c:v>16.8</c:v>
                </c:pt>
                <c:pt idx="1935">
                  <c:v>16.9</c:v>
                </c:pt>
                <c:pt idx="1936">
                  <c:v>16.7</c:v>
                </c:pt>
                <c:pt idx="1937">
                  <c:v>16.6</c:v>
                </c:pt>
                <c:pt idx="1938">
                  <c:v>16.7</c:v>
                </c:pt>
                <c:pt idx="1939">
                  <c:v>17.1</c:v>
                </c:pt>
                <c:pt idx="1940">
                  <c:v>16.6</c:v>
                </c:pt>
                <c:pt idx="1941">
                  <c:v>17.2</c:v>
                </c:pt>
                <c:pt idx="1942">
                  <c:v>16.5</c:v>
                </c:pt>
                <c:pt idx="1943">
                  <c:v>16.4</c:v>
                </c:pt>
                <c:pt idx="1944">
                  <c:v>17.5</c:v>
                </c:pt>
                <c:pt idx="1945">
                  <c:v>16.8</c:v>
                </c:pt>
                <c:pt idx="1946">
                  <c:v>17.0</c:v>
                </c:pt>
                <c:pt idx="1947">
                  <c:v>16.8</c:v>
                </c:pt>
                <c:pt idx="1948">
                  <c:v>17.0</c:v>
                </c:pt>
                <c:pt idx="1949">
                  <c:v>17.0</c:v>
                </c:pt>
                <c:pt idx="1950">
                  <c:v>17.5</c:v>
                </c:pt>
                <c:pt idx="1951">
                  <c:v>16.9</c:v>
                </c:pt>
                <c:pt idx="1952">
                  <c:v>17.0</c:v>
                </c:pt>
                <c:pt idx="1953">
                  <c:v>16.9</c:v>
                </c:pt>
                <c:pt idx="1954">
                  <c:v>16.6</c:v>
                </c:pt>
                <c:pt idx="1955">
                  <c:v>16.7</c:v>
                </c:pt>
                <c:pt idx="1956">
                  <c:v>17.1</c:v>
                </c:pt>
                <c:pt idx="1957">
                  <c:v>16.3</c:v>
                </c:pt>
                <c:pt idx="1958">
                  <c:v>17.2</c:v>
                </c:pt>
                <c:pt idx="1959">
                  <c:v>16.5</c:v>
                </c:pt>
                <c:pt idx="1960">
                  <c:v>16.9</c:v>
                </c:pt>
                <c:pt idx="1961">
                  <c:v>16.9</c:v>
                </c:pt>
                <c:pt idx="1962">
                  <c:v>16.6</c:v>
                </c:pt>
                <c:pt idx="1963">
                  <c:v>16.8</c:v>
                </c:pt>
                <c:pt idx="1964">
                  <c:v>16.9</c:v>
                </c:pt>
                <c:pt idx="1965">
                  <c:v>16.7</c:v>
                </c:pt>
                <c:pt idx="1966">
                  <c:v>16.9</c:v>
                </c:pt>
                <c:pt idx="1967">
                  <c:v>17.5</c:v>
                </c:pt>
                <c:pt idx="1968">
                  <c:v>16.9</c:v>
                </c:pt>
                <c:pt idx="1969">
                  <c:v>17.2</c:v>
                </c:pt>
                <c:pt idx="1970">
                  <c:v>16.7</c:v>
                </c:pt>
                <c:pt idx="1971">
                  <c:v>16.8</c:v>
                </c:pt>
                <c:pt idx="1972">
                  <c:v>16.8</c:v>
                </c:pt>
                <c:pt idx="1973">
                  <c:v>16.8</c:v>
                </c:pt>
                <c:pt idx="1974">
                  <c:v>17.0</c:v>
                </c:pt>
                <c:pt idx="1975">
                  <c:v>17.1</c:v>
                </c:pt>
                <c:pt idx="1976">
                  <c:v>17.1</c:v>
                </c:pt>
                <c:pt idx="1977">
                  <c:v>16.6</c:v>
                </c:pt>
                <c:pt idx="1978">
                  <c:v>16.3</c:v>
                </c:pt>
                <c:pt idx="1979">
                  <c:v>17.1</c:v>
                </c:pt>
                <c:pt idx="1980">
                  <c:v>16.8</c:v>
                </c:pt>
                <c:pt idx="1981">
                  <c:v>16.3</c:v>
                </c:pt>
                <c:pt idx="1982">
                  <c:v>16.7</c:v>
                </c:pt>
                <c:pt idx="1983">
                  <c:v>17.1</c:v>
                </c:pt>
                <c:pt idx="1984">
                  <c:v>16.9</c:v>
                </c:pt>
                <c:pt idx="1985">
                  <c:v>16.2</c:v>
                </c:pt>
                <c:pt idx="1986">
                  <c:v>17.4</c:v>
                </c:pt>
                <c:pt idx="1987">
                  <c:v>16.9</c:v>
                </c:pt>
                <c:pt idx="1988">
                  <c:v>16.7</c:v>
                </c:pt>
                <c:pt idx="1989">
                  <c:v>17.1</c:v>
                </c:pt>
                <c:pt idx="1990">
                  <c:v>16.7</c:v>
                </c:pt>
                <c:pt idx="1991">
                  <c:v>16.3</c:v>
                </c:pt>
                <c:pt idx="1992">
                  <c:v>16.8</c:v>
                </c:pt>
                <c:pt idx="1993">
                  <c:v>17.2</c:v>
                </c:pt>
                <c:pt idx="1994">
                  <c:v>16.4</c:v>
                </c:pt>
                <c:pt idx="1995">
                  <c:v>17.0</c:v>
                </c:pt>
                <c:pt idx="1996">
                  <c:v>16.9</c:v>
                </c:pt>
                <c:pt idx="1997">
                  <c:v>16.6</c:v>
                </c:pt>
                <c:pt idx="1998">
                  <c:v>17.0</c:v>
                </c:pt>
                <c:pt idx="1999">
                  <c:v>16.8</c:v>
                </c:pt>
                <c:pt idx="2000">
                  <c:v>17.2</c:v>
                </c:pt>
              </c:numCache>
            </c:numRef>
          </c:val>
          <c:smooth val="0"/>
        </c:ser>
        <c:ser>
          <c:idx val="2"/>
          <c:order val="2"/>
          <c:tx>
            <c:strRef>
              <c:f>Sheet1!$V$3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Sheet1!$V$4:$V$2004</c:f>
              <c:numCache>
                <c:formatCode>General</c:formatCode>
                <c:ptCount val="2001"/>
                <c:pt idx="0">
                  <c:v>23.8</c:v>
                </c:pt>
                <c:pt idx="1">
                  <c:v>22.5</c:v>
                </c:pt>
                <c:pt idx="2">
                  <c:v>21.7</c:v>
                </c:pt>
                <c:pt idx="3">
                  <c:v>22.2</c:v>
                </c:pt>
                <c:pt idx="4">
                  <c:v>21.9</c:v>
                </c:pt>
                <c:pt idx="5">
                  <c:v>22.0</c:v>
                </c:pt>
                <c:pt idx="6">
                  <c:v>21.7</c:v>
                </c:pt>
                <c:pt idx="7">
                  <c:v>21.1</c:v>
                </c:pt>
                <c:pt idx="8">
                  <c:v>21.6</c:v>
                </c:pt>
                <c:pt idx="9">
                  <c:v>20.8</c:v>
                </c:pt>
                <c:pt idx="10">
                  <c:v>20.8</c:v>
                </c:pt>
                <c:pt idx="11">
                  <c:v>20.8</c:v>
                </c:pt>
                <c:pt idx="12">
                  <c:v>20.6</c:v>
                </c:pt>
                <c:pt idx="13">
                  <c:v>20.0</c:v>
                </c:pt>
                <c:pt idx="14">
                  <c:v>20.4</c:v>
                </c:pt>
                <c:pt idx="15">
                  <c:v>20.2</c:v>
                </c:pt>
                <c:pt idx="16">
                  <c:v>20.6</c:v>
                </c:pt>
                <c:pt idx="17">
                  <c:v>20.3</c:v>
                </c:pt>
                <c:pt idx="18">
                  <c:v>21.1</c:v>
                </c:pt>
                <c:pt idx="19">
                  <c:v>20.4</c:v>
                </c:pt>
                <c:pt idx="20">
                  <c:v>19.8</c:v>
                </c:pt>
                <c:pt idx="21">
                  <c:v>19.6</c:v>
                </c:pt>
                <c:pt idx="22">
                  <c:v>19.4</c:v>
                </c:pt>
                <c:pt idx="23">
                  <c:v>19.8</c:v>
                </c:pt>
                <c:pt idx="24">
                  <c:v>19.6</c:v>
                </c:pt>
                <c:pt idx="25">
                  <c:v>19.9</c:v>
                </c:pt>
                <c:pt idx="26">
                  <c:v>20.0</c:v>
                </c:pt>
                <c:pt idx="27">
                  <c:v>20.1</c:v>
                </c:pt>
                <c:pt idx="28">
                  <c:v>19.3</c:v>
                </c:pt>
                <c:pt idx="29">
                  <c:v>19.4</c:v>
                </c:pt>
                <c:pt idx="30">
                  <c:v>18.1</c:v>
                </c:pt>
                <c:pt idx="31">
                  <c:v>19.2</c:v>
                </c:pt>
                <c:pt idx="32">
                  <c:v>19.0</c:v>
                </c:pt>
                <c:pt idx="33">
                  <c:v>19.1</c:v>
                </c:pt>
                <c:pt idx="34">
                  <c:v>19.4</c:v>
                </c:pt>
                <c:pt idx="35">
                  <c:v>19.1</c:v>
                </c:pt>
                <c:pt idx="36">
                  <c:v>18.8</c:v>
                </c:pt>
                <c:pt idx="37">
                  <c:v>18.7</c:v>
                </c:pt>
                <c:pt idx="38">
                  <c:v>18.9</c:v>
                </c:pt>
                <c:pt idx="39">
                  <c:v>19.5</c:v>
                </c:pt>
                <c:pt idx="40">
                  <c:v>19.0</c:v>
                </c:pt>
                <c:pt idx="41">
                  <c:v>19.4</c:v>
                </c:pt>
                <c:pt idx="42">
                  <c:v>19.0</c:v>
                </c:pt>
                <c:pt idx="43">
                  <c:v>18.9</c:v>
                </c:pt>
                <c:pt idx="44">
                  <c:v>18.9</c:v>
                </c:pt>
                <c:pt idx="45">
                  <c:v>19.0</c:v>
                </c:pt>
                <c:pt idx="46">
                  <c:v>18.7</c:v>
                </c:pt>
                <c:pt idx="47">
                  <c:v>18.5</c:v>
                </c:pt>
                <c:pt idx="48">
                  <c:v>18.0</c:v>
                </c:pt>
                <c:pt idx="49">
                  <c:v>18.9</c:v>
                </c:pt>
                <c:pt idx="50">
                  <c:v>18.3</c:v>
                </c:pt>
                <c:pt idx="51">
                  <c:v>18.7</c:v>
                </c:pt>
                <c:pt idx="52">
                  <c:v>18.7</c:v>
                </c:pt>
                <c:pt idx="53">
                  <c:v>18.5</c:v>
                </c:pt>
                <c:pt idx="54">
                  <c:v>18.2</c:v>
                </c:pt>
                <c:pt idx="55">
                  <c:v>18.2</c:v>
                </c:pt>
                <c:pt idx="56">
                  <c:v>18.4</c:v>
                </c:pt>
                <c:pt idx="57">
                  <c:v>18.2</c:v>
                </c:pt>
                <c:pt idx="58">
                  <c:v>18.6</c:v>
                </c:pt>
                <c:pt idx="59">
                  <c:v>18.4</c:v>
                </c:pt>
                <c:pt idx="60">
                  <c:v>18.0</c:v>
                </c:pt>
                <c:pt idx="61">
                  <c:v>18.5</c:v>
                </c:pt>
                <c:pt idx="62">
                  <c:v>18.4</c:v>
                </c:pt>
                <c:pt idx="63">
                  <c:v>18.0</c:v>
                </c:pt>
                <c:pt idx="64">
                  <c:v>18.0</c:v>
                </c:pt>
                <c:pt idx="65">
                  <c:v>18.1</c:v>
                </c:pt>
                <c:pt idx="66">
                  <c:v>18.4</c:v>
                </c:pt>
                <c:pt idx="67">
                  <c:v>18.3</c:v>
                </c:pt>
                <c:pt idx="68">
                  <c:v>18.4</c:v>
                </c:pt>
                <c:pt idx="69">
                  <c:v>18.2</c:v>
                </c:pt>
                <c:pt idx="70">
                  <c:v>18.0</c:v>
                </c:pt>
                <c:pt idx="71">
                  <c:v>18.4</c:v>
                </c:pt>
                <c:pt idx="72">
                  <c:v>18.2</c:v>
                </c:pt>
                <c:pt idx="73">
                  <c:v>17.4</c:v>
                </c:pt>
                <c:pt idx="74">
                  <c:v>17.6</c:v>
                </c:pt>
                <c:pt idx="75">
                  <c:v>17.8</c:v>
                </c:pt>
                <c:pt idx="76">
                  <c:v>17.5</c:v>
                </c:pt>
                <c:pt idx="77">
                  <c:v>17.4</c:v>
                </c:pt>
                <c:pt idx="78">
                  <c:v>17.2</c:v>
                </c:pt>
                <c:pt idx="79">
                  <c:v>17.7</c:v>
                </c:pt>
                <c:pt idx="80">
                  <c:v>17.6</c:v>
                </c:pt>
                <c:pt idx="81">
                  <c:v>17.4</c:v>
                </c:pt>
                <c:pt idx="82">
                  <c:v>17.8</c:v>
                </c:pt>
                <c:pt idx="83">
                  <c:v>17.8</c:v>
                </c:pt>
                <c:pt idx="84">
                  <c:v>17.7</c:v>
                </c:pt>
                <c:pt idx="85">
                  <c:v>17.9</c:v>
                </c:pt>
                <c:pt idx="86">
                  <c:v>17.3</c:v>
                </c:pt>
                <c:pt idx="87">
                  <c:v>17.7</c:v>
                </c:pt>
                <c:pt idx="88">
                  <c:v>17.6</c:v>
                </c:pt>
                <c:pt idx="89">
                  <c:v>17.6</c:v>
                </c:pt>
                <c:pt idx="90">
                  <c:v>17.2</c:v>
                </c:pt>
                <c:pt idx="91">
                  <c:v>17.0</c:v>
                </c:pt>
                <c:pt idx="92">
                  <c:v>17.0</c:v>
                </c:pt>
                <c:pt idx="93">
                  <c:v>17.1</c:v>
                </c:pt>
                <c:pt idx="94">
                  <c:v>17.4</c:v>
                </c:pt>
                <c:pt idx="95">
                  <c:v>16.9</c:v>
                </c:pt>
                <c:pt idx="96">
                  <c:v>17.5</c:v>
                </c:pt>
                <c:pt idx="97">
                  <c:v>17.9</c:v>
                </c:pt>
                <c:pt idx="98">
                  <c:v>17.5</c:v>
                </c:pt>
                <c:pt idx="99">
                  <c:v>17.7</c:v>
                </c:pt>
                <c:pt idx="100">
                  <c:v>17.0</c:v>
                </c:pt>
                <c:pt idx="101">
                  <c:v>17.1</c:v>
                </c:pt>
                <c:pt idx="102">
                  <c:v>17.0</c:v>
                </c:pt>
                <c:pt idx="103">
                  <c:v>17.0</c:v>
                </c:pt>
                <c:pt idx="104">
                  <c:v>17.0</c:v>
                </c:pt>
                <c:pt idx="105">
                  <c:v>17.4</c:v>
                </c:pt>
                <c:pt idx="106">
                  <c:v>16.9</c:v>
                </c:pt>
                <c:pt idx="107">
                  <c:v>17.0</c:v>
                </c:pt>
                <c:pt idx="108">
                  <c:v>17.5</c:v>
                </c:pt>
                <c:pt idx="109">
                  <c:v>17.6</c:v>
                </c:pt>
                <c:pt idx="110">
                  <c:v>17.0</c:v>
                </c:pt>
                <c:pt idx="111">
                  <c:v>17.1</c:v>
                </c:pt>
                <c:pt idx="112">
                  <c:v>17.0</c:v>
                </c:pt>
                <c:pt idx="113">
                  <c:v>16.8</c:v>
                </c:pt>
                <c:pt idx="114">
                  <c:v>17.0</c:v>
                </c:pt>
                <c:pt idx="115">
                  <c:v>17.2</c:v>
                </c:pt>
                <c:pt idx="116">
                  <c:v>16.8</c:v>
                </c:pt>
                <c:pt idx="117">
                  <c:v>16.9</c:v>
                </c:pt>
                <c:pt idx="118">
                  <c:v>16.9</c:v>
                </c:pt>
                <c:pt idx="119">
                  <c:v>17.3</c:v>
                </c:pt>
                <c:pt idx="120">
                  <c:v>16.8</c:v>
                </c:pt>
                <c:pt idx="121">
                  <c:v>16.9</c:v>
                </c:pt>
                <c:pt idx="122">
                  <c:v>16.9</c:v>
                </c:pt>
                <c:pt idx="123">
                  <c:v>17.1</c:v>
                </c:pt>
                <c:pt idx="124">
                  <c:v>16.8</c:v>
                </c:pt>
                <c:pt idx="125">
                  <c:v>16.8</c:v>
                </c:pt>
                <c:pt idx="126">
                  <c:v>17.2</c:v>
                </c:pt>
                <c:pt idx="127">
                  <c:v>16.8</c:v>
                </c:pt>
                <c:pt idx="128">
                  <c:v>16.8</c:v>
                </c:pt>
                <c:pt idx="129">
                  <c:v>16.6</c:v>
                </c:pt>
                <c:pt idx="130">
                  <c:v>17.2</c:v>
                </c:pt>
                <c:pt idx="131">
                  <c:v>16.7</c:v>
                </c:pt>
                <c:pt idx="132">
                  <c:v>16.6</c:v>
                </c:pt>
                <c:pt idx="133">
                  <c:v>16.8</c:v>
                </c:pt>
                <c:pt idx="134">
                  <c:v>17.1</c:v>
                </c:pt>
                <c:pt idx="135">
                  <c:v>16.5</c:v>
                </c:pt>
                <c:pt idx="136">
                  <c:v>16.2</c:v>
                </c:pt>
                <c:pt idx="137">
                  <c:v>16.1</c:v>
                </c:pt>
                <c:pt idx="138">
                  <c:v>16.4</c:v>
                </c:pt>
                <c:pt idx="139">
                  <c:v>16.3</c:v>
                </c:pt>
                <c:pt idx="140">
                  <c:v>16.7</c:v>
                </c:pt>
                <c:pt idx="141">
                  <c:v>16.6</c:v>
                </c:pt>
                <c:pt idx="142">
                  <c:v>16.4</c:v>
                </c:pt>
                <c:pt idx="143">
                  <c:v>16.2</c:v>
                </c:pt>
                <c:pt idx="144">
                  <c:v>15.9</c:v>
                </c:pt>
                <c:pt idx="145">
                  <c:v>16.0</c:v>
                </c:pt>
                <c:pt idx="146">
                  <c:v>15.8</c:v>
                </c:pt>
                <c:pt idx="147">
                  <c:v>15.9</c:v>
                </c:pt>
                <c:pt idx="148">
                  <c:v>16.3</c:v>
                </c:pt>
                <c:pt idx="149">
                  <c:v>16.5</c:v>
                </c:pt>
                <c:pt idx="150">
                  <c:v>16.1</c:v>
                </c:pt>
                <c:pt idx="151">
                  <c:v>16.0</c:v>
                </c:pt>
                <c:pt idx="152">
                  <c:v>16.3</c:v>
                </c:pt>
                <c:pt idx="153">
                  <c:v>16.0</c:v>
                </c:pt>
                <c:pt idx="154">
                  <c:v>16.1</c:v>
                </c:pt>
                <c:pt idx="155">
                  <c:v>16.6</c:v>
                </c:pt>
                <c:pt idx="156">
                  <c:v>16.3</c:v>
                </c:pt>
                <c:pt idx="157">
                  <c:v>16.0</c:v>
                </c:pt>
                <c:pt idx="158">
                  <c:v>16.2</c:v>
                </c:pt>
                <c:pt idx="159">
                  <c:v>16.1</c:v>
                </c:pt>
                <c:pt idx="160">
                  <c:v>16.1</c:v>
                </c:pt>
                <c:pt idx="161">
                  <c:v>15.8</c:v>
                </c:pt>
                <c:pt idx="162">
                  <c:v>16.3</c:v>
                </c:pt>
                <c:pt idx="163">
                  <c:v>15.8</c:v>
                </c:pt>
                <c:pt idx="164">
                  <c:v>16.7</c:v>
                </c:pt>
                <c:pt idx="165">
                  <c:v>15.6</c:v>
                </c:pt>
                <c:pt idx="166">
                  <c:v>15.8</c:v>
                </c:pt>
                <c:pt idx="167">
                  <c:v>15.4</c:v>
                </c:pt>
                <c:pt idx="168">
                  <c:v>16.1</c:v>
                </c:pt>
                <c:pt idx="169">
                  <c:v>16.1</c:v>
                </c:pt>
                <c:pt idx="170">
                  <c:v>16.2</c:v>
                </c:pt>
                <c:pt idx="171">
                  <c:v>16.0</c:v>
                </c:pt>
                <c:pt idx="172">
                  <c:v>15.9</c:v>
                </c:pt>
                <c:pt idx="173">
                  <c:v>16.0</c:v>
                </c:pt>
                <c:pt idx="174">
                  <c:v>16.0</c:v>
                </c:pt>
                <c:pt idx="175">
                  <c:v>16.0</c:v>
                </c:pt>
                <c:pt idx="176">
                  <c:v>16.0</c:v>
                </c:pt>
                <c:pt idx="177">
                  <c:v>15.8</c:v>
                </c:pt>
                <c:pt idx="178">
                  <c:v>15.9</c:v>
                </c:pt>
                <c:pt idx="179">
                  <c:v>15.9</c:v>
                </c:pt>
                <c:pt idx="180">
                  <c:v>15.9</c:v>
                </c:pt>
                <c:pt idx="181">
                  <c:v>15.8</c:v>
                </c:pt>
                <c:pt idx="182">
                  <c:v>16.1</c:v>
                </c:pt>
                <c:pt idx="183">
                  <c:v>16.1</c:v>
                </c:pt>
                <c:pt idx="184">
                  <c:v>15.9</c:v>
                </c:pt>
                <c:pt idx="185">
                  <c:v>15.6</c:v>
                </c:pt>
                <c:pt idx="186">
                  <c:v>15.6</c:v>
                </c:pt>
                <c:pt idx="187">
                  <c:v>15.9</c:v>
                </c:pt>
                <c:pt idx="188">
                  <c:v>15.9</c:v>
                </c:pt>
                <c:pt idx="189">
                  <c:v>15.7</c:v>
                </c:pt>
                <c:pt idx="190">
                  <c:v>15.9</c:v>
                </c:pt>
                <c:pt idx="191">
                  <c:v>16.1</c:v>
                </c:pt>
                <c:pt idx="192">
                  <c:v>15.4</c:v>
                </c:pt>
                <c:pt idx="193">
                  <c:v>15.5</c:v>
                </c:pt>
                <c:pt idx="194">
                  <c:v>15.4</c:v>
                </c:pt>
                <c:pt idx="195">
                  <c:v>15.8</c:v>
                </c:pt>
                <c:pt idx="196">
                  <c:v>15.8</c:v>
                </c:pt>
                <c:pt idx="197">
                  <c:v>15.5</c:v>
                </c:pt>
                <c:pt idx="198">
                  <c:v>15.8</c:v>
                </c:pt>
                <c:pt idx="199">
                  <c:v>15.8</c:v>
                </c:pt>
                <c:pt idx="200">
                  <c:v>15.7</c:v>
                </c:pt>
                <c:pt idx="201">
                  <c:v>15.4</c:v>
                </c:pt>
                <c:pt idx="202">
                  <c:v>15.7</c:v>
                </c:pt>
                <c:pt idx="203">
                  <c:v>15.3</c:v>
                </c:pt>
                <c:pt idx="204">
                  <c:v>15.7</c:v>
                </c:pt>
                <c:pt idx="205">
                  <c:v>15.5</c:v>
                </c:pt>
                <c:pt idx="206">
                  <c:v>15.7</c:v>
                </c:pt>
                <c:pt idx="207">
                  <c:v>15.7</c:v>
                </c:pt>
                <c:pt idx="208">
                  <c:v>15.2</c:v>
                </c:pt>
                <c:pt idx="209">
                  <c:v>15.5</c:v>
                </c:pt>
                <c:pt idx="210">
                  <c:v>15.6</c:v>
                </c:pt>
                <c:pt idx="211">
                  <c:v>15.7</c:v>
                </c:pt>
                <c:pt idx="212">
                  <c:v>15.5</c:v>
                </c:pt>
                <c:pt idx="213">
                  <c:v>15.9</c:v>
                </c:pt>
                <c:pt idx="214">
                  <c:v>15.8</c:v>
                </c:pt>
                <c:pt idx="215">
                  <c:v>15.6</c:v>
                </c:pt>
                <c:pt idx="216">
                  <c:v>15.3</c:v>
                </c:pt>
                <c:pt idx="217">
                  <c:v>15.4</c:v>
                </c:pt>
                <c:pt idx="218">
                  <c:v>15.3</c:v>
                </c:pt>
                <c:pt idx="219">
                  <c:v>15.2</c:v>
                </c:pt>
                <c:pt idx="220">
                  <c:v>15.5</c:v>
                </c:pt>
                <c:pt idx="221">
                  <c:v>15.3</c:v>
                </c:pt>
                <c:pt idx="222">
                  <c:v>15.5</c:v>
                </c:pt>
                <c:pt idx="223">
                  <c:v>15.5</c:v>
                </c:pt>
                <c:pt idx="224">
                  <c:v>15.1</c:v>
                </c:pt>
                <c:pt idx="225">
                  <c:v>15.5</c:v>
                </c:pt>
                <c:pt idx="226">
                  <c:v>15.3</c:v>
                </c:pt>
                <c:pt idx="227">
                  <c:v>15.8</c:v>
                </c:pt>
                <c:pt idx="228">
                  <c:v>15.4</c:v>
                </c:pt>
                <c:pt idx="229">
                  <c:v>15.1</c:v>
                </c:pt>
                <c:pt idx="230">
                  <c:v>15.3</c:v>
                </c:pt>
                <c:pt idx="231">
                  <c:v>15.4</c:v>
                </c:pt>
                <c:pt idx="232">
                  <c:v>15.5</c:v>
                </c:pt>
                <c:pt idx="233">
                  <c:v>15.1</c:v>
                </c:pt>
                <c:pt idx="234">
                  <c:v>15.3</c:v>
                </c:pt>
                <c:pt idx="235">
                  <c:v>15.3</c:v>
                </c:pt>
                <c:pt idx="236">
                  <c:v>15.1</c:v>
                </c:pt>
                <c:pt idx="237">
                  <c:v>15.6</c:v>
                </c:pt>
                <c:pt idx="238">
                  <c:v>15.0</c:v>
                </c:pt>
                <c:pt idx="239">
                  <c:v>15.6</c:v>
                </c:pt>
                <c:pt idx="240">
                  <c:v>15.7</c:v>
                </c:pt>
                <c:pt idx="241">
                  <c:v>15.2</c:v>
                </c:pt>
                <c:pt idx="242">
                  <c:v>15.4</c:v>
                </c:pt>
                <c:pt idx="243">
                  <c:v>15.2</c:v>
                </c:pt>
                <c:pt idx="244">
                  <c:v>15.0</c:v>
                </c:pt>
                <c:pt idx="245">
                  <c:v>15.2</c:v>
                </c:pt>
                <c:pt idx="246">
                  <c:v>14.8</c:v>
                </c:pt>
                <c:pt idx="247">
                  <c:v>15.6</c:v>
                </c:pt>
                <c:pt idx="248">
                  <c:v>15.2</c:v>
                </c:pt>
                <c:pt idx="249">
                  <c:v>15.2</c:v>
                </c:pt>
                <c:pt idx="250">
                  <c:v>15.5</c:v>
                </c:pt>
                <c:pt idx="251">
                  <c:v>15.5</c:v>
                </c:pt>
                <c:pt idx="252">
                  <c:v>15.4</c:v>
                </c:pt>
                <c:pt idx="253">
                  <c:v>15.4</c:v>
                </c:pt>
                <c:pt idx="254">
                  <c:v>15.1</c:v>
                </c:pt>
                <c:pt idx="255">
                  <c:v>15.2</c:v>
                </c:pt>
                <c:pt idx="256">
                  <c:v>15.1</c:v>
                </c:pt>
                <c:pt idx="257">
                  <c:v>15.2</c:v>
                </c:pt>
                <c:pt idx="258">
                  <c:v>15.3</c:v>
                </c:pt>
                <c:pt idx="259">
                  <c:v>15.7</c:v>
                </c:pt>
                <c:pt idx="260">
                  <c:v>15.7</c:v>
                </c:pt>
                <c:pt idx="261">
                  <c:v>15.5</c:v>
                </c:pt>
                <c:pt idx="262">
                  <c:v>15.2</c:v>
                </c:pt>
                <c:pt idx="263">
                  <c:v>15.4</c:v>
                </c:pt>
                <c:pt idx="264">
                  <c:v>14.7</c:v>
                </c:pt>
                <c:pt idx="265">
                  <c:v>15.2</c:v>
                </c:pt>
                <c:pt idx="266">
                  <c:v>14.8</c:v>
                </c:pt>
                <c:pt idx="267">
                  <c:v>15.1</c:v>
                </c:pt>
                <c:pt idx="268">
                  <c:v>15.0</c:v>
                </c:pt>
                <c:pt idx="269">
                  <c:v>15.1</c:v>
                </c:pt>
                <c:pt idx="270">
                  <c:v>15.5</c:v>
                </c:pt>
                <c:pt idx="271">
                  <c:v>15.1</c:v>
                </c:pt>
                <c:pt idx="272">
                  <c:v>15.1</c:v>
                </c:pt>
                <c:pt idx="273">
                  <c:v>15.4</c:v>
                </c:pt>
                <c:pt idx="274">
                  <c:v>15.0</c:v>
                </c:pt>
                <c:pt idx="275">
                  <c:v>15.5</c:v>
                </c:pt>
                <c:pt idx="276">
                  <c:v>15.4</c:v>
                </c:pt>
                <c:pt idx="277">
                  <c:v>15.1</c:v>
                </c:pt>
                <c:pt idx="278">
                  <c:v>15.0</c:v>
                </c:pt>
                <c:pt idx="279">
                  <c:v>15.1</c:v>
                </c:pt>
                <c:pt idx="280">
                  <c:v>15.1</c:v>
                </c:pt>
                <c:pt idx="281">
                  <c:v>15.1</c:v>
                </c:pt>
                <c:pt idx="282">
                  <c:v>15.1</c:v>
                </c:pt>
                <c:pt idx="283">
                  <c:v>15.1</c:v>
                </c:pt>
                <c:pt idx="284">
                  <c:v>14.9</c:v>
                </c:pt>
                <c:pt idx="285">
                  <c:v>15.1</c:v>
                </c:pt>
                <c:pt idx="286">
                  <c:v>14.7</c:v>
                </c:pt>
                <c:pt idx="287">
                  <c:v>14.9</c:v>
                </c:pt>
                <c:pt idx="288">
                  <c:v>15.3</c:v>
                </c:pt>
                <c:pt idx="289">
                  <c:v>15.0</c:v>
                </c:pt>
                <c:pt idx="290">
                  <c:v>15.1</c:v>
                </c:pt>
                <c:pt idx="291">
                  <c:v>14.7</c:v>
                </c:pt>
                <c:pt idx="292">
                  <c:v>15.0</c:v>
                </c:pt>
                <c:pt idx="293">
                  <c:v>15.0</c:v>
                </c:pt>
                <c:pt idx="294">
                  <c:v>14.8</c:v>
                </c:pt>
                <c:pt idx="295">
                  <c:v>15.0</c:v>
                </c:pt>
                <c:pt idx="296">
                  <c:v>15.0</c:v>
                </c:pt>
                <c:pt idx="297">
                  <c:v>14.7</c:v>
                </c:pt>
                <c:pt idx="298">
                  <c:v>15.3</c:v>
                </c:pt>
                <c:pt idx="299">
                  <c:v>15.1</c:v>
                </c:pt>
                <c:pt idx="300">
                  <c:v>15.0</c:v>
                </c:pt>
                <c:pt idx="301">
                  <c:v>15.2</c:v>
                </c:pt>
                <c:pt idx="302">
                  <c:v>15.0</c:v>
                </c:pt>
                <c:pt idx="303">
                  <c:v>14.8</c:v>
                </c:pt>
                <c:pt idx="304">
                  <c:v>14.9</c:v>
                </c:pt>
                <c:pt idx="305">
                  <c:v>15.2</c:v>
                </c:pt>
                <c:pt idx="306">
                  <c:v>14.8</c:v>
                </c:pt>
                <c:pt idx="307">
                  <c:v>14.9</c:v>
                </c:pt>
                <c:pt idx="308">
                  <c:v>15.2</c:v>
                </c:pt>
                <c:pt idx="309">
                  <c:v>15.1</c:v>
                </c:pt>
                <c:pt idx="310">
                  <c:v>14.7</c:v>
                </c:pt>
                <c:pt idx="311">
                  <c:v>14.8</c:v>
                </c:pt>
                <c:pt idx="312">
                  <c:v>15.0</c:v>
                </c:pt>
                <c:pt idx="313">
                  <c:v>14.9</c:v>
                </c:pt>
                <c:pt idx="314">
                  <c:v>14.7</c:v>
                </c:pt>
                <c:pt idx="315">
                  <c:v>14.9</c:v>
                </c:pt>
                <c:pt idx="316">
                  <c:v>14.9</c:v>
                </c:pt>
                <c:pt idx="317">
                  <c:v>15.1</c:v>
                </c:pt>
                <c:pt idx="318">
                  <c:v>15.1</c:v>
                </c:pt>
                <c:pt idx="319">
                  <c:v>14.8</c:v>
                </c:pt>
                <c:pt idx="320">
                  <c:v>14.8</c:v>
                </c:pt>
                <c:pt idx="321">
                  <c:v>15.2</c:v>
                </c:pt>
                <c:pt idx="322">
                  <c:v>15.1</c:v>
                </c:pt>
                <c:pt idx="323">
                  <c:v>15.3</c:v>
                </c:pt>
                <c:pt idx="324">
                  <c:v>15.0</c:v>
                </c:pt>
                <c:pt idx="325">
                  <c:v>15.2</c:v>
                </c:pt>
                <c:pt idx="326">
                  <c:v>15.1</c:v>
                </c:pt>
                <c:pt idx="327">
                  <c:v>14.9</c:v>
                </c:pt>
                <c:pt idx="328">
                  <c:v>15.2</c:v>
                </c:pt>
                <c:pt idx="329">
                  <c:v>14.6</c:v>
                </c:pt>
                <c:pt idx="330">
                  <c:v>14.7</c:v>
                </c:pt>
                <c:pt idx="331">
                  <c:v>14.8</c:v>
                </c:pt>
                <c:pt idx="332">
                  <c:v>14.5</c:v>
                </c:pt>
                <c:pt idx="333">
                  <c:v>14.7</c:v>
                </c:pt>
                <c:pt idx="334">
                  <c:v>14.9</c:v>
                </c:pt>
                <c:pt idx="335">
                  <c:v>14.9</c:v>
                </c:pt>
                <c:pt idx="336">
                  <c:v>14.7</c:v>
                </c:pt>
                <c:pt idx="337">
                  <c:v>15.0</c:v>
                </c:pt>
                <c:pt idx="338">
                  <c:v>14.7</c:v>
                </c:pt>
                <c:pt idx="339">
                  <c:v>14.8</c:v>
                </c:pt>
                <c:pt idx="340">
                  <c:v>15.0</c:v>
                </c:pt>
                <c:pt idx="341">
                  <c:v>14.7</c:v>
                </c:pt>
                <c:pt idx="342">
                  <c:v>14.7</c:v>
                </c:pt>
                <c:pt idx="343">
                  <c:v>14.6</c:v>
                </c:pt>
                <c:pt idx="344">
                  <c:v>14.7</c:v>
                </c:pt>
                <c:pt idx="345">
                  <c:v>14.8</c:v>
                </c:pt>
                <c:pt idx="346">
                  <c:v>14.7</c:v>
                </c:pt>
                <c:pt idx="347">
                  <c:v>14.7</c:v>
                </c:pt>
                <c:pt idx="348">
                  <c:v>14.9</c:v>
                </c:pt>
                <c:pt idx="349">
                  <c:v>14.8</c:v>
                </c:pt>
                <c:pt idx="350">
                  <c:v>14.6</c:v>
                </c:pt>
                <c:pt idx="351">
                  <c:v>14.8</c:v>
                </c:pt>
                <c:pt idx="352">
                  <c:v>14.9</c:v>
                </c:pt>
                <c:pt idx="353">
                  <c:v>14.3</c:v>
                </c:pt>
                <c:pt idx="354">
                  <c:v>14.5</c:v>
                </c:pt>
                <c:pt idx="355">
                  <c:v>15.1</c:v>
                </c:pt>
                <c:pt idx="356">
                  <c:v>14.9</c:v>
                </c:pt>
                <c:pt idx="357">
                  <c:v>14.7</c:v>
                </c:pt>
                <c:pt idx="358">
                  <c:v>14.6</c:v>
                </c:pt>
                <c:pt idx="359">
                  <c:v>14.4</c:v>
                </c:pt>
                <c:pt idx="360">
                  <c:v>14.8</c:v>
                </c:pt>
                <c:pt idx="361">
                  <c:v>14.5</c:v>
                </c:pt>
                <c:pt idx="362">
                  <c:v>14.4</c:v>
                </c:pt>
                <c:pt idx="363">
                  <c:v>14.8</c:v>
                </c:pt>
                <c:pt idx="364">
                  <c:v>14.6</c:v>
                </c:pt>
                <c:pt idx="365">
                  <c:v>14.7</c:v>
                </c:pt>
                <c:pt idx="366">
                  <c:v>14.6</c:v>
                </c:pt>
                <c:pt idx="367">
                  <c:v>14.8</c:v>
                </c:pt>
                <c:pt idx="368">
                  <c:v>14.6</c:v>
                </c:pt>
                <c:pt idx="369">
                  <c:v>14.7</c:v>
                </c:pt>
                <c:pt idx="370">
                  <c:v>14.7</c:v>
                </c:pt>
                <c:pt idx="371">
                  <c:v>14.6</c:v>
                </c:pt>
                <c:pt idx="372">
                  <c:v>14.9</c:v>
                </c:pt>
                <c:pt idx="373">
                  <c:v>14.4</c:v>
                </c:pt>
                <c:pt idx="374">
                  <c:v>14.6</c:v>
                </c:pt>
                <c:pt idx="375">
                  <c:v>14.6</c:v>
                </c:pt>
                <c:pt idx="376">
                  <c:v>14.6</c:v>
                </c:pt>
                <c:pt idx="377">
                  <c:v>14.8</c:v>
                </c:pt>
                <c:pt idx="378">
                  <c:v>14.6</c:v>
                </c:pt>
                <c:pt idx="379">
                  <c:v>14.5</c:v>
                </c:pt>
                <c:pt idx="380">
                  <c:v>14.5</c:v>
                </c:pt>
                <c:pt idx="381">
                  <c:v>14.7</c:v>
                </c:pt>
                <c:pt idx="382">
                  <c:v>14.5</c:v>
                </c:pt>
                <c:pt idx="383">
                  <c:v>14.5</c:v>
                </c:pt>
                <c:pt idx="384">
                  <c:v>14.5</c:v>
                </c:pt>
                <c:pt idx="385">
                  <c:v>14.7</c:v>
                </c:pt>
                <c:pt idx="386">
                  <c:v>14.3</c:v>
                </c:pt>
                <c:pt idx="387">
                  <c:v>14.9</c:v>
                </c:pt>
                <c:pt idx="388">
                  <c:v>14.5</c:v>
                </c:pt>
                <c:pt idx="389">
                  <c:v>14.6</c:v>
                </c:pt>
                <c:pt idx="390">
                  <c:v>14.4</c:v>
                </c:pt>
                <c:pt idx="391">
                  <c:v>14.5</c:v>
                </c:pt>
                <c:pt idx="392">
                  <c:v>14.4</c:v>
                </c:pt>
                <c:pt idx="393">
                  <c:v>14.4</c:v>
                </c:pt>
                <c:pt idx="394">
                  <c:v>14.6</c:v>
                </c:pt>
                <c:pt idx="395">
                  <c:v>14.2</c:v>
                </c:pt>
                <c:pt idx="396">
                  <c:v>14.7</c:v>
                </c:pt>
                <c:pt idx="397">
                  <c:v>14.4</c:v>
                </c:pt>
                <c:pt idx="398">
                  <c:v>14.4</c:v>
                </c:pt>
                <c:pt idx="399">
                  <c:v>14.3</c:v>
                </c:pt>
                <c:pt idx="400">
                  <c:v>14.4</c:v>
                </c:pt>
                <c:pt idx="401">
                  <c:v>14.6</c:v>
                </c:pt>
                <c:pt idx="402">
                  <c:v>14.1</c:v>
                </c:pt>
                <c:pt idx="403">
                  <c:v>14.5</c:v>
                </c:pt>
                <c:pt idx="404">
                  <c:v>14.6</c:v>
                </c:pt>
                <c:pt idx="405">
                  <c:v>14.3</c:v>
                </c:pt>
                <c:pt idx="406">
                  <c:v>14.3</c:v>
                </c:pt>
                <c:pt idx="407">
                  <c:v>14.4</c:v>
                </c:pt>
                <c:pt idx="408">
                  <c:v>14.6</c:v>
                </c:pt>
                <c:pt idx="409">
                  <c:v>14.6</c:v>
                </c:pt>
                <c:pt idx="410">
                  <c:v>14.4</c:v>
                </c:pt>
                <c:pt idx="411">
                  <c:v>14.6</c:v>
                </c:pt>
                <c:pt idx="412">
                  <c:v>14.3</c:v>
                </c:pt>
                <c:pt idx="413">
                  <c:v>14.4</c:v>
                </c:pt>
                <c:pt idx="414">
                  <c:v>14.6</c:v>
                </c:pt>
                <c:pt idx="415">
                  <c:v>14.4</c:v>
                </c:pt>
                <c:pt idx="416">
                  <c:v>14.4</c:v>
                </c:pt>
                <c:pt idx="417">
                  <c:v>14.6</c:v>
                </c:pt>
                <c:pt idx="418">
                  <c:v>14.6</c:v>
                </c:pt>
                <c:pt idx="419">
                  <c:v>14.6</c:v>
                </c:pt>
                <c:pt idx="420">
                  <c:v>14.4</c:v>
                </c:pt>
                <c:pt idx="421">
                  <c:v>14.6</c:v>
                </c:pt>
                <c:pt idx="422">
                  <c:v>14.9</c:v>
                </c:pt>
                <c:pt idx="423">
                  <c:v>14.3</c:v>
                </c:pt>
                <c:pt idx="424">
                  <c:v>14.6</c:v>
                </c:pt>
                <c:pt idx="425">
                  <c:v>14.1</c:v>
                </c:pt>
                <c:pt idx="426">
                  <c:v>14.5</c:v>
                </c:pt>
                <c:pt idx="427">
                  <c:v>14.5</c:v>
                </c:pt>
                <c:pt idx="428">
                  <c:v>14.3</c:v>
                </c:pt>
                <c:pt idx="429">
                  <c:v>14.4</c:v>
                </c:pt>
                <c:pt idx="430">
                  <c:v>14.5</c:v>
                </c:pt>
                <c:pt idx="431">
                  <c:v>14.4</c:v>
                </c:pt>
                <c:pt idx="432">
                  <c:v>14.6</c:v>
                </c:pt>
                <c:pt idx="433">
                  <c:v>14.3</c:v>
                </c:pt>
                <c:pt idx="434">
                  <c:v>14.4</c:v>
                </c:pt>
                <c:pt idx="435">
                  <c:v>14.3</c:v>
                </c:pt>
                <c:pt idx="436">
                  <c:v>14.4</c:v>
                </c:pt>
                <c:pt idx="437">
                  <c:v>14.1</c:v>
                </c:pt>
                <c:pt idx="438">
                  <c:v>14.7</c:v>
                </c:pt>
                <c:pt idx="439">
                  <c:v>14.3</c:v>
                </c:pt>
                <c:pt idx="440">
                  <c:v>14.5</c:v>
                </c:pt>
                <c:pt idx="441">
                  <c:v>14.6</c:v>
                </c:pt>
                <c:pt idx="442">
                  <c:v>14.4</c:v>
                </c:pt>
                <c:pt idx="443">
                  <c:v>14.2</c:v>
                </c:pt>
                <c:pt idx="444">
                  <c:v>14.6</c:v>
                </c:pt>
                <c:pt idx="445">
                  <c:v>14.3</c:v>
                </c:pt>
                <c:pt idx="446">
                  <c:v>14.4</c:v>
                </c:pt>
                <c:pt idx="447">
                  <c:v>14.4</c:v>
                </c:pt>
                <c:pt idx="448">
                  <c:v>14.4</c:v>
                </c:pt>
                <c:pt idx="449">
                  <c:v>14.5</c:v>
                </c:pt>
                <c:pt idx="450">
                  <c:v>14.5</c:v>
                </c:pt>
                <c:pt idx="451">
                  <c:v>14.2</c:v>
                </c:pt>
                <c:pt idx="452">
                  <c:v>14.4</c:v>
                </c:pt>
                <c:pt idx="453">
                  <c:v>14.6</c:v>
                </c:pt>
                <c:pt idx="454">
                  <c:v>14.4</c:v>
                </c:pt>
                <c:pt idx="455">
                  <c:v>14.7</c:v>
                </c:pt>
                <c:pt idx="456">
                  <c:v>14.4</c:v>
                </c:pt>
                <c:pt idx="457">
                  <c:v>14.4</c:v>
                </c:pt>
                <c:pt idx="458">
                  <c:v>14.4</c:v>
                </c:pt>
                <c:pt idx="459">
                  <c:v>14.4</c:v>
                </c:pt>
                <c:pt idx="460">
                  <c:v>14.4</c:v>
                </c:pt>
                <c:pt idx="461">
                  <c:v>14.2</c:v>
                </c:pt>
                <c:pt idx="462">
                  <c:v>14.5</c:v>
                </c:pt>
                <c:pt idx="463">
                  <c:v>14.4</c:v>
                </c:pt>
                <c:pt idx="464">
                  <c:v>14.2</c:v>
                </c:pt>
                <c:pt idx="465">
                  <c:v>14.4</c:v>
                </c:pt>
                <c:pt idx="466">
                  <c:v>14.3</c:v>
                </c:pt>
                <c:pt idx="467">
                  <c:v>14.3</c:v>
                </c:pt>
                <c:pt idx="468">
                  <c:v>14.6</c:v>
                </c:pt>
                <c:pt idx="469">
                  <c:v>14.2</c:v>
                </c:pt>
                <c:pt idx="470">
                  <c:v>14.4</c:v>
                </c:pt>
                <c:pt idx="471">
                  <c:v>14.3</c:v>
                </c:pt>
                <c:pt idx="472">
                  <c:v>14.2</c:v>
                </c:pt>
                <c:pt idx="473">
                  <c:v>14.1</c:v>
                </c:pt>
                <c:pt idx="474">
                  <c:v>14.5</c:v>
                </c:pt>
                <c:pt idx="475">
                  <c:v>14.3</c:v>
                </c:pt>
                <c:pt idx="476">
                  <c:v>14.5</c:v>
                </c:pt>
                <c:pt idx="477">
                  <c:v>14.2</c:v>
                </c:pt>
                <c:pt idx="478">
                  <c:v>14.3</c:v>
                </c:pt>
                <c:pt idx="479">
                  <c:v>14.4</c:v>
                </c:pt>
                <c:pt idx="480">
                  <c:v>14.3</c:v>
                </c:pt>
                <c:pt idx="481">
                  <c:v>14.3</c:v>
                </c:pt>
                <c:pt idx="482">
                  <c:v>14.3</c:v>
                </c:pt>
                <c:pt idx="483">
                  <c:v>14.3</c:v>
                </c:pt>
                <c:pt idx="484">
                  <c:v>14.4</c:v>
                </c:pt>
                <c:pt idx="485">
                  <c:v>14.1</c:v>
                </c:pt>
                <c:pt idx="486">
                  <c:v>14.3</c:v>
                </c:pt>
                <c:pt idx="487">
                  <c:v>14.2</c:v>
                </c:pt>
                <c:pt idx="488">
                  <c:v>14.3</c:v>
                </c:pt>
                <c:pt idx="489">
                  <c:v>14.3</c:v>
                </c:pt>
                <c:pt idx="490">
                  <c:v>14.2</c:v>
                </c:pt>
                <c:pt idx="491">
                  <c:v>14.3</c:v>
                </c:pt>
                <c:pt idx="492">
                  <c:v>14.2</c:v>
                </c:pt>
                <c:pt idx="493">
                  <c:v>14.2</c:v>
                </c:pt>
                <c:pt idx="494">
                  <c:v>14.4</c:v>
                </c:pt>
                <c:pt idx="495">
                  <c:v>14.5</c:v>
                </c:pt>
                <c:pt idx="496">
                  <c:v>14.2</c:v>
                </c:pt>
                <c:pt idx="497">
                  <c:v>14.2</c:v>
                </c:pt>
                <c:pt idx="498">
                  <c:v>14.2</c:v>
                </c:pt>
                <c:pt idx="499">
                  <c:v>14.1</c:v>
                </c:pt>
                <c:pt idx="500">
                  <c:v>14.2</c:v>
                </c:pt>
                <c:pt idx="501">
                  <c:v>14.2</c:v>
                </c:pt>
                <c:pt idx="502">
                  <c:v>14.2</c:v>
                </c:pt>
                <c:pt idx="503">
                  <c:v>14.2</c:v>
                </c:pt>
                <c:pt idx="504">
                  <c:v>14.1</c:v>
                </c:pt>
                <c:pt idx="505">
                  <c:v>14.3</c:v>
                </c:pt>
                <c:pt idx="506">
                  <c:v>14.5</c:v>
                </c:pt>
                <c:pt idx="507">
                  <c:v>14.0</c:v>
                </c:pt>
                <c:pt idx="508">
                  <c:v>14.2</c:v>
                </c:pt>
                <c:pt idx="509">
                  <c:v>14.1</c:v>
                </c:pt>
                <c:pt idx="510">
                  <c:v>14.3</c:v>
                </c:pt>
                <c:pt idx="511">
                  <c:v>14.2</c:v>
                </c:pt>
                <c:pt idx="512">
                  <c:v>14.2</c:v>
                </c:pt>
                <c:pt idx="513">
                  <c:v>14.4</c:v>
                </c:pt>
                <c:pt idx="514">
                  <c:v>14.1</c:v>
                </c:pt>
                <c:pt idx="515">
                  <c:v>14.2</c:v>
                </c:pt>
                <c:pt idx="516">
                  <c:v>14.2</c:v>
                </c:pt>
                <c:pt idx="517">
                  <c:v>14.3</c:v>
                </c:pt>
                <c:pt idx="518">
                  <c:v>14.3</c:v>
                </c:pt>
                <c:pt idx="519">
                  <c:v>14.4</c:v>
                </c:pt>
                <c:pt idx="520">
                  <c:v>14.3</c:v>
                </c:pt>
                <c:pt idx="521">
                  <c:v>14.3</c:v>
                </c:pt>
                <c:pt idx="522">
                  <c:v>14.1</c:v>
                </c:pt>
                <c:pt idx="523">
                  <c:v>14.0</c:v>
                </c:pt>
                <c:pt idx="524">
                  <c:v>14.4</c:v>
                </c:pt>
                <c:pt idx="525">
                  <c:v>14.2</c:v>
                </c:pt>
                <c:pt idx="526">
                  <c:v>14.1</c:v>
                </c:pt>
                <c:pt idx="527">
                  <c:v>14.2</c:v>
                </c:pt>
                <c:pt idx="528">
                  <c:v>14.0</c:v>
                </c:pt>
                <c:pt idx="529">
                  <c:v>14.3</c:v>
                </c:pt>
                <c:pt idx="530">
                  <c:v>14.1</c:v>
                </c:pt>
                <c:pt idx="531">
                  <c:v>14.1</c:v>
                </c:pt>
                <c:pt idx="532">
                  <c:v>14.2</c:v>
                </c:pt>
                <c:pt idx="533">
                  <c:v>14.3</c:v>
                </c:pt>
                <c:pt idx="534">
                  <c:v>14.0</c:v>
                </c:pt>
                <c:pt idx="535">
                  <c:v>14.3</c:v>
                </c:pt>
                <c:pt idx="536">
                  <c:v>14.1</c:v>
                </c:pt>
                <c:pt idx="537">
                  <c:v>14.1</c:v>
                </c:pt>
                <c:pt idx="538">
                  <c:v>14.3</c:v>
                </c:pt>
                <c:pt idx="539">
                  <c:v>14.3</c:v>
                </c:pt>
                <c:pt idx="540">
                  <c:v>14.2</c:v>
                </c:pt>
                <c:pt idx="541">
                  <c:v>14.2</c:v>
                </c:pt>
                <c:pt idx="542">
                  <c:v>14.1</c:v>
                </c:pt>
                <c:pt idx="543">
                  <c:v>14.2</c:v>
                </c:pt>
                <c:pt idx="544">
                  <c:v>14.3</c:v>
                </c:pt>
                <c:pt idx="545">
                  <c:v>14.0</c:v>
                </c:pt>
                <c:pt idx="546">
                  <c:v>14.2</c:v>
                </c:pt>
                <c:pt idx="547">
                  <c:v>14.2</c:v>
                </c:pt>
                <c:pt idx="548">
                  <c:v>14.2</c:v>
                </c:pt>
                <c:pt idx="549">
                  <c:v>14.2</c:v>
                </c:pt>
                <c:pt idx="550">
                  <c:v>14.2</c:v>
                </c:pt>
                <c:pt idx="551">
                  <c:v>14.1</c:v>
                </c:pt>
                <c:pt idx="552">
                  <c:v>14.0</c:v>
                </c:pt>
                <c:pt idx="553">
                  <c:v>14.4</c:v>
                </c:pt>
                <c:pt idx="554">
                  <c:v>14.3</c:v>
                </c:pt>
                <c:pt idx="555">
                  <c:v>14.1</c:v>
                </c:pt>
                <c:pt idx="556">
                  <c:v>14.1</c:v>
                </c:pt>
                <c:pt idx="557">
                  <c:v>14.1</c:v>
                </c:pt>
                <c:pt idx="558">
                  <c:v>14.1</c:v>
                </c:pt>
                <c:pt idx="559">
                  <c:v>14.0</c:v>
                </c:pt>
                <c:pt idx="560">
                  <c:v>14.3</c:v>
                </c:pt>
                <c:pt idx="561">
                  <c:v>14.2</c:v>
                </c:pt>
                <c:pt idx="562">
                  <c:v>14.1</c:v>
                </c:pt>
                <c:pt idx="563">
                  <c:v>14.4</c:v>
                </c:pt>
                <c:pt idx="564">
                  <c:v>14.2</c:v>
                </c:pt>
                <c:pt idx="565">
                  <c:v>14.1</c:v>
                </c:pt>
                <c:pt idx="566">
                  <c:v>14.1</c:v>
                </c:pt>
                <c:pt idx="567">
                  <c:v>14.1</c:v>
                </c:pt>
                <c:pt idx="568">
                  <c:v>14.2</c:v>
                </c:pt>
                <c:pt idx="569">
                  <c:v>14.2</c:v>
                </c:pt>
                <c:pt idx="570">
                  <c:v>14.3</c:v>
                </c:pt>
                <c:pt idx="571">
                  <c:v>14.3</c:v>
                </c:pt>
                <c:pt idx="572">
                  <c:v>14.0</c:v>
                </c:pt>
                <c:pt idx="573">
                  <c:v>14.1</c:v>
                </c:pt>
                <c:pt idx="574">
                  <c:v>14.1</c:v>
                </c:pt>
                <c:pt idx="575">
                  <c:v>14.2</c:v>
                </c:pt>
                <c:pt idx="576">
                  <c:v>14.1</c:v>
                </c:pt>
                <c:pt idx="577">
                  <c:v>14.2</c:v>
                </c:pt>
                <c:pt idx="578">
                  <c:v>14.1</c:v>
                </c:pt>
                <c:pt idx="579">
                  <c:v>14.2</c:v>
                </c:pt>
                <c:pt idx="580">
                  <c:v>14.2</c:v>
                </c:pt>
                <c:pt idx="581">
                  <c:v>14.3</c:v>
                </c:pt>
                <c:pt idx="582">
                  <c:v>14.1</c:v>
                </c:pt>
                <c:pt idx="583">
                  <c:v>14.0</c:v>
                </c:pt>
                <c:pt idx="584">
                  <c:v>14.0</c:v>
                </c:pt>
                <c:pt idx="585">
                  <c:v>14.3</c:v>
                </c:pt>
                <c:pt idx="586">
                  <c:v>14.2</c:v>
                </c:pt>
                <c:pt idx="587">
                  <c:v>14.0</c:v>
                </c:pt>
                <c:pt idx="588">
                  <c:v>14.3</c:v>
                </c:pt>
                <c:pt idx="589">
                  <c:v>14.1</c:v>
                </c:pt>
                <c:pt idx="590">
                  <c:v>14.2</c:v>
                </c:pt>
                <c:pt idx="591">
                  <c:v>14.1</c:v>
                </c:pt>
                <c:pt idx="592">
                  <c:v>14.0</c:v>
                </c:pt>
                <c:pt idx="593">
                  <c:v>14.2</c:v>
                </c:pt>
                <c:pt idx="594">
                  <c:v>14.1</c:v>
                </c:pt>
                <c:pt idx="595">
                  <c:v>14.2</c:v>
                </c:pt>
                <c:pt idx="596">
                  <c:v>14.0</c:v>
                </c:pt>
                <c:pt idx="597">
                  <c:v>14.2</c:v>
                </c:pt>
                <c:pt idx="598">
                  <c:v>14.1</c:v>
                </c:pt>
                <c:pt idx="599">
                  <c:v>14.0</c:v>
                </c:pt>
                <c:pt idx="600">
                  <c:v>14.1</c:v>
                </c:pt>
                <c:pt idx="601">
                  <c:v>14.2</c:v>
                </c:pt>
                <c:pt idx="602">
                  <c:v>14.0</c:v>
                </c:pt>
                <c:pt idx="603">
                  <c:v>14.2</c:v>
                </c:pt>
                <c:pt idx="604">
                  <c:v>14.1</c:v>
                </c:pt>
                <c:pt idx="605">
                  <c:v>14.2</c:v>
                </c:pt>
                <c:pt idx="606">
                  <c:v>14.2</c:v>
                </c:pt>
                <c:pt idx="607">
                  <c:v>14.2</c:v>
                </c:pt>
                <c:pt idx="608">
                  <c:v>14.1</c:v>
                </c:pt>
                <c:pt idx="609">
                  <c:v>14.2</c:v>
                </c:pt>
                <c:pt idx="610">
                  <c:v>14.0</c:v>
                </c:pt>
                <c:pt idx="611">
                  <c:v>14.1</c:v>
                </c:pt>
                <c:pt idx="612">
                  <c:v>14.1</c:v>
                </c:pt>
                <c:pt idx="613">
                  <c:v>14.1</c:v>
                </c:pt>
                <c:pt idx="614">
                  <c:v>14.2</c:v>
                </c:pt>
                <c:pt idx="615">
                  <c:v>14.1</c:v>
                </c:pt>
                <c:pt idx="616">
                  <c:v>14.2</c:v>
                </c:pt>
                <c:pt idx="617">
                  <c:v>14.1</c:v>
                </c:pt>
                <c:pt idx="618">
                  <c:v>14.1</c:v>
                </c:pt>
                <c:pt idx="619">
                  <c:v>14.2</c:v>
                </c:pt>
                <c:pt idx="620">
                  <c:v>14.1</c:v>
                </c:pt>
                <c:pt idx="621">
                  <c:v>14.0</c:v>
                </c:pt>
                <c:pt idx="622">
                  <c:v>14.0</c:v>
                </c:pt>
                <c:pt idx="623">
                  <c:v>14.0</c:v>
                </c:pt>
                <c:pt idx="624">
                  <c:v>14.2</c:v>
                </c:pt>
                <c:pt idx="625">
                  <c:v>14.1</c:v>
                </c:pt>
                <c:pt idx="626">
                  <c:v>14.2</c:v>
                </c:pt>
                <c:pt idx="627">
                  <c:v>14.2</c:v>
                </c:pt>
                <c:pt idx="628">
                  <c:v>14.1</c:v>
                </c:pt>
                <c:pt idx="629">
                  <c:v>14.1</c:v>
                </c:pt>
                <c:pt idx="630">
                  <c:v>14.1</c:v>
                </c:pt>
                <c:pt idx="631">
                  <c:v>14.1</c:v>
                </c:pt>
                <c:pt idx="632">
                  <c:v>14.1</c:v>
                </c:pt>
                <c:pt idx="633">
                  <c:v>14.1</c:v>
                </c:pt>
                <c:pt idx="634">
                  <c:v>14.0</c:v>
                </c:pt>
                <c:pt idx="635">
                  <c:v>14.1</c:v>
                </c:pt>
                <c:pt idx="636">
                  <c:v>14.0</c:v>
                </c:pt>
                <c:pt idx="637">
                  <c:v>14.1</c:v>
                </c:pt>
                <c:pt idx="638">
                  <c:v>14.1</c:v>
                </c:pt>
                <c:pt idx="639">
                  <c:v>14.2</c:v>
                </c:pt>
                <c:pt idx="640">
                  <c:v>14.1</c:v>
                </c:pt>
                <c:pt idx="641">
                  <c:v>14.0</c:v>
                </c:pt>
                <c:pt idx="642">
                  <c:v>14.1</c:v>
                </c:pt>
                <c:pt idx="643">
                  <c:v>14.1</c:v>
                </c:pt>
                <c:pt idx="644">
                  <c:v>14.1</c:v>
                </c:pt>
                <c:pt idx="645">
                  <c:v>14.1</c:v>
                </c:pt>
                <c:pt idx="646">
                  <c:v>14.2</c:v>
                </c:pt>
                <c:pt idx="647">
                  <c:v>14.1</c:v>
                </c:pt>
                <c:pt idx="648">
                  <c:v>14.1</c:v>
                </c:pt>
                <c:pt idx="649">
                  <c:v>14.1</c:v>
                </c:pt>
                <c:pt idx="650">
                  <c:v>14.1</c:v>
                </c:pt>
                <c:pt idx="651">
                  <c:v>14.1</c:v>
                </c:pt>
                <c:pt idx="652">
                  <c:v>14.1</c:v>
                </c:pt>
                <c:pt idx="653">
                  <c:v>14.0</c:v>
                </c:pt>
                <c:pt idx="654">
                  <c:v>14.1</c:v>
                </c:pt>
                <c:pt idx="655">
                  <c:v>14.1</c:v>
                </c:pt>
                <c:pt idx="656">
                  <c:v>14.1</c:v>
                </c:pt>
                <c:pt idx="657">
                  <c:v>14.1</c:v>
                </c:pt>
                <c:pt idx="658">
                  <c:v>14.0</c:v>
                </c:pt>
                <c:pt idx="659">
                  <c:v>14.0</c:v>
                </c:pt>
                <c:pt idx="660">
                  <c:v>14.1</c:v>
                </c:pt>
                <c:pt idx="661">
                  <c:v>14.2</c:v>
                </c:pt>
                <c:pt idx="662">
                  <c:v>14.1</c:v>
                </c:pt>
                <c:pt idx="663">
                  <c:v>14.1</c:v>
                </c:pt>
                <c:pt idx="664">
                  <c:v>14.1</c:v>
                </c:pt>
                <c:pt idx="665">
                  <c:v>14.2</c:v>
                </c:pt>
                <c:pt idx="666">
                  <c:v>14.1</c:v>
                </c:pt>
                <c:pt idx="667">
                  <c:v>14.1</c:v>
                </c:pt>
                <c:pt idx="668">
                  <c:v>14.1</c:v>
                </c:pt>
                <c:pt idx="669">
                  <c:v>14.1</c:v>
                </c:pt>
                <c:pt idx="670">
                  <c:v>14.1</c:v>
                </c:pt>
                <c:pt idx="671">
                  <c:v>14.1</c:v>
                </c:pt>
                <c:pt idx="672">
                  <c:v>14.1</c:v>
                </c:pt>
                <c:pt idx="673">
                  <c:v>14.1</c:v>
                </c:pt>
                <c:pt idx="674">
                  <c:v>14.1</c:v>
                </c:pt>
                <c:pt idx="675">
                  <c:v>14.1</c:v>
                </c:pt>
                <c:pt idx="676">
                  <c:v>14.1</c:v>
                </c:pt>
                <c:pt idx="677">
                  <c:v>14.1</c:v>
                </c:pt>
                <c:pt idx="678">
                  <c:v>14.1</c:v>
                </c:pt>
                <c:pt idx="679">
                  <c:v>14.1</c:v>
                </c:pt>
                <c:pt idx="680">
                  <c:v>14.0</c:v>
                </c:pt>
                <c:pt idx="681">
                  <c:v>14.1</c:v>
                </c:pt>
                <c:pt idx="682">
                  <c:v>14.1</c:v>
                </c:pt>
                <c:pt idx="683">
                  <c:v>14.1</c:v>
                </c:pt>
                <c:pt idx="684">
                  <c:v>14.0</c:v>
                </c:pt>
                <c:pt idx="685">
                  <c:v>14.1</c:v>
                </c:pt>
                <c:pt idx="686">
                  <c:v>14.1</c:v>
                </c:pt>
                <c:pt idx="687">
                  <c:v>14.1</c:v>
                </c:pt>
                <c:pt idx="688">
                  <c:v>14.1</c:v>
                </c:pt>
                <c:pt idx="689">
                  <c:v>14.1</c:v>
                </c:pt>
                <c:pt idx="690">
                  <c:v>14.1</c:v>
                </c:pt>
                <c:pt idx="691">
                  <c:v>14.1</c:v>
                </c:pt>
                <c:pt idx="692">
                  <c:v>14.0</c:v>
                </c:pt>
                <c:pt idx="693">
                  <c:v>14.1</c:v>
                </c:pt>
                <c:pt idx="694">
                  <c:v>14.1</c:v>
                </c:pt>
                <c:pt idx="695">
                  <c:v>14.1</c:v>
                </c:pt>
                <c:pt idx="696">
                  <c:v>14.1</c:v>
                </c:pt>
                <c:pt idx="697">
                  <c:v>14.1</c:v>
                </c:pt>
                <c:pt idx="698">
                  <c:v>14.1</c:v>
                </c:pt>
                <c:pt idx="699">
                  <c:v>14.2</c:v>
                </c:pt>
                <c:pt idx="700">
                  <c:v>14.1</c:v>
                </c:pt>
                <c:pt idx="701">
                  <c:v>14.1</c:v>
                </c:pt>
                <c:pt idx="702">
                  <c:v>14.1</c:v>
                </c:pt>
                <c:pt idx="703">
                  <c:v>14.0</c:v>
                </c:pt>
                <c:pt idx="704">
                  <c:v>14.1</c:v>
                </c:pt>
                <c:pt idx="705">
                  <c:v>14.2</c:v>
                </c:pt>
                <c:pt idx="706">
                  <c:v>14.1</c:v>
                </c:pt>
                <c:pt idx="707">
                  <c:v>14.1</c:v>
                </c:pt>
                <c:pt idx="708">
                  <c:v>14.1</c:v>
                </c:pt>
                <c:pt idx="709">
                  <c:v>14.1</c:v>
                </c:pt>
                <c:pt idx="710">
                  <c:v>14.1</c:v>
                </c:pt>
                <c:pt idx="711">
                  <c:v>14.1</c:v>
                </c:pt>
                <c:pt idx="712">
                  <c:v>14.1</c:v>
                </c:pt>
                <c:pt idx="713">
                  <c:v>14.1</c:v>
                </c:pt>
                <c:pt idx="714">
                  <c:v>14.1</c:v>
                </c:pt>
                <c:pt idx="715">
                  <c:v>14.1</c:v>
                </c:pt>
                <c:pt idx="716">
                  <c:v>14.1</c:v>
                </c:pt>
                <c:pt idx="717">
                  <c:v>14.1</c:v>
                </c:pt>
                <c:pt idx="718">
                  <c:v>14.1</c:v>
                </c:pt>
                <c:pt idx="719">
                  <c:v>14.2</c:v>
                </c:pt>
                <c:pt idx="720">
                  <c:v>14.1</c:v>
                </c:pt>
                <c:pt idx="721">
                  <c:v>14.1</c:v>
                </c:pt>
                <c:pt idx="722">
                  <c:v>14.1</c:v>
                </c:pt>
                <c:pt idx="723">
                  <c:v>14.1</c:v>
                </c:pt>
                <c:pt idx="724">
                  <c:v>14.1</c:v>
                </c:pt>
                <c:pt idx="725">
                  <c:v>14.1</c:v>
                </c:pt>
                <c:pt idx="726">
                  <c:v>14.0</c:v>
                </c:pt>
                <c:pt idx="727">
                  <c:v>14.1</c:v>
                </c:pt>
                <c:pt idx="728">
                  <c:v>14.1</c:v>
                </c:pt>
                <c:pt idx="729">
                  <c:v>14.1</c:v>
                </c:pt>
                <c:pt idx="730">
                  <c:v>14.1</c:v>
                </c:pt>
                <c:pt idx="731">
                  <c:v>14.1</c:v>
                </c:pt>
                <c:pt idx="732">
                  <c:v>14.1</c:v>
                </c:pt>
                <c:pt idx="733">
                  <c:v>14.1</c:v>
                </c:pt>
                <c:pt idx="734">
                  <c:v>14.1</c:v>
                </c:pt>
                <c:pt idx="735">
                  <c:v>14.1</c:v>
                </c:pt>
                <c:pt idx="736">
                  <c:v>14.1</c:v>
                </c:pt>
                <c:pt idx="737">
                  <c:v>14.1</c:v>
                </c:pt>
                <c:pt idx="738">
                  <c:v>14.1</c:v>
                </c:pt>
                <c:pt idx="739">
                  <c:v>14.1</c:v>
                </c:pt>
                <c:pt idx="740">
                  <c:v>14.1</c:v>
                </c:pt>
                <c:pt idx="741">
                  <c:v>14.1</c:v>
                </c:pt>
                <c:pt idx="742">
                  <c:v>14.1</c:v>
                </c:pt>
                <c:pt idx="743">
                  <c:v>14.2</c:v>
                </c:pt>
                <c:pt idx="744">
                  <c:v>14.1</c:v>
                </c:pt>
                <c:pt idx="745">
                  <c:v>14.1</c:v>
                </c:pt>
                <c:pt idx="746">
                  <c:v>14.1</c:v>
                </c:pt>
                <c:pt idx="747">
                  <c:v>14.1</c:v>
                </c:pt>
                <c:pt idx="748">
                  <c:v>14.1</c:v>
                </c:pt>
                <c:pt idx="749">
                  <c:v>14.1</c:v>
                </c:pt>
                <c:pt idx="750">
                  <c:v>14.1</c:v>
                </c:pt>
                <c:pt idx="751">
                  <c:v>14.1</c:v>
                </c:pt>
                <c:pt idx="752">
                  <c:v>14.1</c:v>
                </c:pt>
                <c:pt idx="753">
                  <c:v>14.0</c:v>
                </c:pt>
                <c:pt idx="754">
                  <c:v>14.1</c:v>
                </c:pt>
                <c:pt idx="755">
                  <c:v>14.1</c:v>
                </c:pt>
                <c:pt idx="756">
                  <c:v>14.1</c:v>
                </c:pt>
                <c:pt idx="757">
                  <c:v>14.1</c:v>
                </c:pt>
                <c:pt idx="758">
                  <c:v>14.1</c:v>
                </c:pt>
                <c:pt idx="759">
                  <c:v>14.1</c:v>
                </c:pt>
                <c:pt idx="760">
                  <c:v>14.1</c:v>
                </c:pt>
                <c:pt idx="761">
                  <c:v>14.1</c:v>
                </c:pt>
                <c:pt idx="762">
                  <c:v>14.1</c:v>
                </c:pt>
                <c:pt idx="763">
                  <c:v>14.1</c:v>
                </c:pt>
                <c:pt idx="764">
                  <c:v>14.1</c:v>
                </c:pt>
                <c:pt idx="765">
                  <c:v>14.1</c:v>
                </c:pt>
                <c:pt idx="766">
                  <c:v>14.1</c:v>
                </c:pt>
                <c:pt idx="767">
                  <c:v>14.1</c:v>
                </c:pt>
                <c:pt idx="768">
                  <c:v>14.1</c:v>
                </c:pt>
                <c:pt idx="769">
                  <c:v>14.1</c:v>
                </c:pt>
                <c:pt idx="770">
                  <c:v>14.1</c:v>
                </c:pt>
                <c:pt idx="771">
                  <c:v>14.1</c:v>
                </c:pt>
                <c:pt idx="772">
                  <c:v>14.1</c:v>
                </c:pt>
                <c:pt idx="773">
                  <c:v>14.1</c:v>
                </c:pt>
                <c:pt idx="774">
                  <c:v>14.1</c:v>
                </c:pt>
                <c:pt idx="775">
                  <c:v>14.0</c:v>
                </c:pt>
                <c:pt idx="776">
                  <c:v>14.1</c:v>
                </c:pt>
                <c:pt idx="777">
                  <c:v>14.1</c:v>
                </c:pt>
                <c:pt idx="778">
                  <c:v>14.1</c:v>
                </c:pt>
                <c:pt idx="779">
                  <c:v>14.1</c:v>
                </c:pt>
                <c:pt idx="780">
                  <c:v>14.1</c:v>
                </c:pt>
                <c:pt idx="781">
                  <c:v>14.0</c:v>
                </c:pt>
                <c:pt idx="782">
                  <c:v>14.0</c:v>
                </c:pt>
                <c:pt idx="783">
                  <c:v>14.1</c:v>
                </c:pt>
                <c:pt idx="784">
                  <c:v>14.1</c:v>
                </c:pt>
                <c:pt idx="785">
                  <c:v>14.1</c:v>
                </c:pt>
                <c:pt idx="786">
                  <c:v>14.0</c:v>
                </c:pt>
                <c:pt idx="787">
                  <c:v>14.2</c:v>
                </c:pt>
                <c:pt idx="788">
                  <c:v>14.1</c:v>
                </c:pt>
                <c:pt idx="789">
                  <c:v>14.1</c:v>
                </c:pt>
                <c:pt idx="790">
                  <c:v>14.1</c:v>
                </c:pt>
                <c:pt idx="791">
                  <c:v>14.1</c:v>
                </c:pt>
                <c:pt idx="792">
                  <c:v>14.1</c:v>
                </c:pt>
                <c:pt idx="793">
                  <c:v>14.1</c:v>
                </c:pt>
                <c:pt idx="794">
                  <c:v>14.1</c:v>
                </c:pt>
                <c:pt idx="795">
                  <c:v>14.1</c:v>
                </c:pt>
                <c:pt idx="796">
                  <c:v>14.1</c:v>
                </c:pt>
                <c:pt idx="797">
                  <c:v>14.1</c:v>
                </c:pt>
                <c:pt idx="798">
                  <c:v>14.1</c:v>
                </c:pt>
                <c:pt idx="799">
                  <c:v>14.1</c:v>
                </c:pt>
                <c:pt idx="800">
                  <c:v>14.1</c:v>
                </c:pt>
                <c:pt idx="801">
                  <c:v>14.1</c:v>
                </c:pt>
                <c:pt idx="802">
                  <c:v>14.1</c:v>
                </c:pt>
                <c:pt idx="803">
                  <c:v>14.1</c:v>
                </c:pt>
                <c:pt idx="804">
                  <c:v>14.1</c:v>
                </c:pt>
                <c:pt idx="805">
                  <c:v>14.0</c:v>
                </c:pt>
                <c:pt idx="806">
                  <c:v>14.1</c:v>
                </c:pt>
                <c:pt idx="807">
                  <c:v>14.1</c:v>
                </c:pt>
                <c:pt idx="808">
                  <c:v>14.0</c:v>
                </c:pt>
                <c:pt idx="809">
                  <c:v>14.1</c:v>
                </c:pt>
                <c:pt idx="810">
                  <c:v>14.1</c:v>
                </c:pt>
                <c:pt idx="811">
                  <c:v>14.1</c:v>
                </c:pt>
                <c:pt idx="812">
                  <c:v>14.1</c:v>
                </c:pt>
                <c:pt idx="813">
                  <c:v>14.1</c:v>
                </c:pt>
                <c:pt idx="814">
                  <c:v>14.1</c:v>
                </c:pt>
                <c:pt idx="815">
                  <c:v>14.1</c:v>
                </c:pt>
                <c:pt idx="816">
                  <c:v>14.1</c:v>
                </c:pt>
                <c:pt idx="817">
                  <c:v>14.1</c:v>
                </c:pt>
                <c:pt idx="818">
                  <c:v>14.1</c:v>
                </c:pt>
                <c:pt idx="819">
                  <c:v>14.0</c:v>
                </c:pt>
                <c:pt idx="820">
                  <c:v>14.1</c:v>
                </c:pt>
                <c:pt idx="821">
                  <c:v>14.0</c:v>
                </c:pt>
                <c:pt idx="822">
                  <c:v>14.1</c:v>
                </c:pt>
                <c:pt idx="823">
                  <c:v>14.1</c:v>
                </c:pt>
                <c:pt idx="824">
                  <c:v>14.1</c:v>
                </c:pt>
                <c:pt idx="825">
                  <c:v>14.1</c:v>
                </c:pt>
                <c:pt idx="826">
                  <c:v>14.1</c:v>
                </c:pt>
                <c:pt idx="827">
                  <c:v>14.1</c:v>
                </c:pt>
                <c:pt idx="828">
                  <c:v>14.1</c:v>
                </c:pt>
                <c:pt idx="829">
                  <c:v>14.1</c:v>
                </c:pt>
                <c:pt idx="830">
                  <c:v>14.1</c:v>
                </c:pt>
                <c:pt idx="831">
                  <c:v>14.1</c:v>
                </c:pt>
                <c:pt idx="832">
                  <c:v>14.1</c:v>
                </c:pt>
                <c:pt idx="833">
                  <c:v>14.1</c:v>
                </c:pt>
                <c:pt idx="834">
                  <c:v>14.1</c:v>
                </c:pt>
                <c:pt idx="835">
                  <c:v>14.1</c:v>
                </c:pt>
                <c:pt idx="836">
                  <c:v>14.1</c:v>
                </c:pt>
                <c:pt idx="837">
                  <c:v>14.1</c:v>
                </c:pt>
                <c:pt idx="838">
                  <c:v>14.1</c:v>
                </c:pt>
                <c:pt idx="839">
                  <c:v>14.1</c:v>
                </c:pt>
                <c:pt idx="840">
                  <c:v>14.1</c:v>
                </c:pt>
                <c:pt idx="841">
                  <c:v>14.1</c:v>
                </c:pt>
                <c:pt idx="842">
                  <c:v>14.1</c:v>
                </c:pt>
                <c:pt idx="843">
                  <c:v>14.1</c:v>
                </c:pt>
                <c:pt idx="844">
                  <c:v>14.1</c:v>
                </c:pt>
                <c:pt idx="845">
                  <c:v>14.1</c:v>
                </c:pt>
                <c:pt idx="846">
                  <c:v>14.1</c:v>
                </c:pt>
                <c:pt idx="847">
                  <c:v>14.1</c:v>
                </c:pt>
                <c:pt idx="848">
                  <c:v>14.1</c:v>
                </c:pt>
                <c:pt idx="849">
                  <c:v>14.1</c:v>
                </c:pt>
                <c:pt idx="850">
                  <c:v>14.1</c:v>
                </c:pt>
                <c:pt idx="851">
                  <c:v>14.1</c:v>
                </c:pt>
                <c:pt idx="852">
                  <c:v>14.1</c:v>
                </c:pt>
                <c:pt idx="853">
                  <c:v>14.1</c:v>
                </c:pt>
                <c:pt idx="854">
                  <c:v>14.1</c:v>
                </c:pt>
                <c:pt idx="855">
                  <c:v>14.1</c:v>
                </c:pt>
                <c:pt idx="856">
                  <c:v>14.1</c:v>
                </c:pt>
                <c:pt idx="857">
                  <c:v>14.1</c:v>
                </c:pt>
                <c:pt idx="858">
                  <c:v>14.1</c:v>
                </c:pt>
                <c:pt idx="859">
                  <c:v>14.1</c:v>
                </c:pt>
                <c:pt idx="860">
                  <c:v>14.1</c:v>
                </c:pt>
                <c:pt idx="861">
                  <c:v>14.1</c:v>
                </c:pt>
                <c:pt idx="862">
                  <c:v>14.1</c:v>
                </c:pt>
                <c:pt idx="863">
                  <c:v>14.1</c:v>
                </c:pt>
                <c:pt idx="864">
                  <c:v>14.1</c:v>
                </c:pt>
                <c:pt idx="865">
                  <c:v>14.1</c:v>
                </c:pt>
                <c:pt idx="866">
                  <c:v>14.1</c:v>
                </c:pt>
                <c:pt idx="867">
                  <c:v>14.2</c:v>
                </c:pt>
                <c:pt idx="868">
                  <c:v>14.1</c:v>
                </c:pt>
                <c:pt idx="869">
                  <c:v>14.1</c:v>
                </c:pt>
                <c:pt idx="870">
                  <c:v>14.1</c:v>
                </c:pt>
                <c:pt idx="871">
                  <c:v>14.1</c:v>
                </c:pt>
                <c:pt idx="872">
                  <c:v>14.1</c:v>
                </c:pt>
                <c:pt idx="873">
                  <c:v>14.1</c:v>
                </c:pt>
                <c:pt idx="874">
                  <c:v>14.1</c:v>
                </c:pt>
                <c:pt idx="875">
                  <c:v>14.1</c:v>
                </c:pt>
                <c:pt idx="876">
                  <c:v>14.1</c:v>
                </c:pt>
                <c:pt idx="877">
                  <c:v>14.1</c:v>
                </c:pt>
                <c:pt idx="878">
                  <c:v>14.1</c:v>
                </c:pt>
                <c:pt idx="879">
                  <c:v>14.1</c:v>
                </c:pt>
                <c:pt idx="880">
                  <c:v>14.1</c:v>
                </c:pt>
                <c:pt idx="881">
                  <c:v>14.1</c:v>
                </c:pt>
                <c:pt idx="882">
                  <c:v>14.1</c:v>
                </c:pt>
                <c:pt idx="883">
                  <c:v>14.1</c:v>
                </c:pt>
                <c:pt idx="884">
                  <c:v>14.0</c:v>
                </c:pt>
                <c:pt idx="885">
                  <c:v>14.1</c:v>
                </c:pt>
                <c:pt idx="886">
                  <c:v>14.1</c:v>
                </c:pt>
                <c:pt idx="887">
                  <c:v>14.1</c:v>
                </c:pt>
                <c:pt idx="888">
                  <c:v>14.1</c:v>
                </c:pt>
                <c:pt idx="889">
                  <c:v>14.2</c:v>
                </c:pt>
                <c:pt idx="890">
                  <c:v>14.1</c:v>
                </c:pt>
                <c:pt idx="891">
                  <c:v>14.1</c:v>
                </c:pt>
                <c:pt idx="892">
                  <c:v>14.1</c:v>
                </c:pt>
                <c:pt idx="893">
                  <c:v>14.1</c:v>
                </c:pt>
                <c:pt idx="894">
                  <c:v>14.1</c:v>
                </c:pt>
                <c:pt idx="895">
                  <c:v>14.2</c:v>
                </c:pt>
                <c:pt idx="896">
                  <c:v>14.1</c:v>
                </c:pt>
                <c:pt idx="897">
                  <c:v>14.1</c:v>
                </c:pt>
                <c:pt idx="898">
                  <c:v>14.1</c:v>
                </c:pt>
                <c:pt idx="899">
                  <c:v>14.1</c:v>
                </c:pt>
                <c:pt idx="900">
                  <c:v>14.1</c:v>
                </c:pt>
                <c:pt idx="901">
                  <c:v>14.1</c:v>
                </c:pt>
                <c:pt idx="902">
                  <c:v>14.1</c:v>
                </c:pt>
                <c:pt idx="903">
                  <c:v>14.0</c:v>
                </c:pt>
                <c:pt idx="904">
                  <c:v>14.2</c:v>
                </c:pt>
                <c:pt idx="905">
                  <c:v>14.1</c:v>
                </c:pt>
                <c:pt idx="906">
                  <c:v>14.1</c:v>
                </c:pt>
                <c:pt idx="907">
                  <c:v>14.1</c:v>
                </c:pt>
                <c:pt idx="908">
                  <c:v>14.1</c:v>
                </c:pt>
                <c:pt idx="909">
                  <c:v>14.1</c:v>
                </c:pt>
                <c:pt idx="910">
                  <c:v>14.1</c:v>
                </c:pt>
                <c:pt idx="911">
                  <c:v>14.1</c:v>
                </c:pt>
                <c:pt idx="912">
                  <c:v>14.1</c:v>
                </c:pt>
                <c:pt idx="913">
                  <c:v>14.2</c:v>
                </c:pt>
                <c:pt idx="914">
                  <c:v>14.1</c:v>
                </c:pt>
                <c:pt idx="915">
                  <c:v>14.0</c:v>
                </c:pt>
                <c:pt idx="916">
                  <c:v>14.1</c:v>
                </c:pt>
                <c:pt idx="917">
                  <c:v>14.1</c:v>
                </c:pt>
                <c:pt idx="918">
                  <c:v>14.1</c:v>
                </c:pt>
                <c:pt idx="919">
                  <c:v>14.1</c:v>
                </c:pt>
                <c:pt idx="920">
                  <c:v>14.1</c:v>
                </c:pt>
                <c:pt idx="921">
                  <c:v>14.1</c:v>
                </c:pt>
                <c:pt idx="922">
                  <c:v>14.1</c:v>
                </c:pt>
                <c:pt idx="923">
                  <c:v>14.1</c:v>
                </c:pt>
                <c:pt idx="924">
                  <c:v>14.1</c:v>
                </c:pt>
                <c:pt idx="925">
                  <c:v>14.1</c:v>
                </c:pt>
                <c:pt idx="926">
                  <c:v>14.1</c:v>
                </c:pt>
                <c:pt idx="927">
                  <c:v>14.1</c:v>
                </c:pt>
                <c:pt idx="928">
                  <c:v>14.1</c:v>
                </c:pt>
                <c:pt idx="929">
                  <c:v>14.1</c:v>
                </c:pt>
                <c:pt idx="930">
                  <c:v>14.1</c:v>
                </c:pt>
                <c:pt idx="931">
                  <c:v>14.2</c:v>
                </c:pt>
                <c:pt idx="932">
                  <c:v>14.1</c:v>
                </c:pt>
                <c:pt idx="933">
                  <c:v>14.1</c:v>
                </c:pt>
                <c:pt idx="934">
                  <c:v>14.1</c:v>
                </c:pt>
                <c:pt idx="935">
                  <c:v>14.1</c:v>
                </c:pt>
                <c:pt idx="936">
                  <c:v>14.1</c:v>
                </c:pt>
                <c:pt idx="937">
                  <c:v>14.1</c:v>
                </c:pt>
                <c:pt idx="938">
                  <c:v>14.1</c:v>
                </c:pt>
                <c:pt idx="939">
                  <c:v>14.1</c:v>
                </c:pt>
                <c:pt idx="940">
                  <c:v>14.1</c:v>
                </c:pt>
                <c:pt idx="941">
                  <c:v>14.1</c:v>
                </c:pt>
                <c:pt idx="942">
                  <c:v>14.1</c:v>
                </c:pt>
                <c:pt idx="943">
                  <c:v>14.0</c:v>
                </c:pt>
                <c:pt idx="944">
                  <c:v>14.1</c:v>
                </c:pt>
                <c:pt idx="945">
                  <c:v>14.1</c:v>
                </c:pt>
                <c:pt idx="946">
                  <c:v>14.0</c:v>
                </c:pt>
                <c:pt idx="947">
                  <c:v>14.1</c:v>
                </c:pt>
                <c:pt idx="948">
                  <c:v>14.0</c:v>
                </c:pt>
                <c:pt idx="949">
                  <c:v>14.0</c:v>
                </c:pt>
                <c:pt idx="950">
                  <c:v>14.0</c:v>
                </c:pt>
                <c:pt idx="951">
                  <c:v>14.1</c:v>
                </c:pt>
                <c:pt idx="952">
                  <c:v>14.1</c:v>
                </c:pt>
                <c:pt idx="953">
                  <c:v>14.1</c:v>
                </c:pt>
                <c:pt idx="954">
                  <c:v>14.1</c:v>
                </c:pt>
                <c:pt idx="955">
                  <c:v>14.1</c:v>
                </c:pt>
                <c:pt idx="956">
                  <c:v>14.1</c:v>
                </c:pt>
                <c:pt idx="957">
                  <c:v>14.0</c:v>
                </c:pt>
                <c:pt idx="958">
                  <c:v>14.1</c:v>
                </c:pt>
                <c:pt idx="959">
                  <c:v>14.0</c:v>
                </c:pt>
                <c:pt idx="960">
                  <c:v>14.1</c:v>
                </c:pt>
                <c:pt idx="961">
                  <c:v>14.1</c:v>
                </c:pt>
                <c:pt idx="962">
                  <c:v>14.1</c:v>
                </c:pt>
                <c:pt idx="963">
                  <c:v>14.1</c:v>
                </c:pt>
                <c:pt idx="964">
                  <c:v>14.1</c:v>
                </c:pt>
                <c:pt idx="965">
                  <c:v>14.1</c:v>
                </c:pt>
                <c:pt idx="966">
                  <c:v>14.1</c:v>
                </c:pt>
                <c:pt idx="967">
                  <c:v>14.1</c:v>
                </c:pt>
                <c:pt idx="968">
                  <c:v>14.2</c:v>
                </c:pt>
                <c:pt idx="969">
                  <c:v>14.1</c:v>
                </c:pt>
                <c:pt idx="970">
                  <c:v>14.0</c:v>
                </c:pt>
                <c:pt idx="971">
                  <c:v>14.0</c:v>
                </c:pt>
                <c:pt idx="972">
                  <c:v>14.1</c:v>
                </c:pt>
                <c:pt idx="973">
                  <c:v>14.0</c:v>
                </c:pt>
                <c:pt idx="974">
                  <c:v>14.0</c:v>
                </c:pt>
                <c:pt idx="975">
                  <c:v>14.1</c:v>
                </c:pt>
                <c:pt idx="976">
                  <c:v>14.1</c:v>
                </c:pt>
                <c:pt idx="977">
                  <c:v>14.1</c:v>
                </c:pt>
                <c:pt idx="978">
                  <c:v>14.1</c:v>
                </c:pt>
                <c:pt idx="979">
                  <c:v>14.1</c:v>
                </c:pt>
                <c:pt idx="980">
                  <c:v>14.1</c:v>
                </c:pt>
                <c:pt idx="981">
                  <c:v>14.1</c:v>
                </c:pt>
                <c:pt idx="982">
                  <c:v>14.0</c:v>
                </c:pt>
                <c:pt idx="983">
                  <c:v>14.1</c:v>
                </c:pt>
                <c:pt idx="984">
                  <c:v>14.1</c:v>
                </c:pt>
                <c:pt idx="985">
                  <c:v>14.1</c:v>
                </c:pt>
                <c:pt idx="986">
                  <c:v>14.1</c:v>
                </c:pt>
                <c:pt idx="987">
                  <c:v>14.1</c:v>
                </c:pt>
                <c:pt idx="988">
                  <c:v>14.1</c:v>
                </c:pt>
                <c:pt idx="989">
                  <c:v>14.0</c:v>
                </c:pt>
                <c:pt idx="990">
                  <c:v>14.1</c:v>
                </c:pt>
                <c:pt idx="991">
                  <c:v>14.1</c:v>
                </c:pt>
                <c:pt idx="992">
                  <c:v>14.0</c:v>
                </c:pt>
                <c:pt idx="993">
                  <c:v>14.1</c:v>
                </c:pt>
                <c:pt idx="994">
                  <c:v>14.0</c:v>
                </c:pt>
                <c:pt idx="995">
                  <c:v>14.1</c:v>
                </c:pt>
                <c:pt idx="996">
                  <c:v>14.1</c:v>
                </c:pt>
                <c:pt idx="997">
                  <c:v>14.1</c:v>
                </c:pt>
                <c:pt idx="998">
                  <c:v>14.1</c:v>
                </c:pt>
                <c:pt idx="999">
                  <c:v>14.0</c:v>
                </c:pt>
                <c:pt idx="1000">
                  <c:v>14.1</c:v>
                </c:pt>
                <c:pt idx="1001">
                  <c:v>14.1</c:v>
                </c:pt>
                <c:pt idx="1002">
                  <c:v>14.1</c:v>
                </c:pt>
                <c:pt idx="1003">
                  <c:v>14.0</c:v>
                </c:pt>
                <c:pt idx="1004">
                  <c:v>14.1</c:v>
                </c:pt>
                <c:pt idx="1005">
                  <c:v>14.1</c:v>
                </c:pt>
                <c:pt idx="1006">
                  <c:v>14.0</c:v>
                </c:pt>
                <c:pt idx="1007">
                  <c:v>14.1</c:v>
                </c:pt>
                <c:pt idx="1008">
                  <c:v>14.1</c:v>
                </c:pt>
                <c:pt idx="1009">
                  <c:v>14.1</c:v>
                </c:pt>
                <c:pt idx="1010">
                  <c:v>14.0</c:v>
                </c:pt>
                <c:pt idx="1011">
                  <c:v>14.0</c:v>
                </c:pt>
                <c:pt idx="1012">
                  <c:v>14.1</c:v>
                </c:pt>
                <c:pt idx="1013">
                  <c:v>14.1</c:v>
                </c:pt>
                <c:pt idx="1014">
                  <c:v>14.1</c:v>
                </c:pt>
                <c:pt idx="1015">
                  <c:v>14.0</c:v>
                </c:pt>
                <c:pt idx="1016">
                  <c:v>14.1</c:v>
                </c:pt>
                <c:pt idx="1017">
                  <c:v>14.1</c:v>
                </c:pt>
                <c:pt idx="1018">
                  <c:v>14.1</c:v>
                </c:pt>
                <c:pt idx="1019">
                  <c:v>14.0</c:v>
                </c:pt>
                <c:pt idx="1020">
                  <c:v>14.1</c:v>
                </c:pt>
                <c:pt idx="1021">
                  <c:v>14.1</c:v>
                </c:pt>
                <c:pt idx="1022">
                  <c:v>14.1</c:v>
                </c:pt>
                <c:pt idx="1023">
                  <c:v>14.1</c:v>
                </c:pt>
                <c:pt idx="1024">
                  <c:v>14.1</c:v>
                </c:pt>
                <c:pt idx="1025">
                  <c:v>14.0</c:v>
                </c:pt>
                <c:pt idx="1026">
                  <c:v>14.1</c:v>
                </c:pt>
                <c:pt idx="1027">
                  <c:v>14.1</c:v>
                </c:pt>
                <c:pt idx="1028">
                  <c:v>14.1</c:v>
                </c:pt>
                <c:pt idx="1029">
                  <c:v>14.1</c:v>
                </c:pt>
                <c:pt idx="1030">
                  <c:v>14.1</c:v>
                </c:pt>
                <c:pt idx="1031">
                  <c:v>14.1</c:v>
                </c:pt>
                <c:pt idx="1032">
                  <c:v>14.1</c:v>
                </c:pt>
                <c:pt idx="1033">
                  <c:v>14.1</c:v>
                </c:pt>
                <c:pt idx="1034">
                  <c:v>14.1</c:v>
                </c:pt>
                <c:pt idx="1035">
                  <c:v>14.1</c:v>
                </c:pt>
                <c:pt idx="1036">
                  <c:v>14.1</c:v>
                </c:pt>
                <c:pt idx="1037">
                  <c:v>14.1</c:v>
                </c:pt>
                <c:pt idx="1038">
                  <c:v>14.1</c:v>
                </c:pt>
                <c:pt idx="1039">
                  <c:v>14.1</c:v>
                </c:pt>
                <c:pt idx="1040">
                  <c:v>14.1</c:v>
                </c:pt>
                <c:pt idx="1041">
                  <c:v>14.1</c:v>
                </c:pt>
                <c:pt idx="1042">
                  <c:v>14.1</c:v>
                </c:pt>
                <c:pt idx="1043">
                  <c:v>14.1</c:v>
                </c:pt>
                <c:pt idx="1044">
                  <c:v>14.1</c:v>
                </c:pt>
                <c:pt idx="1045">
                  <c:v>14.1</c:v>
                </c:pt>
                <c:pt idx="1046">
                  <c:v>14.1</c:v>
                </c:pt>
                <c:pt idx="1047">
                  <c:v>14.1</c:v>
                </c:pt>
                <c:pt idx="1048">
                  <c:v>14.1</c:v>
                </c:pt>
                <c:pt idx="1049">
                  <c:v>14.1</c:v>
                </c:pt>
                <c:pt idx="1050">
                  <c:v>14.1</c:v>
                </c:pt>
                <c:pt idx="1051">
                  <c:v>14.1</c:v>
                </c:pt>
                <c:pt idx="1052">
                  <c:v>14.1</c:v>
                </c:pt>
                <c:pt idx="1053">
                  <c:v>14.1</c:v>
                </c:pt>
                <c:pt idx="1054">
                  <c:v>14.1</c:v>
                </c:pt>
                <c:pt idx="1055">
                  <c:v>14.1</c:v>
                </c:pt>
                <c:pt idx="1056">
                  <c:v>14.1</c:v>
                </c:pt>
                <c:pt idx="1057">
                  <c:v>14.1</c:v>
                </c:pt>
                <c:pt idx="1058">
                  <c:v>14.1</c:v>
                </c:pt>
                <c:pt idx="1059">
                  <c:v>14.1</c:v>
                </c:pt>
                <c:pt idx="1060">
                  <c:v>14.1</c:v>
                </c:pt>
                <c:pt idx="1061">
                  <c:v>14.1</c:v>
                </c:pt>
                <c:pt idx="1062">
                  <c:v>14.1</c:v>
                </c:pt>
                <c:pt idx="1063">
                  <c:v>14.1</c:v>
                </c:pt>
                <c:pt idx="1064">
                  <c:v>14.1</c:v>
                </c:pt>
                <c:pt idx="1065">
                  <c:v>14.1</c:v>
                </c:pt>
                <c:pt idx="1066">
                  <c:v>14.1</c:v>
                </c:pt>
                <c:pt idx="1067">
                  <c:v>14.1</c:v>
                </c:pt>
                <c:pt idx="1068">
                  <c:v>14.1</c:v>
                </c:pt>
                <c:pt idx="1069">
                  <c:v>14.1</c:v>
                </c:pt>
                <c:pt idx="1070">
                  <c:v>14.1</c:v>
                </c:pt>
                <c:pt idx="1071">
                  <c:v>14.0</c:v>
                </c:pt>
                <c:pt idx="1072">
                  <c:v>14.1</c:v>
                </c:pt>
                <c:pt idx="1073">
                  <c:v>14.1</c:v>
                </c:pt>
                <c:pt idx="1074">
                  <c:v>14.1</c:v>
                </c:pt>
                <c:pt idx="1075">
                  <c:v>14.1</c:v>
                </c:pt>
                <c:pt idx="1076">
                  <c:v>14.1</c:v>
                </c:pt>
                <c:pt idx="1077">
                  <c:v>14.1</c:v>
                </c:pt>
                <c:pt idx="1078">
                  <c:v>14.1</c:v>
                </c:pt>
                <c:pt idx="1079">
                  <c:v>14.1</c:v>
                </c:pt>
                <c:pt idx="1080">
                  <c:v>14.1</c:v>
                </c:pt>
                <c:pt idx="1081">
                  <c:v>14.1</c:v>
                </c:pt>
                <c:pt idx="1082">
                  <c:v>14.1</c:v>
                </c:pt>
                <c:pt idx="1083">
                  <c:v>14.1</c:v>
                </c:pt>
                <c:pt idx="1084">
                  <c:v>14.1</c:v>
                </c:pt>
                <c:pt idx="1085">
                  <c:v>14.1</c:v>
                </c:pt>
                <c:pt idx="1086">
                  <c:v>14.0</c:v>
                </c:pt>
                <c:pt idx="1087">
                  <c:v>14.1</c:v>
                </c:pt>
                <c:pt idx="1088">
                  <c:v>14.1</c:v>
                </c:pt>
                <c:pt idx="1089">
                  <c:v>14.1</c:v>
                </c:pt>
                <c:pt idx="1090">
                  <c:v>14.1</c:v>
                </c:pt>
                <c:pt idx="1091">
                  <c:v>14.1</c:v>
                </c:pt>
                <c:pt idx="1092">
                  <c:v>14.1</c:v>
                </c:pt>
                <c:pt idx="1093">
                  <c:v>14.1</c:v>
                </c:pt>
                <c:pt idx="1094">
                  <c:v>14.1</c:v>
                </c:pt>
                <c:pt idx="1095">
                  <c:v>14.1</c:v>
                </c:pt>
                <c:pt idx="1096">
                  <c:v>14.1</c:v>
                </c:pt>
                <c:pt idx="1097">
                  <c:v>14.1</c:v>
                </c:pt>
                <c:pt idx="1098">
                  <c:v>14.1</c:v>
                </c:pt>
                <c:pt idx="1099">
                  <c:v>14.1</c:v>
                </c:pt>
                <c:pt idx="1100">
                  <c:v>14.1</c:v>
                </c:pt>
                <c:pt idx="1101">
                  <c:v>14.0</c:v>
                </c:pt>
                <c:pt idx="1102">
                  <c:v>14.0</c:v>
                </c:pt>
                <c:pt idx="1103">
                  <c:v>14.1</c:v>
                </c:pt>
                <c:pt idx="1104">
                  <c:v>14.1</c:v>
                </c:pt>
                <c:pt idx="1105">
                  <c:v>14.1</c:v>
                </c:pt>
                <c:pt idx="1106">
                  <c:v>14.1</c:v>
                </c:pt>
                <c:pt idx="1107">
                  <c:v>14.1</c:v>
                </c:pt>
                <c:pt idx="1108">
                  <c:v>14.1</c:v>
                </c:pt>
                <c:pt idx="1109">
                  <c:v>14.0</c:v>
                </c:pt>
                <c:pt idx="1110">
                  <c:v>14.1</c:v>
                </c:pt>
                <c:pt idx="1111">
                  <c:v>14.1</c:v>
                </c:pt>
                <c:pt idx="1112">
                  <c:v>14.0</c:v>
                </c:pt>
                <c:pt idx="1113">
                  <c:v>14.1</c:v>
                </c:pt>
                <c:pt idx="1114">
                  <c:v>14.1</c:v>
                </c:pt>
                <c:pt idx="1115">
                  <c:v>14.1</c:v>
                </c:pt>
                <c:pt idx="1116">
                  <c:v>14.0</c:v>
                </c:pt>
                <c:pt idx="1117">
                  <c:v>14.0</c:v>
                </c:pt>
                <c:pt idx="1118">
                  <c:v>14.1</c:v>
                </c:pt>
                <c:pt idx="1119">
                  <c:v>14.1</c:v>
                </c:pt>
                <c:pt idx="1120">
                  <c:v>14.0</c:v>
                </c:pt>
                <c:pt idx="1121">
                  <c:v>14.0</c:v>
                </c:pt>
                <c:pt idx="1122">
                  <c:v>14.1</c:v>
                </c:pt>
                <c:pt idx="1123">
                  <c:v>14.0</c:v>
                </c:pt>
                <c:pt idx="1124">
                  <c:v>14.0</c:v>
                </c:pt>
                <c:pt idx="1125">
                  <c:v>14.1</c:v>
                </c:pt>
                <c:pt idx="1126">
                  <c:v>14.0</c:v>
                </c:pt>
                <c:pt idx="1127">
                  <c:v>14.1</c:v>
                </c:pt>
                <c:pt idx="1128">
                  <c:v>14.1</c:v>
                </c:pt>
                <c:pt idx="1129">
                  <c:v>14.1</c:v>
                </c:pt>
                <c:pt idx="1130">
                  <c:v>14.1</c:v>
                </c:pt>
                <c:pt idx="1131">
                  <c:v>14.0</c:v>
                </c:pt>
                <c:pt idx="1132">
                  <c:v>14.0</c:v>
                </c:pt>
                <c:pt idx="1133">
                  <c:v>14.1</c:v>
                </c:pt>
                <c:pt idx="1134">
                  <c:v>14.1</c:v>
                </c:pt>
                <c:pt idx="1135">
                  <c:v>14.0</c:v>
                </c:pt>
                <c:pt idx="1136">
                  <c:v>14.1</c:v>
                </c:pt>
                <c:pt idx="1137">
                  <c:v>14.1</c:v>
                </c:pt>
                <c:pt idx="1138">
                  <c:v>14.0</c:v>
                </c:pt>
                <c:pt idx="1139">
                  <c:v>14.1</c:v>
                </c:pt>
                <c:pt idx="1140">
                  <c:v>14.0</c:v>
                </c:pt>
                <c:pt idx="1141">
                  <c:v>14.1</c:v>
                </c:pt>
                <c:pt idx="1142">
                  <c:v>14.0</c:v>
                </c:pt>
                <c:pt idx="1143">
                  <c:v>14.0</c:v>
                </c:pt>
                <c:pt idx="1144">
                  <c:v>14.1</c:v>
                </c:pt>
                <c:pt idx="1145">
                  <c:v>14.1</c:v>
                </c:pt>
                <c:pt idx="1146">
                  <c:v>14.0</c:v>
                </c:pt>
                <c:pt idx="1147">
                  <c:v>14.1</c:v>
                </c:pt>
                <c:pt idx="1148">
                  <c:v>14.1</c:v>
                </c:pt>
                <c:pt idx="1149">
                  <c:v>14.1</c:v>
                </c:pt>
                <c:pt idx="1150">
                  <c:v>14.1</c:v>
                </c:pt>
                <c:pt idx="1151">
                  <c:v>14.1</c:v>
                </c:pt>
                <c:pt idx="1152">
                  <c:v>14.1</c:v>
                </c:pt>
                <c:pt idx="1153">
                  <c:v>14.1</c:v>
                </c:pt>
                <c:pt idx="1154">
                  <c:v>14.1</c:v>
                </c:pt>
                <c:pt idx="1155">
                  <c:v>14.1</c:v>
                </c:pt>
                <c:pt idx="1156">
                  <c:v>14.1</c:v>
                </c:pt>
                <c:pt idx="1157">
                  <c:v>14.0</c:v>
                </c:pt>
                <c:pt idx="1158">
                  <c:v>14.1</c:v>
                </c:pt>
                <c:pt idx="1159">
                  <c:v>14.1</c:v>
                </c:pt>
                <c:pt idx="1160">
                  <c:v>14.1</c:v>
                </c:pt>
                <c:pt idx="1161">
                  <c:v>14.1</c:v>
                </c:pt>
                <c:pt idx="1162">
                  <c:v>14.1</c:v>
                </c:pt>
                <c:pt idx="1163">
                  <c:v>14.1</c:v>
                </c:pt>
                <c:pt idx="1164">
                  <c:v>14.1</c:v>
                </c:pt>
                <c:pt idx="1165">
                  <c:v>14.1</c:v>
                </c:pt>
                <c:pt idx="1166">
                  <c:v>14.1</c:v>
                </c:pt>
                <c:pt idx="1167">
                  <c:v>14.1</c:v>
                </c:pt>
                <c:pt idx="1168">
                  <c:v>14.1</c:v>
                </c:pt>
                <c:pt idx="1169">
                  <c:v>14.1</c:v>
                </c:pt>
                <c:pt idx="1170">
                  <c:v>14.1</c:v>
                </c:pt>
                <c:pt idx="1171">
                  <c:v>14.1</c:v>
                </c:pt>
                <c:pt idx="1172">
                  <c:v>14.1</c:v>
                </c:pt>
                <c:pt idx="1173">
                  <c:v>14.1</c:v>
                </c:pt>
                <c:pt idx="1174">
                  <c:v>14.1</c:v>
                </c:pt>
                <c:pt idx="1175">
                  <c:v>14.1</c:v>
                </c:pt>
                <c:pt idx="1176">
                  <c:v>14.1</c:v>
                </c:pt>
                <c:pt idx="1177">
                  <c:v>14.1</c:v>
                </c:pt>
                <c:pt idx="1178">
                  <c:v>14.1</c:v>
                </c:pt>
                <c:pt idx="1179">
                  <c:v>14.1</c:v>
                </c:pt>
                <c:pt idx="1180">
                  <c:v>14.1</c:v>
                </c:pt>
                <c:pt idx="1181">
                  <c:v>14.1</c:v>
                </c:pt>
                <c:pt idx="1182">
                  <c:v>14.1</c:v>
                </c:pt>
                <c:pt idx="1183">
                  <c:v>14.1</c:v>
                </c:pt>
                <c:pt idx="1184">
                  <c:v>14.1</c:v>
                </c:pt>
                <c:pt idx="1185">
                  <c:v>14.1</c:v>
                </c:pt>
                <c:pt idx="1186">
                  <c:v>14.1</c:v>
                </c:pt>
                <c:pt idx="1187">
                  <c:v>14.1</c:v>
                </c:pt>
                <c:pt idx="1188">
                  <c:v>14.1</c:v>
                </c:pt>
                <c:pt idx="1189">
                  <c:v>14.1</c:v>
                </c:pt>
                <c:pt idx="1190">
                  <c:v>14.1</c:v>
                </c:pt>
                <c:pt idx="1191">
                  <c:v>14.1</c:v>
                </c:pt>
                <c:pt idx="1192">
                  <c:v>14.1</c:v>
                </c:pt>
                <c:pt idx="1193">
                  <c:v>14.1</c:v>
                </c:pt>
                <c:pt idx="1194">
                  <c:v>14.1</c:v>
                </c:pt>
                <c:pt idx="1195">
                  <c:v>14.1</c:v>
                </c:pt>
                <c:pt idx="1196">
                  <c:v>14.1</c:v>
                </c:pt>
                <c:pt idx="1197">
                  <c:v>14.1</c:v>
                </c:pt>
                <c:pt idx="1198">
                  <c:v>14.1</c:v>
                </c:pt>
                <c:pt idx="1199">
                  <c:v>14.1</c:v>
                </c:pt>
                <c:pt idx="1200">
                  <c:v>14.1</c:v>
                </c:pt>
                <c:pt idx="1201">
                  <c:v>14.1</c:v>
                </c:pt>
                <c:pt idx="1202">
                  <c:v>14.1</c:v>
                </c:pt>
                <c:pt idx="1203">
                  <c:v>14.1</c:v>
                </c:pt>
                <c:pt idx="1204">
                  <c:v>14.1</c:v>
                </c:pt>
                <c:pt idx="1205">
                  <c:v>14.1</c:v>
                </c:pt>
                <c:pt idx="1206">
                  <c:v>14.1</c:v>
                </c:pt>
                <c:pt idx="1207">
                  <c:v>14.1</c:v>
                </c:pt>
                <c:pt idx="1208">
                  <c:v>14.1</c:v>
                </c:pt>
                <c:pt idx="1209">
                  <c:v>14.1</c:v>
                </c:pt>
                <c:pt idx="1210">
                  <c:v>14.1</c:v>
                </c:pt>
                <c:pt idx="1211">
                  <c:v>14.1</c:v>
                </c:pt>
                <c:pt idx="1212">
                  <c:v>14.1</c:v>
                </c:pt>
                <c:pt idx="1213">
                  <c:v>14.1</c:v>
                </c:pt>
                <c:pt idx="1214">
                  <c:v>14.1</c:v>
                </c:pt>
                <c:pt idx="1215">
                  <c:v>14.1</c:v>
                </c:pt>
                <c:pt idx="1216">
                  <c:v>14.1</c:v>
                </c:pt>
                <c:pt idx="1217">
                  <c:v>14.1</c:v>
                </c:pt>
                <c:pt idx="1218">
                  <c:v>14.1</c:v>
                </c:pt>
                <c:pt idx="1219">
                  <c:v>14.1</c:v>
                </c:pt>
                <c:pt idx="1220">
                  <c:v>14.1</c:v>
                </c:pt>
                <c:pt idx="1221">
                  <c:v>14.1</c:v>
                </c:pt>
                <c:pt idx="1222">
                  <c:v>14.1</c:v>
                </c:pt>
                <c:pt idx="1223">
                  <c:v>14.1</c:v>
                </c:pt>
                <c:pt idx="1224">
                  <c:v>14.1</c:v>
                </c:pt>
                <c:pt idx="1225">
                  <c:v>14.1</c:v>
                </c:pt>
                <c:pt idx="1226">
                  <c:v>14.1</c:v>
                </c:pt>
                <c:pt idx="1227">
                  <c:v>14.1</c:v>
                </c:pt>
                <c:pt idx="1228">
                  <c:v>14.1</c:v>
                </c:pt>
                <c:pt idx="1229">
                  <c:v>14.1</c:v>
                </c:pt>
                <c:pt idx="1230">
                  <c:v>14.1</c:v>
                </c:pt>
                <c:pt idx="1231">
                  <c:v>14.1</c:v>
                </c:pt>
                <c:pt idx="1232">
                  <c:v>14.1</c:v>
                </c:pt>
                <c:pt idx="1233">
                  <c:v>14.1</c:v>
                </c:pt>
                <c:pt idx="1234">
                  <c:v>14.1</c:v>
                </c:pt>
                <c:pt idx="1235">
                  <c:v>14.1</c:v>
                </c:pt>
                <c:pt idx="1236">
                  <c:v>14.1</c:v>
                </c:pt>
                <c:pt idx="1237">
                  <c:v>14.1</c:v>
                </c:pt>
                <c:pt idx="1238">
                  <c:v>14.1</c:v>
                </c:pt>
                <c:pt idx="1239">
                  <c:v>14.1</c:v>
                </c:pt>
                <c:pt idx="1240">
                  <c:v>14.1</c:v>
                </c:pt>
                <c:pt idx="1241">
                  <c:v>14.1</c:v>
                </c:pt>
                <c:pt idx="1242">
                  <c:v>14.1</c:v>
                </c:pt>
                <c:pt idx="1243">
                  <c:v>14.1</c:v>
                </c:pt>
                <c:pt idx="1244">
                  <c:v>14.1</c:v>
                </c:pt>
                <c:pt idx="1245">
                  <c:v>14.1</c:v>
                </c:pt>
                <c:pt idx="1246">
                  <c:v>14.1</c:v>
                </c:pt>
                <c:pt idx="1247">
                  <c:v>14.1</c:v>
                </c:pt>
                <c:pt idx="1248">
                  <c:v>14.1</c:v>
                </c:pt>
                <c:pt idx="1249">
                  <c:v>14.1</c:v>
                </c:pt>
                <c:pt idx="1250">
                  <c:v>14.1</c:v>
                </c:pt>
                <c:pt idx="1251">
                  <c:v>14.1</c:v>
                </c:pt>
                <c:pt idx="1252">
                  <c:v>14.1</c:v>
                </c:pt>
                <c:pt idx="1253">
                  <c:v>14.1</c:v>
                </c:pt>
                <c:pt idx="1254">
                  <c:v>14.1</c:v>
                </c:pt>
                <c:pt idx="1255">
                  <c:v>14.1</c:v>
                </c:pt>
                <c:pt idx="1256">
                  <c:v>14.1</c:v>
                </c:pt>
                <c:pt idx="1257">
                  <c:v>14.1</c:v>
                </c:pt>
                <c:pt idx="1258">
                  <c:v>14.1</c:v>
                </c:pt>
                <c:pt idx="1259">
                  <c:v>14.1</c:v>
                </c:pt>
                <c:pt idx="1260">
                  <c:v>14.1</c:v>
                </c:pt>
                <c:pt idx="1261">
                  <c:v>14.1</c:v>
                </c:pt>
                <c:pt idx="1262">
                  <c:v>14.1</c:v>
                </c:pt>
                <c:pt idx="1263">
                  <c:v>14.1</c:v>
                </c:pt>
                <c:pt idx="1264">
                  <c:v>14.1</c:v>
                </c:pt>
                <c:pt idx="1265">
                  <c:v>14.1</c:v>
                </c:pt>
                <c:pt idx="1266">
                  <c:v>14.1</c:v>
                </c:pt>
                <c:pt idx="1267">
                  <c:v>14.1</c:v>
                </c:pt>
                <c:pt idx="1268">
                  <c:v>14.1</c:v>
                </c:pt>
                <c:pt idx="1269">
                  <c:v>14.1</c:v>
                </c:pt>
                <c:pt idx="1270">
                  <c:v>14.1</c:v>
                </c:pt>
                <c:pt idx="1271">
                  <c:v>14.1</c:v>
                </c:pt>
                <c:pt idx="1272">
                  <c:v>14.1</c:v>
                </c:pt>
                <c:pt idx="1273">
                  <c:v>14.1</c:v>
                </c:pt>
                <c:pt idx="1274">
                  <c:v>14.1</c:v>
                </c:pt>
                <c:pt idx="1275">
                  <c:v>14.1</c:v>
                </c:pt>
                <c:pt idx="1276">
                  <c:v>14.1</c:v>
                </c:pt>
                <c:pt idx="1277">
                  <c:v>14.1</c:v>
                </c:pt>
                <c:pt idx="1278">
                  <c:v>14.1</c:v>
                </c:pt>
                <c:pt idx="1279">
                  <c:v>14.1</c:v>
                </c:pt>
                <c:pt idx="1280">
                  <c:v>14.1</c:v>
                </c:pt>
                <c:pt idx="1281">
                  <c:v>14.1</c:v>
                </c:pt>
                <c:pt idx="1282">
                  <c:v>14.1</c:v>
                </c:pt>
                <c:pt idx="1283">
                  <c:v>14.1</c:v>
                </c:pt>
                <c:pt idx="1284">
                  <c:v>14.1</c:v>
                </c:pt>
                <c:pt idx="1285">
                  <c:v>14.1</c:v>
                </c:pt>
                <c:pt idx="1286">
                  <c:v>14.1</c:v>
                </c:pt>
                <c:pt idx="1287">
                  <c:v>14.1</c:v>
                </c:pt>
                <c:pt idx="1288">
                  <c:v>14.1</c:v>
                </c:pt>
                <c:pt idx="1289">
                  <c:v>14.1</c:v>
                </c:pt>
                <c:pt idx="1290">
                  <c:v>14.1</c:v>
                </c:pt>
                <c:pt idx="1291">
                  <c:v>14.1</c:v>
                </c:pt>
                <c:pt idx="1292">
                  <c:v>14.1</c:v>
                </c:pt>
                <c:pt idx="1293">
                  <c:v>14.1</c:v>
                </c:pt>
                <c:pt idx="1294">
                  <c:v>14.1</c:v>
                </c:pt>
                <c:pt idx="1295">
                  <c:v>14.1</c:v>
                </c:pt>
                <c:pt idx="1296">
                  <c:v>14.1</c:v>
                </c:pt>
                <c:pt idx="1297">
                  <c:v>14.1</c:v>
                </c:pt>
                <c:pt idx="1298">
                  <c:v>14.1</c:v>
                </c:pt>
                <c:pt idx="1299">
                  <c:v>14.1</c:v>
                </c:pt>
                <c:pt idx="1300">
                  <c:v>14.1</c:v>
                </c:pt>
                <c:pt idx="1301">
                  <c:v>14.1</c:v>
                </c:pt>
                <c:pt idx="1302">
                  <c:v>14.1</c:v>
                </c:pt>
                <c:pt idx="1303">
                  <c:v>14.1</c:v>
                </c:pt>
                <c:pt idx="1304">
                  <c:v>14.1</c:v>
                </c:pt>
                <c:pt idx="1305">
                  <c:v>14.1</c:v>
                </c:pt>
                <c:pt idx="1306">
                  <c:v>14.1</c:v>
                </c:pt>
                <c:pt idx="1307">
                  <c:v>14.1</c:v>
                </c:pt>
                <c:pt idx="1308">
                  <c:v>14.1</c:v>
                </c:pt>
                <c:pt idx="1309">
                  <c:v>14.1</c:v>
                </c:pt>
                <c:pt idx="1310">
                  <c:v>14.1</c:v>
                </c:pt>
                <c:pt idx="1311">
                  <c:v>14.1</c:v>
                </c:pt>
                <c:pt idx="1312">
                  <c:v>14.1</c:v>
                </c:pt>
                <c:pt idx="1313">
                  <c:v>14.1</c:v>
                </c:pt>
                <c:pt idx="1314">
                  <c:v>14.1</c:v>
                </c:pt>
                <c:pt idx="1315">
                  <c:v>14.1</c:v>
                </c:pt>
                <c:pt idx="1316">
                  <c:v>14.1</c:v>
                </c:pt>
                <c:pt idx="1317">
                  <c:v>14.1</c:v>
                </c:pt>
                <c:pt idx="1318">
                  <c:v>14.1</c:v>
                </c:pt>
                <c:pt idx="1319">
                  <c:v>14.1</c:v>
                </c:pt>
                <c:pt idx="1320">
                  <c:v>14.1</c:v>
                </c:pt>
                <c:pt idx="1321">
                  <c:v>14.1</c:v>
                </c:pt>
                <c:pt idx="1322">
                  <c:v>14.1</c:v>
                </c:pt>
                <c:pt idx="1323">
                  <c:v>14.1</c:v>
                </c:pt>
                <c:pt idx="1324">
                  <c:v>14.1</c:v>
                </c:pt>
                <c:pt idx="1325">
                  <c:v>14.1</c:v>
                </c:pt>
                <c:pt idx="1326">
                  <c:v>14.1</c:v>
                </c:pt>
                <c:pt idx="1327">
                  <c:v>14.1</c:v>
                </c:pt>
                <c:pt idx="1328">
                  <c:v>14.1</c:v>
                </c:pt>
                <c:pt idx="1329">
                  <c:v>14.1</c:v>
                </c:pt>
                <c:pt idx="1330">
                  <c:v>14.1</c:v>
                </c:pt>
                <c:pt idx="1331">
                  <c:v>14.1</c:v>
                </c:pt>
                <c:pt idx="1332">
                  <c:v>14.1</c:v>
                </c:pt>
                <c:pt idx="1333">
                  <c:v>14.1</c:v>
                </c:pt>
                <c:pt idx="1334">
                  <c:v>14.1</c:v>
                </c:pt>
                <c:pt idx="1335">
                  <c:v>14.1</c:v>
                </c:pt>
                <c:pt idx="1336">
                  <c:v>14.1</c:v>
                </c:pt>
                <c:pt idx="1337">
                  <c:v>14.1</c:v>
                </c:pt>
                <c:pt idx="1338">
                  <c:v>14.1</c:v>
                </c:pt>
                <c:pt idx="1339">
                  <c:v>14.1</c:v>
                </c:pt>
                <c:pt idx="1340">
                  <c:v>14.1</c:v>
                </c:pt>
                <c:pt idx="1341">
                  <c:v>14.1</c:v>
                </c:pt>
                <c:pt idx="1342">
                  <c:v>14.1</c:v>
                </c:pt>
                <c:pt idx="1343">
                  <c:v>14.1</c:v>
                </c:pt>
                <c:pt idx="1344">
                  <c:v>14.1</c:v>
                </c:pt>
                <c:pt idx="1345">
                  <c:v>14.1</c:v>
                </c:pt>
                <c:pt idx="1346">
                  <c:v>14.1</c:v>
                </c:pt>
                <c:pt idx="1347">
                  <c:v>14.1</c:v>
                </c:pt>
                <c:pt idx="1348">
                  <c:v>14.1</c:v>
                </c:pt>
                <c:pt idx="1349">
                  <c:v>14.1</c:v>
                </c:pt>
                <c:pt idx="1350">
                  <c:v>14.1</c:v>
                </c:pt>
                <c:pt idx="1351">
                  <c:v>14.1</c:v>
                </c:pt>
                <c:pt idx="1352">
                  <c:v>14.1</c:v>
                </c:pt>
                <c:pt idx="1353">
                  <c:v>14.1</c:v>
                </c:pt>
                <c:pt idx="1354">
                  <c:v>14.1</c:v>
                </c:pt>
                <c:pt idx="1355">
                  <c:v>14.1</c:v>
                </c:pt>
                <c:pt idx="1356">
                  <c:v>14.1</c:v>
                </c:pt>
                <c:pt idx="1357">
                  <c:v>14.1</c:v>
                </c:pt>
                <c:pt idx="1358">
                  <c:v>14.1</c:v>
                </c:pt>
                <c:pt idx="1359">
                  <c:v>14.1</c:v>
                </c:pt>
                <c:pt idx="1360">
                  <c:v>14.1</c:v>
                </c:pt>
                <c:pt idx="1361">
                  <c:v>14.1</c:v>
                </c:pt>
                <c:pt idx="1362">
                  <c:v>14.1</c:v>
                </c:pt>
                <c:pt idx="1363">
                  <c:v>14.1</c:v>
                </c:pt>
                <c:pt idx="1364">
                  <c:v>14.1</c:v>
                </c:pt>
                <c:pt idx="1365">
                  <c:v>14.1</c:v>
                </c:pt>
                <c:pt idx="1366">
                  <c:v>14.1</c:v>
                </c:pt>
                <c:pt idx="1367">
                  <c:v>14.1</c:v>
                </c:pt>
                <c:pt idx="1368">
                  <c:v>14.1</c:v>
                </c:pt>
                <c:pt idx="1369">
                  <c:v>14.1</c:v>
                </c:pt>
                <c:pt idx="1370">
                  <c:v>14.1</c:v>
                </c:pt>
                <c:pt idx="1371">
                  <c:v>14.1</c:v>
                </c:pt>
                <c:pt idx="1372">
                  <c:v>14.1</c:v>
                </c:pt>
                <c:pt idx="1373">
                  <c:v>14.1</c:v>
                </c:pt>
                <c:pt idx="1374">
                  <c:v>14.1</c:v>
                </c:pt>
                <c:pt idx="1375">
                  <c:v>14.1</c:v>
                </c:pt>
                <c:pt idx="1376">
                  <c:v>14.1</c:v>
                </c:pt>
                <c:pt idx="1377">
                  <c:v>14.1</c:v>
                </c:pt>
                <c:pt idx="1378">
                  <c:v>14.1</c:v>
                </c:pt>
                <c:pt idx="1379">
                  <c:v>14.1</c:v>
                </c:pt>
                <c:pt idx="1380">
                  <c:v>14.1</c:v>
                </c:pt>
                <c:pt idx="1381">
                  <c:v>14.1</c:v>
                </c:pt>
                <c:pt idx="1382">
                  <c:v>14.1</c:v>
                </c:pt>
                <c:pt idx="1383">
                  <c:v>14.1</c:v>
                </c:pt>
                <c:pt idx="1384">
                  <c:v>14.1</c:v>
                </c:pt>
                <c:pt idx="1385">
                  <c:v>14.1</c:v>
                </c:pt>
                <c:pt idx="1386">
                  <c:v>14.1</c:v>
                </c:pt>
                <c:pt idx="1387">
                  <c:v>14.1</c:v>
                </c:pt>
                <c:pt idx="1388">
                  <c:v>14.1</c:v>
                </c:pt>
                <c:pt idx="1389">
                  <c:v>14.1</c:v>
                </c:pt>
                <c:pt idx="1390">
                  <c:v>14.1</c:v>
                </c:pt>
                <c:pt idx="1391">
                  <c:v>14.1</c:v>
                </c:pt>
                <c:pt idx="1392">
                  <c:v>14.1</c:v>
                </c:pt>
                <c:pt idx="1393">
                  <c:v>14.1</c:v>
                </c:pt>
                <c:pt idx="1394">
                  <c:v>14.1</c:v>
                </c:pt>
                <c:pt idx="1395">
                  <c:v>14.1</c:v>
                </c:pt>
                <c:pt idx="1396">
                  <c:v>14.1</c:v>
                </c:pt>
                <c:pt idx="1397">
                  <c:v>14.1</c:v>
                </c:pt>
                <c:pt idx="1398">
                  <c:v>14.1</c:v>
                </c:pt>
                <c:pt idx="1399">
                  <c:v>14.1</c:v>
                </c:pt>
                <c:pt idx="1400">
                  <c:v>14.1</c:v>
                </c:pt>
                <c:pt idx="1401">
                  <c:v>14.1</c:v>
                </c:pt>
                <c:pt idx="1402">
                  <c:v>14.1</c:v>
                </c:pt>
                <c:pt idx="1403">
                  <c:v>14.1</c:v>
                </c:pt>
                <c:pt idx="1404">
                  <c:v>14.1</c:v>
                </c:pt>
                <c:pt idx="1405">
                  <c:v>14.1</c:v>
                </c:pt>
                <c:pt idx="1406">
                  <c:v>14.1</c:v>
                </c:pt>
                <c:pt idx="1407">
                  <c:v>14.1</c:v>
                </c:pt>
                <c:pt idx="1408">
                  <c:v>14.1</c:v>
                </c:pt>
                <c:pt idx="1409">
                  <c:v>14.1</c:v>
                </c:pt>
                <c:pt idx="1410">
                  <c:v>14.1</c:v>
                </c:pt>
                <c:pt idx="1411">
                  <c:v>14.1</c:v>
                </c:pt>
                <c:pt idx="1412">
                  <c:v>14.1</c:v>
                </c:pt>
                <c:pt idx="1413">
                  <c:v>14.1</c:v>
                </c:pt>
                <c:pt idx="1414">
                  <c:v>14.1</c:v>
                </c:pt>
                <c:pt idx="1415">
                  <c:v>14.1</c:v>
                </c:pt>
                <c:pt idx="1416">
                  <c:v>14.1</c:v>
                </c:pt>
                <c:pt idx="1417">
                  <c:v>14.1</c:v>
                </c:pt>
                <c:pt idx="1418">
                  <c:v>14.1</c:v>
                </c:pt>
                <c:pt idx="1419">
                  <c:v>14.1</c:v>
                </c:pt>
                <c:pt idx="1420">
                  <c:v>14.1</c:v>
                </c:pt>
                <c:pt idx="1421">
                  <c:v>14.1</c:v>
                </c:pt>
                <c:pt idx="1422">
                  <c:v>14.1</c:v>
                </c:pt>
                <c:pt idx="1423">
                  <c:v>14.1</c:v>
                </c:pt>
                <c:pt idx="1424">
                  <c:v>14.1</c:v>
                </c:pt>
                <c:pt idx="1425">
                  <c:v>14.1</c:v>
                </c:pt>
                <c:pt idx="1426">
                  <c:v>14.1</c:v>
                </c:pt>
                <c:pt idx="1427">
                  <c:v>14.1</c:v>
                </c:pt>
                <c:pt idx="1428">
                  <c:v>14.1</c:v>
                </c:pt>
                <c:pt idx="1429">
                  <c:v>14.1</c:v>
                </c:pt>
                <c:pt idx="1430">
                  <c:v>14.1</c:v>
                </c:pt>
                <c:pt idx="1431">
                  <c:v>14.1</c:v>
                </c:pt>
                <c:pt idx="1432">
                  <c:v>14.1</c:v>
                </c:pt>
                <c:pt idx="1433">
                  <c:v>14.1</c:v>
                </c:pt>
                <c:pt idx="1434">
                  <c:v>14.1</c:v>
                </c:pt>
                <c:pt idx="1435">
                  <c:v>14.1</c:v>
                </c:pt>
                <c:pt idx="1436">
                  <c:v>14.1</c:v>
                </c:pt>
                <c:pt idx="1437">
                  <c:v>14.1</c:v>
                </c:pt>
                <c:pt idx="1438">
                  <c:v>14.1</c:v>
                </c:pt>
                <c:pt idx="1439">
                  <c:v>14.1</c:v>
                </c:pt>
                <c:pt idx="1440">
                  <c:v>14.1</c:v>
                </c:pt>
                <c:pt idx="1441">
                  <c:v>14.1</c:v>
                </c:pt>
                <c:pt idx="1442">
                  <c:v>14.1</c:v>
                </c:pt>
                <c:pt idx="1443">
                  <c:v>14.1</c:v>
                </c:pt>
                <c:pt idx="1444">
                  <c:v>14.1</c:v>
                </c:pt>
                <c:pt idx="1445">
                  <c:v>14.1</c:v>
                </c:pt>
                <c:pt idx="1446">
                  <c:v>14.1</c:v>
                </c:pt>
                <c:pt idx="1447">
                  <c:v>14.1</c:v>
                </c:pt>
                <c:pt idx="1448">
                  <c:v>14.1</c:v>
                </c:pt>
                <c:pt idx="1449">
                  <c:v>14.1</c:v>
                </c:pt>
                <c:pt idx="1450">
                  <c:v>14.1</c:v>
                </c:pt>
                <c:pt idx="1451">
                  <c:v>14.1</c:v>
                </c:pt>
                <c:pt idx="1452">
                  <c:v>14.1</c:v>
                </c:pt>
                <c:pt idx="1453">
                  <c:v>14.1</c:v>
                </c:pt>
                <c:pt idx="1454">
                  <c:v>14.1</c:v>
                </c:pt>
                <c:pt idx="1455">
                  <c:v>14.1</c:v>
                </c:pt>
                <c:pt idx="1456">
                  <c:v>14.1</c:v>
                </c:pt>
                <c:pt idx="1457">
                  <c:v>14.1</c:v>
                </c:pt>
                <c:pt idx="1458">
                  <c:v>14.1</c:v>
                </c:pt>
                <c:pt idx="1459">
                  <c:v>14.1</c:v>
                </c:pt>
                <c:pt idx="1460">
                  <c:v>14.1</c:v>
                </c:pt>
                <c:pt idx="1461">
                  <c:v>14.1</c:v>
                </c:pt>
                <c:pt idx="1462">
                  <c:v>14.1</c:v>
                </c:pt>
                <c:pt idx="1463">
                  <c:v>14.1</c:v>
                </c:pt>
                <c:pt idx="1464">
                  <c:v>14.1</c:v>
                </c:pt>
                <c:pt idx="1465">
                  <c:v>14.1</c:v>
                </c:pt>
                <c:pt idx="1466">
                  <c:v>14.1</c:v>
                </c:pt>
                <c:pt idx="1467">
                  <c:v>14.1</c:v>
                </c:pt>
                <c:pt idx="1468">
                  <c:v>14.1</c:v>
                </c:pt>
                <c:pt idx="1469">
                  <c:v>14.1</c:v>
                </c:pt>
                <c:pt idx="1470">
                  <c:v>14.1</c:v>
                </c:pt>
                <c:pt idx="1471">
                  <c:v>14.1</c:v>
                </c:pt>
                <c:pt idx="1472">
                  <c:v>14.1</c:v>
                </c:pt>
                <c:pt idx="1473">
                  <c:v>14.1</c:v>
                </c:pt>
                <c:pt idx="1474">
                  <c:v>14.1</c:v>
                </c:pt>
                <c:pt idx="1475">
                  <c:v>14.1</c:v>
                </c:pt>
                <c:pt idx="1476">
                  <c:v>14.1</c:v>
                </c:pt>
                <c:pt idx="1477">
                  <c:v>14.1</c:v>
                </c:pt>
                <c:pt idx="1478">
                  <c:v>14.1</c:v>
                </c:pt>
                <c:pt idx="1479">
                  <c:v>14.1</c:v>
                </c:pt>
                <c:pt idx="1480">
                  <c:v>14.1</c:v>
                </c:pt>
                <c:pt idx="1481">
                  <c:v>14.1</c:v>
                </c:pt>
                <c:pt idx="1482">
                  <c:v>14.1</c:v>
                </c:pt>
                <c:pt idx="1483">
                  <c:v>14.1</c:v>
                </c:pt>
                <c:pt idx="1484">
                  <c:v>14.1</c:v>
                </c:pt>
                <c:pt idx="1485">
                  <c:v>14.1</c:v>
                </c:pt>
                <c:pt idx="1486">
                  <c:v>14.1</c:v>
                </c:pt>
                <c:pt idx="1487">
                  <c:v>14.1</c:v>
                </c:pt>
                <c:pt idx="1488">
                  <c:v>14.1</c:v>
                </c:pt>
                <c:pt idx="1489">
                  <c:v>14.1</c:v>
                </c:pt>
                <c:pt idx="1490">
                  <c:v>14.1</c:v>
                </c:pt>
                <c:pt idx="1491">
                  <c:v>14.1</c:v>
                </c:pt>
                <c:pt idx="1492">
                  <c:v>14.1</c:v>
                </c:pt>
                <c:pt idx="1493">
                  <c:v>14.1</c:v>
                </c:pt>
                <c:pt idx="1494">
                  <c:v>14.1</c:v>
                </c:pt>
                <c:pt idx="1495">
                  <c:v>14.1</c:v>
                </c:pt>
                <c:pt idx="1496">
                  <c:v>14.1</c:v>
                </c:pt>
                <c:pt idx="1497">
                  <c:v>14.1</c:v>
                </c:pt>
                <c:pt idx="1498">
                  <c:v>14.1</c:v>
                </c:pt>
                <c:pt idx="1499">
                  <c:v>14.1</c:v>
                </c:pt>
                <c:pt idx="1500">
                  <c:v>14.1</c:v>
                </c:pt>
                <c:pt idx="1501">
                  <c:v>14.1</c:v>
                </c:pt>
                <c:pt idx="1502">
                  <c:v>14.1</c:v>
                </c:pt>
                <c:pt idx="1503">
                  <c:v>14.1</c:v>
                </c:pt>
                <c:pt idx="1504">
                  <c:v>14.1</c:v>
                </c:pt>
                <c:pt idx="1505">
                  <c:v>14.1</c:v>
                </c:pt>
                <c:pt idx="1506">
                  <c:v>14.1</c:v>
                </c:pt>
                <c:pt idx="1507">
                  <c:v>14.1</c:v>
                </c:pt>
                <c:pt idx="1508">
                  <c:v>14.1</c:v>
                </c:pt>
                <c:pt idx="1509">
                  <c:v>14.1</c:v>
                </c:pt>
                <c:pt idx="1510">
                  <c:v>14.1</c:v>
                </c:pt>
                <c:pt idx="1511">
                  <c:v>14.1</c:v>
                </c:pt>
                <c:pt idx="1512">
                  <c:v>14.1</c:v>
                </c:pt>
                <c:pt idx="1513">
                  <c:v>14.1</c:v>
                </c:pt>
                <c:pt idx="1514">
                  <c:v>14.1</c:v>
                </c:pt>
                <c:pt idx="1515">
                  <c:v>14.1</c:v>
                </c:pt>
                <c:pt idx="1516">
                  <c:v>14.1</c:v>
                </c:pt>
                <c:pt idx="1517">
                  <c:v>14.1</c:v>
                </c:pt>
                <c:pt idx="1518">
                  <c:v>14.1</c:v>
                </c:pt>
                <c:pt idx="1519">
                  <c:v>14.1</c:v>
                </c:pt>
                <c:pt idx="1520">
                  <c:v>14.1</c:v>
                </c:pt>
                <c:pt idx="1521">
                  <c:v>14.1</c:v>
                </c:pt>
                <c:pt idx="1522">
                  <c:v>14.1</c:v>
                </c:pt>
                <c:pt idx="1523">
                  <c:v>14.1</c:v>
                </c:pt>
                <c:pt idx="1524">
                  <c:v>14.1</c:v>
                </c:pt>
                <c:pt idx="1525">
                  <c:v>14.1</c:v>
                </c:pt>
                <c:pt idx="1526">
                  <c:v>14.1</c:v>
                </c:pt>
                <c:pt idx="1527">
                  <c:v>14.1</c:v>
                </c:pt>
                <c:pt idx="1528">
                  <c:v>14.1</c:v>
                </c:pt>
                <c:pt idx="1529">
                  <c:v>14.1</c:v>
                </c:pt>
                <c:pt idx="1530">
                  <c:v>14.1</c:v>
                </c:pt>
                <c:pt idx="1531">
                  <c:v>14.1</c:v>
                </c:pt>
                <c:pt idx="1532">
                  <c:v>14.1</c:v>
                </c:pt>
                <c:pt idx="1533">
                  <c:v>14.1</c:v>
                </c:pt>
                <c:pt idx="1534">
                  <c:v>14.1</c:v>
                </c:pt>
                <c:pt idx="1535">
                  <c:v>14.1</c:v>
                </c:pt>
                <c:pt idx="1536">
                  <c:v>14.1</c:v>
                </c:pt>
                <c:pt idx="1537">
                  <c:v>14.1</c:v>
                </c:pt>
                <c:pt idx="1538">
                  <c:v>14.1</c:v>
                </c:pt>
                <c:pt idx="1539">
                  <c:v>14.1</c:v>
                </c:pt>
                <c:pt idx="1540">
                  <c:v>14.1</c:v>
                </c:pt>
                <c:pt idx="1541">
                  <c:v>14.1</c:v>
                </c:pt>
                <c:pt idx="1542">
                  <c:v>14.1</c:v>
                </c:pt>
                <c:pt idx="1543">
                  <c:v>14.1</c:v>
                </c:pt>
                <c:pt idx="1544">
                  <c:v>14.1</c:v>
                </c:pt>
                <c:pt idx="1545">
                  <c:v>14.1</c:v>
                </c:pt>
                <c:pt idx="1546">
                  <c:v>14.1</c:v>
                </c:pt>
                <c:pt idx="1547">
                  <c:v>14.1</c:v>
                </c:pt>
                <c:pt idx="1548">
                  <c:v>14.1</c:v>
                </c:pt>
                <c:pt idx="1549">
                  <c:v>14.1</c:v>
                </c:pt>
                <c:pt idx="1550">
                  <c:v>14.1</c:v>
                </c:pt>
                <c:pt idx="1551">
                  <c:v>14.1</c:v>
                </c:pt>
                <c:pt idx="1552">
                  <c:v>14.1</c:v>
                </c:pt>
                <c:pt idx="1553">
                  <c:v>14.1</c:v>
                </c:pt>
                <c:pt idx="1554">
                  <c:v>14.1</c:v>
                </c:pt>
                <c:pt idx="1555">
                  <c:v>14.1</c:v>
                </c:pt>
                <c:pt idx="1556">
                  <c:v>14.1</c:v>
                </c:pt>
                <c:pt idx="1557">
                  <c:v>14.1</c:v>
                </c:pt>
                <c:pt idx="1558">
                  <c:v>14.1</c:v>
                </c:pt>
                <c:pt idx="1559">
                  <c:v>14.1</c:v>
                </c:pt>
                <c:pt idx="1560">
                  <c:v>14.1</c:v>
                </c:pt>
                <c:pt idx="1561">
                  <c:v>14.1</c:v>
                </c:pt>
                <c:pt idx="1562">
                  <c:v>14.1</c:v>
                </c:pt>
                <c:pt idx="1563">
                  <c:v>14.1</c:v>
                </c:pt>
                <c:pt idx="1564">
                  <c:v>14.1</c:v>
                </c:pt>
                <c:pt idx="1565">
                  <c:v>14.1</c:v>
                </c:pt>
                <c:pt idx="1566">
                  <c:v>14.1</c:v>
                </c:pt>
                <c:pt idx="1567">
                  <c:v>14.1</c:v>
                </c:pt>
                <c:pt idx="1568">
                  <c:v>14.1</c:v>
                </c:pt>
                <c:pt idx="1569">
                  <c:v>14.1</c:v>
                </c:pt>
                <c:pt idx="1570">
                  <c:v>14.1</c:v>
                </c:pt>
                <c:pt idx="1571">
                  <c:v>14.1</c:v>
                </c:pt>
                <c:pt idx="1572">
                  <c:v>14.1</c:v>
                </c:pt>
                <c:pt idx="1573">
                  <c:v>14.1</c:v>
                </c:pt>
                <c:pt idx="1574">
                  <c:v>14.1</c:v>
                </c:pt>
                <c:pt idx="1575">
                  <c:v>14.1</c:v>
                </c:pt>
                <c:pt idx="1576">
                  <c:v>14.1</c:v>
                </c:pt>
                <c:pt idx="1577">
                  <c:v>14.1</c:v>
                </c:pt>
                <c:pt idx="1578">
                  <c:v>14.1</c:v>
                </c:pt>
                <c:pt idx="1579">
                  <c:v>14.1</c:v>
                </c:pt>
                <c:pt idx="1580">
                  <c:v>14.1</c:v>
                </c:pt>
                <c:pt idx="1581">
                  <c:v>14.1</c:v>
                </c:pt>
                <c:pt idx="1582">
                  <c:v>14.1</c:v>
                </c:pt>
                <c:pt idx="1583">
                  <c:v>14.1</c:v>
                </c:pt>
                <c:pt idx="1584">
                  <c:v>14.1</c:v>
                </c:pt>
                <c:pt idx="1585">
                  <c:v>14.1</c:v>
                </c:pt>
                <c:pt idx="1586">
                  <c:v>14.1</c:v>
                </c:pt>
                <c:pt idx="1587">
                  <c:v>14.1</c:v>
                </c:pt>
                <c:pt idx="1588">
                  <c:v>14.1</c:v>
                </c:pt>
                <c:pt idx="1589">
                  <c:v>14.1</c:v>
                </c:pt>
                <c:pt idx="1590">
                  <c:v>14.1</c:v>
                </c:pt>
                <c:pt idx="1591">
                  <c:v>14.1</c:v>
                </c:pt>
                <c:pt idx="1592">
                  <c:v>14.1</c:v>
                </c:pt>
                <c:pt idx="1593">
                  <c:v>14.1</c:v>
                </c:pt>
                <c:pt idx="1594">
                  <c:v>14.1</c:v>
                </c:pt>
                <c:pt idx="1595">
                  <c:v>14.1</c:v>
                </c:pt>
                <c:pt idx="1596">
                  <c:v>14.1</c:v>
                </c:pt>
                <c:pt idx="1597">
                  <c:v>14.1</c:v>
                </c:pt>
                <c:pt idx="1598">
                  <c:v>14.1</c:v>
                </c:pt>
                <c:pt idx="1599">
                  <c:v>14.1</c:v>
                </c:pt>
                <c:pt idx="1600">
                  <c:v>14.1</c:v>
                </c:pt>
                <c:pt idx="1601">
                  <c:v>14.1</c:v>
                </c:pt>
                <c:pt idx="1602">
                  <c:v>14.1</c:v>
                </c:pt>
                <c:pt idx="1603">
                  <c:v>14.1</c:v>
                </c:pt>
                <c:pt idx="1604">
                  <c:v>14.1</c:v>
                </c:pt>
                <c:pt idx="1605">
                  <c:v>14.1</c:v>
                </c:pt>
                <c:pt idx="1606">
                  <c:v>14.1</c:v>
                </c:pt>
                <c:pt idx="1607">
                  <c:v>14.1</c:v>
                </c:pt>
                <c:pt idx="1608">
                  <c:v>14.1</c:v>
                </c:pt>
                <c:pt idx="1609">
                  <c:v>14.1</c:v>
                </c:pt>
                <c:pt idx="1610">
                  <c:v>14.1</c:v>
                </c:pt>
                <c:pt idx="1611">
                  <c:v>14.1</c:v>
                </c:pt>
                <c:pt idx="1612">
                  <c:v>14.1</c:v>
                </c:pt>
                <c:pt idx="1613">
                  <c:v>14.1</c:v>
                </c:pt>
                <c:pt idx="1614">
                  <c:v>14.1</c:v>
                </c:pt>
                <c:pt idx="1615">
                  <c:v>14.1</c:v>
                </c:pt>
                <c:pt idx="1616">
                  <c:v>14.1</c:v>
                </c:pt>
                <c:pt idx="1617">
                  <c:v>14.1</c:v>
                </c:pt>
                <c:pt idx="1618">
                  <c:v>14.1</c:v>
                </c:pt>
                <c:pt idx="1619">
                  <c:v>14.1</c:v>
                </c:pt>
                <c:pt idx="1620">
                  <c:v>14.1</c:v>
                </c:pt>
                <c:pt idx="1621">
                  <c:v>14.1</c:v>
                </c:pt>
                <c:pt idx="1622">
                  <c:v>14.1</c:v>
                </c:pt>
                <c:pt idx="1623">
                  <c:v>14.1</c:v>
                </c:pt>
                <c:pt idx="1624">
                  <c:v>14.1</c:v>
                </c:pt>
                <c:pt idx="1625">
                  <c:v>14.1</c:v>
                </c:pt>
                <c:pt idx="1626">
                  <c:v>14.1</c:v>
                </c:pt>
                <c:pt idx="1627">
                  <c:v>14.1</c:v>
                </c:pt>
                <c:pt idx="1628">
                  <c:v>14.1</c:v>
                </c:pt>
                <c:pt idx="1629">
                  <c:v>14.1</c:v>
                </c:pt>
                <c:pt idx="1630">
                  <c:v>14.1</c:v>
                </c:pt>
                <c:pt idx="1631">
                  <c:v>14.1</c:v>
                </c:pt>
                <c:pt idx="1632">
                  <c:v>14.1</c:v>
                </c:pt>
                <c:pt idx="1633">
                  <c:v>14.1</c:v>
                </c:pt>
                <c:pt idx="1634">
                  <c:v>14.1</c:v>
                </c:pt>
                <c:pt idx="1635">
                  <c:v>14.1</c:v>
                </c:pt>
                <c:pt idx="1636">
                  <c:v>14.1</c:v>
                </c:pt>
                <c:pt idx="1637">
                  <c:v>14.1</c:v>
                </c:pt>
                <c:pt idx="1638">
                  <c:v>14.1</c:v>
                </c:pt>
                <c:pt idx="1639">
                  <c:v>14.1</c:v>
                </c:pt>
                <c:pt idx="1640">
                  <c:v>14.1</c:v>
                </c:pt>
                <c:pt idx="1641">
                  <c:v>14.1</c:v>
                </c:pt>
                <c:pt idx="1642">
                  <c:v>14.1</c:v>
                </c:pt>
                <c:pt idx="1643">
                  <c:v>14.1</c:v>
                </c:pt>
                <c:pt idx="1644">
                  <c:v>14.1</c:v>
                </c:pt>
                <c:pt idx="1645">
                  <c:v>14.1</c:v>
                </c:pt>
                <c:pt idx="1646">
                  <c:v>14.1</c:v>
                </c:pt>
                <c:pt idx="1647">
                  <c:v>14.1</c:v>
                </c:pt>
                <c:pt idx="1648">
                  <c:v>14.1</c:v>
                </c:pt>
                <c:pt idx="1649">
                  <c:v>14.1</c:v>
                </c:pt>
                <c:pt idx="1650">
                  <c:v>14.1</c:v>
                </c:pt>
                <c:pt idx="1651">
                  <c:v>14.1</c:v>
                </c:pt>
                <c:pt idx="1652">
                  <c:v>14.1</c:v>
                </c:pt>
                <c:pt idx="1653">
                  <c:v>14.1</c:v>
                </c:pt>
                <c:pt idx="1654">
                  <c:v>14.1</c:v>
                </c:pt>
                <c:pt idx="1655">
                  <c:v>14.1</c:v>
                </c:pt>
                <c:pt idx="1656">
                  <c:v>14.1</c:v>
                </c:pt>
                <c:pt idx="1657">
                  <c:v>14.1</c:v>
                </c:pt>
                <c:pt idx="1658">
                  <c:v>14.1</c:v>
                </c:pt>
                <c:pt idx="1659">
                  <c:v>14.1</c:v>
                </c:pt>
                <c:pt idx="1660">
                  <c:v>14.1</c:v>
                </c:pt>
                <c:pt idx="1661">
                  <c:v>14.1</c:v>
                </c:pt>
                <c:pt idx="1662">
                  <c:v>14.1</c:v>
                </c:pt>
                <c:pt idx="1663">
                  <c:v>14.1</c:v>
                </c:pt>
                <c:pt idx="1664">
                  <c:v>14.1</c:v>
                </c:pt>
                <c:pt idx="1665">
                  <c:v>14.1</c:v>
                </c:pt>
                <c:pt idx="1666">
                  <c:v>14.1</c:v>
                </c:pt>
                <c:pt idx="1667">
                  <c:v>14.1</c:v>
                </c:pt>
                <c:pt idx="1668">
                  <c:v>14.1</c:v>
                </c:pt>
                <c:pt idx="1669">
                  <c:v>14.1</c:v>
                </c:pt>
                <c:pt idx="1670">
                  <c:v>14.1</c:v>
                </c:pt>
                <c:pt idx="1671">
                  <c:v>14.1</c:v>
                </c:pt>
                <c:pt idx="1672">
                  <c:v>14.1</c:v>
                </c:pt>
                <c:pt idx="1673">
                  <c:v>14.1</c:v>
                </c:pt>
                <c:pt idx="1674">
                  <c:v>14.1</c:v>
                </c:pt>
                <c:pt idx="1675">
                  <c:v>14.1</c:v>
                </c:pt>
                <c:pt idx="1676">
                  <c:v>14.1</c:v>
                </c:pt>
                <c:pt idx="1677">
                  <c:v>14.1</c:v>
                </c:pt>
                <c:pt idx="1678">
                  <c:v>14.1</c:v>
                </c:pt>
                <c:pt idx="1679">
                  <c:v>14.1</c:v>
                </c:pt>
                <c:pt idx="1680">
                  <c:v>14.1</c:v>
                </c:pt>
                <c:pt idx="1681">
                  <c:v>14.1</c:v>
                </c:pt>
                <c:pt idx="1682">
                  <c:v>14.1</c:v>
                </c:pt>
                <c:pt idx="1683">
                  <c:v>14.1</c:v>
                </c:pt>
                <c:pt idx="1684">
                  <c:v>14.1</c:v>
                </c:pt>
                <c:pt idx="1685">
                  <c:v>14.1</c:v>
                </c:pt>
                <c:pt idx="1686">
                  <c:v>14.1</c:v>
                </c:pt>
                <c:pt idx="1687">
                  <c:v>14.1</c:v>
                </c:pt>
                <c:pt idx="1688">
                  <c:v>14.1</c:v>
                </c:pt>
                <c:pt idx="1689">
                  <c:v>14.1</c:v>
                </c:pt>
                <c:pt idx="1690">
                  <c:v>14.1</c:v>
                </c:pt>
                <c:pt idx="1691">
                  <c:v>14.1</c:v>
                </c:pt>
                <c:pt idx="1692">
                  <c:v>14.1</c:v>
                </c:pt>
                <c:pt idx="1693">
                  <c:v>14.1</c:v>
                </c:pt>
                <c:pt idx="1694">
                  <c:v>14.1</c:v>
                </c:pt>
                <c:pt idx="1695">
                  <c:v>14.1</c:v>
                </c:pt>
                <c:pt idx="1696">
                  <c:v>14.1</c:v>
                </c:pt>
                <c:pt idx="1697">
                  <c:v>14.1</c:v>
                </c:pt>
                <c:pt idx="1698">
                  <c:v>14.1</c:v>
                </c:pt>
                <c:pt idx="1699">
                  <c:v>14.1</c:v>
                </c:pt>
                <c:pt idx="1700">
                  <c:v>14.1</c:v>
                </c:pt>
                <c:pt idx="1701">
                  <c:v>14.1</c:v>
                </c:pt>
                <c:pt idx="1702">
                  <c:v>14.1</c:v>
                </c:pt>
                <c:pt idx="1703">
                  <c:v>14.1</c:v>
                </c:pt>
                <c:pt idx="1704">
                  <c:v>14.1</c:v>
                </c:pt>
                <c:pt idx="1705">
                  <c:v>14.1</c:v>
                </c:pt>
                <c:pt idx="1706">
                  <c:v>14.1</c:v>
                </c:pt>
                <c:pt idx="1707">
                  <c:v>14.1</c:v>
                </c:pt>
                <c:pt idx="1708">
                  <c:v>14.1</c:v>
                </c:pt>
                <c:pt idx="1709">
                  <c:v>14.1</c:v>
                </c:pt>
                <c:pt idx="1710">
                  <c:v>14.1</c:v>
                </c:pt>
                <c:pt idx="1711">
                  <c:v>14.1</c:v>
                </c:pt>
                <c:pt idx="1712">
                  <c:v>14.1</c:v>
                </c:pt>
                <c:pt idx="1713">
                  <c:v>14.1</c:v>
                </c:pt>
                <c:pt idx="1714">
                  <c:v>14.1</c:v>
                </c:pt>
                <c:pt idx="1715">
                  <c:v>14.1</c:v>
                </c:pt>
                <c:pt idx="1716">
                  <c:v>14.1</c:v>
                </c:pt>
                <c:pt idx="1717">
                  <c:v>14.1</c:v>
                </c:pt>
                <c:pt idx="1718">
                  <c:v>14.1</c:v>
                </c:pt>
                <c:pt idx="1719">
                  <c:v>14.1</c:v>
                </c:pt>
                <c:pt idx="1720">
                  <c:v>14.1</c:v>
                </c:pt>
                <c:pt idx="1721">
                  <c:v>14.1</c:v>
                </c:pt>
                <c:pt idx="1722">
                  <c:v>14.1</c:v>
                </c:pt>
                <c:pt idx="1723">
                  <c:v>14.1</c:v>
                </c:pt>
                <c:pt idx="1724">
                  <c:v>14.1</c:v>
                </c:pt>
                <c:pt idx="1725">
                  <c:v>14.1</c:v>
                </c:pt>
                <c:pt idx="1726">
                  <c:v>14.1</c:v>
                </c:pt>
                <c:pt idx="1727">
                  <c:v>14.1</c:v>
                </c:pt>
                <c:pt idx="1728">
                  <c:v>14.1</c:v>
                </c:pt>
                <c:pt idx="1729">
                  <c:v>14.1</c:v>
                </c:pt>
                <c:pt idx="1730">
                  <c:v>14.1</c:v>
                </c:pt>
                <c:pt idx="1731">
                  <c:v>14.1</c:v>
                </c:pt>
                <c:pt idx="1732">
                  <c:v>14.1</c:v>
                </c:pt>
                <c:pt idx="1733">
                  <c:v>14.1</c:v>
                </c:pt>
                <c:pt idx="1734">
                  <c:v>14.1</c:v>
                </c:pt>
                <c:pt idx="1735">
                  <c:v>14.1</c:v>
                </c:pt>
                <c:pt idx="1736">
                  <c:v>14.1</c:v>
                </c:pt>
                <c:pt idx="1737">
                  <c:v>14.1</c:v>
                </c:pt>
                <c:pt idx="1738">
                  <c:v>14.1</c:v>
                </c:pt>
                <c:pt idx="1739">
                  <c:v>14.1</c:v>
                </c:pt>
                <c:pt idx="1740">
                  <c:v>14.1</c:v>
                </c:pt>
                <c:pt idx="1741">
                  <c:v>14.1</c:v>
                </c:pt>
                <c:pt idx="1742">
                  <c:v>14.1</c:v>
                </c:pt>
                <c:pt idx="1743">
                  <c:v>14.1</c:v>
                </c:pt>
                <c:pt idx="1744">
                  <c:v>14.1</c:v>
                </c:pt>
                <c:pt idx="1745">
                  <c:v>14.1</c:v>
                </c:pt>
                <c:pt idx="1746">
                  <c:v>14.1</c:v>
                </c:pt>
                <c:pt idx="1747">
                  <c:v>14.1</c:v>
                </c:pt>
                <c:pt idx="1748">
                  <c:v>14.1</c:v>
                </c:pt>
                <c:pt idx="1749">
                  <c:v>14.1</c:v>
                </c:pt>
                <c:pt idx="1750">
                  <c:v>14.1</c:v>
                </c:pt>
                <c:pt idx="1751">
                  <c:v>14.1</c:v>
                </c:pt>
                <c:pt idx="1752">
                  <c:v>14.1</c:v>
                </c:pt>
                <c:pt idx="1753">
                  <c:v>14.1</c:v>
                </c:pt>
                <c:pt idx="1754">
                  <c:v>14.1</c:v>
                </c:pt>
                <c:pt idx="1755">
                  <c:v>14.1</c:v>
                </c:pt>
                <c:pt idx="1756">
                  <c:v>14.1</c:v>
                </c:pt>
                <c:pt idx="1757">
                  <c:v>14.1</c:v>
                </c:pt>
                <c:pt idx="1758">
                  <c:v>14.1</c:v>
                </c:pt>
                <c:pt idx="1759">
                  <c:v>14.1</c:v>
                </c:pt>
                <c:pt idx="1760">
                  <c:v>14.1</c:v>
                </c:pt>
                <c:pt idx="1761">
                  <c:v>14.1</c:v>
                </c:pt>
                <c:pt idx="1762">
                  <c:v>14.1</c:v>
                </c:pt>
                <c:pt idx="1763">
                  <c:v>14.1</c:v>
                </c:pt>
                <c:pt idx="1764">
                  <c:v>14.1</c:v>
                </c:pt>
                <c:pt idx="1765">
                  <c:v>14.1</c:v>
                </c:pt>
                <c:pt idx="1766">
                  <c:v>14.1</c:v>
                </c:pt>
                <c:pt idx="1767">
                  <c:v>14.1</c:v>
                </c:pt>
                <c:pt idx="1768">
                  <c:v>14.1</c:v>
                </c:pt>
                <c:pt idx="1769">
                  <c:v>14.1</c:v>
                </c:pt>
                <c:pt idx="1770">
                  <c:v>14.1</c:v>
                </c:pt>
                <c:pt idx="1771">
                  <c:v>14.1</c:v>
                </c:pt>
                <c:pt idx="1772">
                  <c:v>14.1</c:v>
                </c:pt>
                <c:pt idx="1773">
                  <c:v>14.1</c:v>
                </c:pt>
                <c:pt idx="1774">
                  <c:v>14.1</c:v>
                </c:pt>
                <c:pt idx="1775">
                  <c:v>14.1</c:v>
                </c:pt>
                <c:pt idx="1776">
                  <c:v>14.1</c:v>
                </c:pt>
                <c:pt idx="1777">
                  <c:v>14.1</c:v>
                </c:pt>
                <c:pt idx="1778">
                  <c:v>14.1</c:v>
                </c:pt>
                <c:pt idx="1779">
                  <c:v>14.1</c:v>
                </c:pt>
                <c:pt idx="1780">
                  <c:v>14.1</c:v>
                </c:pt>
                <c:pt idx="1781">
                  <c:v>14.1</c:v>
                </c:pt>
                <c:pt idx="1782">
                  <c:v>14.1</c:v>
                </c:pt>
                <c:pt idx="1783">
                  <c:v>14.1</c:v>
                </c:pt>
                <c:pt idx="1784">
                  <c:v>14.1</c:v>
                </c:pt>
                <c:pt idx="1785">
                  <c:v>14.1</c:v>
                </c:pt>
                <c:pt idx="1786">
                  <c:v>14.1</c:v>
                </c:pt>
                <c:pt idx="1787">
                  <c:v>14.1</c:v>
                </c:pt>
                <c:pt idx="1788">
                  <c:v>14.1</c:v>
                </c:pt>
                <c:pt idx="1789">
                  <c:v>14.1</c:v>
                </c:pt>
                <c:pt idx="1790">
                  <c:v>14.1</c:v>
                </c:pt>
                <c:pt idx="1791">
                  <c:v>14.1</c:v>
                </c:pt>
                <c:pt idx="1792">
                  <c:v>14.1</c:v>
                </c:pt>
                <c:pt idx="1793">
                  <c:v>14.1</c:v>
                </c:pt>
                <c:pt idx="1794">
                  <c:v>14.1</c:v>
                </c:pt>
                <c:pt idx="1795">
                  <c:v>14.1</c:v>
                </c:pt>
                <c:pt idx="1796">
                  <c:v>14.1</c:v>
                </c:pt>
                <c:pt idx="1797">
                  <c:v>14.1</c:v>
                </c:pt>
                <c:pt idx="1798">
                  <c:v>14.1</c:v>
                </c:pt>
                <c:pt idx="1799">
                  <c:v>14.1</c:v>
                </c:pt>
                <c:pt idx="1800">
                  <c:v>14.1</c:v>
                </c:pt>
                <c:pt idx="1801">
                  <c:v>14.1</c:v>
                </c:pt>
                <c:pt idx="1802">
                  <c:v>14.1</c:v>
                </c:pt>
                <c:pt idx="1803">
                  <c:v>14.1</c:v>
                </c:pt>
                <c:pt idx="1804">
                  <c:v>14.1</c:v>
                </c:pt>
                <c:pt idx="1805">
                  <c:v>14.1</c:v>
                </c:pt>
                <c:pt idx="1806">
                  <c:v>14.1</c:v>
                </c:pt>
                <c:pt idx="1807">
                  <c:v>14.1</c:v>
                </c:pt>
                <c:pt idx="1808">
                  <c:v>14.1</c:v>
                </c:pt>
                <c:pt idx="1809">
                  <c:v>14.1</c:v>
                </c:pt>
                <c:pt idx="1810">
                  <c:v>14.1</c:v>
                </c:pt>
                <c:pt idx="1811">
                  <c:v>14.1</c:v>
                </c:pt>
                <c:pt idx="1812">
                  <c:v>14.1</c:v>
                </c:pt>
                <c:pt idx="1813">
                  <c:v>14.1</c:v>
                </c:pt>
                <c:pt idx="1814">
                  <c:v>14.1</c:v>
                </c:pt>
                <c:pt idx="1815">
                  <c:v>14.1</c:v>
                </c:pt>
                <c:pt idx="1816">
                  <c:v>14.1</c:v>
                </c:pt>
                <c:pt idx="1817">
                  <c:v>14.1</c:v>
                </c:pt>
                <c:pt idx="1818">
                  <c:v>14.1</c:v>
                </c:pt>
                <c:pt idx="1819">
                  <c:v>14.1</c:v>
                </c:pt>
                <c:pt idx="1820">
                  <c:v>14.1</c:v>
                </c:pt>
                <c:pt idx="1821">
                  <c:v>14.1</c:v>
                </c:pt>
                <c:pt idx="1822">
                  <c:v>14.1</c:v>
                </c:pt>
                <c:pt idx="1823">
                  <c:v>14.1</c:v>
                </c:pt>
                <c:pt idx="1824">
                  <c:v>14.1</c:v>
                </c:pt>
                <c:pt idx="1825">
                  <c:v>14.1</c:v>
                </c:pt>
                <c:pt idx="1826">
                  <c:v>14.1</c:v>
                </c:pt>
                <c:pt idx="1827">
                  <c:v>14.1</c:v>
                </c:pt>
                <c:pt idx="1828">
                  <c:v>14.1</c:v>
                </c:pt>
                <c:pt idx="1829">
                  <c:v>14.1</c:v>
                </c:pt>
                <c:pt idx="1830">
                  <c:v>14.1</c:v>
                </c:pt>
                <c:pt idx="1831">
                  <c:v>14.1</c:v>
                </c:pt>
                <c:pt idx="1832">
                  <c:v>14.1</c:v>
                </c:pt>
                <c:pt idx="1833">
                  <c:v>14.1</c:v>
                </c:pt>
                <c:pt idx="1834">
                  <c:v>14.1</c:v>
                </c:pt>
                <c:pt idx="1835">
                  <c:v>14.1</c:v>
                </c:pt>
                <c:pt idx="1836">
                  <c:v>14.1</c:v>
                </c:pt>
                <c:pt idx="1837">
                  <c:v>14.1</c:v>
                </c:pt>
                <c:pt idx="1838">
                  <c:v>14.1</c:v>
                </c:pt>
                <c:pt idx="1839">
                  <c:v>14.1</c:v>
                </c:pt>
                <c:pt idx="1840">
                  <c:v>14.1</c:v>
                </c:pt>
                <c:pt idx="1841">
                  <c:v>14.1</c:v>
                </c:pt>
                <c:pt idx="1842">
                  <c:v>14.1</c:v>
                </c:pt>
                <c:pt idx="1843">
                  <c:v>14.1</c:v>
                </c:pt>
                <c:pt idx="1844">
                  <c:v>14.1</c:v>
                </c:pt>
                <c:pt idx="1845">
                  <c:v>14.1</c:v>
                </c:pt>
                <c:pt idx="1846">
                  <c:v>14.1</c:v>
                </c:pt>
                <c:pt idx="1847">
                  <c:v>14.1</c:v>
                </c:pt>
                <c:pt idx="1848">
                  <c:v>14.1</c:v>
                </c:pt>
                <c:pt idx="1849">
                  <c:v>14.1</c:v>
                </c:pt>
                <c:pt idx="1850">
                  <c:v>14.1</c:v>
                </c:pt>
                <c:pt idx="1851">
                  <c:v>14.1</c:v>
                </c:pt>
                <c:pt idx="1852">
                  <c:v>14.1</c:v>
                </c:pt>
                <c:pt idx="1853">
                  <c:v>14.1</c:v>
                </c:pt>
                <c:pt idx="1854">
                  <c:v>14.1</c:v>
                </c:pt>
                <c:pt idx="1855">
                  <c:v>14.1</c:v>
                </c:pt>
                <c:pt idx="1856">
                  <c:v>14.1</c:v>
                </c:pt>
                <c:pt idx="1857">
                  <c:v>14.1</c:v>
                </c:pt>
                <c:pt idx="1858">
                  <c:v>14.1</c:v>
                </c:pt>
                <c:pt idx="1859">
                  <c:v>14.1</c:v>
                </c:pt>
                <c:pt idx="1860">
                  <c:v>14.1</c:v>
                </c:pt>
                <c:pt idx="1861">
                  <c:v>14.1</c:v>
                </c:pt>
                <c:pt idx="1862">
                  <c:v>14.1</c:v>
                </c:pt>
                <c:pt idx="1863">
                  <c:v>14.1</c:v>
                </c:pt>
                <c:pt idx="1864">
                  <c:v>14.1</c:v>
                </c:pt>
                <c:pt idx="1865">
                  <c:v>14.1</c:v>
                </c:pt>
                <c:pt idx="1866">
                  <c:v>14.1</c:v>
                </c:pt>
                <c:pt idx="1867">
                  <c:v>14.1</c:v>
                </c:pt>
                <c:pt idx="1868">
                  <c:v>14.1</c:v>
                </c:pt>
                <c:pt idx="1869">
                  <c:v>14.1</c:v>
                </c:pt>
                <c:pt idx="1870">
                  <c:v>14.1</c:v>
                </c:pt>
                <c:pt idx="1871">
                  <c:v>14.1</c:v>
                </c:pt>
                <c:pt idx="1872">
                  <c:v>14.1</c:v>
                </c:pt>
                <c:pt idx="1873">
                  <c:v>14.1</c:v>
                </c:pt>
                <c:pt idx="1874">
                  <c:v>14.1</c:v>
                </c:pt>
                <c:pt idx="1875">
                  <c:v>14.1</c:v>
                </c:pt>
                <c:pt idx="1876">
                  <c:v>14.1</c:v>
                </c:pt>
                <c:pt idx="1877">
                  <c:v>14.1</c:v>
                </c:pt>
                <c:pt idx="1878">
                  <c:v>14.1</c:v>
                </c:pt>
                <c:pt idx="1879">
                  <c:v>14.1</c:v>
                </c:pt>
                <c:pt idx="1880">
                  <c:v>14.1</c:v>
                </c:pt>
                <c:pt idx="1881">
                  <c:v>14.1</c:v>
                </c:pt>
                <c:pt idx="1882">
                  <c:v>14.1</c:v>
                </c:pt>
                <c:pt idx="1883">
                  <c:v>14.1</c:v>
                </c:pt>
                <c:pt idx="1884">
                  <c:v>14.1</c:v>
                </c:pt>
                <c:pt idx="1885">
                  <c:v>14.1</c:v>
                </c:pt>
                <c:pt idx="1886">
                  <c:v>14.1</c:v>
                </c:pt>
                <c:pt idx="1887">
                  <c:v>14.1</c:v>
                </c:pt>
                <c:pt idx="1888">
                  <c:v>14.1</c:v>
                </c:pt>
                <c:pt idx="1889">
                  <c:v>14.1</c:v>
                </c:pt>
                <c:pt idx="1890">
                  <c:v>14.1</c:v>
                </c:pt>
                <c:pt idx="1891">
                  <c:v>14.1</c:v>
                </c:pt>
                <c:pt idx="1892">
                  <c:v>14.1</c:v>
                </c:pt>
                <c:pt idx="1893">
                  <c:v>14.1</c:v>
                </c:pt>
                <c:pt idx="1894">
                  <c:v>14.1</c:v>
                </c:pt>
                <c:pt idx="1895">
                  <c:v>14.1</c:v>
                </c:pt>
                <c:pt idx="1896">
                  <c:v>14.1</c:v>
                </c:pt>
                <c:pt idx="1897">
                  <c:v>14.1</c:v>
                </c:pt>
                <c:pt idx="1898">
                  <c:v>14.1</c:v>
                </c:pt>
                <c:pt idx="1899">
                  <c:v>14.1</c:v>
                </c:pt>
                <c:pt idx="1900">
                  <c:v>14.1</c:v>
                </c:pt>
                <c:pt idx="1901">
                  <c:v>14.1</c:v>
                </c:pt>
                <c:pt idx="1902">
                  <c:v>14.1</c:v>
                </c:pt>
                <c:pt idx="1903">
                  <c:v>14.1</c:v>
                </c:pt>
                <c:pt idx="1904">
                  <c:v>14.1</c:v>
                </c:pt>
                <c:pt idx="1905">
                  <c:v>14.1</c:v>
                </c:pt>
                <c:pt idx="1906">
                  <c:v>14.1</c:v>
                </c:pt>
                <c:pt idx="1907">
                  <c:v>14.1</c:v>
                </c:pt>
                <c:pt idx="1908">
                  <c:v>14.1</c:v>
                </c:pt>
                <c:pt idx="1909">
                  <c:v>14.1</c:v>
                </c:pt>
                <c:pt idx="1910">
                  <c:v>14.1</c:v>
                </c:pt>
                <c:pt idx="1911">
                  <c:v>14.1</c:v>
                </c:pt>
                <c:pt idx="1912">
                  <c:v>14.1</c:v>
                </c:pt>
                <c:pt idx="1913">
                  <c:v>14.1</c:v>
                </c:pt>
                <c:pt idx="1914">
                  <c:v>14.1</c:v>
                </c:pt>
                <c:pt idx="1915">
                  <c:v>14.1</c:v>
                </c:pt>
                <c:pt idx="1916">
                  <c:v>14.1</c:v>
                </c:pt>
                <c:pt idx="1917">
                  <c:v>14.1</c:v>
                </c:pt>
                <c:pt idx="1918">
                  <c:v>14.1</c:v>
                </c:pt>
                <c:pt idx="1919">
                  <c:v>14.1</c:v>
                </c:pt>
                <c:pt idx="1920">
                  <c:v>14.1</c:v>
                </c:pt>
                <c:pt idx="1921">
                  <c:v>14.1</c:v>
                </c:pt>
                <c:pt idx="1922">
                  <c:v>14.1</c:v>
                </c:pt>
                <c:pt idx="1923">
                  <c:v>14.1</c:v>
                </c:pt>
                <c:pt idx="1924">
                  <c:v>14.1</c:v>
                </c:pt>
                <c:pt idx="1925">
                  <c:v>14.1</c:v>
                </c:pt>
                <c:pt idx="1926">
                  <c:v>14.1</c:v>
                </c:pt>
                <c:pt idx="1927">
                  <c:v>14.1</c:v>
                </c:pt>
                <c:pt idx="1928">
                  <c:v>14.1</c:v>
                </c:pt>
                <c:pt idx="1929">
                  <c:v>14.1</c:v>
                </c:pt>
                <c:pt idx="1930">
                  <c:v>14.1</c:v>
                </c:pt>
                <c:pt idx="1931">
                  <c:v>14.1</c:v>
                </c:pt>
                <c:pt idx="1932">
                  <c:v>14.1</c:v>
                </c:pt>
                <c:pt idx="1933">
                  <c:v>14.1</c:v>
                </c:pt>
                <c:pt idx="1934">
                  <c:v>14.1</c:v>
                </c:pt>
                <c:pt idx="1935">
                  <c:v>14.1</c:v>
                </c:pt>
                <c:pt idx="1936">
                  <c:v>14.1</c:v>
                </c:pt>
                <c:pt idx="1937">
                  <c:v>14.1</c:v>
                </c:pt>
                <c:pt idx="1938">
                  <c:v>14.1</c:v>
                </c:pt>
                <c:pt idx="1939">
                  <c:v>14.1</c:v>
                </c:pt>
                <c:pt idx="1940">
                  <c:v>14.1</c:v>
                </c:pt>
                <c:pt idx="1941">
                  <c:v>14.1</c:v>
                </c:pt>
                <c:pt idx="1942">
                  <c:v>14.1</c:v>
                </c:pt>
                <c:pt idx="1943">
                  <c:v>14.1</c:v>
                </c:pt>
                <c:pt idx="1944">
                  <c:v>14.1</c:v>
                </c:pt>
                <c:pt idx="1945">
                  <c:v>14.1</c:v>
                </c:pt>
                <c:pt idx="1946">
                  <c:v>14.1</c:v>
                </c:pt>
                <c:pt idx="1947">
                  <c:v>14.1</c:v>
                </c:pt>
                <c:pt idx="1948">
                  <c:v>14.1</c:v>
                </c:pt>
                <c:pt idx="1949">
                  <c:v>14.1</c:v>
                </c:pt>
                <c:pt idx="1950">
                  <c:v>14.1</c:v>
                </c:pt>
                <c:pt idx="1951">
                  <c:v>14.1</c:v>
                </c:pt>
                <c:pt idx="1952">
                  <c:v>14.1</c:v>
                </c:pt>
                <c:pt idx="1953">
                  <c:v>14.1</c:v>
                </c:pt>
                <c:pt idx="1954">
                  <c:v>14.1</c:v>
                </c:pt>
                <c:pt idx="1955">
                  <c:v>14.1</c:v>
                </c:pt>
                <c:pt idx="1956">
                  <c:v>14.1</c:v>
                </c:pt>
                <c:pt idx="1957">
                  <c:v>14.1</c:v>
                </c:pt>
                <c:pt idx="1958">
                  <c:v>14.1</c:v>
                </c:pt>
                <c:pt idx="1959">
                  <c:v>14.1</c:v>
                </c:pt>
                <c:pt idx="1960">
                  <c:v>14.1</c:v>
                </c:pt>
                <c:pt idx="1961">
                  <c:v>14.1</c:v>
                </c:pt>
                <c:pt idx="1962">
                  <c:v>14.1</c:v>
                </c:pt>
                <c:pt idx="1963">
                  <c:v>14.1</c:v>
                </c:pt>
                <c:pt idx="1964">
                  <c:v>14.1</c:v>
                </c:pt>
                <c:pt idx="1965">
                  <c:v>14.1</c:v>
                </c:pt>
                <c:pt idx="1966">
                  <c:v>14.1</c:v>
                </c:pt>
                <c:pt idx="1967">
                  <c:v>14.1</c:v>
                </c:pt>
                <c:pt idx="1968">
                  <c:v>14.1</c:v>
                </c:pt>
                <c:pt idx="1969">
                  <c:v>14.1</c:v>
                </c:pt>
                <c:pt idx="1970">
                  <c:v>14.1</c:v>
                </c:pt>
                <c:pt idx="1971">
                  <c:v>14.1</c:v>
                </c:pt>
                <c:pt idx="1972">
                  <c:v>14.1</c:v>
                </c:pt>
                <c:pt idx="1973">
                  <c:v>14.1</c:v>
                </c:pt>
                <c:pt idx="1974">
                  <c:v>14.1</c:v>
                </c:pt>
                <c:pt idx="1975">
                  <c:v>14.1</c:v>
                </c:pt>
                <c:pt idx="1976">
                  <c:v>14.1</c:v>
                </c:pt>
                <c:pt idx="1977">
                  <c:v>14.1</c:v>
                </c:pt>
                <c:pt idx="1978">
                  <c:v>14.1</c:v>
                </c:pt>
                <c:pt idx="1979">
                  <c:v>14.1</c:v>
                </c:pt>
                <c:pt idx="1980">
                  <c:v>14.1</c:v>
                </c:pt>
                <c:pt idx="1981">
                  <c:v>14.1</c:v>
                </c:pt>
                <c:pt idx="1982">
                  <c:v>14.1</c:v>
                </c:pt>
                <c:pt idx="1983">
                  <c:v>14.1</c:v>
                </c:pt>
                <c:pt idx="1984">
                  <c:v>14.1</c:v>
                </c:pt>
                <c:pt idx="1985">
                  <c:v>14.1</c:v>
                </c:pt>
                <c:pt idx="1986">
                  <c:v>14.1</c:v>
                </c:pt>
                <c:pt idx="1987">
                  <c:v>14.1</c:v>
                </c:pt>
                <c:pt idx="1988">
                  <c:v>14.1</c:v>
                </c:pt>
                <c:pt idx="1989">
                  <c:v>14.1</c:v>
                </c:pt>
                <c:pt idx="1990">
                  <c:v>14.1</c:v>
                </c:pt>
                <c:pt idx="1991">
                  <c:v>14.1</c:v>
                </c:pt>
                <c:pt idx="1992">
                  <c:v>14.1</c:v>
                </c:pt>
                <c:pt idx="1993">
                  <c:v>14.1</c:v>
                </c:pt>
                <c:pt idx="1994">
                  <c:v>14.1</c:v>
                </c:pt>
                <c:pt idx="1995">
                  <c:v>14.1</c:v>
                </c:pt>
                <c:pt idx="1996">
                  <c:v>14.1</c:v>
                </c:pt>
                <c:pt idx="1997">
                  <c:v>14.1</c:v>
                </c:pt>
                <c:pt idx="1998">
                  <c:v>14.1</c:v>
                </c:pt>
                <c:pt idx="1999">
                  <c:v>14.1</c:v>
                </c:pt>
                <c:pt idx="2000">
                  <c:v>14.1</c:v>
                </c:pt>
              </c:numCache>
            </c:numRef>
          </c:val>
          <c:smooth val="0"/>
        </c:ser>
        <c:ser>
          <c:idx val="3"/>
          <c:order val="3"/>
          <c:tx>
            <c:strRef>
              <c:f>Sheet1!$W$3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Sheet1!$W$4:$W$2004</c:f>
              <c:numCache>
                <c:formatCode>General</c:formatCode>
                <c:ptCount val="2001"/>
                <c:pt idx="0">
                  <c:v>46.2</c:v>
                </c:pt>
                <c:pt idx="1">
                  <c:v>45.1</c:v>
                </c:pt>
                <c:pt idx="2">
                  <c:v>44.9</c:v>
                </c:pt>
                <c:pt idx="3">
                  <c:v>45.3</c:v>
                </c:pt>
                <c:pt idx="4">
                  <c:v>43.1</c:v>
                </c:pt>
                <c:pt idx="5">
                  <c:v>44.0</c:v>
                </c:pt>
                <c:pt idx="6">
                  <c:v>42.8</c:v>
                </c:pt>
                <c:pt idx="7">
                  <c:v>42.9</c:v>
                </c:pt>
                <c:pt idx="8">
                  <c:v>40.0</c:v>
                </c:pt>
                <c:pt idx="9">
                  <c:v>40.1</c:v>
                </c:pt>
                <c:pt idx="10">
                  <c:v>40.5</c:v>
                </c:pt>
                <c:pt idx="11">
                  <c:v>41.2</c:v>
                </c:pt>
                <c:pt idx="12">
                  <c:v>39.6</c:v>
                </c:pt>
                <c:pt idx="13">
                  <c:v>39.1</c:v>
                </c:pt>
                <c:pt idx="14">
                  <c:v>39.2</c:v>
                </c:pt>
                <c:pt idx="15">
                  <c:v>40.9</c:v>
                </c:pt>
                <c:pt idx="16">
                  <c:v>38.4</c:v>
                </c:pt>
                <c:pt idx="17">
                  <c:v>38.3</c:v>
                </c:pt>
                <c:pt idx="18">
                  <c:v>39.0</c:v>
                </c:pt>
                <c:pt idx="19">
                  <c:v>38.1</c:v>
                </c:pt>
                <c:pt idx="20">
                  <c:v>38.5</c:v>
                </c:pt>
                <c:pt idx="21">
                  <c:v>37.7</c:v>
                </c:pt>
                <c:pt idx="22">
                  <c:v>37.0</c:v>
                </c:pt>
                <c:pt idx="23">
                  <c:v>38.6</c:v>
                </c:pt>
                <c:pt idx="24">
                  <c:v>38.0</c:v>
                </c:pt>
                <c:pt idx="25">
                  <c:v>38.2</c:v>
                </c:pt>
                <c:pt idx="26">
                  <c:v>36.9</c:v>
                </c:pt>
                <c:pt idx="27">
                  <c:v>35.6</c:v>
                </c:pt>
                <c:pt idx="28">
                  <c:v>36.7</c:v>
                </c:pt>
                <c:pt idx="29">
                  <c:v>36.2</c:v>
                </c:pt>
                <c:pt idx="30">
                  <c:v>36.7</c:v>
                </c:pt>
                <c:pt idx="31">
                  <c:v>37.1</c:v>
                </c:pt>
                <c:pt idx="32">
                  <c:v>36.4</c:v>
                </c:pt>
                <c:pt idx="33">
                  <c:v>35.9</c:v>
                </c:pt>
                <c:pt idx="34">
                  <c:v>36.6</c:v>
                </c:pt>
                <c:pt idx="35">
                  <c:v>35.5</c:v>
                </c:pt>
                <c:pt idx="36">
                  <c:v>35.7</c:v>
                </c:pt>
                <c:pt idx="37">
                  <c:v>36.0</c:v>
                </c:pt>
                <c:pt idx="38">
                  <c:v>37.2</c:v>
                </c:pt>
                <c:pt idx="39">
                  <c:v>34.5</c:v>
                </c:pt>
                <c:pt idx="40">
                  <c:v>34.9</c:v>
                </c:pt>
                <c:pt idx="41">
                  <c:v>35.0</c:v>
                </c:pt>
                <c:pt idx="42">
                  <c:v>34.1</c:v>
                </c:pt>
                <c:pt idx="43">
                  <c:v>35.0</c:v>
                </c:pt>
                <c:pt idx="44">
                  <c:v>34.6</c:v>
                </c:pt>
                <c:pt idx="45">
                  <c:v>34.6</c:v>
                </c:pt>
                <c:pt idx="46">
                  <c:v>34.2</c:v>
                </c:pt>
                <c:pt idx="47">
                  <c:v>35.3</c:v>
                </c:pt>
                <c:pt idx="48">
                  <c:v>33.7</c:v>
                </c:pt>
                <c:pt idx="49">
                  <c:v>32.0</c:v>
                </c:pt>
                <c:pt idx="50">
                  <c:v>32.9</c:v>
                </c:pt>
                <c:pt idx="51">
                  <c:v>33.8</c:v>
                </c:pt>
                <c:pt idx="52">
                  <c:v>34.1</c:v>
                </c:pt>
                <c:pt idx="53">
                  <c:v>34.0</c:v>
                </c:pt>
                <c:pt idx="54">
                  <c:v>33.2</c:v>
                </c:pt>
                <c:pt idx="55">
                  <c:v>32.8</c:v>
                </c:pt>
                <c:pt idx="56">
                  <c:v>32.5</c:v>
                </c:pt>
                <c:pt idx="57">
                  <c:v>33.3</c:v>
                </c:pt>
                <c:pt idx="58">
                  <c:v>33.1</c:v>
                </c:pt>
                <c:pt idx="59">
                  <c:v>33.3</c:v>
                </c:pt>
                <c:pt idx="60">
                  <c:v>31.8</c:v>
                </c:pt>
                <c:pt idx="61">
                  <c:v>32.3</c:v>
                </c:pt>
                <c:pt idx="62">
                  <c:v>33.2</c:v>
                </c:pt>
                <c:pt idx="63">
                  <c:v>32.1</c:v>
                </c:pt>
                <c:pt idx="64">
                  <c:v>32.3</c:v>
                </c:pt>
                <c:pt idx="65">
                  <c:v>31.6</c:v>
                </c:pt>
                <c:pt idx="66">
                  <c:v>31.8</c:v>
                </c:pt>
                <c:pt idx="67">
                  <c:v>31.6</c:v>
                </c:pt>
                <c:pt idx="68">
                  <c:v>31.7</c:v>
                </c:pt>
                <c:pt idx="69">
                  <c:v>32.4</c:v>
                </c:pt>
                <c:pt idx="70">
                  <c:v>31.6</c:v>
                </c:pt>
                <c:pt idx="71">
                  <c:v>32.2</c:v>
                </c:pt>
                <c:pt idx="72">
                  <c:v>31.8</c:v>
                </c:pt>
                <c:pt idx="73">
                  <c:v>31.2</c:v>
                </c:pt>
                <c:pt idx="74">
                  <c:v>31.8</c:v>
                </c:pt>
                <c:pt idx="75">
                  <c:v>30.3</c:v>
                </c:pt>
                <c:pt idx="76">
                  <c:v>31.6</c:v>
                </c:pt>
                <c:pt idx="77">
                  <c:v>33.0</c:v>
                </c:pt>
                <c:pt idx="78">
                  <c:v>30.6</c:v>
                </c:pt>
                <c:pt idx="79">
                  <c:v>31.5</c:v>
                </c:pt>
                <c:pt idx="80">
                  <c:v>32.9</c:v>
                </c:pt>
                <c:pt idx="81">
                  <c:v>30.5</c:v>
                </c:pt>
                <c:pt idx="82">
                  <c:v>30.0</c:v>
                </c:pt>
                <c:pt idx="83">
                  <c:v>32.4</c:v>
                </c:pt>
                <c:pt idx="84">
                  <c:v>30.6</c:v>
                </c:pt>
                <c:pt idx="85">
                  <c:v>31.8</c:v>
                </c:pt>
                <c:pt idx="86">
                  <c:v>30.4</c:v>
                </c:pt>
                <c:pt idx="87">
                  <c:v>31.0</c:v>
                </c:pt>
                <c:pt idx="88">
                  <c:v>31.2</c:v>
                </c:pt>
                <c:pt idx="89">
                  <c:v>29.9</c:v>
                </c:pt>
                <c:pt idx="90">
                  <c:v>29.9</c:v>
                </c:pt>
                <c:pt idx="91">
                  <c:v>29.9</c:v>
                </c:pt>
                <c:pt idx="92">
                  <c:v>30.2</c:v>
                </c:pt>
                <c:pt idx="93">
                  <c:v>30.0</c:v>
                </c:pt>
                <c:pt idx="94">
                  <c:v>30.5</c:v>
                </c:pt>
                <c:pt idx="95">
                  <c:v>29.8</c:v>
                </c:pt>
                <c:pt idx="96">
                  <c:v>30.6</c:v>
                </c:pt>
                <c:pt idx="97">
                  <c:v>29.6</c:v>
                </c:pt>
                <c:pt idx="98">
                  <c:v>30.7</c:v>
                </c:pt>
                <c:pt idx="99">
                  <c:v>31.9</c:v>
                </c:pt>
                <c:pt idx="100">
                  <c:v>30.3</c:v>
                </c:pt>
                <c:pt idx="101">
                  <c:v>30.9</c:v>
                </c:pt>
                <c:pt idx="102">
                  <c:v>30.4</c:v>
                </c:pt>
                <c:pt idx="103">
                  <c:v>29.4</c:v>
                </c:pt>
                <c:pt idx="104">
                  <c:v>29.9</c:v>
                </c:pt>
                <c:pt idx="105">
                  <c:v>30.0</c:v>
                </c:pt>
                <c:pt idx="106">
                  <c:v>29.8</c:v>
                </c:pt>
                <c:pt idx="107">
                  <c:v>29.9</c:v>
                </c:pt>
                <c:pt idx="108">
                  <c:v>30.2</c:v>
                </c:pt>
                <c:pt idx="109">
                  <c:v>29.4</c:v>
                </c:pt>
                <c:pt idx="110">
                  <c:v>30.5</c:v>
                </c:pt>
                <c:pt idx="111">
                  <c:v>29.6</c:v>
                </c:pt>
                <c:pt idx="112">
                  <c:v>29.9</c:v>
                </c:pt>
                <c:pt idx="113">
                  <c:v>29.0</c:v>
                </c:pt>
                <c:pt idx="114">
                  <c:v>29.1</c:v>
                </c:pt>
                <c:pt idx="115">
                  <c:v>29.3</c:v>
                </c:pt>
                <c:pt idx="116">
                  <c:v>29.6</c:v>
                </c:pt>
                <c:pt idx="117">
                  <c:v>31.1</c:v>
                </c:pt>
                <c:pt idx="118">
                  <c:v>30.2</c:v>
                </c:pt>
                <c:pt idx="119">
                  <c:v>30.0</c:v>
                </c:pt>
                <c:pt idx="120">
                  <c:v>29.8</c:v>
                </c:pt>
                <c:pt idx="121">
                  <c:v>28.7</c:v>
                </c:pt>
                <c:pt idx="122">
                  <c:v>29.5</c:v>
                </c:pt>
                <c:pt idx="123">
                  <c:v>28.8</c:v>
                </c:pt>
                <c:pt idx="124">
                  <c:v>29.1</c:v>
                </c:pt>
                <c:pt idx="125">
                  <c:v>29.6</c:v>
                </c:pt>
                <c:pt idx="126">
                  <c:v>29.4</c:v>
                </c:pt>
                <c:pt idx="127">
                  <c:v>28.6</c:v>
                </c:pt>
                <c:pt idx="128">
                  <c:v>28.4</c:v>
                </c:pt>
                <c:pt idx="129">
                  <c:v>28.7</c:v>
                </c:pt>
                <c:pt idx="130">
                  <c:v>28.9</c:v>
                </c:pt>
                <c:pt idx="131">
                  <c:v>28.3</c:v>
                </c:pt>
                <c:pt idx="132">
                  <c:v>29.6</c:v>
                </c:pt>
                <c:pt idx="133">
                  <c:v>28.4</c:v>
                </c:pt>
                <c:pt idx="134">
                  <c:v>28.5</c:v>
                </c:pt>
                <c:pt idx="135">
                  <c:v>29.8</c:v>
                </c:pt>
                <c:pt idx="136">
                  <c:v>27.7</c:v>
                </c:pt>
                <c:pt idx="137">
                  <c:v>28.6</c:v>
                </c:pt>
                <c:pt idx="138">
                  <c:v>29.3</c:v>
                </c:pt>
                <c:pt idx="139">
                  <c:v>28.6</c:v>
                </c:pt>
                <c:pt idx="140">
                  <c:v>27.9</c:v>
                </c:pt>
                <c:pt idx="141">
                  <c:v>27.8</c:v>
                </c:pt>
                <c:pt idx="142">
                  <c:v>28.5</c:v>
                </c:pt>
                <c:pt idx="143">
                  <c:v>27.4</c:v>
                </c:pt>
                <c:pt idx="144">
                  <c:v>28.7</c:v>
                </c:pt>
                <c:pt idx="145">
                  <c:v>27.8</c:v>
                </c:pt>
                <c:pt idx="146">
                  <c:v>27.3</c:v>
                </c:pt>
                <c:pt idx="147">
                  <c:v>27.7</c:v>
                </c:pt>
                <c:pt idx="148">
                  <c:v>27.9</c:v>
                </c:pt>
                <c:pt idx="149">
                  <c:v>27.9</c:v>
                </c:pt>
                <c:pt idx="150">
                  <c:v>27.9</c:v>
                </c:pt>
                <c:pt idx="151">
                  <c:v>28.3</c:v>
                </c:pt>
                <c:pt idx="152">
                  <c:v>27.5</c:v>
                </c:pt>
                <c:pt idx="153">
                  <c:v>27.8</c:v>
                </c:pt>
                <c:pt idx="154">
                  <c:v>27.5</c:v>
                </c:pt>
                <c:pt idx="155">
                  <c:v>27.7</c:v>
                </c:pt>
                <c:pt idx="156">
                  <c:v>28.7</c:v>
                </c:pt>
                <c:pt idx="157">
                  <c:v>27.6</c:v>
                </c:pt>
                <c:pt idx="158">
                  <c:v>27.2</c:v>
                </c:pt>
                <c:pt idx="159">
                  <c:v>26.9</c:v>
                </c:pt>
                <c:pt idx="160">
                  <c:v>28.0</c:v>
                </c:pt>
                <c:pt idx="161">
                  <c:v>27.8</c:v>
                </c:pt>
                <c:pt idx="162">
                  <c:v>28.0</c:v>
                </c:pt>
                <c:pt idx="163">
                  <c:v>27.2</c:v>
                </c:pt>
                <c:pt idx="164">
                  <c:v>27.9</c:v>
                </c:pt>
                <c:pt idx="165">
                  <c:v>27.5</c:v>
                </c:pt>
                <c:pt idx="166">
                  <c:v>26.4</c:v>
                </c:pt>
                <c:pt idx="167">
                  <c:v>27.1</c:v>
                </c:pt>
                <c:pt idx="168">
                  <c:v>27.2</c:v>
                </c:pt>
                <c:pt idx="169">
                  <c:v>26.8</c:v>
                </c:pt>
                <c:pt idx="170">
                  <c:v>27.3</c:v>
                </c:pt>
                <c:pt idx="171">
                  <c:v>27.6</c:v>
                </c:pt>
                <c:pt idx="172">
                  <c:v>26.5</c:v>
                </c:pt>
                <c:pt idx="173">
                  <c:v>27.2</c:v>
                </c:pt>
                <c:pt idx="174">
                  <c:v>26.7</c:v>
                </c:pt>
                <c:pt idx="175">
                  <c:v>26.7</c:v>
                </c:pt>
                <c:pt idx="176">
                  <c:v>26.5</c:v>
                </c:pt>
                <c:pt idx="177">
                  <c:v>26.1</c:v>
                </c:pt>
                <c:pt idx="178">
                  <c:v>26.8</c:v>
                </c:pt>
                <c:pt idx="179">
                  <c:v>26.7</c:v>
                </c:pt>
                <c:pt idx="180">
                  <c:v>27.6</c:v>
                </c:pt>
                <c:pt idx="181">
                  <c:v>27.5</c:v>
                </c:pt>
                <c:pt idx="182">
                  <c:v>27.0</c:v>
                </c:pt>
                <c:pt idx="183">
                  <c:v>27.2</c:v>
                </c:pt>
                <c:pt idx="184">
                  <c:v>26.9</c:v>
                </c:pt>
                <c:pt idx="185">
                  <c:v>27.2</c:v>
                </c:pt>
                <c:pt idx="186">
                  <c:v>26.7</c:v>
                </c:pt>
                <c:pt idx="187">
                  <c:v>26.4</c:v>
                </c:pt>
                <c:pt idx="188">
                  <c:v>26.7</c:v>
                </c:pt>
                <c:pt idx="189">
                  <c:v>26.7</c:v>
                </c:pt>
                <c:pt idx="190">
                  <c:v>27.1</c:v>
                </c:pt>
                <c:pt idx="191">
                  <c:v>27.1</c:v>
                </c:pt>
                <c:pt idx="192">
                  <c:v>26.9</c:v>
                </c:pt>
                <c:pt idx="193">
                  <c:v>26.1</c:v>
                </c:pt>
                <c:pt idx="194">
                  <c:v>26.4</c:v>
                </c:pt>
                <c:pt idx="195">
                  <c:v>26.5</c:v>
                </c:pt>
                <c:pt idx="196">
                  <c:v>26.3</c:v>
                </c:pt>
                <c:pt idx="197">
                  <c:v>26.5</c:v>
                </c:pt>
                <c:pt idx="198">
                  <c:v>25.4</c:v>
                </c:pt>
                <c:pt idx="199">
                  <c:v>26.3</c:v>
                </c:pt>
                <c:pt idx="200">
                  <c:v>26.2</c:v>
                </c:pt>
                <c:pt idx="201">
                  <c:v>25.9</c:v>
                </c:pt>
                <c:pt idx="202">
                  <c:v>25.6</c:v>
                </c:pt>
                <c:pt idx="203">
                  <c:v>26.4</c:v>
                </c:pt>
                <c:pt idx="204">
                  <c:v>25.7</c:v>
                </c:pt>
                <c:pt idx="205">
                  <c:v>26.7</c:v>
                </c:pt>
                <c:pt idx="206">
                  <c:v>25.6</c:v>
                </c:pt>
                <c:pt idx="207">
                  <c:v>26.0</c:v>
                </c:pt>
                <c:pt idx="208">
                  <c:v>27.0</c:v>
                </c:pt>
                <c:pt idx="209">
                  <c:v>26.3</c:v>
                </c:pt>
                <c:pt idx="210">
                  <c:v>25.4</c:v>
                </c:pt>
                <c:pt idx="211">
                  <c:v>26.1</c:v>
                </c:pt>
                <c:pt idx="212">
                  <c:v>26.0</c:v>
                </c:pt>
                <c:pt idx="213">
                  <c:v>26.6</c:v>
                </c:pt>
                <c:pt idx="214">
                  <c:v>26.0</c:v>
                </c:pt>
                <c:pt idx="215">
                  <c:v>26.6</c:v>
                </c:pt>
                <c:pt idx="216">
                  <c:v>26.1</c:v>
                </c:pt>
                <c:pt idx="217">
                  <c:v>26.9</c:v>
                </c:pt>
                <c:pt idx="218">
                  <c:v>25.8</c:v>
                </c:pt>
                <c:pt idx="219">
                  <c:v>25.8</c:v>
                </c:pt>
                <c:pt idx="220">
                  <c:v>25.4</c:v>
                </c:pt>
                <c:pt idx="221">
                  <c:v>25.8</c:v>
                </c:pt>
                <c:pt idx="222">
                  <c:v>26.1</c:v>
                </c:pt>
                <c:pt idx="223">
                  <c:v>26.2</c:v>
                </c:pt>
                <c:pt idx="224">
                  <c:v>26.7</c:v>
                </c:pt>
                <c:pt idx="225">
                  <c:v>25.6</c:v>
                </c:pt>
                <c:pt idx="226">
                  <c:v>26.0</c:v>
                </c:pt>
                <c:pt idx="227">
                  <c:v>26.0</c:v>
                </c:pt>
                <c:pt idx="228">
                  <c:v>26.2</c:v>
                </c:pt>
                <c:pt idx="229">
                  <c:v>25.5</c:v>
                </c:pt>
                <c:pt idx="230">
                  <c:v>25.2</c:v>
                </c:pt>
                <c:pt idx="231">
                  <c:v>26.3</c:v>
                </c:pt>
                <c:pt idx="232">
                  <c:v>25.5</c:v>
                </c:pt>
                <c:pt idx="233">
                  <c:v>26.4</c:v>
                </c:pt>
                <c:pt idx="234">
                  <c:v>25.9</c:v>
                </c:pt>
                <c:pt idx="235">
                  <c:v>25.8</c:v>
                </c:pt>
                <c:pt idx="236">
                  <c:v>26.8</c:v>
                </c:pt>
                <c:pt idx="237">
                  <c:v>26.7</c:v>
                </c:pt>
                <c:pt idx="238">
                  <c:v>25.4</c:v>
                </c:pt>
                <c:pt idx="239">
                  <c:v>26.0</c:v>
                </c:pt>
                <c:pt idx="240">
                  <c:v>25.6</c:v>
                </c:pt>
                <c:pt idx="241">
                  <c:v>24.9</c:v>
                </c:pt>
                <c:pt idx="242">
                  <c:v>25.5</c:v>
                </c:pt>
                <c:pt idx="243">
                  <c:v>25.9</c:v>
                </c:pt>
                <c:pt idx="244">
                  <c:v>24.6</c:v>
                </c:pt>
                <c:pt idx="245">
                  <c:v>26.0</c:v>
                </c:pt>
                <c:pt idx="246">
                  <c:v>25.0</c:v>
                </c:pt>
                <c:pt idx="247">
                  <c:v>25.7</c:v>
                </c:pt>
                <c:pt idx="248">
                  <c:v>26.2</c:v>
                </c:pt>
                <c:pt idx="249">
                  <c:v>25.4</c:v>
                </c:pt>
                <c:pt idx="250">
                  <c:v>26.5</c:v>
                </c:pt>
                <c:pt idx="251">
                  <c:v>25.6</c:v>
                </c:pt>
                <c:pt idx="252">
                  <c:v>25.5</c:v>
                </c:pt>
                <c:pt idx="253">
                  <c:v>25.2</c:v>
                </c:pt>
                <c:pt idx="254">
                  <c:v>25.7</c:v>
                </c:pt>
                <c:pt idx="255">
                  <c:v>25.0</c:v>
                </c:pt>
                <c:pt idx="256">
                  <c:v>25.9</c:v>
                </c:pt>
                <c:pt idx="257">
                  <c:v>25.9</c:v>
                </c:pt>
                <c:pt idx="258">
                  <c:v>25.8</c:v>
                </c:pt>
                <c:pt idx="259">
                  <c:v>26.1</c:v>
                </c:pt>
                <c:pt idx="260">
                  <c:v>26.3</c:v>
                </c:pt>
                <c:pt idx="261">
                  <c:v>24.6</c:v>
                </c:pt>
                <c:pt idx="262">
                  <c:v>25.6</c:v>
                </c:pt>
                <c:pt idx="263">
                  <c:v>25.1</c:v>
                </c:pt>
                <c:pt idx="264">
                  <c:v>25.2</c:v>
                </c:pt>
                <c:pt idx="265">
                  <c:v>25.0</c:v>
                </c:pt>
                <c:pt idx="266">
                  <c:v>24.9</c:v>
                </c:pt>
                <c:pt idx="267">
                  <c:v>24.9</c:v>
                </c:pt>
                <c:pt idx="268">
                  <c:v>25.1</c:v>
                </c:pt>
                <c:pt idx="269">
                  <c:v>25.2</c:v>
                </c:pt>
                <c:pt idx="270">
                  <c:v>24.7</c:v>
                </c:pt>
                <c:pt idx="271">
                  <c:v>25.0</c:v>
                </c:pt>
                <c:pt idx="272">
                  <c:v>25.8</c:v>
                </c:pt>
                <c:pt idx="273">
                  <c:v>25.0</c:v>
                </c:pt>
                <c:pt idx="274">
                  <c:v>24.7</c:v>
                </c:pt>
                <c:pt idx="275">
                  <c:v>25.1</c:v>
                </c:pt>
                <c:pt idx="276">
                  <c:v>25.5</c:v>
                </c:pt>
                <c:pt idx="277">
                  <c:v>24.9</c:v>
                </c:pt>
                <c:pt idx="278">
                  <c:v>24.1</c:v>
                </c:pt>
                <c:pt idx="279">
                  <c:v>25.7</c:v>
                </c:pt>
                <c:pt idx="280">
                  <c:v>25.3</c:v>
                </c:pt>
                <c:pt idx="281">
                  <c:v>25.5</c:v>
                </c:pt>
                <c:pt idx="282">
                  <c:v>24.7</c:v>
                </c:pt>
                <c:pt idx="283">
                  <c:v>25.0</c:v>
                </c:pt>
                <c:pt idx="284">
                  <c:v>24.4</c:v>
                </c:pt>
                <c:pt idx="285">
                  <c:v>24.0</c:v>
                </c:pt>
                <c:pt idx="286">
                  <c:v>24.8</c:v>
                </c:pt>
                <c:pt idx="287">
                  <c:v>25.1</c:v>
                </c:pt>
                <c:pt idx="288">
                  <c:v>24.2</c:v>
                </c:pt>
                <c:pt idx="289">
                  <c:v>25.4</c:v>
                </c:pt>
                <c:pt idx="290">
                  <c:v>25.4</c:v>
                </c:pt>
                <c:pt idx="291">
                  <c:v>24.9</c:v>
                </c:pt>
                <c:pt idx="292">
                  <c:v>24.5</c:v>
                </c:pt>
                <c:pt idx="293">
                  <c:v>24.7</c:v>
                </c:pt>
                <c:pt idx="294">
                  <c:v>24.9</c:v>
                </c:pt>
                <c:pt idx="295">
                  <c:v>25.0</c:v>
                </c:pt>
                <c:pt idx="296">
                  <c:v>24.4</c:v>
                </c:pt>
                <c:pt idx="297">
                  <c:v>24.6</c:v>
                </c:pt>
                <c:pt idx="298">
                  <c:v>24.8</c:v>
                </c:pt>
                <c:pt idx="299">
                  <c:v>23.7</c:v>
                </c:pt>
                <c:pt idx="300">
                  <c:v>25.0</c:v>
                </c:pt>
                <c:pt idx="301">
                  <c:v>24.5</c:v>
                </c:pt>
                <c:pt idx="302">
                  <c:v>23.9</c:v>
                </c:pt>
                <c:pt idx="303">
                  <c:v>24.7</c:v>
                </c:pt>
                <c:pt idx="304">
                  <c:v>24.3</c:v>
                </c:pt>
                <c:pt idx="305">
                  <c:v>24.1</c:v>
                </c:pt>
                <c:pt idx="306">
                  <c:v>25.4</c:v>
                </c:pt>
                <c:pt idx="307">
                  <c:v>24.4</c:v>
                </c:pt>
                <c:pt idx="308">
                  <c:v>24.9</c:v>
                </c:pt>
                <c:pt idx="309">
                  <c:v>25.0</c:v>
                </c:pt>
                <c:pt idx="310">
                  <c:v>25.1</c:v>
                </c:pt>
                <c:pt idx="311">
                  <c:v>25.0</c:v>
                </c:pt>
                <c:pt idx="312">
                  <c:v>25.0</c:v>
                </c:pt>
                <c:pt idx="313">
                  <c:v>25.8</c:v>
                </c:pt>
                <c:pt idx="314">
                  <c:v>24.2</c:v>
                </c:pt>
                <c:pt idx="315">
                  <c:v>24.8</c:v>
                </c:pt>
                <c:pt idx="316">
                  <c:v>25.0</c:v>
                </c:pt>
                <c:pt idx="317">
                  <c:v>24.7</c:v>
                </c:pt>
                <c:pt idx="318">
                  <c:v>23.8</c:v>
                </c:pt>
                <c:pt idx="319">
                  <c:v>24.6</c:v>
                </c:pt>
                <c:pt idx="320">
                  <c:v>24.1</c:v>
                </c:pt>
                <c:pt idx="321">
                  <c:v>24.6</c:v>
                </c:pt>
                <c:pt idx="322">
                  <c:v>25.2</c:v>
                </c:pt>
                <c:pt idx="323">
                  <c:v>24.7</c:v>
                </c:pt>
                <c:pt idx="324">
                  <c:v>24.5</c:v>
                </c:pt>
                <c:pt idx="325">
                  <c:v>23.9</c:v>
                </c:pt>
                <c:pt idx="326">
                  <c:v>24.8</c:v>
                </c:pt>
                <c:pt idx="327">
                  <c:v>24.7</c:v>
                </c:pt>
                <c:pt idx="328">
                  <c:v>23.7</c:v>
                </c:pt>
                <c:pt idx="329">
                  <c:v>24.4</c:v>
                </c:pt>
                <c:pt idx="330">
                  <c:v>24.7</c:v>
                </c:pt>
                <c:pt idx="331">
                  <c:v>24.4</c:v>
                </c:pt>
                <c:pt idx="332">
                  <c:v>24.0</c:v>
                </c:pt>
                <c:pt idx="333">
                  <c:v>23.6</c:v>
                </c:pt>
                <c:pt idx="334">
                  <c:v>24.2</c:v>
                </c:pt>
                <c:pt idx="335">
                  <c:v>24.4</c:v>
                </c:pt>
                <c:pt idx="336">
                  <c:v>23.7</c:v>
                </c:pt>
                <c:pt idx="337">
                  <c:v>24.5</c:v>
                </c:pt>
                <c:pt idx="338">
                  <c:v>24.8</c:v>
                </c:pt>
                <c:pt idx="339">
                  <c:v>24.5</c:v>
                </c:pt>
                <c:pt idx="340">
                  <c:v>24.0</c:v>
                </c:pt>
                <c:pt idx="341">
                  <c:v>24.2</c:v>
                </c:pt>
                <c:pt idx="342">
                  <c:v>24.0</c:v>
                </c:pt>
                <c:pt idx="343">
                  <c:v>24.7</c:v>
                </c:pt>
                <c:pt idx="344">
                  <c:v>24.3</c:v>
                </c:pt>
                <c:pt idx="345">
                  <c:v>24.4</c:v>
                </c:pt>
                <c:pt idx="346">
                  <c:v>23.4</c:v>
                </c:pt>
                <c:pt idx="347">
                  <c:v>24.4</c:v>
                </c:pt>
                <c:pt idx="348">
                  <c:v>24.2</c:v>
                </c:pt>
                <c:pt idx="349">
                  <c:v>24.2</c:v>
                </c:pt>
                <c:pt idx="350">
                  <c:v>23.9</c:v>
                </c:pt>
                <c:pt idx="351">
                  <c:v>24.8</c:v>
                </c:pt>
                <c:pt idx="352">
                  <c:v>23.9</c:v>
                </c:pt>
                <c:pt idx="353">
                  <c:v>23.9</c:v>
                </c:pt>
                <c:pt idx="354">
                  <c:v>23.1</c:v>
                </c:pt>
                <c:pt idx="355">
                  <c:v>23.7</c:v>
                </c:pt>
                <c:pt idx="356">
                  <c:v>23.2</c:v>
                </c:pt>
                <c:pt idx="357">
                  <c:v>23.9</c:v>
                </c:pt>
                <c:pt idx="358">
                  <c:v>23.2</c:v>
                </c:pt>
                <c:pt idx="359">
                  <c:v>24.0</c:v>
                </c:pt>
                <c:pt idx="360">
                  <c:v>23.6</c:v>
                </c:pt>
                <c:pt idx="361">
                  <c:v>23.4</c:v>
                </c:pt>
                <c:pt idx="362">
                  <c:v>24.1</c:v>
                </c:pt>
                <c:pt idx="363">
                  <c:v>23.6</c:v>
                </c:pt>
                <c:pt idx="364">
                  <c:v>23.6</c:v>
                </c:pt>
                <c:pt idx="365">
                  <c:v>22.8</c:v>
                </c:pt>
                <c:pt idx="366">
                  <c:v>23.0</c:v>
                </c:pt>
                <c:pt idx="367">
                  <c:v>23.9</c:v>
                </c:pt>
                <c:pt idx="368">
                  <c:v>23.8</c:v>
                </c:pt>
                <c:pt idx="369">
                  <c:v>23.6</c:v>
                </c:pt>
                <c:pt idx="370">
                  <c:v>23.9</c:v>
                </c:pt>
                <c:pt idx="371">
                  <c:v>23.4</c:v>
                </c:pt>
                <c:pt idx="372">
                  <c:v>23.7</c:v>
                </c:pt>
                <c:pt idx="373">
                  <c:v>24.4</c:v>
                </c:pt>
                <c:pt idx="374">
                  <c:v>23.7</c:v>
                </c:pt>
                <c:pt idx="375">
                  <c:v>23.5</c:v>
                </c:pt>
                <c:pt idx="376">
                  <c:v>23.3</c:v>
                </c:pt>
                <c:pt idx="377">
                  <c:v>24.0</c:v>
                </c:pt>
                <c:pt idx="378">
                  <c:v>23.5</c:v>
                </c:pt>
                <c:pt idx="379">
                  <c:v>24.2</c:v>
                </c:pt>
                <c:pt idx="380">
                  <c:v>23.8</c:v>
                </c:pt>
                <c:pt idx="381">
                  <c:v>24.7</c:v>
                </c:pt>
                <c:pt idx="382">
                  <c:v>23.4</c:v>
                </c:pt>
                <c:pt idx="383">
                  <c:v>23.3</c:v>
                </c:pt>
                <c:pt idx="384">
                  <c:v>23.4</c:v>
                </c:pt>
                <c:pt idx="385">
                  <c:v>24.1</c:v>
                </c:pt>
                <c:pt idx="386">
                  <c:v>23.6</c:v>
                </c:pt>
                <c:pt idx="387">
                  <c:v>24.3</c:v>
                </c:pt>
                <c:pt idx="388">
                  <c:v>23.6</c:v>
                </c:pt>
                <c:pt idx="389">
                  <c:v>23.4</c:v>
                </c:pt>
                <c:pt idx="390">
                  <c:v>23.3</c:v>
                </c:pt>
                <c:pt idx="391">
                  <c:v>23.4</c:v>
                </c:pt>
                <c:pt idx="392">
                  <c:v>23.9</c:v>
                </c:pt>
                <c:pt idx="393">
                  <c:v>22.9</c:v>
                </c:pt>
                <c:pt idx="394">
                  <c:v>23.8</c:v>
                </c:pt>
                <c:pt idx="395">
                  <c:v>23.3</c:v>
                </c:pt>
                <c:pt idx="396">
                  <c:v>23.6</c:v>
                </c:pt>
                <c:pt idx="397">
                  <c:v>23.2</c:v>
                </c:pt>
                <c:pt idx="398">
                  <c:v>23.3</c:v>
                </c:pt>
                <c:pt idx="399">
                  <c:v>22.9</c:v>
                </c:pt>
                <c:pt idx="400">
                  <c:v>22.8</c:v>
                </c:pt>
                <c:pt idx="401">
                  <c:v>23.0</c:v>
                </c:pt>
                <c:pt idx="402">
                  <c:v>23.2</c:v>
                </c:pt>
                <c:pt idx="403">
                  <c:v>22.8</c:v>
                </c:pt>
                <c:pt idx="404">
                  <c:v>23.2</c:v>
                </c:pt>
                <c:pt idx="405">
                  <c:v>23.3</c:v>
                </c:pt>
                <c:pt idx="406">
                  <c:v>23.1</c:v>
                </c:pt>
                <c:pt idx="407">
                  <c:v>22.7</c:v>
                </c:pt>
                <c:pt idx="408">
                  <c:v>23.0</c:v>
                </c:pt>
                <c:pt idx="409">
                  <c:v>23.2</c:v>
                </c:pt>
                <c:pt idx="410">
                  <c:v>24.2</c:v>
                </c:pt>
                <c:pt idx="411">
                  <c:v>23.4</c:v>
                </c:pt>
                <c:pt idx="412">
                  <c:v>23.4</c:v>
                </c:pt>
                <c:pt idx="413">
                  <c:v>23.8</c:v>
                </c:pt>
                <c:pt idx="414">
                  <c:v>23.1</c:v>
                </c:pt>
                <c:pt idx="415">
                  <c:v>23.4</c:v>
                </c:pt>
                <c:pt idx="416">
                  <c:v>23.3</c:v>
                </c:pt>
                <c:pt idx="417">
                  <c:v>24.0</c:v>
                </c:pt>
                <c:pt idx="418">
                  <c:v>23.0</c:v>
                </c:pt>
                <c:pt idx="419">
                  <c:v>23.2</c:v>
                </c:pt>
                <c:pt idx="420">
                  <c:v>23.6</c:v>
                </c:pt>
                <c:pt idx="421">
                  <c:v>22.9</c:v>
                </c:pt>
                <c:pt idx="422">
                  <c:v>23.7</c:v>
                </c:pt>
                <c:pt idx="423">
                  <c:v>22.9</c:v>
                </c:pt>
                <c:pt idx="424">
                  <c:v>22.7</c:v>
                </c:pt>
                <c:pt idx="425">
                  <c:v>23.1</c:v>
                </c:pt>
                <c:pt idx="426">
                  <c:v>22.9</c:v>
                </c:pt>
                <c:pt idx="427">
                  <c:v>22.8</c:v>
                </c:pt>
                <c:pt idx="428">
                  <c:v>22.6</c:v>
                </c:pt>
                <c:pt idx="429">
                  <c:v>23.3</c:v>
                </c:pt>
                <c:pt idx="430">
                  <c:v>23.3</c:v>
                </c:pt>
                <c:pt idx="431">
                  <c:v>22.8</c:v>
                </c:pt>
                <c:pt idx="432">
                  <c:v>23.8</c:v>
                </c:pt>
                <c:pt idx="433">
                  <c:v>23.1</c:v>
                </c:pt>
                <c:pt idx="434">
                  <c:v>23.2</c:v>
                </c:pt>
                <c:pt idx="435">
                  <c:v>23.2</c:v>
                </c:pt>
                <c:pt idx="436">
                  <c:v>23.8</c:v>
                </c:pt>
                <c:pt idx="437">
                  <c:v>22.5</c:v>
                </c:pt>
                <c:pt idx="438">
                  <c:v>22.9</c:v>
                </c:pt>
                <c:pt idx="439">
                  <c:v>23.4</c:v>
                </c:pt>
                <c:pt idx="440">
                  <c:v>23.0</c:v>
                </c:pt>
                <c:pt idx="441">
                  <c:v>23.9</c:v>
                </c:pt>
                <c:pt idx="442">
                  <c:v>22.2</c:v>
                </c:pt>
                <c:pt idx="443">
                  <c:v>23.0</c:v>
                </c:pt>
                <c:pt idx="444">
                  <c:v>22.4</c:v>
                </c:pt>
                <c:pt idx="445">
                  <c:v>22.9</c:v>
                </c:pt>
                <c:pt idx="446">
                  <c:v>22.0</c:v>
                </c:pt>
                <c:pt idx="447">
                  <c:v>22.0</c:v>
                </c:pt>
                <c:pt idx="448">
                  <c:v>23.3</c:v>
                </c:pt>
                <c:pt idx="449">
                  <c:v>22.2</c:v>
                </c:pt>
                <c:pt idx="450">
                  <c:v>22.7</c:v>
                </c:pt>
                <c:pt idx="451">
                  <c:v>23.1</c:v>
                </c:pt>
                <c:pt idx="452">
                  <c:v>22.5</c:v>
                </c:pt>
                <c:pt idx="453">
                  <c:v>22.8</c:v>
                </c:pt>
                <c:pt idx="454">
                  <c:v>23.5</c:v>
                </c:pt>
                <c:pt idx="455">
                  <c:v>22.6</c:v>
                </c:pt>
                <c:pt idx="456">
                  <c:v>22.7</c:v>
                </c:pt>
                <c:pt idx="457">
                  <c:v>23.0</c:v>
                </c:pt>
                <c:pt idx="458">
                  <c:v>23.6</c:v>
                </c:pt>
                <c:pt idx="459">
                  <c:v>22.0</c:v>
                </c:pt>
                <c:pt idx="460">
                  <c:v>23.1</c:v>
                </c:pt>
                <c:pt idx="461">
                  <c:v>22.6</c:v>
                </c:pt>
                <c:pt idx="462">
                  <c:v>22.9</c:v>
                </c:pt>
                <c:pt idx="463">
                  <c:v>23.3</c:v>
                </c:pt>
                <c:pt idx="464">
                  <c:v>23.1</c:v>
                </c:pt>
                <c:pt idx="465">
                  <c:v>23.8</c:v>
                </c:pt>
                <c:pt idx="466">
                  <c:v>22.5</c:v>
                </c:pt>
                <c:pt idx="467">
                  <c:v>23.4</c:v>
                </c:pt>
                <c:pt idx="468">
                  <c:v>23.2</c:v>
                </c:pt>
                <c:pt idx="469">
                  <c:v>23.4</c:v>
                </c:pt>
                <c:pt idx="470">
                  <c:v>22.7</c:v>
                </c:pt>
                <c:pt idx="471">
                  <c:v>22.7</c:v>
                </c:pt>
                <c:pt idx="472">
                  <c:v>23.0</c:v>
                </c:pt>
                <c:pt idx="473">
                  <c:v>21.9</c:v>
                </c:pt>
                <c:pt idx="474">
                  <c:v>23.0</c:v>
                </c:pt>
                <c:pt idx="475">
                  <c:v>23.7</c:v>
                </c:pt>
                <c:pt idx="476">
                  <c:v>22.8</c:v>
                </c:pt>
                <c:pt idx="477">
                  <c:v>23.4</c:v>
                </c:pt>
                <c:pt idx="478">
                  <c:v>21.9</c:v>
                </c:pt>
                <c:pt idx="479">
                  <c:v>22.7</c:v>
                </c:pt>
                <c:pt idx="480">
                  <c:v>22.4</c:v>
                </c:pt>
                <c:pt idx="481">
                  <c:v>22.1</c:v>
                </c:pt>
                <c:pt idx="482">
                  <c:v>22.3</c:v>
                </c:pt>
                <c:pt idx="483">
                  <c:v>22.0</c:v>
                </c:pt>
                <c:pt idx="484">
                  <c:v>22.8</c:v>
                </c:pt>
                <c:pt idx="485">
                  <c:v>23.1</c:v>
                </c:pt>
                <c:pt idx="486">
                  <c:v>21.5</c:v>
                </c:pt>
                <c:pt idx="487">
                  <c:v>22.2</c:v>
                </c:pt>
                <c:pt idx="488">
                  <c:v>22.2</c:v>
                </c:pt>
                <c:pt idx="489">
                  <c:v>22.0</c:v>
                </c:pt>
                <c:pt idx="490">
                  <c:v>22.4</c:v>
                </c:pt>
                <c:pt idx="491">
                  <c:v>23.2</c:v>
                </c:pt>
                <c:pt idx="492">
                  <c:v>22.8</c:v>
                </c:pt>
                <c:pt idx="493">
                  <c:v>21.8</c:v>
                </c:pt>
                <c:pt idx="494">
                  <c:v>22.0</c:v>
                </c:pt>
                <c:pt idx="495">
                  <c:v>22.4</c:v>
                </c:pt>
                <c:pt idx="496">
                  <c:v>22.7</c:v>
                </c:pt>
                <c:pt idx="497">
                  <c:v>22.3</c:v>
                </c:pt>
                <c:pt idx="498">
                  <c:v>22.3</c:v>
                </c:pt>
                <c:pt idx="499">
                  <c:v>22.1</c:v>
                </c:pt>
                <c:pt idx="500">
                  <c:v>22.2</c:v>
                </c:pt>
                <c:pt idx="501">
                  <c:v>22.8</c:v>
                </c:pt>
                <c:pt idx="502">
                  <c:v>21.7</c:v>
                </c:pt>
                <c:pt idx="503">
                  <c:v>22.1</c:v>
                </c:pt>
                <c:pt idx="504">
                  <c:v>22.9</c:v>
                </c:pt>
                <c:pt idx="505">
                  <c:v>22.8</c:v>
                </c:pt>
                <c:pt idx="506">
                  <c:v>22.0</c:v>
                </c:pt>
                <c:pt idx="507">
                  <c:v>22.0</c:v>
                </c:pt>
                <c:pt idx="508">
                  <c:v>22.3</c:v>
                </c:pt>
                <c:pt idx="509">
                  <c:v>22.3</c:v>
                </c:pt>
                <c:pt idx="510">
                  <c:v>22.5</c:v>
                </c:pt>
                <c:pt idx="511">
                  <c:v>22.6</c:v>
                </c:pt>
                <c:pt idx="512">
                  <c:v>22.1</c:v>
                </c:pt>
                <c:pt idx="513">
                  <c:v>22.8</c:v>
                </c:pt>
                <c:pt idx="514">
                  <c:v>22.0</c:v>
                </c:pt>
                <c:pt idx="515">
                  <c:v>21.7</c:v>
                </c:pt>
                <c:pt idx="516">
                  <c:v>22.0</c:v>
                </c:pt>
                <c:pt idx="517">
                  <c:v>22.8</c:v>
                </c:pt>
                <c:pt idx="518">
                  <c:v>22.7</c:v>
                </c:pt>
                <c:pt idx="519">
                  <c:v>22.2</c:v>
                </c:pt>
                <c:pt idx="520">
                  <c:v>21.8</c:v>
                </c:pt>
                <c:pt idx="521">
                  <c:v>21.9</c:v>
                </c:pt>
                <c:pt idx="522">
                  <c:v>21.7</c:v>
                </c:pt>
                <c:pt idx="523">
                  <c:v>22.3</c:v>
                </c:pt>
                <c:pt idx="524">
                  <c:v>21.4</c:v>
                </c:pt>
                <c:pt idx="525">
                  <c:v>21.9</c:v>
                </c:pt>
                <c:pt idx="526">
                  <c:v>22.6</c:v>
                </c:pt>
                <c:pt idx="527">
                  <c:v>21.8</c:v>
                </c:pt>
                <c:pt idx="528">
                  <c:v>21.6</c:v>
                </c:pt>
                <c:pt idx="529">
                  <c:v>21.8</c:v>
                </c:pt>
                <c:pt idx="530">
                  <c:v>21.3</c:v>
                </c:pt>
                <c:pt idx="531">
                  <c:v>22.1</c:v>
                </c:pt>
                <c:pt idx="532">
                  <c:v>22.1</c:v>
                </c:pt>
                <c:pt idx="533">
                  <c:v>21.3</c:v>
                </c:pt>
                <c:pt idx="534">
                  <c:v>22.1</c:v>
                </c:pt>
                <c:pt idx="535">
                  <c:v>21.4</c:v>
                </c:pt>
                <c:pt idx="536">
                  <c:v>22.0</c:v>
                </c:pt>
                <c:pt idx="537">
                  <c:v>22.8</c:v>
                </c:pt>
                <c:pt idx="538">
                  <c:v>21.7</c:v>
                </c:pt>
                <c:pt idx="539">
                  <c:v>22.9</c:v>
                </c:pt>
                <c:pt idx="540">
                  <c:v>22.7</c:v>
                </c:pt>
                <c:pt idx="541">
                  <c:v>21.9</c:v>
                </c:pt>
                <c:pt idx="542">
                  <c:v>22.4</c:v>
                </c:pt>
                <c:pt idx="543">
                  <c:v>22.0</c:v>
                </c:pt>
                <c:pt idx="544">
                  <c:v>21.8</c:v>
                </c:pt>
                <c:pt idx="545">
                  <c:v>22.0</c:v>
                </c:pt>
                <c:pt idx="546">
                  <c:v>21.8</c:v>
                </c:pt>
                <c:pt idx="547">
                  <c:v>21.7</c:v>
                </c:pt>
                <c:pt idx="548">
                  <c:v>21.6</c:v>
                </c:pt>
                <c:pt idx="549">
                  <c:v>21.8</c:v>
                </c:pt>
                <c:pt idx="550">
                  <c:v>22.0</c:v>
                </c:pt>
                <c:pt idx="551">
                  <c:v>22.4</c:v>
                </c:pt>
                <c:pt idx="552">
                  <c:v>22.1</c:v>
                </c:pt>
                <c:pt idx="553">
                  <c:v>22.0</c:v>
                </c:pt>
                <c:pt idx="554">
                  <c:v>21.7</c:v>
                </c:pt>
                <c:pt idx="555">
                  <c:v>21.5</c:v>
                </c:pt>
                <c:pt idx="556">
                  <c:v>22.2</c:v>
                </c:pt>
                <c:pt idx="557">
                  <c:v>21.5</c:v>
                </c:pt>
                <c:pt idx="558">
                  <c:v>21.9</c:v>
                </c:pt>
                <c:pt idx="559">
                  <c:v>21.8</c:v>
                </c:pt>
                <c:pt idx="560">
                  <c:v>21.8</c:v>
                </c:pt>
                <c:pt idx="561">
                  <c:v>21.5</c:v>
                </c:pt>
                <c:pt idx="562">
                  <c:v>21.5</c:v>
                </c:pt>
                <c:pt idx="563">
                  <c:v>22.0</c:v>
                </c:pt>
                <c:pt idx="564">
                  <c:v>22.1</c:v>
                </c:pt>
                <c:pt idx="565">
                  <c:v>22.4</c:v>
                </c:pt>
                <c:pt idx="566">
                  <c:v>20.7</c:v>
                </c:pt>
                <c:pt idx="567">
                  <c:v>21.4</c:v>
                </c:pt>
                <c:pt idx="568">
                  <c:v>21.0</c:v>
                </c:pt>
                <c:pt idx="569">
                  <c:v>21.7</c:v>
                </c:pt>
                <c:pt idx="570">
                  <c:v>21.5</c:v>
                </c:pt>
                <c:pt idx="571">
                  <c:v>21.3</c:v>
                </c:pt>
                <c:pt idx="572">
                  <c:v>21.4</c:v>
                </c:pt>
                <c:pt idx="573">
                  <c:v>21.5</c:v>
                </c:pt>
                <c:pt idx="574">
                  <c:v>21.5</c:v>
                </c:pt>
                <c:pt idx="575">
                  <c:v>22.3</c:v>
                </c:pt>
                <c:pt idx="576">
                  <c:v>21.2</c:v>
                </c:pt>
                <c:pt idx="577">
                  <c:v>21.7</c:v>
                </c:pt>
                <c:pt idx="578">
                  <c:v>21.6</c:v>
                </c:pt>
                <c:pt idx="579">
                  <c:v>21.9</c:v>
                </c:pt>
                <c:pt idx="580">
                  <c:v>21.1</c:v>
                </c:pt>
                <c:pt idx="581">
                  <c:v>21.2</c:v>
                </c:pt>
                <c:pt idx="582">
                  <c:v>21.8</c:v>
                </c:pt>
                <c:pt idx="583">
                  <c:v>21.4</c:v>
                </c:pt>
                <c:pt idx="584">
                  <c:v>21.1</c:v>
                </c:pt>
                <c:pt idx="585">
                  <c:v>21.5</c:v>
                </c:pt>
                <c:pt idx="586">
                  <c:v>21.8</c:v>
                </c:pt>
                <c:pt idx="587">
                  <c:v>22.5</c:v>
                </c:pt>
                <c:pt idx="588">
                  <c:v>21.5</c:v>
                </c:pt>
                <c:pt idx="589">
                  <c:v>20.6</c:v>
                </c:pt>
                <c:pt idx="590">
                  <c:v>21.2</c:v>
                </c:pt>
                <c:pt idx="591">
                  <c:v>22.0</c:v>
                </c:pt>
                <c:pt idx="592">
                  <c:v>21.6</c:v>
                </c:pt>
                <c:pt idx="593">
                  <c:v>21.4</c:v>
                </c:pt>
                <c:pt idx="594">
                  <c:v>22.3</c:v>
                </c:pt>
                <c:pt idx="595">
                  <c:v>22.0</c:v>
                </c:pt>
                <c:pt idx="596">
                  <c:v>21.3</c:v>
                </c:pt>
                <c:pt idx="597">
                  <c:v>21.8</c:v>
                </c:pt>
                <c:pt idx="598">
                  <c:v>21.7</c:v>
                </c:pt>
                <c:pt idx="599">
                  <c:v>21.5</c:v>
                </c:pt>
                <c:pt idx="600">
                  <c:v>21.8</c:v>
                </c:pt>
                <c:pt idx="601">
                  <c:v>21.6</c:v>
                </c:pt>
                <c:pt idx="602">
                  <c:v>21.6</c:v>
                </c:pt>
                <c:pt idx="603">
                  <c:v>21.8</c:v>
                </c:pt>
                <c:pt idx="604">
                  <c:v>21.3</c:v>
                </c:pt>
                <c:pt idx="605">
                  <c:v>21.9</c:v>
                </c:pt>
                <c:pt idx="606">
                  <c:v>21.5</c:v>
                </c:pt>
                <c:pt idx="607">
                  <c:v>21.8</c:v>
                </c:pt>
                <c:pt idx="608">
                  <c:v>20.6</c:v>
                </c:pt>
                <c:pt idx="609">
                  <c:v>21.2</c:v>
                </c:pt>
                <c:pt idx="610">
                  <c:v>21.5</c:v>
                </c:pt>
                <c:pt idx="611">
                  <c:v>21.7</c:v>
                </c:pt>
                <c:pt idx="612">
                  <c:v>21.8</c:v>
                </c:pt>
                <c:pt idx="613">
                  <c:v>20.6</c:v>
                </c:pt>
                <c:pt idx="614">
                  <c:v>21.9</c:v>
                </c:pt>
                <c:pt idx="615">
                  <c:v>22.3</c:v>
                </c:pt>
                <c:pt idx="616">
                  <c:v>21.5</c:v>
                </c:pt>
                <c:pt idx="617">
                  <c:v>21.4</c:v>
                </c:pt>
                <c:pt idx="618">
                  <c:v>21.0</c:v>
                </c:pt>
                <c:pt idx="619">
                  <c:v>21.4</c:v>
                </c:pt>
                <c:pt idx="620">
                  <c:v>21.5</c:v>
                </c:pt>
                <c:pt idx="621">
                  <c:v>21.3</c:v>
                </c:pt>
                <c:pt idx="622">
                  <c:v>21.0</c:v>
                </c:pt>
                <c:pt idx="623">
                  <c:v>21.5</c:v>
                </c:pt>
                <c:pt idx="624">
                  <c:v>21.6</c:v>
                </c:pt>
                <c:pt idx="625">
                  <c:v>21.4</c:v>
                </c:pt>
                <c:pt idx="626">
                  <c:v>21.2</c:v>
                </c:pt>
                <c:pt idx="627">
                  <c:v>21.5</c:v>
                </c:pt>
                <c:pt idx="628">
                  <c:v>21.7</c:v>
                </c:pt>
                <c:pt idx="629">
                  <c:v>22.0</c:v>
                </c:pt>
                <c:pt idx="630">
                  <c:v>21.4</c:v>
                </c:pt>
                <c:pt idx="631">
                  <c:v>21.0</c:v>
                </c:pt>
                <c:pt idx="632">
                  <c:v>21.1</c:v>
                </c:pt>
                <c:pt idx="633">
                  <c:v>21.1</c:v>
                </c:pt>
                <c:pt idx="634">
                  <c:v>21.1</c:v>
                </c:pt>
                <c:pt idx="635">
                  <c:v>21.3</c:v>
                </c:pt>
                <c:pt idx="636">
                  <c:v>20.9</c:v>
                </c:pt>
                <c:pt idx="637">
                  <c:v>21.2</c:v>
                </c:pt>
                <c:pt idx="638">
                  <c:v>21.3</c:v>
                </c:pt>
                <c:pt idx="639">
                  <c:v>21.4</c:v>
                </c:pt>
                <c:pt idx="640">
                  <c:v>21.1</c:v>
                </c:pt>
                <c:pt idx="641">
                  <c:v>21.2</c:v>
                </c:pt>
                <c:pt idx="642">
                  <c:v>21.1</c:v>
                </c:pt>
                <c:pt idx="643">
                  <c:v>21.4</c:v>
                </c:pt>
                <c:pt idx="644">
                  <c:v>20.5</c:v>
                </c:pt>
                <c:pt idx="645">
                  <c:v>21.0</c:v>
                </c:pt>
                <c:pt idx="646">
                  <c:v>21.0</c:v>
                </c:pt>
                <c:pt idx="647">
                  <c:v>21.3</c:v>
                </c:pt>
                <c:pt idx="648">
                  <c:v>21.2</c:v>
                </c:pt>
                <c:pt idx="649">
                  <c:v>21.0</c:v>
                </c:pt>
                <c:pt idx="650">
                  <c:v>22.1</c:v>
                </c:pt>
                <c:pt idx="651">
                  <c:v>21.3</c:v>
                </c:pt>
                <c:pt idx="652">
                  <c:v>21.3</c:v>
                </c:pt>
                <c:pt idx="653">
                  <c:v>21.1</c:v>
                </c:pt>
                <c:pt idx="654">
                  <c:v>21.1</c:v>
                </c:pt>
                <c:pt idx="655">
                  <c:v>20.9</c:v>
                </c:pt>
                <c:pt idx="656">
                  <c:v>20.8</c:v>
                </c:pt>
                <c:pt idx="657">
                  <c:v>20.7</c:v>
                </c:pt>
                <c:pt idx="658">
                  <c:v>21.7</c:v>
                </c:pt>
                <c:pt idx="659">
                  <c:v>21.4</c:v>
                </c:pt>
                <c:pt idx="660">
                  <c:v>20.9</c:v>
                </c:pt>
                <c:pt idx="661">
                  <c:v>21.3</c:v>
                </c:pt>
                <c:pt idx="662">
                  <c:v>21.6</c:v>
                </c:pt>
                <c:pt idx="663">
                  <c:v>20.7</c:v>
                </c:pt>
                <c:pt idx="664">
                  <c:v>21.2</c:v>
                </c:pt>
                <c:pt idx="665">
                  <c:v>21.4</c:v>
                </c:pt>
                <c:pt idx="666">
                  <c:v>21.5</c:v>
                </c:pt>
                <c:pt idx="667">
                  <c:v>21.1</c:v>
                </c:pt>
                <c:pt idx="668">
                  <c:v>21.9</c:v>
                </c:pt>
                <c:pt idx="669">
                  <c:v>21.1</c:v>
                </c:pt>
                <c:pt idx="670">
                  <c:v>22.2</c:v>
                </c:pt>
                <c:pt idx="671">
                  <c:v>21.3</c:v>
                </c:pt>
                <c:pt idx="672">
                  <c:v>21.0</c:v>
                </c:pt>
                <c:pt idx="673">
                  <c:v>21.2</c:v>
                </c:pt>
                <c:pt idx="674">
                  <c:v>21.2</c:v>
                </c:pt>
                <c:pt idx="675">
                  <c:v>21.2</c:v>
                </c:pt>
                <c:pt idx="676">
                  <c:v>22.0</c:v>
                </c:pt>
                <c:pt idx="677">
                  <c:v>21.4</c:v>
                </c:pt>
                <c:pt idx="678">
                  <c:v>21.1</c:v>
                </c:pt>
                <c:pt idx="679">
                  <c:v>21.4</c:v>
                </c:pt>
                <c:pt idx="680">
                  <c:v>20.8</c:v>
                </c:pt>
                <c:pt idx="681">
                  <c:v>21.1</c:v>
                </c:pt>
                <c:pt idx="682">
                  <c:v>21.9</c:v>
                </c:pt>
                <c:pt idx="683">
                  <c:v>21.7</c:v>
                </c:pt>
                <c:pt idx="684">
                  <c:v>21.2</c:v>
                </c:pt>
                <c:pt idx="685">
                  <c:v>21.1</c:v>
                </c:pt>
                <c:pt idx="686">
                  <c:v>21.5</c:v>
                </c:pt>
                <c:pt idx="687">
                  <c:v>20.8</c:v>
                </c:pt>
                <c:pt idx="688">
                  <c:v>21.0</c:v>
                </c:pt>
                <c:pt idx="689">
                  <c:v>21.4</c:v>
                </c:pt>
                <c:pt idx="690">
                  <c:v>20.4</c:v>
                </c:pt>
                <c:pt idx="691">
                  <c:v>21.0</c:v>
                </c:pt>
                <c:pt idx="692">
                  <c:v>21.3</c:v>
                </c:pt>
                <c:pt idx="693">
                  <c:v>20.5</c:v>
                </c:pt>
                <c:pt idx="694">
                  <c:v>20.6</c:v>
                </c:pt>
                <c:pt idx="695">
                  <c:v>21.0</c:v>
                </c:pt>
                <c:pt idx="696">
                  <c:v>21.3</c:v>
                </c:pt>
                <c:pt idx="697">
                  <c:v>20.6</c:v>
                </c:pt>
                <c:pt idx="698">
                  <c:v>21.3</c:v>
                </c:pt>
                <c:pt idx="699">
                  <c:v>20.9</c:v>
                </c:pt>
                <c:pt idx="700">
                  <c:v>21.4</c:v>
                </c:pt>
                <c:pt idx="701">
                  <c:v>21.3</c:v>
                </c:pt>
                <c:pt idx="702">
                  <c:v>20.5</c:v>
                </c:pt>
                <c:pt idx="703">
                  <c:v>21.2</c:v>
                </c:pt>
                <c:pt idx="704">
                  <c:v>21.3</c:v>
                </c:pt>
                <c:pt idx="705">
                  <c:v>21.1</c:v>
                </c:pt>
                <c:pt idx="706">
                  <c:v>21.2</c:v>
                </c:pt>
                <c:pt idx="707">
                  <c:v>20.7</c:v>
                </c:pt>
                <c:pt idx="708">
                  <c:v>20.6</c:v>
                </c:pt>
                <c:pt idx="709">
                  <c:v>20.9</c:v>
                </c:pt>
                <c:pt idx="710">
                  <c:v>20.9</c:v>
                </c:pt>
                <c:pt idx="711">
                  <c:v>20.8</c:v>
                </c:pt>
                <c:pt idx="712">
                  <c:v>20.9</c:v>
                </c:pt>
                <c:pt idx="713">
                  <c:v>21.6</c:v>
                </c:pt>
                <c:pt idx="714">
                  <c:v>20.8</c:v>
                </c:pt>
                <c:pt idx="715">
                  <c:v>21.4</c:v>
                </c:pt>
                <c:pt idx="716">
                  <c:v>21.1</c:v>
                </c:pt>
                <c:pt idx="717">
                  <c:v>20.9</c:v>
                </c:pt>
                <c:pt idx="718">
                  <c:v>21.1</c:v>
                </c:pt>
                <c:pt idx="719">
                  <c:v>21.6</c:v>
                </c:pt>
                <c:pt idx="720">
                  <c:v>20.6</c:v>
                </c:pt>
                <c:pt idx="721">
                  <c:v>21.5</c:v>
                </c:pt>
                <c:pt idx="722">
                  <c:v>20.7</c:v>
                </c:pt>
                <c:pt idx="723">
                  <c:v>21.1</c:v>
                </c:pt>
                <c:pt idx="724">
                  <c:v>21.0</c:v>
                </c:pt>
                <c:pt idx="725">
                  <c:v>20.6</c:v>
                </c:pt>
                <c:pt idx="726">
                  <c:v>21.2</c:v>
                </c:pt>
                <c:pt idx="727">
                  <c:v>20.9</c:v>
                </c:pt>
                <c:pt idx="728">
                  <c:v>20.5</c:v>
                </c:pt>
                <c:pt idx="729">
                  <c:v>20.7</c:v>
                </c:pt>
                <c:pt idx="730">
                  <c:v>20.6</c:v>
                </c:pt>
                <c:pt idx="731">
                  <c:v>20.5</c:v>
                </c:pt>
                <c:pt idx="732">
                  <c:v>21.0</c:v>
                </c:pt>
                <c:pt idx="733">
                  <c:v>20.9</c:v>
                </c:pt>
                <c:pt idx="734">
                  <c:v>21.0</c:v>
                </c:pt>
                <c:pt idx="735">
                  <c:v>20.5</c:v>
                </c:pt>
                <c:pt idx="736">
                  <c:v>20.9</c:v>
                </c:pt>
                <c:pt idx="737">
                  <c:v>21.0</c:v>
                </c:pt>
                <c:pt idx="738">
                  <c:v>20.4</c:v>
                </c:pt>
                <c:pt idx="739">
                  <c:v>20.5</c:v>
                </c:pt>
                <c:pt idx="740">
                  <c:v>21.0</c:v>
                </c:pt>
                <c:pt idx="741">
                  <c:v>20.9</c:v>
                </c:pt>
                <c:pt idx="742">
                  <c:v>20.5</c:v>
                </c:pt>
                <c:pt idx="743">
                  <c:v>21.3</c:v>
                </c:pt>
                <c:pt idx="744">
                  <c:v>20.5</c:v>
                </c:pt>
                <c:pt idx="745">
                  <c:v>21.1</c:v>
                </c:pt>
                <c:pt idx="746">
                  <c:v>20.9</c:v>
                </c:pt>
                <c:pt idx="747">
                  <c:v>20.0</c:v>
                </c:pt>
                <c:pt idx="748">
                  <c:v>20.2</c:v>
                </c:pt>
                <c:pt idx="749">
                  <c:v>21.0</c:v>
                </c:pt>
                <c:pt idx="750">
                  <c:v>21.0</c:v>
                </c:pt>
                <c:pt idx="751">
                  <c:v>21.5</c:v>
                </c:pt>
                <c:pt idx="752">
                  <c:v>20.1</c:v>
                </c:pt>
                <c:pt idx="753">
                  <c:v>20.3</c:v>
                </c:pt>
                <c:pt idx="754">
                  <c:v>20.9</c:v>
                </c:pt>
                <c:pt idx="755">
                  <c:v>20.6</c:v>
                </c:pt>
                <c:pt idx="756">
                  <c:v>20.5</c:v>
                </c:pt>
                <c:pt idx="757">
                  <c:v>20.6</c:v>
                </c:pt>
                <c:pt idx="758">
                  <c:v>20.7</c:v>
                </c:pt>
                <c:pt idx="759">
                  <c:v>21.0</c:v>
                </c:pt>
                <c:pt idx="760">
                  <c:v>20.8</c:v>
                </c:pt>
                <c:pt idx="761">
                  <c:v>20.8</c:v>
                </c:pt>
                <c:pt idx="762">
                  <c:v>20.7</c:v>
                </c:pt>
                <c:pt idx="763">
                  <c:v>20.5</c:v>
                </c:pt>
                <c:pt idx="764">
                  <c:v>20.5</c:v>
                </c:pt>
                <c:pt idx="765">
                  <c:v>20.7</c:v>
                </c:pt>
                <c:pt idx="766">
                  <c:v>19.9</c:v>
                </c:pt>
                <c:pt idx="767">
                  <c:v>20.7</c:v>
                </c:pt>
                <c:pt idx="768">
                  <c:v>20.5</c:v>
                </c:pt>
                <c:pt idx="769">
                  <c:v>20.4</c:v>
                </c:pt>
                <c:pt idx="770">
                  <c:v>20.5</c:v>
                </c:pt>
                <c:pt idx="771">
                  <c:v>20.4</c:v>
                </c:pt>
                <c:pt idx="772">
                  <c:v>20.4</c:v>
                </c:pt>
                <c:pt idx="773">
                  <c:v>20.4</c:v>
                </c:pt>
                <c:pt idx="774">
                  <c:v>20.4</c:v>
                </c:pt>
                <c:pt idx="775">
                  <c:v>20.4</c:v>
                </c:pt>
                <c:pt idx="776">
                  <c:v>20.1</c:v>
                </c:pt>
                <c:pt idx="777">
                  <c:v>21.5</c:v>
                </c:pt>
                <c:pt idx="778">
                  <c:v>20.4</c:v>
                </c:pt>
                <c:pt idx="779">
                  <c:v>20.0</c:v>
                </c:pt>
                <c:pt idx="780">
                  <c:v>20.7</c:v>
                </c:pt>
                <c:pt idx="781">
                  <c:v>20.4</c:v>
                </c:pt>
                <c:pt idx="782">
                  <c:v>20.8</c:v>
                </c:pt>
                <c:pt idx="783">
                  <c:v>19.8</c:v>
                </c:pt>
                <c:pt idx="784">
                  <c:v>20.6</c:v>
                </c:pt>
                <c:pt idx="785">
                  <c:v>20.9</c:v>
                </c:pt>
                <c:pt idx="786">
                  <c:v>21.2</c:v>
                </c:pt>
                <c:pt idx="787">
                  <c:v>19.7</c:v>
                </c:pt>
                <c:pt idx="788">
                  <c:v>21.3</c:v>
                </c:pt>
                <c:pt idx="789">
                  <c:v>20.5</c:v>
                </c:pt>
                <c:pt idx="790">
                  <c:v>20.4</c:v>
                </c:pt>
                <c:pt idx="791">
                  <c:v>20.8</c:v>
                </c:pt>
                <c:pt idx="792">
                  <c:v>20.9</c:v>
                </c:pt>
                <c:pt idx="793">
                  <c:v>20.9</c:v>
                </c:pt>
                <c:pt idx="794">
                  <c:v>20.4</c:v>
                </c:pt>
                <c:pt idx="795">
                  <c:v>20.0</c:v>
                </c:pt>
                <c:pt idx="796">
                  <c:v>20.3</c:v>
                </c:pt>
                <c:pt idx="797">
                  <c:v>20.0</c:v>
                </c:pt>
                <c:pt idx="798">
                  <c:v>20.7</c:v>
                </c:pt>
                <c:pt idx="799">
                  <c:v>21.2</c:v>
                </c:pt>
                <c:pt idx="800">
                  <c:v>21.1</c:v>
                </c:pt>
                <c:pt idx="801">
                  <c:v>20.8</c:v>
                </c:pt>
                <c:pt idx="802">
                  <c:v>21.3</c:v>
                </c:pt>
                <c:pt idx="803">
                  <c:v>20.2</c:v>
                </c:pt>
                <c:pt idx="804">
                  <c:v>20.8</c:v>
                </c:pt>
                <c:pt idx="805">
                  <c:v>20.2</c:v>
                </c:pt>
                <c:pt idx="806">
                  <c:v>20.3</c:v>
                </c:pt>
                <c:pt idx="807">
                  <c:v>20.4</c:v>
                </c:pt>
                <c:pt idx="808">
                  <c:v>21.0</c:v>
                </c:pt>
                <c:pt idx="809">
                  <c:v>20.6</c:v>
                </c:pt>
                <c:pt idx="810">
                  <c:v>21.3</c:v>
                </c:pt>
                <c:pt idx="811">
                  <c:v>20.2</c:v>
                </c:pt>
                <c:pt idx="812">
                  <c:v>21.1</c:v>
                </c:pt>
                <c:pt idx="813">
                  <c:v>21.0</c:v>
                </c:pt>
                <c:pt idx="814">
                  <c:v>20.9</c:v>
                </c:pt>
                <c:pt idx="815">
                  <c:v>20.0</c:v>
                </c:pt>
                <c:pt idx="816">
                  <c:v>21.1</c:v>
                </c:pt>
                <c:pt idx="817">
                  <c:v>20.4</c:v>
                </c:pt>
                <c:pt idx="818">
                  <c:v>20.1</c:v>
                </c:pt>
                <c:pt idx="819">
                  <c:v>20.0</c:v>
                </c:pt>
                <c:pt idx="820">
                  <c:v>20.7</c:v>
                </c:pt>
                <c:pt idx="821">
                  <c:v>20.0</c:v>
                </c:pt>
                <c:pt idx="822">
                  <c:v>20.2</c:v>
                </c:pt>
                <c:pt idx="823">
                  <c:v>20.6</c:v>
                </c:pt>
                <c:pt idx="824">
                  <c:v>19.3</c:v>
                </c:pt>
                <c:pt idx="825">
                  <c:v>20.0</c:v>
                </c:pt>
                <c:pt idx="826">
                  <c:v>20.5</c:v>
                </c:pt>
                <c:pt idx="827">
                  <c:v>20.4</c:v>
                </c:pt>
                <c:pt idx="828">
                  <c:v>20.0</c:v>
                </c:pt>
                <c:pt idx="829">
                  <c:v>20.5</c:v>
                </c:pt>
                <c:pt idx="830">
                  <c:v>19.9</c:v>
                </c:pt>
                <c:pt idx="831">
                  <c:v>20.2</c:v>
                </c:pt>
                <c:pt idx="832">
                  <c:v>20.3</c:v>
                </c:pt>
                <c:pt idx="833">
                  <c:v>20.6</c:v>
                </c:pt>
                <c:pt idx="834">
                  <c:v>20.5</c:v>
                </c:pt>
                <c:pt idx="835">
                  <c:v>20.2</c:v>
                </c:pt>
                <c:pt idx="836">
                  <c:v>20.3</c:v>
                </c:pt>
                <c:pt idx="837">
                  <c:v>19.9</c:v>
                </c:pt>
                <c:pt idx="838">
                  <c:v>20.5</c:v>
                </c:pt>
                <c:pt idx="839">
                  <c:v>20.3</c:v>
                </c:pt>
                <c:pt idx="840">
                  <c:v>20.0</c:v>
                </c:pt>
                <c:pt idx="841">
                  <c:v>20.4</c:v>
                </c:pt>
                <c:pt idx="842">
                  <c:v>20.3</c:v>
                </c:pt>
                <c:pt idx="843">
                  <c:v>20.5</c:v>
                </c:pt>
                <c:pt idx="844">
                  <c:v>20.0</c:v>
                </c:pt>
                <c:pt idx="845">
                  <c:v>20.3</c:v>
                </c:pt>
                <c:pt idx="846">
                  <c:v>21.0</c:v>
                </c:pt>
                <c:pt idx="847">
                  <c:v>20.4</c:v>
                </c:pt>
                <c:pt idx="848">
                  <c:v>20.9</c:v>
                </c:pt>
                <c:pt idx="849">
                  <c:v>20.6</c:v>
                </c:pt>
                <c:pt idx="850">
                  <c:v>20.1</c:v>
                </c:pt>
                <c:pt idx="851">
                  <c:v>20.2</c:v>
                </c:pt>
                <c:pt idx="852">
                  <c:v>20.0</c:v>
                </c:pt>
                <c:pt idx="853">
                  <c:v>20.2</c:v>
                </c:pt>
                <c:pt idx="854">
                  <c:v>19.9</c:v>
                </c:pt>
                <c:pt idx="855">
                  <c:v>19.9</c:v>
                </c:pt>
                <c:pt idx="856">
                  <c:v>20.5</c:v>
                </c:pt>
                <c:pt idx="857">
                  <c:v>20.3</c:v>
                </c:pt>
                <c:pt idx="858">
                  <c:v>20.0</c:v>
                </c:pt>
                <c:pt idx="859">
                  <c:v>19.9</c:v>
                </c:pt>
                <c:pt idx="860">
                  <c:v>19.8</c:v>
                </c:pt>
                <c:pt idx="861">
                  <c:v>21.0</c:v>
                </c:pt>
                <c:pt idx="862">
                  <c:v>20.5</c:v>
                </c:pt>
                <c:pt idx="863">
                  <c:v>20.3</c:v>
                </c:pt>
                <c:pt idx="864">
                  <c:v>20.1</c:v>
                </c:pt>
                <c:pt idx="865">
                  <c:v>20.4</c:v>
                </c:pt>
                <c:pt idx="866">
                  <c:v>19.8</c:v>
                </c:pt>
                <c:pt idx="867">
                  <c:v>20.1</c:v>
                </c:pt>
                <c:pt idx="868">
                  <c:v>20.9</c:v>
                </c:pt>
                <c:pt idx="869">
                  <c:v>19.6</c:v>
                </c:pt>
                <c:pt idx="870">
                  <c:v>21.8</c:v>
                </c:pt>
                <c:pt idx="871">
                  <c:v>19.9</c:v>
                </c:pt>
                <c:pt idx="872">
                  <c:v>20.1</c:v>
                </c:pt>
                <c:pt idx="873">
                  <c:v>19.5</c:v>
                </c:pt>
                <c:pt idx="874">
                  <c:v>21.1</c:v>
                </c:pt>
                <c:pt idx="875">
                  <c:v>20.6</c:v>
                </c:pt>
                <c:pt idx="876">
                  <c:v>20.4</c:v>
                </c:pt>
                <c:pt idx="877">
                  <c:v>21.1</c:v>
                </c:pt>
                <c:pt idx="878">
                  <c:v>19.7</c:v>
                </c:pt>
                <c:pt idx="879">
                  <c:v>20.8</c:v>
                </c:pt>
                <c:pt idx="880">
                  <c:v>20.3</c:v>
                </c:pt>
                <c:pt idx="881">
                  <c:v>20.4</c:v>
                </c:pt>
                <c:pt idx="882">
                  <c:v>20.2</c:v>
                </c:pt>
                <c:pt idx="883">
                  <c:v>20.4</c:v>
                </c:pt>
                <c:pt idx="884">
                  <c:v>20.7</c:v>
                </c:pt>
                <c:pt idx="885">
                  <c:v>20.4</c:v>
                </c:pt>
                <c:pt idx="886">
                  <c:v>20.6</c:v>
                </c:pt>
                <c:pt idx="887">
                  <c:v>20.3</c:v>
                </c:pt>
                <c:pt idx="888">
                  <c:v>19.8</c:v>
                </c:pt>
                <c:pt idx="889">
                  <c:v>20.2</c:v>
                </c:pt>
                <c:pt idx="890">
                  <c:v>20.2</c:v>
                </c:pt>
                <c:pt idx="891">
                  <c:v>20.0</c:v>
                </c:pt>
                <c:pt idx="892">
                  <c:v>20.1</c:v>
                </c:pt>
                <c:pt idx="893">
                  <c:v>20.3</c:v>
                </c:pt>
                <c:pt idx="894">
                  <c:v>20.2</c:v>
                </c:pt>
                <c:pt idx="895">
                  <c:v>20.1</c:v>
                </c:pt>
                <c:pt idx="896">
                  <c:v>20.1</c:v>
                </c:pt>
                <c:pt idx="897">
                  <c:v>20.4</c:v>
                </c:pt>
                <c:pt idx="898">
                  <c:v>20.4</c:v>
                </c:pt>
                <c:pt idx="899">
                  <c:v>20.6</c:v>
                </c:pt>
                <c:pt idx="900">
                  <c:v>20.5</c:v>
                </c:pt>
                <c:pt idx="901">
                  <c:v>20.4</c:v>
                </c:pt>
                <c:pt idx="902">
                  <c:v>19.8</c:v>
                </c:pt>
                <c:pt idx="903">
                  <c:v>20.4</c:v>
                </c:pt>
                <c:pt idx="904">
                  <c:v>20.4</c:v>
                </c:pt>
                <c:pt idx="905">
                  <c:v>20.4</c:v>
                </c:pt>
                <c:pt idx="906">
                  <c:v>20.6</c:v>
                </c:pt>
                <c:pt idx="907">
                  <c:v>20.2</c:v>
                </c:pt>
                <c:pt idx="908">
                  <c:v>19.8</c:v>
                </c:pt>
                <c:pt idx="909">
                  <c:v>19.6</c:v>
                </c:pt>
                <c:pt idx="910">
                  <c:v>19.9</c:v>
                </c:pt>
                <c:pt idx="911">
                  <c:v>20.3</c:v>
                </c:pt>
                <c:pt idx="912">
                  <c:v>20.1</c:v>
                </c:pt>
                <c:pt idx="913">
                  <c:v>19.3</c:v>
                </c:pt>
                <c:pt idx="914">
                  <c:v>19.3</c:v>
                </c:pt>
                <c:pt idx="915">
                  <c:v>20.2</c:v>
                </c:pt>
                <c:pt idx="916">
                  <c:v>20.1</c:v>
                </c:pt>
                <c:pt idx="917">
                  <c:v>20.1</c:v>
                </c:pt>
                <c:pt idx="918">
                  <c:v>20.2</c:v>
                </c:pt>
                <c:pt idx="919">
                  <c:v>20.2</c:v>
                </c:pt>
                <c:pt idx="920">
                  <c:v>20.2</c:v>
                </c:pt>
                <c:pt idx="921">
                  <c:v>20.2</c:v>
                </c:pt>
                <c:pt idx="922">
                  <c:v>20.4</c:v>
                </c:pt>
                <c:pt idx="923">
                  <c:v>20.8</c:v>
                </c:pt>
                <c:pt idx="924">
                  <c:v>20.4</c:v>
                </c:pt>
                <c:pt idx="925">
                  <c:v>20.5</c:v>
                </c:pt>
                <c:pt idx="926">
                  <c:v>20.2</c:v>
                </c:pt>
                <c:pt idx="927">
                  <c:v>20.3</c:v>
                </c:pt>
                <c:pt idx="928">
                  <c:v>20.5</c:v>
                </c:pt>
                <c:pt idx="929">
                  <c:v>20.9</c:v>
                </c:pt>
                <c:pt idx="930">
                  <c:v>20.2</c:v>
                </c:pt>
                <c:pt idx="931">
                  <c:v>20.6</c:v>
                </c:pt>
                <c:pt idx="932">
                  <c:v>20.6</c:v>
                </c:pt>
                <c:pt idx="933">
                  <c:v>20.3</c:v>
                </c:pt>
                <c:pt idx="934">
                  <c:v>19.9</c:v>
                </c:pt>
                <c:pt idx="935">
                  <c:v>20.8</c:v>
                </c:pt>
                <c:pt idx="936">
                  <c:v>20.4</c:v>
                </c:pt>
                <c:pt idx="937">
                  <c:v>19.5</c:v>
                </c:pt>
                <c:pt idx="938">
                  <c:v>20.2</c:v>
                </c:pt>
                <c:pt idx="939">
                  <c:v>20.9</c:v>
                </c:pt>
                <c:pt idx="940">
                  <c:v>20.2</c:v>
                </c:pt>
                <c:pt idx="941">
                  <c:v>20.5</c:v>
                </c:pt>
                <c:pt idx="942">
                  <c:v>20.3</c:v>
                </c:pt>
                <c:pt idx="943">
                  <c:v>20.3</c:v>
                </c:pt>
                <c:pt idx="944">
                  <c:v>20.0</c:v>
                </c:pt>
                <c:pt idx="945">
                  <c:v>20.0</c:v>
                </c:pt>
                <c:pt idx="946">
                  <c:v>19.6</c:v>
                </c:pt>
                <c:pt idx="947">
                  <c:v>20.0</c:v>
                </c:pt>
                <c:pt idx="948">
                  <c:v>19.5</c:v>
                </c:pt>
                <c:pt idx="949">
                  <c:v>20.1</c:v>
                </c:pt>
                <c:pt idx="950">
                  <c:v>20.4</c:v>
                </c:pt>
                <c:pt idx="951">
                  <c:v>19.8</c:v>
                </c:pt>
                <c:pt idx="952">
                  <c:v>19.9</c:v>
                </c:pt>
                <c:pt idx="953">
                  <c:v>19.3</c:v>
                </c:pt>
                <c:pt idx="954">
                  <c:v>19.9</c:v>
                </c:pt>
                <c:pt idx="955">
                  <c:v>19.8</c:v>
                </c:pt>
                <c:pt idx="956">
                  <c:v>19.2</c:v>
                </c:pt>
                <c:pt idx="957">
                  <c:v>19.4</c:v>
                </c:pt>
                <c:pt idx="958">
                  <c:v>20.1</c:v>
                </c:pt>
                <c:pt idx="959">
                  <c:v>20.0</c:v>
                </c:pt>
                <c:pt idx="960">
                  <c:v>19.6</c:v>
                </c:pt>
                <c:pt idx="961">
                  <c:v>19.4</c:v>
                </c:pt>
                <c:pt idx="962">
                  <c:v>19.8</c:v>
                </c:pt>
                <c:pt idx="963">
                  <c:v>19.0</c:v>
                </c:pt>
                <c:pt idx="964">
                  <c:v>19.4</c:v>
                </c:pt>
                <c:pt idx="965">
                  <c:v>19.8</c:v>
                </c:pt>
                <c:pt idx="966">
                  <c:v>19.8</c:v>
                </c:pt>
                <c:pt idx="967">
                  <c:v>18.9</c:v>
                </c:pt>
                <c:pt idx="968">
                  <c:v>19.6</c:v>
                </c:pt>
                <c:pt idx="969">
                  <c:v>20.0</c:v>
                </c:pt>
                <c:pt idx="970">
                  <c:v>19.8</c:v>
                </c:pt>
                <c:pt idx="971">
                  <c:v>19.9</c:v>
                </c:pt>
                <c:pt idx="972">
                  <c:v>19.8</c:v>
                </c:pt>
                <c:pt idx="973">
                  <c:v>19.8</c:v>
                </c:pt>
                <c:pt idx="974">
                  <c:v>19.1</c:v>
                </c:pt>
                <c:pt idx="975">
                  <c:v>19.4</c:v>
                </c:pt>
                <c:pt idx="976">
                  <c:v>19.0</c:v>
                </c:pt>
                <c:pt idx="977">
                  <c:v>19.6</c:v>
                </c:pt>
                <c:pt idx="978">
                  <c:v>19.3</c:v>
                </c:pt>
                <c:pt idx="979">
                  <c:v>20.5</c:v>
                </c:pt>
                <c:pt idx="980">
                  <c:v>19.8</c:v>
                </c:pt>
                <c:pt idx="981">
                  <c:v>19.6</c:v>
                </c:pt>
                <c:pt idx="982">
                  <c:v>19.8</c:v>
                </c:pt>
                <c:pt idx="983">
                  <c:v>19.5</c:v>
                </c:pt>
                <c:pt idx="984">
                  <c:v>19.9</c:v>
                </c:pt>
                <c:pt idx="985">
                  <c:v>19.8</c:v>
                </c:pt>
                <c:pt idx="986">
                  <c:v>19.1</c:v>
                </c:pt>
                <c:pt idx="987">
                  <c:v>19.7</c:v>
                </c:pt>
                <c:pt idx="988">
                  <c:v>19.5</c:v>
                </c:pt>
                <c:pt idx="989">
                  <c:v>19.0</c:v>
                </c:pt>
                <c:pt idx="990">
                  <c:v>19.4</c:v>
                </c:pt>
                <c:pt idx="991">
                  <c:v>18.7</c:v>
                </c:pt>
                <c:pt idx="992">
                  <c:v>20.0</c:v>
                </c:pt>
                <c:pt idx="993">
                  <c:v>19.3</c:v>
                </c:pt>
                <c:pt idx="994">
                  <c:v>19.4</c:v>
                </c:pt>
                <c:pt idx="995">
                  <c:v>19.9</c:v>
                </c:pt>
                <c:pt idx="996">
                  <c:v>19.1</c:v>
                </c:pt>
                <c:pt idx="997">
                  <c:v>18.9</c:v>
                </c:pt>
                <c:pt idx="998">
                  <c:v>19.5</c:v>
                </c:pt>
                <c:pt idx="999">
                  <c:v>19.5</c:v>
                </c:pt>
                <c:pt idx="1000">
                  <c:v>19.9</c:v>
                </c:pt>
                <c:pt idx="1001">
                  <c:v>19.1</c:v>
                </c:pt>
                <c:pt idx="1002">
                  <c:v>20.0</c:v>
                </c:pt>
                <c:pt idx="1003">
                  <c:v>19.2</c:v>
                </c:pt>
                <c:pt idx="1004">
                  <c:v>18.8</c:v>
                </c:pt>
                <c:pt idx="1005">
                  <c:v>19.9</c:v>
                </c:pt>
                <c:pt idx="1006">
                  <c:v>19.9</c:v>
                </c:pt>
                <c:pt idx="1007">
                  <c:v>19.4</c:v>
                </c:pt>
                <c:pt idx="1008">
                  <c:v>19.8</c:v>
                </c:pt>
                <c:pt idx="1009">
                  <c:v>19.8</c:v>
                </c:pt>
                <c:pt idx="1010">
                  <c:v>19.5</c:v>
                </c:pt>
                <c:pt idx="1011">
                  <c:v>19.2</c:v>
                </c:pt>
                <c:pt idx="1012">
                  <c:v>20.0</c:v>
                </c:pt>
                <c:pt idx="1013">
                  <c:v>19.3</c:v>
                </c:pt>
                <c:pt idx="1014">
                  <c:v>20.0</c:v>
                </c:pt>
                <c:pt idx="1015">
                  <c:v>19.8</c:v>
                </c:pt>
                <c:pt idx="1016">
                  <c:v>19.9</c:v>
                </c:pt>
                <c:pt idx="1017">
                  <c:v>19.8</c:v>
                </c:pt>
                <c:pt idx="1018">
                  <c:v>19.4</c:v>
                </c:pt>
                <c:pt idx="1019">
                  <c:v>19.5</c:v>
                </c:pt>
                <c:pt idx="1020">
                  <c:v>19.3</c:v>
                </c:pt>
                <c:pt idx="1021">
                  <c:v>19.4</c:v>
                </c:pt>
                <c:pt idx="1022">
                  <c:v>19.2</c:v>
                </c:pt>
                <c:pt idx="1023">
                  <c:v>19.5</c:v>
                </c:pt>
                <c:pt idx="1024">
                  <c:v>19.4</c:v>
                </c:pt>
                <c:pt idx="1025">
                  <c:v>19.5</c:v>
                </c:pt>
                <c:pt idx="1026">
                  <c:v>19.7</c:v>
                </c:pt>
                <c:pt idx="1027">
                  <c:v>19.3</c:v>
                </c:pt>
                <c:pt idx="1028">
                  <c:v>19.4</c:v>
                </c:pt>
                <c:pt idx="1029">
                  <c:v>18.9</c:v>
                </c:pt>
                <c:pt idx="1030">
                  <c:v>19.4</c:v>
                </c:pt>
                <c:pt idx="1031">
                  <c:v>19.4</c:v>
                </c:pt>
                <c:pt idx="1032">
                  <c:v>19.5</c:v>
                </c:pt>
                <c:pt idx="1033">
                  <c:v>19.4</c:v>
                </c:pt>
                <c:pt idx="1034">
                  <c:v>19.7</c:v>
                </c:pt>
                <c:pt idx="1035">
                  <c:v>19.0</c:v>
                </c:pt>
                <c:pt idx="1036">
                  <c:v>19.6</c:v>
                </c:pt>
                <c:pt idx="1037">
                  <c:v>19.0</c:v>
                </c:pt>
                <c:pt idx="1038">
                  <c:v>19.7</c:v>
                </c:pt>
                <c:pt idx="1039">
                  <c:v>19.5</c:v>
                </c:pt>
                <c:pt idx="1040">
                  <c:v>19.7</c:v>
                </c:pt>
                <c:pt idx="1041">
                  <c:v>19.4</c:v>
                </c:pt>
                <c:pt idx="1042">
                  <c:v>19.9</c:v>
                </c:pt>
                <c:pt idx="1043">
                  <c:v>19.1</c:v>
                </c:pt>
                <c:pt idx="1044">
                  <c:v>19.1</c:v>
                </c:pt>
                <c:pt idx="1045">
                  <c:v>19.9</c:v>
                </c:pt>
                <c:pt idx="1046">
                  <c:v>19.6</c:v>
                </c:pt>
                <c:pt idx="1047">
                  <c:v>19.7</c:v>
                </c:pt>
                <c:pt idx="1048">
                  <c:v>19.3</c:v>
                </c:pt>
                <c:pt idx="1049">
                  <c:v>19.6</c:v>
                </c:pt>
                <c:pt idx="1050">
                  <c:v>19.0</c:v>
                </c:pt>
                <c:pt idx="1051">
                  <c:v>19.5</c:v>
                </c:pt>
                <c:pt idx="1052">
                  <c:v>19.8</c:v>
                </c:pt>
                <c:pt idx="1053">
                  <c:v>19.1</c:v>
                </c:pt>
                <c:pt idx="1054">
                  <c:v>19.1</c:v>
                </c:pt>
                <c:pt idx="1055">
                  <c:v>19.8</c:v>
                </c:pt>
                <c:pt idx="1056">
                  <c:v>19.7</c:v>
                </c:pt>
                <c:pt idx="1057">
                  <c:v>18.7</c:v>
                </c:pt>
                <c:pt idx="1058">
                  <c:v>19.1</c:v>
                </c:pt>
                <c:pt idx="1059">
                  <c:v>18.9</c:v>
                </c:pt>
                <c:pt idx="1060">
                  <c:v>18.5</c:v>
                </c:pt>
                <c:pt idx="1061">
                  <c:v>19.2</c:v>
                </c:pt>
                <c:pt idx="1062">
                  <c:v>19.7</c:v>
                </c:pt>
                <c:pt idx="1063">
                  <c:v>19.4</c:v>
                </c:pt>
                <c:pt idx="1064">
                  <c:v>19.0</c:v>
                </c:pt>
                <c:pt idx="1065">
                  <c:v>19.1</c:v>
                </c:pt>
                <c:pt idx="1066">
                  <c:v>19.0</c:v>
                </c:pt>
                <c:pt idx="1067">
                  <c:v>19.5</c:v>
                </c:pt>
                <c:pt idx="1068">
                  <c:v>19.3</c:v>
                </c:pt>
                <c:pt idx="1069">
                  <c:v>19.3</c:v>
                </c:pt>
                <c:pt idx="1070">
                  <c:v>19.4</c:v>
                </c:pt>
                <c:pt idx="1071">
                  <c:v>19.1</c:v>
                </c:pt>
                <c:pt idx="1072">
                  <c:v>19.2</c:v>
                </c:pt>
                <c:pt idx="1073">
                  <c:v>19.4</c:v>
                </c:pt>
                <c:pt idx="1074">
                  <c:v>19.6</c:v>
                </c:pt>
                <c:pt idx="1075">
                  <c:v>19.2</c:v>
                </c:pt>
                <c:pt idx="1076">
                  <c:v>19.0</c:v>
                </c:pt>
                <c:pt idx="1077">
                  <c:v>18.9</c:v>
                </c:pt>
                <c:pt idx="1078">
                  <c:v>18.8</c:v>
                </c:pt>
                <c:pt idx="1079">
                  <c:v>19.8</c:v>
                </c:pt>
                <c:pt idx="1080">
                  <c:v>19.5</c:v>
                </c:pt>
                <c:pt idx="1081">
                  <c:v>18.8</c:v>
                </c:pt>
                <c:pt idx="1082">
                  <c:v>19.1</c:v>
                </c:pt>
                <c:pt idx="1083">
                  <c:v>19.6</c:v>
                </c:pt>
                <c:pt idx="1084">
                  <c:v>19.1</c:v>
                </c:pt>
                <c:pt idx="1085">
                  <c:v>18.7</c:v>
                </c:pt>
                <c:pt idx="1086">
                  <c:v>19.4</c:v>
                </c:pt>
                <c:pt idx="1087">
                  <c:v>19.1</c:v>
                </c:pt>
                <c:pt idx="1088">
                  <c:v>19.3</c:v>
                </c:pt>
                <c:pt idx="1089">
                  <c:v>19.1</c:v>
                </c:pt>
                <c:pt idx="1090">
                  <c:v>19.2</c:v>
                </c:pt>
                <c:pt idx="1091">
                  <c:v>19.0</c:v>
                </c:pt>
                <c:pt idx="1092">
                  <c:v>19.1</c:v>
                </c:pt>
                <c:pt idx="1093">
                  <c:v>19.2</c:v>
                </c:pt>
                <c:pt idx="1094">
                  <c:v>19.3</c:v>
                </c:pt>
                <c:pt idx="1095">
                  <c:v>19.9</c:v>
                </c:pt>
                <c:pt idx="1096">
                  <c:v>19.2</c:v>
                </c:pt>
                <c:pt idx="1097">
                  <c:v>19.7</c:v>
                </c:pt>
                <c:pt idx="1098">
                  <c:v>19.2</c:v>
                </c:pt>
                <c:pt idx="1099">
                  <c:v>19.0</c:v>
                </c:pt>
                <c:pt idx="1100">
                  <c:v>18.9</c:v>
                </c:pt>
                <c:pt idx="1101">
                  <c:v>19.9</c:v>
                </c:pt>
                <c:pt idx="1102">
                  <c:v>19.4</c:v>
                </c:pt>
                <c:pt idx="1103">
                  <c:v>19.0</c:v>
                </c:pt>
                <c:pt idx="1104">
                  <c:v>18.8</c:v>
                </c:pt>
                <c:pt idx="1105">
                  <c:v>19.6</c:v>
                </c:pt>
                <c:pt idx="1106">
                  <c:v>19.3</c:v>
                </c:pt>
                <c:pt idx="1107">
                  <c:v>19.3</c:v>
                </c:pt>
                <c:pt idx="1108">
                  <c:v>18.8</c:v>
                </c:pt>
                <c:pt idx="1109">
                  <c:v>19.4</c:v>
                </c:pt>
                <c:pt idx="1110">
                  <c:v>19.1</c:v>
                </c:pt>
                <c:pt idx="1111">
                  <c:v>18.9</c:v>
                </c:pt>
                <c:pt idx="1112">
                  <c:v>19.5</c:v>
                </c:pt>
                <c:pt idx="1113">
                  <c:v>19.4</c:v>
                </c:pt>
                <c:pt idx="1114">
                  <c:v>19.3</c:v>
                </c:pt>
                <c:pt idx="1115">
                  <c:v>19.0</c:v>
                </c:pt>
                <c:pt idx="1116">
                  <c:v>19.1</c:v>
                </c:pt>
                <c:pt idx="1117">
                  <c:v>19.1</c:v>
                </c:pt>
                <c:pt idx="1118">
                  <c:v>19.6</c:v>
                </c:pt>
                <c:pt idx="1119">
                  <c:v>19.8</c:v>
                </c:pt>
                <c:pt idx="1120">
                  <c:v>18.7</c:v>
                </c:pt>
                <c:pt idx="1121">
                  <c:v>19.1</c:v>
                </c:pt>
                <c:pt idx="1122">
                  <c:v>19.1</c:v>
                </c:pt>
                <c:pt idx="1123">
                  <c:v>18.9</c:v>
                </c:pt>
                <c:pt idx="1124">
                  <c:v>19.0</c:v>
                </c:pt>
                <c:pt idx="1125">
                  <c:v>19.0</c:v>
                </c:pt>
                <c:pt idx="1126">
                  <c:v>19.2</c:v>
                </c:pt>
                <c:pt idx="1127">
                  <c:v>18.8</c:v>
                </c:pt>
                <c:pt idx="1128">
                  <c:v>19.5</c:v>
                </c:pt>
                <c:pt idx="1129">
                  <c:v>18.8</c:v>
                </c:pt>
                <c:pt idx="1130">
                  <c:v>19.5</c:v>
                </c:pt>
                <c:pt idx="1131">
                  <c:v>19.1</c:v>
                </c:pt>
                <c:pt idx="1132">
                  <c:v>19.0</c:v>
                </c:pt>
                <c:pt idx="1133">
                  <c:v>20.0</c:v>
                </c:pt>
                <c:pt idx="1134">
                  <c:v>18.9</c:v>
                </c:pt>
                <c:pt idx="1135">
                  <c:v>19.5</c:v>
                </c:pt>
                <c:pt idx="1136">
                  <c:v>19.2</c:v>
                </c:pt>
                <c:pt idx="1137">
                  <c:v>19.4</c:v>
                </c:pt>
                <c:pt idx="1138">
                  <c:v>18.6</c:v>
                </c:pt>
                <c:pt idx="1139">
                  <c:v>18.8</c:v>
                </c:pt>
                <c:pt idx="1140">
                  <c:v>18.5</c:v>
                </c:pt>
                <c:pt idx="1141">
                  <c:v>18.8</c:v>
                </c:pt>
                <c:pt idx="1142">
                  <c:v>18.4</c:v>
                </c:pt>
                <c:pt idx="1143">
                  <c:v>19.3</c:v>
                </c:pt>
                <c:pt idx="1144">
                  <c:v>19.2</c:v>
                </c:pt>
                <c:pt idx="1145">
                  <c:v>19.1</c:v>
                </c:pt>
                <c:pt idx="1146">
                  <c:v>19.0</c:v>
                </c:pt>
                <c:pt idx="1147">
                  <c:v>19.0</c:v>
                </c:pt>
                <c:pt idx="1148">
                  <c:v>18.4</c:v>
                </c:pt>
                <c:pt idx="1149">
                  <c:v>19.4</c:v>
                </c:pt>
                <c:pt idx="1150">
                  <c:v>19.4</c:v>
                </c:pt>
                <c:pt idx="1151">
                  <c:v>19.1</c:v>
                </c:pt>
                <c:pt idx="1152">
                  <c:v>19.3</c:v>
                </c:pt>
                <c:pt idx="1153">
                  <c:v>18.8</c:v>
                </c:pt>
                <c:pt idx="1154">
                  <c:v>19.0</c:v>
                </c:pt>
                <c:pt idx="1155">
                  <c:v>19.0</c:v>
                </c:pt>
                <c:pt idx="1156">
                  <c:v>18.9</c:v>
                </c:pt>
                <c:pt idx="1157">
                  <c:v>19.3</c:v>
                </c:pt>
                <c:pt idx="1158">
                  <c:v>19.9</c:v>
                </c:pt>
                <c:pt idx="1159">
                  <c:v>19.0</c:v>
                </c:pt>
                <c:pt idx="1160">
                  <c:v>18.8</c:v>
                </c:pt>
                <c:pt idx="1161">
                  <c:v>18.3</c:v>
                </c:pt>
                <c:pt idx="1162">
                  <c:v>18.4</c:v>
                </c:pt>
                <c:pt idx="1163">
                  <c:v>19.0</c:v>
                </c:pt>
                <c:pt idx="1164">
                  <c:v>19.1</c:v>
                </c:pt>
                <c:pt idx="1165">
                  <c:v>18.4</c:v>
                </c:pt>
                <c:pt idx="1166">
                  <c:v>18.4</c:v>
                </c:pt>
                <c:pt idx="1167">
                  <c:v>19.2</c:v>
                </c:pt>
                <c:pt idx="1168">
                  <c:v>18.5</c:v>
                </c:pt>
                <c:pt idx="1169">
                  <c:v>19.2</c:v>
                </c:pt>
                <c:pt idx="1170">
                  <c:v>18.6</c:v>
                </c:pt>
                <c:pt idx="1171">
                  <c:v>19.8</c:v>
                </c:pt>
                <c:pt idx="1172">
                  <c:v>19.1</c:v>
                </c:pt>
                <c:pt idx="1173">
                  <c:v>19.2</c:v>
                </c:pt>
                <c:pt idx="1174">
                  <c:v>18.5</c:v>
                </c:pt>
                <c:pt idx="1175">
                  <c:v>19.7</c:v>
                </c:pt>
                <c:pt idx="1176">
                  <c:v>18.5</c:v>
                </c:pt>
                <c:pt idx="1177">
                  <c:v>18.9</c:v>
                </c:pt>
                <c:pt idx="1178">
                  <c:v>19.3</c:v>
                </c:pt>
                <c:pt idx="1179">
                  <c:v>19.2</c:v>
                </c:pt>
                <c:pt idx="1180">
                  <c:v>19.1</c:v>
                </c:pt>
                <c:pt idx="1181">
                  <c:v>18.9</c:v>
                </c:pt>
                <c:pt idx="1182">
                  <c:v>18.9</c:v>
                </c:pt>
                <c:pt idx="1183">
                  <c:v>18.2</c:v>
                </c:pt>
                <c:pt idx="1184">
                  <c:v>18.3</c:v>
                </c:pt>
                <c:pt idx="1185">
                  <c:v>18.5</c:v>
                </c:pt>
                <c:pt idx="1186">
                  <c:v>18.8</c:v>
                </c:pt>
                <c:pt idx="1187">
                  <c:v>19.3</c:v>
                </c:pt>
                <c:pt idx="1188">
                  <c:v>18.2</c:v>
                </c:pt>
                <c:pt idx="1189">
                  <c:v>18.3</c:v>
                </c:pt>
                <c:pt idx="1190">
                  <c:v>18.9</c:v>
                </c:pt>
                <c:pt idx="1191">
                  <c:v>19.1</c:v>
                </c:pt>
                <c:pt idx="1192">
                  <c:v>18.2</c:v>
                </c:pt>
                <c:pt idx="1193">
                  <c:v>18.2</c:v>
                </c:pt>
                <c:pt idx="1194">
                  <c:v>18.8</c:v>
                </c:pt>
                <c:pt idx="1195">
                  <c:v>18.1</c:v>
                </c:pt>
                <c:pt idx="1196">
                  <c:v>19.0</c:v>
                </c:pt>
                <c:pt idx="1197">
                  <c:v>18.2</c:v>
                </c:pt>
                <c:pt idx="1198">
                  <c:v>18.4</c:v>
                </c:pt>
                <c:pt idx="1199">
                  <c:v>19.4</c:v>
                </c:pt>
                <c:pt idx="1200">
                  <c:v>19.2</c:v>
                </c:pt>
                <c:pt idx="1201">
                  <c:v>18.6</c:v>
                </c:pt>
                <c:pt idx="1202">
                  <c:v>18.7</c:v>
                </c:pt>
                <c:pt idx="1203">
                  <c:v>19.2</c:v>
                </c:pt>
                <c:pt idx="1204">
                  <c:v>18.5</c:v>
                </c:pt>
                <c:pt idx="1205">
                  <c:v>18.8</c:v>
                </c:pt>
                <c:pt idx="1206">
                  <c:v>19.1</c:v>
                </c:pt>
                <c:pt idx="1207">
                  <c:v>18.5</c:v>
                </c:pt>
                <c:pt idx="1208">
                  <c:v>19.4</c:v>
                </c:pt>
                <c:pt idx="1209">
                  <c:v>18.4</c:v>
                </c:pt>
                <c:pt idx="1210">
                  <c:v>18.5</c:v>
                </c:pt>
                <c:pt idx="1211">
                  <c:v>18.9</c:v>
                </c:pt>
                <c:pt idx="1212">
                  <c:v>18.2</c:v>
                </c:pt>
                <c:pt idx="1213">
                  <c:v>18.7</c:v>
                </c:pt>
                <c:pt idx="1214">
                  <c:v>18.9</c:v>
                </c:pt>
                <c:pt idx="1215">
                  <c:v>18.4</c:v>
                </c:pt>
                <c:pt idx="1216">
                  <c:v>18.5</c:v>
                </c:pt>
                <c:pt idx="1217">
                  <c:v>18.5</c:v>
                </c:pt>
                <c:pt idx="1218">
                  <c:v>18.6</c:v>
                </c:pt>
                <c:pt idx="1219">
                  <c:v>19.3</c:v>
                </c:pt>
                <c:pt idx="1220">
                  <c:v>18.4</c:v>
                </c:pt>
                <c:pt idx="1221">
                  <c:v>18.6</c:v>
                </c:pt>
                <c:pt idx="1222">
                  <c:v>18.3</c:v>
                </c:pt>
                <c:pt idx="1223">
                  <c:v>18.8</c:v>
                </c:pt>
                <c:pt idx="1224">
                  <c:v>18.0</c:v>
                </c:pt>
                <c:pt idx="1225">
                  <c:v>19.0</c:v>
                </c:pt>
                <c:pt idx="1226">
                  <c:v>18.7</c:v>
                </c:pt>
                <c:pt idx="1227">
                  <c:v>18.3</c:v>
                </c:pt>
                <c:pt idx="1228">
                  <c:v>19.0</c:v>
                </c:pt>
                <c:pt idx="1229">
                  <c:v>18.8</c:v>
                </c:pt>
                <c:pt idx="1230">
                  <c:v>18.3</c:v>
                </c:pt>
                <c:pt idx="1231">
                  <c:v>19.0</c:v>
                </c:pt>
                <c:pt idx="1232">
                  <c:v>19.4</c:v>
                </c:pt>
                <c:pt idx="1233">
                  <c:v>18.8</c:v>
                </c:pt>
                <c:pt idx="1234">
                  <c:v>18.7</c:v>
                </c:pt>
                <c:pt idx="1235">
                  <c:v>18.1</c:v>
                </c:pt>
                <c:pt idx="1236">
                  <c:v>18.7</c:v>
                </c:pt>
                <c:pt idx="1237">
                  <c:v>18.8</c:v>
                </c:pt>
                <c:pt idx="1238">
                  <c:v>19.3</c:v>
                </c:pt>
                <c:pt idx="1239">
                  <c:v>18.6</c:v>
                </c:pt>
                <c:pt idx="1240">
                  <c:v>18.9</c:v>
                </c:pt>
                <c:pt idx="1241">
                  <c:v>19.0</c:v>
                </c:pt>
                <c:pt idx="1242">
                  <c:v>18.9</c:v>
                </c:pt>
                <c:pt idx="1243">
                  <c:v>18.0</c:v>
                </c:pt>
                <c:pt idx="1244">
                  <c:v>19.4</c:v>
                </c:pt>
                <c:pt idx="1245">
                  <c:v>18.5</c:v>
                </c:pt>
                <c:pt idx="1246">
                  <c:v>18.4</c:v>
                </c:pt>
                <c:pt idx="1247">
                  <c:v>19.0</c:v>
                </c:pt>
                <c:pt idx="1248">
                  <c:v>18.9</c:v>
                </c:pt>
                <c:pt idx="1249">
                  <c:v>18.1</c:v>
                </c:pt>
                <c:pt idx="1250">
                  <c:v>18.9</c:v>
                </c:pt>
                <c:pt idx="1251">
                  <c:v>18.8</c:v>
                </c:pt>
                <c:pt idx="1252">
                  <c:v>18.2</c:v>
                </c:pt>
                <c:pt idx="1253">
                  <c:v>18.3</c:v>
                </c:pt>
                <c:pt idx="1254">
                  <c:v>18.8</c:v>
                </c:pt>
                <c:pt idx="1255">
                  <c:v>18.7</c:v>
                </c:pt>
                <c:pt idx="1256">
                  <c:v>18.7</c:v>
                </c:pt>
                <c:pt idx="1257">
                  <c:v>18.6</c:v>
                </c:pt>
                <c:pt idx="1258">
                  <c:v>18.3</c:v>
                </c:pt>
                <c:pt idx="1259">
                  <c:v>18.5</c:v>
                </c:pt>
                <c:pt idx="1260">
                  <c:v>18.5</c:v>
                </c:pt>
                <c:pt idx="1261">
                  <c:v>19.1</c:v>
                </c:pt>
                <c:pt idx="1262">
                  <c:v>18.1</c:v>
                </c:pt>
                <c:pt idx="1263">
                  <c:v>18.3</c:v>
                </c:pt>
                <c:pt idx="1264">
                  <c:v>18.4</c:v>
                </c:pt>
                <c:pt idx="1265">
                  <c:v>18.3</c:v>
                </c:pt>
                <c:pt idx="1266">
                  <c:v>18.8</c:v>
                </c:pt>
                <c:pt idx="1267">
                  <c:v>19.1</c:v>
                </c:pt>
                <c:pt idx="1268">
                  <c:v>19.0</c:v>
                </c:pt>
                <c:pt idx="1269">
                  <c:v>18.3</c:v>
                </c:pt>
                <c:pt idx="1270">
                  <c:v>18.7</c:v>
                </c:pt>
                <c:pt idx="1271">
                  <c:v>18.2</c:v>
                </c:pt>
                <c:pt idx="1272">
                  <c:v>19.1</c:v>
                </c:pt>
                <c:pt idx="1273">
                  <c:v>18.8</c:v>
                </c:pt>
                <c:pt idx="1274">
                  <c:v>18.7</c:v>
                </c:pt>
                <c:pt idx="1275">
                  <c:v>18.5</c:v>
                </c:pt>
                <c:pt idx="1276">
                  <c:v>18.0</c:v>
                </c:pt>
                <c:pt idx="1277">
                  <c:v>19.0</c:v>
                </c:pt>
                <c:pt idx="1278">
                  <c:v>18.7</c:v>
                </c:pt>
                <c:pt idx="1279">
                  <c:v>18.7</c:v>
                </c:pt>
                <c:pt idx="1280">
                  <c:v>18.6</c:v>
                </c:pt>
                <c:pt idx="1281">
                  <c:v>18.5</c:v>
                </c:pt>
                <c:pt idx="1282">
                  <c:v>17.9</c:v>
                </c:pt>
                <c:pt idx="1283">
                  <c:v>18.8</c:v>
                </c:pt>
                <c:pt idx="1284">
                  <c:v>18.4</c:v>
                </c:pt>
                <c:pt idx="1285">
                  <c:v>18.9</c:v>
                </c:pt>
                <c:pt idx="1286">
                  <c:v>18.4</c:v>
                </c:pt>
                <c:pt idx="1287">
                  <c:v>18.6</c:v>
                </c:pt>
                <c:pt idx="1288">
                  <c:v>18.6</c:v>
                </c:pt>
                <c:pt idx="1289">
                  <c:v>19.1</c:v>
                </c:pt>
                <c:pt idx="1290">
                  <c:v>19.2</c:v>
                </c:pt>
                <c:pt idx="1291">
                  <c:v>18.4</c:v>
                </c:pt>
                <c:pt idx="1292">
                  <c:v>18.3</c:v>
                </c:pt>
                <c:pt idx="1293">
                  <c:v>18.3</c:v>
                </c:pt>
                <c:pt idx="1294">
                  <c:v>18.5</c:v>
                </c:pt>
                <c:pt idx="1295">
                  <c:v>18.4</c:v>
                </c:pt>
                <c:pt idx="1296">
                  <c:v>18.7</c:v>
                </c:pt>
                <c:pt idx="1297">
                  <c:v>18.6</c:v>
                </c:pt>
                <c:pt idx="1298">
                  <c:v>18.9</c:v>
                </c:pt>
                <c:pt idx="1299">
                  <c:v>18.3</c:v>
                </c:pt>
                <c:pt idx="1300">
                  <c:v>19.3</c:v>
                </c:pt>
                <c:pt idx="1301">
                  <c:v>18.7</c:v>
                </c:pt>
                <c:pt idx="1302">
                  <c:v>18.3</c:v>
                </c:pt>
                <c:pt idx="1303">
                  <c:v>18.0</c:v>
                </c:pt>
                <c:pt idx="1304">
                  <c:v>18.5</c:v>
                </c:pt>
                <c:pt idx="1305">
                  <c:v>19.1</c:v>
                </c:pt>
                <c:pt idx="1306">
                  <c:v>18.7</c:v>
                </c:pt>
                <c:pt idx="1307">
                  <c:v>17.8</c:v>
                </c:pt>
                <c:pt idx="1308">
                  <c:v>18.9</c:v>
                </c:pt>
                <c:pt idx="1309">
                  <c:v>19.0</c:v>
                </c:pt>
                <c:pt idx="1310">
                  <c:v>18.3</c:v>
                </c:pt>
                <c:pt idx="1311">
                  <c:v>19.2</c:v>
                </c:pt>
                <c:pt idx="1312">
                  <c:v>19.0</c:v>
                </c:pt>
                <c:pt idx="1313">
                  <c:v>18.5</c:v>
                </c:pt>
                <c:pt idx="1314">
                  <c:v>18.7</c:v>
                </c:pt>
                <c:pt idx="1315">
                  <c:v>18.6</c:v>
                </c:pt>
                <c:pt idx="1316">
                  <c:v>18.0</c:v>
                </c:pt>
                <c:pt idx="1317">
                  <c:v>18.4</c:v>
                </c:pt>
                <c:pt idx="1318">
                  <c:v>17.9</c:v>
                </c:pt>
                <c:pt idx="1319">
                  <c:v>18.7</c:v>
                </c:pt>
                <c:pt idx="1320">
                  <c:v>18.9</c:v>
                </c:pt>
                <c:pt idx="1321">
                  <c:v>19.1</c:v>
                </c:pt>
                <c:pt idx="1322">
                  <c:v>18.3</c:v>
                </c:pt>
                <c:pt idx="1323">
                  <c:v>17.9</c:v>
                </c:pt>
                <c:pt idx="1324">
                  <c:v>18.6</c:v>
                </c:pt>
                <c:pt idx="1325">
                  <c:v>18.7</c:v>
                </c:pt>
                <c:pt idx="1326">
                  <c:v>18.4</c:v>
                </c:pt>
                <c:pt idx="1327">
                  <c:v>17.9</c:v>
                </c:pt>
                <c:pt idx="1328">
                  <c:v>18.5</c:v>
                </c:pt>
                <c:pt idx="1329">
                  <c:v>18.6</c:v>
                </c:pt>
                <c:pt idx="1330">
                  <c:v>18.2</c:v>
                </c:pt>
                <c:pt idx="1331">
                  <c:v>18.3</c:v>
                </c:pt>
                <c:pt idx="1332">
                  <c:v>18.5</c:v>
                </c:pt>
                <c:pt idx="1333">
                  <c:v>18.3</c:v>
                </c:pt>
                <c:pt idx="1334">
                  <c:v>19.0</c:v>
                </c:pt>
                <c:pt idx="1335">
                  <c:v>18.8</c:v>
                </c:pt>
                <c:pt idx="1336">
                  <c:v>18.4</c:v>
                </c:pt>
                <c:pt idx="1337">
                  <c:v>18.9</c:v>
                </c:pt>
                <c:pt idx="1338">
                  <c:v>18.5</c:v>
                </c:pt>
                <c:pt idx="1339">
                  <c:v>18.6</c:v>
                </c:pt>
                <c:pt idx="1340">
                  <c:v>18.4</c:v>
                </c:pt>
                <c:pt idx="1341">
                  <c:v>18.4</c:v>
                </c:pt>
                <c:pt idx="1342">
                  <c:v>18.1</c:v>
                </c:pt>
                <c:pt idx="1343">
                  <c:v>18.2</c:v>
                </c:pt>
                <c:pt idx="1344">
                  <c:v>18.6</c:v>
                </c:pt>
                <c:pt idx="1345">
                  <c:v>18.5</c:v>
                </c:pt>
                <c:pt idx="1346">
                  <c:v>18.7</c:v>
                </c:pt>
                <c:pt idx="1347">
                  <c:v>19.0</c:v>
                </c:pt>
                <c:pt idx="1348">
                  <c:v>18.2</c:v>
                </c:pt>
                <c:pt idx="1349">
                  <c:v>18.8</c:v>
                </c:pt>
                <c:pt idx="1350">
                  <c:v>18.7</c:v>
                </c:pt>
                <c:pt idx="1351">
                  <c:v>18.7</c:v>
                </c:pt>
                <c:pt idx="1352">
                  <c:v>18.2</c:v>
                </c:pt>
                <c:pt idx="1353">
                  <c:v>18.7</c:v>
                </c:pt>
                <c:pt idx="1354">
                  <c:v>19.3</c:v>
                </c:pt>
                <c:pt idx="1355">
                  <c:v>18.4</c:v>
                </c:pt>
                <c:pt idx="1356">
                  <c:v>18.7</c:v>
                </c:pt>
                <c:pt idx="1357">
                  <c:v>18.2</c:v>
                </c:pt>
                <c:pt idx="1358">
                  <c:v>18.8</c:v>
                </c:pt>
                <c:pt idx="1359">
                  <c:v>18.3</c:v>
                </c:pt>
                <c:pt idx="1360">
                  <c:v>18.3</c:v>
                </c:pt>
                <c:pt idx="1361">
                  <c:v>18.1</c:v>
                </c:pt>
                <c:pt idx="1362">
                  <c:v>19.0</c:v>
                </c:pt>
                <c:pt idx="1363">
                  <c:v>18.3</c:v>
                </c:pt>
                <c:pt idx="1364">
                  <c:v>18.5</c:v>
                </c:pt>
                <c:pt idx="1365">
                  <c:v>18.5</c:v>
                </c:pt>
                <c:pt idx="1366">
                  <c:v>18.0</c:v>
                </c:pt>
                <c:pt idx="1367">
                  <c:v>18.1</c:v>
                </c:pt>
                <c:pt idx="1368">
                  <c:v>18.6</c:v>
                </c:pt>
                <c:pt idx="1369">
                  <c:v>18.6</c:v>
                </c:pt>
                <c:pt idx="1370">
                  <c:v>18.9</c:v>
                </c:pt>
                <c:pt idx="1371">
                  <c:v>19.4</c:v>
                </c:pt>
                <c:pt idx="1372">
                  <c:v>17.9</c:v>
                </c:pt>
                <c:pt idx="1373">
                  <c:v>18.1</c:v>
                </c:pt>
                <c:pt idx="1374">
                  <c:v>18.3</c:v>
                </c:pt>
                <c:pt idx="1375">
                  <c:v>18.2</c:v>
                </c:pt>
                <c:pt idx="1376">
                  <c:v>18.1</c:v>
                </c:pt>
                <c:pt idx="1377">
                  <c:v>18.3</c:v>
                </c:pt>
                <c:pt idx="1378">
                  <c:v>18.6</c:v>
                </c:pt>
                <c:pt idx="1379">
                  <c:v>18.9</c:v>
                </c:pt>
                <c:pt idx="1380">
                  <c:v>18.1</c:v>
                </c:pt>
                <c:pt idx="1381">
                  <c:v>18.2</c:v>
                </c:pt>
                <c:pt idx="1382">
                  <c:v>18.8</c:v>
                </c:pt>
                <c:pt idx="1383">
                  <c:v>18.3</c:v>
                </c:pt>
                <c:pt idx="1384">
                  <c:v>17.9</c:v>
                </c:pt>
                <c:pt idx="1385">
                  <c:v>18.7</c:v>
                </c:pt>
                <c:pt idx="1386">
                  <c:v>18.1</c:v>
                </c:pt>
                <c:pt idx="1387">
                  <c:v>17.6</c:v>
                </c:pt>
                <c:pt idx="1388">
                  <c:v>18.5</c:v>
                </c:pt>
                <c:pt idx="1389">
                  <c:v>17.9</c:v>
                </c:pt>
                <c:pt idx="1390">
                  <c:v>18.5</c:v>
                </c:pt>
                <c:pt idx="1391">
                  <c:v>17.7</c:v>
                </c:pt>
                <c:pt idx="1392">
                  <c:v>17.9</c:v>
                </c:pt>
                <c:pt idx="1393">
                  <c:v>18.4</c:v>
                </c:pt>
                <c:pt idx="1394">
                  <c:v>17.9</c:v>
                </c:pt>
                <c:pt idx="1395">
                  <c:v>18.2</c:v>
                </c:pt>
                <c:pt idx="1396">
                  <c:v>17.4</c:v>
                </c:pt>
                <c:pt idx="1397">
                  <c:v>18.4</c:v>
                </c:pt>
                <c:pt idx="1398">
                  <c:v>17.9</c:v>
                </c:pt>
                <c:pt idx="1399">
                  <c:v>18.8</c:v>
                </c:pt>
                <c:pt idx="1400">
                  <c:v>17.8</c:v>
                </c:pt>
                <c:pt idx="1401">
                  <c:v>18.0</c:v>
                </c:pt>
                <c:pt idx="1402">
                  <c:v>17.9</c:v>
                </c:pt>
                <c:pt idx="1403">
                  <c:v>18.8</c:v>
                </c:pt>
                <c:pt idx="1404">
                  <c:v>17.9</c:v>
                </c:pt>
                <c:pt idx="1405">
                  <c:v>17.6</c:v>
                </c:pt>
                <c:pt idx="1406">
                  <c:v>18.6</c:v>
                </c:pt>
                <c:pt idx="1407">
                  <c:v>19.1</c:v>
                </c:pt>
                <c:pt idx="1408">
                  <c:v>18.1</c:v>
                </c:pt>
                <c:pt idx="1409">
                  <c:v>18.3</c:v>
                </c:pt>
                <c:pt idx="1410">
                  <c:v>18.3</c:v>
                </c:pt>
                <c:pt idx="1411">
                  <c:v>17.9</c:v>
                </c:pt>
                <c:pt idx="1412">
                  <c:v>18.3</c:v>
                </c:pt>
                <c:pt idx="1413">
                  <c:v>17.8</c:v>
                </c:pt>
                <c:pt idx="1414">
                  <c:v>18.1</c:v>
                </c:pt>
                <c:pt idx="1415">
                  <c:v>17.9</c:v>
                </c:pt>
                <c:pt idx="1416">
                  <c:v>18.1</c:v>
                </c:pt>
                <c:pt idx="1417">
                  <c:v>18.8</c:v>
                </c:pt>
                <c:pt idx="1418">
                  <c:v>18.2</c:v>
                </c:pt>
                <c:pt idx="1419">
                  <c:v>18.0</c:v>
                </c:pt>
                <c:pt idx="1420">
                  <c:v>18.3</c:v>
                </c:pt>
                <c:pt idx="1421">
                  <c:v>18.2</c:v>
                </c:pt>
                <c:pt idx="1422">
                  <c:v>18.8</c:v>
                </c:pt>
                <c:pt idx="1423">
                  <c:v>18.6</c:v>
                </c:pt>
                <c:pt idx="1424">
                  <c:v>18.9</c:v>
                </c:pt>
                <c:pt idx="1425">
                  <c:v>18.1</c:v>
                </c:pt>
                <c:pt idx="1426">
                  <c:v>18.2</c:v>
                </c:pt>
                <c:pt idx="1427">
                  <c:v>18.0</c:v>
                </c:pt>
                <c:pt idx="1428">
                  <c:v>18.3</c:v>
                </c:pt>
                <c:pt idx="1429">
                  <c:v>18.0</c:v>
                </c:pt>
                <c:pt idx="1430">
                  <c:v>18.4</c:v>
                </c:pt>
                <c:pt idx="1431">
                  <c:v>17.9</c:v>
                </c:pt>
                <c:pt idx="1432">
                  <c:v>18.4</c:v>
                </c:pt>
                <c:pt idx="1433">
                  <c:v>18.4</c:v>
                </c:pt>
                <c:pt idx="1434">
                  <c:v>18.3</c:v>
                </c:pt>
                <c:pt idx="1435">
                  <c:v>18.3</c:v>
                </c:pt>
                <c:pt idx="1436">
                  <c:v>18.4</c:v>
                </c:pt>
                <c:pt idx="1437">
                  <c:v>18.3</c:v>
                </c:pt>
                <c:pt idx="1438">
                  <c:v>18.5</c:v>
                </c:pt>
                <c:pt idx="1439">
                  <c:v>17.6</c:v>
                </c:pt>
                <c:pt idx="1440">
                  <c:v>18.4</c:v>
                </c:pt>
                <c:pt idx="1441">
                  <c:v>18.6</c:v>
                </c:pt>
                <c:pt idx="1442">
                  <c:v>18.6</c:v>
                </c:pt>
                <c:pt idx="1443">
                  <c:v>18.3</c:v>
                </c:pt>
                <c:pt idx="1444">
                  <c:v>17.9</c:v>
                </c:pt>
                <c:pt idx="1445">
                  <c:v>18.6</c:v>
                </c:pt>
                <c:pt idx="1446">
                  <c:v>18.2</c:v>
                </c:pt>
                <c:pt idx="1447">
                  <c:v>17.9</c:v>
                </c:pt>
                <c:pt idx="1448">
                  <c:v>18.7</c:v>
                </c:pt>
                <c:pt idx="1449">
                  <c:v>18.9</c:v>
                </c:pt>
                <c:pt idx="1450">
                  <c:v>18.7</c:v>
                </c:pt>
                <c:pt idx="1451">
                  <c:v>18.5</c:v>
                </c:pt>
                <c:pt idx="1452">
                  <c:v>18.6</c:v>
                </c:pt>
                <c:pt idx="1453">
                  <c:v>18.0</c:v>
                </c:pt>
                <c:pt idx="1454">
                  <c:v>18.4</c:v>
                </c:pt>
                <c:pt idx="1455">
                  <c:v>18.1</c:v>
                </c:pt>
                <c:pt idx="1456">
                  <c:v>18.1</c:v>
                </c:pt>
                <c:pt idx="1457">
                  <c:v>18.5</c:v>
                </c:pt>
                <c:pt idx="1458">
                  <c:v>18.2</c:v>
                </c:pt>
                <c:pt idx="1459">
                  <c:v>17.8</c:v>
                </c:pt>
                <c:pt idx="1460">
                  <c:v>18.5</c:v>
                </c:pt>
                <c:pt idx="1461">
                  <c:v>18.4</c:v>
                </c:pt>
                <c:pt idx="1462">
                  <c:v>17.9</c:v>
                </c:pt>
                <c:pt idx="1463">
                  <c:v>18.1</c:v>
                </c:pt>
                <c:pt idx="1464">
                  <c:v>18.3</c:v>
                </c:pt>
                <c:pt idx="1465">
                  <c:v>18.0</c:v>
                </c:pt>
                <c:pt idx="1466">
                  <c:v>18.8</c:v>
                </c:pt>
                <c:pt idx="1467">
                  <c:v>17.8</c:v>
                </c:pt>
                <c:pt idx="1468">
                  <c:v>18.3</c:v>
                </c:pt>
                <c:pt idx="1469">
                  <c:v>18.7</c:v>
                </c:pt>
                <c:pt idx="1470">
                  <c:v>18.3</c:v>
                </c:pt>
                <c:pt idx="1471">
                  <c:v>18.6</c:v>
                </c:pt>
                <c:pt idx="1472">
                  <c:v>18.8</c:v>
                </c:pt>
                <c:pt idx="1473">
                  <c:v>18.1</c:v>
                </c:pt>
                <c:pt idx="1474">
                  <c:v>17.7</c:v>
                </c:pt>
                <c:pt idx="1475">
                  <c:v>18.2</c:v>
                </c:pt>
                <c:pt idx="1476">
                  <c:v>18.2</c:v>
                </c:pt>
                <c:pt idx="1477">
                  <c:v>17.8</c:v>
                </c:pt>
                <c:pt idx="1478">
                  <c:v>18.1</c:v>
                </c:pt>
                <c:pt idx="1479">
                  <c:v>18.6</c:v>
                </c:pt>
                <c:pt idx="1480">
                  <c:v>18.0</c:v>
                </c:pt>
                <c:pt idx="1481">
                  <c:v>18.1</c:v>
                </c:pt>
                <c:pt idx="1482">
                  <c:v>18.0</c:v>
                </c:pt>
                <c:pt idx="1483">
                  <c:v>17.8</c:v>
                </c:pt>
                <c:pt idx="1484">
                  <c:v>17.9</c:v>
                </c:pt>
                <c:pt idx="1485">
                  <c:v>18.5</c:v>
                </c:pt>
                <c:pt idx="1486">
                  <c:v>17.8</c:v>
                </c:pt>
                <c:pt idx="1487">
                  <c:v>18.4</c:v>
                </c:pt>
                <c:pt idx="1488">
                  <c:v>18.7</c:v>
                </c:pt>
                <c:pt idx="1489">
                  <c:v>18.7</c:v>
                </c:pt>
                <c:pt idx="1490">
                  <c:v>17.7</c:v>
                </c:pt>
                <c:pt idx="1491">
                  <c:v>18.3</c:v>
                </c:pt>
                <c:pt idx="1492">
                  <c:v>17.7</c:v>
                </c:pt>
                <c:pt idx="1493">
                  <c:v>18.5</c:v>
                </c:pt>
                <c:pt idx="1494">
                  <c:v>18.3</c:v>
                </c:pt>
                <c:pt idx="1495">
                  <c:v>18.8</c:v>
                </c:pt>
                <c:pt idx="1496">
                  <c:v>18.3</c:v>
                </c:pt>
                <c:pt idx="1497">
                  <c:v>18.1</c:v>
                </c:pt>
                <c:pt idx="1498">
                  <c:v>18.2</c:v>
                </c:pt>
                <c:pt idx="1499">
                  <c:v>18.4</c:v>
                </c:pt>
                <c:pt idx="1500">
                  <c:v>18.2</c:v>
                </c:pt>
                <c:pt idx="1501">
                  <c:v>17.7</c:v>
                </c:pt>
                <c:pt idx="1502">
                  <c:v>18.4</c:v>
                </c:pt>
                <c:pt idx="1503">
                  <c:v>18.1</c:v>
                </c:pt>
                <c:pt idx="1504">
                  <c:v>18.1</c:v>
                </c:pt>
                <c:pt idx="1505">
                  <c:v>18.0</c:v>
                </c:pt>
                <c:pt idx="1506">
                  <c:v>18.2</c:v>
                </c:pt>
                <c:pt idx="1507">
                  <c:v>17.9</c:v>
                </c:pt>
                <c:pt idx="1508">
                  <c:v>17.7</c:v>
                </c:pt>
                <c:pt idx="1509">
                  <c:v>18.6</c:v>
                </c:pt>
                <c:pt idx="1510">
                  <c:v>17.9</c:v>
                </c:pt>
                <c:pt idx="1511">
                  <c:v>18.0</c:v>
                </c:pt>
                <c:pt idx="1512">
                  <c:v>17.9</c:v>
                </c:pt>
                <c:pt idx="1513">
                  <c:v>18.0</c:v>
                </c:pt>
                <c:pt idx="1514">
                  <c:v>18.5</c:v>
                </c:pt>
                <c:pt idx="1515">
                  <c:v>18.3</c:v>
                </c:pt>
                <c:pt idx="1516">
                  <c:v>17.9</c:v>
                </c:pt>
                <c:pt idx="1517">
                  <c:v>18.2</c:v>
                </c:pt>
                <c:pt idx="1518">
                  <c:v>18.2</c:v>
                </c:pt>
                <c:pt idx="1519">
                  <c:v>17.7</c:v>
                </c:pt>
                <c:pt idx="1520">
                  <c:v>18.0</c:v>
                </c:pt>
                <c:pt idx="1521">
                  <c:v>18.1</c:v>
                </c:pt>
                <c:pt idx="1522">
                  <c:v>18.1</c:v>
                </c:pt>
                <c:pt idx="1523">
                  <c:v>18.5</c:v>
                </c:pt>
                <c:pt idx="1524">
                  <c:v>17.8</c:v>
                </c:pt>
                <c:pt idx="1525">
                  <c:v>17.8</c:v>
                </c:pt>
                <c:pt idx="1526">
                  <c:v>17.4</c:v>
                </c:pt>
                <c:pt idx="1527">
                  <c:v>18.0</c:v>
                </c:pt>
                <c:pt idx="1528">
                  <c:v>17.9</c:v>
                </c:pt>
                <c:pt idx="1529">
                  <c:v>18.3</c:v>
                </c:pt>
                <c:pt idx="1530">
                  <c:v>18.4</c:v>
                </c:pt>
                <c:pt idx="1531">
                  <c:v>17.9</c:v>
                </c:pt>
                <c:pt idx="1532">
                  <c:v>18.4</c:v>
                </c:pt>
                <c:pt idx="1533">
                  <c:v>18.0</c:v>
                </c:pt>
                <c:pt idx="1534">
                  <c:v>18.4</c:v>
                </c:pt>
                <c:pt idx="1535">
                  <c:v>18.3</c:v>
                </c:pt>
                <c:pt idx="1536">
                  <c:v>18.9</c:v>
                </c:pt>
                <c:pt idx="1537">
                  <c:v>18.0</c:v>
                </c:pt>
                <c:pt idx="1538">
                  <c:v>18.8</c:v>
                </c:pt>
                <c:pt idx="1539">
                  <c:v>18.6</c:v>
                </c:pt>
                <c:pt idx="1540">
                  <c:v>18.5</c:v>
                </c:pt>
                <c:pt idx="1541">
                  <c:v>18.2</c:v>
                </c:pt>
                <c:pt idx="1542">
                  <c:v>18.2</c:v>
                </c:pt>
                <c:pt idx="1543">
                  <c:v>18.2</c:v>
                </c:pt>
                <c:pt idx="1544">
                  <c:v>18.1</c:v>
                </c:pt>
                <c:pt idx="1545">
                  <c:v>18.1</c:v>
                </c:pt>
                <c:pt idx="1546">
                  <c:v>18.1</c:v>
                </c:pt>
                <c:pt idx="1547">
                  <c:v>17.7</c:v>
                </c:pt>
                <c:pt idx="1548">
                  <c:v>18.2</c:v>
                </c:pt>
                <c:pt idx="1549">
                  <c:v>18.1</c:v>
                </c:pt>
                <c:pt idx="1550">
                  <c:v>17.8</c:v>
                </c:pt>
                <c:pt idx="1551">
                  <c:v>17.8</c:v>
                </c:pt>
                <c:pt idx="1552">
                  <c:v>18.4</c:v>
                </c:pt>
                <c:pt idx="1553">
                  <c:v>18.2</c:v>
                </c:pt>
                <c:pt idx="1554">
                  <c:v>18.6</c:v>
                </c:pt>
                <c:pt idx="1555">
                  <c:v>18.2</c:v>
                </c:pt>
                <c:pt idx="1556">
                  <c:v>17.6</c:v>
                </c:pt>
                <c:pt idx="1557">
                  <c:v>17.8</c:v>
                </c:pt>
                <c:pt idx="1558">
                  <c:v>18.2</c:v>
                </c:pt>
                <c:pt idx="1559">
                  <c:v>18.2</c:v>
                </c:pt>
                <c:pt idx="1560">
                  <c:v>17.7</c:v>
                </c:pt>
                <c:pt idx="1561">
                  <c:v>18.1</c:v>
                </c:pt>
                <c:pt idx="1562">
                  <c:v>17.9</c:v>
                </c:pt>
                <c:pt idx="1563">
                  <c:v>18.3</c:v>
                </c:pt>
                <c:pt idx="1564">
                  <c:v>17.8</c:v>
                </c:pt>
                <c:pt idx="1565">
                  <c:v>17.8</c:v>
                </c:pt>
                <c:pt idx="1566">
                  <c:v>18.1</c:v>
                </c:pt>
                <c:pt idx="1567">
                  <c:v>18.0</c:v>
                </c:pt>
                <c:pt idx="1568">
                  <c:v>18.0</c:v>
                </c:pt>
                <c:pt idx="1569">
                  <c:v>17.8</c:v>
                </c:pt>
                <c:pt idx="1570">
                  <c:v>18.1</c:v>
                </c:pt>
                <c:pt idx="1571">
                  <c:v>17.4</c:v>
                </c:pt>
                <c:pt idx="1572">
                  <c:v>17.6</c:v>
                </c:pt>
                <c:pt idx="1573">
                  <c:v>17.9</c:v>
                </c:pt>
                <c:pt idx="1574">
                  <c:v>18.3</c:v>
                </c:pt>
                <c:pt idx="1575">
                  <c:v>18.0</c:v>
                </c:pt>
                <c:pt idx="1576">
                  <c:v>18.4</c:v>
                </c:pt>
                <c:pt idx="1577">
                  <c:v>18.1</c:v>
                </c:pt>
                <c:pt idx="1578">
                  <c:v>17.5</c:v>
                </c:pt>
                <c:pt idx="1579">
                  <c:v>18.7</c:v>
                </c:pt>
                <c:pt idx="1580">
                  <c:v>18.4</c:v>
                </c:pt>
                <c:pt idx="1581">
                  <c:v>18.6</c:v>
                </c:pt>
                <c:pt idx="1582">
                  <c:v>18.2</c:v>
                </c:pt>
                <c:pt idx="1583">
                  <c:v>17.7</c:v>
                </c:pt>
                <c:pt idx="1584">
                  <c:v>17.4</c:v>
                </c:pt>
                <c:pt idx="1585">
                  <c:v>17.9</c:v>
                </c:pt>
                <c:pt idx="1586">
                  <c:v>18.3</c:v>
                </c:pt>
                <c:pt idx="1587">
                  <c:v>17.5</c:v>
                </c:pt>
                <c:pt idx="1588">
                  <c:v>17.3</c:v>
                </c:pt>
                <c:pt idx="1589">
                  <c:v>18.4</c:v>
                </c:pt>
                <c:pt idx="1590">
                  <c:v>18.3</c:v>
                </c:pt>
                <c:pt idx="1591">
                  <c:v>17.8</c:v>
                </c:pt>
                <c:pt idx="1592">
                  <c:v>18.0</c:v>
                </c:pt>
                <c:pt idx="1593">
                  <c:v>18.1</c:v>
                </c:pt>
                <c:pt idx="1594">
                  <c:v>17.9</c:v>
                </c:pt>
                <c:pt idx="1595">
                  <c:v>17.8</c:v>
                </c:pt>
                <c:pt idx="1596">
                  <c:v>18.1</c:v>
                </c:pt>
                <c:pt idx="1597">
                  <c:v>17.7</c:v>
                </c:pt>
                <c:pt idx="1598">
                  <c:v>18.0</c:v>
                </c:pt>
                <c:pt idx="1599">
                  <c:v>18.3</c:v>
                </c:pt>
                <c:pt idx="1600">
                  <c:v>17.1</c:v>
                </c:pt>
                <c:pt idx="1601">
                  <c:v>17.7</c:v>
                </c:pt>
                <c:pt idx="1602">
                  <c:v>17.9</c:v>
                </c:pt>
                <c:pt idx="1603">
                  <c:v>18.1</c:v>
                </c:pt>
                <c:pt idx="1604">
                  <c:v>17.2</c:v>
                </c:pt>
                <c:pt idx="1605">
                  <c:v>17.7</c:v>
                </c:pt>
                <c:pt idx="1606">
                  <c:v>18.4</c:v>
                </c:pt>
                <c:pt idx="1607">
                  <c:v>18.0</c:v>
                </c:pt>
                <c:pt idx="1608">
                  <c:v>17.6</c:v>
                </c:pt>
                <c:pt idx="1609">
                  <c:v>18.5</c:v>
                </c:pt>
                <c:pt idx="1610">
                  <c:v>18.1</c:v>
                </c:pt>
                <c:pt idx="1611">
                  <c:v>18.3</c:v>
                </c:pt>
                <c:pt idx="1612">
                  <c:v>18.2</c:v>
                </c:pt>
                <c:pt idx="1613">
                  <c:v>17.9</c:v>
                </c:pt>
                <c:pt idx="1614">
                  <c:v>18.6</c:v>
                </c:pt>
                <c:pt idx="1615">
                  <c:v>17.7</c:v>
                </c:pt>
                <c:pt idx="1616">
                  <c:v>17.8</c:v>
                </c:pt>
                <c:pt idx="1617">
                  <c:v>17.9</c:v>
                </c:pt>
                <c:pt idx="1618">
                  <c:v>18.2</c:v>
                </c:pt>
                <c:pt idx="1619">
                  <c:v>18.5</c:v>
                </c:pt>
                <c:pt idx="1620">
                  <c:v>17.8</c:v>
                </c:pt>
                <c:pt idx="1621">
                  <c:v>17.5</c:v>
                </c:pt>
                <c:pt idx="1622">
                  <c:v>17.5</c:v>
                </c:pt>
                <c:pt idx="1623">
                  <c:v>18.0</c:v>
                </c:pt>
                <c:pt idx="1624">
                  <c:v>18.2</c:v>
                </c:pt>
                <c:pt idx="1625">
                  <c:v>17.5</c:v>
                </c:pt>
                <c:pt idx="1626">
                  <c:v>17.7</c:v>
                </c:pt>
                <c:pt idx="1627">
                  <c:v>17.7</c:v>
                </c:pt>
                <c:pt idx="1628">
                  <c:v>17.8</c:v>
                </c:pt>
                <c:pt idx="1629">
                  <c:v>18.0</c:v>
                </c:pt>
                <c:pt idx="1630">
                  <c:v>18.0</c:v>
                </c:pt>
                <c:pt idx="1631">
                  <c:v>17.9</c:v>
                </c:pt>
                <c:pt idx="1632">
                  <c:v>17.5</c:v>
                </c:pt>
                <c:pt idx="1633">
                  <c:v>18.1</c:v>
                </c:pt>
                <c:pt idx="1634">
                  <c:v>18.0</c:v>
                </c:pt>
                <c:pt idx="1635">
                  <c:v>17.4</c:v>
                </c:pt>
                <c:pt idx="1636">
                  <c:v>17.9</c:v>
                </c:pt>
                <c:pt idx="1637">
                  <c:v>18.3</c:v>
                </c:pt>
                <c:pt idx="1638">
                  <c:v>18.2</c:v>
                </c:pt>
                <c:pt idx="1639">
                  <c:v>18.5</c:v>
                </c:pt>
                <c:pt idx="1640">
                  <c:v>18.1</c:v>
                </c:pt>
                <c:pt idx="1641">
                  <c:v>18.1</c:v>
                </c:pt>
                <c:pt idx="1642">
                  <c:v>17.6</c:v>
                </c:pt>
                <c:pt idx="1643">
                  <c:v>18.2</c:v>
                </c:pt>
                <c:pt idx="1644">
                  <c:v>17.8</c:v>
                </c:pt>
                <c:pt idx="1645">
                  <c:v>17.4</c:v>
                </c:pt>
                <c:pt idx="1646">
                  <c:v>18.4</c:v>
                </c:pt>
                <c:pt idx="1647">
                  <c:v>17.5</c:v>
                </c:pt>
                <c:pt idx="1648">
                  <c:v>18.0</c:v>
                </c:pt>
                <c:pt idx="1649">
                  <c:v>18.3</c:v>
                </c:pt>
                <c:pt idx="1650">
                  <c:v>18.0</c:v>
                </c:pt>
                <c:pt idx="1651">
                  <c:v>18.1</c:v>
                </c:pt>
                <c:pt idx="1652">
                  <c:v>18.3</c:v>
                </c:pt>
                <c:pt idx="1653">
                  <c:v>17.9</c:v>
                </c:pt>
                <c:pt idx="1654">
                  <c:v>17.9</c:v>
                </c:pt>
                <c:pt idx="1655">
                  <c:v>17.7</c:v>
                </c:pt>
                <c:pt idx="1656">
                  <c:v>17.9</c:v>
                </c:pt>
                <c:pt idx="1657">
                  <c:v>18.4</c:v>
                </c:pt>
                <c:pt idx="1658">
                  <c:v>17.9</c:v>
                </c:pt>
                <c:pt idx="1659">
                  <c:v>17.9</c:v>
                </c:pt>
                <c:pt idx="1660">
                  <c:v>18.3</c:v>
                </c:pt>
                <c:pt idx="1661">
                  <c:v>17.7</c:v>
                </c:pt>
                <c:pt idx="1662">
                  <c:v>18.2</c:v>
                </c:pt>
                <c:pt idx="1663">
                  <c:v>17.8</c:v>
                </c:pt>
                <c:pt idx="1664">
                  <c:v>17.8</c:v>
                </c:pt>
                <c:pt idx="1665">
                  <c:v>17.5</c:v>
                </c:pt>
                <c:pt idx="1666">
                  <c:v>18.3</c:v>
                </c:pt>
                <c:pt idx="1667">
                  <c:v>17.8</c:v>
                </c:pt>
                <c:pt idx="1668">
                  <c:v>17.7</c:v>
                </c:pt>
                <c:pt idx="1669">
                  <c:v>18.0</c:v>
                </c:pt>
                <c:pt idx="1670">
                  <c:v>17.3</c:v>
                </c:pt>
                <c:pt idx="1671">
                  <c:v>18.3</c:v>
                </c:pt>
                <c:pt idx="1672">
                  <c:v>17.8</c:v>
                </c:pt>
                <c:pt idx="1673">
                  <c:v>17.9</c:v>
                </c:pt>
                <c:pt idx="1674">
                  <c:v>17.8</c:v>
                </c:pt>
                <c:pt idx="1675">
                  <c:v>18.1</c:v>
                </c:pt>
                <c:pt idx="1676">
                  <c:v>18.3</c:v>
                </c:pt>
                <c:pt idx="1677">
                  <c:v>17.9</c:v>
                </c:pt>
                <c:pt idx="1678">
                  <c:v>17.4</c:v>
                </c:pt>
                <c:pt idx="1679">
                  <c:v>17.4</c:v>
                </c:pt>
                <c:pt idx="1680">
                  <c:v>18.0</c:v>
                </c:pt>
                <c:pt idx="1681">
                  <c:v>17.7</c:v>
                </c:pt>
                <c:pt idx="1682">
                  <c:v>18.0</c:v>
                </c:pt>
                <c:pt idx="1683">
                  <c:v>18.2</c:v>
                </c:pt>
                <c:pt idx="1684">
                  <c:v>17.8</c:v>
                </c:pt>
                <c:pt idx="1685">
                  <c:v>18.2</c:v>
                </c:pt>
                <c:pt idx="1686">
                  <c:v>17.8</c:v>
                </c:pt>
                <c:pt idx="1687">
                  <c:v>17.4</c:v>
                </c:pt>
                <c:pt idx="1688">
                  <c:v>17.5</c:v>
                </c:pt>
                <c:pt idx="1689">
                  <c:v>18.2</c:v>
                </c:pt>
                <c:pt idx="1690">
                  <c:v>17.9</c:v>
                </c:pt>
                <c:pt idx="1691">
                  <c:v>17.7</c:v>
                </c:pt>
                <c:pt idx="1692">
                  <c:v>17.6</c:v>
                </c:pt>
                <c:pt idx="1693">
                  <c:v>17.9</c:v>
                </c:pt>
                <c:pt idx="1694">
                  <c:v>17.7</c:v>
                </c:pt>
                <c:pt idx="1695">
                  <c:v>17.6</c:v>
                </c:pt>
                <c:pt idx="1696">
                  <c:v>17.6</c:v>
                </c:pt>
                <c:pt idx="1697">
                  <c:v>17.9</c:v>
                </c:pt>
                <c:pt idx="1698">
                  <c:v>18.0</c:v>
                </c:pt>
                <c:pt idx="1699">
                  <c:v>18.1</c:v>
                </c:pt>
                <c:pt idx="1700">
                  <c:v>17.6</c:v>
                </c:pt>
                <c:pt idx="1701">
                  <c:v>17.4</c:v>
                </c:pt>
                <c:pt idx="1702">
                  <c:v>18.1</c:v>
                </c:pt>
                <c:pt idx="1703">
                  <c:v>17.9</c:v>
                </c:pt>
                <c:pt idx="1704">
                  <c:v>18.0</c:v>
                </c:pt>
                <c:pt idx="1705">
                  <c:v>17.5</c:v>
                </c:pt>
                <c:pt idx="1706">
                  <c:v>17.7</c:v>
                </c:pt>
                <c:pt idx="1707">
                  <c:v>17.8</c:v>
                </c:pt>
                <c:pt idx="1708">
                  <c:v>18.1</c:v>
                </c:pt>
                <c:pt idx="1709">
                  <c:v>17.3</c:v>
                </c:pt>
                <c:pt idx="1710">
                  <c:v>18.3</c:v>
                </c:pt>
                <c:pt idx="1711">
                  <c:v>18.1</c:v>
                </c:pt>
                <c:pt idx="1712">
                  <c:v>18.3</c:v>
                </c:pt>
                <c:pt idx="1713">
                  <c:v>17.7</c:v>
                </c:pt>
                <c:pt idx="1714">
                  <c:v>18.0</c:v>
                </c:pt>
                <c:pt idx="1715">
                  <c:v>17.7</c:v>
                </c:pt>
                <c:pt idx="1716">
                  <c:v>17.9</c:v>
                </c:pt>
                <c:pt idx="1717">
                  <c:v>17.8</c:v>
                </c:pt>
                <c:pt idx="1718">
                  <c:v>17.8</c:v>
                </c:pt>
                <c:pt idx="1719">
                  <c:v>17.5</c:v>
                </c:pt>
                <c:pt idx="1720">
                  <c:v>17.5</c:v>
                </c:pt>
                <c:pt idx="1721">
                  <c:v>18.0</c:v>
                </c:pt>
                <c:pt idx="1722">
                  <c:v>17.2</c:v>
                </c:pt>
                <c:pt idx="1723">
                  <c:v>18.0</c:v>
                </c:pt>
                <c:pt idx="1724">
                  <c:v>17.8</c:v>
                </c:pt>
                <c:pt idx="1725">
                  <c:v>18.3</c:v>
                </c:pt>
                <c:pt idx="1726">
                  <c:v>17.4</c:v>
                </c:pt>
                <c:pt idx="1727">
                  <c:v>17.8</c:v>
                </c:pt>
                <c:pt idx="1728">
                  <c:v>18.3</c:v>
                </c:pt>
                <c:pt idx="1729">
                  <c:v>17.4</c:v>
                </c:pt>
                <c:pt idx="1730">
                  <c:v>17.8</c:v>
                </c:pt>
                <c:pt idx="1731">
                  <c:v>18.0</c:v>
                </c:pt>
                <c:pt idx="1732">
                  <c:v>17.9</c:v>
                </c:pt>
                <c:pt idx="1733">
                  <c:v>18.6</c:v>
                </c:pt>
                <c:pt idx="1734">
                  <c:v>17.7</c:v>
                </c:pt>
                <c:pt idx="1735">
                  <c:v>17.7</c:v>
                </c:pt>
                <c:pt idx="1736">
                  <c:v>17.2</c:v>
                </c:pt>
                <c:pt idx="1737">
                  <c:v>17.8</c:v>
                </c:pt>
                <c:pt idx="1738">
                  <c:v>17.6</c:v>
                </c:pt>
                <c:pt idx="1739">
                  <c:v>18.3</c:v>
                </c:pt>
                <c:pt idx="1740">
                  <c:v>18.1</c:v>
                </c:pt>
                <c:pt idx="1741">
                  <c:v>17.1</c:v>
                </c:pt>
                <c:pt idx="1742">
                  <c:v>18.0</c:v>
                </c:pt>
                <c:pt idx="1743">
                  <c:v>17.4</c:v>
                </c:pt>
                <c:pt idx="1744">
                  <c:v>18.1</c:v>
                </c:pt>
                <c:pt idx="1745">
                  <c:v>18.2</c:v>
                </c:pt>
                <c:pt idx="1746">
                  <c:v>18.1</c:v>
                </c:pt>
                <c:pt idx="1747">
                  <c:v>17.5</c:v>
                </c:pt>
                <c:pt idx="1748">
                  <c:v>17.9</c:v>
                </c:pt>
                <c:pt idx="1749">
                  <c:v>17.9</c:v>
                </c:pt>
                <c:pt idx="1750">
                  <c:v>18.0</c:v>
                </c:pt>
                <c:pt idx="1751">
                  <c:v>17.3</c:v>
                </c:pt>
                <c:pt idx="1752">
                  <c:v>17.4</c:v>
                </c:pt>
                <c:pt idx="1753">
                  <c:v>17.5</c:v>
                </c:pt>
                <c:pt idx="1754">
                  <c:v>17.7</c:v>
                </c:pt>
                <c:pt idx="1755">
                  <c:v>17.9</c:v>
                </c:pt>
                <c:pt idx="1756">
                  <c:v>18.3</c:v>
                </c:pt>
                <c:pt idx="1757">
                  <c:v>17.0</c:v>
                </c:pt>
                <c:pt idx="1758">
                  <c:v>17.5</c:v>
                </c:pt>
                <c:pt idx="1759">
                  <c:v>17.8</c:v>
                </c:pt>
                <c:pt idx="1760">
                  <c:v>17.9</c:v>
                </c:pt>
                <c:pt idx="1761">
                  <c:v>17.2</c:v>
                </c:pt>
                <c:pt idx="1762">
                  <c:v>17.6</c:v>
                </c:pt>
                <c:pt idx="1763">
                  <c:v>18.1</c:v>
                </c:pt>
                <c:pt idx="1764">
                  <c:v>17.6</c:v>
                </c:pt>
                <c:pt idx="1765">
                  <c:v>17.9</c:v>
                </c:pt>
                <c:pt idx="1766">
                  <c:v>18.0</c:v>
                </c:pt>
                <c:pt idx="1767">
                  <c:v>17.5</c:v>
                </c:pt>
                <c:pt idx="1768">
                  <c:v>16.9</c:v>
                </c:pt>
                <c:pt idx="1769">
                  <c:v>17.3</c:v>
                </c:pt>
                <c:pt idx="1770">
                  <c:v>17.5</c:v>
                </c:pt>
                <c:pt idx="1771">
                  <c:v>17.9</c:v>
                </c:pt>
                <c:pt idx="1772">
                  <c:v>17.7</c:v>
                </c:pt>
                <c:pt idx="1773">
                  <c:v>17.8</c:v>
                </c:pt>
                <c:pt idx="1774">
                  <c:v>17.6</c:v>
                </c:pt>
                <c:pt idx="1775">
                  <c:v>17.5</c:v>
                </c:pt>
                <c:pt idx="1776">
                  <c:v>17.4</c:v>
                </c:pt>
                <c:pt idx="1777">
                  <c:v>17.3</c:v>
                </c:pt>
                <c:pt idx="1778">
                  <c:v>17.9</c:v>
                </c:pt>
                <c:pt idx="1779">
                  <c:v>17.5</c:v>
                </c:pt>
                <c:pt idx="1780">
                  <c:v>17.7</c:v>
                </c:pt>
                <c:pt idx="1781">
                  <c:v>17.6</c:v>
                </c:pt>
                <c:pt idx="1782">
                  <c:v>17.6</c:v>
                </c:pt>
                <c:pt idx="1783">
                  <c:v>17.4</c:v>
                </c:pt>
                <c:pt idx="1784">
                  <c:v>17.2</c:v>
                </c:pt>
                <c:pt idx="1785">
                  <c:v>17.6</c:v>
                </c:pt>
                <c:pt idx="1786">
                  <c:v>18.2</c:v>
                </c:pt>
                <c:pt idx="1787">
                  <c:v>17.8</c:v>
                </c:pt>
                <c:pt idx="1788">
                  <c:v>18.0</c:v>
                </c:pt>
                <c:pt idx="1789">
                  <c:v>17.4</c:v>
                </c:pt>
                <c:pt idx="1790">
                  <c:v>17.7</c:v>
                </c:pt>
                <c:pt idx="1791">
                  <c:v>18.4</c:v>
                </c:pt>
                <c:pt idx="1792">
                  <c:v>17.7</c:v>
                </c:pt>
                <c:pt idx="1793">
                  <c:v>17.4</c:v>
                </c:pt>
                <c:pt idx="1794">
                  <c:v>17.2</c:v>
                </c:pt>
                <c:pt idx="1795">
                  <c:v>17.1</c:v>
                </c:pt>
                <c:pt idx="1796">
                  <c:v>18.0</c:v>
                </c:pt>
                <c:pt idx="1797">
                  <c:v>17.8</c:v>
                </c:pt>
                <c:pt idx="1798">
                  <c:v>17.5</c:v>
                </c:pt>
                <c:pt idx="1799">
                  <c:v>18.3</c:v>
                </c:pt>
                <c:pt idx="1800">
                  <c:v>17.4</c:v>
                </c:pt>
                <c:pt idx="1801">
                  <c:v>17.3</c:v>
                </c:pt>
                <c:pt idx="1802">
                  <c:v>18.4</c:v>
                </c:pt>
                <c:pt idx="1803">
                  <c:v>17.8</c:v>
                </c:pt>
                <c:pt idx="1804">
                  <c:v>17.8</c:v>
                </c:pt>
                <c:pt idx="1805">
                  <c:v>17.2</c:v>
                </c:pt>
                <c:pt idx="1806">
                  <c:v>17.5</c:v>
                </c:pt>
                <c:pt idx="1807">
                  <c:v>18.2</c:v>
                </c:pt>
                <c:pt idx="1808">
                  <c:v>17.8</c:v>
                </c:pt>
                <c:pt idx="1809">
                  <c:v>17.4</c:v>
                </c:pt>
                <c:pt idx="1810">
                  <c:v>18.0</c:v>
                </c:pt>
                <c:pt idx="1811">
                  <c:v>17.3</c:v>
                </c:pt>
                <c:pt idx="1812">
                  <c:v>17.6</c:v>
                </c:pt>
                <c:pt idx="1813">
                  <c:v>17.7</c:v>
                </c:pt>
                <c:pt idx="1814">
                  <c:v>17.1</c:v>
                </c:pt>
                <c:pt idx="1815">
                  <c:v>17.8</c:v>
                </c:pt>
                <c:pt idx="1816">
                  <c:v>17.6</c:v>
                </c:pt>
                <c:pt idx="1817">
                  <c:v>17.9</c:v>
                </c:pt>
                <c:pt idx="1818">
                  <c:v>17.7</c:v>
                </c:pt>
                <c:pt idx="1819">
                  <c:v>17.9</c:v>
                </c:pt>
                <c:pt idx="1820">
                  <c:v>18.2</c:v>
                </c:pt>
                <c:pt idx="1821">
                  <c:v>17.2</c:v>
                </c:pt>
                <c:pt idx="1822">
                  <c:v>17.5</c:v>
                </c:pt>
                <c:pt idx="1823">
                  <c:v>17.9</c:v>
                </c:pt>
                <c:pt idx="1824">
                  <c:v>17.7</c:v>
                </c:pt>
                <c:pt idx="1825">
                  <c:v>17.6</c:v>
                </c:pt>
                <c:pt idx="1826">
                  <c:v>17.7</c:v>
                </c:pt>
                <c:pt idx="1827">
                  <c:v>17.7</c:v>
                </c:pt>
                <c:pt idx="1828">
                  <c:v>17.7</c:v>
                </c:pt>
                <c:pt idx="1829">
                  <c:v>17.4</c:v>
                </c:pt>
                <c:pt idx="1830">
                  <c:v>17.2</c:v>
                </c:pt>
                <c:pt idx="1831">
                  <c:v>16.9</c:v>
                </c:pt>
                <c:pt idx="1832">
                  <c:v>17.0</c:v>
                </c:pt>
                <c:pt idx="1833">
                  <c:v>16.9</c:v>
                </c:pt>
                <c:pt idx="1834">
                  <c:v>17.7</c:v>
                </c:pt>
                <c:pt idx="1835">
                  <c:v>17.8</c:v>
                </c:pt>
                <c:pt idx="1836">
                  <c:v>17.9</c:v>
                </c:pt>
                <c:pt idx="1837">
                  <c:v>17.7</c:v>
                </c:pt>
                <c:pt idx="1838">
                  <c:v>17.0</c:v>
                </c:pt>
                <c:pt idx="1839">
                  <c:v>18.1</c:v>
                </c:pt>
                <c:pt idx="1840">
                  <c:v>17.7</c:v>
                </c:pt>
                <c:pt idx="1841">
                  <c:v>17.3</c:v>
                </c:pt>
                <c:pt idx="1842">
                  <c:v>18.2</c:v>
                </c:pt>
                <c:pt idx="1843">
                  <c:v>17.1</c:v>
                </c:pt>
                <c:pt idx="1844">
                  <c:v>17.5</c:v>
                </c:pt>
                <c:pt idx="1845">
                  <c:v>17.4</c:v>
                </c:pt>
                <c:pt idx="1846">
                  <c:v>17.5</c:v>
                </c:pt>
                <c:pt idx="1847">
                  <c:v>17.5</c:v>
                </c:pt>
                <c:pt idx="1848">
                  <c:v>17.5</c:v>
                </c:pt>
                <c:pt idx="1849">
                  <c:v>17.5</c:v>
                </c:pt>
                <c:pt idx="1850">
                  <c:v>17.8</c:v>
                </c:pt>
                <c:pt idx="1851">
                  <c:v>17.9</c:v>
                </c:pt>
                <c:pt idx="1852">
                  <c:v>17.8</c:v>
                </c:pt>
                <c:pt idx="1853">
                  <c:v>16.9</c:v>
                </c:pt>
                <c:pt idx="1854">
                  <c:v>17.3</c:v>
                </c:pt>
                <c:pt idx="1855">
                  <c:v>17.5</c:v>
                </c:pt>
                <c:pt idx="1856">
                  <c:v>18.0</c:v>
                </c:pt>
                <c:pt idx="1857">
                  <c:v>17.2</c:v>
                </c:pt>
                <c:pt idx="1858">
                  <c:v>17.4</c:v>
                </c:pt>
                <c:pt idx="1859">
                  <c:v>17.1</c:v>
                </c:pt>
                <c:pt idx="1860">
                  <c:v>17.7</c:v>
                </c:pt>
                <c:pt idx="1861">
                  <c:v>17.3</c:v>
                </c:pt>
                <c:pt idx="1862">
                  <c:v>16.9</c:v>
                </c:pt>
                <c:pt idx="1863">
                  <c:v>18.0</c:v>
                </c:pt>
                <c:pt idx="1864">
                  <c:v>17.2</c:v>
                </c:pt>
                <c:pt idx="1865">
                  <c:v>17.7</c:v>
                </c:pt>
                <c:pt idx="1866">
                  <c:v>17.4</c:v>
                </c:pt>
                <c:pt idx="1867">
                  <c:v>17.0</c:v>
                </c:pt>
                <c:pt idx="1868">
                  <c:v>17.1</c:v>
                </c:pt>
                <c:pt idx="1869">
                  <c:v>17.3</c:v>
                </c:pt>
                <c:pt idx="1870">
                  <c:v>17.7</c:v>
                </c:pt>
                <c:pt idx="1871">
                  <c:v>17.2</c:v>
                </c:pt>
                <c:pt idx="1872">
                  <c:v>17.1</c:v>
                </c:pt>
                <c:pt idx="1873">
                  <c:v>17.3</c:v>
                </c:pt>
                <c:pt idx="1874">
                  <c:v>17.7</c:v>
                </c:pt>
                <c:pt idx="1875">
                  <c:v>16.7</c:v>
                </c:pt>
                <c:pt idx="1876">
                  <c:v>17.7</c:v>
                </c:pt>
                <c:pt idx="1877">
                  <c:v>17.2</c:v>
                </c:pt>
                <c:pt idx="1878">
                  <c:v>17.5</c:v>
                </c:pt>
                <c:pt idx="1879">
                  <c:v>17.5</c:v>
                </c:pt>
                <c:pt idx="1880">
                  <c:v>17.5</c:v>
                </c:pt>
                <c:pt idx="1881">
                  <c:v>18.0</c:v>
                </c:pt>
                <c:pt idx="1882">
                  <c:v>17.1</c:v>
                </c:pt>
                <c:pt idx="1883">
                  <c:v>18.1</c:v>
                </c:pt>
                <c:pt idx="1884">
                  <c:v>17.2</c:v>
                </c:pt>
                <c:pt idx="1885">
                  <c:v>17.4</c:v>
                </c:pt>
                <c:pt idx="1886">
                  <c:v>16.8</c:v>
                </c:pt>
                <c:pt idx="1887">
                  <c:v>18.0</c:v>
                </c:pt>
                <c:pt idx="1888">
                  <c:v>16.8</c:v>
                </c:pt>
                <c:pt idx="1889">
                  <c:v>17.7</c:v>
                </c:pt>
                <c:pt idx="1890">
                  <c:v>17.1</c:v>
                </c:pt>
                <c:pt idx="1891">
                  <c:v>17.7</c:v>
                </c:pt>
                <c:pt idx="1892">
                  <c:v>17.3</c:v>
                </c:pt>
                <c:pt idx="1893">
                  <c:v>17.4</c:v>
                </c:pt>
                <c:pt idx="1894">
                  <c:v>17.4</c:v>
                </c:pt>
                <c:pt idx="1895">
                  <c:v>17.2</c:v>
                </c:pt>
                <c:pt idx="1896">
                  <c:v>17.2</c:v>
                </c:pt>
                <c:pt idx="1897">
                  <c:v>17.5</c:v>
                </c:pt>
                <c:pt idx="1898">
                  <c:v>17.4</c:v>
                </c:pt>
                <c:pt idx="1899">
                  <c:v>17.1</c:v>
                </c:pt>
                <c:pt idx="1900">
                  <c:v>17.4</c:v>
                </c:pt>
                <c:pt idx="1901">
                  <c:v>17.3</c:v>
                </c:pt>
                <c:pt idx="1902">
                  <c:v>17.3</c:v>
                </c:pt>
                <c:pt idx="1903">
                  <c:v>17.1</c:v>
                </c:pt>
                <c:pt idx="1904">
                  <c:v>18.1</c:v>
                </c:pt>
                <c:pt idx="1905">
                  <c:v>17.6</c:v>
                </c:pt>
                <c:pt idx="1906">
                  <c:v>17.3</c:v>
                </c:pt>
                <c:pt idx="1907">
                  <c:v>17.1</c:v>
                </c:pt>
                <c:pt idx="1908">
                  <c:v>17.1</c:v>
                </c:pt>
                <c:pt idx="1909">
                  <c:v>17.4</c:v>
                </c:pt>
                <c:pt idx="1910">
                  <c:v>17.9</c:v>
                </c:pt>
                <c:pt idx="1911">
                  <c:v>17.1</c:v>
                </c:pt>
                <c:pt idx="1912">
                  <c:v>17.6</c:v>
                </c:pt>
                <c:pt idx="1913">
                  <c:v>17.0</c:v>
                </c:pt>
                <c:pt idx="1914">
                  <c:v>17.1</c:v>
                </c:pt>
                <c:pt idx="1915">
                  <c:v>17.1</c:v>
                </c:pt>
                <c:pt idx="1916">
                  <c:v>17.1</c:v>
                </c:pt>
                <c:pt idx="1917">
                  <c:v>17.3</c:v>
                </c:pt>
                <c:pt idx="1918">
                  <c:v>17.3</c:v>
                </c:pt>
                <c:pt idx="1919">
                  <c:v>16.8</c:v>
                </c:pt>
                <c:pt idx="1920">
                  <c:v>17.0</c:v>
                </c:pt>
                <c:pt idx="1921">
                  <c:v>17.4</c:v>
                </c:pt>
                <c:pt idx="1922">
                  <c:v>17.0</c:v>
                </c:pt>
                <c:pt idx="1923">
                  <c:v>17.2</c:v>
                </c:pt>
                <c:pt idx="1924">
                  <c:v>17.6</c:v>
                </c:pt>
                <c:pt idx="1925">
                  <c:v>17.1</c:v>
                </c:pt>
                <c:pt idx="1926">
                  <c:v>17.3</c:v>
                </c:pt>
                <c:pt idx="1927">
                  <c:v>17.3</c:v>
                </c:pt>
                <c:pt idx="1928">
                  <c:v>17.6</c:v>
                </c:pt>
                <c:pt idx="1929">
                  <c:v>17.4</c:v>
                </c:pt>
                <c:pt idx="1930">
                  <c:v>17.9</c:v>
                </c:pt>
                <c:pt idx="1931">
                  <c:v>17.2</c:v>
                </c:pt>
                <c:pt idx="1932">
                  <c:v>17.8</c:v>
                </c:pt>
                <c:pt idx="1933">
                  <c:v>16.7</c:v>
                </c:pt>
                <c:pt idx="1934">
                  <c:v>17.7</c:v>
                </c:pt>
                <c:pt idx="1935">
                  <c:v>18.0</c:v>
                </c:pt>
                <c:pt idx="1936">
                  <c:v>17.5</c:v>
                </c:pt>
                <c:pt idx="1937">
                  <c:v>17.2</c:v>
                </c:pt>
                <c:pt idx="1938">
                  <c:v>17.0</c:v>
                </c:pt>
                <c:pt idx="1939">
                  <c:v>17.5</c:v>
                </c:pt>
                <c:pt idx="1940">
                  <c:v>17.0</c:v>
                </c:pt>
                <c:pt idx="1941">
                  <c:v>17.7</c:v>
                </c:pt>
                <c:pt idx="1942">
                  <c:v>16.8</c:v>
                </c:pt>
                <c:pt idx="1943">
                  <c:v>17.1</c:v>
                </c:pt>
                <c:pt idx="1944">
                  <c:v>17.6</c:v>
                </c:pt>
                <c:pt idx="1945">
                  <c:v>16.9</c:v>
                </c:pt>
                <c:pt idx="1946">
                  <c:v>17.4</c:v>
                </c:pt>
                <c:pt idx="1947">
                  <c:v>16.8</c:v>
                </c:pt>
                <c:pt idx="1948">
                  <c:v>17.4</c:v>
                </c:pt>
                <c:pt idx="1949">
                  <c:v>17.2</c:v>
                </c:pt>
                <c:pt idx="1950">
                  <c:v>17.2</c:v>
                </c:pt>
                <c:pt idx="1951">
                  <c:v>17.3</c:v>
                </c:pt>
                <c:pt idx="1952">
                  <c:v>17.2</c:v>
                </c:pt>
                <c:pt idx="1953">
                  <c:v>17.0</c:v>
                </c:pt>
                <c:pt idx="1954">
                  <c:v>16.8</c:v>
                </c:pt>
                <c:pt idx="1955">
                  <c:v>17.0</c:v>
                </c:pt>
                <c:pt idx="1956">
                  <c:v>17.0</c:v>
                </c:pt>
                <c:pt idx="1957">
                  <c:v>17.1</c:v>
                </c:pt>
                <c:pt idx="1958">
                  <c:v>17.6</c:v>
                </c:pt>
                <c:pt idx="1959">
                  <c:v>17.5</c:v>
                </c:pt>
                <c:pt idx="1960">
                  <c:v>17.6</c:v>
                </c:pt>
                <c:pt idx="1961">
                  <c:v>16.8</c:v>
                </c:pt>
                <c:pt idx="1962">
                  <c:v>17.2</c:v>
                </c:pt>
                <c:pt idx="1963">
                  <c:v>16.6</c:v>
                </c:pt>
                <c:pt idx="1964">
                  <c:v>17.0</c:v>
                </c:pt>
                <c:pt idx="1965">
                  <c:v>16.6</c:v>
                </c:pt>
                <c:pt idx="1966">
                  <c:v>17.4</c:v>
                </c:pt>
                <c:pt idx="1967">
                  <c:v>16.8</c:v>
                </c:pt>
                <c:pt idx="1968">
                  <c:v>17.4</c:v>
                </c:pt>
                <c:pt idx="1969">
                  <c:v>17.5</c:v>
                </c:pt>
                <c:pt idx="1970">
                  <c:v>17.6</c:v>
                </c:pt>
                <c:pt idx="1971">
                  <c:v>17.1</c:v>
                </c:pt>
                <c:pt idx="1972">
                  <c:v>17.6</c:v>
                </c:pt>
                <c:pt idx="1973">
                  <c:v>17.3</c:v>
                </c:pt>
                <c:pt idx="1974">
                  <c:v>17.0</c:v>
                </c:pt>
                <c:pt idx="1975">
                  <c:v>17.0</c:v>
                </c:pt>
                <c:pt idx="1976">
                  <c:v>17.3</c:v>
                </c:pt>
                <c:pt idx="1977">
                  <c:v>17.0</c:v>
                </c:pt>
                <c:pt idx="1978">
                  <c:v>16.9</c:v>
                </c:pt>
                <c:pt idx="1979">
                  <c:v>16.9</c:v>
                </c:pt>
                <c:pt idx="1980">
                  <c:v>17.2</c:v>
                </c:pt>
                <c:pt idx="1981">
                  <c:v>17.6</c:v>
                </c:pt>
                <c:pt idx="1982">
                  <c:v>17.0</c:v>
                </c:pt>
                <c:pt idx="1983">
                  <c:v>17.1</c:v>
                </c:pt>
                <c:pt idx="1984">
                  <c:v>17.0</c:v>
                </c:pt>
                <c:pt idx="1985">
                  <c:v>16.9</c:v>
                </c:pt>
                <c:pt idx="1986">
                  <c:v>16.9</c:v>
                </c:pt>
                <c:pt idx="1987">
                  <c:v>17.5</c:v>
                </c:pt>
                <c:pt idx="1988">
                  <c:v>17.6</c:v>
                </c:pt>
                <c:pt idx="1989">
                  <c:v>17.8</c:v>
                </c:pt>
                <c:pt idx="1990">
                  <c:v>17.1</c:v>
                </c:pt>
                <c:pt idx="1991">
                  <c:v>17.6</c:v>
                </c:pt>
                <c:pt idx="1992">
                  <c:v>17.3</c:v>
                </c:pt>
                <c:pt idx="1993">
                  <c:v>17.3</c:v>
                </c:pt>
                <c:pt idx="1994">
                  <c:v>17.1</c:v>
                </c:pt>
                <c:pt idx="1995">
                  <c:v>17.8</c:v>
                </c:pt>
                <c:pt idx="1996">
                  <c:v>17.3</c:v>
                </c:pt>
                <c:pt idx="1997">
                  <c:v>17.3</c:v>
                </c:pt>
                <c:pt idx="1998">
                  <c:v>17.3</c:v>
                </c:pt>
                <c:pt idx="1999">
                  <c:v>16.9</c:v>
                </c:pt>
                <c:pt idx="2000">
                  <c:v>17.3</c:v>
                </c:pt>
              </c:numCache>
            </c:numRef>
          </c:val>
          <c:smooth val="0"/>
        </c:ser>
        <c:dLbls>
          <c:showLegendKey val="0"/>
          <c:showVal val="0"/>
          <c:showCatName val="0"/>
          <c:showSerName val="0"/>
          <c:showPercent val="0"/>
          <c:showBubbleSize val="0"/>
        </c:dLbls>
        <c:smooth val="0"/>
        <c:axId val="932343536"/>
        <c:axId val="932352720"/>
      </c:lineChart>
      <c:catAx>
        <c:axId val="932343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52720"/>
        <c:crosses val="autoZero"/>
        <c:auto val="1"/>
        <c:lblAlgn val="ctr"/>
        <c:lblOffset val="100"/>
        <c:tickLblSkip val="200"/>
        <c:noMultiLvlLbl val="0"/>
      </c:catAx>
      <c:valAx>
        <c:axId val="932352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43536"/>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566244456743"/>
          <c:y val="0.0323343702551568"/>
          <c:w val="0.862570695675558"/>
          <c:h val="0.796870969139022"/>
        </c:manualLayout>
      </c:layout>
      <c:lineChart>
        <c:grouping val="standard"/>
        <c:varyColors val="0"/>
        <c:ser>
          <c:idx val="0"/>
          <c:order val="0"/>
          <c:tx>
            <c:strRef>
              <c:f>Sheet1!$L$3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Sheet1!$L$4:$L$2004</c:f>
              <c:numCache>
                <c:formatCode>General</c:formatCode>
                <c:ptCount val="2001"/>
                <c:pt idx="0">
                  <c:v>26.8</c:v>
                </c:pt>
                <c:pt idx="1">
                  <c:v>25.7</c:v>
                </c:pt>
                <c:pt idx="2">
                  <c:v>26.5</c:v>
                </c:pt>
                <c:pt idx="3">
                  <c:v>26.5</c:v>
                </c:pt>
                <c:pt idx="4">
                  <c:v>25.3</c:v>
                </c:pt>
                <c:pt idx="5">
                  <c:v>26.1</c:v>
                </c:pt>
                <c:pt idx="6">
                  <c:v>25.1</c:v>
                </c:pt>
                <c:pt idx="7">
                  <c:v>26.1</c:v>
                </c:pt>
                <c:pt idx="8">
                  <c:v>24.8</c:v>
                </c:pt>
                <c:pt idx="9">
                  <c:v>25.5</c:v>
                </c:pt>
                <c:pt idx="10">
                  <c:v>24.0</c:v>
                </c:pt>
                <c:pt idx="11">
                  <c:v>24.4</c:v>
                </c:pt>
                <c:pt idx="12">
                  <c:v>24.5</c:v>
                </c:pt>
                <c:pt idx="13">
                  <c:v>24.8</c:v>
                </c:pt>
                <c:pt idx="14">
                  <c:v>24.4</c:v>
                </c:pt>
                <c:pt idx="15">
                  <c:v>25.0</c:v>
                </c:pt>
                <c:pt idx="16">
                  <c:v>25.1</c:v>
                </c:pt>
                <c:pt idx="17">
                  <c:v>24.4</c:v>
                </c:pt>
                <c:pt idx="18">
                  <c:v>24.1</c:v>
                </c:pt>
                <c:pt idx="19">
                  <c:v>23.7</c:v>
                </c:pt>
                <c:pt idx="20">
                  <c:v>23.7</c:v>
                </c:pt>
                <c:pt idx="21">
                  <c:v>23.9</c:v>
                </c:pt>
                <c:pt idx="22">
                  <c:v>24.1</c:v>
                </c:pt>
                <c:pt idx="23">
                  <c:v>23.9</c:v>
                </c:pt>
                <c:pt idx="24">
                  <c:v>23.6</c:v>
                </c:pt>
                <c:pt idx="25">
                  <c:v>23.5</c:v>
                </c:pt>
                <c:pt idx="26">
                  <c:v>24.0</c:v>
                </c:pt>
                <c:pt idx="27">
                  <c:v>24.3</c:v>
                </c:pt>
                <c:pt idx="28">
                  <c:v>23.7</c:v>
                </c:pt>
                <c:pt idx="29">
                  <c:v>22.9</c:v>
                </c:pt>
                <c:pt idx="30">
                  <c:v>23.6</c:v>
                </c:pt>
                <c:pt idx="31">
                  <c:v>24.0</c:v>
                </c:pt>
                <c:pt idx="32">
                  <c:v>23.2</c:v>
                </c:pt>
                <c:pt idx="33">
                  <c:v>23.9</c:v>
                </c:pt>
                <c:pt idx="34">
                  <c:v>23.4</c:v>
                </c:pt>
                <c:pt idx="35">
                  <c:v>23.5</c:v>
                </c:pt>
                <c:pt idx="36">
                  <c:v>23.5</c:v>
                </c:pt>
                <c:pt idx="37">
                  <c:v>22.8</c:v>
                </c:pt>
                <c:pt idx="38">
                  <c:v>22.7</c:v>
                </c:pt>
                <c:pt idx="39">
                  <c:v>22.4</c:v>
                </c:pt>
                <c:pt idx="40">
                  <c:v>23.5</c:v>
                </c:pt>
                <c:pt idx="41">
                  <c:v>22.6</c:v>
                </c:pt>
                <c:pt idx="42">
                  <c:v>22.7</c:v>
                </c:pt>
                <c:pt idx="43">
                  <c:v>22.5</c:v>
                </c:pt>
                <c:pt idx="44">
                  <c:v>22.9</c:v>
                </c:pt>
                <c:pt idx="45">
                  <c:v>23.1</c:v>
                </c:pt>
                <c:pt idx="46">
                  <c:v>21.8</c:v>
                </c:pt>
                <c:pt idx="47">
                  <c:v>22.1</c:v>
                </c:pt>
                <c:pt idx="48">
                  <c:v>22.5</c:v>
                </c:pt>
                <c:pt idx="49">
                  <c:v>22.7</c:v>
                </c:pt>
                <c:pt idx="50">
                  <c:v>22.8</c:v>
                </c:pt>
                <c:pt idx="51">
                  <c:v>22.6</c:v>
                </c:pt>
                <c:pt idx="52">
                  <c:v>22.4</c:v>
                </c:pt>
                <c:pt idx="53">
                  <c:v>22.6</c:v>
                </c:pt>
                <c:pt idx="54">
                  <c:v>22.3</c:v>
                </c:pt>
                <c:pt idx="55">
                  <c:v>22.0</c:v>
                </c:pt>
                <c:pt idx="56">
                  <c:v>23.2</c:v>
                </c:pt>
                <c:pt idx="57">
                  <c:v>21.6</c:v>
                </c:pt>
                <c:pt idx="58">
                  <c:v>22.5</c:v>
                </c:pt>
                <c:pt idx="59">
                  <c:v>22.2</c:v>
                </c:pt>
                <c:pt idx="60">
                  <c:v>22.1</c:v>
                </c:pt>
                <c:pt idx="61">
                  <c:v>21.6</c:v>
                </c:pt>
                <c:pt idx="62">
                  <c:v>22.2</c:v>
                </c:pt>
                <c:pt idx="63">
                  <c:v>22.1</c:v>
                </c:pt>
                <c:pt idx="64">
                  <c:v>22.6</c:v>
                </c:pt>
                <c:pt idx="65">
                  <c:v>21.8</c:v>
                </c:pt>
                <c:pt idx="66">
                  <c:v>22.1</c:v>
                </c:pt>
                <c:pt idx="67">
                  <c:v>22.1</c:v>
                </c:pt>
                <c:pt idx="68">
                  <c:v>22.3</c:v>
                </c:pt>
                <c:pt idx="69">
                  <c:v>22.1</c:v>
                </c:pt>
                <c:pt idx="70">
                  <c:v>21.6</c:v>
                </c:pt>
                <c:pt idx="71">
                  <c:v>21.4</c:v>
                </c:pt>
                <c:pt idx="72">
                  <c:v>22.7</c:v>
                </c:pt>
                <c:pt idx="73">
                  <c:v>21.9</c:v>
                </c:pt>
                <c:pt idx="74">
                  <c:v>21.9</c:v>
                </c:pt>
                <c:pt idx="75">
                  <c:v>22.6</c:v>
                </c:pt>
                <c:pt idx="76">
                  <c:v>22.3</c:v>
                </c:pt>
                <c:pt idx="77">
                  <c:v>21.7</c:v>
                </c:pt>
                <c:pt idx="78">
                  <c:v>22.0</c:v>
                </c:pt>
                <c:pt idx="79">
                  <c:v>22.1</c:v>
                </c:pt>
                <c:pt idx="80">
                  <c:v>21.6</c:v>
                </c:pt>
                <c:pt idx="81">
                  <c:v>21.1</c:v>
                </c:pt>
                <c:pt idx="82">
                  <c:v>22.0</c:v>
                </c:pt>
                <c:pt idx="83">
                  <c:v>21.2</c:v>
                </c:pt>
                <c:pt idx="84">
                  <c:v>21.6</c:v>
                </c:pt>
                <c:pt idx="85">
                  <c:v>21.4</c:v>
                </c:pt>
                <c:pt idx="86">
                  <c:v>21.9</c:v>
                </c:pt>
                <c:pt idx="87">
                  <c:v>21.3</c:v>
                </c:pt>
                <c:pt idx="88">
                  <c:v>21.3</c:v>
                </c:pt>
                <c:pt idx="89">
                  <c:v>21.5</c:v>
                </c:pt>
                <c:pt idx="90">
                  <c:v>21.8</c:v>
                </c:pt>
                <c:pt idx="91">
                  <c:v>21.3</c:v>
                </c:pt>
                <c:pt idx="92">
                  <c:v>21.6</c:v>
                </c:pt>
                <c:pt idx="93">
                  <c:v>21.4</c:v>
                </c:pt>
                <c:pt idx="94">
                  <c:v>21.3</c:v>
                </c:pt>
                <c:pt idx="95">
                  <c:v>21.7</c:v>
                </c:pt>
                <c:pt idx="96">
                  <c:v>21.9</c:v>
                </c:pt>
                <c:pt idx="97">
                  <c:v>21.4</c:v>
                </c:pt>
                <c:pt idx="98">
                  <c:v>21.4</c:v>
                </c:pt>
                <c:pt idx="99">
                  <c:v>21.2</c:v>
                </c:pt>
                <c:pt idx="100">
                  <c:v>21.7</c:v>
                </c:pt>
                <c:pt idx="101">
                  <c:v>20.6</c:v>
                </c:pt>
                <c:pt idx="102">
                  <c:v>21.5</c:v>
                </c:pt>
                <c:pt idx="103">
                  <c:v>21.0</c:v>
                </c:pt>
                <c:pt idx="104">
                  <c:v>21.2</c:v>
                </c:pt>
                <c:pt idx="105">
                  <c:v>21.0</c:v>
                </c:pt>
                <c:pt idx="106">
                  <c:v>20.8</c:v>
                </c:pt>
                <c:pt idx="107">
                  <c:v>21.6</c:v>
                </c:pt>
                <c:pt idx="108">
                  <c:v>21.1</c:v>
                </c:pt>
                <c:pt idx="109">
                  <c:v>20.4</c:v>
                </c:pt>
                <c:pt idx="110">
                  <c:v>20.9</c:v>
                </c:pt>
                <c:pt idx="111">
                  <c:v>20.9</c:v>
                </c:pt>
                <c:pt idx="112">
                  <c:v>20.9</c:v>
                </c:pt>
                <c:pt idx="113">
                  <c:v>20.5</c:v>
                </c:pt>
                <c:pt idx="114">
                  <c:v>21.2</c:v>
                </c:pt>
                <c:pt idx="115">
                  <c:v>20.9</c:v>
                </c:pt>
                <c:pt idx="116">
                  <c:v>21.5</c:v>
                </c:pt>
                <c:pt idx="117">
                  <c:v>20.8</c:v>
                </c:pt>
                <c:pt idx="118">
                  <c:v>20.6</c:v>
                </c:pt>
                <c:pt idx="119">
                  <c:v>20.9</c:v>
                </c:pt>
                <c:pt idx="120">
                  <c:v>20.7</c:v>
                </c:pt>
                <c:pt idx="121">
                  <c:v>21.0</c:v>
                </c:pt>
                <c:pt idx="122">
                  <c:v>21.1</c:v>
                </c:pt>
                <c:pt idx="123">
                  <c:v>21.0</c:v>
                </c:pt>
                <c:pt idx="124">
                  <c:v>21.1</c:v>
                </c:pt>
                <c:pt idx="125">
                  <c:v>21.6</c:v>
                </c:pt>
                <c:pt idx="126">
                  <c:v>21.2</c:v>
                </c:pt>
                <c:pt idx="127">
                  <c:v>20.6</c:v>
                </c:pt>
                <c:pt idx="128">
                  <c:v>21.2</c:v>
                </c:pt>
                <c:pt idx="129">
                  <c:v>20.8</c:v>
                </c:pt>
                <c:pt idx="130">
                  <c:v>20.8</c:v>
                </c:pt>
                <c:pt idx="131">
                  <c:v>20.7</c:v>
                </c:pt>
                <c:pt idx="132">
                  <c:v>21.2</c:v>
                </c:pt>
                <c:pt idx="133">
                  <c:v>20.8</c:v>
                </c:pt>
                <c:pt idx="134">
                  <c:v>20.9</c:v>
                </c:pt>
                <c:pt idx="135">
                  <c:v>20.6</c:v>
                </c:pt>
                <c:pt idx="136">
                  <c:v>20.6</c:v>
                </c:pt>
                <c:pt idx="137">
                  <c:v>20.8</c:v>
                </c:pt>
                <c:pt idx="138">
                  <c:v>20.8</c:v>
                </c:pt>
                <c:pt idx="139">
                  <c:v>20.6</c:v>
                </c:pt>
                <c:pt idx="140">
                  <c:v>20.4</c:v>
                </c:pt>
                <c:pt idx="141">
                  <c:v>21.1</c:v>
                </c:pt>
                <c:pt idx="142">
                  <c:v>20.7</c:v>
                </c:pt>
                <c:pt idx="143">
                  <c:v>20.8</c:v>
                </c:pt>
                <c:pt idx="144">
                  <c:v>20.4</c:v>
                </c:pt>
                <c:pt idx="145">
                  <c:v>20.2</c:v>
                </c:pt>
                <c:pt idx="146">
                  <c:v>20.1</c:v>
                </c:pt>
                <c:pt idx="147">
                  <c:v>20.4</c:v>
                </c:pt>
                <c:pt idx="148">
                  <c:v>20.3</c:v>
                </c:pt>
                <c:pt idx="149">
                  <c:v>20.5</c:v>
                </c:pt>
                <c:pt idx="150">
                  <c:v>20.9</c:v>
                </c:pt>
                <c:pt idx="151">
                  <c:v>20.3</c:v>
                </c:pt>
                <c:pt idx="152">
                  <c:v>20.8</c:v>
                </c:pt>
                <c:pt idx="153">
                  <c:v>20.5</c:v>
                </c:pt>
                <c:pt idx="154">
                  <c:v>20.3</c:v>
                </c:pt>
                <c:pt idx="155">
                  <c:v>21.1</c:v>
                </c:pt>
                <c:pt idx="156">
                  <c:v>21.6</c:v>
                </c:pt>
                <c:pt idx="157">
                  <c:v>20.1</c:v>
                </c:pt>
                <c:pt idx="158">
                  <c:v>20.6</c:v>
                </c:pt>
                <c:pt idx="159">
                  <c:v>20.4</c:v>
                </c:pt>
                <c:pt idx="160">
                  <c:v>20.7</c:v>
                </c:pt>
                <c:pt idx="161">
                  <c:v>21.0</c:v>
                </c:pt>
                <c:pt idx="162">
                  <c:v>20.4</c:v>
                </c:pt>
                <c:pt idx="163">
                  <c:v>20.5</c:v>
                </c:pt>
                <c:pt idx="164">
                  <c:v>20.5</c:v>
                </c:pt>
                <c:pt idx="165">
                  <c:v>20.1</c:v>
                </c:pt>
                <c:pt idx="166">
                  <c:v>20.7</c:v>
                </c:pt>
                <c:pt idx="167">
                  <c:v>20.3</c:v>
                </c:pt>
                <c:pt idx="168">
                  <c:v>20.7</c:v>
                </c:pt>
                <c:pt idx="169">
                  <c:v>20.6</c:v>
                </c:pt>
                <c:pt idx="170">
                  <c:v>20.8</c:v>
                </c:pt>
                <c:pt idx="171">
                  <c:v>20.6</c:v>
                </c:pt>
                <c:pt idx="172">
                  <c:v>20.6</c:v>
                </c:pt>
                <c:pt idx="173">
                  <c:v>20.4</c:v>
                </c:pt>
                <c:pt idx="174">
                  <c:v>20.6</c:v>
                </c:pt>
                <c:pt idx="175">
                  <c:v>19.9</c:v>
                </c:pt>
                <c:pt idx="176">
                  <c:v>20.4</c:v>
                </c:pt>
                <c:pt idx="177">
                  <c:v>20.5</c:v>
                </c:pt>
                <c:pt idx="178">
                  <c:v>20.3</c:v>
                </c:pt>
                <c:pt idx="179">
                  <c:v>21.2</c:v>
                </c:pt>
                <c:pt idx="180">
                  <c:v>20.4</c:v>
                </c:pt>
                <c:pt idx="181">
                  <c:v>19.9</c:v>
                </c:pt>
                <c:pt idx="182">
                  <c:v>20.2</c:v>
                </c:pt>
                <c:pt idx="183">
                  <c:v>20.4</c:v>
                </c:pt>
                <c:pt idx="184">
                  <c:v>20.2</c:v>
                </c:pt>
                <c:pt idx="185">
                  <c:v>20.5</c:v>
                </c:pt>
                <c:pt idx="186">
                  <c:v>20.0</c:v>
                </c:pt>
                <c:pt idx="187">
                  <c:v>19.8</c:v>
                </c:pt>
                <c:pt idx="188">
                  <c:v>20.4</c:v>
                </c:pt>
                <c:pt idx="189">
                  <c:v>20.2</c:v>
                </c:pt>
                <c:pt idx="190">
                  <c:v>20.3</c:v>
                </c:pt>
                <c:pt idx="191">
                  <c:v>19.9</c:v>
                </c:pt>
                <c:pt idx="192">
                  <c:v>20.4</c:v>
                </c:pt>
                <c:pt idx="193">
                  <c:v>20.0</c:v>
                </c:pt>
                <c:pt idx="194">
                  <c:v>20.7</c:v>
                </c:pt>
                <c:pt idx="195">
                  <c:v>20.0</c:v>
                </c:pt>
                <c:pt idx="196">
                  <c:v>19.6</c:v>
                </c:pt>
                <c:pt idx="197">
                  <c:v>19.5</c:v>
                </c:pt>
                <c:pt idx="198">
                  <c:v>19.8</c:v>
                </c:pt>
                <c:pt idx="199">
                  <c:v>19.8</c:v>
                </c:pt>
                <c:pt idx="200">
                  <c:v>20.4</c:v>
                </c:pt>
                <c:pt idx="201">
                  <c:v>20.0</c:v>
                </c:pt>
                <c:pt idx="202">
                  <c:v>20.6</c:v>
                </c:pt>
                <c:pt idx="203">
                  <c:v>19.7</c:v>
                </c:pt>
                <c:pt idx="204">
                  <c:v>19.9</c:v>
                </c:pt>
                <c:pt idx="205">
                  <c:v>19.9</c:v>
                </c:pt>
                <c:pt idx="206">
                  <c:v>19.8</c:v>
                </c:pt>
                <c:pt idx="207">
                  <c:v>20.4</c:v>
                </c:pt>
                <c:pt idx="208">
                  <c:v>19.4</c:v>
                </c:pt>
                <c:pt idx="209">
                  <c:v>19.9</c:v>
                </c:pt>
                <c:pt idx="210">
                  <c:v>20.6</c:v>
                </c:pt>
                <c:pt idx="211">
                  <c:v>19.8</c:v>
                </c:pt>
                <c:pt idx="212">
                  <c:v>19.8</c:v>
                </c:pt>
                <c:pt idx="213">
                  <c:v>19.7</c:v>
                </c:pt>
                <c:pt idx="214">
                  <c:v>20.0</c:v>
                </c:pt>
                <c:pt idx="215">
                  <c:v>19.8</c:v>
                </c:pt>
                <c:pt idx="216">
                  <c:v>20.2</c:v>
                </c:pt>
                <c:pt idx="217">
                  <c:v>19.7</c:v>
                </c:pt>
                <c:pt idx="218">
                  <c:v>19.8</c:v>
                </c:pt>
                <c:pt idx="219">
                  <c:v>20.2</c:v>
                </c:pt>
                <c:pt idx="220">
                  <c:v>20.2</c:v>
                </c:pt>
                <c:pt idx="221">
                  <c:v>20.3</c:v>
                </c:pt>
                <c:pt idx="222">
                  <c:v>19.8</c:v>
                </c:pt>
                <c:pt idx="223">
                  <c:v>20.3</c:v>
                </c:pt>
                <c:pt idx="224">
                  <c:v>20.0</c:v>
                </c:pt>
                <c:pt idx="225">
                  <c:v>19.7</c:v>
                </c:pt>
                <c:pt idx="226">
                  <c:v>20.4</c:v>
                </c:pt>
                <c:pt idx="227">
                  <c:v>20.1</c:v>
                </c:pt>
                <c:pt idx="228">
                  <c:v>20.1</c:v>
                </c:pt>
                <c:pt idx="229">
                  <c:v>20.2</c:v>
                </c:pt>
                <c:pt idx="230">
                  <c:v>19.3</c:v>
                </c:pt>
                <c:pt idx="231">
                  <c:v>19.8</c:v>
                </c:pt>
                <c:pt idx="232">
                  <c:v>20.2</c:v>
                </c:pt>
                <c:pt idx="233">
                  <c:v>19.9</c:v>
                </c:pt>
                <c:pt idx="234">
                  <c:v>20.2</c:v>
                </c:pt>
                <c:pt idx="235">
                  <c:v>20.2</c:v>
                </c:pt>
                <c:pt idx="236">
                  <c:v>20.2</c:v>
                </c:pt>
                <c:pt idx="237">
                  <c:v>20.1</c:v>
                </c:pt>
                <c:pt idx="238">
                  <c:v>19.6</c:v>
                </c:pt>
                <c:pt idx="239">
                  <c:v>20.0</c:v>
                </c:pt>
                <c:pt idx="240">
                  <c:v>19.9</c:v>
                </c:pt>
                <c:pt idx="241">
                  <c:v>19.8</c:v>
                </c:pt>
                <c:pt idx="242">
                  <c:v>20.3</c:v>
                </c:pt>
                <c:pt idx="243">
                  <c:v>19.9</c:v>
                </c:pt>
                <c:pt idx="244">
                  <c:v>19.9</c:v>
                </c:pt>
                <c:pt idx="245">
                  <c:v>19.5</c:v>
                </c:pt>
                <c:pt idx="246">
                  <c:v>19.9</c:v>
                </c:pt>
                <c:pt idx="247">
                  <c:v>19.6</c:v>
                </c:pt>
                <c:pt idx="248">
                  <c:v>19.6</c:v>
                </c:pt>
                <c:pt idx="249">
                  <c:v>19.3</c:v>
                </c:pt>
                <c:pt idx="250">
                  <c:v>20.1</c:v>
                </c:pt>
                <c:pt idx="251">
                  <c:v>19.4</c:v>
                </c:pt>
                <c:pt idx="252">
                  <c:v>19.6</c:v>
                </c:pt>
                <c:pt idx="253">
                  <c:v>19.6</c:v>
                </c:pt>
                <c:pt idx="254">
                  <c:v>20.1</c:v>
                </c:pt>
                <c:pt idx="255">
                  <c:v>19.8</c:v>
                </c:pt>
                <c:pt idx="256">
                  <c:v>19.5</c:v>
                </c:pt>
                <c:pt idx="257">
                  <c:v>19.9</c:v>
                </c:pt>
                <c:pt idx="258">
                  <c:v>19.8</c:v>
                </c:pt>
                <c:pt idx="259">
                  <c:v>19.5</c:v>
                </c:pt>
                <c:pt idx="260">
                  <c:v>19.4</c:v>
                </c:pt>
                <c:pt idx="261">
                  <c:v>19.0</c:v>
                </c:pt>
                <c:pt idx="262">
                  <c:v>20.2</c:v>
                </c:pt>
                <c:pt idx="263">
                  <c:v>19.7</c:v>
                </c:pt>
                <c:pt idx="264">
                  <c:v>19.9</c:v>
                </c:pt>
                <c:pt idx="265">
                  <c:v>19.9</c:v>
                </c:pt>
                <c:pt idx="266">
                  <c:v>20.3</c:v>
                </c:pt>
                <c:pt idx="267">
                  <c:v>20.1</c:v>
                </c:pt>
                <c:pt idx="268">
                  <c:v>19.5</c:v>
                </c:pt>
                <c:pt idx="269">
                  <c:v>19.8</c:v>
                </c:pt>
                <c:pt idx="270">
                  <c:v>19.3</c:v>
                </c:pt>
                <c:pt idx="271">
                  <c:v>19.0</c:v>
                </c:pt>
                <c:pt idx="272">
                  <c:v>19.1</c:v>
                </c:pt>
                <c:pt idx="273">
                  <c:v>19.1</c:v>
                </c:pt>
                <c:pt idx="274">
                  <c:v>19.6</c:v>
                </c:pt>
                <c:pt idx="275">
                  <c:v>19.8</c:v>
                </c:pt>
                <c:pt idx="276">
                  <c:v>19.6</c:v>
                </c:pt>
                <c:pt idx="277">
                  <c:v>20.1</c:v>
                </c:pt>
                <c:pt idx="278">
                  <c:v>20.0</c:v>
                </c:pt>
                <c:pt idx="279">
                  <c:v>19.6</c:v>
                </c:pt>
                <c:pt idx="280">
                  <c:v>19.5</c:v>
                </c:pt>
                <c:pt idx="281">
                  <c:v>19.9</c:v>
                </c:pt>
                <c:pt idx="282">
                  <c:v>19.2</c:v>
                </c:pt>
                <c:pt idx="283">
                  <c:v>19.8</c:v>
                </c:pt>
                <c:pt idx="284">
                  <c:v>19.4</c:v>
                </c:pt>
                <c:pt idx="285">
                  <c:v>19.8</c:v>
                </c:pt>
                <c:pt idx="286">
                  <c:v>19.7</c:v>
                </c:pt>
                <c:pt idx="287">
                  <c:v>19.7</c:v>
                </c:pt>
                <c:pt idx="288">
                  <c:v>19.4</c:v>
                </c:pt>
                <c:pt idx="289">
                  <c:v>19.6</c:v>
                </c:pt>
                <c:pt idx="290">
                  <c:v>19.7</c:v>
                </c:pt>
                <c:pt idx="291">
                  <c:v>19.6</c:v>
                </c:pt>
                <c:pt idx="292">
                  <c:v>19.5</c:v>
                </c:pt>
                <c:pt idx="293">
                  <c:v>19.4</c:v>
                </c:pt>
                <c:pt idx="294">
                  <c:v>19.3</c:v>
                </c:pt>
                <c:pt idx="295">
                  <c:v>19.6</c:v>
                </c:pt>
                <c:pt idx="296">
                  <c:v>19.4</c:v>
                </c:pt>
                <c:pt idx="297">
                  <c:v>19.3</c:v>
                </c:pt>
                <c:pt idx="298">
                  <c:v>19.6</c:v>
                </c:pt>
                <c:pt idx="299">
                  <c:v>19.2</c:v>
                </c:pt>
                <c:pt idx="300">
                  <c:v>19.6</c:v>
                </c:pt>
                <c:pt idx="301">
                  <c:v>19.4</c:v>
                </c:pt>
                <c:pt idx="302">
                  <c:v>19.3</c:v>
                </c:pt>
                <c:pt idx="303">
                  <c:v>19.3</c:v>
                </c:pt>
                <c:pt idx="304">
                  <c:v>19.5</c:v>
                </c:pt>
                <c:pt idx="305">
                  <c:v>19.4</c:v>
                </c:pt>
                <c:pt idx="306">
                  <c:v>19.6</c:v>
                </c:pt>
                <c:pt idx="307">
                  <c:v>19.3</c:v>
                </c:pt>
                <c:pt idx="308">
                  <c:v>19.4</c:v>
                </c:pt>
                <c:pt idx="309">
                  <c:v>19.0</c:v>
                </c:pt>
                <c:pt idx="310">
                  <c:v>19.6</c:v>
                </c:pt>
                <c:pt idx="311">
                  <c:v>19.9</c:v>
                </c:pt>
                <c:pt idx="312">
                  <c:v>19.4</c:v>
                </c:pt>
                <c:pt idx="313">
                  <c:v>19.4</c:v>
                </c:pt>
                <c:pt idx="314">
                  <c:v>19.4</c:v>
                </c:pt>
                <c:pt idx="315">
                  <c:v>19.5</c:v>
                </c:pt>
                <c:pt idx="316">
                  <c:v>19.0</c:v>
                </c:pt>
                <c:pt idx="317">
                  <c:v>20.0</c:v>
                </c:pt>
                <c:pt idx="318">
                  <c:v>19.3</c:v>
                </c:pt>
                <c:pt idx="319">
                  <c:v>19.9</c:v>
                </c:pt>
                <c:pt idx="320">
                  <c:v>19.4</c:v>
                </c:pt>
                <c:pt idx="321">
                  <c:v>19.3</c:v>
                </c:pt>
                <c:pt idx="322">
                  <c:v>19.6</c:v>
                </c:pt>
                <c:pt idx="323">
                  <c:v>18.9</c:v>
                </c:pt>
                <c:pt idx="324">
                  <c:v>19.9</c:v>
                </c:pt>
                <c:pt idx="325">
                  <c:v>19.1</c:v>
                </c:pt>
                <c:pt idx="326">
                  <c:v>19.7</c:v>
                </c:pt>
                <c:pt idx="327">
                  <c:v>19.3</c:v>
                </c:pt>
                <c:pt idx="328">
                  <c:v>19.5</c:v>
                </c:pt>
                <c:pt idx="329">
                  <c:v>19.7</c:v>
                </c:pt>
                <c:pt idx="330">
                  <c:v>18.8</c:v>
                </c:pt>
                <c:pt idx="331">
                  <c:v>19.1</c:v>
                </c:pt>
                <c:pt idx="332">
                  <c:v>19.4</c:v>
                </c:pt>
                <c:pt idx="333">
                  <c:v>19.4</c:v>
                </c:pt>
                <c:pt idx="334">
                  <c:v>19.0</c:v>
                </c:pt>
                <c:pt idx="335">
                  <c:v>19.3</c:v>
                </c:pt>
                <c:pt idx="336">
                  <c:v>19.5</c:v>
                </c:pt>
                <c:pt idx="337">
                  <c:v>19.3</c:v>
                </c:pt>
                <c:pt idx="338">
                  <c:v>19.0</c:v>
                </c:pt>
                <c:pt idx="339">
                  <c:v>19.4</c:v>
                </c:pt>
                <c:pt idx="340">
                  <c:v>19.2</c:v>
                </c:pt>
                <c:pt idx="341">
                  <c:v>19.4</c:v>
                </c:pt>
                <c:pt idx="342">
                  <c:v>19.4</c:v>
                </c:pt>
                <c:pt idx="343">
                  <c:v>19.3</c:v>
                </c:pt>
                <c:pt idx="344">
                  <c:v>19.5</c:v>
                </c:pt>
                <c:pt idx="345">
                  <c:v>19.3</c:v>
                </c:pt>
                <c:pt idx="346">
                  <c:v>18.9</c:v>
                </c:pt>
                <c:pt idx="347">
                  <c:v>19.3</c:v>
                </c:pt>
                <c:pt idx="348">
                  <c:v>19.2</c:v>
                </c:pt>
                <c:pt idx="349">
                  <c:v>19.0</c:v>
                </c:pt>
                <c:pt idx="350">
                  <c:v>19.2</c:v>
                </c:pt>
                <c:pt idx="351">
                  <c:v>19.8</c:v>
                </c:pt>
                <c:pt idx="352">
                  <c:v>19.8</c:v>
                </c:pt>
                <c:pt idx="353">
                  <c:v>19.2</c:v>
                </c:pt>
                <c:pt idx="354">
                  <c:v>19.6</c:v>
                </c:pt>
                <c:pt idx="355">
                  <c:v>19.4</c:v>
                </c:pt>
                <c:pt idx="356">
                  <c:v>18.9</c:v>
                </c:pt>
                <c:pt idx="357">
                  <c:v>18.9</c:v>
                </c:pt>
                <c:pt idx="358">
                  <c:v>19.2</c:v>
                </c:pt>
                <c:pt idx="359">
                  <c:v>19.2</c:v>
                </c:pt>
                <c:pt idx="360">
                  <c:v>19.1</c:v>
                </c:pt>
                <c:pt idx="361">
                  <c:v>19.0</c:v>
                </c:pt>
                <c:pt idx="362">
                  <c:v>19.5</c:v>
                </c:pt>
                <c:pt idx="363">
                  <c:v>18.9</c:v>
                </c:pt>
                <c:pt idx="364">
                  <c:v>18.6</c:v>
                </c:pt>
                <c:pt idx="365">
                  <c:v>19.2</c:v>
                </c:pt>
                <c:pt idx="366">
                  <c:v>19.1</c:v>
                </c:pt>
                <c:pt idx="367">
                  <c:v>19.0</c:v>
                </c:pt>
                <c:pt idx="368">
                  <c:v>18.9</c:v>
                </c:pt>
                <c:pt idx="369">
                  <c:v>19.2</c:v>
                </c:pt>
                <c:pt idx="370">
                  <c:v>19.1</c:v>
                </c:pt>
                <c:pt idx="371">
                  <c:v>19.0</c:v>
                </c:pt>
                <c:pt idx="372">
                  <c:v>19.0</c:v>
                </c:pt>
                <c:pt idx="373">
                  <c:v>19.2</c:v>
                </c:pt>
                <c:pt idx="374">
                  <c:v>19.0</c:v>
                </c:pt>
                <c:pt idx="375">
                  <c:v>18.8</c:v>
                </c:pt>
                <c:pt idx="376">
                  <c:v>18.7</c:v>
                </c:pt>
                <c:pt idx="377">
                  <c:v>19.2</c:v>
                </c:pt>
                <c:pt idx="378">
                  <c:v>18.7</c:v>
                </c:pt>
                <c:pt idx="379">
                  <c:v>18.9</c:v>
                </c:pt>
                <c:pt idx="380">
                  <c:v>19.3</c:v>
                </c:pt>
                <c:pt idx="381">
                  <c:v>19.2</c:v>
                </c:pt>
                <c:pt idx="382">
                  <c:v>19.3</c:v>
                </c:pt>
                <c:pt idx="383">
                  <c:v>18.9</c:v>
                </c:pt>
                <c:pt idx="384">
                  <c:v>18.8</c:v>
                </c:pt>
                <c:pt idx="385">
                  <c:v>19.1</c:v>
                </c:pt>
                <c:pt idx="386">
                  <c:v>19.0</c:v>
                </c:pt>
                <c:pt idx="387">
                  <c:v>19.2</c:v>
                </c:pt>
                <c:pt idx="388">
                  <c:v>19.0</c:v>
                </c:pt>
                <c:pt idx="389">
                  <c:v>19.4</c:v>
                </c:pt>
                <c:pt idx="390">
                  <c:v>19.0</c:v>
                </c:pt>
                <c:pt idx="391">
                  <c:v>18.7</c:v>
                </c:pt>
                <c:pt idx="392">
                  <c:v>19.0</c:v>
                </c:pt>
                <c:pt idx="393">
                  <c:v>19.4</c:v>
                </c:pt>
                <c:pt idx="394">
                  <c:v>18.8</c:v>
                </c:pt>
                <c:pt idx="395">
                  <c:v>19.2</c:v>
                </c:pt>
                <c:pt idx="396">
                  <c:v>19.1</c:v>
                </c:pt>
                <c:pt idx="397">
                  <c:v>19.1</c:v>
                </c:pt>
                <c:pt idx="398">
                  <c:v>18.9</c:v>
                </c:pt>
                <c:pt idx="399">
                  <c:v>19.3</c:v>
                </c:pt>
                <c:pt idx="400">
                  <c:v>19.6</c:v>
                </c:pt>
                <c:pt idx="401">
                  <c:v>19.1</c:v>
                </c:pt>
                <c:pt idx="402">
                  <c:v>19.0</c:v>
                </c:pt>
                <c:pt idx="403">
                  <c:v>18.4</c:v>
                </c:pt>
                <c:pt idx="404">
                  <c:v>18.7</c:v>
                </c:pt>
                <c:pt idx="405">
                  <c:v>18.6</c:v>
                </c:pt>
                <c:pt idx="406">
                  <c:v>18.6</c:v>
                </c:pt>
                <c:pt idx="407">
                  <c:v>19.2</c:v>
                </c:pt>
                <c:pt idx="408">
                  <c:v>18.9</c:v>
                </c:pt>
                <c:pt idx="409">
                  <c:v>18.6</c:v>
                </c:pt>
                <c:pt idx="410">
                  <c:v>19.6</c:v>
                </c:pt>
                <c:pt idx="411">
                  <c:v>18.9</c:v>
                </c:pt>
                <c:pt idx="412">
                  <c:v>18.8</c:v>
                </c:pt>
                <c:pt idx="413">
                  <c:v>19.1</c:v>
                </c:pt>
                <c:pt idx="414">
                  <c:v>18.7</c:v>
                </c:pt>
                <c:pt idx="415">
                  <c:v>19.0</c:v>
                </c:pt>
                <c:pt idx="416">
                  <c:v>19.0</c:v>
                </c:pt>
                <c:pt idx="417">
                  <c:v>18.8</c:v>
                </c:pt>
                <c:pt idx="418">
                  <c:v>18.8</c:v>
                </c:pt>
                <c:pt idx="419">
                  <c:v>18.9</c:v>
                </c:pt>
                <c:pt idx="420">
                  <c:v>19.0</c:v>
                </c:pt>
                <c:pt idx="421">
                  <c:v>18.8</c:v>
                </c:pt>
                <c:pt idx="422">
                  <c:v>18.3</c:v>
                </c:pt>
                <c:pt idx="423">
                  <c:v>18.9</c:v>
                </c:pt>
                <c:pt idx="424">
                  <c:v>19.3</c:v>
                </c:pt>
                <c:pt idx="425">
                  <c:v>18.8</c:v>
                </c:pt>
                <c:pt idx="426">
                  <c:v>19.0</c:v>
                </c:pt>
                <c:pt idx="427">
                  <c:v>18.9</c:v>
                </c:pt>
                <c:pt idx="428">
                  <c:v>18.8</c:v>
                </c:pt>
                <c:pt idx="429">
                  <c:v>19.0</c:v>
                </c:pt>
                <c:pt idx="430">
                  <c:v>19.4</c:v>
                </c:pt>
                <c:pt idx="431">
                  <c:v>18.3</c:v>
                </c:pt>
                <c:pt idx="432">
                  <c:v>19.1</c:v>
                </c:pt>
                <c:pt idx="433">
                  <c:v>19.0</c:v>
                </c:pt>
                <c:pt idx="434">
                  <c:v>18.8</c:v>
                </c:pt>
                <c:pt idx="435">
                  <c:v>18.9</c:v>
                </c:pt>
                <c:pt idx="436">
                  <c:v>18.6</c:v>
                </c:pt>
                <c:pt idx="437">
                  <c:v>19.2</c:v>
                </c:pt>
                <c:pt idx="438">
                  <c:v>18.9</c:v>
                </c:pt>
                <c:pt idx="439">
                  <c:v>18.7</c:v>
                </c:pt>
                <c:pt idx="440">
                  <c:v>18.7</c:v>
                </c:pt>
                <c:pt idx="441">
                  <c:v>18.7</c:v>
                </c:pt>
                <c:pt idx="442">
                  <c:v>18.9</c:v>
                </c:pt>
                <c:pt idx="443">
                  <c:v>19.1</c:v>
                </c:pt>
                <c:pt idx="444">
                  <c:v>18.9</c:v>
                </c:pt>
                <c:pt idx="445">
                  <c:v>19.0</c:v>
                </c:pt>
                <c:pt idx="446">
                  <c:v>19.1</c:v>
                </c:pt>
                <c:pt idx="447">
                  <c:v>18.9</c:v>
                </c:pt>
                <c:pt idx="448">
                  <c:v>18.9</c:v>
                </c:pt>
                <c:pt idx="449">
                  <c:v>19.4</c:v>
                </c:pt>
                <c:pt idx="450">
                  <c:v>19.5</c:v>
                </c:pt>
                <c:pt idx="451">
                  <c:v>18.7</c:v>
                </c:pt>
                <c:pt idx="452">
                  <c:v>18.7</c:v>
                </c:pt>
                <c:pt idx="453">
                  <c:v>19.0</c:v>
                </c:pt>
                <c:pt idx="454">
                  <c:v>19.0</c:v>
                </c:pt>
                <c:pt idx="455">
                  <c:v>19.2</c:v>
                </c:pt>
                <c:pt idx="456">
                  <c:v>18.7</c:v>
                </c:pt>
                <c:pt idx="457">
                  <c:v>18.7</c:v>
                </c:pt>
                <c:pt idx="458">
                  <c:v>18.8</c:v>
                </c:pt>
                <c:pt idx="459">
                  <c:v>19.1</c:v>
                </c:pt>
                <c:pt idx="460">
                  <c:v>19.1</c:v>
                </c:pt>
                <c:pt idx="461">
                  <c:v>18.9</c:v>
                </c:pt>
                <c:pt idx="462">
                  <c:v>18.9</c:v>
                </c:pt>
                <c:pt idx="463">
                  <c:v>18.9</c:v>
                </c:pt>
                <c:pt idx="464">
                  <c:v>18.6</c:v>
                </c:pt>
                <c:pt idx="465">
                  <c:v>19.1</c:v>
                </c:pt>
                <c:pt idx="466">
                  <c:v>18.6</c:v>
                </c:pt>
                <c:pt idx="467">
                  <c:v>18.9</c:v>
                </c:pt>
                <c:pt idx="468">
                  <c:v>18.6</c:v>
                </c:pt>
                <c:pt idx="469">
                  <c:v>19.0</c:v>
                </c:pt>
                <c:pt idx="470">
                  <c:v>19.4</c:v>
                </c:pt>
                <c:pt idx="471">
                  <c:v>18.7</c:v>
                </c:pt>
                <c:pt idx="472">
                  <c:v>18.8</c:v>
                </c:pt>
                <c:pt idx="473">
                  <c:v>18.4</c:v>
                </c:pt>
                <c:pt idx="474">
                  <c:v>18.8</c:v>
                </c:pt>
                <c:pt idx="475">
                  <c:v>19.0</c:v>
                </c:pt>
                <c:pt idx="476">
                  <c:v>19.1</c:v>
                </c:pt>
                <c:pt idx="477">
                  <c:v>18.9</c:v>
                </c:pt>
                <c:pt idx="478">
                  <c:v>18.9</c:v>
                </c:pt>
                <c:pt idx="479">
                  <c:v>18.8</c:v>
                </c:pt>
                <c:pt idx="480">
                  <c:v>18.5</c:v>
                </c:pt>
                <c:pt idx="481">
                  <c:v>18.8</c:v>
                </c:pt>
                <c:pt idx="482">
                  <c:v>18.9</c:v>
                </c:pt>
                <c:pt idx="483">
                  <c:v>18.5</c:v>
                </c:pt>
                <c:pt idx="484">
                  <c:v>18.8</c:v>
                </c:pt>
                <c:pt idx="485">
                  <c:v>18.9</c:v>
                </c:pt>
                <c:pt idx="486">
                  <c:v>18.5</c:v>
                </c:pt>
                <c:pt idx="487">
                  <c:v>19.0</c:v>
                </c:pt>
                <c:pt idx="488">
                  <c:v>18.7</c:v>
                </c:pt>
                <c:pt idx="489">
                  <c:v>19.1</c:v>
                </c:pt>
                <c:pt idx="490">
                  <c:v>18.6</c:v>
                </c:pt>
                <c:pt idx="491">
                  <c:v>19.2</c:v>
                </c:pt>
                <c:pt idx="492">
                  <c:v>18.6</c:v>
                </c:pt>
                <c:pt idx="493">
                  <c:v>18.6</c:v>
                </c:pt>
                <c:pt idx="494">
                  <c:v>19.0</c:v>
                </c:pt>
                <c:pt idx="495">
                  <c:v>18.8</c:v>
                </c:pt>
                <c:pt idx="496">
                  <c:v>18.6</c:v>
                </c:pt>
                <c:pt idx="497">
                  <c:v>18.2</c:v>
                </c:pt>
                <c:pt idx="498">
                  <c:v>18.5</c:v>
                </c:pt>
                <c:pt idx="499">
                  <c:v>18.5</c:v>
                </c:pt>
                <c:pt idx="500">
                  <c:v>19.0</c:v>
                </c:pt>
                <c:pt idx="501">
                  <c:v>18.8</c:v>
                </c:pt>
                <c:pt idx="502">
                  <c:v>18.5</c:v>
                </c:pt>
                <c:pt idx="503">
                  <c:v>19.1</c:v>
                </c:pt>
                <c:pt idx="504">
                  <c:v>18.5</c:v>
                </c:pt>
                <c:pt idx="505">
                  <c:v>18.9</c:v>
                </c:pt>
                <c:pt idx="506">
                  <c:v>19.1</c:v>
                </c:pt>
                <c:pt idx="507">
                  <c:v>18.7</c:v>
                </c:pt>
                <c:pt idx="508">
                  <c:v>18.4</c:v>
                </c:pt>
                <c:pt idx="509">
                  <c:v>18.9</c:v>
                </c:pt>
                <c:pt idx="510">
                  <c:v>18.4</c:v>
                </c:pt>
                <c:pt idx="511">
                  <c:v>18.8</c:v>
                </c:pt>
                <c:pt idx="512">
                  <c:v>18.8</c:v>
                </c:pt>
                <c:pt idx="513">
                  <c:v>18.1</c:v>
                </c:pt>
                <c:pt idx="514">
                  <c:v>18.7</c:v>
                </c:pt>
                <c:pt idx="515">
                  <c:v>18.9</c:v>
                </c:pt>
                <c:pt idx="516">
                  <c:v>18.5</c:v>
                </c:pt>
                <c:pt idx="517">
                  <c:v>18.8</c:v>
                </c:pt>
                <c:pt idx="518">
                  <c:v>18.8</c:v>
                </c:pt>
                <c:pt idx="519">
                  <c:v>18.4</c:v>
                </c:pt>
                <c:pt idx="520">
                  <c:v>18.8</c:v>
                </c:pt>
                <c:pt idx="521">
                  <c:v>18.6</c:v>
                </c:pt>
                <c:pt idx="522">
                  <c:v>18.6</c:v>
                </c:pt>
                <c:pt idx="523">
                  <c:v>18.4</c:v>
                </c:pt>
                <c:pt idx="524">
                  <c:v>18.5</c:v>
                </c:pt>
                <c:pt idx="525">
                  <c:v>18.4</c:v>
                </c:pt>
                <c:pt idx="526">
                  <c:v>18.8</c:v>
                </c:pt>
                <c:pt idx="527">
                  <c:v>18.7</c:v>
                </c:pt>
                <c:pt idx="528">
                  <c:v>18.7</c:v>
                </c:pt>
                <c:pt idx="529">
                  <c:v>19.0</c:v>
                </c:pt>
                <c:pt idx="530">
                  <c:v>18.9</c:v>
                </c:pt>
                <c:pt idx="531">
                  <c:v>18.7</c:v>
                </c:pt>
                <c:pt idx="532">
                  <c:v>18.7</c:v>
                </c:pt>
                <c:pt idx="533">
                  <c:v>18.4</c:v>
                </c:pt>
                <c:pt idx="534">
                  <c:v>18.7</c:v>
                </c:pt>
                <c:pt idx="535">
                  <c:v>18.9</c:v>
                </c:pt>
                <c:pt idx="536">
                  <c:v>18.6</c:v>
                </c:pt>
                <c:pt idx="537">
                  <c:v>18.0</c:v>
                </c:pt>
                <c:pt idx="538">
                  <c:v>18.3</c:v>
                </c:pt>
                <c:pt idx="539">
                  <c:v>18.8</c:v>
                </c:pt>
                <c:pt idx="540">
                  <c:v>18.6</c:v>
                </c:pt>
                <c:pt idx="541">
                  <c:v>18.5</c:v>
                </c:pt>
                <c:pt idx="542">
                  <c:v>18.9</c:v>
                </c:pt>
                <c:pt idx="543">
                  <c:v>18.9</c:v>
                </c:pt>
                <c:pt idx="544">
                  <c:v>18.3</c:v>
                </c:pt>
                <c:pt idx="545">
                  <c:v>18.4</c:v>
                </c:pt>
                <c:pt idx="546">
                  <c:v>18.1</c:v>
                </c:pt>
                <c:pt idx="547">
                  <c:v>18.6</c:v>
                </c:pt>
                <c:pt idx="548">
                  <c:v>18.8</c:v>
                </c:pt>
                <c:pt idx="549">
                  <c:v>18.7</c:v>
                </c:pt>
                <c:pt idx="550">
                  <c:v>18.8</c:v>
                </c:pt>
                <c:pt idx="551">
                  <c:v>18.4</c:v>
                </c:pt>
                <c:pt idx="552">
                  <c:v>18.7</c:v>
                </c:pt>
                <c:pt idx="553">
                  <c:v>18.1</c:v>
                </c:pt>
                <c:pt idx="554">
                  <c:v>18.7</c:v>
                </c:pt>
                <c:pt idx="555">
                  <c:v>18.3</c:v>
                </c:pt>
                <c:pt idx="556">
                  <c:v>18.5</c:v>
                </c:pt>
                <c:pt idx="557">
                  <c:v>18.7</c:v>
                </c:pt>
                <c:pt idx="558">
                  <c:v>18.3</c:v>
                </c:pt>
                <c:pt idx="559">
                  <c:v>18.3</c:v>
                </c:pt>
                <c:pt idx="560">
                  <c:v>18.5</c:v>
                </c:pt>
                <c:pt idx="561">
                  <c:v>18.6</c:v>
                </c:pt>
                <c:pt idx="562">
                  <c:v>18.1</c:v>
                </c:pt>
                <c:pt idx="563">
                  <c:v>18.4</c:v>
                </c:pt>
                <c:pt idx="564">
                  <c:v>18.4</c:v>
                </c:pt>
                <c:pt idx="565">
                  <c:v>18.6</c:v>
                </c:pt>
                <c:pt idx="566">
                  <c:v>18.4</c:v>
                </c:pt>
                <c:pt idx="567">
                  <c:v>18.7</c:v>
                </c:pt>
                <c:pt idx="568">
                  <c:v>18.5</c:v>
                </c:pt>
                <c:pt idx="569">
                  <c:v>18.5</c:v>
                </c:pt>
                <c:pt idx="570">
                  <c:v>18.4</c:v>
                </c:pt>
                <c:pt idx="571">
                  <c:v>18.3</c:v>
                </c:pt>
                <c:pt idx="572">
                  <c:v>18.3</c:v>
                </c:pt>
                <c:pt idx="573">
                  <c:v>18.4</c:v>
                </c:pt>
                <c:pt idx="574">
                  <c:v>17.9</c:v>
                </c:pt>
                <c:pt idx="575">
                  <c:v>18.8</c:v>
                </c:pt>
                <c:pt idx="576">
                  <c:v>19.0</c:v>
                </c:pt>
                <c:pt idx="577">
                  <c:v>18.9</c:v>
                </c:pt>
                <c:pt idx="578">
                  <c:v>18.9</c:v>
                </c:pt>
                <c:pt idx="579">
                  <c:v>18.5</c:v>
                </c:pt>
                <c:pt idx="580">
                  <c:v>18.5</c:v>
                </c:pt>
                <c:pt idx="581">
                  <c:v>18.0</c:v>
                </c:pt>
                <c:pt idx="582">
                  <c:v>18.8</c:v>
                </c:pt>
                <c:pt idx="583">
                  <c:v>18.7</c:v>
                </c:pt>
                <c:pt idx="584">
                  <c:v>18.2</c:v>
                </c:pt>
                <c:pt idx="585">
                  <c:v>18.6</c:v>
                </c:pt>
                <c:pt idx="586">
                  <c:v>18.3</c:v>
                </c:pt>
                <c:pt idx="587">
                  <c:v>18.2</c:v>
                </c:pt>
                <c:pt idx="588">
                  <c:v>18.6</c:v>
                </c:pt>
                <c:pt idx="589">
                  <c:v>18.3</c:v>
                </c:pt>
                <c:pt idx="590">
                  <c:v>18.8</c:v>
                </c:pt>
                <c:pt idx="591">
                  <c:v>18.1</c:v>
                </c:pt>
                <c:pt idx="592">
                  <c:v>18.6</c:v>
                </c:pt>
                <c:pt idx="593">
                  <c:v>18.6</c:v>
                </c:pt>
                <c:pt idx="594">
                  <c:v>18.5</c:v>
                </c:pt>
                <c:pt idx="595">
                  <c:v>18.6</c:v>
                </c:pt>
                <c:pt idx="596">
                  <c:v>18.1</c:v>
                </c:pt>
                <c:pt idx="597">
                  <c:v>18.9</c:v>
                </c:pt>
                <c:pt idx="598">
                  <c:v>18.6</c:v>
                </c:pt>
                <c:pt idx="599">
                  <c:v>18.4</c:v>
                </c:pt>
                <c:pt idx="600">
                  <c:v>18.5</c:v>
                </c:pt>
                <c:pt idx="601">
                  <c:v>18.5</c:v>
                </c:pt>
                <c:pt idx="602">
                  <c:v>18.5</c:v>
                </c:pt>
                <c:pt idx="603">
                  <c:v>18.6</c:v>
                </c:pt>
                <c:pt idx="604">
                  <c:v>18.6</c:v>
                </c:pt>
                <c:pt idx="605">
                  <c:v>18.5</c:v>
                </c:pt>
                <c:pt idx="606">
                  <c:v>18.2</c:v>
                </c:pt>
                <c:pt idx="607">
                  <c:v>18.8</c:v>
                </c:pt>
                <c:pt idx="608">
                  <c:v>18.4</c:v>
                </c:pt>
                <c:pt idx="609">
                  <c:v>18.6</c:v>
                </c:pt>
                <c:pt idx="610">
                  <c:v>18.1</c:v>
                </c:pt>
                <c:pt idx="611">
                  <c:v>18.3</c:v>
                </c:pt>
                <c:pt idx="612">
                  <c:v>18.7</c:v>
                </c:pt>
                <c:pt idx="613">
                  <c:v>18.8</c:v>
                </c:pt>
                <c:pt idx="614">
                  <c:v>18.7</c:v>
                </c:pt>
                <c:pt idx="615">
                  <c:v>18.2</c:v>
                </c:pt>
                <c:pt idx="616">
                  <c:v>18.3</c:v>
                </c:pt>
                <c:pt idx="617">
                  <c:v>18.5</c:v>
                </c:pt>
                <c:pt idx="618">
                  <c:v>18.7</c:v>
                </c:pt>
                <c:pt idx="619">
                  <c:v>18.9</c:v>
                </c:pt>
                <c:pt idx="620">
                  <c:v>18.6</c:v>
                </c:pt>
                <c:pt idx="621">
                  <c:v>18.9</c:v>
                </c:pt>
                <c:pt idx="622">
                  <c:v>18.6</c:v>
                </c:pt>
                <c:pt idx="623">
                  <c:v>18.8</c:v>
                </c:pt>
                <c:pt idx="624">
                  <c:v>18.2</c:v>
                </c:pt>
                <c:pt idx="625">
                  <c:v>18.8</c:v>
                </c:pt>
                <c:pt idx="626">
                  <c:v>18.5</c:v>
                </c:pt>
                <c:pt idx="627">
                  <c:v>18.5</c:v>
                </c:pt>
                <c:pt idx="628">
                  <c:v>18.5</c:v>
                </c:pt>
                <c:pt idx="629">
                  <c:v>18.7</c:v>
                </c:pt>
                <c:pt idx="630">
                  <c:v>18.7</c:v>
                </c:pt>
                <c:pt idx="631">
                  <c:v>18.2</c:v>
                </c:pt>
                <c:pt idx="632">
                  <c:v>18.8</c:v>
                </c:pt>
                <c:pt idx="633">
                  <c:v>18.8</c:v>
                </c:pt>
                <c:pt idx="634">
                  <c:v>18.5</c:v>
                </c:pt>
                <c:pt idx="635">
                  <c:v>18.7</c:v>
                </c:pt>
                <c:pt idx="636">
                  <c:v>17.9</c:v>
                </c:pt>
                <c:pt idx="637">
                  <c:v>18.5</c:v>
                </c:pt>
                <c:pt idx="638">
                  <c:v>18.0</c:v>
                </c:pt>
                <c:pt idx="639">
                  <c:v>18.4</c:v>
                </c:pt>
                <c:pt idx="640">
                  <c:v>18.3</c:v>
                </c:pt>
                <c:pt idx="641">
                  <c:v>18.4</c:v>
                </c:pt>
                <c:pt idx="642">
                  <c:v>18.1</c:v>
                </c:pt>
                <c:pt idx="643">
                  <c:v>18.6</c:v>
                </c:pt>
                <c:pt idx="644">
                  <c:v>18.5</c:v>
                </c:pt>
                <c:pt idx="645">
                  <c:v>18.4</c:v>
                </c:pt>
                <c:pt idx="646">
                  <c:v>18.5</c:v>
                </c:pt>
                <c:pt idx="647">
                  <c:v>18.6</c:v>
                </c:pt>
                <c:pt idx="648">
                  <c:v>18.1</c:v>
                </c:pt>
                <c:pt idx="649">
                  <c:v>18.4</c:v>
                </c:pt>
                <c:pt idx="650">
                  <c:v>18.5</c:v>
                </c:pt>
                <c:pt idx="651">
                  <c:v>17.9</c:v>
                </c:pt>
                <c:pt idx="652">
                  <c:v>18.5</c:v>
                </c:pt>
                <c:pt idx="653">
                  <c:v>18.7</c:v>
                </c:pt>
                <c:pt idx="654">
                  <c:v>17.9</c:v>
                </c:pt>
                <c:pt idx="655">
                  <c:v>18.6</c:v>
                </c:pt>
                <c:pt idx="656">
                  <c:v>18.6</c:v>
                </c:pt>
                <c:pt idx="657">
                  <c:v>18.6</c:v>
                </c:pt>
                <c:pt idx="658">
                  <c:v>18.1</c:v>
                </c:pt>
                <c:pt idx="659">
                  <c:v>18.2</c:v>
                </c:pt>
                <c:pt idx="660">
                  <c:v>18.4</c:v>
                </c:pt>
                <c:pt idx="661">
                  <c:v>18.7</c:v>
                </c:pt>
                <c:pt idx="662">
                  <c:v>18.4</c:v>
                </c:pt>
                <c:pt idx="663">
                  <c:v>18.4</c:v>
                </c:pt>
                <c:pt idx="664">
                  <c:v>18.2</c:v>
                </c:pt>
                <c:pt idx="665">
                  <c:v>18.2</c:v>
                </c:pt>
                <c:pt idx="666">
                  <c:v>18.3</c:v>
                </c:pt>
                <c:pt idx="667">
                  <c:v>18.4</c:v>
                </c:pt>
                <c:pt idx="668">
                  <c:v>18.0</c:v>
                </c:pt>
                <c:pt idx="669">
                  <c:v>18.0</c:v>
                </c:pt>
                <c:pt idx="670">
                  <c:v>18.3</c:v>
                </c:pt>
                <c:pt idx="671">
                  <c:v>18.6</c:v>
                </c:pt>
                <c:pt idx="672">
                  <c:v>18.8</c:v>
                </c:pt>
                <c:pt idx="673">
                  <c:v>18.1</c:v>
                </c:pt>
                <c:pt idx="674">
                  <c:v>18.5</c:v>
                </c:pt>
                <c:pt idx="675">
                  <c:v>19.0</c:v>
                </c:pt>
                <c:pt idx="676">
                  <c:v>18.4</c:v>
                </c:pt>
                <c:pt idx="677">
                  <c:v>18.2</c:v>
                </c:pt>
                <c:pt idx="678">
                  <c:v>17.7</c:v>
                </c:pt>
                <c:pt idx="679">
                  <c:v>18.6</c:v>
                </c:pt>
                <c:pt idx="680">
                  <c:v>18.4</c:v>
                </c:pt>
                <c:pt idx="681">
                  <c:v>18.3</c:v>
                </c:pt>
                <c:pt idx="682">
                  <c:v>18.6</c:v>
                </c:pt>
                <c:pt idx="683">
                  <c:v>18.2</c:v>
                </c:pt>
                <c:pt idx="684">
                  <c:v>18.0</c:v>
                </c:pt>
                <c:pt idx="685">
                  <c:v>18.5</c:v>
                </c:pt>
                <c:pt idx="686">
                  <c:v>18.2</c:v>
                </c:pt>
                <c:pt idx="687">
                  <c:v>18.4</c:v>
                </c:pt>
                <c:pt idx="688">
                  <c:v>18.5</c:v>
                </c:pt>
                <c:pt idx="689">
                  <c:v>18.2</c:v>
                </c:pt>
                <c:pt idx="690">
                  <c:v>18.3</c:v>
                </c:pt>
                <c:pt idx="691">
                  <c:v>18.6</c:v>
                </c:pt>
                <c:pt idx="692">
                  <c:v>18.2</c:v>
                </c:pt>
                <c:pt idx="693">
                  <c:v>18.1</c:v>
                </c:pt>
                <c:pt idx="694">
                  <c:v>18.8</c:v>
                </c:pt>
                <c:pt idx="695">
                  <c:v>18.2</c:v>
                </c:pt>
                <c:pt idx="696">
                  <c:v>18.3</c:v>
                </c:pt>
                <c:pt idx="697">
                  <c:v>18.6</c:v>
                </c:pt>
                <c:pt idx="698">
                  <c:v>18.5</c:v>
                </c:pt>
                <c:pt idx="699">
                  <c:v>18.3</c:v>
                </c:pt>
                <c:pt idx="700">
                  <c:v>18.0</c:v>
                </c:pt>
                <c:pt idx="701">
                  <c:v>17.9</c:v>
                </c:pt>
                <c:pt idx="702">
                  <c:v>18.6</c:v>
                </c:pt>
                <c:pt idx="703">
                  <c:v>18.0</c:v>
                </c:pt>
                <c:pt idx="704">
                  <c:v>18.3</c:v>
                </c:pt>
                <c:pt idx="705">
                  <c:v>18.2</c:v>
                </c:pt>
                <c:pt idx="706">
                  <c:v>17.9</c:v>
                </c:pt>
                <c:pt idx="707">
                  <c:v>18.5</c:v>
                </c:pt>
                <c:pt idx="708">
                  <c:v>18.3</c:v>
                </c:pt>
                <c:pt idx="709">
                  <c:v>18.9</c:v>
                </c:pt>
                <c:pt idx="710">
                  <c:v>18.3</c:v>
                </c:pt>
                <c:pt idx="711">
                  <c:v>17.5</c:v>
                </c:pt>
                <c:pt idx="712">
                  <c:v>17.6</c:v>
                </c:pt>
                <c:pt idx="713">
                  <c:v>17.9</c:v>
                </c:pt>
                <c:pt idx="714">
                  <c:v>18.3</c:v>
                </c:pt>
                <c:pt idx="715">
                  <c:v>18.5</c:v>
                </c:pt>
                <c:pt idx="716">
                  <c:v>18.1</c:v>
                </c:pt>
                <c:pt idx="717">
                  <c:v>18.2</c:v>
                </c:pt>
                <c:pt idx="718">
                  <c:v>18.3</c:v>
                </c:pt>
                <c:pt idx="719">
                  <c:v>18.5</c:v>
                </c:pt>
                <c:pt idx="720">
                  <c:v>17.8</c:v>
                </c:pt>
                <c:pt idx="721">
                  <c:v>18.2</c:v>
                </c:pt>
                <c:pt idx="722">
                  <c:v>18.4</c:v>
                </c:pt>
                <c:pt idx="723">
                  <c:v>18.3</c:v>
                </c:pt>
                <c:pt idx="724">
                  <c:v>18.5</c:v>
                </c:pt>
                <c:pt idx="725">
                  <c:v>18.1</c:v>
                </c:pt>
                <c:pt idx="726">
                  <c:v>18.0</c:v>
                </c:pt>
                <c:pt idx="727">
                  <c:v>18.1</c:v>
                </c:pt>
                <c:pt idx="728">
                  <c:v>18.0</c:v>
                </c:pt>
                <c:pt idx="729">
                  <c:v>18.3</c:v>
                </c:pt>
                <c:pt idx="730">
                  <c:v>18.0</c:v>
                </c:pt>
                <c:pt idx="731">
                  <c:v>18.2</c:v>
                </c:pt>
                <c:pt idx="732">
                  <c:v>18.6</c:v>
                </c:pt>
                <c:pt idx="733">
                  <c:v>18.0</c:v>
                </c:pt>
                <c:pt idx="734">
                  <c:v>17.9</c:v>
                </c:pt>
                <c:pt idx="735">
                  <c:v>18.0</c:v>
                </c:pt>
                <c:pt idx="736">
                  <c:v>18.3</c:v>
                </c:pt>
                <c:pt idx="737">
                  <c:v>17.9</c:v>
                </c:pt>
                <c:pt idx="738">
                  <c:v>18.1</c:v>
                </c:pt>
                <c:pt idx="739">
                  <c:v>18.1</c:v>
                </c:pt>
                <c:pt idx="740">
                  <c:v>18.2</c:v>
                </c:pt>
                <c:pt idx="741">
                  <c:v>18.3</c:v>
                </c:pt>
                <c:pt idx="742">
                  <c:v>18.1</c:v>
                </c:pt>
                <c:pt idx="743">
                  <c:v>18.2</c:v>
                </c:pt>
                <c:pt idx="744">
                  <c:v>18.2</c:v>
                </c:pt>
                <c:pt idx="745">
                  <c:v>18.1</c:v>
                </c:pt>
                <c:pt idx="746">
                  <c:v>18.2</c:v>
                </c:pt>
                <c:pt idx="747">
                  <c:v>18.2</c:v>
                </c:pt>
                <c:pt idx="748">
                  <c:v>18.0</c:v>
                </c:pt>
                <c:pt idx="749">
                  <c:v>18.0</c:v>
                </c:pt>
                <c:pt idx="750">
                  <c:v>18.3</c:v>
                </c:pt>
                <c:pt idx="751">
                  <c:v>18.4</c:v>
                </c:pt>
                <c:pt idx="752">
                  <c:v>18.5</c:v>
                </c:pt>
                <c:pt idx="753">
                  <c:v>17.8</c:v>
                </c:pt>
                <c:pt idx="754">
                  <c:v>18.2</c:v>
                </c:pt>
                <c:pt idx="755">
                  <c:v>18.2</c:v>
                </c:pt>
                <c:pt idx="756">
                  <c:v>18.1</c:v>
                </c:pt>
                <c:pt idx="757">
                  <c:v>18.3</c:v>
                </c:pt>
                <c:pt idx="758">
                  <c:v>18.0</c:v>
                </c:pt>
                <c:pt idx="759">
                  <c:v>18.0</c:v>
                </c:pt>
                <c:pt idx="760">
                  <c:v>17.8</c:v>
                </c:pt>
                <c:pt idx="761">
                  <c:v>18.3</c:v>
                </c:pt>
                <c:pt idx="762">
                  <c:v>18.2</c:v>
                </c:pt>
                <c:pt idx="763">
                  <c:v>18.2</c:v>
                </c:pt>
                <c:pt idx="764">
                  <c:v>17.8</c:v>
                </c:pt>
                <c:pt idx="765">
                  <c:v>18.1</c:v>
                </c:pt>
                <c:pt idx="766">
                  <c:v>18.2</c:v>
                </c:pt>
                <c:pt idx="767">
                  <c:v>18.0</c:v>
                </c:pt>
                <c:pt idx="768">
                  <c:v>17.6</c:v>
                </c:pt>
                <c:pt idx="769">
                  <c:v>18.5</c:v>
                </c:pt>
                <c:pt idx="770">
                  <c:v>18.1</c:v>
                </c:pt>
                <c:pt idx="771">
                  <c:v>17.9</c:v>
                </c:pt>
                <c:pt idx="772">
                  <c:v>18.0</c:v>
                </c:pt>
                <c:pt idx="773">
                  <c:v>18.6</c:v>
                </c:pt>
                <c:pt idx="774">
                  <c:v>17.8</c:v>
                </c:pt>
                <c:pt idx="775">
                  <c:v>18.0</c:v>
                </c:pt>
                <c:pt idx="776">
                  <c:v>17.9</c:v>
                </c:pt>
                <c:pt idx="777">
                  <c:v>18.3</c:v>
                </c:pt>
                <c:pt idx="778">
                  <c:v>17.7</c:v>
                </c:pt>
                <c:pt idx="779">
                  <c:v>17.9</c:v>
                </c:pt>
                <c:pt idx="780">
                  <c:v>17.7</c:v>
                </c:pt>
                <c:pt idx="781">
                  <c:v>18.3</c:v>
                </c:pt>
                <c:pt idx="782">
                  <c:v>17.7</c:v>
                </c:pt>
                <c:pt idx="783">
                  <c:v>17.7</c:v>
                </c:pt>
                <c:pt idx="784">
                  <c:v>17.9</c:v>
                </c:pt>
                <c:pt idx="785">
                  <c:v>18.1</c:v>
                </c:pt>
                <c:pt idx="786">
                  <c:v>18.1</c:v>
                </c:pt>
                <c:pt idx="787">
                  <c:v>18.2</c:v>
                </c:pt>
                <c:pt idx="788">
                  <c:v>18.3</c:v>
                </c:pt>
                <c:pt idx="789">
                  <c:v>18.0</c:v>
                </c:pt>
                <c:pt idx="790">
                  <c:v>18.0</c:v>
                </c:pt>
                <c:pt idx="791">
                  <c:v>17.7</c:v>
                </c:pt>
                <c:pt idx="792">
                  <c:v>17.7</c:v>
                </c:pt>
                <c:pt idx="793">
                  <c:v>17.7</c:v>
                </c:pt>
                <c:pt idx="794">
                  <c:v>17.9</c:v>
                </c:pt>
                <c:pt idx="795">
                  <c:v>18.1</c:v>
                </c:pt>
                <c:pt idx="796">
                  <c:v>17.9</c:v>
                </c:pt>
                <c:pt idx="797">
                  <c:v>18.1</c:v>
                </c:pt>
                <c:pt idx="798">
                  <c:v>18.1</c:v>
                </c:pt>
                <c:pt idx="799">
                  <c:v>18.0</c:v>
                </c:pt>
                <c:pt idx="800">
                  <c:v>17.8</c:v>
                </c:pt>
                <c:pt idx="801">
                  <c:v>17.6</c:v>
                </c:pt>
                <c:pt idx="802">
                  <c:v>18.3</c:v>
                </c:pt>
                <c:pt idx="803">
                  <c:v>17.9</c:v>
                </c:pt>
                <c:pt idx="804">
                  <c:v>18.0</c:v>
                </c:pt>
                <c:pt idx="805">
                  <c:v>17.7</c:v>
                </c:pt>
                <c:pt idx="806">
                  <c:v>18.0</c:v>
                </c:pt>
                <c:pt idx="807">
                  <c:v>18.4</c:v>
                </c:pt>
                <c:pt idx="808">
                  <c:v>17.8</c:v>
                </c:pt>
                <c:pt idx="809">
                  <c:v>18.2</c:v>
                </c:pt>
                <c:pt idx="810">
                  <c:v>18.0</c:v>
                </c:pt>
                <c:pt idx="811">
                  <c:v>17.6</c:v>
                </c:pt>
                <c:pt idx="812">
                  <c:v>17.8</c:v>
                </c:pt>
                <c:pt idx="813">
                  <c:v>18.1</c:v>
                </c:pt>
                <c:pt idx="814">
                  <c:v>18.1</c:v>
                </c:pt>
                <c:pt idx="815">
                  <c:v>18.2</c:v>
                </c:pt>
                <c:pt idx="816">
                  <c:v>17.9</c:v>
                </c:pt>
                <c:pt idx="817">
                  <c:v>18.2</c:v>
                </c:pt>
                <c:pt idx="818">
                  <c:v>18.0</c:v>
                </c:pt>
                <c:pt idx="819">
                  <c:v>17.9</c:v>
                </c:pt>
                <c:pt idx="820">
                  <c:v>18.1</c:v>
                </c:pt>
                <c:pt idx="821">
                  <c:v>18.1</c:v>
                </c:pt>
                <c:pt idx="822">
                  <c:v>18.2</c:v>
                </c:pt>
                <c:pt idx="823">
                  <c:v>18.4</c:v>
                </c:pt>
                <c:pt idx="824">
                  <c:v>17.5</c:v>
                </c:pt>
                <c:pt idx="825">
                  <c:v>17.8</c:v>
                </c:pt>
                <c:pt idx="826">
                  <c:v>17.8</c:v>
                </c:pt>
                <c:pt idx="827">
                  <c:v>18.0</c:v>
                </c:pt>
                <c:pt idx="828">
                  <c:v>17.9</c:v>
                </c:pt>
                <c:pt idx="829">
                  <c:v>18.2</c:v>
                </c:pt>
                <c:pt idx="830">
                  <c:v>17.9</c:v>
                </c:pt>
                <c:pt idx="831">
                  <c:v>17.8</c:v>
                </c:pt>
                <c:pt idx="832">
                  <c:v>17.9</c:v>
                </c:pt>
                <c:pt idx="833">
                  <c:v>18.4</c:v>
                </c:pt>
                <c:pt idx="834">
                  <c:v>17.8</c:v>
                </c:pt>
                <c:pt idx="835">
                  <c:v>17.8</c:v>
                </c:pt>
                <c:pt idx="836">
                  <c:v>17.9</c:v>
                </c:pt>
                <c:pt idx="837">
                  <c:v>17.6</c:v>
                </c:pt>
                <c:pt idx="838">
                  <c:v>17.5</c:v>
                </c:pt>
                <c:pt idx="839">
                  <c:v>18.1</c:v>
                </c:pt>
                <c:pt idx="840">
                  <c:v>18.2</c:v>
                </c:pt>
                <c:pt idx="841">
                  <c:v>17.5</c:v>
                </c:pt>
                <c:pt idx="842">
                  <c:v>18.2</c:v>
                </c:pt>
                <c:pt idx="843">
                  <c:v>17.8</c:v>
                </c:pt>
                <c:pt idx="844">
                  <c:v>17.9</c:v>
                </c:pt>
                <c:pt idx="845">
                  <c:v>18.3</c:v>
                </c:pt>
                <c:pt idx="846">
                  <c:v>18.2</c:v>
                </c:pt>
                <c:pt idx="847">
                  <c:v>18.4</c:v>
                </c:pt>
                <c:pt idx="848">
                  <c:v>17.6</c:v>
                </c:pt>
                <c:pt idx="849">
                  <c:v>17.9</c:v>
                </c:pt>
                <c:pt idx="850">
                  <c:v>18.1</c:v>
                </c:pt>
                <c:pt idx="851">
                  <c:v>17.9</c:v>
                </c:pt>
                <c:pt idx="852">
                  <c:v>17.7</c:v>
                </c:pt>
                <c:pt idx="853">
                  <c:v>17.8</c:v>
                </c:pt>
                <c:pt idx="854">
                  <c:v>18.2</c:v>
                </c:pt>
                <c:pt idx="855">
                  <c:v>17.9</c:v>
                </c:pt>
                <c:pt idx="856">
                  <c:v>18.1</c:v>
                </c:pt>
                <c:pt idx="857">
                  <c:v>18.1</c:v>
                </c:pt>
                <c:pt idx="858">
                  <c:v>17.9</c:v>
                </c:pt>
                <c:pt idx="859">
                  <c:v>17.8</c:v>
                </c:pt>
                <c:pt idx="860">
                  <c:v>18.1</c:v>
                </c:pt>
                <c:pt idx="861">
                  <c:v>17.8</c:v>
                </c:pt>
                <c:pt idx="862">
                  <c:v>18.0</c:v>
                </c:pt>
                <c:pt idx="863">
                  <c:v>17.9</c:v>
                </c:pt>
                <c:pt idx="864">
                  <c:v>17.7</c:v>
                </c:pt>
                <c:pt idx="865">
                  <c:v>17.4</c:v>
                </c:pt>
                <c:pt idx="866">
                  <c:v>17.7</c:v>
                </c:pt>
                <c:pt idx="867">
                  <c:v>17.3</c:v>
                </c:pt>
                <c:pt idx="868">
                  <c:v>17.7</c:v>
                </c:pt>
                <c:pt idx="869">
                  <c:v>17.9</c:v>
                </c:pt>
                <c:pt idx="870">
                  <c:v>17.9</c:v>
                </c:pt>
                <c:pt idx="871">
                  <c:v>17.8</c:v>
                </c:pt>
                <c:pt idx="872">
                  <c:v>17.4</c:v>
                </c:pt>
                <c:pt idx="873">
                  <c:v>18.3</c:v>
                </c:pt>
                <c:pt idx="874">
                  <c:v>17.8</c:v>
                </c:pt>
                <c:pt idx="875">
                  <c:v>18.1</c:v>
                </c:pt>
                <c:pt idx="876">
                  <c:v>17.5</c:v>
                </c:pt>
                <c:pt idx="877">
                  <c:v>17.5</c:v>
                </c:pt>
                <c:pt idx="878">
                  <c:v>17.9</c:v>
                </c:pt>
                <c:pt idx="879">
                  <c:v>17.8</c:v>
                </c:pt>
                <c:pt idx="880">
                  <c:v>17.9</c:v>
                </c:pt>
                <c:pt idx="881">
                  <c:v>17.8</c:v>
                </c:pt>
                <c:pt idx="882">
                  <c:v>17.5</c:v>
                </c:pt>
                <c:pt idx="883">
                  <c:v>17.7</c:v>
                </c:pt>
                <c:pt idx="884">
                  <c:v>17.8</c:v>
                </c:pt>
                <c:pt idx="885">
                  <c:v>18.0</c:v>
                </c:pt>
                <c:pt idx="886">
                  <c:v>18.1</c:v>
                </c:pt>
                <c:pt idx="887">
                  <c:v>17.9</c:v>
                </c:pt>
                <c:pt idx="888">
                  <c:v>18.0</c:v>
                </c:pt>
                <c:pt idx="889">
                  <c:v>18.0</c:v>
                </c:pt>
                <c:pt idx="890">
                  <c:v>18.0</c:v>
                </c:pt>
                <c:pt idx="891">
                  <c:v>17.7</c:v>
                </c:pt>
                <c:pt idx="892">
                  <c:v>17.4</c:v>
                </c:pt>
                <c:pt idx="893">
                  <c:v>17.7</c:v>
                </c:pt>
                <c:pt idx="894">
                  <c:v>17.8</c:v>
                </c:pt>
                <c:pt idx="895">
                  <c:v>18.0</c:v>
                </c:pt>
                <c:pt idx="896">
                  <c:v>17.9</c:v>
                </c:pt>
                <c:pt idx="897">
                  <c:v>17.9</c:v>
                </c:pt>
                <c:pt idx="898">
                  <c:v>17.9</c:v>
                </c:pt>
                <c:pt idx="899">
                  <c:v>17.8</c:v>
                </c:pt>
                <c:pt idx="900">
                  <c:v>17.6</c:v>
                </c:pt>
                <c:pt idx="901">
                  <c:v>18.1</c:v>
                </c:pt>
                <c:pt idx="902">
                  <c:v>17.9</c:v>
                </c:pt>
                <c:pt idx="903">
                  <c:v>17.9</c:v>
                </c:pt>
                <c:pt idx="904">
                  <c:v>18.0</c:v>
                </c:pt>
                <c:pt idx="905">
                  <c:v>17.7</c:v>
                </c:pt>
                <c:pt idx="906">
                  <c:v>18.4</c:v>
                </c:pt>
                <c:pt idx="907">
                  <c:v>18.0</c:v>
                </c:pt>
                <c:pt idx="908">
                  <c:v>17.5</c:v>
                </c:pt>
                <c:pt idx="909">
                  <c:v>17.5</c:v>
                </c:pt>
                <c:pt idx="910">
                  <c:v>18.0</c:v>
                </c:pt>
                <c:pt idx="911">
                  <c:v>17.6</c:v>
                </c:pt>
                <c:pt idx="912">
                  <c:v>17.3</c:v>
                </c:pt>
                <c:pt idx="913">
                  <c:v>17.9</c:v>
                </c:pt>
                <c:pt idx="914">
                  <c:v>17.8</c:v>
                </c:pt>
                <c:pt idx="915">
                  <c:v>17.5</c:v>
                </c:pt>
                <c:pt idx="916">
                  <c:v>17.6</c:v>
                </c:pt>
                <c:pt idx="917">
                  <c:v>17.7</c:v>
                </c:pt>
                <c:pt idx="918">
                  <c:v>17.5</c:v>
                </c:pt>
                <c:pt idx="919">
                  <c:v>17.9</c:v>
                </c:pt>
                <c:pt idx="920">
                  <c:v>17.3</c:v>
                </c:pt>
                <c:pt idx="921">
                  <c:v>17.9</c:v>
                </c:pt>
                <c:pt idx="922">
                  <c:v>17.7</c:v>
                </c:pt>
                <c:pt idx="923">
                  <c:v>17.7</c:v>
                </c:pt>
                <c:pt idx="924">
                  <c:v>17.2</c:v>
                </c:pt>
                <c:pt idx="925">
                  <c:v>18.1</c:v>
                </c:pt>
                <c:pt idx="926">
                  <c:v>17.8</c:v>
                </c:pt>
                <c:pt idx="927">
                  <c:v>18.0</c:v>
                </c:pt>
                <c:pt idx="928">
                  <c:v>17.9</c:v>
                </c:pt>
                <c:pt idx="929">
                  <c:v>17.9</c:v>
                </c:pt>
                <c:pt idx="930">
                  <c:v>17.6</c:v>
                </c:pt>
                <c:pt idx="931">
                  <c:v>17.8</c:v>
                </c:pt>
                <c:pt idx="932">
                  <c:v>17.7</c:v>
                </c:pt>
                <c:pt idx="933">
                  <c:v>17.7</c:v>
                </c:pt>
                <c:pt idx="934">
                  <c:v>17.8</c:v>
                </c:pt>
                <c:pt idx="935">
                  <c:v>17.6</c:v>
                </c:pt>
                <c:pt idx="936">
                  <c:v>17.9</c:v>
                </c:pt>
                <c:pt idx="937">
                  <c:v>17.3</c:v>
                </c:pt>
                <c:pt idx="938">
                  <c:v>17.4</c:v>
                </c:pt>
                <c:pt idx="939">
                  <c:v>17.5</c:v>
                </c:pt>
                <c:pt idx="940">
                  <c:v>17.7</c:v>
                </c:pt>
                <c:pt idx="941">
                  <c:v>17.6</c:v>
                </c:pt>
                <c:pt idx="942">
                  <c:v>17.9</c:v>
                </c:pt>
                <c:pt idx="943">
                  <c:v>17.9</c:v>
                </c:pt>
                <c:pt idx="944">
                  <c:v>17.6</c:v>
                </c:pt>
                <c:pt idx="945">
                  <c:v>17.9</c:v>
                </c:pt>
                <c:pt idx="946">
                  <c:v>18.0</c:v>
                </c:pt>
                <c:pt idx="947">
                  <c:v>17.2</c:v>
                </c:pt>
                <c:pt idx="948">
                  <c:v>17.8</c:v>
                </c:pt>
                <c:pt idx="949">
                  <c:v>17.9</c:v>
                </c:pt>
                <c:pt idx="950">
                  <c:v>18.1</c:v>
                </c:pt>
                <c:pt idx="951">
                  <c:v>17.9</c:v>
                </c:pt>
                <c:pt idx="952">
                  <c:v>18.0</c:v>
                </c:pt>
                <c:pt idx="953">
                  <c:v>17.5</c:v>
                </c:pt>
                <c:pt idx="954">
                  <c:v>17.8</c:v>
                </c:pt>
                <c:pt idx="955">
                  <c:v>18.2</c:v>
                </c:pt>
                <c:pt idx="956">
                  <c:v>17.9</c:v>
                </c:pt>
                <c:pt idx="957">
                  <c:v>17.5</c:v>
                </c:pt>
                <c:pt idx="958">
                  <c:v>17.2</c:v>
                </c:pt>
                <c:pt idx="959">
                  <c:v>18.0</c:v>
                </c:pt>
                <c:pt idx="960">
                  <c:v>17.5</c:v>
                </c:pt>
                <c:pt idx="961">
                  <c:v>17.3</c:v>
                </c:pt>
                <c:pt idx="962">
                  <c:v>17.5</c:v>
                </c:pt>
                <c:pt idx="963">
                  <c:v>17.9</c:v>
                </c:pt>
                <c:pt idx="964">
                  <c:v>18.1</c:v>
                </c:pt>
                <c:pt idx="965">
                  <c:v>17.3</c:v>
                </c:pt>
                <c:pt idx="966">
                  <c:v>18.1</c:v>
                </c:pt>
                <c:pt idx="967">
                  <c:v>17.8</c:v>
                </c:pt>
                <c:pt idx="968">
                  <c:v>17.6</c:v>
                </c:pt>
                <c:pt idx="969">
                  <c:v>17.5</c:v>
                </c:pt>
                <c:pt idx="970">
                  <c:v>17.7</c:v>
                </c:pt>
                <c:pt idx="971">
                  <c:v>17.9</c:v>
                </c:pt>
                <c:pt idx="972">
                  <c:v>17.3</c:v>
                </c:pt>
                <c:pt idx="973">
                  <c:v>17.9</c:v>
                </c:pt>
                <c:pt idx="974">
                  <c:v>18.0</c:v>
                </c:pt>
                <c:pt idx="975">
                  <c:v>17.8</c:v>
                </c:pt>
                <c:pt idx="976">
                  <c:v>17.7</c:v>
                </c:pt>
                <c:pt idx="977">
                  <c:v>17.5</c:v>
                </c:pt>
                <c:pt idx="978">
                  <c:v>18.0</c:v>
                </c:pt>
                <c:pt idx="979">
                  <c:v>18.2</c:v>
                </c:pt>
                <c:pt idx="980">
                  <c:v>17.6</c:v>
                </c:pt>
                <c:pt idx="981">
                  <c:v>17.6</c:v>
                </c:pt>
                <c:pt idx="982">
                  <c:v>17.9</c:v>
                </c:pt>
                <c:pt idx="983">
                  <c:v>17.7</c:v>
                </c:pt>
                <c:pt idx="984">
                  <c:v>17.7</c:v>
                </c:pt>
                <c:pt idx="985">
                  <c:v>17.5</c:v>
                </c:pt>
                <c:pt idx="986">
                  <c:v>17.7</c:v>
                </c:pt>
                <c:pt idx="987">
                  <c:v>17.3</c:v>
                </c:pt>
                <c:pt idx="988">
                  <c:v>17.6</c:v>
                </c:pt>
                <c:pt idx="989">
                  <c:v>17.5</c:v>
                </c:pt>
                <c:pt idx="990">
                  <c:v>17.6</c:v>
                </c:pt>
                <c:pt idx="991">
                  <c:v>17.6</c:v>
                </c:pt>
                <c:pt idx="992">
                  <c:v>17.7</c:v>
                </c:pt>
                <c:pt idx="993">
                  <c:v>17.6</c:v>
                </c:pt>
                <c:pt idx="994">
                  <c:v>17.7</c:v>
                </c:pt>
                <c:pt idx="995">
                  <c:v>17.4</c:v>
                </c:pt>
                <c:pt idx="996">
                  <c:v>17.8</c:v>
                </c:pt>
                <c:pt idx="997">
                  <c:v>17.5</c:v>
                </c:pt>
                <c:pt idx="998">
                  <c:v>17.3</c:v>
                </c:pt>
                <c:pt idx="999">
                  <c:v>17.9</c:v>
                </c:pt>
                <c:pt idx="1000">
                  <c:v>17.9</c:v>
                </c:pt>
                <c:pt idx="1001">
                  <c:v>17.8</c:v>
                </c:pt>
                <c:pt idx="1002">
                  <c:v>18.0</c:v>
                </c:pt>
                <c:pt idx="1003">
                  <c:v>17.7</c:v>
                </c:pt>
                <c:pt idx="1004">
                  <c:v>17.4</c:v>
                </c:pt>
                <c:pt idx="1005">
                  <c:v>17.7</c:v>
                </c:pt>
                <c:pt idx="1006">
                  <c:v>18.1</c:v>
                </c:pt>
                <c:pt idx="1007">
                  <c:v>17.6</c:v>
                </c:pt>
                <c:pt idx="1008">
                  <c:v>17.5</c:v>
                </c:pt>
                <c:pt idx="1009">
                  <c:v>17.5</c:v>
                </c:pt>
                <c:pt idx="1010">
                  <c:v>17.6</c:v>
                </c:pt>
                <c:pt idx="1011">
                  <c:v>18.4</c:v>
                </c:pt>
                <c:pt idx="1012">
                  <c:v>17.7</c:v>
                </c:pt>
                <c:pt idx="1013">
                  <c:v>17.6</c:v>
                </c:pt>
                <c:pt idx="1014">
                  <c:v>17.1</c:v>
                </c:pt>
                <c:pt idx="1015">
                  <c:v>17.6</c:v>
                </c:pt>
                <c:pt idx="1016">
                  <c:v>17.9</c:v>
                </c:pt>
                <c:pt idx="1017">
                  <c:v>17.5</c:v>
                </c:pt>
                <c:pt idx="1018">
                  <c:v>17.4</c:v>
                </c:pt>
                <c:pt idx="1019">
                  <c:v>17.5</c:v>
                </c:pt>
                <c:pt idx="1020">
                  <c:v>17.3</c:v>
                </c:pt>
                <c:pt idx="1021">
                  <c:v>17.6</c:v>
                </c:pt>
                <c:pt idx="1022">
                  <c:v>17.7</c:v>
                </c:pt>
                <c:pt idx="1023">
                  <c:v>17.8</c:v>
                </c:pt>
                <c:pt idx="1024">
                  <c:v>17.9</c:v>
                </c:pt>
                <c:pt idx="1025">
                  <c:v>17.5</c:v>
                </c:pt>
                <c:pt idx="1026">
                  <c:v>17.5</c:v>
                </c:pt>
                <c:pt idx="1027">
                  <c:v>17.6</c:v>
                </c:pt>
                <c:pt idx="1028">
                  <c:v>17.7</c:v>
                </c:pt>
                <c:pt idx="1029">
                  <c:v>17.5</c:v>
                </c:pt>
                <c:pt idx="1030">
                  <c:v>17.9</c:v>
                </c:pt>
                <c:pt idx="1031">
                  <c:v>17.7</c:v>
                </c:pt>
                <c:pt idx="1032">
                  <c:v>17.5</c:v>
                </c:pt>
                <c:pt idx="1033">
                  <c:v>17.4</c:v>
                </c:pt>
                <c:pt idx="1034">
                  <c:v>17.5</c:v>
                </c:pt>
                <c:pt idx="1035">
                  <c:v>17.5</c:v>
                </c:pt>
                <c:pt idx="1036">
                  <c:v>17.5</c:v>
                </c:pt>
                <c:pt idx="1037">
                  <c:v>17.3</c:v>
                </c:pt>
                <c:pt idx="1038">
                  <c:v>17.4</c:v>
                </c:pt>
                <c:pt idx="1039">
                  <c:v>17.6</c:v>
                </c:pt>
                <c:pt idx="1040">
                  <c:v>17.6</c:v>
                </c:pt>
                <c:pt idx="1041">
                  <c:v>17.9</c:v>
                </c:pt>
                <c:pt idx="1042">
                  <c:v>17.7</c:v>
                </c:pt>
                <c:pt idx="1043">
                  <c:v>17.7</c:v>
                </c:pt>
                <c:pt idx="1044">
                  <c:v>17.6</c:v>
                </c:pt>
                <c:pt idx="1045">
                  <c:v>17.5</c:v>
                </c:pt>
                <c:pt idx="1046">
                  <c:v>17.6</c:v>
                </c:pt>
                <c:pt idx="1047">
                  <c:v>17.5</c:v>
                </c:pt>
                <c:pt idx="1048">
                  <c:v>17.6</c:v>
                </c:pt>
                <c:pt idx="1049">
                  <c:v>17.9</c:v>
                </c:pt>
                <c:pt idx="1050">
                  <c:v>17.7</c:v>
                </c:pt>
                <c:pt idx="1051">
                  <c:v>17.8</c:v>
                </c:pt>
                <c:pt idx="1052">
                  <c:v>17.4</c:v>
                </c:pt>
                <c:pt idx="1053">
                  <c:v>17.6</c:v>
                </c:pt>
                <c:pt idx="1054">
                  <c:v>17.7</c:v>
                </c:pt>
                <c:pt idx="1055">
                  <c:v>17.6</c:v>
                </c:pt>
                <c:pt idx="1056">
                  <c:v>17.2</c:v>
                </c:pt>
                <c:pt idx="1057">
                  <c:v>17.1</c:v>
                </c:pt>
                <c:pt idx="1058">
                  <c:v>17.5</c:v>
                </c:pt>
                <c:pt idx="1059">
                  <c:v>17.6</c:v>
                </c:pt>
                <c:pt idx="1060">
                  <c:v>18.0</c:v>
                </c:pt>
                <c:pt idx="1061">
                  <c:v>18.0</c:v>
                </c:pt>
                <c:pt idx="1062">
                  <c:v>17.0</c:v>
                </c:pt>
                <c:pt idx="1063">
                  <c:v>17.4</c:v>
                </c:pt>
                <c:pt idx="1064">
                  <c:v>17.4</c:v>
                </c:pt>
                <c:pt idx="1065">
                  <c:v>17.4</c:v>
                </c:pt>
                <c:pt idx="1066">
                  <c:v>17.3</c:v>
                </c:pt>
                <c:pt idx="1067">
                  <c:v>17.9</c:v>
                </c:pt>
                <c:pt idx="1068">
                  <c:v>17.5</c:v>
                </c:pt>
                <c:pt idx="1069">
                  <c:v>17.8</c:v>
                </c:pt>
                <c:pt idx="1070">
                  <c:v>17.7</c:v>
                </c:pt>
                <c:pt idx="1071">
                  <c:v>17.4</c:v>
                </c:pt>
                <c:pt idx="1072">
                  <c:v>18.0</c:v>
                </c:pt>
                <c:pt idx="1073">
                  <c:v>17.6</c:v>
                </c:pt>
                <c:pt idx="1074">
                  <c:v>17.4</c:v>
                </c:pt>
                <c:pt idx="1075">
                  <c:v>17.4</c:v>
                </c:pt>
                <c:pt idx="1076">
                  <c:v>17.6</c:v>
                </c:pt>
                <c:pt idx="1077">
                  <c:v>17.6</c:v>
                </c:pt>
                <c:pt idx="1078">
                  <c:v>17.7</c:v>
                </c:pt>
                <c:pt idx="1079">
                  <c:v>17.6</c:v>
                </c:pt>
                <c:pt idx="1080">
                  <c:v>17.3</c:v>
                </c:pt>
                <c:pt idx="1081">
                  <c:v>17.5</c:v>
                </c:pt>
                <c:pt idx="1082">
                  <c:v>17.5</c:v>
                </c:pt>
                <c:pt idx="1083">
                  <c:v>17.5</c:v>
                </c:pt>
                <c:pt idx="1084">
                  <c:v>17.7</c:v>
                </c:pt>
                <c:pt idx="1085">
                  <c:v>17.5</c:v>
                </c:pt>
                <c:pt idx="1086">
                  <c:v>17.6</c:v>
                </c:pt>
                <c:pt idx="1087">
                  <c:v>17.4</c:v>
                </c:pt>
                <c:pt idx="1088">
                  <c:v>17.2</c:v>
                </c:pt>
                <c:pt idx="1089">
                  <c:v>17.7</c:v>
                </c:pt>
                <c:pt idx="1090">
                  <c:v>17.6</c:v>
                </c:pt>
                <c:pt idx="1091">
                  <c:v>17.4</c:v>
                </c:pt>
                <c:pt idx="1092">
                  <c:v>17.6</c:v>
                </c:pt>
                <c:pt idx="1093">
                  <c:v>17.7</c:v>
                </c:pt>
                <c:pt idx="1094">
                  <c:v>17.6</c:v>
                </c:pt>
                <c:pt idx="1095">
                  <c:v>17.9</c:v>
                </c:pt>
                <c:pt idx="1096">
                  <c:v>17.5</c:v>
                </c:pt>
                <c:pt idx="1097">
                  <c:v>17.5</c:v>
                </c:pt>
                <c:pt idx="1098">
                  <c:v>17.2</c:v>
                </c:pt>
                <c:pt idx="1099">
                  <c:v>17.7</c:v>
                </c:pt>
                <c:pt idx="1100">
                  <c:v>17.5</c:v>
                </c:pt>
                <c:pt idx="1101">
                  <c:v>17.7</c:v>
                </c:pt>
                <c:pt idx="1102">
                  <c:v>17.8</c:v>
                </c:pt>
                <c:pt idx="1103">
                  <c:v>17.5</c:v>
                </c:pt>
                <c:pt idx="1104">
                  <c:v>17.4</c:v>
                </c:pt>
                <c:pt idx="1105">
                  <c:v>17.7</c:v>
                </c:pt>
                <c:pt idx="1106">
                  <c:v>17.4</c:v>
                </c:pt>
                <c:pt idx="1107">
                  <c:v>17.4</c:v>
                </c:pt>
                <c:pt idx="1108">
                  <c:v>17.2</c:v>
                </c:pt>
                <c:pt idx="1109">
                  <c:v>17.1</c:v>
                </c:pt>
                <c:pt idx="1110">
                  <c:v>17.3</c:v>
                </c:pt>
                <c:pt idx="1111">
                  <c:v>17.4</c:v>
                </c:pt>
                <c:pt idx="1112">
                  <c:v>17.5</c:v>
                </c:pt>
                <c:pt idx="1113">
                  <c:v>17.5</c:v>
                </c:pt>
                <c:pt idx="1114">
                  <c:v>17.8</c:v>
                </c:pt>
                <c:pt idx="1115">
                  <c:v>17.5</c:v>
                </c:pt>
                <c:pt idx="1116">
                  <c:v>17.6</c:v>
                </c:pt>
                <c:pt idx="1117">
                  <c:v>17.6</c:v>
                </c:pt>
                <c:pt idx="1118">
                  <c:v>17.3</c:v>
                </c:pt>
                <c:pt idx="1119">
                  <c:v>17.5</c:v>
                </c:pt>
                <c:pt idx="1120">
                  <c:v>17.4</c:v>
                </c:pt>
                <c:pt idx="1121">
                  <c:v>17.2</c:v>
                </c:pt>
                <c:pt idx="1122">
                  <c:v>17.3</c:v>
                </c:pt>
                <c:pt idx="1123">
                  <c:v>17.6</c:v>
                </c:pt>
                <c:pt idx="1124">
                  <c:v>17.6</c:v>
                </c:pt>
                <c:pt idx="1125">
                  <c:v>17.2</c:v>
                </c:pt>
                <c:pt idx="1126">
                  <c:v>17.7</c:v>
                </c:pt>
                <c:pt idx="1127">
                  <c:v>17.1</c:v>
                </c:pt>
                <c:pt idx="1128">
                  <c:v>17.6</c:v>
                </c:pt>
                <c:pt idx="1129">
                  <c:v>17.3</c:v>
                </c:pt>
                <c:pt idx="1130">
                  <c:v>17.2</c:v>
                </c:pt>
                <c:pt idx="1131">
                  <c:v>17.7</c:v>
                </c:pt>
                <c:pt idx="1132">
                  <c:v>17.3</c:v>
                </c:pt>
                <c:pt idx="1133">
                  <c:v>17.3</c:v>
                </c:pt>
                <c:pt idx="1134">
                  <c:v>17.6</c:v>
                </c:pt>
                <c:pt idx="1135">
                  <c:v>17.5</c:v>
                </c:pt>
                <c:pt idx="1136">
                  <c:v>17.1</c:v>
                </c:pt>
                <c:pt idx="1137">
                  <c:v>17.5</c:v>
                </c:pt>
                <c:pt idx="1138">
                  <c:v>17.5</c:v>
                </c:pt>
                <c:pt idx="1139">
                  <c:v>17.3</c:v>
                </c:pt>
                <c:pt idx="1140">
                  <c:v>17.8</c:v>
                </c:pt>
                <c:pt idx="1141">
                  <c:v>17.4</c:v>
                </c:pt>
                <c:pt idx="1142">
                  <c:v>17.4</c:v>
                </c:pt>
                <c:pt idx="1143">
                  <c:v>17.5</c:v>
                </c:pt>
                <c:pt idx="1144">
                  <c:v>17.4</c:v>
                </c:pt>
                <c:pt idx="1145">
                  <c:v>17.1</c:v>
                </c:pt>
                <c:pt idx="1146">
                  <c:v>17.3</c:v>
                </c:pt>
                <c:pt idx="1147">
                  <c:v>17.6</c:v>
                </c:pt>
                <c:pt idx="1148">
                  <c:v>17.1</c:v>
                </c:pt>
                <c:pt idx="1149">
                  <c:v>17.5</c:v>
                </c:pt>
                <c:pt idx="1150">
                  <c:v>17.4</c:v>
                </c:pt>
                <c:pt idx="1151">
                  <c:v>17.6</c:v>
                </c:pt>
                <c:pt idx="1152">
                  <c:v>17.3</c:v>
                </c:pt>
                <c:pt idx="1153">
                  <c:v>17.5</c:v>
                </c:pt>
                <c:pt idx="1154">
                  <c:v>17.5</c:v>
                </c:pt>
                <c:pt idx="1155">
                  <c:v>17.3</c:v>
                </c:pt>
                <c:pt idx="1156">
                  <c:v>17.3</c:v>
                </c:pt>
                <c:pt idx="1157">
                  <c:v>17.4</c:v>
                </c:pt>
                <c:pt idx="1158">
                  <c:v>17.5</c:v>
                </c:pt>
                <c:pt idx="1159">
                  <c:v>17.7</c:v>
                </c:pt>
                <c:pt idx="1160">
                  <c:v>17.4</c:v>
                </c:pt>
                <c:pt idx="1161">
                  <c:v>17.5</c:v>
                </c:pt>
                <c:pt idx="1162">
                  <c:v>17.3</c:v>
                </c:pt>
                <c:pt idx="1163">
                  <c:v>18.0</c:v>
                </c:pt>
                <c:pt idx="1164">
                  <c:v>17.3</c:v>
                </c:pt>
                <c:pt idx="1165">
                  <c:v>17.5</c:v>
                </c:pt>
                <c:pt idx="1166">
                  <c:v>17.1</c:v>
                </c:pt>
                <c:pt idx="1167">
                  <c:v>17.5</c:v>
                </c:pt>
                <c:pt idx="1168">
                  <c:v>17.4</c:v>
                </c:pt>
                <c:pt idx="1169">
                  <c:v>17.1</c:v>
                </c:pt>
                <c:pt idx="1170">
                  <c:v>17.6</c:v>
                </c:pt>
                <c:pt idx="1171">
                  <c:v>17.4</c:v>
                </c:pt>
                <c:pt idx="1172">
                  <c:v>17.0</c:v>
                </c:pt>
                <c:pt idx="1173">
                  <c:v>17.7</c:v>
                </c:pt>
                <c:pt idx="1174">
                  <c:v>17.0</c:v>
                </c:pt>
                <c:pt idx="1175">
                  <c:v>17.2</c:v>
                </c:pt>
                <c:pt idx="1176">
                  <c:v>16.9</c:v>
                </c:pt>
                <c:pt idx="1177">
                  <c:v>17.1</c:v>
                </c:pt>
                <c:pt idx="1178">
                  <c:v>17.3</c:v>
                </c:pt>
                <c:pt idx="1179">
                  <c:v>17.5</c:v>
                </c:pt>
                <c:pt idx="1180">
                  <c:v>17.4</c:v>
                </c:pt>
                <c:pt idx="1181">
                  <c:v>17.3</c:v>
                </c:pt>
                <c:pt idx="1182">
                  <c:v>17.8</c:v>
                </c:pt>
                <c:pt idx="1183">
                  <c:v>17.1</c:v>
                </c:pt>
                <c:pt idx="1184">
                  <c:v>17.4</c:v>
                </c:pt>
                <c:pt idx="1185">
                  <c:v>17.1</c:v>
                </c:pt>
                <c:pt idx="1186">
                  <c:v>17.7</c:v>
                </c:pt>
                <c:pt idx="1187">
                  <c:v>17.2</c:v>
                </c:pt>
                <c:pt idx="1188">
                  <c:v>17.4</c:v>
                </c:pt>
                <c:pt idx="1189">
                  <c:v>17.4</c:v>
                </c:pt>
                <c:pt idx="1190">
                  <c:v>17.2</c:v>
                </c:pt>
                <c:pt idx="1191">
                  <c:v>17.6</c:v>
                </c:pt>
                <c:pt idx="1192">
                  <c:v>17.1</c:v>
                </c:pt>
                <c:pt idx="1193">
                  <c:v>17.7</c:v>
                </c:pt>
                <c:pt idx="1194">
                  <c:v>17.7</c:v>
                </c:pt>
                <c:pt idx="1195">
                  <c:v>17.4</c:v>
                </c:pt>
                <c:pt idx="1196">
                  <c:v>17.5</c:v>
                </c:pt>
                <c:pt idx="1197">
                  <c:v>17.5</c:v>
                </c:pt>
                <c:pt idx="1198">
                  <c:v>17.2</c:v>
                </c:pt>
                <c:pt idx="1199">
                  <c:v>17.4</c:v>
                </c:pt>
                <c:pt idx="1200">
                  <c:v>17.4</c:v>
                </c:pt>
                <c:pt idx="1201">
                  <c:v>17.4</c:v>
                </c:pt>
                <c:pt idx="1202">
                  <c:v>17.8</c:v>
                </c:pt>
                <c:pt idx="1203">
                  <c:v>17.6</c:v>
                </c:pt>
                <c:pt idx="1204">
                  <c:v>17.4</c:v>
                </c:pt>
                <c:pt idx="1205">
                  <c:v>17.5</c:v>
                </c:pt>
                <c:pt idx="1206">
                  <c:v>17.1</c:v>
                </c:pt>
                <c:pt idx="1207">
                  <c:v>17.3</c:v>
                </c:pt>
                <c:pt idx="1208">
                  <c:v>17.1</c:v>
                </c:pt>
                <c:pt idx="1209">
                  <c:v>17.2</c:v>
                </c:pt>
                <c:pt idx="1210">
                  <c:v>17.5</c:v>
                </c:pt>
                <c:pt idx="1211">
                  <c:v>17.4</c:v>
                </c:pt>
                <c:pt idx="1212">
                  <c:v>17.4</c:v>
                </c:pt>
                <c:pt idx="1213">
                  <c:v>17.6</c:v>
                </c:pt>
                <c:pt idx="1214">
                  <c:v>17.1</c:v>
                </c:pt>
                <c:pt idx="1215">
                  <c:v>17.1</c:v>
                </c:pt>
                <c:pt idx="1216">
                  <c:v>17.1</c:v>
                </c:pt>
                <c:pt idx="1217">
                  <c:v>17.4</c:v>
                </c:pt>
                <c:pt idx="1218">
                  <c:v>17.1</c:v>
                </c:pt>
                <c:pt idx="1219">
                  <c:v>17.3</c:v>
                </c:pt>
                <c:pt idx="1220">
                  <c:v>17.3</c:v>
                </c:pt>
                <c:pt idx="1221">
                  <c:v>17.0</c:v>
                </c:pt>
                <c:pt idx="1222">
                  <c:v>17.4</c:v>
                </c:pt>
                <c:pt idx="1223">
                  <c:v>17.7</c:v>
                </c:pt>
                <c:pt idx="1224">
                  <c:v>17.0</c:v>
                </c:pt>
                <c:pt idx="1225">
                  <c:v>17.1</c:v>
                </c:pt>
                <c:pt idx="1226">
                  <c:v>17.6</c:v>
                </c:pt>
                <c:pt idx="1227">
                  <c:v>17.1</c:v>
                </c:pt>
                <c:pt idx="1228">
                  <c:v>17.6</c:v>
                </c:pt>
                <c:pt idx="1229">
                  <c:v>17.3</c:v>
                </c:pt>
                <c:pt idx="1230">
                  <c:v>17.3</c:v>
                </c:pt>
                <c:pt idx="1231">
                  <c:v>17.5</c:v>
                </c:pt>
                <c:pt idx="1232">
                  <c:v>17.5</c:v>
                </c:pt>
                <c:pt idx="1233">
                  <c:v>17.5</c:v>
                </c:pt>
                <c:pt idx="1234">
                  <c:v>17.1</c:v>
                </c:pt>
                <c:pt idx="1235">
                  <c:v>17.3</c:v>
                </c:pt>
                <c:pt idx="1236">
                  <c:v>17.4</c:v>
                </c:pt>
                <c:pt idx="1237">
                  <c:v>17.0</c:v>
                </c:pt>
                <c:pt idx="1238">
                  <c:v>17.8</c:v>
                </c:pt>
                <c:pt idx="1239">
                  <c:v>17.3</c:v>
                </c:pt>
                <c:pt idx="1240">
                  <c:v>17.2</c:v>
                </c:pt>
                <c:pt idx="1241">
                  <c:v>17.1</c:v>
                </c:pt>
                <c:pt idx="1242">
                  <c:v>16.9</c:v>
                </c:pt>
                <c:pt idx="1243">
                  <c:v>17.0</c:v>
                </c:pt>
                <c:pt idx="1244">
                  <c:v>17.1</c:v>
                </c:pt>
                <c:pt idx="1245">
                  <c:v>17.5</c:v>
                </c:pt>
                <c:pt idx="1246">
                  <c:v>17.1</c:v>
                </c:pt>
                <c:pt idx="1247">
                  <c:v>17.4</c:v>
                </c:pt>
                <c:pt idx="1248">
                  <c:v>17.5</c:v>
                </c:pt>
                <c:pt idx="1249">
                  <c:v>17.1</c:v>
                </c:pt>
                <c:pt idx="1250">
                  <c:v>17.3</c:v>
                </c:pt>
                <c:pt idx="1251">
                  <c:v>17.2</c:v>
                </c:pt>
                <c:pt idx="1252">
                  <c:v>17.5</c:v>
                </c:pt>
                <c:pt idx="1253">
                  <c:v>17.0</c:v>
                </c:pt>
                <c:pt idx="1254">
                  <c:v>17.3</c:v>
                </c:pt>
                <c:pt idx="1255">
                  <c:v>17.2</c:v>
                </c:pt>
                <c:pt idx="1256">
                  <c:v>16.9</c:v>
                </c:pt>
                <c:pt idx="1257">
                  <c:v>17.0</c:v>
                </c:pt>
                <c:pt idx="1258">
                  <c:v>17.4</c:v>
                </c:pt>
                <c:pt idx="1259">
                  <c:v>17.2</c:v>
                </c:pt>
                <c:pt idx="1260">
                  <c:v>17.5</c:v>
                </c:pt>
                <c:pt idx="1261">
                  <c:v>17.3</c:v>
                </c:pt>
                <c:pt idx="1262">
                  <c:v>17.1</c:v>
                </c:pt>
                <c:pt idx="1263">
                  <c:v>17.1</c:v>
                </c:pt>
                <c:pt idx="1264">
                  <c:v>17.2</c:v>
                </c:pt>
                <c:pt idx="1265">
                  <c:v>17.2</c:v>
                </c:pt>
                <c:pt idx="1266">
                  <c:v>17.0</c:v>
                </c:pt>
                <c:pt idx="1267">
                  <c:v>17.3</c:v>
                </c:pt>
                <c:pt idx="1268">
                  <c:v>17.6</c:v>
                </c:pt>
                <c:pt idx="1269">
                  <c:v>16.7</c:v>
                </c:pt>
                <c:pt idx="1270">
                  <c:v>16.9</c:v>
                </c:pt>
                <c:pt idx="1271">
                  <c:v>17.3</c:v>
                </c:pt>
                <c:pt idx="1272">
                  <c:v>17.2</c:v>
                </c:pt>
                <c:pt idx="1273">
                  <c:v>17.1</c:v>
                </c:pt>
                <c:pt idx="1274">
                  <c:v>17.0</c:v>
                </c:pt>
                <c:pt idx="1275">
                  <c:v>17.1</c:v>
                </c:pt>
                <c:pt idx="1276">
                  <c:v>17.2</c:v>
                </c:pt>
                <c:pt idx="1277">
                  <c:v>17.0</c:v>
                </c:pt>
                <c:pt idx="1278">
                  <c:v>17.2</c:v>
                </c:pt>
                <c:pt idx="1279">
                  <c:v>17.5</c:v>
                </c:pt>
                <c:pt idx="1280">
                  <c:v>17.3</c:v>
                </c:pt>
                <c:pt idx="1281">
                  <c:v>17.3</c:v>
                </c:pt>
                <c:pt idx="1282">
                  <c:v>17.5</c:v>
                </c:pt>
                <c:pt idx="1283">
                  <c:v>17.3</c:v>
                </c:pt>
                <c:pt idx="1284">
                  <c:v>17.2</c:v>
                </c:pt>
                <c:pt idx="1285">
                  <c:v>17.2</c:v>
                </c:pt>
                <c:pt idx="1286">
                  <c:v>17.5</c:v>
                </c:pt>
                <c:pt idx="1287">
                  <c:v>16.5</c:v>
                </c:pt>
                <c:pt idx="1288">
                  <c:v>17.7</c:v>
                </c:pt>
                <c:pt idx="1289">
                  <c:v>17.3</c:v>
                </c:pt>
                <c:pt idx="1290">
                  <c:v>17.1</c:v>
                </c:pt>
                <c:pt idx="1291">
                  <c:v>17.5</c:v>
                </c:pt>
                <c:pt idx="1292">
                  <c:v>17.5</c:v>
                </c:pt>
                <c:pt idx="1293">
                  <c:v>17.4</c:v>
                </c:pt>
                <c:pt idx="1294">
                  <c:v>17.1</c:v>
                </c:pt>
                <c:pt idx="1295">
                  <c:v>17.3</c:v>
                </c:pt>
                <c:pt idx="1296">
                  <c:v>17.0</c:v>
                </c:pt>
                <c:pt idx="1297">
                  <c:v>17.4</c:v>
                </c:pt>
                <c:pt idx="1298">
                  <c:v>17.2</c:v>
                </c:pt>
                <c:pt idx="1299">
                  <c:v>17.2</c:v>
                </c:pt>
                <c:pt idx="1300">
                  <c:v>17.1</c:v>
                </c:pt>
                <c:pt idx="1301">
                  <c:v>17.0</c:v>
                </c:pt>
                <c:pt idx="1302">
                  <c:v>17.2</c:v>
                </c:pt>
                <c:pt idx="1303">
                  <c:v>17.2</c:v>
                </c:pt>
                <c:pt idx="1304">
                  <c:v>17.3</c:v>
                </c:pt>
                <c:pt idx="1305">
                  <c:v>17.3</c:v>
                </c:pt>
                <c:pt idx="1306">
                  <c:v>17.2</c:v>
                </c:pt>
                <c:pt idx="1307">
                  <c:v>16.9</c:v>
                </c:pt>
                <c:pt idx="1308">
                  <c:v>17.3</c:v>
                </c:pt>
                <c:pt idx="1309">
                  <c:v>17.0</c:v>
                </c:pt>
                <c:pt idx="1310">
                  <c:v>17.1</c:v>
                </c:pt>
                <c:pt idx="1311">
                  <c:v>16.9</c:v>
                </c:pt>
                <c:pt idx="1312">
                  <c:v>17.2</c:v>
                </c:pt>
                <c:pt idx="1313">
                  <c:v>17.1</c:v>
                </c:pt>
                <c:pt idx="1314">
                  <c:v>17.4</c:v>
                </c:pt>
                <c:pt idx="1315">
                  <c:v>17.3</c:v>
                </c:pt>
                <c:pt idx="1316">
                  <c:v>16.8</c:v>
                </c:pt>
                <c:pt idx="1317">
                  <c:v>17.5</c:v>
                </c:pt>
                <c:pt idx="1318">
                  <c:v>17.4</c:v>
                </c:pt>
                <c:pt idx="1319">
                  <c:v>17.4</c:v>
                </c:pt>
                <c:pt idx="1320">
                  <c:v>17.2</c:v>
                </c:pt>
                <c:pt idx="1321">
                  <c:v>17.0</c:v>
                </c:pt>
                <c:pt idx="1322">
                  <c:v>17.1</c:v>
                </c:pt>
                <c:pt idx="1323">
                  <c:v>17.4</c:v>
                </c:pt>
                <c:pt idx="1324">
                  <c:v>17.2</c:v>
                </c:pt>
                <c:pt idx="1325">
                  <c:v>16.8</c:v>
                </c:pt>
                <c:pt idx="1326">
                  <c:v>17.6</c:v>
                </c:pt>
                <c:pt idx="1327">
                  <c:v>17.3</c:v>
                </c:pt>
                <c:pt idx="1328">
                  <c:v>17.3</c:v>
                </c:pt>
                <c:pt idx="1329">
                  <c:v>17.1</c:v>
                </c:pt>
                <c:pt idx="1330">
                  <c:v>17.1</c:v>
                </c:pt>
                <c:pt idx="1331">
                  <c:v>17.1</c:v>
                </c:pt>
                <c:pt idx="1332">
                  <c:v>17.0</c:v>
                </c:pt>
                <c:pt idx="1333">
                  <c:v>17.5</c:v>
                </c:pt>
                <c:pt idx="1334">
                  <c:v>17.2</c:v>
                </c:pt>
                <c:pt idx="1335">
                  <c:v>17.0</c:v>
                </c:pt>
                <c:pt idx="1336">
                  <c:v>16.9</c:v>
                </c:pt>
                <c:pt idx="1337">
                  <c:v>17.2</c:v>
                </c:pt>
                <c:pt idx="1338">
                  <c:v>17.6</c:v>
                </c:pt>
                <c:pt idx="1339">
                  <c:v>17.0</c:v>
                </c:pt>
                <c:pt idx="1340">
                  <c:v>17.2</c:v>
                </c:pt>
                <c:pt idx="1341">
                  <c:v>17.1</c:v>
                </c:pt>
                <c:pt idx="1342">
                  <c:v>17.0</c:v>
                </c:pt>
                <c:pt idx="1343">
                  <c:v>17.1</c:v>
                </c:pt>
                <c:pt idx="1344">
                  <c:v>17.2</c:v>
                </c:pt>
                <c:pt idx="1345">
                  <c:v>17.1</c:v>
                </c:pt>
                <c:pt idx="1346">
                  <c:v>17.4</c:v>
                </c:pt>
                <c:pt idx="1347">
                  <c:v>17.2</c:v>
                </c:pt>
                <c:pt idx="1348">
                  <c:v>17.1</c:v>
                </c:pt>
                <c:pt idx="1349">
                  <c:v>17.4</c:v>
                </c:pt>
                <c:pt idx="1350">
                  <c:v>17.4</c:v>
                </c:pt>
                <c:pt idx="1351">
                  <c:v>17.4</c:v>
                </c:pt>
                <c:pt idx="1352">
                  <c:v>17.5</c:v>
                </c:pt>
                <c:pt idx="1353">
                  <c:v>17.3</c:v>
                </c:pt>
                <c:pt idx="1354">
                  <c:v>17.2</c:v>
                </c:pt>
                <c:pt idx="1355">
                  <c:v>17.4</c:v>
                </c:pt>
                <c:pt idx="1356">
                  <c:v>17.3</c:v>
                </c:pt>
                <c:pt idx="1357">
                  <c:v>17.2</c:v>
                </c:pt>
                <c:pt idx="1358">
                  <c:v>17.5</c:v>
                </c:pt>
                <c:pt idx="1359">
                  <c:v>17.3</c:v>
                </c:pt>
                <c:pt idx="1360">
                  <c:v>17.3</c:v>
                </c:pt>
                <c:pt idx="1361">
                  <c:v>17.1</c:v>
                </c:pt>
                <c:pt idx="1362">
                  <c:v>17.4</c:v>
                </c:pt>
                <c:pt idx="1363">
                  <c:v>17.6</c:v>
                </c:pt>
                <c:pt idx="1364">
                  <c:v>16.8</c:v>
                </c:pt>
                <c:pt idx="1365">
                  <c:v>17.0</c:v>
                </c:pt>
                <c:pt idx="1366">
                  <c:v>17.3</c:v>
                </c:pt>
                <c:pt idx="1367">
                  <c:v>17.2</c:v>
                </c:pt>
                <c:pt idx="1368">
                  <c:v>16.9</c:v>
                </c:pt>
                <c:pt idx="1369">
                  <c:v>16.9</c:v>
                </c:pt>
                <c:pt idx="1370">
                  <c:v>17.3</c:v>
                </c:pt>
                <c:pt idx="1371">
                  <c:v>16.8</c:v>
                </c:pt>
                <c:pt idx="1372">
                  <c:v>17.3</c:v>
                </c:pt>
                <c:pt idx="1373">
                  <c:v>16.9</c:v>
                </c:pt>
                <c:pt idx="1374">
                  <c:v>17.3</c:v>
                </c:pt>
                <c:pt idx="1375">
                  <c:v>17.5</c:v>
                </c:pt>
                <c:pt idx="1376">
                  <c:v>17.2</c:v>
                </c:pt>
                <c:pt idx="1377">
                  <c:v>16.9</c:v>
                </c:pt>
                <c:pt idx="1378">
                  <c:v>17.2</c:v>
                </c:pt>
                <c:pt idx="1379">
                  <c:v>17.0</c:v>
                </c:pt>
                <c:pt idx="1380">
                  <c:v>16.9</c:v>
                </c:pt>
                <c:pt idx="1381">
                  <c:v>17.2</c:v>
                </c:pt>
                <c:pt idx="1382">
                  <c:v>16.8</c:v>
                </c:pt>
                <c:pt idx="1383">
                  <c:v>17.4</c:v>
                </c:pt>
                <c:pt idx="1384">
                  <c:v>17.4</c:v>
                </c:pt>
                <c:pt idx="1385">
                  <c:v>17.2</c:v>
                </c:pt>
                <c:pt idx="1386">
                  <c:v>17.3</c:v>
                </c:pt>
                <c:pt idx="1387">
                  <c:v>17.2</c:v>
                </c:pt>
                <c:pt idx="1388">
                  <c:v>17.1</c:v>
                </c:pt>
                <c:pt idx="1389">
                  <c:v>17.2</c:v>
                </c:pt>
                <c:pt idx="1390">
                  <c:v>17.4</c:v>
                </c:pt>
                <c:pt idx="1391">
                  <c:v>17.2</c:v>
                </c:pt>
                <c:pt idx="1392">
                  <c:v>17.0</c:v>
                </c:pt>
                <c:pt idx="1393">
                  <c:v>17.2</c:v>
                </c:pt>
                <c:pt idx="1394">
                  <c:v>17.4</c:v>
                </c:pt>
                <c:pt idx="1395">
                  <c:v>17.5</c:v>
                </c:pt>
                <c:pt idx="1396">
                  <c:v>16.9</c:v>
                </c:pt>
                <c:pt idx="1397">
                  <c:v>16.7</c:v>
                </c:pt>
                <c:pt idx="1398">
                  <c:v>17.4</c:v>
                </c:pt>
                <c:pt idx="1399">
                  <c:v>17.0</c:v>
                </c:pt>
                <c:pt idx="1400">
                  <c:v>17.1</c:v>
                </c:pt>
                <c:pt idx="1401">
                  <c:v>17.1</c:v>
                </c:pt>
                <c:pt idx="1402">
                  <c:v>17.2</c:v>
                </c:pt>
                <c:pt idx="1403">
                  <c:v>17.2</c:v>
                </c:pt>
                <c:pt idx="1404">
                  <c:v>17.3</c:v>
                </c:pt>
                <c:pt idx="1405">
                  <c:v>17.3</c:v>
                </c:pt>
                <c:pt idx="1406">
                  <c:v>17.1</c:v>
                </c:pt>
                <c:pt idx="1407">
                  <c:v>17.3</c:v>
                </c:pt>
                <c:pt idx="1408">
                  <c:v>17.1</c:v>
                </c:pt>
                <c:pt idx="1409">
                  <c:v>16.9</c:v>
                </c:pt>
                <c:pt idx="1410">
                  <c:v>16.8</c:v>
                </c:pt>
                <c:pt idx="1411">
                  <c:v>17.3</c:v>
                </c:pt>
                <c:pt idx="1412">
                  <c:v>17.0</c:v>
                </c:pt>
                <c:pt idx="1413">
                  <c:v>17.2</c:v>
                </c:pt>
                <c:pt idx="1414">
                  <c:v>16.8</c:v>
                </c:pt>
                <c:pt idx="1415">
                  <c:v>17.1</c:v>
                </c:pt>
                <c:pt idx="1416">
                  <c:v>17.0</c:v>
                </c:pt>
                <c:pt idx="1417">
                  <c:v>17.2</c:v>
                </c:pt>
                <c:pt idx="1418">
                  <c:v>17.0</c:v>
                </c:pt>
                <c:pt idx="1419">
                  <c:v>16.9</c:v>
                </c:pt>
                <c:pt idx="1420">
                  <c:v>17.1</c:v>
                </c:pt>
                <c:pt idx="1421">
                  <c:v>17.0</c:v>
                </c:pt>
                <c:pt idx="1422">
                  <c:v>17.2</c:v>
                </c:pt>
                <c:pt idx="1423">
                  <c:v>17.1</c:v>
                </c:pt>
                <c:pt idx="1424">
                  <c:v>17.1</c:v>
                </c:pt>
                <c:pt idx="1425">
                  <c:v>17.4</c:v>
                </c:pt>
                <c:pt idx="1426">
                  <c:v>16.9</c:v>
                </c:pt>
                <c:pt idx="1427">
                  <c:v>17.2</c:v>
                </c:pt>
                <c:pt idx="1428">
                  <c:v>17.1</c:v>
                </c:pt>
                <c:pt idx="1429">
                  <c:v>17.5</c:v>
                </c:pt>
                <c:pt idx="1430">
                  <c:v>17.0</c:v>
                </c:pt>
                <c:pt idx="1431">
                  <c:v>16.9</c:v>
                </c:pt>
                <c:pt idx="1432">
                  <c:v>16.8</c:v>
                </c:pt>
                <c:pt idx="1433">
                  <c:v>16.9</c:v>
                </c:pt>
                <c:pt idx="1434">
                  <c:v>16.8</c:v>
                </c:pt>
                <c:pt idx="1435">
                  <c:v>17.2</c:v>
                </c:pt>
                <c:pt idx="1436">
                  <c:v>16.9</c:v>
                </c:pt>
                <c:pt idx="1437">
                  <c:v>17.3</c:v>
                </c:pt>
                <c:pt idx="1438">
                  <c:v>17.4</c:v>
                </c:pt>
                <c:pt idx="1439">
                  <c:v>17.0</c:v>
                </c:pt>
                <c:pt idx="1440">
                  <c:v>17.1</c:v>
                </c:pt>
                <c:pt idx="1441">
                  <c:v>17.2</c:v>
                </c:pt>
                <c:pt idx="1442">
                  <c:v>16.8</c:v>
                </c:pt>
                <c:pt idx="1443">
                  <c:v>17.1</c:v>
                </c:pt>
                <c:pt idx="1444">
                  <c:v>16.9</c:v>
                </c:pt>
                <c:pt idx="1445">
                  <c:v>17.2</c:v>
                </c:pt>
                <c:pt idx="1446">
                  <c:v>17.2</c:v>
                </c:pt>
                <c:pt idx="1447">
                  <c:v>17.2</c:v>
                </c:pt>
                <c:pt idx="1448">
                  <c:v>17.3</c:v>
                </c:pt>
                <c:pt idx="1449">
                  <c:v>17.0</c:v>
                </c:pt>
                <c:pt idx="1450">
                  <c:v>17.0</c:v>
                </c:pt>
                <c:pt idx="1451">
                  <c:v>17.4</c:v>
                </c:pt>
                <c:pt idx="1452">
                  <c:v>17.1</c:v>
                </c:pt>
                <c:pt idx="1453">
                  <c:v>16.8</c:v>
                </c:pt>
                <c:pt idx="1454">
                  <c:v>17.0</c:v>
                </c:pt>
                <c:pt idx="1455">
                  <c:v>17.2</c:v>
                </c:pt>
                <c:pt idx="1456">
                  <c:v>16.7</c:v>
                </c:pt>
                <c:pt idx="1457">
                  <c:v>16.8</c:v>
                </c:pt>
                <c:pt idx="1458">
                  <c:v>17.0</c:v>
                </c:pt>
                <c:pt idx="1459">
                  <c:v>17.1</c:v>
                </c:pt>
                <c:pt idx="1460">
                  <c:v>17.0</c:v>
                </c:pt>
                <c:pt idx="1461">
                  <c:v>17.4</c:v>
                </c:pt>
                <c:pt idx="1462">
                  <c:v>17.0</c:v>
                </c:pt>
                <c:pt idx="1463">
                  <c:v>17.1</c:v>
                </c:pt>
                <c:pt idx="1464">
                  <c:v>16.9</c:v>
                </c:pt>
                <c:pt idx="1465">
                  <c:v>17.1</c:v>
                </c:pt>
                <c:pt idx="1466">
                  <c:v>17.0</c:v>
                </c:pt>
                <c:pt idx="1467">
                  <c:v>17.0</c:v>
                </c:pt>
                <c:pt idx="1468">
                  <c:v>17.0</c:v>
                </c:pt>
                <c:pt idx="1469">
                  <c:v>16.9</c:v>
                </c:pt>
                <c:pt idx="1470">
                  <c:v>16.8</c:v>
                </c:pt>
                <c:pt idx="1471">
                  <c:v>16.9</c:v>
                </c:pt>
                <c:pt idx="1472">
                  <c:v>17.1</c:v>
                </c:pt>
                <c:pt idx="1473">
                  <c:v>17.0</c:v>
                </c:pt>
                <c:pt idx="1474">
                  <c:v>17.3</c:v>
                </c:pt>
                <c:pt idx="1475">
                  <c:v>17.1</c:v>
                </c:pt>
                <c:pt idx="1476">
                  <c:v>17.1</c:v>
                </c:pt>
                <c:pt idx="1477">
                  <c:v>17.1</c:v>
                </c:pt>
                <c:pt idx="1478">
                  <c:v>17.1</c:v>
                </c:pt>
                <c:pt idx="1479">
                  <c:v>17.2</c:v>
                </c:pt>
                <c:pt idx="1480">
                  <c:v>16.8</c:v>
                </c:pt>
                <c:pt idx="1481">
                  <c:v>17.3</c:v>
                </c:pt>
                <c:pt idx="1482">
                  <c:v>16.9</c:v>
                </c:pt>
                <c:pt idx="1483">
                  <c:v>17.3</c:v>
                </c:pt>
                <c:pt idx="1484">
                  <c:v>16.9</c:v>
                </c:pt>
                <c:pt idx="1485">
                  <c:v>17.1</c:v>
                </c:pt>
                <c:pt idx="1486">
                  <c:v>17.0</c:v>
                </c:pt>
                <c:pt idx="1487">
                  <c:v>16.7</c:v>
                </c:pt>
                <c:pt idx="1488">
                  <c:v>16.8</c:v>
                </c:pt>
                <c:pt idx="1489">
                  <c:v>17.3</c:v>
                </c:pt>
                <c:pt idx="1490">
                  <c:v>17.0</c:v>
                </c:pt>
                <c:pt idx="1491">
                  <c:v>17.0</c:v>
                </c:pt>
                <c:pt idx="1492">
                  <c:v>16.9</c:v>
                </c:pt>
                <c:pt idx="1493">
                  <c:v>16.9</c:v>
                </c:pt>
                <c:pt idx="1494">
                  <c:v>17.3</c:v>
                </c:pt>
                <c:pt idx="1495">
                  <c:v>17.3</c:v>
                </c:pt>
                <c:pt idx="1496">
                  <c:v>17.0</c:v>
                </c:pt>
                <c:pt idx="1497">
                  <c:v>17.2</c:v>
                </c:pt>
                <c:pt idx="1498">
                  <c:v>17.1</c:v>
                </c:pt>
                <c:pt idx="1499">
                  <c:v>17.1</c:v>
                </c:pt>
                <c:pt idx="1500">
                  <c:v>17.2</c:v>
                </c:pt>
                <c:pt idx="1501">
                  <c:v>17.5</c:v>
                </c:pt>
                <c:pt idx="1502">
                  <c:v>16.9</c:v>
                </c:pt>
                <c:pt idx="1503">
                  <c:v>17.0</c:v>
                </c:pt>
                <c:pt idx="1504">
                  <c:v>16.9</c:v>
                </c:pt>
                <c:pt idx="1505">
                  <c:v>17.3</c:v>
                </c:pt>
                <c:pt idx="1506">
                  <c:v>16.7</c:v>
                </c:pt>
                <c:pt idx="1507">
                  <c:v>17.1</c:v>
                </c:pt>
                <c:pt idx="1508">
                  <c:v>16.8</c:v>
                </c:pt>
                <c:pt idx="1509">
                  <c:v>17.3</c:v>
                </c:pt>
                <c:pt idx="1510">
                  <c:v>17.0</c:v>
                </c:pt>
                <c:pt idx="1511">
                  <c:v>17.1</c:v>
                </c:pt>
                <c:pt idx="1512">
                  <c:v>17.4</c:v>
                </c:pt>
                <c:pt idx="1513">
                  <c:v>17.2</c:v>
                </c:pt>
                <c:pt idx="1514">
                  <c:v>16.7</c:v>
                </c:pt>
                <c:pt idx="1515">
                  <c:v>17.4</c:v>
                </c:pt>
                <c:pt idx="1516">
                  <c:v>17.4</c:v>
                </c:pt>
                <c:pt idx="1517">
                  <c:v>17.1</c:v>
                </c:pt>
                <c:pt idx="1518">
                  <c:v>16.9</c:v>
                </c:pt>
                <c:pt idx="1519">
                  <c:v>16.6</c:v>
                </c:pt>
                <c:pt idx="1520">
                  <c:v>16.9</c:v>
                </c:pt>
                <c:pt idx="1521">
                  <c:v>16.9</c:v>
                </c:pt>
                <c:pt idx="1522">
                  <c:v>17.0</c:v>
                </c:pt>
                <c:pt idx="1523">
                  <c:v>17.2</c:v>
                </c:pt>
                <c:pt idx="1524">
                  <c:v>17.0</c:v>
                </c:pt>
                <c:pt idx="1525">
                  <c:v>17.2</c:v>
                </c:pt>
                <c:pt idx="1526">
                  <c:v>17.1</c:v>
                </c:pt>
                <c:pt idx="1527">
                  <c:v>17.2</c:v>
                </c:pt>
                <c:pt idx="1528">
                  <c:v>17.0</c:v>
                </c:pt>
                <c:pt idx="1529">
                  <c:v>17.3</c:v>
                </c:pt>
                <c:pt idx="1530">
                  <c:v>17.4</c:v>
                </c:pt>
                <c:pt idx="1531">
                  <c:v>16.7</c:v>
                </c:pt>
                <c:pt idx="1532">
                  <c:v>16.7</c:v>
                </c:pt>
                <c:pt idx="1533">
                  <c:v>16.8</c:v>
                </c:pt>
                <c:pt idx="1534">
                  <c:v>16.9</c:v>
                </c:pt>
                <c:pt idx="1535">
                  <c:v>17.2</c:v>
                </c:pt>
                <c:pt idx="1536">
                  <c:v>17.1</c:v>
                </c:pt>
                <c:pt idx="1537">
                  <c:v>17.3</c:v>
                </c:pt>
                <c:pt idx="1538">
                  <c:v>17.2</c:v>
                </c:pt>
                <c:pt idx="1539">
                  <c:v>17.5</c:v>
                </c:pt>
                <c:pt idx="1540">
                  <c:v>17.0</c:v>
                </c:pt>
                <c:pt idx="1541">
                  <c:v>16.7</c:v>
                </c:pt>
                <c:pt idx="1542">
                  <c:v>17.1</c:v>
                </c:pt>
                <c:pt idx="1543">
                  <c:v>16.9</c:v>
                </c:pt>
                <c:pt idx="1544">
                  <c:v>17.2</c:v>
                </c:pt>
                <c:pt idx="1545">
                  <c:v>16.8</c:v>
                </c:pt>
                <c:pt idx="1546">
                  <c:v>16.6</c:v>
                </c:pt>
                <c:pt idx="1547">
                  <c:v>17.1</c:v>
                </c:pt>
                <c:pt idx="1548">
                  <c:v>17.0</c:v>
                </c:pt>
                <c:pt idx="1549">
                  <c:v>17.0</c:v>
                </c:pt>
                <c:pt idx="1550">
                  <c:v>16.5</c:v>
                </c:pt>
                <c:pt idx="1551">
                  <c:v>16.9</c:v>
                </c:pt>
                <c:pt idx="1552">
                  <c:v>17.2</c:v>
                </c:pt>
                <c:pt idx="1553">
                  <c:v>17.1</c:v>
                </c:pt>
                <c:pt idx="1554">
                  <c:v>16.8</c:v>
                </c:pt>
                <c:pt idx="1555">
                  <c:v>17.4</c:v>
                </c:pt>
                <c:pt idx="1556">
                  <c:v>16.8</c:v>
                </c:pt>
                <c:pt idx="1557">
                  <c:v>17.1</c:v>
                </c:pt>
                <c:pt idx="1558">
                  <c:v>17.3</c:v>
                </c:pt>
                <c:pt idx="1559">
                  <c:v>17.3</c:v>
                </c:pt>
                <c:pt idx="1560">
                  <c:v>17.0</c:v>
                </c:pt>
                <c:pt idx="1561">
                  <c:v>17.3</c:v>
                </c:pt>
                <c:pt idx="1562">
                  <c:v>17.4</c:v>
                </c:pt>
                <c:pt idx="1563">
                  <c:v>17.3</c:v>
                </c:pt>
                <c:pt idx="1564">
                  <c:v>16.8</c:v>
                </c:pt>
                <c:pt idx="1565">
                  <c:v>16.7</c:v>
                </c:pt>
                <c:pt idx="1566">
                  <c:v>17.2</c:v>
                </c:pt>
                <c:pt idx="1567">
                  <c:v>16.9</c:v>
                </c:pt>
                <c:pt idx="1568">
                  <c:v>17.2</c:v>
                </c:pt>
                <c:pt idx="1569">
                  <c:v>17.3</c:v>
                </c:pt>
                <c:pt idx="1570">
                  <c:v>17.1</c:v>
                </c:pt>
                <c:pt idx="1571">
                  <c:v>16.7</c:v>
                </c:pt>
                <c:pt idx="1572">
                  <c:v>17.2</c:v>
                </c:pt>
                <c:pt idx="1573">
                  <c:v>17.0</c:v>
                </c:pt>
                <c:pt idx="1574">
                  <c:v>17.3</c:v>
                </c:pt>
                <c:pt idx="1575">
                  <c:v>17.2</c:v>
                </c:pt>
                <c:pt idx="1576">
                  <c:v>16.9</c:v>
                </c:pt>
                <c:pt idx="1577">
                  <c:v>16.9</c:v>
                </c:pt>
                <c:pt idx="1578">
                  <c:v>17.2</c:v>
                </c:pt>
                <c:pt idx="1579">
                  <c:v>17.2</c:v>
                </c:pt>
                <c:pt idx="1580">
                  <c:v>16.8</c:v>
                </c:pt>
                <c:pt idx="1581">
                  <c:v>17.1</c:v>
                </c:pt>
                <c:pt idx="1582">
                  <c:v>17.0</c:v>
                </c:pt>
                <c:pt idx="1583">
                  <c:v>17.0</c:v>
                </c:pt>
                <c:pt idx="1584">
                  <c:v>16.7</c:v>
                </c:pt>
                <c:pt idx="1585">
                  <c:v>16.7</c:v>
                </c:pt>
                <c:pt idx="1586">
                  <c:v>16.9</c:v>
                </c:pt>
                <c:pt idx="1587">
                  <c:v>17.4</c:v>
                </c:pt>
                <c:pt idx="1588">
                  <c:v>17.2</c:v>
                </c:pt>
                <c:pt idx="1589">
                  <c:v>16.9</c:v>
                </c:pt>
                <c:pt idx="1590">
                  <c:v>17.0</c:v>
                </c:pt>
                <c:pt idx="1591">
                  <c:v>16.8</c:v>
                </c:pt>
                <c:pt idx="1592">
                  <c:v>16.9</c:v>
                </c:pt>
                <c:pt idx="1593">
                  <c:v>16.8</c:v>
                </c:pt>
                <c:pt idx="1594">
                  <c:v>17.0</c:v>
                </c:pt>
                <c:pt idx="1595">
                  <c:v>16.8</c:v>
                </c:pt>
                <c:pt idx="1596">
                  <c:v>16.6</c:v>
                </c:pt>
                <c:pt idx="1597">
                  <c:v>16.9</c:v>
                </c:pt>
                <c:pt idx="1598">
                  <c:v>17.1</c:v>
                </c:pt>
                <c:pt idx="1599">
                  <c:v>17.0</c:v>
                </c:pt>
                <c:pt idx="1600">
                  <c:v>17.0</c:v>
                </c:pt>
                <c:pt idx="1601">
                  <c:v>16.8</c:v>
                </c:pt>
                <c:pt idx="1602">
                  <c:v>17.0</c:v>
                </c:pt>
                <c:pt idx="1603">
                  <c:v>17.1</c:v>
                </c:pt>
                <c:pt idx="1604">
                  <c:v>16.8</c:v>
                </c:pt>
                <c:pt idx="1605">
                  <c:v>17.1</c:v>
                </c:pt>
                <c:pt idx="1606">
                  <c:v>16.7</c:v>
                </c:pt>
                <c:pt idx="1607">
                  <c:v>17.0</c:v>
                </c:pt>
                <c:pt idx="1608">
                  <c:v>17.0</c:v>
                </c:pt>
                <c:pt idx="1609">
                  <c:v>17.1</c:v>
                </c:pt>
                <c:pt idx="1610">
                  <c:v>16.8</c:v>
                </c:pt>
                <c:pt idx="1611">
                  <c:v>16.9</c:v>
                </c:pt>
                <c:pt idx="1612">
                  <c:v>17.0</c:v>
                </c:pt>
                <c:pt idx="1613">
                  <c:v>17.1</c:v>
                </c:pt>
                <c:pt idx="1614">
                  <c:v>16.6</c:v>
                </c:pt>
                <c:pt idx="1615">
                  <c:v>16.8</c:v>
                </c:pt>
                <c:pt idx="1616">
                  <c:v>16.9</c:v>
                </c:pt>
                <c:pt idx="1617">
                  <c:v>17.4</c:v>
                </c:pt>
                <c:pt idx="1618">
                  <c:v>17.2</c:v>
                </c:pt>
                <c:pt idx="1619">
                  <c:v>17.1</c:v>
                </c:pt>
                <c:pt idx="1620">
                  <c:v>17.2</c:v>
                </c:pt>
                <c:pt idx="1621">
                  <c:v>16.8</c:v>
                </c:pt>
                <c:pt idx="1622">
                  <c:v>16.9</c:v>
                </c:pt>
                <c:pt idx="1623">
                  <c:v>17.1</c:v>
                </c:pt>
                <c:pt idx="1624">
                  <c:v>16.9</c:v>
                </c:pt>
                <c:pt idx="1625">
                  <c:v>17.3</c:v>
                </c:pt>
                <c:pt idx="1626">
                  <c:v>16.9</c:v>
                </c:pt>
                <c:pt idx="1627">
                  <c:v>16.7</c:v>
                </c:pt>
                <c:pt idx="1628">
                  <c:v>16.9</c:v>
                </c:pt>
                <c:pt idx="1629">
                  <c:v>16.8</c:v>
                </c:pt>
                <c:pt idx="1630">
                  <c:v>17.0</c:v>
                </c:pt>
                <c:pt idx="1631">
                  <c:v>17.0</c:v>
                </c:pt>
                <c:pt idx="1632">
                  <c:v>16.7</c:v>
                </c:pt>
                <c:pt idx="1633">
                  <c:v>17.0</c:v>
                </c:pt>
                <c:pt idx="1634">
                  <c:v>16.8</c:v>
                </c:pt>
                <c:pt idx="1635">
                  <c:v>16.8</c:v>
                </c:pt>
                <c:pt idx="1636">
                  <c:v>16.6</c:v>
                </c:pt>
                <c:pt idx="1637">
                  <c:v>17.1</c:v>
                </c:pt>
                <c:pt idx="1638">
                  <c:v>17.0</c:v>
                </c:pt>
                <c:pt idx="1639">
                  <c:v>17.1</c:v>
                </c:pt>
                <c:pt idx="1640">
                  <c:v>16.8</c:v>
                </c:pt>
                <c:pt idx="1641">
                  <c:v>16.9</c:v>
                </c:pt>
                <c:pt idx="1642">
                  <c:v>16.9</c:v>
                </c:pt>
                <c:pt idx="1643">
                  <c:v>16.9</c:v>
                </c:pt>
                <c:pt idx="1644">
                  <c:v>17.3</c:v>
                </c:pt>
                <c:pt idx="1645">
                  <c:v>16.9</c:v>
                </c:pt>
                <c:pt idx="1646">
                  <c:v>17.0</c:v>
                </c:pt>
                <c:pt idx="1647">
                  <c:v>17.0</c:v>
                </c:pt>
                <c:pt idx="1648">
                  <c:v>16.9</c:v>
                </c:pt>
                <c:pt idx="1649">
                  <c:v>16.8</c:v>
                </c:pt>
                <c:pt idx="1650">
                  <c:v>16.9</c:v>
                </c:pt>
                <c:pt idx="1651">
                  <c:v>17.2</c:v>
                </c:pt>
                <c:pt idx="1652">
                  <c:v>17.1</c:v>
                </c:pt>
                <c:pt idx="1653">
                  <c:v>16.9</c:v>
                </c:pt>
                <c:pt idx="1654">
                  <c:v>16.9</c:v>
                </c:pt>
                <c:pt idx="1655">
                  <c:v>16.9</c:v>
                </c:pt>
                <c:pt idx="1656">
                  <c:v>17.2</c:v>
                </c:pt>
                <c:pt idx="1657">
                  <c:v>16.6</c:v>
                </c:pt>
                <c:pt idx="1658">
                  <c:v>16.9</c:v>
                </c:pt>
                <c:pt idx="1659">
                  <c:v>17.0</c:v>
                </c:pt>
                <c:pt idx="1660">
                  <c:v>16.8</c:v>
                </c:pt>
                <c:pt idx="1661">
                  <c:v>16.9</c:v>
                </c:pt>
                <c:pt idx="1662">
                  <c:v>17.0</c:v>
                </c:pt>
                <c:pt idx="1663">
                  <c:v>17.0</c:v>
                </c:pt>
                <c:pt idx="1664">
                  <c:v>17.0</c:v>
                </c:pt>
                <c:pt idx="1665">
                  <c:v>16.8</c:v>
                </c:pt>
                <c:pt idx="1666">
                  <c:v>16.8</c:v>
                </c:pt>
                <c:pt idx="1667">
                  <c:v>17.1</c:v>
                </c:pt>
                <c:pt idx="1668">
                  <c:v>17.0</c:v>
                </c:pt>
                <c:pt idx="1669">
                  <c:v>16.8</c:v>
                </c:pt>
                <c:pt idx="1670">
                  <c:v>16.8</c:v>
                </c:pt>
                <c:pt idx="1671">
                  <c:v>16.7</c:v>
                </c:pt>
                <c:pt idx="1672">
                  <c:v>17.0</c:v>
                </c:pt>
                <c:pt idx="1673">
                  <c:v>17.1</c:v>
                </c:pt>
                <c:pt idx="1674">
                  <c:v>16.9</c:v>
                </c:pt>
                <c:pt idx="1675">
                  <c:v>16.9</c:v>
                </c:pt>
                <c:pt idx="1676">
                  <c:v>16.9</c:v>
                </c:pt>
                <c:pt idx="1677">
                  <c:v>16.9</c:v>
                </c:pt>
                <c:pt idx="1678">
                  <c:v>16.9</c:v>
                </c:pt>
                <c:pt idx="1679">
                  <c:v>17.3</c:v>
                </c:pt>
                <c:pt idx="1680">
                  <c:v>16.6</c:v>
                </c:pt>
                <c:pt idx="1681">
                  <c:v>17.0</c:v>
                </c:pt>
                <c:pt idx="1682">
                  <c:v>17.0</c:v>
                </c:pt>
                <c:pt idx="1683">
                  <c:v>17.0</c:v>
                </c:pt>
                <c:pt idx="1684">
                  <c:v>17.4</c:v>
                </c:pt>
                <c:pt idx="1685">
                  <c:v>17.0</c:v>
                </c:pt>
                <c:pt idx="1686">
                  <c:v>16.8</c:v>
                </c:pt>
                <c:pt idx="1687">
                  <c:v>16.9</c:v>
                </c:pt>
                <c:pt idx="1688">
                  <c:v>17.0</c:v>
                </c:pt>
                <c:pt idx="1689">
                  <c:v>17.2</c:v>
                </c:pt>
                <c:pt idx="1690">
                  <c:v>17.0</c:v>
                </c:pt>
                <c:pt idx="1691">
                  <c:v>16.8</c:v>
                </c:pt>
                <c:pt idx="1692">
                  <c:v>17.0</c:v>
                </c:pt>
                <c:pt idx="1693">
                  <c:v>17.0</c:v>
                </c:pt>
                <c:pt idx="1694">
                  <c:v>16.9</c:v>
                </c:pt>
                <c:pt idx="1695">
                  <c:v>16.8</c:v>
                </c:pt>
                <c:pt idx="1696">
                  <c:v>16.9</c:v>
                </c:pt>
                <c:pt idx="1697">
                  <c:v>17.2</c:v>
                </c:pt>
                <c:pt idx="1698">
                  <c:v>17.1</c:v>
                </c:pt>
                <c:pt idx="1699">
                  <c:v>16.7</c:v>
                </c:pt>
                <c:pt idx="1700">
                  <c:v>16.9</c:v>
                </c:pt>
                <c:pt idx="1701">
                  <c:v>17.2</c:v>
                </c:pt>
                <c:pt idx="1702">
                  <c:v>17.1</c:v>
                </c:pt>
                <c:pt idx="1703">
                  <c:v>17.0</c:v>
                </c:pt>
                <c:pt idx="1704">
                  <c:v>17.1</c:v>
                </c:pt>
                <c:pt idx="1705">
                  <c:v>16.8</c:v>
                </c:pt>
                <c:pt idx="1706">
                  <c:v>17.2</c:v>
                </c:pt>
                <c:pt idx="1707">
                  <c:v>16.9</c:v>
                </c:pt>
                <c:pt idx="1708">
                  <c:v>16.9</c:v>
                </c:pt>
                <c:pt idx="1709">
                  <c:v>16.7</c:v>
                </c:pt>
                <c:pt idx="1710">
                  <c:v>17.2</c:v>
                </c:pt>
                <c:pt idx="1711">
                  <c:v>17.1</c:v>
                </c:pt>
                <c:pt idx="1712">
                  <c:v>16.8</c:v>
                </c:pt>
                <c:pt idx="1713">
                  <c:v>17.3</c:v>
                </c:pt>
                <c:pt idx="1714">
                  <c:v>17.0</c:v>
                </c:pt>
                <c:pt idx="1715">
                  <c:v>17.2</c:v>
                </c:pt>
                <c:pt idx="1716">
                  <c:v>17.2</c:v>
                </c:pt>
                <c:pt idx="1717">
                  <c:v>17.0</c:v>
                </c:pt>
                <c:pt idx="1718">
                  <c:v>16.8</c:v>
                </c:pt>
                <c:pt idx="1719">
                  <c:v>16.9</c:v>
                </c:pt>
                <c:pt idx="1720">
                  <c:v>17.3</c:v>
                </c:pt>
                <c:pt idx="1721">
                  <c:v>16.7</c:v>
                </c:pt>
                <c:pt idx="1722">
                  <c:v>17.1</c:v>
                </c:pt>
                <c:pt idx="1723">
                  <c:v>17.0</c:v>
                </c:pt>
                <c:pt idx="1724">
                  <c:v>17.0</c:v>
                </c:pt>
                <c:pt idx="1725">
                  <c:v>17.0</c:v>
                </c:pt>
                <c:pt idx="1726">
                  <c:v>17.0</c:v>
                </c:pt>
                <c:pt idx="1727">
                  <c:v>16.9</c:v>
                </c:pt>
                <c:pt idx="1728">
                  <c:v>16.8</c:v>
                </c:pt>
                <c:pt idx="1729">
                  <c:v>16.9</c:v>
                </c:pt>
                <c:pt idx="1730">
                  <c:v>17.1</c:v>
                </c:pt>
                <c:pt idx="1731">
                  <c:v>17.0</c:v>
                </c:pt>
                <c:pt idx="1732">
                  <c:v>16.9</c:v>
                </c:pt>
                <c:pt idx="1733">
                  <c:v>16.7</c:v>
                </c:pt>
                <c:pt idx="1734">
                  <c:v>16.9</c:v>
                </c:pt>
                <c:pt idx="1735">
                  <c:v>16.9</c:v>
                </c:pt>
                <c:pt idx="1736">
                  <c:v>17.1</c:v>
                </c:pt>
                <c:pt idx="1737">
                  <c:v>16.7</c:v>
                </c:pt>
                <c:pt idx="1738">
                  <c:v>16.8</c:v>
                </c:pt>
                <c:pt idx="1739">
                  <c:v>17.1</c:v>
                </c:pt>
                <c:pt idx="1740">
                  <c:v>16.7</c:v>
                </c:pt>
                <c:pt idx="1741">
                  <c:v>17.1</c:v>
                </c:pt>
                <c:pt idx="1742">
                  <c:v>16.9</c:v>
                </c:pt>
                <c:pt idx="1743">
                  <c:v>16.8</c:v>
                </c:pt>
                <c:pt idx="1744">
                  <c:v>17.0</c:v>
                </c:pt>
                <c:pt idx="1745">
                  <c:v>16.8</c:v>
                </c:pt>
                <c:pt idx="1746">
                  <c:v>17.0</c:v>
                </c:pt>
                <c:pt idx="1747">
                  <c:v>16.8</c:v>
                </c:pt>
                <c:pt idx="1748">
                  <c:v>17.2</c:v>
                </c:pt>
                <c:pt idx="1749">
                  <c:v>17.1</c:v>
                </c:pt>
                <c:pt idx="1750">
                  <c:v>16.7</c:v>
                </c:pt>
                <c:pt idx="1751">
                  <c:v>17.1</c:v>
                </c:pt>
                <c:pt idx="1752">
                  <c:v>16.9</c:v>
                </c:pt>
                <c:pt idx="1753">
                  <c:v>16.7</c:v>
                </c:pt>
                <c:pt idx="1754">
                  <c:v>16.9</c:v>
                </c:pt>
                <c:pt idx="1755">
                  <c:v>17.2</c:v>
                </c:pt>
                <c:pt idx="1756">
                  <c:v>17.1</c:v>
                </c:pt>
                <c:pt idx="1757">
                  <c:v>17.1</c:v>
                </c:pt>
                <c:pt idx="1758">
                  <c:v>16.9</c:v>
                </c:pt>
                <c:pt idx="1759">
                  <c:v>17.0</c:v>
                </c:pt>
                <c:pt idx="1760">
                  <c:v>16.9</c:v>
                </c:pt>
                <c:pt idx="1761">
                  <c:v>16.8</c:v>
                </c:pt>
                <c:pt idx="1762">
                  <c:v>16.9</c:v>
                </c:pt>
                <c:pt idx="1763">
                  <c:v>17.1</c:v>
                </c:pt>
                <c:pt idx="1764">
                  <c:v>17.0</c:v>
                </c:pt>
                <c:pt idx="1765">
                  <c:v>16.9</c:v>
                </c:pt>
                <c:pt idx="1766">
                  <c:v>16.9</c:v>
                </c:pt>
                <c:pt idx="1767">
                  <c:v>16.9</c:v>
                </c:pt>
                <c:pt idx="1768">
                  <c:v>17.0</c:v>
                </c:pt>
                <c:pt idx="1769">
                  <c:v>16.9</c:v>
                </c:pt>
                <c:pt idx="1770">
                  <c:v>16.9</c:v>
                </c:pt>
                <c:pt idx="1771">
                  <c:v>17.2</c:v>
                </c:pt>
                <c:pt idx="1772">
                  <c:v>17.0</c:v>
                </c:pt>
                <c:pt idx="1773">
                  <c:v>16.9</c:v>
                </c:pt>
                <c:pt idx="1774">
                  <c:v>17.0</c:v>
                </c:pt>
                <c:pt idx="1775">
                  <c:v>17.0</c:v>
                </c:pt>
                <c:pt idx="1776">
                  <c:v>17.2</c:v>
                </c:pt>
                <c:pt idx="1777">
                  <c:v>17.0</c:v>
                </c:pt>
                <c:pt idx="1778">
                  <c:v>17.0</c:v>
                </c:pt>
                <c:pt idx="1779">
                  <c:v>17.1</c:v>
                </c:pt>
                <c:pt idx="1780">
                  <c:v>17.1</c:v>
                </c:pt>
                <c:pt idx="1781">
                  <c:v>16.8</c:v>
                </c:pt>
                <c:pt idx="1782">
                  <c:v>17.1</c:v>
                </c:pt>
                <c:pt idx="1783">
                  <c:v>17.0</c:v>
                </c:pt>
                <c:pt idx="1784">
                  <c:v>16.9</c:v>
                </c:pt>
                <c:pt idx="1785">
                  <c:v>16.9</c:v>
                </c:pt>
                <c:pt idx="1786">
                  <c:v>17.0</c:v>
                </c:pt>
                <c:pt idx="1787">
                  <c:v>16.9</c:v>
                </c:pt>
                <c:pt idx="1788">
                  <c:v>17.0</c:v>
                </c:pt>
                <c:pt idx="1789">
                  <c:v>17.2</c:v>
                </c:pt>
                <c:pt idx="1790">
                  <c:v>17.4</c:v>
                </c:pt>
                <c:pt idx="1791">
                  <c:v>16.9</c:v>
                </c:pt>
                <c:pt idx="1792">
                  <c:v>17.0</c:v>
                </c:pt>
                <c:pt idx="1793">
                  <c:v>16.9</c:v>
                </c:pt>
                <c:pt idx="1794">
                  <c:v>17.2</c:v>
                </c:pt>
                <c:pt idx="1795">
                  <c:v>17.2</c:v>
                </c:pt>
                <c:pt idx="1796">
                  <c:v>17.0</c:v>
                </c:pt>
                <c:pt idx="1797">
                  <c:v>17.0</c:v>
                </c:pt>
                <c:pt idx="1798">
                  <c:v>17.1</c:v>
                </c:pt>
                <c:pt idx="1799">
                  <c:v>16.8</c:v>
                </c:pt>
                <c:pt idx="1800">
                  <c:v>17.0</c:v>
                </c:pt>
                <c:pt idx="1801">
                  <c:v>17.1</c:v>
                </c:pt>
                <c:pt idx="1802">
                  <c:v>17.1</c:v>
                </c:pt>
                <c:pt idx="1803">
                  <c:v>17.3</c:v>
                </c:pt>
                <c:pt idx="1804">
                  <c:v>16.8</c:v>
                </c:pt>
                <c:pt idx="1805">
                  <c:v>16.8</c:v>
                </c:pt>
                <c:pt idx="1806">
                  <c:v>17.0</c:v>
                </c:pt>
                <c:pt idx="1807">
                  <c:v>16.8</c:v>
                </c:pt>
                <c:pt idx="1808">
                  <c:v>17.1</c:v>
                </c:pt>
                <c:pt idx="1809">
                  <c:v>16.6</c:v>
                </c:pt>
                <c:pt idx="1810">
                  <c:v>16.9</c:v>
                </c:pt>
                <c:pt idx="1811">
                  <c:v>17.0</c:v>
                </c:pt>
                <c:pt idx="1812">
                  <c:v>17.2</c:v>
                </c:pt>
                <c:pt idx="1813">
                  <c:v>17.0</c:v>
                </c:pt>
                <c:pt idx="1814">
                  <c:v>17.1</c:v>
                </c:pt>
                <c:pt idx="1815">
                  <c:v>17.0</c:v>
                </c:pt>
                <c:pt idx="1816">
                  <c:v>17.1</c:v>
                </c:pt>
                <c:pt idx="1817">
                  <c:v>17.1</c:v>
                </c:pt>
                <c:pt idx="1818">
                  <c:v>17.2</c:v>
                </c:pt>
                <c:pt idx="1819">
                  <c:v>16.9</c:v>
                </c:pt>
                <c:pt idx="1820">
                  <c:v>17.1</c:v>
                </c:pt>
                <c:pt idx="1821">
                  <c:v>17.1</c:v>
                </c:pt>
                <c:pt idx="1822">
                  <c:v>17.0</c:v>
                </c:pt>
                <c:pt idx="1823">
                  <c:v>17.2</c:v>
                </c:pt>
                <c:pt idx="1824">
                  <c:v>17.0</c:v>
                </c:pt>
                <c:pt idx="1825">
                  <c:v>16.9</c:v>
                </c:pt>
                <c:pt idx="1826">
                  <c:v>16.8</c:v>
                </c:pt>
                <c:pt idx="1827">
                  <c:v>17.1</c:v>
                </c:pt>
                <c:pt idx="1828">
                  <c:v>17.0</c:v>
                </c:pt>
                <c:pt idx="1829">
                  <c:v>16.9</c:v>
                </c:pt>
                <c:pt idx="1830">
                  <c:v>16.9</c:v>
                </c:pt>
                <c:pt idx="1831">
                  <c:v>17.4</c:v>
                </c:pt>
                <c:pt idx="1832">
                  <c:v>17.1</c:v>
                </c:pt>
                <c:pt idx="1833">
                  <c:v>16.9</c:v>
                </c:pt>
                <c:pt idx="1834">
                  <c:v>16.7</c:v>
                </c:pt>
                <c:pt idx="1835">
                  <c:v>17.0</c:v>
                </c:pt>
                <c:pt idx="1836">
                  <c:v>17.1</c:v>
                </c:pt>
                <c:pt idx="1837">
                  <c:v>17.1</c:v>
                </c:pt>
                <c:pt idx="1838">
                  <c:v>16.9</c:v>
                </c:pt>
                <c:pt idx="1839">
                  <c:v>17.1</c:v>
                </c:pt>
                <c:pt idx="1840">
                  <c:v>17.0</c:v>
                </c:pt>
                <c:pt idx="1841">
                  <c:v>17.0</c:v>
                </c:pt>
                <c:pt idx="1842">
                  <c:v>17.0</c:v>
                </c:pt>
                <c:pt idx="1843">
                  <c:v>17.0</c:v>
                </c:pt>
                <c:pt idx="1844">
                  <c:v>16.9</c:v>
                </c:pt>
                <c:pt idx="1845">
                  <c:v>17.2</c:v>
                </c:pt>
                <c:pt idx="1846">
                  <c:v>17.0</c:v>
                </c:pt>
                <c:pt idx="1847">
                  <c:v>16.8</c:v>
                </c:pt>
                <c:pt idx="1848">
                  <c:v>17.2</c:v>
                </c:pt>
                <c:pt idx="1849">
                  <c:v>17.0</c:v>
                </c:pt>
                <c:pt idx="1850">
                  <c:v>17.3</c:v>
                </c:pt>
                <c:pt idx="1851">
                  <c:v>16.9</c:v>
                </c:pt>
                <c:pt idx="1852">
                  <c:v>17.1</c:v>
                </c:pt>
                <c:pt idx="1853">
                  <c:v>17.2</c:v>
                </c:pt>
                <c:pt idx="1854">
                  <c:v>17.4</c:v>
                </c:pt>
                <c:pt idx="1855">
                  <c:v>16.7</c:v>
                </c:pt>
                <c:pt idx="1856">
                  <c:v>17.1</c:v>
                </c:pt>
                <c:pt idx="1857">
                  <c:v>16.9</c:v>
                </c:pt>
                <c:pt idx="1858">
                  <c:v>16.9</c:v>
                </c:pt>
                <c:pt idx="1859">
                  <c:v>17.0</c:v>
                </c:pt>
                <c:pt idx="1860">
                  <c:v>17.0</c:v>
                </c:pt>
                <c:pt idx="1861">
                  <c:v>16.9</c:v>
                </c:pt>
                <c:pt idx="1862">
                  <c:v>16.9</c:v>
                </c:pt>
                <c:pt idx="1863">
                  <c:v>17.2</c:v>
                </c:pt>
                <c:pt idx="1864">
                  <c:v>16.9</c:v>
                </c:pt>
                <c:pt idx="1865">
                  <c:v>17.2</c:v>
                </c:pt>
                <c:pt idx="1866">
                  <c:v>17.2</c:v>
                </c:pt>
                <c:pt idx="1867">
                  <c:v>16.9</c:v>
                </c:pt>
                <c:pt idx="1868">
                  <c:v>17.5</c:v>
                </c:pt>
                <c:pt idx="1869">
                  <c:v>17.0</c:v>
                </c:pt>
                <c:pt idx="1870">
                  <c:v>17.1</c:v>
                </c:pt>
                <c:pt idx="1871">
                  <c:v>17.0</c:v>
                </c:pt>
                <c:pt idx="1872">
                  <c:v>16.9</c:v>
                </c:pt>
                <c:pt idx="1873">
                  <c:v>17.0</c:v>
                </c:pt>
                <c:pt idx="1874">
                  <c:v>17.4</c:v>
                </c:pt>
                <c:pt idx="1875">
                  <c:v>17.3</c:v>
                </c:pt>
                <c:pt idx="1876">
                  <c:v>17.0</c:v>
                </c:pt>
                <c:pt idx="1877">
                  <c:v>17.1</c:v>
                </c:pt>
                <c:pt idx="1878">
                  <c:v>17.0</c:v>
                </c:pt>
                <c:pt idx="1879">
                  <c:v>17.0</c:v>
                </c:pt>
                <c:pt idx="1880">
                  <c:v>16.8</c:v>
                </c:pt>
                <c:pt idx="1881">
                  <c:v>17.4</c:v>
                </c:pt>
                <c:pt idx="1882">
                  <c:v>16.9</c:v>
                </c:pt>
                <c:pt idx="1883">
                  <c:v>17.3</c:v>
                </c:pt>
                <c:pt idx="1884">
                  <c:v>17.2</c:v>
                </c:pt>
                <c:pt idx="1885">
                  <c:v>17.2</c:v>
                </c:pt>
                <c:pt idx="1886">
                  <c:v>16.7</c:v>
                </c:pt>
                <c:pt idx="1887">
                  <c:v>17.1</c:v>
                </c:pt>
                <c:pt idx="1888">
                  <c:v>16.9</c:v>
                </c:pt>
                <c:pt idx="1889">
                  <c:v>17.1</c:v>
                </c:pt>
                <c:pt idx="1890">
                  <c:v>17.0</c:v>
                </c:pt>
                <c:pt idx="1891">
                  <c:v>17.4</c:v>
                </c:pt>
                <c:pt idx="1892">
                  <c:v>16.9</c:v>
                </c:pt>
                <c:pt idx="1893">
                  <c:v>17.1</c:v>
                </c:pt>
                <c:pt idx="1894">
                  <c:v>16.9</c:v>
                </c:pt>
                <c:pt idx="1895">
                  <c:v>17.1</c:v>
                </c:pt>
                <c:pt idx="1896">
                  <c:v>17.0</c:v>
                </c:pt>
                <c:pt idx="1897">
                  <c:v>17.1</c:v>
                </c:pt>
                <c:pt idx="1898">
                  <c:v>17.0</c:v>
                </c:pt>
                <c:pt idx="1899">
                  <c:v>17.0</c:v>
                </c:pt>
                <c:pt idx="1900">
                  <c:v>17.1</c:v>
                </c:pt>
                <c:pt idx="1901">
                  <c:v>17.0</c:v>
                </c:pt>
                <c:pt idx="1902">
                  <c:v>17.1</c:v>
                </c:pt>
                <c:pt idx="1903">
                  <c:v>17.2</c:v>
                </c:pt>
                <c:pt idx="1904">
                  <c:v>16.9</c:v>
                </c:pt>
                <c:pt idx="1905">
                  <c:v>17.2</c:v>
                </c:pt>
                <c:pt idx="1906">
                  <c:v>16.8</c:v>
                </c:pt>
                <c:pt idx="1907">
                  <c:v>17.1</c:v>
                </c:pt>
                <c:pt idx="1908">
                  <c:v>17.2</c:v>
                </c:pt>
                <c:pt idx="1909">
                  <c:v>17.2</c:v>
                </c:pt>
                <c:pt idx="1910">
                  <c:v>17.3</c:v>
                </c:pt>
                <c:pt idx="1911">
                  <c:v>17.4</c:v>
                </c:pt>
                <c:pt idx="1912">
                  <c:v>17.2</c:v>
                </c:pt>
                <c:pt idx="1913">
                  <c:v>17.1</c:v>
                </c:pt>
                <c:pt idx="1914">
                  <c:v>17.1</c:v>
                </c:pt>
                <c:pt idx="1915">
                  <c:v>17.3</c:v>
                </c:pt>
                <c:pt idx="1916">
                  <c:v>17.2</c:v>
                </c:pt>
                <c:pt idx="1917">
                  <c:v>16.9</c:v>
                </c:pt>
                <c:pt idx="1918">
                  <c:v>17.0</c:v>
                </c:pt>
                <c:pt idx="1919">
                  <c:v>17.3</c:v>
                </c:pt>
                <c:pt idx="1920">
                  <c:v>17.2</c:v>
                </c:pt>
                <c:pt idx="1921">
                  <c:v>17.1</c:v>
                </c:pt>
                <c:pt idx="1922">
                  <c:v>16.8</c:v>
                </c:pt>
                <c:pt idx="1923">
                  <c:v>17.3</c:v>
                </c:pt>
                <c:pt idx="1924">
                  <c:v>17.0</c:v>
                </c:pt>
                <c:pt idx="1925">
                  <c:v>17.1</c:v>
                </c:pt>
                <c:pt idx="1926">
                  <c:v>16.9</c:v>
                </c:pt>
                <c:pt idx="1927">
                  <c:v>16.9</c:v>
                </c:pt>
                <c:pt idx="1928">
                  <c:v>17.3</c:v>
                </c:pt>
                <c:pt idx="1929">
                  <c:v>16.9</c:v>
                </c:pt>
                <c:pt idx="1930">
                  <c:v>17.1</c:v>
                </c:pt>
                <c:pt idx="1931">
                  <c:v>16.9</c:v>
                </c:pt>
                <c:pt idx="1932">
                  <c:v>17.0</c:v>
                </c:pt>
                <c:pt idx="1933">
                  <c:v>16.9</c:v>
                </c:pt>
                <c:pt idx="1934">
                  <c:v>17.2</c:v>
                </c:pt>
                <c:pt idx="1935">
                  <c:v>17.2</c:v>
                </c:pt>
                <c:pt idx="1936">
                  <c:v>17.1</c:v>
                </c:pt>
                <c:pt idx="1937">
                  <c:v>17.2</c:v>
                </c:pt>
                <c:pt idx="1938">
                  <c:v>17.1</c:v>
                </c:pt>
                <c:pt idx="1939">
                  <c:v>16.9</c:v>
                </c:pt>
                <c:pt idx="1940">
                  <c:v>17.1</c:v>
                </c:pt>
                <c:pt idx="1941">
                  <c:v>17.1</c:v>
                </c:pt>
                <c:pt idx="1942">
                  <c:v>17.1</c:v>
                </c:pt>
                <c:pt idx="1943">
                  <c:v>17.1</c:v>
                </c:pt>
                <c:pt idx="1944">
                  <c:v>17.0</c:v>
                </c:pt>
                <c:pt idx="1945">
                  <c:v>16.8</c:v>
                </c:pt>
                <c:pt idx="1946">
                  <c:v>17.0</c:v>
                </c:pt>
                <c:pt idx="1947">
                  <c:v>16.9</c:v>
                </c:pt>
                <c:pt idx="1948">
                  <c:v>17.0</c:v>
                </c:pt>
                <c:pt idx="1949">
                  <c:v>17.2</c:v>
                </c:pt>
                <c:pt idx="1950">
                  <c:v>17.4</c:v>
                </c:pt>
                <c:pt idx="1951">
                  <c:v>17.1</c:v>
                </c:pt>
                <c:pt idx="1952">
                  <c:v>17.0</c:v>
                </c:pt>
                <c:pt idx="1953">
                  <c:v>16.9</c:v>
                </c:pt>
                <c:pt idx="1954">
                  <c:v>17.0</c:v>
                </c:pt>
                <c:pt idx="1955">
                  <c:v>16.9</c:v>
                </c:pt>
                <c:pt idx="1956">
                  <c:v>17.0</c:v>
                </c:pt>
                <c:pt idx="1957">
                  <c:v>17.0</c:v>
                </c:pt>
                <c:pt idx="1958">
                  <c:v>17.1</c:v>
                </c:pt>
                <c:pt idx="1959">
                  <c:v>17.1</c:v>
                </c:pt>
                <c:pt idx="1960">
                  <c:v>17.0</c:v>
                </c:pt>
                <c:pt idx="1961">
                  <c:v>17.1</c:v>
                </c:pt>
                <c:pt idx="1962">
                  <c:v>17.2</c:v>
                </c:pt>
                <c:pt idx="1963">
                  <c:v>16.9</c:v>
                </c:pt>
                <c:pt idx="1964">
                  <c:v>17.3</c:v>
                </c:pt>
                <c:pt idx="1965">
                  <c:v>17.1</c:v>
                </c:pt>
                <c:pt idx="1966">
                  <c:v>17.1</c:v>
                </c:pt>
                <c:pt idx="1967">
                  <c:v>17.2</c:v>
                </c:pt>
                <c:pt idx="1968">
                  <c:v>17.0</c:v>
                </c:pt>
                <c:pt idx="1969">
                  <c:v>17.0</c:v>
                </c:pt>
                <c:pt idx="1970">
                  <c:v>17.2</c:v>
                </c:pt>
                <c:pt idx="1971">
                  <c:v>17.1</c:v>
                </c:pt>
                <c:pt idx="1972">
                  <c:v>17.2</c:v>
                </c:pt>
                <c:pt idx="1973">
                  <c:v>17.0</c:v>
                </c:pt>
                <c:pt idx="1974">
                  <c:v>16.9</c:v>
                </c:pt>
                <c:pt idx="1975">
                  <c:v>16.9</c:v>
                </c:pt>
                <c:pt idx="1976">
                  <c:v>17.1</c:v>
                </c:pt>
                <c:pt idx="1977">
                  <c:v>17.1</c:v>
                </c:pt>
                <c:pt idx="1978">
                  <c:v>17.0</c:v>
                </c:pt>
                <c:pt idx="1979">
                  <c:v>17.2</c:v>
                </c:pt>
                <c:pt idx="1980">
                  <c:v>17.0</c:v>
                </c:pt>
                <c:pt idx="1981">
                  <c:v>16.9</c:v>
                </c:pt>
                <c:pt idx="1982">
                  <c:v>17.2</c:v>
                </c:pt>
                <c:pt idx="1983">
                  <c:v>17.1</c:v>
                </c:pt>
                <c:pt idx="1984">
                  <c:v>17.2</c:v>
                </c:pt>
                <c:pt idx="1985">
                  <c:v>17.2</c:v>
                </c:pt>
                <c:pt idx="1986">
                  <c:v>16.8</c:v>
                </c:pt>
                <c:pt idx="1987">
                  <c:v>17.1</c:v>
                </c:pt>
                <c:pt idx="1988">
                  <c:v>17.1</c:v>
                </c:pt>
                <c:pt idx="1989">
                  <c:v>17.2</c:v>
                </c:pt>
                <c:pt idx="1990">
                  <c:v>17.2</c:v>
                </c:pt>
                <c:pt idx="1991">
                  <c:v>17.1</c:v>
                </c:pt>
                <c:pt idx="1992">
                  <c:v>17.0</c:v>
                </c:pt>
                <c:pt idx="1993">
                  <c:v>16.9</c:v>
                </c:pt>
                <c:pt idx="1994">
                  <c:v>17.1</c:v>
                </c:pt>
                <c:pt idx="1995">
                  <c:v>17.3</c:v>
                </c:pt>
                <c:pt idx="1996">
                  <c:v>16.7</c:v>
                </c:pt>
                <c:pt idx="1997">
                  <c:v>17.1</c:v>
                </c:pt>
                <c:pt idx="1998">
                  <c:v>17.2</c:v>
                </c:pt>
                <c:pt idx="1999">
                  <c:v>17.1</c:v>
                </c:pt>
                <c:pt idx="2000">
                  <c:v>17.0</c:v>
                </c:pt>
              </c:numCache>
            </c:numRef>
          </c:val>
          <c:smooth val="0"/>
        </c:ser>
        <c:ser>
          <c:idx val="1"/>
          <c:order val="1"/>
          <c:tx>
            <c:strRef>
              <c:f>Sheet1!$M$3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Sheet1!$M$4:$M$2004</c:f>
              <c:numCache>
                <c:formatCode>General</c:formatCode>
                <c:ptCount val="2001"/>
                <c:pt idx="0">
                  <c:v>49.8</c:v>
                </c:pt>
                <c:pt idx="1">
                  <c:v>47.0</c:v>
                </c:pt>
                <c:pt idx="2">
                  <c:v>46.6</c:v>
                </c:pt>
                <c:pt idx="3">
                  <c:v>47.6</c:v>
                </c:pt>
                <c:pt idx="4">
                  <c:v>46.1</c:v>
                </c:pt>
                <c:pt idx="5">
                  <c:v>47.5</c:v>
                </c:pt>
                <c:pt idx="6">
                  <c:v>43.8</c:v>
                </c:pt>
                <c:pt idx="7">
                  <c:v>44.3</c:v>
                </c:pt>
                <c:pt idx="8">
                  <c:v>44.3</c:v>
                </c:pt>
                <c:pt idx="9">
                  <c:v>44.9</c:v>
                </c:pt>
                <c:pt idx="10">
                  <c:v>44.4</c:v>
                </c:pt>
                <c:pt idx="11">
                  <c:v>43.6</c:v>
                </c:pt>
                <c:pt idx="12">
                  <c:v>43.2</c:v>
                </c:pt>
                <c:pt idx="13">
                  <c:v>43.0</c:v>
                </c:pt>
                <c:pt idx="14">
                  <c:v>43.9</c:v>
                </c:pt>
                <c:pt idx="15">
                  <c:v>43.7</c:v>
                </c:pt>
                <c:pt idx="16">
                  <c:v>42.2</c:v>
                </c:pt>
                <c:pt idx="17">
                  <c:v>43.7</c:v>
                </c:pt>
                <c:pt idx="18">
                  <c:v>42.3</c:v>
                </c:pt>
                <c:pt idx="19">
                  <c:v>43.5</c:v>
                </c:pt>
                <c:pt idx="20">
                  <c:v>43.7</c:v>
                </c:pt>
                <c:pt idx="21">
                  <c:v>42.9</c:v>
                </c:pt>
                <c:pt idx="22">
                  <c:v>41.8</c:v>
                </c:pt>
                <c:pt idx="23">
                  <c:v>42.7</c:v>
                </c:pt>
                <c:pt idx="24">
                  <c:v>42.4</c:v>
                </c:pt>
                <c:pt idx="25">
                  <c:v>42.4</c:v>
                </c:pt>
                <c:pt idx="26">
                  <c:v>42.9</c:v>
                </c:pt>
                <c:pt idx="27">
                  <c:v>41.8</c:v>
                </c:pt>
                <c:pt idx="28">
                  <c:v>41.3</c:v>
                </c:pt>
                <c:pt idx="29">
                  <c:v>41.3</c:v>
                </c:pt>
                <c:pt idx="30">
                  <c:v>41.5</c:v>
                </c:pt>
                <c:pt idx="31">
                  <c:v>40.9</c:v>
                </c:pt>
                <c:pt idx="32">
                  <c:v>41.1</c:v>
                </c:pt>
                <c:pt idx="33">
                  <c:v>41.2</c:v>
                </c:pt>
                <c:pt idx="34">
                  <c:v>40.2</c:v>
                </c:pt>
                <c:pt idx="35">
                  <c:v>40.9</c:v>
                </c:pt>
                <c:pt idx="36">
                  <c:v>41.7</c:v>
                </c:pt>
                <c:pt idx="37">
                  <c:v>41.1</c:v>
                </c:pt>
                <c:pt idx="38">
                  <c:v>39.5</c:v>
                </c:pt>
                <c:pt idx="39">
                  <c:v>40.9</c:v>
                </c:pt>
                <c:pt idx="40">
                  <c:v>40.3</c:v>
                </c:pt>
                <c:pt idx="41">
                  <c:v>41.6</c:v>
                </c:pt>
                <c:pt idx="42">
                  <c:v>40.1</c:v>
                </c:pt>
                <c:pt idx="43">
                  <c:v>39.8</c:v>
                </c:pt>
                <c:pt idx="44">
                  <c:v>39.6</c:v>
                </c:pt>
                <c:pt idx="45">
                  <c:v>39.3</c:v>
                </c:pt>
                <c:pt idx="46">
                  <c:v>39.0</c:v>
                </c:pt>
                <c:pt idx="47">
                  <c:v>38.2</c:v>
                </c:pt>
                <c:pt idx="48">
                  <c:v>39.6</c:v>
                </c:pt>
                <c:pt idx="49">
                  <c:v>39.5</c:v>
                </c:pt>
                <c:pt idx="50">
                  <c:v>39.1</c:v>
                </c:pt>
                <c:pt idx="51">
                  <c:v>38.6</c:v>
                </c:pt>
                <c:pt idx="52">
                  <c:v>41.3</c:v>
                </c:pt>
                <c:pt idx="53">
                  <c:v>39.3</c:v>
                </c:pt>
                <c:pt idx="54">
                  <c:v>38.8</c:v>
                </c:pt>
                <c:pt idx="55">
                  <c:v>39.5</c:v>
                </c:pt>
                <c:pt idx="56">
                  <c:v>38.7</c:v>
                </c:pt>
                <c:pt idx="57">
                  <c:v>38.3</c:v>
                </c:pt>
                <c:pt idx="58">
                  <c:v>37.7</c:v>
                </c:pt>
                <c:pt idx="59">
                  <c:v>37.8</c:v>
                </c:pt>
                <c:pt idx="60">
                  <c:v>37.7</c:v>
                </c:pt>
                <c:pt idx="61">
                  <c:v>38.2</c:v>
                </c:pt>
                <c:pt idx="62">
                  <c:v>38.4</c:v>
                </c:pt>
                <c:pt idx="63">
                  <c:v>38.8</c:v>
                </c:pt>
                <c:pt idx="64">
                  <c:v>37.8</c:v>
                </c:pt>
                <c:pt idx="65">
                  <c:v>37.9</c:v>
                </c:pt>
                <c:pt idx="66">
                  <c:v>37.5</c:v>
                </c:pt>
                <c:pt idx="67">
                  <c:v>37.7</c:v>
                </c:pt>
                <c:pt idx="68">
                  <c:v>38.5</c:v>
                </c:pt>
                <c:pt idx="69">
                  <c:v>38.3</c:v>
                </c:pt>
                <c:pt idx="70">
                  <c:v>37.4</c:v>
                </c:pt>
                <c:pt idx="71">
                  <c:v>39.2</c:v>
                </c:pt>
                <c:pt idx="72">
                  <c:v>38.3</c:v>
                </c:pt>
                <c:pt idx="73">
                  <c:v>36.9</c:v>
                </c:pt>
                <c:pt idx="74">
                  <c:v>37.1</c:v>
                </c:pt>
                <c:pt idx="75">
                  <c:v>36.8</c:v>
                </c:pt>
                <c:pt idx="76">
                  <c:v>37.3</c:v>
                </c:pt>
                <c:pt idx="77">
                  <c:v>37.4</c:v>
                </c:pt>
                <c:pt idx="78">
                  <c:v>35.8</c:v>
                </c:pt>
                <c:pt idx="79">
                  <c:v>36.7</c:v>
                </c:pt>
                <c:pt idx="80">
                  <c:v>36.8</c:v>
                </c:pt>
                <c:pt idx="81">
                  <c:v>37.3</c:v>
                </c:pt>
                <c:pt idx="82">
                  <c:v>37.2</c:v>
                </c:pt>
                <c:pt idx="83">
                  <c:v>37.7</c:v>
                </c:pt>
                <c:pt idx="84">
                  <c:v>37.1</c:v>
                </c:pt>
                <c:pt idx="85">
                  <c:v>36.3</c:v>
                </c:pt>
                <c:pt idx="86">
                  <c:v>36.9</c:v>
                </c:pt>
                <c:pt idx="87">
                  <c:v>36.2</c:v>
                </c:pt>
                <c:pt idx="88">
                  <c:v>36.8</c:v>
                </c:pt>
                <c:pt idx="89">
                  <c:v>37.7</c:v>
                </c:pt>
                <c:pt idx="90">
                  <c:v>37.1</c:v>
                </c:pt>
                <c:pt idx="91">
                  <c:v>36.2</c:v>
                </c:pt>
                <c:pt idx="92">
                  <c:v>36.0</c:v>
                </c:pt>
                <c:pt idx="93">
                  <c:v>36.8</c:v>
                </c:pt>
                <c:pt idx="94">
                  <c:v>36.1</c:v>
                </c:pt>
                <c:pt idx="95">
                  <c:v>36.3</c:v>
                </c:pt>
                <c:pt idx="96">
                  <c:v>35.7</c:v>
                </c:pt>
                <c:pt idx="97">
                  <c:v>36.3</c:v>
                </c:pt>
                <c:pt idx="98">
                  <c:v>36.8</c:v>
                </c:pt>
                <c:pt idx="99">
                  <c:v>36.1</c:v>
                </c:pt>
                <c:pt idx="100">
                  <c:v>35.8</c:v>
                </c:pt>
                <c:pt idx="101">
                  <c:v>36.3</c:v>
                </c:pt>
                <c:pt idx="102">
                  <c:v>36.5</c:v>
                </c:pt>
                <c:pt idx="103">
                  <c:v>37.9</c:v>
                </c:pt>
                <c:pt idx="104">
                  <c:v>36.3</c:v>
                </c:pt>
                <c:pt idx="105">
                  <c:v>35.5</c:v>
                </c:pt>
                <c:pt idx="106">
                  <c:v>35.3</c:v>
                </c:pt>
                <c:pt idx="107">
                  <c:v>34.8</c:v>
                </c:pt>
                <c:pt idx="108">
                  <c:v>36.1</c:v>
                </c:pt>
                <c:pt idx="109">
                  <c:v>35.3</c:v>
                </c:pt>
                <c:pt idx="110">
                  <c:v>36.4</c:v>
                </c:pt>
                <c:pt idx="111">
                  <c:v>35.9</c:v>
                </c:pt>
                <c:pt idx="112">
                  <c:v>36.8</c:v>
                </c:pt>
                <c:pt idx="113">
                  <c:v>34.7</c:v>
                </c:pt>
                <c:pt idx="114">
                  <c:v>35.2</c:v>
                </c:pt>
                <c:pt idx="115">
                  <c:v>34.9</c:v>
                </c:pt>
                <c:pt idx="116">
                  <c:v>34.9</c:v>
                </c:pt>
                <c:pt idx="117">
                  <c:v>35.0</c:v>
                </c:pt>
                <c:pt idx="118">
                  <c:v>34.5</c:v>
                </c:pt>
                <c:pt idx="119">
                  <c:v>35.1</c:v>
                </c:pt>
                <c:pt idx="120">
                  <c:v>35.6</c:v>
                </c:pt>
                <c:pt idx="121">
                  <c:v>35.4</c:v>
                </c:pt>
                <c:pt idx="122">
                  <c:v>34.7</c:v>
                </c:pt>
                <c:pt idx="123">
                  <c:v>34.1</c:v>
                </c:pt>
                <c:pt idx="124">
                  <c:v>35.1</c:v>
                </c:pt>
                <c:pt idx="125">
                  <c:v>35.3</c:v>
                </c:pt>
                <c:pt idx="126">
                  <c:v>34.3</c:v>
                </c:pt>
                <c:pt idx="127">
                  <c:v>34.5</c:v>
                </c:pt>
                <c:pt idx="128">
                  <c:v>34.7</c:v>
                </c:pt>
                <c:pt idx="129">
                  <c:v>36.8</c:v>
                </c:pt>
                <c:pt idx="130">
                  <c:v>35.4</c:v>
                </c:pt>
                <c:pt idx="131">
                  <c:v>34.3</c:v>
                </c:pt>
                <c:pt idx="132">
                  <c:v>33.9</c:v>
                </c:pt>
                <c:pt idx="133">
                  <c:v>35.2</c:v>
                </c:pt>
                <c:pt idx="134">
                  <c:v>34.2</c:v>
                </c:pt>
                <c:pt idx="135">
                  <c:v>34.1</c:v>
                </c:pt>
                <c:pt idx="136">
                  <c:v>34.3</c:v>
                </c:pt>
                <c:pt idx="137">
                  <c:v>34.5</c:v>
                </c:pt>
                <c:pt idx="138">
                  <c:v>34.9</c:v>
                </c:pt>
                <c:pt idx="139">
                  <c:v>35.1</c:v>
                </c:pt>
                <c:pt idx="140">
                  <c:v>34.9</c:v>
                </c:pt>
                <c:pt idx="141">
                  <c:v>33.6</c:v>
                </c:pt>
                <c:pt idx="142">
                  <c:v>33.8</c:v>
                </c:pt>
                <c:pt idx="143">
                  <c:v>35.0</c:v>
                </c:pt>
                <c:pt idx="144">
                  <c:v>34.5</c:v>
                </c:pt>
                <c:pt idx="145">
                  <c:v>35.7</c:v>
                </c:pt>
                <c:pt idx="146">
                  <c:v>33.9</c:v>
                </c:pt>
                <c:pt idx="147">
                  <c:v>34.0</c:v>
                </c:pt>
                <c:pt idx="148">
                  <c:v>34.5</c:v>
                </c:pt>
                <c:pt idx="149">
                  <c:v>34.4</c:v>
                </c:pt>
                <c:pt idx="150">
                  <c:v>34.0</c:v>
                </c:pt>
                <c:pt idx="151">
                  <c:v>34.2</c:v>
                </c:pt>
                <c:pt idx="152">
                  <c:v>34.5</c:v>
                </c:pt>
                <c:pt idx="153">
                  <c:v>34.3</c:v>
                </c:pt>
                <c:pt idx="154">
                  <c:v>34.5</c:v>
                </c:pt>
                <c:pt idx="155">
                  <c:v>34.0</c:v>
                </c:pt>
                <c:pt idx="156">
                  <c:v>34.5</c:v>
                </c:pt>
                <c:pt idx="157">
                  <c:v>34.2</c:v>
                </c:pt>
                <c:pt idx="158">
                  <c:v>33.4</c:v>
                </c:pt>
                <c:pt idx="159">
                  <c:v>34.3</c:v>
                </c:pt>
                <c:pt idx="160">
                  <c:v>33.6</c:v>
                </c:pt>
                <c:pt idx="161">
                  <c:v>34.0</c:v>
                </c:pt>
                <c:pt idx="162">
                  <c:v>33.2</c:v>
                </c:pt>
                <c:pt idx="163">
                  <c:v>33.9</c:v>
                </c:pt>
                <c:pt idx="164">
                  <c:v>34.5</c:v>
                </c:pt>
                <c:pt idx="165">
                  <c:v>34.2</c:v>
                </c:pt>
                <c:pt idx="166">
                  <c:v>33.5</c:v>
                </c:pt>
                <c:pt idx="167">
                  <c:v>33.5</c:v>
                </c:pt>
                <c:pt idx="168">
                  <c:v>33.3</c:v>
                </c:pt>
                <c:pt idx="169">
                  <c:v>32.8</c:v>
                </c:pt>
                <c:pt idx="170">
                  <c:v>33.5</c:v>
                </c:pt>
                <c:pt idx="171">
                  <c:v>33.0</c:v>
                </c:pt>
                <c:pt idx="172">
                  <c:v>32.9</c:v>
                </c:pt>
                <c:pt idx="173">
                  <c:v>34.7</c:v>
                </c:pt>
                <c:pt idx="174">
                  <c:v>34.0</c:v>
                </c:pt>
                <c:pt idx="175">
                  <c:v>34.3</c:v>
                </c:pt>
                <c:pt idx="176">
                  <c:v>33.5</c:v>
                </c:pt>
                <c:pt idx="177">
                  <c:v>33.7</c:v>
                </c:pt>
                <c:pt idx="178">
                  <c:v>33.9</c:v>
                </c:pt>
                <c:pt idx="179">
                  <c:v>33.9</c:v>
                </c:pt>
                <c:pt idx="180">
                  <c:v>33.8</c:v>
                </c:pt>
                <c:pt idx="181">
                  <c:v>33.8</c:v>
                </c:pt>
                <c:pt idx="182">
                  <c:v>33.8</c:v>
                </c:pt>
                <c:pt idx="183">
                  <c:v>34.1</c:v>
                </c:pt>
                <c:pt idx="184">
                  <c:v>33.4</c:v>
                </c:pt>
                <c:pt idx="185">
                  <c:v>33.1</c:v>
                </c:pt>
                <c:pt idx="186">
                  <c:v>33.4</c:v>
                </c:pt>
                <c:pt idx="187">
                  <c:v>34.2</c:v>
                </c:pt>
                <c:pt idx="188">
                  <c:v>34.0</c:v>
                </c:pt>
                <c:pt idx="189">
                  <c:v>34.2</c:v>
                </c:pt>
                <c:pt idx="190">
                  <c:v>34.4</c:v>
                </c:pt>
                <c:pt idx="191">
                  <c:v>33.2</c:v>
                </c:pt>
                <c:pt idx="192">
                  <c:v>33.4</c:v>
                </c:pt>
                <c:pt idx="193">
                  <c:v>32.7</c:v>
                </c:pt>
                <c:pt idx="194">
                  <c:v>32.9</c:v>
                </c:pt>
                <c:pt idx="195">
                  <c:v>33.7</c:v>
                </c:pt>
                <c:pt idx="196">
                  <c:v>33.2</c:v>
                </c:pt>
                <c:pt idx="197">
                  <c:v>32.5</c:v>
                </c:pt>
                <c:pt idx="198">
                  <c:v>33.8</c:v>
                </c:pt>
                <c:pt idx="199">
                  <c:v>33.0</c:v>
                </c:pt>
                <c:pt idx="200">
                  <c:v>33.2</c:v>
                </c:pt>
                <c:pt idx="201">
                  <c:v>33.0</c:v>
                </c:pt>
                <c:pt idx="202">
                  <c:v>33.0</c:v>
                </c:pt>
                <c:pt idx="203">
                  <c:v>32.3</c:v>
                </c:pt>
                <c:pt idx="204">
                  <c:v>32.9</c:v>
                </c:pt>
                <c:pt idx="205">
                  <c:v>33.3</c:v>
                </c:pt>
                <c:pt idx="206">
                  <c:v>33.8</c:v>
                </c:pt>
                <c:pt idx="207">
                  <c:v>32.3</c:v>
                </c:pt>
                <c:pt idx="208">
                  <c:v>32.6</c:v>
                </c:pt>
                <c:pt idx="209">
                  <c:v>32.7</c:v>
                </c:pt>
                <c:pt idx="210">
                  <c:v>32.8</c:v>
                </c:pt>
                <c:pt idx="211">
                  <c:v>33.7</c:v>
                </c:pt>
                <c:pt idx="212">
                  <c:v>32.9</c:v>
                </c:pt>
                <c:pt idx="213">
                  <c:v>31.6</c:v>
                </c:pt>
                <c:pt idx="214">
                  <c:v>32.7</c:v>
                </c:pt>
                <c:pt idx="215">
                  <c:v>32.3</c:v>
                </c:pt>
                <c:pt idx="216">
                  <c:v>32.5</c:v>
                </c:pt>
                <c:pt idx="217">
                  <c:v>32.3</c:v>
                </c:pt>
                <c:pt idx="218">
                  <c:v>33.2</c:v>
                </c:pt>
                <c:pt idx="219">
                  <c:v>31.6</c:v>
                </c:pt>
                <c:pt idx="220">
                  <c:v>33.2</c:v>
                </c:pt>
                <c:pt idx="221">
                  <c:v>31.7</c:v>
                </c:pt>
                <c:pt idx="222">
                  <c:v>31.7</c:v>
                </c:pt>
                <c:pt idx="223">
                  <c:v>33.0</c:v>
                </c:pt>
                <c:pt idx="224">
                  <c:v>33.4</c:v>
                </c:pt>
                <c:pt idx="225">
                  <c:v>33.0</c:v>
                </c:pt>
                <c:pt idx="226">
                  <c:v>32.6</c:v>
                </c:pt>
                <c:pt idx="227">
                  <c:v>32.4</c:v>
                </c:pt>
                <c:pt idx="228">
                  <c:v>32.4</c:v>
                </c:pt>
                <c:pt idx="229">
                  <c:v>32.1</c:v>
                </c:pt>
                <c:pt idx="230">
                  <c:v>32.1</c:v>
                </c:pt>
                <c:pt idx="231">
                  <c:v>31.7</c:v>
                </c:pt>
                <c:pt idx="232">
                  <c:v>33.0</c:v>
                </c:pt>
                <c:pt idx="233">
                  <c:v>32.8</c:v>
                </c:pt>
                <c:pt idx="234">
                  <c:v>32.9</c:v>
                </c:pt>
                <c:pt idx="235">
                  <c:v>32.1</c:v>
                </c:pt>
                <c:pt idx="236">
                  <c:v>32.1</c:v>
                </c:pt>
                <c:pt idx="237">
                  <c:v>32.1</c:v>
                </c:pt>
                <c:pt idx="238">
                  <c:v>32.0</c:v>
                </c:pt>
                <c:pt idx="239">
                  <c:v>31.6</c:v>
                </c:pt>
                <c:pt idx="240">
                  <c:v>32.0</c:v>
                </c:pt>
                <c:pt idx="241">
                  <c:v>31.8</c:v>
                </c:pt>
                <c:pt idx="242">
                  <c:v>31.9</c:v>
                </c:pt>
                <c:pt idx="243">
                  <c:v>32.2</c:v>
                </c:pt>
                <c:pt idx="244">
                  <c:v>32.9</c:v>
                </c:pt>
                <c:pt idx="245">
                  <c:v>32.2</c:v>
                </c:pt>
                <c:pt idx="246">
                  <c:v>32.8</c:v>
                </c:pt>
                <c:pt idx="247">
                  <c:v>31.9</c:v>
                </c:pt>
                <c:pt idx="248">
                  <c:v>32.3</c:v>
                </c:pt>
                <c:pt idx="249">
                  <c:v>32.0</c:v>
                </c:pt>
                <c:pt idx="250">
                  <c:v>32.0</c:v>
                </c:pt>
                <c:pt idx="251">
                  <c:v>31.9</c:v>
                </c:pt>
                <c:pt idx="252">
                  <c:v>32.0</c:v>
                </c:pt>
                <c:pt idx="253">
                  <c:v>31.8</c:v>
                </c:pt>
                <c:pt idx="254">
                  <c:v>31.8</c:v>
                </c:pt>
                <c:pt idx="255">
                  <c:v>32.4</c:v>
                </c:pt>
                <c:pt idx="256">
                  <c:v>31.8</c:v>
                </c:pt>
                <c:pt idx="257">
                  <c:v>31.7</c:v>
                </c:pt>
                <c:pt idx="258">
                  <c:v>31.5</c:v>
                </c:pt>
                <c:pt idx="259">
                  <c:v>32.7</c:v>
                </c:pt>
                <c:pt idx="260">
                  <c:v>31.9</c:v>
                </c:pt>
                <c:pt idx="261">
                  <c:v>31.7</c:v>
                </c:pt>
                <c:pt idx="262">
                  <c:v>32.7</c:v>
                </c:pt>
                <c:pt idx="263">
                  <c:v>32.3</c:v>
                </c:pt>
                <c:pt idx="264">
                  <c:v>31.2</c:v>
                </c:pt>
                <c:pt idx="265">
                  <c:v>31.7</c:v>
                </c:pt>
                <c:pt idx="266">
                  <c:v>31.3</c:v>
                </c:pt>
                <c:pt idx="267">
                  <c:v>31.9</c:v>
                </c:pt>
                <c:pt idx="268">
                  <c:v>31.8</c:v>
                </c:pt>
                <c:pt idx="269">
                  <c:v>32.8</c:v>
                </c:pt>
                <c:pt idx="270">
                  <c:v>32.1</c:v>
                </c:pt>
                <c:pt idx="271">
                  <c:v>31.9</c:v>
                </c:pt>
                <c:pt idx="272">
                  <c:v>31.9</c:v>
                </c:pt>
                <c:pt idx="273">
                  <c:v>31.5</c:v>
                </c:pt>
                <c:pt idx="274">
                  <c:v>32.0</c:v>
                </c:pt>
                <c:pt idx="275">
                  <c:v>31.3</c:v>
                </c:pt>
                <c:pt idx="276">
                  <c:v>32.2</c:v>
                </c:pt>
                <c:pt idx="277">
                  <c:v>31.6</c:v>
                </c:pt>
                <c:pt idx="278">
                  <c:v>31.6</c:v>
                </c:pt>
                <c:pt idx="279">
                  <c:v>32.4</c:v>
                </c:pt>
                <c:pt idx="280">
                  <c:v>31.4</c:v>
                </c:pt>
                <c:pt idx="281">
                  <c:v>31.7</c:v>
                </c:pt>
                <c:pt idx="282">
                  <c:v>31.7</c:v>
                </c:pt>
                <c:pt idx="283">
                  <c:v>31.5</c:v>
                </c:pt>
                <c:pt idx="284">
                  <c:v>31.6</c:v>
                </c:pt>
                <c:pt idx="285">
                  <c:v>31.4</c:v>
                </c:pt>
                <c:pt idx="286">
                  <c:v>31.8</c:v>
                </c:pt>
                <c:pt idx="287">
                  <c:v>31.9</c:v>
                </c:pt>
                <c:pt idx="288">
                  <c:v>32.1</c:v>
                </c:pt>
                <c:pt idx="289">
                  <c:v>31.8</c:v>
                </c:pt>
                <c:pt idx="290">
                  <c:v>31.5</c:v>
                </c:pt>
                <c:pt idx="291">
                  <c:v>31.3</c:v>
                </c:pt>
                <c:pt idx="292">
                  <c:v>32.7</c:v>
                </c:pt>
                <c:pt idx="293">
                  <c:v>31.7</c:v>
                </c:pt>
                <c:pt idx="294">
                  <c:v>32.4</c:v>
                </c:pt>
                <c:pt idx="295">
                  <c:v>31.8</c:v>
                </c:pt>
                <c:pt idx="296">
                  <c:v>32.5</c:v>
                </c:pt>
                <c:pt idx="297">
                  <c:v>31.4</c:v>
                </c:pt>
                <c:pt idx="298">
                  <c:v>31.7</c:v>
                </c:pt>
                <c:pt idx="299">
                  <c:v>32.3</c:v>
                </c:pt>
                <c:pt idx="300">
                  <c:v>32.2</c:v>
                </c:pt>
                <c:pt idx="301">
                  <c:v>31.2</c:v>
                </c:pt>
                <c:pt idx="302">
                  <c:v>31.9</c:v>
                </c:pt>
                <c:pt idx="303">
                  <c:v>31.6</c:v>
                </c:pt>
                <c:pt idx="304">
                  <c:v>31.6</c:v>
                </c:pt>
                <c:pt idx="305">
                  <c:v>31.9</c:v>
                </c:pt>
                <c:pt idx="306">
                  <c:v>31.0</c:v>
                </c:pt>
                <c:pt idx="307">
                  <c:v>32.3</c:v>
                </c:pt>
                <c:pt idx="308">
                  <c:v>30.8</c:v>
                </c:pt>
                <c:pt idx="309">
                  <c:v>32.0</c:v>
                </c:pt>
                <c:pt idx="310">
                  <c:v>31.8</c:v>
                </c:pt>
                <c:pt idx="311">
                  <c:v>31.0</c:v>
                </c:pt>
                <c:pt idx="312">
                  <c:v>31.6</c:v>
                </c:pt>
                <c:pt idx="313">
                  <c:v>30.3</c:v>
                </c:pt>
                <c:pt idx="314">
                  <c:v>30.6</c:v>
                </c:pt>
                <c:pt idx="315">
                  <c:v>31.4</c:v>
                </c:pt>
                <c:pt idx="316">
                  <c:v>31.4</c:v>
                </c:pt>
                <c:pt idx="317">
                  <c:v>31.4</c:v>
                </c:pt>
                <c:pt idx="318">
                  <c:v>31.6</c:v>
                </c:pt>
                <c:pt idx="319">
                  <c:v>31.1</c:v>
                </c:pt>
                <c:pt idx="320">
                  <c:v>31.0</c:v>
                </c:pt>
                <c:pt idx="321">
                  <c:v>30.8</c:v>
                </c:pt>
                <c:pt idx="322">
                  <c:v>31.8</c:v>
                </c:pt>
                <c:pt idx="323">
                  <c:v>30.9</c:v>
                </c:pt>
                <c:pt idx="324">
                  <c:v>32.0</c:v>
                </c:pt>
                <c:pt idx="325">
                  <c:v>31.9</c:v>
                </c:pt>
                <c:pt idx="326">
                  <c:v>32.1</c:v>
                </c:pt>
                <c:pt idx="327">
                  <c:v>31.1</c:v>
                </c:pt>
                <c:pt idx="328">
                  <c:v>32.8</c:v>
                </c:pt>
                <c:pt idx="329">
                  <c:v>30.8</c:v>
                </c:pt>
                <c:pt idx="330">
                  <c:v>31.1</c:v>
                </c:pt>
                <c:pt idx="331">
                  <c:v>31.6</c:v>
                </c:pt>
                <c:pt idx="332">
                  <c:v>31.6</c:v>
                </c:pt>
                <c:pt idx="333">
                  <c:v>31.4</c:v>
                </c:pt>
                <c:pt idx="334">
                  <c:v>31.7</c:v>
                </c:pt>
                <c:pt idx="335">
                  <c:v>30.8</c:v>
                </c:pt>
                <c:pt idx="336">
                  <c:v>31.0</c:v>
                </c:pt>
                <c:pt idx="337">
                  <c:v>31.4</c:v>
                </c:pt>
                <c:pt idx="338">
                  <c:v>30.9</c:v>
                </c:pt>
                <c:pt idx="339">
                  <c:v>30.9</c:v>
                </c:pt>
                <c:pt idx="340">
                  <c:v>31.4</c:v>
                </c:pt>
                <c:pt idx="341">
                  <c:v>31.6</c:v>
                </c:pt>
                <c:pt idx="342">
                  <c:v>31.0</c:v>
                </c:pt>
                <c:pt idx="343">
                  <c:v>30.7</c:v>
                </c:pt>
                <c:pt idx="344">
                  <c:v>30.8</c:v>
                </c:pt>
                <c:pt idx="345">
                  <c:v>31.5</c:v>
                </c:pt>
                <c:pt idx="346">
                  <c:v>31.0</c:v>
                </c:pt>
                <c:pt idx="347">
                  <c:v>31.3</c:v>
                </c:pt>
                <c:pt idx="348">
                  <c:v>30.8</c:v>
                </c:pt>
                <c:pt idx="349">
                  <c:v>30.5</c:v>
                </c:pt>
                <c:pt idx="350">
                  <c:v>31.1</c:v>
                </c:pt>
                <c:pt idx="351">
                  <c:v>30.8</c:v>
                </c:pt>
                <c:pt idx="352">
                  <c:v>30.6</c:v>
                </c:pt>
                <c:pt idx="353">
                  <c:v>30.3</c:v>
                </c:pt>
                <c:pt idx="354">
                  <c:v>30.3</c:v>
                </c:pt>
                <c:pt idx="355">
                  <c:v>31.2</c:v>
                </c:pt>
                <c:pt idx="356">
                  <c:v>30.6</c:v>
                </c:pt>
                <c:pt idx="357">
                  <c:v>30.6</c:v>
                </c:pt>
                <c:pt idx="358">
                  <c:v>30.3</c:v>
                </c:pt>
                <c:pt idx="359">
                  <c:v>31.0</c:v>
                </c:pt>
                <c:pt idx="360">
                  <c:v>31.0</c:v>
                </c:pt>
                <c:pt idx="361">
                  <c:v>30.7</c:v>
                </c:pt>
                <c:pt idx="362">
                  <c:v>31.4</c:v>
                </c:pt>
                <c:pt idx="363">
                  <c:v>30.6</c:v>
                </c:pt>
                <c:pt idx="364">
                  <c:v>30.2</c:v>
                </c:pt>
                <c:pt idx="365">
                  <c:v>30.2</c:v>
                </c:pt>
                <c:pt idx="366">
                  <c:v>30.4</c:v>
                </c:pt>
                <c:pt idx="367">
                  <c:v>31.4</c:v>
                </c:pt>
                <c:pt idx="368">
                  <c:v>30.9</c:v>
                </c:pt>
                <c:pt idx="369">
                  <c:v>30.5</c:v>
                </c:pt>
                <c:pt idx="370">
                  <c:v>31.2</c:v>
                </c:pt>
                <c:pt idx="371">
                  <c:v>31.1</c:v>
                </c:pt>
                <c:pt idx="372">
                  <c:v>31.1</c:v>
                </c:pt>
                <c:pt idx="373">
                  <c:v>30.8</c:v>
                </c:pt>
                <c:pt idx="374">
                  <c:v>30.7</c:v>
                </c:pt>
                <c:pt idx="375">
                  <c:v>30.9</c:v>
                </c:pt>
                <c:pt idx="376">
                  <c:v>31.1</c:v>
                </c:pt>
                <c:pt idx="377">
                  <c:v>30.6</c:v>
                </c:pt>
                <c:pt idx="378">
                  <c:v>30.2</c:v>
                </c:pt>
                <c:pt idx="379">
                  <c:v>30.3</c:v>
                </c:pt>
                <c:pt idx="380">
                  <c:v>31.1</c:v>
                </c:pt>
                <c:pt idx="381">
                  <c:v>31.9</c:v>
                </c:pt>
                <c:pt idx="382">
                  <c:v>30.8</c:v>
                </c:pt>
                <c:pt idx="383">
                  <c:v>31.6</c:v>
                </c:pt>
                <c:pt idx="384">
                  <c:v>30.3</c:v>
                </c:pt>
                <c:pt idx="385">
                  <c:v>30.8</c:v>
                </c:pt>
                <c:pt idx="386">
                  <c:v>30.5</c:v>
                </c:pt>
                <c:pt idx="387">
                  <c:v>30.9</c:v>
                </c:pt>
                <c:pt idx="388">
                  <c:v>30.5</c:v>
                </c:pt>
                <c:pt idx="389">
                  <c:v>30.4</c:v>
                </c:pt>
                <c:pt idx="390">
                  <c:v>30.4</c:v>
                </c:pt>
                <c:pt idx="391">
                  <c:v>30.9</c:v>
                </c:pt>
                <c:pt idx="392">
                  <c:v>30.1</c:v>
                </c:pt>
                <c:pt idx="393">
                  <c:v>29.7</c:v>
                </c:pt>
                <c:pt idx="394">
                  <c:v>29.7</c:v>
                </c:pt>
                <c:pt idx="395">
                  <c:v>30.5</c:v>
                </c:pt>
                <c:pt idx="396">
                  <c:v>30.2</c:v>
                </c:pt>
                <c:pt idx="397">
                  <c:v>30.6</c:v>
                </c:pt>
                <c:pt idx="398">
                  <c:v>29.9</c:v>
                </c:pt>
                <c:pt idx="399">
                  <c:v>30.8</c:v>
                </c:pt>
                <c:pt idx="400">
                  <c:v>31.0</c:v>
                </c:pt>
                <c:pt idx="401">
                  <c:v>30.3</c:v>
                </c:pt>
                <c:pt idx="402">
                  <c:v>29.6</c:v>
                </c:pt>
                <c:pt idx="403">
                  <c:v>30.5</c:v>
                </c:pt>
                <c:pt idx="404">
                  <c:v>30.1</c:v>
                </c:pt>
                <c:pt idx="405">
                  <c:v>30.0</c:v>
                </c:pt>
                <c:pt idx="406">
                  <c:v>30.1</c:v>
                </c:pt>
                <c:pt idx="407">
                  <c:v>30.5</c:v>
                </c:pt>
                <c:pt idx="408">
                  <c:v>30.7</c:v>
                </c:pt>
                <c:pt idx="409">
                  <c:v>30.7</c:v>
                </c:pt>
                <c:pt idx="410">
                  <c:v>30.4</c:v>
                </c:pt>
                <c:pt idx="411">
                  <c:v>30.2</c:v>
                </c:pt>
                <c:pt idx="412">
                  <c:v>30.7</c:v>
                </c:pt>
                <c:pt idx="413">
                  <c:v>31.0</c:v>
                </c:pt>
                <c:pt idx="414">
                  <c:v>30.3</c:v>
                </c:pt>
                <c:pt idx="415">
                  <c:v>29.5</c:v>
                </c:pt>
                <c:pt idx="416">
                  <c:v>31.1</c:v>
                </c:pt>
                <c:pt idx="417">
                  <c:v>30.4</c:v>
                </c:pt>
                <c:pt idx="418">
                  <c:v>30.1</c:v>
                </c:pt>
                <c:pt idx="419">
                  <c:v>30.4</c:v>
                </c:pt>
                <c:pt idx="420">
                  <c:v>30.7</c:v>
                </c:pt>
                <c:pt idx="421">
                  <c:v>30.4</c:v>
                </c:pt>
                <c:pt idx="422">
                  <c:v>29.6</c:v>
                </c:pt>
                <c:pt idx="423">
                  <c:v>30.4</c:v>
                </c:pt>
                <c:pt idx="424">
                  <c:v>30.8</c:v>
                </c:pt>
                <c:pt idx="425">
                  <c:v>30.3</c:v>
                </c:pt>
                <c:pt idx="426">
                  <c:v>29.5</c:v>
                </c:pt>
                <c:pt idx="427">
                  <c:v>30.1</c:v>
                </c:pt>
                <c:pt idx="428">
                  <c:v>30.3</c:v>
                </c:pt>
                <c:pt idx="429">
                  <c:v>31.0</c:v>
                </c:pt>
                <c:pt idx="430">
                  <c:v>29.9</c:v>
                </c:pt>
                <c:pt idx="431">
                  <c:v>29.5</c:v>
                </c:pt>
                <c:pt idx="432">
                  <c:v>30.2</c:v>
                </c:pt>
                <c:pt idx="433">
                  <c:v>30.8</c:v>
                </c:pt>
                <c:pt idx="434">
                  <c:v>30.3</c:v>
                </c:pt>
                <c:pt idx="435">
                  <c:v>29.9</c:v>
                </c:pt>
                <c:pt idx="436">
                  <c:v>29.8</c:v>
                </c:pt>
                <c:pt idx="437">
                  <c:v>30.8</c:v>
                </c:pt>
                <c:pt idx="438">
                  <c:v>30.1</c:v>
                </c:pt>
                <c:pt idx="439">
                  <c:v>31.6</c:v>
                </c:pt>
                <c:pt idx="440">
                  <c:v>30.1</c:v>
                </c:pt>
                <c:pt idx="441">
                  <c:v>30.1</c:v>
                </c:pt>
                <c:pt idx="442">
                  <c:v>30.3</c:v>
                </c:pt>
                <c:pt idx="443">
                  <c:v>29.7</c:v>
                </c:pt>
                <c:pt idx="444">
                  <c:v>29.9</c:v>
                </c:pt>
                <c:pt idx="445">
                  <c:v>30.4</c:v>
                </c:pt>
                <c:pt idx="446">
                  <c:v>30.6</c:v>
                </c:pt>
                <c:pt idx="447">
                  <c:v>29.7</c:v>
                </c:pt>
                <c:pt idx="448">
                  <c:v>30.0</c:v>
                </c:pt>
                <c:pt idx="449">
                  <c:v>30.0</c:v>
                </c:pt>
                <c:pt idx="450">
                  <c:v>29.7</c:v>
                </c:pt>
                <c:pt idx="451">
                  <c:v>30.2</c:v>
                </c:pt>
                <c:pt idx="452">
                  <c:v>30.2</c:v>
                </c:pt>
                <c:pt idx="453">
                  <c:v>30.3</c:v>
                </c:pt>
                <c:pt idx="454">
                  <c:v>30.3</c:v>
                </c:pt>
                <c:pt idx="455">
                  <c:v>30.8</c:v>
                </c:pt>
                <c:pt idx="456">
                  <c:v>30.7</c:v>
                </c:pt>
                <c:pt idx="457">
                  <c:v>29.4</c:v>
                </c:pt>
                <c:pt idx="458">
                  <c:v>29.5</c:v>
                </c:pt>
                <c:pt idx="459">
                  <c:v>31.8</c:v>
                </c:pt>
                <c:pt idx="460">
                  <c:v>29.5</c:v>
                </c:pt>
                <c:pt idx="461">
                  <c:v>31.0</c:v>
                </c:pt>
                <c:pt idx="462">
                  <c:v>30.3</c:v>
                </c:pt>
                <c:pt idx="463">
                  <c:v>29.7</c:v>
                </c:pt>
                <c:pt idx="464">
                  <c:v>29.4</c:v>
                </c:pt>
                <c:pt idx="465">
                  <c:v>30.5</c:v>
                </c:pt>
                <c:pt idx="466">
                  <c:v>30.3</c:v>
                </c:pt>
                <c:pt idx="467">
                  <c:v>30.6</c:v>
                </c:pt>
                <c:pt idx="468">
                  <c:v>29.9</c:v>
                </c:pt>
                <c:pt idx="469">
                  <c:v>30.0</c:v>
                </c:pt>
                <c:pt idx="470">
                  <c:v>30.4</c:v>
                </c:pt>
                <c:pt idx="471">
                  <c:v>30.4</c:v>
                </c:pt>
                <c:pt idx="472">
                  <c:v>30.0</c:v>
                </c:pt>
                <c:pt idx="473">
                  <c:v>30.2</c:v>
                </c:pt>
                <c:pt idx="474">
                  <c:v>30.3</c:v>
                </c:pt>
                <c:pt idx="475">
                  <c:v>30.6</c:v>
                </c:pt>
                <c:pt idx="476">
                  <c:v>31.3</c:v>
                </c:pt>
                <c:pt idx="477">
                  <c:v>29.9</c:v>
                </c:pt>
                <c:pt idx="478">
                  <c:v>29.7</c:v>
                </c:pt>
                <c:pt idx="479">
                  <c:v>29.1</c:v>
                </c:pt>
                <c:pt idx="480">
                  <c:v>29.9</c:v>
                </c:pt>
                <c:pt idx="481">
                  <c:v>29.0</c:v>
                </c:pt>
                <c:pt idx="482">
                  <c:v>30.0</c:v>
                </c:pt>
                <c:pt idx="483">
                  <c:v>29.5</c:v>
                </c:pt>
                <c:pt idx="484">
                  <c:v>31.2</c:v>
                </c:pt>
                <c:pt idx="485">
                  <c:v>30.5</c:v>
                </c:pt>
                <c:pt idx="486">
                  <c:v>30.2</c:v>
                </c:pt>
                <c:pt idx="487">
                  <c:v>30.1</c:v>
                </c:pt>
                <c:pt idx="488">
                  <c:v>30.4</c:v>
                </c:pt>
                <c:pt idx="489">
                  <c:v>29.3</c:v>
                </c:pt>
                <c:pt idx="490">
                  <c:v>29.0</c:v>
                </c:pt>
                <c:pt idx="491">
                  <c:v>29.6</c:v>
                </c:pt>
                <c:pt idx="492">
                  <c:v>29.7</c:v>
                </c:pt>
                <c:pt idx="493">
                  <c:v>29.8</c:v>
                </c:pt>
                <c:pt idx="494">
                  <c:v>31.2</c:v>
                </c:pt>
                <c:pt idx="495">
                  <c:v>30.1</c:v>
                </c:pt>
                <c:pt idx="496">
                  <c:v>29.5</c:v>
                </c:pt>
                <c:pt idx="497">
                  <c:v>30.4</c:v>
                </c:pt>
                <c:pt idx="498">
                  <c:v>30.0</c:v>
                </c:pt>
                <c:pt idx="499">
                  <c:v>28.7</c:v>
                </c:pt>
                <c:pt idx="500">
                  <c:v>30.4</c:v>
                </c:pt>
                <c:pt idx="501">
                  <c:v>28.8</c:v>
                </c:pt>
                <c:pt idx="502">
                  <c:v>29.9</c:v>
                </c:pt>
                <c:pt idx="503">
                  <c:v>29.9</c:v>
                </c:pt>
                <c:pt idx="504">
                  <c:v>29.4</c:v>
                </c:pt>
                <c:pt idx="505">
                  <c:v>29.9</c:v>
                </c:pt>
                <c:pt idx="506">
                  <c:v>29.5</c:v>
                </c:pt>
                <c:pt idx="507">
                  <c:v>29.7</c:v>
                </c:pt>
                <c:pt idx="508">
                  <c:v>29.7</c:v>
                </c:pt>
                <c:pt idx="509">
                  <c:v>30.2</c:v>
                </c:pt>
                <c:pt idx="510">
                  <c:v>29.6</c:v>
                </c:pt>
                <c:pt idx="511">
                  <c:v>29.2</c:v>
                </c:pt>
                <c:pt idx="512">
                  <c:v>29.7</c:v>
                </c:pt>
                <c:pt idx="513">
                  <c:v>30.2</c:v>
                </c:pt>
                <c:pt idx="514">
                  <c:v>29.7</c:v>
                </c:pt>
                <c:pt idx="515">
                  <c:v>29.6</c:v>
                </c:pt>
                <c:pt idx="516">
                  <c:v>28.8</c:v>
                </c:pt>
                <c:pt idx="517">
                  <c:v>29.0</c:v>
                </c:pt>
                <c:pt idx="518">
                  <c:v>29.6</c:v>
                </c:pt>
                <c:pt idx="519">
                  <c:v>30.2</c:v>
                </c:pt>
                <c:pt idx="520">
                  <c:v>29.6</c:v>
                </c:pt>
                <c:pt idx="521">
                  <c:v>29.6</c:v>
                </c:pt>
                <c:pt idx="522">
                  <c:v>29.9</c:v>
                </c:pt>
                <c:pt idx="523">
                  <c:v>30.2</c:v>
                </c:pt>
                <c:pt idx="524">
                  <c:v>29.6</c:v>
                </c:pt>
                <c:pt idx="525">
                  <c:v>29.4</c:v>
                </c:pt>
                <c:pt idx="526">
                  <c:v>28.6</c:v>
                </c:pt>
                <c:pt idx="527">
                  <c:v>30.0</c:v>
                </c:pt>
                <c:pt idx="528">
                  <c:v>29.2</c:v>
                </c:pt>
                <c:pt idx="529">
                  <c:v>29.7</c:v>
                </c:pt>
                <c:pt idx="530">
                  <c:v>28.9</c:v>
                </c:pt>
                <c:pt idx="531">
                  <c:v>30.5</c:v>
                </c:pt>
                <c:pt idx="532">
                  <c:v>29.3</c:v>
                </c:pt>
                <c:pt idx="533">
                  <c:v>29.4</c:v>
                </c:pt>
                <c:pt idx="534">
                  <c:v>29.5</c:v>
                </c:pt>
                <c:pt idx="535">
                  <c:v>31.4</c:v>
                </c:pt>
                <c:pt idx="536">
                  <c:v>30.2</c:v>
                </c:pt>
                <c:pt idx="537">
                  <c:v>30.6</c:v>
                </c:pt>
                <c:pt idx="538">
                  <c:v>28.9</c:v>
                </c:pt>
                <c:pt idx="539">
                  <c:v>30.0</c:v>
                </c:pt>
                <c:pt idx="540">
                  <c:v>29.0</c:v>
                </c:pt>
                <c:pt idx="541">
                  <c:v>29.5</c:v>
                </c:pt>
                <c:pt idx="542">
                  <c:v>29.3</c:v>
                </c:pt>
                <c:pt idx="543">
                  <c:v>29.8</c:v>
                </c:pt>
                <c:pt idx="544">
                  <c:v>29.8</c:v>
                </c:pt>
                <c:pt idx="545">
                  <c:v>30.1</c:v>
                </c:pt>
                <c:pt idx="546">
                  <c:v>29.9</c:v>
                </c:pt>
                <c:pt idx="547">
                  <c:v>30.6</c:v>
                </c:pt>
                <c:pt idx="548">
                  <c:v>30.0</c:v>
                </c:pt>
                <c:pt idx="549">
                  <c:v>30.4</c:v>
                </c:pt>
                <c:pt idx="550">
                  <c:v>29.3</c:v>
                </c:pt>
                <c:pt idx="551">
                  <c:v>30.2</c:v>
                </c:pt>
                <c:pt idx="552">
                  <c:v>28.9</c:v>
                </c:pt>
                <c:pt idx="553">
                  <c:v>29.2</c:v>
                </c:pt>
                <c:pt idx="554">
                  <c:v>28.7</c:v>
                </c:pt>
                <c:pt idx="555">
                  <c:v>29.7</c:v>
                </c:pt>
                <c:pt idx="556">
                  <c:v>29.5</c:v>
                </c:pt>
                <c:pt idx="557">
                  <c:v>30.1</c:v>
                </c:pt>
                <c:pt idx="558">
                  <c:v>28.6</c:v>
                </c:pt>
                <c:pt idx="559">
                  <c:v>29.5</c:v>
                </c:pt>
                <c:pt idx="560">
                  <c:v>28.8</c:v>
                </c:pt>
                <c:pt idx="561">
                  <c:v>30.0</c:v>
                </c:pt>
                <c:pt idx="562">
                  <c:v>29.2</c:v>
                </c:pt>
                <c:pt idx="563">
                  <c:v>29.5</c:v>
                </c:pt>
                <c:pt idx="564">
                  <c:v>29.5</c:v>
                </c:pt>
                <c:pt idx="565">
                  <c:v>29.7</c:v>
                </c:pt>
                <c:pt idx="566">
                  <c:v>29.3</c:v>
                </c:pt>
                <c:pt idx="567">
                  <c:v>29.5</c:v>
                </c:pt>
                <c:pt idx="568">
                  <c:v>29.9</c:v>
                </c:pt>
                <c:pt idx="569">
                  <c:v>29.3</c:v>
                </c:pt>
                <c:pt idx="570">
                  <c:v>29.3</c:v>
                </c:pt>
                <c:pt idx="571">
                  <c:v>29.4</c:v>
                </c:pt>
                <c:pt idx="572">
                  <c:v>29.7</c:v>
                </c:pt>
                <c:pt idx="573">
                  <c:v>29.1</c:v>
                </c:pt>
                <c:pt idx="574">
                  <c:v>29.4</c:v>
                </c:pt>
                <c:pt idx="575">
                  <c:v>29.0</c:v>
                </c:pt>
                <c:pt idx="576">
                  <c:v>29.0</c:v>
                </c:pt>
                <c:pt idx="577">
                  <c:v>29.4</c:v>
                </c:pt>
                <c:pt idx="578">
                  <c:v>29.2</c:v>
                </c:pt>
                <c:pt idx="579">
                  <c:v>29.1</c:v>
                </c:pt>
                <c:pt idx="580">
                  <c:v>29.2</c:v>
                </c:pt>
                <c:pt idx="581">
                  <c:v>29.1</c:v>
                </c:pt>
                <c:pt idx="582">
                  <c:v>29.2</c:v>
                </c:pt>
                <c:pt idx="583">
                  <c:v>28.5</c:v>
                </c:pt>
                <c:pt idx="584">
                  <c:v>30.1</c:v>
                </c:pt>
                <c:pt idx="585">
                  <c:v>29.1</c:v>
                </c:pt>
                <c:pt idx="586">
                  <c:v>30.1</c:v>
                </c:pt>
                <c:pt idx="587">
                  <c:v>30.5</c:v>
                </c:pt>
                <c:pt idx="588">
                  <c:v>30.0</c:v>
                </c:pt>
                <c:pt idx="589">
                  <c:v>29.5</c:v>
                </c:pt>
                <c:pt idx="590">
                  <c:v>28.8</c:v>
                </c:pt>
                <c:pt idx="591">
                  <c:v>30.3</c:v>
                </c:pt>
                <c:pt idx="592">
                  <c:v>30.1</c:v>
                </c:pt>
                <c:pt idx="593">
                  <c:v>29.9</c:v>
                </c:pt>
                <c:pt idx="594">
                  <c:v>29.3</c:v>
                </c:pt>
                <c:pt idx="595">
                  <c:v>30.1</c:v>
                </c:pt>
                <c:pt idx="596">
                  <c:v>29.1</c:v>
                </c:pt>
                <c:pt idx="597">
                  <c:v>29.6</c:v>
                </c:pt>
                <c:pt idx="598">
                  <c:v>29.7</c:v>
                </c:pt>
                <c:pt idx="599">
                  <c:v>29.0</c:v>
                </c:pt>
                <c:pt idx="600">
                  <c:v>29.8</c:v>
                </c:pt>
                <c:pt idx="601">
                  <c:v>29.4</c:v>
                </c:pt>
                <c:pt idx="602">
                  <c:v>29.1</c:v>
                </c:pt>
                <c:pt idx="603">
                  <c:v>28.8</c:v>
                </c:pt>
                <c:pt idx="604">
                  <c:v>29.8</c:v>
                </c:pt>
                <c:pt idx="605">
                  <c:v>28.9</c:v>
                </c:pt>
                <c:pt idx="606">
                  <c:v>28.8</c:v>
                </c:pt>
                <c:pt idx="607">
                  <c:v>29.1</c:v>
                </c:pt>
                <c:pt idx="608">
                  <c:v>29.0</c:v>
                </c:pt>
                <c:pt idx="609">
                  <c:v>30.7</c:v>
                </c:pt>
                <c:pt idx="610">
                  <c:v>29.2</c:v>
                </c:pt>
                <c:pt idx="611">
                  <c:v>28.8</c:v>
                </c:pt>
                <c:pt idx="612">
                  <c:v>29.7</c:v>
                </c:pt>
                <c:pt idx="613">
                  <c:v>28.8</c:v>
                </c:pt>
                <c:pt idx="614">
                  <c:v>28.5</c:v>
                </c:pt>
                <c:pt idx="615">
                  <c:v>29.0</c:v>
                </c:pt>
                <c:pt idx="616">
                  <c:v>28.9</c:v>
                </c:pt>
                <c:pt idx="617">
                  <c:v>29.7</c:v>
                </c:pt>
                <c:pt idx="618">
                  <c:v>28.9</c:v>
                </c:pt>
                <c:pt idx="619">
                  <c:v>28.6</c:v>
                </c:pt>
                <c:pt idx="620">
                  <c:v>29.0</c:v>
                </c:pt>
                <c:pt idx="621">
                  <c:v>29.1</c:v>
                </c:pt>
                <c:pt idx="622">
                  <c:v>29.4</c:v>
                </c:pt>
                <c:pt idx="623">
                  <c:v>29.3</c:v>
                </c:pt>
                <c:pt idx="624">
                  <c:v>30.1</c:v>
                </c:pt>
                <c:pt idx="625">
                  <c:v>29.8</c:v>
                </c:pt>
                <c:pt idx="626">
                  <c:v>29.2</c:v>
                </c:pt>
                <c:pt idx="627">
                  <c:v>28.4</c:v>
                </c:pt>
                <c:pt idx="628">
                  <c:v>30.1</c:v>
                </c:pt>
                <c:pt idx="629">
                  <c:v>29.1</c:v>
                </c:pt>
                <c:pt idx="630">
                  <c:v>29.1</c:v>
                </c:pt>
                <c:pt idx="631">
                  <c:v>29.2</c:v>
                </c:pt>
                <c:pt idx="632">
                  <c:v>28.9</c:v>
                </c:pt>
                <c:pt idx="633">
                  <c:v>29.6</c:v>
                </c:pt>
                <c:pt idx="634">
                  <c:v>29.8</c:v>
                </c:pt>
                <c:pt idx="635">
                  <c:v>29.4</c:v>
                </c:pt>
                <c:pt idx="636">
                  <c:v>29.4</c:v>
                </c:pt>
                <c:pt idx="637">
                  <c:v>30.3</c:v>
                </c:pt>
                <c:pt idx="638">
                  <c:v>29.2</c:v>
                </c:pt>
                <c:pt idx="639">
                  <c:v>28.9</c:v>
                </c:pt>
                <c:pt idx="640">
                  <c:v>28.8</c:v>
                </c:pt>
                <c:pt idx="641">
                  <c:v>29.0</c:v>
                </c:pt>
                <c:pt idx="642">
                  <c:v>28.4</c:v>
                </c:pt>
                <c:pt idx="643">
                  <c:v>28.8</c:v>
                </c:pt>
                <c:pt idx="644">
                  <c:v>29.1</c:v>
                </c:pt>
                <c:pt idx="645">
                  <c:v>29.1</c:v>
                </c:pt>
                <c:pt idx="646">
                  <c:v>29.5</c:v>
                </c:pt>
                <c:pt idx="647">
                  <c:v>29.1</c:v>
                </c:pt>
                <c:pt idx="648">
                  <c:v>29.5</c:v>
                </c:pt>
                <c:pt idx="649">
                  <c:v>28.7</c:v>
                </c:pt>
                <c:pt idx="650">
                  <c:v>29.2</c:v>
                </c:pt>
                <c:pt idx="651">
                  <c:v>28.7</c:v>
                </c:pt>
                <c:pt idx="652">
                  <c:v>28.9</c:v>
                </c:pt>
                <c:pt idx="653">
                  <c:v>29.3</c:v>
                </c:pt>
                <c:pt idx="654">
                  <c:v>29.2</c:v>
                </c:pt>
                <c:pt idx="655">
                  <c:v>30.0</c:v>
                </c:pt>
                <c:pt idx="656">
                  <c:v>29.6</c:v>
                </c:pt>
                <c:pt idx="657">
                  <c:v>30.2</c:v>
                </c:pt>
                <c:pt idx="658">
                  <c:v>29.0</c:v>
                </c:pt>
                <c:pt idx="659">
                  <c:v>28.7</c:v>
                </c:pt>
                <c:pt idx="660">
                  <c:v>28.7</c:v>
                </c:pt>
                <c:pt idx="661">
                  <c:v>28.9</c:v>
                </c:pt>
                <c:pt idx="662">
                  <c:v>28.9</c:v>
                </c:pt>
                <c:pt idx="663">
                  <c:v>28.8</c:v>
                </c:pt>
                <c:pt idx="664">
                  <c:v>28.4</c:v>
                </c:pt>
                <c:pt idx="665">
                  <c:v>29.1</c:v>
                </c:pt>
                <c:pt idx="666">
                  <c:v>28.8</c:v>
                </c:pt>
                <c:pt idx="667">
                  <c:v>29.8</c:v>
                </c:pt>
                <c:pt idx="668">
                  <c:v>28.7</c:v>
                </c:pt>
                <c:pt idx="669">
                  <c:v>29.7</c:v>
                </c:pt>
                <c:pt idx="670">
                  <c:v>29.7</c:v>
                </c:pt>
                <c:pt idx="671">
                  <c:v>29.1</c:v>
                </c:pt>
                <c:pt idx="672">
                  <c:v>28.2</c:v>
                </c:pt>
                <c:pt idx="673">
                  <c:v>29.1</c:v>
                </c:pt>
                <c:pt idx="674">
                  <c:v>28.5</c:v>
                </c:pt>
                <c:pt idx="675">
                  <c:v>28.6</c:v>
                </c:pt>
                <c:pt idx="676">
                  <c:v>29.0</c:v>
                </c:pt>
                <c:pt idx="677">
                  <c:v>28.6</c:v>
                </c:pt>
                <c:pt idx="678">
                  <c:v>28.8</c:v>
                </c:pt>
                <c:pt idx="679">
                  <c:v>28.7</c:v>
                </c:pt>
                <c:pt idx="680">
                  <c:v>28.0</c:v>
                </c:pt>
                <c:pt idx="681">
                  <c:v>28.3</c:v>
                </c:pt>
                <c:pt idx="682">
                  <c:v>29.2</c:v>
                </c:pt>
                <c:pt idx="683">
                  <c:v>28.8</c:v>
                </c:pt>
                <c:pt idx="684">
                  <c:v>28.8</c:v>
                </c:pt>
                <c:pt idx="685">
                  <c:v>29.3</c:v>
                </c:pt>
                <c:pt idx="686">
                  <c:v>29.1</c:v>
                </c:pt>
                <c:pt idx="687">
                  <c:v>28.7</c:v>
                </c:pt>
                <c:pt idx="688">
                  <c:v>29.0</c:v>
                </c:pt>
                <c:pt idx="689">
                  <c:v>28.1</c:v>
                </c:pt>
                <c:pt idx="690">
                  <c:v>29.6</c:v>
                </c:pt>
                <c:pt idx="691">
                  <c:v>29.2</c:v>
                </c:pt>
                <c:pt idx="692">
                  <c:v>29.1</c:v>
                </c:pt>
                <c:pt idx="693">
                  <c:v>29.1</c:v>
                </c:pt>
                <c:pt idx="694">
                  <c:v>29.0</c:v>
                </c:pt>
                <c:pt idx="695">
                  <c:v>28.6</c:v>
                </c:pt>
                <c:pt idx="696">
                  <c:v>28.0</c:v>
                </c:pt>
                <c:pt idx="697">
                  <c:v>28.4</c:v>
                </c:pt>
                <c:pt idx="698">
                  <c:v>29.2</c:v>
                </c:pt>
                <c:pt idx="699">
                  <c:v>28.8</c:v>
                </c:pt>
                <c:pt idx="700">
                  <c:v>28.4</c:v>
                </c:pt>
                <c:pt idx="701">
                  <c:v>28.8</c:v>
                </c:pt>
                <c:pt idx="702">
                  <c:v>29.1</c:v>
                </c:pt>
                <c:pt idx="703">
                  <c:v>29.6</c:v>
                </c:pt>
                <c:pt idx="704">
                  <c:v>29.1</c:v>
                </c:pt>
                <c:pt idx="705">
                  <c:v>28.7</c:v>
                </c:pt>
                <c:pt idx="706">
                  <c:v>29.6</c:v>
                </c:pt>
                <c:pt idx="707">
                  <c:v>28.3</c:v>
                </c:pt>
                <c:pt idx="708">
                  <c:v>28.7</c:v>
                </c:pt>
                <c:pt idx="709">
                  <c:v>28.5</c:v>
                </c:pt>
                <c:pt idx="710">
                  <c:v>28.9</c:v>
                </c:pt>
                <c:pt idx="711">
                  <c:v>28.5</c:v>
                </c:pt>
                <c:pt idx="712">
                  <c:v>28.5</c:v>
                </c:pt>
                <c:pt idx="713">
                  <c:v>28.9</c:v>
                </c:pt>
                <c:pt idx="714">
                  <c:v>28.6</c:v>
                </c:pt>
                <c:pt idx="715">
                  <c:v>28.4</c:v>
                </c:pt>
                <c:pt idx="716">
                  <c:v>28.3</c:v>
                </c:pt>
                <c:pt idx="717">
                  <c:v>28.4</c:v>
                </c:pt>
                <c:pt idx="718">
                  <c:v>28.0</c:v>
                </c:pt>
                <c:pt idx="719">
                  <c:v>28.6</c:v>
                </c:pt>
                <c:pt idx="720">
                  <c:v>28.7</c:v>
                </c:pt>
                <c:pt idx="721">
                  <c:v>28.0</c:v>
                </c:pt>
                <c:pt idx="722">
                  <c:v>29.3</c:v>
                </c:pt>
                <c:pt idx="723">
                  <c:v>28.9</c:v>
                </c:pt>
                <c:pt idx="724">
                  <c:v>28.9</c:v>
                </c:pt>
                <c:pt idx="725">
                  <c:v>28.6</c:v>
                </c:pt>
                <c:pt idx="726">
                  <c:v>29.7</c:v>
                </c:pt>
                <c:pt idx="727">
                  <c:v>28.0</c:v>
                </c:pt>
                <c:pt idx="728">
                  <c:v>28.1</c:v>
                </c:pt>
                <c:pt idx="729">
                  <c:v>28.3</c:v>
                </c:pt>
                <c:pt idx="730">
                  <c:v>28.8</c:v>
                </c:pt>
                <c:pt idx="731">
                  <c:v>29.2</c:v>
                </c:pt>
                <c:pt idx="732">
                  <c:v>28.7</c:v>
                </c:pt>
                <c:pt idx="733">
                  <c:v>28.5</c:v>
                </c:pt>
                <c:pt idx="734">
                  <c:v>28.1</c:v>
                </c:pt>
                <c:pt idx="735">
                  <c:v>28.1</c:v>
                </c:pt>
                <c:pt idx="736">
                  <c:v>29.1</c:v>
                </c:pt>
                <c:pt idx="737">
                  <c:v>28.6</c:v>
                </c:pt>
                <c:pt idx="738">
                  <c:v>29.2</c:v>
                </c:pt>
                <c:pt idx="739">
                  <c:v>29.3</c:v>
                </c:pt>
                <c:pt idx="740">
                  <c:v>28.7</c:v>
                </c:pt>
                <c:pt idx="741">
                  <c:v>28.6</c:v>
                </c:pt>
                <c:pt idx="742">
                  <c:v>29.3</c:v>
                </c:pt>
                <c:pt idx="743">
                  <c:v>29.2</c:v>
                </c:pt>
                <c:pt idx="744">
                  <c:v>28.2</c:v>
                </c:pt>
                <c:pt idx="745">
                  <c:v>28.3</c:v>
                </c:pt>
                <c:pt idx="746">
                  <c:v>29.1</c:v>
                </c:pt>
                <c:pt idx="747">
                  <c:v>28.8</c:v>
                </c:pt>
                <c:pt idx="748">
                  <c:v>28.9</c:v>
                </c:pt>
                <c:pt idx="749">
                  <c:v>29.5</c:v>
                </c:pt>
                <c:pt idx="750">
                  <c:v>29.1</c:v>
                </c:pt>
                <c:pt idx="751">
                  <c:v>29.1</c:v>
                </c:pt>
                <c:pt idx="752">
                  <c:v>28.7</c:v>
                </c:pt>
                <c:pt idx="753">
                  <c:v>28.2</c:v>
                </c:pt>
                <c:pt idx="754">
                  <c:v>28.6</c:v>
                </c:pt>
                <c:pt idx="755">
                  <c:v>28.8</c:v>
                </c:pt>
                <c:pt idx="756">
                  <c:v>28.0</c:v>
                </c:pt>
                <c:pt idx="757">
                  <c:v>28.5</c:v>
                </c:pt>
                <c:pt idx="758">
                  <c:v>28.1</c:v>
                </c:pt>
                <c:pt idx="759">
                  <c:v>29.0</c:v>
                </c:pt>
                <c:pt idx="760">
                  <c:v>28.5</c:v>
                </c:pt>
                <c:pt idx="761">
                  <c:v>28.0</c:v>
                </c:pt>
                <c:pt idx="762">
                  <c:v>28.6</c:v>
                </c:pt>
                <c:pt idx="763">
                  <c:v>28.5</c:v>
                </c:pt>
                <c:pt idx="764">
                  <c:v>28.4</c:v>
                </c:pt>
                <c:pt idx="765">
                  <c:v>28.6</c:v>
                </c:pt>
                <c:pt idx="766">
                  <c:v>28.9</c:v>
                </c:pt>
                <c:pt idx="767">
                  <c:v>27.9</c:v>
                </c:pt>
                <c:pt idx="768">
                  <c:v>28.8</c:v>
                </c:pt>
                <c:pt idx="769">
                  <c:v>28.8</c:v>
                </c:pt>
                <c:pt idx="770">
                  <c:v>29.6</c:v>
                </c:pt>
                <c:pt idx="771">
                  <c:v>28.4</c:v>
                </c:pt>
                <c:pt idx="772">
                  <c:v>28.5</c:v>
                </c:pt>
                <c:pt idx="773">
                  <c:v>28.5</c:v>
                </c:pt>
                <c:pt idx="774">
                  <c:v>29.7</c:v>
                </c:pt>
                <c:pt idx="775">
                  <c:v>29.2</c:v>
                </c:pt>
                <c:pt idx="776">
                  <c:v>28.3</c:v>
                </c:pt>
                <c:pt idx="777">
                  <c:v>28.7</c:v>
                </c:pt>
                <c:pt idx="778">
                  <c:v>28.5</c:v>
                </c:pt>
                <c:pt idx="779">
                  <c:v>29.4</c:v>
                </c:pt>
                <c:pt idx="780">
                  <c:v>28.5</c:v>
                </c:pt>
                <c:pt idx="781">
                  <c:v>28.0</c:v>
                </c:pt>
                <c:pt idx="782">
                  <c:v>29.0</c:v>
                </c:pt>
                <c:pt idx="783">
                  <c:v>28.3</c:v>
                </c:pt>
                <c:pt idx="784">
                  <c:v>28.7</c:v>
                </c:pt>
                <c:pt idx="785">
                  <c:v>28.2</c:v>
                </c:pt>
                <c:pt idx="786">
                  <c:v>29.2</c:v>
                </c:pt>
                <c:pt idx="787">
                  <c:v>28.6</c:v>
                </c:pt>
                <c:pt idx="788">
                  <c:v>28.9</c:v>
                </c:pt>
                <c:pt idx="789">
                  <c:v>28.7</c:v>
                </c:pt>
                <c:pt idx="790">
                  <c:v>28.3</c:v>
                </c:pt>
                <c:pt idx="791">
                  <c:v>28.3</c:v>
                </c:pt>
                <c:pt idx="792">
                  <c:v>28.1</c:v>
                </c:pt>
                <c:pt idx="793">
                  <c:v>28.1</c:v>
                </c:pt>
                <c:pt idx="794">
                  <c:v>28.6</c:v>
                </c:pt>
                <c:pt idx="795">
                  <c:v>28.0</c:v>
                </c:pt>
                <c:pt idx="796">
                  <c:v>28.4</c:v>
                </c:pt>
                <c:pt idx="797">
                  <c:v>28.6</c:v>
                </c:pt>
                <c:pt idx="798">
                  <c:v>29.3</c:v>
                </c:pt>
                <c:pt idx="799">
                  <c:v>28.9</c:v>
                </c:pt>
                <c:pt idx="800">
                  <c:v>27.8</c:v>
                </c:pt>
                <c:pt idx="801">
                  <c:v>28.9</c:v>
                </c:pt>
                <c:pt idx="802">
                  <c:v>28.4</c:v>
                </c:pt>
                <c:pt idx="803">
                  <c:v>28.5</c:v>
                </c:pt>
                <c:pt idx="804">
                  <c:v>28.8</c:v>
                </c:pt>
                <c:pt idx="805">
                  <c:v>28.6</c:v>
                </c:pt>
                <c:pt idx="806">
                  <c:v>29.6</c:v>
                </c:pt>
                <c:pt idx="807">
                  <c:v>27.9</c:v>
                </c:pt>
                <c:pt idx="808">
                  <c:v>28.4</c:v>
                </c:pt>
                <c:pt idx="809">
                  <c:v>28.3</c:v>
                </c:pt>
                <c:pt idx="810">
                  <c:v>28.7</c:v>
                </c:pt>
                <c:pt idx="811">
                  <c:v>28.4</c:v>
                </c:pt>
                <c:pt idx="812">
                  <c:v>27.3</c:v>
                </c:pt>
                <c:pt idx="813">
                  <c:v>29.1</c:v>
                </c:pt>
                <c:pt idx="814">
                  <c:v>28.5</c:v>
                </c:pt>
                <c:pt idx="815">
                  <c:v>28.8</c:v>
                </c:pt>
                <c:pt idx="816">
                  <c:v>28.9</c:v>
                </c:pt>
                <c:pt idx="817">
                  <c:v>28.2</c:v>
                </c:pt>
                <c:pt idx="818">
                  <c:v>28.2</c:v>
                </c:pt>
                <c:pt idx="819">
                  <c:v>28.0</c:v>
                </c:pt>
                <c:pt idx="820">
                  <c:v>29.0</c:v>
                </c:pt>
                <c:pt idx="821">
                  <c:v>27.7</c:v>
                </c:pt>
                <c:pt idx="822">
                  <c:v>28.1</c:v>
                </c:pt>
                <c:pt idx="823">
                  <c:v>29.2</c:v>
                </c:pt>
                <c:pt idx="824">
                  <c:v>29.1</c:v>
                </c:pt>
                <c:pt idx="825">
                  <c:v>28.3</c:v>
                </c:pt>
                <c:pt idx="826">
                  <c:v>28.4</c:v>
                </c:pt>
                <c:pt idx="827">
                  <c:v>27.9</c:v>
                </c:pt>
                <c:pt idx="828">
                  <c:v>28.3</c:v>
                </c:pt>
                <c:pt idx="829">
                  <c:v>28.2</c:v>
                </c:pt>
                <c:pt idx="830">
                  <c:v>27.9</c:v>
                </c:pt>
                <c:pt idx="831">
                  <c:v>27.9</c:v>
                </c:pt>
                <c:pt idx="832">
                  <c:v>27.9</c:v>
                </c:pt>
                <c:pt idx="833">
                  <c:v>27.9</c:v>
                </c:pt>
                <c:pt idx="834">
                  <c:v>27.5</c:v>
                </c:pt>
                <c:pt idx="835">
                  <c:v>27.9</c:v>
                </c:pt>
                <c:pt idx="836">
                  <c:v>28.1</c:v>
                </c:pt>
                <c:pt idx="837">
                  <c:v>28.4</c:v>
                </c:pt>
                <c:pt idx="838">
                  <c:v>28.9</c:v>
                </c:pt>
                <c:pt idx="839">
                  <c:v>28.3</c:v>
                </c:pt>
                <c:pt idx="840">
                  <c:v>28.4</c:v>
                </c:pt>
                <c:pt idx="841">
                  <c:v>27.7</c:v>
                </c:pt>
                <c:pt idx="842">
                  <c:v>28.7</c:v>
                </c:pt>
                <c:pt idx="843">
                  <c:v>28.4</c:v>
                </c:pt>
                <c:pt idx="844">
                  <c:v>27.6</c:v>
                </c:pt>
                <c:pt idx="845">
                  <c:v>28.8</c:v>
                </c:pt>
                <c:pt idx="846">
                  <c:v>27.9</c:v>
                </c:pt>
                <c:pt idx="847">
                  <c:v>29.4</c:v>
                </c:pt>
                <c:pt idx="848">
                  <c:v>27.8</c:v>
                </c:pt>
                <c:pt idx="849">
                  <c:v>28.3</c:v>
                </c:pt>
                <c:pt idx="850">
                  <c:v>28.4</c:v>
                </c:pt>
                <c:pt idx="851">
                  <c:v>28.3</c:v>
                </c:pt>
                <c:pt idx="852">
                  <c:v>28.2</c:v>
                </c:pt>
                <c:pt idx="853">
                  <c:v>27.2</c:v>
                </c:pt>
                <c:pt idx="854">
                  <c:v>27.6</c:v>
                </c:pt>
                <c:pt idx="855">
                  <c:v>28.0</c:v>
                </c:pt>
                <c:pt idx="856">
                  <c:v>28.6</c:v>
                </c:pt>
                <c:pt idx="857">
                  <c:v>28.5</c:v>
                </c:pt>
                <c:pt idx="858">
                  <c:v>28.2</c:v>
                </c:pt>
                <c:pt idx="859">
                  <c:v>28.1</c:v>
                </c:pt>
                <c:pt idx="860">
                  <c:v>28.5</c:v>
                </c:pt>
                <c:pt idx="861">
                  <c:v>28.4</c:v>
                </c:pt>
                <c:pt idx="862">
                  <c:v>28.3</c:v>
                </c:pt>
                <c:pt idx="863">
                  <c:v>27.6</c:v>
                </c:pt>
                <c:pt idx="864">
                  <c:v>27.5</c:v>
                </c:pt>
                <c:pt idx="865">
                  <c:v>27.2</c:v>
                </c:pt>
                <c:pt idx="866">
                  <c:v>28.8</c:v>
                </c:pt>
                <c:pt idx="867">
                  <c:v>27.9</c:v>
                </c:pt>
                <c:pt idx="868">
                  <c:v>27.9</c:v>
                </c:pt>
                <c:pt idx="869">
                  <c:v>28.8</c:v>
                </c:pt>
                <c:pt idx="870">
                  <c:v>27.8</c:v>
                </c:pt>
                <c:pt idx="871">
                  <c:v>28.9</c:v>
                </c:pt>
                <c:pt idx="872">
                  <c:v>27.7</c:v>
                </c:pt>
                <c:pt idx="873">
                  <c:v>28.0</c:v>
                </c:pt>
                <c:pt idx="874">
                  <c:v>28.3</c:v>
                </c:pt>
                <c:pt idx="875">
                  <c:v>28.0</c:v>
                </c:pt>
                <c:pt idx="876">
                  <c:v>28.2</c:v>
                </c:pt>
                <c:pt idx="877">
                  <c:v>29.0</c:v>
                </c:pt>
                <c:pt idx="878">
                  <c:v>27.9</c:v>
                </c:pt>
                <c:pt idx="879">
                  <c:v>28.1</c:v>
                </c:pt>
                <c:pt idx="880">
                  <c:v>27.4</c:v>
                </c:pt>
                <c:pt idx="881">
                  <c:v>28.3</c:v>
                </c:pt>
                <c:pt idx="882">
                  <c:v>27.8</c:v>
                </c:pt>
                <c:pt idx="883">
                  <c:v>28.0</c:v>
                </c:pt>
                <c:pt idx="884">
                  <c:v>27.9</c:v>
                </c:pt>
                <c:pt idx="885">
                  <c:v>28.1</c:v>
                </c:pt>
                <c:pt idx="886">
                  <c:v>28.8</c:v>
                </c:pt>
                <c:pt idx="887">
                  <c:v>28.4</c:v>
                </c:pt>
                <c:pt idx="888">
                  <c:v>27.8</c:v>
                </c:pt>
                <c:pt idx="889">
                  <c:v>27.6</c:v>
                </c:pt>
                <c:pt idx="890">
                  <c:v>28.2</c:v>
                </c:pt>
                <c:pt idx="891">
                  <c:v>28.4</c:v>
                </c:pt>
                <c:pt idx="892">
                  <c:v>27.4</c:v>
                </c:pt>
                <c:pt idx="893">
                  <c:v>28.7</c:v>
                </c:pt>
                <c:pt idx="894">
                  <c:v>28.0</c:v>
                </c:pt>
                <c:pt idx="895">
                  <c:v>28.0</c:v>
                </c:pt>
                <c:pt idx="896">
                  <c:v>27.8</c:v>
                </c:pt>
                <c:pt idx="897">
                  <c:v>28.2</c:v>
                </c:pt>
                <c:pt idx="898">
                  <c:v>28.4</c:v>
                </c:pt>
                <c:pt idx="899">
                  <c:v>27.7</c:v>
                </c:pt>
                <c:pt idx="900">
                  <c:v>27.3</c:v>
                </c:pt>
                <c:pt idx="901">
                  <c:v>27.9</c:v>
                </c:pt>
                <c:pt idx="902">
                  <c:v>28.5</c:v>
                </c:pt>
                <c:pt idx="903">
                  <c:v>27.4</c:v>
                </c:pt>
                <c:pt idx="904">
                  <c:v>27.7</c:v>
                </c:pt>
                <c:pt idx="905">
                  <c:v>28.0</c:v>
                </c:pt>
                <c:pt idx="906">
                  <c:v>28.2</c:v>
                </c:pt>
                <c:pt idx="907">
                  <c:v>27.3</c:v>
                </c:pt>
                <c:pt idx="908">
                  <c:v>27.7</c:v>
                </c:pt>
                <c:pt idx="909">
                  <c:v>29.1</c:v>
                </c:pt>
                <c:pt idx="910">
                  <c:v>27.7</c:v>
                </c:pt>
                <c:pt idx="911">
                  <c:v>27.6</c:v>
                </c:pt>
                <c:pt idx="912">
                  <c:v>27.9</c:v>
                </c:pt>
                <c:pt idx="913">
                  <c:v>27.9</c:v>
                </c:pt>
                <c:pt idx="914">
                  <c:v>27.9</c:v>
                </c:pt>
                <c:pt idx="915">
                  <c:v>28.6</c:v>
                </c:pt>
                <c:pt idx="916">
                  <c:v>28.0</c:v>
                </c:pt>
                <c:pt idx="917">
                  <c:v>28.3</c:v>
                </c:pt>
                <c:pt idx="918">
                  <c:v>27.7</c:v>
                </c:pt>
                <c:pt idx="919">
                  <c:v>27.9</c:v>
                </c:pt>
                <c:pt idx="920">
                  <c:v>28.3</c:v>
                </c:pt>
                <c:pt idx="921">
                  <c:v>27.5</c:v>
                </c:pt>
                <c:pt idx="922">
                  <c:v>27.7</c:v>
                </c:pt>
                <c:pt idx="923">
                  <c:v>28.6</c:v>
                </c:pt>
                <c:pt idx="924">
                  <c:v>27.9</c:v>
                </c:pt>
                <c:pt idx="925">
                  <c:v>27.3</c:v>
                </c:pt>
                <c:pt idx="926">
                  <c:v>28.0</c:v>
                </c:pt>
                <c:pt idx="927">
                  <c:v>28.1</c:v>
                </c:pt>
                <c:pt idx="928">
                  <c:v>27.3</c:v>
                </c:pt>
                <c:pt idx="929">
                  <c:v>26.9</c:v>
                </c:pt>
                <c:pt idx="930">
                  <c:v>27.5</c:v>
                </c:pt>
                <c:pt idx="931">
                  <c:v>28.4</c:v>
                </c:pt>
                <c:pt idx="932">
                  <c:v>27.6</c:v>
                </c:pt>
                <c:pt idx="933">
                  <c:v>27.5</c:v>
                </c:pt>
                <c:pt idx="934">
                  <c:v>27.9</c:v>
                </c:pt>
                <c:pt idx="935">
                  <c:v>27.6</c:v>
                </c:pt>
                <c:pt idx="936">
                  <c:v>27.1</c:v>
                </c:pt>
                <c:pt idx="937">
                  <c:v>27.2</c:v>
                </c:pt>
                <c:pt idx="938">
                  <c:v>28.7</c:v>
                </c:pt>
                <c:pt idx="939">
                  <c:v>26.6</c:v>
                </c:pt>
                <c:pt idx="940">
                  <c:v>27.7</c:v>
                </c:pt>
                <c:pt idx="941">
                  <c:v>27.2</c:v>
                </c:pt>
                <c:pt idx="942">
                  <c:v>28.0</c:v>
                </c:pt>
                <c:pt idx="943">
                  <c:v>27.0</c:v>
                </c:pt>
                <c:pt idx="944">
                  <c:v>27.2</c:v>
                </c:pt>
                <c:pt idx="945">
                  <c:v>27.4</c:v>
                </c:pt>
                <c:pt idx="946">
                  <c:v>26.7</c:v>
                </c:pt>
                <c:pt idx="947">
                  <c:v>27.6</c:v>
                </c:pt>
                <c:pt idx="948">
                  <c:v>28.1</c:v>
                </c:pt>
                <c:pt idx="949">
                  <c:v>28.3</c:v>
                </c:pt>
                <c:pt idx="950">
                  <c:v>27.6</c:v>
                </c:pt>
                <c:pt idx="951">
                  <c:v>27.3</c:v>
                </c:pt>
                <c:pt idx="952">
                  <c:v>27.7</c:v>
                </c:pt>
                <c:pt idx="953">
                  <c:v>27.0</c:v>
                </c:pt>
                <c:pt idx="954">
                  <c:v>27.4</c:v>
                </c:pt>
                <c:pt idx="955">
                  <c:v>28.0</c:v>
                </c:pt>
                <c:pt idx="956">
                  <c:v>27.1</c:v>
                </c:pt>
                <c:pt idx="957">
                  <c:v>27.3</c:v>
                </c:pt>
                <c:pt idx="958">
                  <c:v>26.6</c:v>
                </c:pt>
                <c:pt idx="959">
                  <c:v>27.4</c:v>
                </c:pt>
                <c:pt idx="960">
                  <c:v>27.2</c:v>
                </c:pt>
                <c:pt idx="961">
                  <c:v>27.6</c:v>
                </c:pt>
                <c:pt idx="962">
                  <c:v>28.0</c:v>
                </c:pt>
                <c:pt idx="963">
                  <c:v>27.4</c:v>
                </c:pt>
                <c:pt idx="964">
                  <c:v>27.9</c:v>
                </c:pt>
                <c:pt idx="965">
                  <c:v>27.1</c:v>
                </c:pt>
                <c:pt idx="966">
                  <c:v>27.1</c:v>
                </c:pt>
                <c:pt idx="967">
                  <c:v>27.6</c:v>
                </c:pt>
                <c:pt idx="968">
                  <c:v>27.6</c:v>
                </c:pt>
                <c:pt idx="969">
                  <c:v>27.9</c:v>
                </c:pt>
                <c:pt idx="970">
                  <c:v>27.6</c:v>
                </c:pt>
                <c:pt idx="971">
                  <c:v>27.7</c:v>
                </c:pt>
                <c:pt idx="972">
                  <c:v>27.1</c:v>
                </c:pt>
                <c:pt idx="973">
                  <c:v>27.3</c:v>
                </c:pt>
                <c:pt idx="974">
                  <c:v>27.8</c:v>
                </c:pt>
                <c:pt idx="975">
                  <c:v>27.5</c:v>
                </c:pt>
                <c:pt idx="976">
                  <c:v>27.1</c:v>
                </c:pt>
                <c:pt idx="977">
                  <c:v>27.3</c:v>
                </c:pt>
                <c:pt idx="978">
                  <c:v>28.2</c:v>
                </c:pt>
                <c:pt idx="979">
                  <c:v>27.3</c:v>
                </c:pt>
                <c:pt idx="980">
                  <c:v>28.4</c:v>
                </c:pt>
                <c:pt idx="981">
                  <c:v>27.1</c:v>
                </c:pt>
                <c:pt idx="982">
                  <c:v>27.7</c:v>
                </c:pt>
                <c:pt idx="983">
                  <c:v>27.8</c:v>
                </c:pt>
                <c:pt idx="984">
                  <c:v>27.6</c:v>
                </c:pt>
                <c:pt idx="985">
                  <c:v>27.5</c:v>
                </c:pt>
                <c:pt idx="986">
                  <c:v>27.4</c:v>
                </c:pt>
                <c:pt idx="987">
                  <c:v>27.7</c:v>
                </c:pt>
                <c:pt idx="988">
                  <c:v>27.9</c:v>
                </c:pt>
                <c:pt idx="989">
                  <c:v>27.2</c:v>
                </c:pt>
                <c:pt idx="990">
                  <c:v>27.6</c:v>
                </c:pt>
                <c:pt idx="991">
                  <c:v>27.4</c:v>
                </c:pt>
                <c:pt idx="992">
                  <c:v>27.0</c:v>
                </c:pt>
                <c:pt idx="993">
                  <c:v>28.1</c:v>
                </c:pt>
                <c:pt idx="994">
                  <c:v>27.8</c:v>
                </c:pt>
                <c:pt idx="995">
                  <c:v>27.6</c:v>
                </c:pt>
                <c:pt idx="996">
                  <c:v>27.1</c:v>
                </c:pt>
                <c:pt idx="997">
                  <c:v>27.4</c:v>
                </c:pt>
                <c:pt idx="998">
                  <c:v>27.5</c:v>
                </c:pt>
                <c:pt idx="999">
                  <c:v>27.1</c:v>
                </c:pt>
                <c:pt idx="1000">
                  <c:v>27.3</c:v>
                </c:pt>
                <c:pt idx="1001">
                  <c:v>27.2</c:v>
                </c:pt>
                <c:pt idx="1002">
                  <c:v>27.4</c:v>
                </c:pt>
                <c:pt idx="1003">
                  <c:v>27.7</c:v>
                </c:pt>
                <c:pt idx="1004">
                  <c:v>27.9</c:v>
                </c:pt>
                <c:pt idx="1005">
                  <c:v>27.4</c:v>
                </c:pt>
                <c:pt idx="1006">
                  <c:v>27.1</c:v>
                </c:pt>
                <c:pt idx="1007">
                  <c:v>28.0</c:v>
                </c:pt>
                <c:pt idx="1008">
                  <c:v>27.5</c:v>
                </c:pt>
                <c:pt idx="1009">
                  <c:v>27.0</c:v>
                </c:pt>
                <c:pt idx="1010">
                  <c:v>27.9</c:v>
                </c:pt>
                <c:pt idx="1011">
                  <c:v>27.4</c:v>
                </c:pt>
                <c:pt idx="1012">
                  <c:v>27.4</c:v>
                </c:pt>
                <c:pt idx="1013">
                  <c:v>27.3</c:v>
                </c:pt>
                <c:pt idx="1014">
                  <c:v>27.7</c:v>
                </c:pt>
                <c:pt idx="1015">
                  <c:v>27.7</c:v>
                </c:pt>
                <c:pt idx="1016">
                  <c:v>27.8</c:v>
                </c:pt>
                <c:pt idx="1017">
                  <c:v>27.8</c:v>
                </c:pt>
                <c:pt idx="1018">
                  <c:v>27.3</c:v>
                </c:pt>
                <c:pt idx="1019">
                  <c:v>27.5</c:v>
                </c:pt>
                <c:pt idx="1020">
                  <c:v>27.6</c:v>
                </c:pt>
                <c:pt idx="1021">
                  <c:v>27.8</c:v>
                </c:pt>
                <c:pt idx="1022">
                  <c:v>26.7</c:v>
                </c:pt>
                <c:pt idx="1023">
                  <c:v>27.4</c:v>
                </c:pt>
                <c:pt idx="1024">
                  <c:v>27.7</c:v>
                </c:pt>
                <c:pt idx="1025">
                  <c:v>27.9</c:v>
                </c:pt>
                <c:pt idx="1026">
                  <c:v>27.2</c:v>
                </c:pt>
                <c:pt idx="1027">
                  <c:v>27.2</c:v>
                </c:pt>
                <c:pt idx="1028">
                  <c:v>26.9</c:v>
                </c:pt>
                <c:pt idx="1029">
                  <c:v>28.0</c:v>
                </c:pt>
                <c:pt idx="1030">
                  <c:v>27.7</c:v>
                </c:pt>
                <c:pt idx="1031">
                  <c:v>27.2</c:v>
                </c:pt>
                <c:pt idx="1032">
                  <c:v>27.5</c:v>
                </c:pt>
                <c:pt idx="1033">
                  <c:v>27.7</c:v>
                </c:pt>
                <c:pt idx="1034">
                  <c:v>26.7</c:v>
                </c:pt>
                <c:pt idx="1035">
                  <c:v>27.2</c:v>
                </c:pt>
                <c:pt idx="1036">
                  <c:v>27.3</c:v>
                </c:pt>
                <c:pt idx="1037">
                  <c:v>27.5</c:v>
                </c:pt>
                <c:pt idx="1038">
                  <c:v>27.5</c:v>
                </c:pt>
                <c:pt idx="1039">
                  <c:v>27.5</c:v>
                </c:pt>
                <c:pt idx="1040">
                  <c:v>26.8</c:v>
                </c:pt>
                <c:pt idx="1041">
                  <c:v>27.2</c:v>
                </c:pt>
                <c:pt idx="1042">
                  <c:v>28.1</c:v>
                </c:pt>
                <c:pt idx="1043">
                  <c:v>28.4</c:v>
                </c:pt>
                <c:pt idx="1044">
                  <c:v>27.4</c:v>
                </c:pt>
                <c:pt idx="1045">
                  <c:v>27.2</c:v>
                </c:pt>
                <c:pt idx="1046">
                  <c:v>27.4</c:v>
                </c:pt>
                <c:pt idx="1047">
                  <c:v>26.5</c:v>
                </c:pt>
                <c:pt idx="1048">
                  <c:v>27.7</c:v>
                </c:pt>
                <c:pt idx="1049">
                  <c:v>27.7</c:v>
                </c:pt>
                <c:pt idx="1050">
                  <c:v>27.1</c:v>
                </c:pt>
                <c:pt idx="1051">
                  <c:v>27.1</c:v>
                </c:pt>
                <c:pt idx="1052">
                  <c:v>27.5</c:v>
                </c:pt>
                <c:pt idx="1053">
                  <c:v>27.4</c:v>
                </c:pt>
                <c:pt idx="1054">
                  <c:v>27.6</c:v>
                </c:pt>
                <c:pt idx="1055">
                  <c:v>26.8</c:v>
                </c:pt>
                <c:pt idx="1056">
                  <c:v>27.9</c:v>
                </c:pt>
                <c:pt idx="1057">
                  <c:v>28.0</c:v>
                </c:pt>
                <c:pt idx="1058">
                  <c:v>28.3</c:v>
                </c:pt>
                <c:pt idx="1059">
                  <c:v>27.7</c:v>
                </c:pt>
                <c:pt idx="1060">
                  <c:v>27.1</c:v>
                </c:pt>
                <c:pt idx="1061">
                  <c:v>27.3</c:v>
                </c:pt>
                <c:pt idx="1062">
                  <c:v>27.6</c:v>
                </c:pt>
                <c:pt idx="1063">
                  <c:v>27.1</c:v>
                </c:pt>
                <c:pt idx="1064">
                  <c:v>28.2</c:v>
                </c:pt>
                <c:pt idx="1065">
                  <c:v>27.0</c:v>
                </c:pt>
                <c:pt idx="1066">
                  <c:v>27.6</c:v>
                </c:pt>
                <c:pt idx="1067">
                  <c:v>27.4</c:v>
                </c:pt>
                <c:pt idx="1068">
                  <c:v>27.4</c:v>
                </c:pt>
                <c:pt idx="1069">
                  <c:v>27.6</c:v>
                </c:pt>
                <c:pt idx="1070">
                  <c:v>27.6</c:v>
                </c:pt>
                <c:pt idx="1071">
                  <c:v>27.0</c:v>
                </c:pt>
                <c:pt idx="1072">
                  <c:v>27.8</c:v>
                </c:pt>
                <c:pt idx="1073">
                  <c:v>27.4</c:v>
                </c:pt>
                <c:pt idx="1074">
                  <c:v>26.9</c:v>
                </c:pt>
                <c:pt idx="1075">
                  <c:v>28.3</c:v>
                </c:pt>
                <c:pt idx="1076">
                  <c:v>27.9</c:v>
                </c:pt>
                <c:pt idx="1077">
                  <c:v>27.5</c:v>
                </c:pt>
                <c:pt idx="1078">
                  <c:v>27.8</c:v>
                </c:pt>
                <c:pt idx="1079">
                  <c:v>27.6</c:v>
                </c:pt>
                <c:pt idx="1080">
                  <c:v>27.1</c:v>
                </c:pt>
                <c:pt idx="1081">
                  <c:v>26.9</c:v>
                </c:pt>
                <c:pt idx="1082">
                  <c:v>27.1</c:v>
                </c:pt>
                <c:pt idx="1083">
                  <c:v>26.7</c:v>
                </c:pt>
                <c:pt idx="1084">
                  <c:v>27.9</c:v>
                </c:pt>
                <c:pt idx="1085">
                  <c:v>27.5</c:v>
                </c:pt>
                <c:pt idx="1086">
                  <c:v>27.5</c:v>
                </c:pt>
                <c:pt idx="1087">
                  <c:v>27.6</c:v>
                </c:pt>
                <c:pt idx="1088">
                  <c:v>26.7</c:v>
                </c:pt>
                <c:pt idx="1089">
                  <c:v>27.0</c:v>
                </c:pt>
                <c:pt idx="1090">
                  <c:v>26.9</c:v>
                </c:pt>
                <c:pt idx="1091">
                  <c:v>26.5</c:v>
                </c:pt>
                <c:pt idx="1092">
                  <c:v>26.2</c:v>
                </c:pt>
                <c:pt idx="1093">
                  <c:v>27.3</c:v>
                </c:pt>
                <c:pt idx="1094">
                  <c:v>27.1</c:v>
                </c:pt>
                <c:pt idx="1095">
                  <c:v>27.0</c:v>
                </c:pt>
                <c:pt idx="1096">
                  <c:v>27.8</c:v>
                </c:pt>
                <c:pt idx="1097">
                  <c:v>27.9</c:v>
                </c:pt>
                <c:pt idx="1098">
                  <c:v>27.1</c:v>
                </c:pt>
                <c:pt idx="1099">
                  <c:v>27.6</c:v>
                </c:pt>
                <c:pt idx="1100">
                  <c:v>26.7</c:v>
                </c:pt>
                <c:pt idx="1101">
                  <c:v>27.0</c:v>
                </c:pt>
                <c:pt idx="1102">
                  <c:v>27.0</c:v>
                </c:pt>
                <c:pt idx="1103">
                  <c:v>26.8</c:v>
                </c:pt>
                <c:pt idx="1104">
                  <c:v>27.3</c:v>
                </c:pt>
                <c:pt idx="1105">
                  <c:v>26.4</c:v>
                </c:pt>
                <c:pt idx="1106">
                  <c:v>27.5</c:v>
                </c:pt>
                <c:pt idx="1107">
                  <c:v>27.3</c:v>
                </c:pt>
                <c:pt idx="1108">
                  <c:v>27.8</c:v>
                </c:pt>
                <c:pt idx="1109">
                  <c:v>27.9</c:v>
                </c:pt>
                <c:pt idx="1110">
                  <c:v>27.9</c:v>
                </c:pt>
                <c:pt idx="1111">
                  <c:v>27.4</c:v>
                </c:pt>
                <c:pt idx="1112">
                  <c:v>28.1</c:v>
                </c:pt>
                <c:pt idx="1113">
                  <c:v>27.7</c:v>
                </c:pt>
                <c:pt idx="1114">
                  <c:v>27.0</c:v>
                </c:pt>
                <c:pt idx="1115">
                  <c:v>27.1</c:v>
                </c:pt>
                <c:pt idx="1116">
                  <c:v>27.0</c:v>
                </c:pt>
                <c:pt idx="1117">
                  <c:v>27.8</c:v>
                </c:pt>
                <c:pt idx="1118">
                  <c:v>26.8</c:v>
                </c:pt>
                <c:pt idx="1119">
                  <c:v>26.3</c:v>
                </c:pt>
                <c:pt idx="1120">
                  <c:v>27.7</c:v>
                </c:pt>
                <c:pt idx="1121">
                  <c:v>27.2</c:v>
                </c:pt>
                <c:pt idx="1122">
                  <c:v>28.6</c:v>
                </c:pt>
                <c:pt idx="1123">
                  <c:v>27.0</c:v>
                </c:pt>
                <c:pt idx="1124">
                  <c:v>26.8</c:v>
                </c:pt>
                <c:pt idx="1125">
                  <c:v>27.0</c:v>
                </c:pt>
                <c:pt idx="1126">
                  <c:v>26.9</c:v>
                </c:pt>
                <c:pt idx="1127">
                  <c:v>27.4</c:v>
                </c:pt>
                <c:pt idx="1128">
                  <c:v>27.5</c:v>
                </c:pt>
                <c:pt idx="1129">
                  <c:v>27.8</c:v>
                </c:pt>
                <c:pt idx="1130">
                  <c:v>27.3</c:v>
                </c:pt>
                <c:pt idx="1131">
                  <c:v>27.5</c:v>
                </c:pt>
                <c:pt idx="1132">
                  <c:v>27.8</c:v>
                </c:pt>
                <c:pt idx="1133">
                  <c:v>27.5</c:v>
                </c:pt>
                <c:pt idx="1134">
                  <c:v>28.3</c:v>
                </c:pt>
                <c:pt idx="1135">
                  <c:v>27.6</c:v>
                </c:pt>
                <c:pt idx="1136">
                  <c:v>27.5</c:v>
                </c:pt>
                <c:pt idx="1137">
                  <c:v>27.3</c:v>
                </c:pt>
                <c:pt idx="1138">
                  <c:v>27.3</c:v>
                </c:pt>
                <c:pt idx="1139">
                  <c:v>27.1</c:v>
                </c:pt>
                <c:pt idx="1140">
                  <c:v>27.5</c:v>
                </c:pt>
                <c:pt idx="1141">
                  <c:v>26.9</c:v>
                </c:pt>
                <c:pt idx="1142">
                  <c:v>27.2</c:v>
                </c:pt>
                <c:pt idx="1143">
                  <c:v>27.5</c:v>
                </c:pt>
                <c:pt idx="1144">
                  <c:v>27.7</c:v>
                </c:pt>
                <c:pt idx="1145">
                  <c:v>27.9</c:v>
                </c:pt>
                <c:pt idx="1146">
                  <c:v>26.5</c:v>
                </c:pt>
                <c:pt idx="1147">
                  <c:v>26.6</c:v>
                </c:pt>
                <c:pt idx="1148">
                  <c:v>27.0</c:v>
                </c:pt>
                <c:pt idx="1149">
                  <c:v>26.7</c:v>
                </c:pt>
                <c:pt idx="1150">
                  <c:v>27.4</c:v>
                </c:pt>
                <c:pt idx="1151">
                  <c:v>27.1</c:v>
                </c:pt>
                <c:pt idx="1152">
                  <c:v>26.6</c:v>
                </c:pt>
                <c:pt idx="1153">
                  <c:v>27.3</c:v>
                </c:pt>
                <c:pt idx="1154">
                  <c:v>28.2</c:v>
                </c:pt>
                <c:pt idx="1155">
                  <c:v>26.8</c:v>
                </c:pt>
                <c:pt idx="1156">
                  <c:v>27.0</c:v>
                </c:pt>
                <c:pt idx="1157">
                  <c:v>26.9</c:v>
                </c:pt>
                <c:pt idx="1158">
                  <c:v>27.3</c:v>
                </c:pt>
                <c:pt idx="1159">
                  <c:v>27.6</c:v>
                </c:pt>
                <c:pt idx="1160">
                  <c:v>28.4</c:v>
                </c:pt>
                <c:pt idx="1161">
                  <c:v>27.1</c:v>
                </c:pt>
                <c:pt idx="1162">
                  <c:v>27.8</c:v>
                </c:pt>
                <c:pt idx="1163">
                  <c:v>26.3</c:v>
                </c:pt>
                <c:pt idx="1164">
                  <c:v>27.6</c:v>
                </c:pt>
                <c:pt idx="1165">
                  <c:v>26.1</c:v>
                </c:pt>
                <c:pt idx="1166">
                  <c:v>27.7</c:v>
                </c:pt>
                <c:pt idx="1167">
                  <c:v>27.3</c:v>
                </c:pt>
                <c:pt idx="1168">
                  <c:v>27.9</c:v>
                </c:pt>
                <c:pt idx="1169">
                  <c:v>27.3</c:v>
                </c:pt>
                <c:pt idx="1170">
                  <c:v>26.2</c:v>
                </c:pt>
                <c:pt idx="1171">
                  <c:v>26.9</c:v>
                </c:pt>
                <c:pt idx="1172">
                  <c:v>27.0</c:v>
                </c:pt>
                <c:pt idx="1173">
                  <c:v>27.6</c:v>
                </c:pt>
                <c:pt idx="1174">
                  <c:v>27.1</c:v>
                </c:pt>
                <c:pt idx="1175">
                  <c:v>26.4</c:v>
                </c:pt>
                <c:pt idx="1176">
                  <c:v>27.5</c:v>
                </c:pt>
                <c:pt idx="1177">
                  <c:v>26.7</c:v>
                </c:pt>
                <c:pt idx="1178">
                  <c:v>26.5</c:v>
                </c:pt>
                <c:pt idx="1179">
                  <c:v>27.0</c:v>
                </c:pt>
                <c:pt idx="1180">
                  <c:v>27.4</c:v>
                </c:pt>
                <c:pt idx="1181">
                  <c:v>26.9</c:v>
                </c:pt>
                <c:pt idx="1182">
                  <c:v>26.3</c:v>
                </c:pt>
                <c:pt idx="1183">
                  <c:v>27.2</c:v>
                </c:pt>
                <c:pt idx="1184">
                  <c:v>27.2</c:v>
                </c:pt>
                <c:pt idx="1185">
                  <c:v>27.5</c:v>
                </c:pt>
                <c:pt idx="1186">
                  <c:v>27.6</c:v>
                </c:pt>
                <c:pt idx="1187">
                  <c:v>27.2</c:v>
                </c:pt>
                <c:pt idx="1188">
                  <c:v>27.2</c:v>
                </c:pt>
                <c:pt idx="1189">
                  <c:v>27.6</c:v>
                </c:pt>
                <c:pt idx="1190">
                  <c:v>27.0</c:v>
                </c:pt>
                <c:pt idx="1191">
                  <c:v>26.8</c:v>
                </c:pt>
                <c:pt idx="1192">
                  <c:v>26.4</c:v>
                </c:pt>
                <c:pt idx="1193">
                  <c:v>26.6</c:v>
                </c:pt>
                <c:pt idx="1194">
                  <c:v>27.0</c:v>
                </c:pt>
                <c:pt idx="1195">
                  <c:v>27.4</c:v>
                </c:pt>
                <c:pt idx="1196">
                  <c:v>26.9</c:v>
                </c:pt>
                <c:pt idx="1197">
                  <c:v>27.0</c:v>
                </c:pt>
                <c:pt idx="1198">
                  <c:v>26.7</c:v>
                </c:pt>
                <c:pt idx="1199">
                  <c:v>26.8</c:v>
                </c:pt>
                <c:pt idx="1200">
                  <c:v>27.6</c:v>
                </c:pt>
                <c:pt idx="1201">
                  <c:v>26.8</c:v>
                </c:pt>
                <c:pt idx="1202">
                  <c:v>27.0</c:v>
                </c:pt>
                <c:pt idx="1203">
                  <c:v>26.8</c:v>
                </c:pt>
                <c:pt idx="1204">
                  <c:v>26.9</c:v>
                </c:pt>
                <c:pt idx="1205">
                  <c:v>26.9</c:v>
                </c:pt>
                <c:pt idx="1206">
                  <c:v>26.4</c:v>
                </c:pt>
                <c:pt idx="1207">
                  <c:v>27.8</c:v>
                </c:pt>
                <c:pt idx="1208">
                  <c:v>27.2</c:v>
                </c:pt>
                <c:pt idx="1209">
                  <c:v>26.1</c:v>
                </c:pt>
                <c:pt idx="1210">
                  <c:v>27.2</c:v>
                </c:pt>
                <c:pt idx="1211">
                  <c:v>26.9</c:v>
                </c:pt>
                <c:pt idx="1212">
                  <c:v>28.1</c:v>
                </c:pt>
                <c:pt idx="1213">
                  <c:v>26.7</c:v>
                </c:pt>
                <c:pt idx="1214">
                  <c:v>26.5</c:v>
                </c:pt>
                <c:pt idx="1215">
                  <c:v>26.8</c:v>
                </c:pt>
                <c:pt idx="1216">
                  <c:v>26.8</c:v>
                </c:pt>
                <c:pt idx="1217">
                  <c:v>26.5</c:v>
                </c:pt>
                <c:pt idx="1218">
                  <c:v>27.1</c:v>
                </c:pt>
                <c:pt idx="1219">
                  <c:v>27.3</c:v>
                </c:pt>
                <c:pt idx="1220">
                  <c:v>27.0</c:v>
                </c:pt>
                <c:pt idx="1221">
                  <c:v>26.3</c:v>
                </c:pt>
                <c:pt idx="1222">
                  <c:v>26.9</c:v>
                </c:pt>
                <c:pt idx="1223">
                  <c:v>26.3</c:v>
                </c:pt>
                <c:pt idx="1224">
                  <c:v>26.9</c:v>
                </c:pt>
                <c:pt idx="1225">
                  <c:v>27.4</c:v>
                </c:pt>
                <c:pt idx="1226">
                  <c:v>27.8</c:v>
                </c:pt>
                <c:pt idx="1227">
                  <c:v>26.7</c:v>
                </c:pt>
                <c:pt idx="1228">
                  <c:v>26.7</c:v>
                </c:pt>
                <c:pt idx="1229">
                  <c:v>26.1</c:v>
                </c:pt>
                <c:pt idx="1230">
                  <c:v>26.7</c:v>
                </c:pt>
                <c:pt idx="1231">
                  <c:v>26.6</c:v>
                </c:pt>
                <c:pt idx="1232">
                  <c:v>26.5</c:v>
                </c:pt>
                <c:pt idx="1233">
                  <c:v>26.1</c:v>
                </c:pt>
                <c:pt idx="1234">
                  <c:v>27.1</c:v>
                </c:pt>
                <c:pt idx="1235">
                  <c:v>26.6</c:v>
                </c:pt>
                <c:pt idx="1236">
                  <c:v>26.8</c:v>
                </c:pt>
                <c:pt idx="1237">
                  <c:v>26.1</c:v>
                </c:pt>
                <c:pt idx="1238">
                  <c:v>26.5</c:v>
                </c:pt>
                <c:pt idx="1239">
                  <c:v>26.7</c:v>
                </c:pt>
                <c:pt idx="1240">
                  <c:v>26.6</c:v>
                </c:pt>
                <c:pt idx="1241">
                  <c:v>27.1</c:v>
                </c:pt>
                <c:pt idx="1242">
                  <c:v>27.1</c:v>
                </c:pt>
                <c:pt idx="1243">
                  <c:v>26.9</c:v>
                </c:pt>
                <c:pt idx="1244">
                  <c:v>26.9</c:v>
                </c:pt>
                <c:pt idx="1245">
                  <c:v>27.0</c:v>
                </c:pt>
                <c:pt idx="1246">
                  <c:v>26.7</c:v>
                </c:pt>
                <c:pt idx="1247">
                  <c:v>26.4</c:v>
                </c:pt>
                <c:pt idx="1248">
                  <c:v>27.4</c:v>
                </c:pt>
                <c:pt idx="1249">
                  <c:v>27.1</c:v>
                </c:pt>
                <c:pt idx="1250">
                  <c:v>26.9</c:v>
                </c:pt>
                <c:pt idx="1251">
                  <c:v>26.2</c:v>
                </c:pt>
                <c:pt idx="1252">
                  <c:v>26.8</c:v>
                </c:pt>
                <c:pt idx="1253">
                  <c:v>27.6</c:v>
                </c:pt>
                <c:pt idx="1254">
                  <c:v>27.0</c:v>
                </c:pt>
                <c:pt idx="1255">
                  <c:v>26.3</c:v>
                </c:pt>
                <c:pt idx="1256">
                  <c:v>26.5</c:v>
                </c:pt>
                <c:pt idx="1257">
                  <c:v>26.8</c:v>
                </c:pt>
                <c:pt idx="1258">
                  <c:v>26.4</c:v>
                </c:pt>
                <c:pt idx="1259">
                  <c:v>26.9</c:v>
                </c:pt>
                <c:pt idx="1260">
                  <c:v>26.9</c:v>
                </c:pt>
                <c:pt idx="1261">
                  <c:v>26.8</c:v>
                </c:pt>
                <c:pt idx="1262">
                  <c:v>26.5</c:v>
                </c:pt>
                <c:pt idx="1263">
                  <c:v>26.9</c:v>
                </c:pt>
                <c:pt idx="1264">
                  <c:v>27.4</c:v>
                </c:pt>
                <c:pt idx="1265">
                  <c:v>27.4</c:v>
                </c:pt>
                <c:pt idx="1266">
                  <c:v>26.8</c:v>
                </c:pt>
                <c:pt idx="1267">
                  <c:v>27.3</c:v>
                </c:pt>
                <c:pt idx="1268">
                  <c:v>26.0</c:v>
                </c:pt>
                <c:pt idx="1269">
                  <c:v>26.8</c:v>
                </c:pt>
                <c:pt idx="1270">
                  <c:v>26.7</c:v>
                </c:pt>
                <c:pt idx="1271">
                  <c:v>26.4</c:v>
                </c:pt>
                <c:pt idx="1272">
                  <c:v>26.7</c:v>
                </c:pt>
                <c:pt idx="1273">
                  <c:v>26.2</c:v>
                </c:pt>
                <c:pt idx="1274">
                  <c:v>25.7</c:v>
                </c:pt>
                <c:pt idx="1275">
                  <c:v>27.1</c:v>
                </c:pt>
                <c:pt idx="1276">
                  <c:v>27.5</c:v>
                </c:pt>
                <c:pt idx="1277">
                  <c:v>26.4</c:v>
                </c:pt>
                <c:pt idx="1278">
                  <c:v>26.5</c:v>
                </c:pt>
                <c:pt idx="1279">
                  <c:v>26.1</c:v>
                </c:pt>
                <c:pt idx="1280">
                  <c:v>27.0</c:v>
                </c:pt>
                <c:pt idx="1281">
                  <c:v>25.7</c:v>
                </c:pt>
                <c:pt idx="1282">
                  <c:v>26.3</c:v>
                </c:pt>
                <c:pt idx="1283">
                  <c:v>26.5</c:v>
                </c:pt>
                <c:pt idx="1284">
                  <c:v>26.8</c:v>
                </c:pt>
                <c:pt idx="1285">
                  <c:v>26.5</c:v>
                </c:pt>
                <c:pt idx="1286">
                  <c:v>27.4</c:v>
                </c:pt>
                <c:pt idx="1287">
                  <c:v>25.9</c:v>
                </c:pt>
                <c:pt idx="1288">
                  <c:v>26.8</c:v>
                </c:pt>
                <c:pt idx="1289">
                  <c:v>26.4</c:v>
                </c:pt>
                <c:pt idx="1290">
                  <c:v>26.0</c:v>
                </c:pt>
                <c:pt idx="1291">
                  <c:v>26.4</c:v>
                </c:pt>
                <c:pt idx="1292">
                  <c:v>26.5</c:v>
                </c:pt>
                <c:pt idx="1293">
                  <c:v>26.6</c:v>
                </c:pt>
                <c:pt idx="1294">
                  <c:v>25.9</c:v>
                </c:pt>
                <c:pt idx="1295">
                  <c:v>26.8</c:v>
                </c:pt>
                <c:pt idx="1296">
                  <c:v>26.2</c:v>
                </c:pt>
                <c:pt idx="1297">
                  <c:v>27.7</c:v>
                </c:pt>
                <c:pt idx="1298">
                  <c:v>26.3</c:v>
                </c:pt>
                <c:pt idx="1299">
                  <c:v>26.4</c:v>
                </c:pt>
                <c:pt idx="1300">
                  <c:v>26.7</c:v>
                </c:pt>
                <c:pt idx="1301">
                  <c:v>26.9</c:v>
                </c:pt>
                <c:pt idx="1302">
                  <c:v>26.5</c:v>
                </c:pt>
                <c:pt idx="1303">
                  <c:v>26.8</c:v>
                </c:pt>
                <c:pt idx="1304">
                  <c:v>26.6</c:v>
                </c:pt>
                <c:pt idx="1305">
                  <c:v>26.0</c:v>
                </c:pt>
                <c:pt idx="1306">
                  <c:v>26.1</c:v>
                </c:pt>
                <c:pt idx="1307">
                  <c:v>26.1</c:v>
                </c:pt>
                <c:pt idx="1308">
                  <c:v>26.2</c:v>
                </c:pt>
                <c:pt idx="1309">
                  <c:v>26.3</c:v>
                </c:pt>
                <c:pt idx="1310">
                  <c:v>26.4</c:v>
                </c:pt>
                <c:pt idx="1311">
                  <c:v>26.9</c:v>
                </c:pt>
                <c:pt idx="1312">
                  <c:v>26.7</c:v>
                </c:pt>
                <c:pt idx="1313">
                  <c:v>26.5</c:v>
                </c:pt>
                <c:pt idx="1314">
                  <c:v>26.4</c:v>
                </c:pt>
                <c:pt idx="1315">
                  <c:v>25.7</c:v>
                </c:pt>
                <c:pt idx="1316">
                  <c:v>26.5</c:v>
                </c:pt>
                <c:pt idx="1317">
                  <c:v>26.5</c:v>
                </c:pt>
                <c:pt idx="1318">
                  <c:v>26.5</c:v>
                </c:pt>
                <c:pt idx="1319">
                  <c:v>26.6</c:v>
                </c:pt>
                <c:pt idx="1320">
                  <c:v>26.3</c:v>
                </c:pt>
                <c:pt idx="1321">
                  <c:v>26.6</c:v>
                </c:pt>
                <c:pt idx="1322">
                  <c:v>26.2</c:v>
                </c:pt>
                <c:pt idx="1323">
                  <c:v>26.1</c:v>
                </c:pt>
                <c:pt idx="1324">
                  <c:v>27.1</c:v>
                </c:pt>
                <c:pt idx="1325">
                  <c:v>26.6</c:v>
                </c:pt>
                <c:pt idx="1326">
                  <c:v>26.4</c:v>
                </c:pt>
                <c:pt idx="1327">
                  <c:v>25.7</c:v>
                </c:pt>
                <c:pt idx="1328">
                  <c:v>26.2</c:v>
                </c:pt>
                <c:pt idx="1329">
                  <c:v>26.5</c:v>
                </c:pt>
                <c:pt idx="1330">
                  <c:v>26.0</c:v>
                </c:pt>
                <c:pt idx="1331">
                  <c:v>26.7</c:v>
                </c:pt>
                <c:pt idx="1332">
                  <c:v>26.3</c:v>
                </c:pt>
                <c:pt idx="1333">
                  <c:v>26.2</c:v>
                </c:pt>
                <c:pt idx="1334">
                  <c:v>26.3</c:v>
                </c:pt>
                <c:pt idx="1335">
                  <c:v>26.1</c:v>
                </c:pt>
                <c:pt idx="1336">
                  <c:v>26.8</c:v>
                </c:pt>
                <c:pt idx="1337">
                  <c:v>25.9</c:v>
                </c:pt>
                <c:pt idx="1338">
                  <c:v>27.8</c:v>
                </c:pt>
                <c:pt idx="1339">
                  <c:v>26.2</c:v>
                </c:pt>
                <c:pt idx="1340">
                  <c:v>26.1</c:v>
                </c:pt>
                <c:pt idx="1341">
                  <c:v>26.3</c:v>
                </c:pt>
                <c:pt idx="1342">
                  <c:v>26.8</c:v>
                </c:pt>
                <c:pt idx="1343">
                  <c:v>26.7</c:v>
                </c:pt>
                <c:pt idx="1344">
                  <c:v>26.0</c:v>
                </c:pt>
                <c:pt idx="1345">
                  <c:v>26.7</c:v>
                </c:pt>
                <c:pt idx="1346">
                  <c:v>26.5</c:v>
                </c:pt>
                <c:pt idx="1347">
                  <c:v>26.3</c:v>
                </c:pt>
                <c:pt idx="1348">
                  <c:v>26.8</c:v>
                </c:pt>
                <c:pt idx="1349">
                  <c:v>26.3</c:v>
                </c:pt>
                <c:pt idx="1350">
                  <c:v>26.2</c:v>
                </c:pt>
                <c:pt idx="1351">
                  <c:v>27.3</c:v>
                </c:pt>
                <c:pt idx="1352">
                  <c:v>26.7</c:v>
                </c:pt>
                <c:pt idx="1353">
                  <c:v>26.5</c:v>
                </c:pt>
                <c:pt idx="1354">
                  <c:v>26.9</c:v>
                </c:pt>
                <c:pt idx="1355">
                  <c:v>25.8</c:v>
                </c:pt>
                <c:pt idx="1356">
                  <c:v>26.7</c:v>
                </c:pt>
                <c:pt idx="1357">
                  <c:v>26.3</c:v>
                </c:pt>
                <c:pt idx="1358">
                  <c:v>26.2</c:v>
                </c:pt>
                <c:pt idx="1359">
                  <c:v>25.9</c:v>
                </c:pt>
                <c:pt idx="1360">
                  <c:v>26.2</c:v>
                </c:pt>
                <c:pt idx="1361">
                  <c:v>26.4</c:v>
                </c:pt>
                <c:pt idx="1362">
                  <c:v>26.3</c:v>
                </c:pt>
                <c:pt idx="1363">
                  <c:v>25.2</c:v>
                </c:pt>
                <c:pt idx="1364">
                  <c:v>26.0</c:v>
                </c:pt>
                <c:pt idx="1365">
                  <c:v>25.3</c:v>
                </c:pt>
                <c:pt idx="1366">
                  <c:v>26.1</c:v>
                </c:pt>
                <c:pt idx="1367">
                  <c:v>26.2</c:v>
                </c:pt>
                <c:pt idx="1368">
                  <c:v>26.2</c:v>
                </c:pt>
                <c:pt idx="1369">
                  <c:v>26.1</c:v>
                </c:pt>
                <c:pt idx="1370">
                  <c:v>26.6</c:v>
                </c:pt>
                <c:pt idx="1371">
                  <c:v>25.5</c:v>
                </c:pt>
                <c:pt idx="1372">
                  <c:v>26.0</c:v>
                </c:pt>
                <c:pt idx="1373">
                  <c:v>26.8</c:v>
                </c:pt>
                <c:pt idx="1374">
                  <c:v>25.7</c:v>
                </c:pt>
                <c:pt idx="1375">
                  <c:v>25.7</c:v>
                </c:pt>
                <c:pt idx="1376">
                  <c:v>26.3</c:v>
                </c:pt>
                <c:pt idx="1377">
                  <c:v>26.6</c:v>
                </c:pt>
                <c:pt idx="1378">
                  <c:v>26.5</c:v>
                </c:pt>
                <c:pt idx="1379">
                  <c:v>26.1</c:v>
                </c:pt>
                <c:pt idx="1380">
                  <c:v>26.5</c:v>
                </c:pt>
                <c:pt idx="1381">
                  <c:v>25.9</c:v>
                </c:pt>
                <c:pt idx="1382">
                  <c:v>26.2</c:v>
                </c:pt>
                <c:pt idx="1383">
                  <c:v>25.8</c:v>
                </c:pt>
                <c:pt idx="1384">
                  <c:v>26.7</c:v>
                </c:pt>
                <c:pt idx="1385">
                  <c:v>26.3</c:v>
                </c:pt>
                <c:pt idx="1386">
                  <c:v>26.2</c:v>
                </c:pt>
                <c:pt idx="1387">
                  <c:v>26.0</c:v>
                </c:pt>
                <c:pt idx="1388">
                  <c:v>26.6</c:v>
                </c:pt>
                <c:pt idx="1389">
                  <c:v>26.6</c:v>
                </c:pt>
                <c:pt idx="1390">
                  <c:v>25.5</c:v>
                </c:pt>
                <c:pt idx="1391">
                  <c:v>25.8</c:v>
                </c:pt>
                <c:pt idx="1392">
                  <c:v>26.0</c:v>
                </c:pt>
                <c:pt idx="1393">
                  <c:v>27.3</c:v>
                </c:pt>
                <c:pt idx="1394">
                  <c:v>25.8</c:v>
                </c:pt>
                <c:pt idx="1395">
                  <c:v>26.5</c:v>
                </c:pt>
                <c:pt idx="1396">
                  <c:v>26.2</c:v>
                </c:pt>
                <c:pt idx="1397">
                  <c:v>25.6</c:v>
                </c:pt>
                <c:pt idx="1398">
                  <c:v>26.0</c:v>
                </c:pt>
                <c:pt idx="1399">
                  <c:v>26.2</c:v>
                </c:pt>
                <c:pt idx="1400">
                  <c:v>26.4</c:v>
                </c:pt>
                <c:pt idx="1401">
                  <c:v>26.4</c:v>
                </c:pt>
                <c:pt idx="1402">
                  <c:v>25.9</c:v>
                </c:pt>
                <c:pt idx="1403">
                  <c:v>26.6</c:v>
                </c:pt>
                <c:pt idx="1404">
                  <c:v>26.0</c:v>
                </c:pt>
                <c:pt idx="1405">
                  <c:v>26.0</c:v>
                </c:pt>
                <c:pt idx="1406">
                  <c:v>26.6</c:v>
                </c:pt>
                <c:pt idx="1407">
                  <c:v>26.6</c:v>
                </c:pt>
                <c:pt idx="1408">
                  <c:v>25.7</c:v>
                </c:pt>
                <c:pt idx="1409">
                  <c:v>26.0</c:v>
                </c:pt>
                <c:pt idx="1410">
                  <c:v>26.0</c:v>
                </c:pt>
                <c:pt idx="1411">
                  <c:v>26.5</c:v>
                </c:pt>
                <c:pt idx="1412">
                  <c:v>25.7</c:v>
                </c:pt>
                <c:pt idx="1413">
                  <c:v>26.8</c:v>
                </c:pt>
                <c:pt idx="1414">
                  <c:v>25.7</c:v>
                </c:pt>
                <c:pt idx="1415">
                  <c:v>26.1</c:v>
                </c:pt>
                <c:pt idx="1416">
                  <c:v>26.6</c:v>
                </c:pt>
                <c:pt idx="1417">
                  <c:v>27.2</c:v>
                </c:pt>
                <c:pt idx="1418">
                  <c:v>26.8</c:v>
                </c:pt>
                <c:pt idx="1419">
                  <c:v>25.8</c:v>
                </c:pt>
                <c:pt idx="1420">
                  <c:v>26.2</c:v>
                </c:pt>
                <c:pt idx="1421">
                  <c:v>25.8</c:v>
                </c:pt>
                <c:pt idx="1422">
                  <c:v>26.3</c:v>
                </c:pt>
                <c:pt idx="1423">
                  <c:v>25.8</c:v>
                </c:pt>
                <c:pt idx="1424">
                  <c:v>25.8</c:v>
                </c:pt>
                <c:pt idx="1425">
                  <c:v>26.0</c:v>
                </c:pt>
                <c:pt idx="1426">
                  <c:v>26.2</c:v>
                </c:pt>
                <c:pt idx="1427">
                  <c:v>25.7</c:v>
                </c:pt>
                <c:pt idx="1428">
                  <c:v>25.9</c:v>
                </c:pt>
                <c:pt idx="1429">
                  <c:v>25.6</c:v>
                </c:pt>
                <c:pt idx="1430">
                  <c:v>26.6</c:v>
                </c:pt>
                <c:pt idx="1431">
                  <c:v>26.4</c:v>
                </c:pt>
                <c:pt idx="1432">
                  <c:v>25.6</c:v>
                </c:pt>
                <c:pt idx="1433">
                  <c:v>25.6</c:v>
                </c:pt>
                <c:pt idx="1434">
                  <c:v>25.8</c:v>
                </c:pt>
                <c:pt idx="1435">
                  <c:v>25.8</c:v>
                </c:pt>
                <c:pt idx="1436">
                  <c:v>26.8</c:v>
                </c:pt>
                <c:pt idx="1437">
                  <c:v>26.3</c:v>
                </c:pt>
                <c:pt idx="1438">
                  <c:v>25.5</c:v>
                </c:pt>
                <c:pt idx="1439">
                  <c:v>26.1</c:v>
                </c:pt>
                <c:pt idx="1440">
                  <c:v>25.7</c:v>
                </c:pt>
                <c:pt idx="1441">
                  <c:v>26.3</c:v>
                </c:pt>
                <c:pt idx="1442">
                  <c:v>26.0</c:v>
                </c:pt>
                <c:pt idx="1443">
                  <c:v>27.4</c:v>
                </c:pt>
                <c:pt idx="1444">
                  <c:v>25.7</c:v>
                </c:pt>
                <c:pt idx="1445">
                  <c:v>25.8</c:v>
                </c:pt>
                <c:pt idx="1446">
                  <c:v>25.4</c:v>
                </c:pt>
                <c:pt idx="1447">
                  <c:v>25.8</c:v>
                </c:pt>
                <c:pt idx="1448">
                  <c:v>25.5</c:v>
                </c:pt>
                <c:pt idx="1449">
                  <c:v>25.7</c:v>
                </c:pt>
                <c:pt idx="1450">
                  <c:v>26.2</c:v>
                </c:pt>
                <c:pt idx="1451">
                  <c:v>25.5</c:v>
                </c:pt>
                <c:pt idx="1452">
                  <c:v>26.0</c:v>
                </c:pt>
                <c:pt idx="1453">
                  <c:v>27.3</c:v>
                </c:pt>
                <c:pt idx="1454">
                  <c:v>25.5</c:v>
                </c:pt>
                <c:pt idx="1455">
                  <c:v>26.5</c:v>
                </c:pt>
                <c:pt idx="1456">
                  <c:v>26.7</c:v>
                </c:pt>
                <c:pt idx="1457">
                  <c:v>26.2</c:v>
                </c:pt>
                <c:pt idx="1458">
                  <c:v>25.5</c:v>
                </c:pt>
                <c:pt idx="1459">
                  <c:v>25.8</c:v>
                </c:pt>
                <c:pt idx="1460">
                  <c:v>25.9</c:v>
                </c:pt>
                <c:pt idx="1461">
                  <c:v>25.4</c:v>
                </c:pt>
                <c:pt idx="1462">
                  <c:v>25.4</c:v>
                </c:pt>
                <c:pt idx="1463">
                  <c:v>25.5</c:v>
                </c:pt>
                <c:pt idx="1464">
                  <c:v>26.1</c:v>
                </c:pt>
                <c:pt idx="1465">
                  <c:v>26.4</c:v>
                </c:pt>
                <c:pt idx="1466">
                  <c:v>25.1</c:v>
                </c:pt>
                <c:pt idx="1467">
                  <c:v>26.1</c:v>
                </c:pt>
                <c:pt idx="1468">
                  <c:v>26.1</c:v>
                </c:pt>
                <c:pt idx="1469">
                  <c:v>26.4</c:v>
                </c:pt>
                <c:pt idx="1470">
                  <c:v>25.8</c:v>
                </c:pt>
                <c:pt idx="1471">
                  <c:v>26.2</c:v>
                </c:pt>
                <c:pt idx="1472">
                  <c:v>26.0</c:v>
                </c:pt>
                <c:pt idx="1473">
                  <c:v>25.5</c:v>
                </c:pt>
                <c:pt idx="1474">
                  <c:v>25.6</c:v>
                </c:pt>
                <c:pt idx="1475">
                  <c:v>26.1</c:v>
                </c:pt>
                <c:pt idx="1476">
                  <c:v>25.8</c:v>
                </c:pt>
                <c:pt idx="1477">
                  <c:v>25.6</c:v>
                </c:pt>
                <c:pt idx="1478">
                  <c:v>26.2</c:v>
                </c:pt>
                <c:pt idx="1479">
                  <c:v>26.1</c:v>
                </c:pt>
                <c:pt idx="1480">
                  <c:v>25.1</c:v>
                </c:pt>
                <c:pt idx="1481">
                  <c:v>25.9</c:v>
                </c:pt>
                <c:pt idx="1482">
                  <c:v>25.9</c:v>
                </c:pt>
                <c:pt idx="1483">
                  <c:v>25.4</c:v>
                </c:pt>
                <c:pt idx="1484">
                  <c:v>25.8</c:v>
                </c:pt>
                <c:pt idx="1485">
                  <c:v>25.5</c:v>
                </c:pt>
                <c:pt idx="1486">
                  <c:v>25.6</c:v>
                </c:pt>
                <c:pt idx="1487">
                  <c:v>26.3</c:v>
                </c:pt>
                <c:pt idx="1488">
                  <c:v>26.1</c:v>
                </c:pt>
                <c:pt idx="1489">
                  <c:v>25.4</c:v>
                </c:pt>
                <c:pt idx="1490">
                  <c:v>25.4</c:v>
                </c:pt>
                <c:pt idx="1491">
                  <c:v>25.9</c:v>
                </c:pt>
                <c:pt idx="1492">
                  <c:v>26.2</c:v>
                </c:pt>
                <c:pt idx="1493">
                  <c:v>26.0</c:v>
                </c:pt>
                <c:pt idx="1494">
                  <c:v>25.4</c:v>
                </c:pt>
                <c:pt idx="1495">
                  <c:v>26.1</c:v>
                </c:pt>
                <c:pt idx="1496">
                  <c:v>25.7</c:v>
                </c:pt>
                <c:pt idx="1497">
                  <c:v>25.6</c:v>
                </c:pt>
                <c:pt idx="1498">
                  <c:v>25.3</c:v>
                </c:pt>
                <c:pt idx="1499">
                  <c:v>25.6</c:v>
                </c:pt>
                <c:pt idx="1500">
                  <c:v>26.2</c:v>
                </c:pt>
                <c:pt idx="1501">
                  <c:v>25.9</c:v>
                </c:pt>
                <c:pt idx="1502">
                  <c:v>25.9</c:v>
                </c:pt>
                <c:pt idx="1503">
                  <c:v>25.6</c:v>
                </c:pt>
                <c:pt idx="1504">
                  <c:v>25.7</c:v>
                </c:pt>
                <c:pt idx="1505">
                  <c:v>25.5</c:v>
                </c:pt>
                <c:pt idx="1506">
                  <c:v>25.9</c:v>
                </c:pt>
                <c:pt idx="1507">
                  <c:v>26.1</c:v>
                </c:pt>
                <c:pt idx="1508">
                  <c:v>25.5</c:v>
                </c:pt>
                <c:pt idx="1509">
                  <c:v>24.9</c:v>
                </c:pt>
                <c:pt idx="1510">
                  <c:v>25.5</c:v>
                </c:pt>
                <c:pt idx="1511">
                  <c:v>25.6</c:v>
                </c:pt>
                <c:pt idx="1512">
                  <c:v>25.4</c:v>
                </c:pt>
                <c:pt idx="1513">
                  <c:v>26.0</c:v>
                </c:pt>
                <c:pt idx="1514">
                  <c:v>25.8</c:v>
                </c:pt>
                <c:pt idx="1515">
                  <c:v>25.9</c:v>
                </c:pt>
                <c:pt idx="1516">
                  <c:v>25.5</c:v>
                </c:pt>
                <c:pt idx="1517">
                  <c:v>26.1</c:v>
                </c:pt>
                <c:pt idx="1518">
                  <c:v>25.7</c:v>
                </c:pt>
                <c:pt idx="1519">
                  <c:v>25.7</c:v>
                </c:pt>
                <c:pt idx="1520">
                  <c:v>26.2</c:v>
                </c:pt>
                <c:pt idx="1521">
                  <c:v>26.4</c:v>
                </c:pt>
                <c:pt idx="1522">
                  <c:v>25.2</c:v>
                </c:pt>
                <c:pt idx="1523">
                  <c:v>26.1</c:v>
                </c:pt>
                <c:pt idx="1524">
                  <c:v>26.0</c:v>
                </c:pt>
                <c:pt idx="1525">
                  <c:v>25.3</c:v>
                </c:pt>
                <c:pt idx="1526">
                  <c:v>25.7</c:v>
                </c:pt>
                <c:pt idx="1527">
                  <c:v>26.0</c:v>
                </c:pt>
                <c:pt idx="1528">
                  <c:v>26.0</c:v>
                </c:pt>
                <c:pt idx="1529">
                  <c:v>25.6</c:v>
                </c:pt>
                <c:pt idx="1530">
                  <c:v>25.6</c:v>
                </c:pt>
                <c:pt idx="1531">
                  <c:v>25.9</c:v>
                </c:pt>
                <c:pt idx="1532">
                  <c:v>26.4</c:v>
                </c:pt>
                <c:pt idx="1533">
                  <c:v>25.9</c:v>
                </c:pt>
                <c:pt idx="1534">
                  <c:v>25.8</c:v>
                </c:pt>
                <c:pt idx="1535">
                  <c:v>25.6</c:v>
                </c:pt>
                <c:pt idx="1536">
                  <c:v>25.1</c:v>
                </c:pt>
                <c:pt idx="1537">
                  <c:v>26.3</c:v>
                </c:pt>
                <c:pt idx="1538">
                  <c:v>25.9</c:v>
                </c:pt>
                <c:pt idx="1539">
                  <c:v>25.6</c:v>
                </c:pt>
                <c:pt idx="1540">
                  <c:v>25.3</c:v>
                </c:pt>
                <c:pt idx="1541">
                  <c:v>25.7</c:v>
                </c:pt>
                <c:pt idx="1542">
                  <c:v>25.2</c:v>
                </c:pt>
                <c:pt idx="1543">
                  <c:v>25.1</c:v>
                </c:pt>
                <c:pt idx="1544">
                  <c:v>25.7</c:v>
                </c:pt>
                <c:pt idx="1545">
                  <c:v>25.0</c:v>
                </c:pt>
                <c:pt idx="1546">
                  <c:v>25.4</c:v>
                </c:pt>
                <c:pt idx="1547">
                  <c:v>25.3</c:v>
                </c:pt>
                <c:pt idx="1548">
                  <c:v>25.3</c:v>
                </c:pt>
                <c:pt idx="1549">
                  <c:v>25.0</c:v>
                </c:pt>
                <c:pt idx="1550">
                  <c:v>25.9</c:v>
                </c:pt>
                <c:pt idx="1551">
                  <c:v>25.9</c:v>
                </c:pt>
                <c:pt idx="1552">
                  <c:v>25.2</c:v>
                </c:pt>
                <c:pt idx="1553">
                  <c:v>25.3</c:v>
                </c:pt>
                <c:pt idx="1554">
                  <c:v>25.7</c:v>
                </c:pt>
                <c:pt idx="1555">
                  <c:v>25.4</c:v>
                </c:pt>
                <c:pt idx="1556">
                  <c:v>25.6</c:v>
                </c:pt>
                <c:pt idx="1557">
                  <c:v>25.2</c:v>
                </c:pt>
                <c:pt idx="1558">
                  <c:v>25.4</c:v>
                </c:pt>
                <c:pt idx="1559">
                  <c:v>26.2</c:v>
                </c:pt>
                <c:pt idx="1560">
                  <c:v>25.2</c:v>
                </c:pt>
                <c:pt idx="1561">
                  <c:v>25.3</c:v>
                </c:pt>
                <c:pt idx="1562">
                  <c:v>25.7</c:v>
                </c:pt>
                <c:pt idx="1563">
                  <c:v>25.3</c:v>
                </c:pt>
                <c:pt idx="1564">
                  <c:v>26.2</c:v>
                </c:pt>
                <c:pt idx="1565">
                  <c:v>25.2</c:v>
                </c:pt>
                <c:pt idx="1566">
                  <c:v>26.3</c:v>
                </c:pt>
                <c:pt idx="1567">
                  <c:v>25.7</c:v>
                </c:pt>
                <c:pt idx="1568">
                  <c:v>24.7</c:v>
                </c:pt>
                <c:pt idx="1569">
                  <c:v>26.0</c:v>
                </c:pt>
                <c:pt idx="1570">
                  <c:v>25.4</c:v>
                </c:pt>
                <c:pt idx="1571">
                  <c:v>24.9</c:v>
                </c:pt>
                <c:pt idx="1572">
                  <c:v>25.1</c:v>
                </c:pt>
                <c:pt idx="1573">
                  <c:v>25.1</c:v>
                </c:pt>
                <c:pt idx="1574">
                  <c:v>25.3</c:v>
                </c:pt>
                <c:pt idx="1575">
                  <c:v>25.3</c:v>
                </c:pt>
                <c:pt idx="1576">
                  <c:v>25.8</c:v>
                </c:pt>
                <c:pt idx="1577">
                  <c:v>25.5</c:v>
                </c:pt>
                <c:pt idx="1578">
                  <c:v>25.0</c:v>
                </c:pt>
                <c:pt idx="1579">
                  <c:v>25.5</c:v>
                </c:pt>
                <c:pt idx="1580">
                  <c:v>24.9</c:v>
                </c:pt>
                <c:pt idx="1581">
                  <c:v>25.5</c:v>
                </c:pt>
                <c:pt idx="1582">
                  <c:v>25.1</c:v>
                </c:pt>
                <c:pt idx="1583">
                  <c:v>25.4</c:v>
                </c:pt>
                <c:pt idx="1584">
                  <c:v>25.4</c:v>
                </c:pt>
                <c:pt idx="1585">
                  <c:v>25.2</c:v>
                </c:pt>
                <c:pt idx="1586">
                  <c:v>25.2</c:v>
                </c:pt>
                <c:pt idx="1587">
                  <c:v>24.7</c:v>
                </c:pt>
                <c:pt idx="1588">
                  <c:v>26.0</c:v>
                </c:pt>
                <c:pt idx="1589">
                  <c:v>25.6</c:v>
                </c:pt>
                <c:pt idx="1590">
                  <c:v>25.3</c:v>
                </c:pt>
                <c:pt idx="1591">
                  <c:v>25.2</c:v>
                </c:pt>
                <c:pt idx="1592">
                  <c:v>25.6</c:v>
                </c:pt>
                <c:pt idx="1593">
                  <c:v>24.7</c:v>
                </c:pt>
                <c:pt idx="1594">
                  <c:v>26.1</c:v>
                </c:pt>
                <c:pt idx="1595">
                  <c:v>25.6</c:v>
                </c:pt>
                <c:pt idx="1596">
                  <c:v>25.4</c:v>
                </c:pt>
                <c:pt idx="1597">
                  <c:v>25.6</c:v>
                </c:pt>
                <c:pt idx="1598">
                  <c:v>24.9</c:v>
                </c:pt>
                <c:pt idx="1599">
                  <c:v>25.0</c:v>
                </c:pt>
                <c:pt idx="1600">
                  <c:v>25.0</c:v>
                </c:pt>
                <c:pt idx="1601">
                  <c:v>25.4</c:v>
                </c:pt>
                <c:pt idx="1602">
                  <c:v>24.8</c:v>
                </c:pt>
                <c:pt idx="1603">
                  <c:v>25.6</c:v>
                </c:pt>
                <c:pt idx="1604">
                  <c:v>25.9</c:v>
                </c:pt>
                <c:pt idx="1605">
                  <c:v>24.7</c:v>
                </c:pt>
                <c:pt idx="1606">
                  <c:v>25.6</c:v>
                </c:pt>
                <c:pt idx="1607">
                  <c:v>26.1</c:v>
                </c:pt>
                <c:pt idx="1608">
                  <c:v>25.5</c:v>
                </c:pt>
                <c:pt idx="1609">
                  <c:v>25.6</c:v>
                </c:pt>
                <c:pt idx="1610">
                  <c:v>25.1</c:v>
                </c:pt>
                <c:pt idx="1611">
                  <c:v>25.3</c:v>
                </c:pt>
                <c:pt idx="1612">
                  <c:v>25.2</c:v>
                </c:pt>
                <c:pt idx="1613">
                  <c:v>25.2</c:v>
                </c:pt>
                <c:pt idx="1614">
                  <c:v>25.1</c:v>
                </c:pt>
                <c:pt idx="1615">
                  <c:v>25.3</c:v>
                </c:pt>
                <c:pt idx="1616">
                  <c:v>25.8</c:v>
                </c:pt>
                <c:pt idx="1617">
                  <c:v>25.7</c:v>
                </c:pt>
                <c:pt idx="1618">
                  <c:v>25.4</c:v>
                </c:pt>
                <c:pt idx="1619">
                  <c:v>25.5</c:v>
                </c:pt>
                <c:pt idx="1620">
                  <c:v>25.2</c:v>
                </c:pt>
                <c:pt idx="1621">
                  <c:v>24.8</c:v>
                </c:pt>
                <c:pt idx="1622">
                  <c:v>25.4</c:v>
                </c:pt>
                <c:pt idx="1623">
                  <c:v>25.5</c:v>
                </c:pt>
                <c:pt idx="1624">
                  <c:v>25.0</c:v>
                </c:pt>
                <c:pt idx="1625">
                  <c:v>25.9</c:v>
                </c:pt>
                <c:pt idx="1626">
                  <c:v>24.5</c:v>
                </c:pt>
                <c:pt idx="1627">
                  <c:v>24.7</c:v>
                </c:pt>
                <c:pt idx="1628">
                  <c:v>25.3</c:v>
                </c:pt>
                <c:pt idx="1629">
                  <c:v>25.5</c:v>
                </c:pt>
                <c:pt idx="1630">
                  <c:v>24.8</c:v>
                </c:pt>
                <c:pt idx="1631">
                  <c:v>25.2</c:v>
                </c:pt>
                <c:pt idx="1632">
                  <c:v>24.7</c:v>
                </c:pt>
                <c:pt idx="1633">
                  <c:v>25.3</c:v>
                </c:pt>
                <c:pt idx="1634">
                  <c:v>25.1</c:v>
                </c:pt>
                <c:pt idx="1635">
                  <c:v>25.9</c:v>
                </c:pt>
                <c:pt idx="1636">
                  <c:v>24.9</c:v>
                </c:pt>
                <c:pt idx="1637">
                  <c:v>25.1</c:v>
                </c:pt>
                <c:pt idx="1638">
                  <c:v>25.5</c:v>
                </c:pt>
                <c:pt idx="1639">
                  <c:v>25.8</c:v>
                </c:pt>
                <c:pt idx="1640">
                  <c:v>25.0</c:v>
                </c:pt>
                <c:pt idx="1641">
                  <c:v>25.0</c:v>
                </c:pt>
                <c:pt idx="1642">
                  <c:v>25.5</c:v>
                </c:pt>
                <c:pt idx="1643">
                  <c:v>24.9</c:v>
                </c:pt>
                <c:pt idx="1644">
                  <c:v>24.6</c:v>
                </c:pt>
                <c:pt idx="1645">
                  <c:v>24.9</c:v>
                </c:pt>
                <c:pt idx="1646">
                  <c:v>24.9</c:v>
                </c:pt>
                <c:pt idx="1647">
                  <c:v>25.1</c:v>
                </c:pt>
                <c:pt idx="1648">
                  <c:v>25.7</c:v>
                </c:pt>
                <c:pt idx="1649">
                  <c:v>25.4</c:v>
                </c:pt>
                <c:pt idx="1650">
                  <c:v>25.2</c:v>
                </c:pt>
                <c:pt idx="1651">
                  <c:v>25.2</c:v>
                </c:pt>
                <c:pt idx="1652">
                  <c:v>26.0</c:v>
                </c:pt>
                <c:pt idx="1653">
                  <c:v>25.4</c:v>
                </c:pt>
                <c:pt idx="1654">
                  <c:v>26.0</c:v>
                </c:pt>
                <c:pt idx="1655">
                  <c:v>25.8</c:v>
                </c:pt>
                <c:pt idx="1656">
                  <c:v>25.3</c:v>
                </c:pt>
                <c:pt idx="1657">
                  <c:v>25.5</c:v>
                </c:pt>
                <c:pt idx="1658">
                  <c:v>25.7</c:v>
                </c:pt>
                <c:pt idx="1659">
                  <c:v>25.1</c:v>
                </c:pt>
                <c:pt idx="1660">
                  <c:v>24.9</c:v>
                </c:pt>
                <c:pt idx="1661">
                  <c:v>24.8</c:v>
                </c:pt>
                <c:pt idx="1662">
                  <c:v>25.7</c:v>
                </c:pt>
                <c:pt idx="1663">
                  <c:v>24.9</c:v>
                </c:pt>
                <c:pt idx="1664">
                  <c:v>24.7</c:v>
                </c:pt>
                <c:pt idx="1665">
                  <c:v>25.2</c:v>
                </c:pt>
                <c:pt idx="1666">
                  <c:v>25.1</c:v>
                </c:pt>
                <c:pt idx="1667">
                  <c:v>25.2</c:v>
                </c:pt>
                <c:pt idx="1668">
                  <c:v>25.1</c:v>
                </c:pt>
                <c:pt idx="1669">
                  <c:v>25.1</c:v>
                </c:pt>
                <c:pt idx="1670">
                  <c:v>25.1</c:v>
                </c:pt>
                <c:pt idx="1671">
                  <c:v>26.0</c:v>
                </c:pt>
                <c:pt idx="1672">
                  <c:v>25.0</c:v>
                </c:pt>
                <c:pt idx="1673">
                  <c:v>25.1</c:v>
                </c:pt>
                <c:pt idx="1674">
                  <c:v>24.7</c:v>
                </c:pt>
                <c:pt idx="1675">
                  <c:v>25.0</c:v>
                </c:pt>
                <c:pt idx="1676">
                  <c:v>25.4</c:v>
                </c:pt>
                <c:pt idx="1677">
                  <c:v>25.0</c:v>
                </c:pt>
                <c:pt idx="1678">
                  <c:v>25.0</c:v>
                </c:pt>
                <c:pt idx="1679">
                  <c:v>25.0</c:v>
                </c:pt>
                <c:pt idx="1680">
                  <c:v>25.3</c:v>
                </c:pt>
                <c:pt idx="1681">
                  <c:v>25.2</c:v>
                </c:pt>
                <c:pt idx="1682">
                  <c:v>24.8</c:v>
                </c:pt>
                <c:pt idx="1683">
                  <c:v>25.0</c:v>
                </c:pt>
                <c:pt idx="1684">
                  <c:v>24.8</c:v>
                </c:pt>
                <c:pt idx="1685">
                  <c:v>24.8</c:v>
                </c:pt>
                <c:pt idx="1686">
                  <c:v>25.2</c:v>
                </c:pt>
                <c:pt idx="1687">
                  <c:v>25.6</c:v>
                </c:pt>
                <c:pt idx="1688">
                  <c:v>25.4</c:v>
                </c:pt>
                <c:pt idx="1689">
                  <c:v>24.7</c:v>
                </c:pt>
                <c:pt idx="1690">
                  <c:v>25.4</c:v>
                </c:pt>
                <c:pt idx="1691">
                  <c:v>24.2</c:v>
                </c:pt>
                <c:pt idx="1692">
                  <c:v>24.8</c:v>
                </c:pt>
                <c:pt idx="1693">
                  <c:v>24.9</c:v>
                </c:pt>
                <c:pt idx="1694">
                  <c:v>25.3</c:v>
                </c:pt>
                <c:pt idx="1695">
                  <c:v>24.5</c:v>
                </c:pt>
                <c:pt idx="1696">
                  <c:v>25.1</c:v>
                </c:pt>
                <c:pt idx="1697">
                  <c:v>24.2</c:v>
                </c:pt>
                <c:pt idx="1698">
                  <c:v>25.0</c:v>
                </c:pt>
                <c:pt idx="1699">
                  <c:v>25.0</c:v>
                </c:pt>
                <c:pt idx="1700">
                  <c:v>24.6</c:v>
                </c:pt>
                <c:pt idx="1701">
                  <c:v>24.4</c:v>
                </c:pt>
                <c:pt idx="1702">
                  <c:v>24.9</c:v>
                </c:pt>
                <c:pt idx="1703">
                  <c:v>25.4</c:v>
                </c:pt>
                <c:pt idx="1704">
                  <c:v>25.0</c:v>
                </c:pt>
                <c:pt idx="1705">
                  <c:v>25.1</c:v>
                </c:pt>
                <c:pt idx="1706">
                  <c:v>24.6</c:v>
                </c:pt>
                <c:pt idx="1707">
                  <c:v>24.8</c:v>
                </c:pt>
                <c:pt idx="1708">
                  <c:v>25.1</c:v>
                </c:pt>
                <c:pt idx="1709">
                  <c:v>24.5</c:v>
                </c:pt>
                <c:pt idx="1710">
                  <c:v>25.3</c:v>
                </c:pt>
                <c:pt idx="1711">
                  <c:v>25.5</c:v>
                </c:pt>
                <c:pt idx="1712">
                  <c:v>24.7</c:v>
                </c:pt>
                <c:pt idx="1713">
                  <c:v>24.9</c:v>
                </c:pt>
                <c:pt idx="1714">
                  <c:v>24.3</c:v>
                </c:pt>
                <c:pt idx="1715">
                  <c:v>24.5</c:v>
                </c:pt>
                <c:pt idx="1716">
                  <c:v>25.9</c:v>
                </c:pt>
                <c:pt idx="1717">
                  <c:v>25.1</c:v>
                </c:pt>
                <c:pt idx="1718">
                  <c:v>24.1</c:v>
                </c:pt>
                <c:pt idx="1719">
                  <c:v>24.8</c:v>
                </c:pt>
                <c:pt idx="1720">
                  <c:v>24.8</c:v>
                </c:pt>
                <c:pt idx="1721">
                  <c:v>24.4</c:v>
                </c:pt>
                <c:pt idx="1722">
                  <c:v>24.5</c:v>
                </c:pt>
                <c:pt idx="1723">
                  <c:v>24.8</c:v>
                </c:pt>
                <c:pt idx="1724">
                  <c:v>24.8</c:v>
                </c:pt>
                <c:pt idx="1725">
                  <c:v>24.5</c:v>
                </c:pt>
                <c:pt idx="1726">
                  <c:v>24.8</c:v>
                </c:pt>
                <c:pt idx="1727">
                  <c:v>24.3</c:v>
                </c:pt>
                <c:pt idx="1728">
                  <c:v>24.4</c:v>
                </c:pt>
                <c:pt idx="1729">
                  <c:v>25.1</c:v>
                </c:pt>
                <c:pt idx="1730">
                  <c:v>25.2</c:v>
                </c:pt>
                <c:pt idx="1731">
                  <c:v>24.7</c:v>
                </c:pt>
                <c:pt idx="1732">
                  <c:v>24.5</c:v>
                </c:pt>
                <c:pt idx="1733">
                  <c:v>24.8</c:v>
                </c:pt>
                <c:pt idx="1734">
                  <c:v>25.0</c:v>
                </c:pt>
                <c:pt idx="1735">
                  <c:v>24.9</c:v>
                </c:pt>
                <c:pt idx="1736">
                  <c:v>24.9</c:v>
                </c:pt>
                <c:pt idx="1737">
                  <c:v>24.5</c:v>
                </c:pt>
                <c:pt idx="1738">
                  <c:v>24.6</c:v>
                </c:pt>
                <c:pt idx="1739">
                  <c:v>24.3</c:v>
                </c:pt>
                <c:pt idx="1740">
                  <c:v>24.9</c:v>
                </c:pt>
                <c:pt idx="1741">
                  <c:v>24.8</c:v>
                </c:pt>
                <c:pt idx="1742">
                  <c:v>24.3</c:v>
                </c:pt>
                <c:pt idx="1743">
                  <c:v>24.6</c:v>
                </c:pt>
                <c:pt idx="1744">
                  <c:v>24.1</c:v>
                </c:pt>
                <c:pt idx="1745">
                  <c:v>24.6</c:v>
                </c:pt>
                <c:pt idx="1746">
                  <c:v>25.3</c:v>
                </c:pt>
                <c:pt idx="1747">
                  <c:v>24.3</c:v>
                </c:pt>
                <c:pt idx="1748">
                  <c:v>24.5</c:v>
                </c:pt>
                <c:pt idx="1749">
                  <c:v>24.6</c:v>
                </c:pt>
                <c:pt idx="1750">
                  <c:v>24.3</c:v>
                </c:pt>
                <c:pt idx="1751">
                  <c:v>24.2</c:v>
                </c:pt>
                <c:pt idx="1752">
                  <c:v>24.5</c:v>
                </c:pt>
                <c:pt idx="1753">
                  <c:v>24.5</c:v>
                </c:pt>
                <c:pt idx="1754">
                  <c:v>24.7</c:v>
                </c:pt>
                <c:pt idx="1755">
                  <c:v>24.7</c:v>
                </c:pt>
                <c:pt idx="1756">
                  <c:v>24.4</c:v>
                </c:pt>
                <c:pt idx="1757">
                  <c:v>24.1</c:v>
                </c:pt>
                <c:pt idx="1758">
                  <c:v>24.4</c:v>
                </c:pt>
                <c:pt idx="1759">
                  <c:v>24.0</c:v>
                </c:pt>
                <c:pt idx="1760">
                  <c:v>24.5</c:v>
                </c:pt>
                <c:pt idx="1761">
                  <c:v>24.4</c:v>
                </c:pt>
                <c:pt idx="1762">
                  <c:v>23.7</c:v>
                </c:pt>
                <c:pt idx="1763">
                  <c:v>24.0</c:v>
                </c:pt>
                <c:pt idx="1764">
                  <c:v>24.9</c:v>
                </c:pt>
                <c:pt idx="1765">
                  <c:v>24.3</c:v>
                </c:pt>
                <c:pt idx="1766">
                  <c:v>24.2</c:v>
                </c:pt>
                <c:pt idx="1767">
                  <c:v>24.5</c:v>
                </c:pt>
                <c:pt idx="1768">
                  <c:v>24.7</c:v>
                </c:pt>
                <c:pt idx="1769">
                  <c:v>24.6</c:v>
                </c:pt>
                <c:pt idx="1770">
                  <c:v>24.5</c:v>
                </c:pt>
                <c:pt idx="1771">
                  <c:v>24.5</c:v>
                </c:pt>
                <c:pt idx="1772">
                  <c:v>24.9</c:v>
                </c:pt>
                <c:pt idx="1773">
                  <c:v>24.5</c:v>
                </c:pt>
                <c:pt idx="1774">
                  <c:v>24.9</c:v>
                </c:pt>
                <c:pt idx="1775">
                  <c:v>24.5</c:v>
                </c:pt>
                <c:pt idx="1776">
                  <c:v>24.9</c:v>
                </c:pt>
                <c:pt idx="1777">
                  <c:v>23.6</c:v>
                </c:pt>
                <c:pt idx="1778">
                  <c:v>24.0</c:v>
                </c:pt>
                <c:pt idx="1779">
                  <c:v>24.0</c:v>
                </c:pt>
                <c:pt idx="1780">
                  <c:v>24.6</c:v>
                </c:pt>
                <c:pt idx="1781">
                  <c:v>24.4</c:v>
                </c:pt>
                <c:pt idx="1782">
                  <c:v>24.9</c:v>
                </c:pt>
                <c:pt idx="1783">
                  <c:v>24.8</c:v>
                </c:pt>
                <c:pt idx="1784">
                  <c:v>24.7</c:v>
                </c:pt>
                <c:pt idx="1785">
                  <c:v>24.1</c:v>
                </c:pt>
                <c:pt idx="1786">
                  <c:v>24.2</c:v>
                </c:pt>
                <c:pt idx="1787">
                  <c:v>24.1</c:v>
                </c:pt>
                <c:pt idx="1788">
                  <c:v>25.0</c:v>
                </c:pt>
                <c:pt idx="1789">
                  <c:v>24.6</c:v>
                </c:pt>
                <c:pt idx="1790">
                  <c:v>24.1</c:v>
                </c:pt>
                <c:pt idx="1791">
                  <c:v>23.9</c:v>
                </c:pt>
                <c:pt idx="1792">
                  <c:v>23.7</c:v>
                </c:pt>
                <c:pt idx="1793">
                  <c:v>24.2</c:v>
                </c:pt>
                <c:pt idx="1794">
                  <c:v>24.9</c:v>
                </c:pt>
                <c:pt idx="1795">
                  <c:v>24.1</c:v>
                </c:pt>
                <c:pt idx="1796">
                  <c:v>23.8</c:v>
                </c:pt>
                <c:pt idx="1797">
                  <c:v>24.3</c:v>
                </c:pt>
                <c:pt idx="1798">
                  <c:v>24.1</c:v>
                </c:pt>
                <c:pt idx="1799">
                  <c:v>24.4</c:v>
                </c:pt>
                <c:pt idx="1800">
                  <c:v>24.5</c:v>
                </c:pt>
                <c:pt idx="1801">
                  <c:v>24.7</c:v>
                </c:pt>
                <c:pt idx="1802">
                  <c:v>24.7</c:v>
                </c:pt>
                <c:pt idx="1803">
                  <c:v>24.5</c:v>
                </c:pt>
                <c:pt idx="1804">
                  <c:v>24.2</c:v>
                </c:pt>
                <c:pt idx="1805">
                  <c:v>24.4</c:v>
                </c:pt>
                <c:pt idx="1806">
                  <c:v>24.1</c:v>
                </c:pt>
                <c:pt idx="1807">
                  <c:v>24.7</c:v>
                </c:pt>
                <c:pt idx="1808">
                  <c:v>24.3</c:v>
                </c:pt>
                <c:pt idx="1809">
                  <c:v>24.0</c:v>
                </c:pt>
                <c:pt idx="1810">
                  <c:v>24.0</c:v>
                </c:pt>
                <c:pt idx="1811">
                  <c:v>23.6</c:v>
                </c:pt>
                <c:pt idx="1812">
                  <c:v>24.2</c:v>
                </c:pt>
                <c:pt idx="1813">
                  <c:v>24.1</c:v>
                </c:pt>
                <c:pt idx="1814">
                  <c:v>24.0</c:v>
                </c:pt>
                <c:pt idx="1815">
                  <c:v>24.2</c:v>
                </c:pt>
                <c:pt idx="1816">
                  <c:v>24.1</c:v>
                </c:pt>
                <c:pt idx="1817">
                  <c:v>23.9</c:v>
                </c:pt>
                <c:pt idx="1818">
                  <c:v>23.7</c:v>
                </c:pt>
                <c:pt idx="1819">
                  <c:v>23.9</c:v>
                </c:pt>
                <c:pt idx="1820">
                  <c:v>24.3</c:v>
                </c:pt>
                <c:pt idx="1821">
                  <c:v>24.4</c:v>
                </c:pt>
                <c:pt idx="1822">
                  <c:v>23.9</c:v>
                </c:pt>
                <c:pt idx="1823">
                  <c:v>24.2</c:v>
                </c:pt>
                <c:pt idx="1824">
                  <c:v>24.6</c:v>
                </c:pt>
                <c:pt idx="1825">
                  <c:v>23.9</c:v>
                </c:pt>
                <c:pt idx="1826">
                  <c:v>24.8</c:v>
                </c:pt>
                <c:pt idx="1827">
                  <c:v>23.6</c:v>
                </c:pt>
                <c:pt idx="1828">
                  <c:v>24.0</c:v>
                </c:pt>
                <c:pt idx="1829">
                  <c:v>23.8</c:v>
                </c:pt>
                <c:pt idx="1830">
                  <c:v>24.0</c:v>
                </c:pt>
                <c:pt idx="1831">
                  <c:v>24.6</c:v>
                </c:pt>
                <c:pt idx="1832">
                  <c:v>23.7</c:v>
                </c:pt>
                <c:pt idx="1833">
                  <c:v>24.0</c:v>
                </c:pt>
                <c:pt idx="1834">
                  <c:v>24.5</c:v>
                </c:pt>
                <c:pt idx="1835">
                  <c:v>23.9</c:v>
                </c:pt>
                <c:pt idx="1836">
                  <c:v>24.1</c:v>
                </c:pt>
                <c:pt idx="1837">
                  <c:v>23.8</c:v>
                </c:pt>
                <c:pt idx="1838">
                  <c:v>24.0</c:v>
                </c:pt>
                <c:pt idx="1839">
                  <c:v>24.5</c:v>
                </c:pt>
                <c:pt idx="1840">
                  <c:v>24.5</c:v>
                </c:pt>
                <c:pt idx="1841">
                  <c:v>23.8</c:v>
                </c:pt>
                <c:pt idx="1842">
                  <c:v>23.5</c:v>
                </c:pt>
                <c:pt idx="1843">
                  <c:v>24.1</c:v>
                </c:pt>
                <c:pt idx="1844">
                  <c:v>24.2</c:v>
                </c:pt>
                <c:pt idx="1845">
                  <c:v>24.4</c:v>
                </c:pt>
                <c:pt idx="1846">
                  <c:v>23.6</c:v>
                </c:pt>
                <c:pt idx="1847">
                  <c:v>23.9</c:v>
                </c:pt>
                <c:pt idx="1848">
                  <c:v>23.9</c:v>
                </c:pt>
                <c:pt idx="1849">
                  <c:v>23.6</c:v>
                </c:pt>
                <c:pt idx="1850">
                  <c:v>23.7</c:v>
                </c:pt>
                <c:pt idx="1851">
                  <c:v>23.8</c:v>
                </c:pt>
                <c:pt idx="1852">
                  <c:v>24.2</c:v>
                </c:pt>
                <c:pt idx="1853">
                  <c:v>24.0</c:v>
                </c:pt>
                <c:pt idx="1854">
                  <c:v>24.0</c:v>
                </c:pt>
                <c:pt idx="1855">
                  <c:v>23.7</c:v>
                </c:pt>
                <c:pt idx="1856">
                  <c:v>23.6</c:v>
                </c:pt>
                <c:pt idx="1857">
                  <c:v>23.2</c:v>
                </c:pt>
                <c:pt idx="1858">
                  <c:v>23.9</c:v>
                </c:pt>
                <c:pt idx="1859">
                  <c:v>23.1</c:v>
                </c:pt>
                <c:pt idx="1860">
                  <c:v>23.8</c:v>
                </c:pt>
                <c:pt idx="1861">
                  <c:v>24.1</c:v>
                </c:pt>
                <c:pt idx="1862">
                  <c:v>23.7</c:v>
                </c:pt>
                <c:pt idx="1863">
                  <c:v>24.0</c:v>
                </c:pt>
                <c:pt idx="1864">
                  <c:v>24.3</c:v>
                </c:pt>
                <c:pt idx="1865">
                  <c:v>23.8</c:v>
                </c:pt>
                <c:pt idx="1866">
                  <c:v>23.4</c:v>
                </c:pt>
                <c:pt idx="1867">
                  <c:v>24.1</c:v>
                </c:pt>
                <c:pt idx="1868">
                  <c:v>24.1</c:v>
                </c:pt>
                <c:pt idx="1869">
                  <c:v>23.9</c:v>
                </c:pt>
                <c:pt idx="1870">
                  <c:v>24.0</c:v>
                </c:pt>
                <c:pt idx="1871">
                  <c:v>23.8</c:v>
                </c:pt>
                <c:pt idx="1872">
                  <c:v>24.0</c:v>
                </c:pt>
                <c:pt idx="1873">
                  <c:v>23.5</c:v>
                </c:pt>
                <c:pt idx="1874">
                  <c:v>24.2</c:v>
                </c:pt>
                <c:pt idx="1875">
                  <c:v>23.5</c:v>
                </c:pt>
                <c:pt idx="1876">
                  <c:v>24.1</c:v>
                </c:pt>
                <c:pt idx="1877">
                  <c:v>23.2</c:v>
                </c:pt>
                <c:pt idx="1878">
                  <c:v>23.6</c:v>
                </c:pt>
                <c:pt idx="1879">
                  <c:v>23.6</c:v>
                </c:pt>
                <c:pt idx="1880">
                  <c:v>24.2</c:v>
                </c:pt>
                <c:pt idx="1881">
                  <c:v>23.7</c:v>
                </c:pt>
                <c:pt idx="1882">
                  <c:v>23.8</c:v>
                </c:pt>
                <c:pt idx="1883">
                  <c:v>23.8</c:v>
                </c:pt>
                <c:pt idx="1884">
                  <c:v>23.8</c:v>
                </c:pt>
                <c:pt idx="1885">
                  <c:v>24.0</c:v>
                </c:pt>
                <c:pt idx="1886">
                  <c:v>23.7</c:v>
                </c:pt>
                <c:pt idx="1887">
                  <c:v>23.8</c:v>
                </c:pt>
                <c:pt idx="1888">
                  <c:v>23.8</c:v>
                </c:pt>
                <c:pt idx="1889">
                  <c:v>24.0</c:v>
                </c:pt>
                <c:pt idx="1890">
                  <c:v>23.8</c:v>
                </c:pt>
                <c:pt idx="1891">
                  <c:v>23.4</c:v>
                </c:pt>
                <c:pt idx="1892">
                  <c:v>23.7</c:v>
                </c:pt>
                <c:pt idx="1893">
                  <c:v>23.7</c:v>
                </c:pt>
                <c:pt idx="1894">
                  <c:v>23.5</c:v>
                </c:pt>
                <c:pt idx="1895">
                  <c:v>23.6</c:v>
                </c:pt>
                <c:pt idx="1896">
                  <c:v>23.8</c:v>
                </c:pt>
                <c:pt idx="1897">
                  <c:v>24.1</c:v>
                </c:pt>
                <c:pt idx="1898">
                  <c:v>23.5</c:v>
                </c:pt>
                <c:pt idx="1899">
                  <c:v>23.9</c:v>
                </c:pt>
                <c:pt idx="1900">
                  <c:v>23.8</c:v>
                </c:pt>
                <c:pt idx="1901">
                  <c:v>23.6</c:v>
                </c:pt>
                <c:pt idx="1902">
                  <c:v>23.5</c:v>
                </c:pt>
                <c:pt idx="1903">
                  <c:v>23.5</c:v>
                </c:pt>
                <c:pt idx="1904">
                  <c:v>23.6</c:v>
                </c:pt>
                <c:pt idx="1905">
                  <c:v>23.8</c:v>
                </c:pt>
                <c:pt idx="1906">
                  <c:v>23.7</c:v>
                </c:pt>
                <c:pt idx="1907">
                  <c:v>24.1</c:v>
                </c:pt>
                <c:pt idx="1908">
                  <c:v>23.2</c:v>
                </c:pt>
                <c:pt idx="1909">
                  <c:v>23.8</c:v>
                </c:pt>
                <c:pt idx="1910">
                  <c:v>23.6</c:v>
                </c:pt>
                <c:pt idx="1911">
                  <c:v>23.6</c:v>
                </c:pt>
                <c:pt idx="1912">
                  <c:v>24.2</c:v>
                </c:pt>
                <c:pt idx="1913">
                  <c:v>24.0</c:v>
                </c:pt>
                <c:pt idx="1914">
                  <c:v>23.8</c:v>
                </c:pt>
                <c:pt idx="1915">
                  <c:v>23.8</c:v>
                </c:pt>
                <c:pt idx="1916">
                  <c:v>23.6</c:v>
                </c:pt>
                <c:pt idx="1917">
                  <c:v>24.1</c:v>
                </c:pt>
                <c:pt idx="1918">
                  <c:v>23.6</c:v>
                </c:pt>
                <c:pt idx="1919">
                  <c:v>24.0</c:v>
                </c:pt>
                <c:pt idx="1920">
                  <c:v>23.7</c:v>
                </c:pt>
                <c:pt idx="1921">
                  <c:v>23.8</c:v>
                </c:pt>
                <c:pt idx="1922">
                  <c:v>23.3</c:v>
                </c:pt>
                <c:pt idx="1923">
                  <c:v>23.9</c:v>
                </c:pt>
                <c:pt idx="1924">
                  <c:v>23.6</c:v>
                </c:pt>
                <c:pt idx="1925">
                  <c:v>23.6</c:v>
                </c:pt>
                <c:pt idx="1926">
                  <c:v>23.4</c:v>
                </c:pt>
                <c:pt idx="1927">
                  <c:v>23.5</c:v>
                </c:pt>
                <c:pt idx="1928">
                  <c:v>23.4</c:v>
                </c:pt>
                <c:pt idx="1929">
                  <c:v>23.7</c:v>
                </c:pt>
                <c:pt idx="1930">
                  <c:v>23.6</c:v>
                </c:pt>
                <c:pt idx="1931">
                  <c:v>23.3</c:v>
                </c:pt>
                <c:pt idx="1932">
                  <c:v>23.5</c:v>
                </c:pt>
                <c:pt idx="1933">
                  <c:v>23.9</c:v>
                </c:pt>
                <c:pt idx="1934">
                  <c:v>23.8</c:v>
                </c:pt>
                <c:pt idx="1935">
                  <c:v>23.5</c:v>
                </c:pt>
                <c:pt idx="1936">
                  <c:v>23.6</c:v>
                </c:pt>
                <c:pt idx="1937">
                  <c:v>23.6</c:v>
                </c:pt>
                <c:pt idx="1938">
                  <c:v>23.7</c:v>
                </c:pt>
                <c:pt idx="1939">
                  <c:v>23.6</c:v>
                </c:pt>
                <c:pt idx="1940">
                  <c:v>23.5</c:v>
                </c:pt>
                <c:pt idx="1941">
                  <c:v>23.4</c:v>
                </c:pt>
                <c:pt idx="1942">
                  <c:v>23.6</c:v>
                </c:pt>
                <c:pt idx="1943">
                  <c:v>24.0</c:v>
                </c:pt>
                <c:pt idx="1944">
                  <c:v>23.6</c:v>
                </c:pt>
                <c:pt idx="1945">
                  <c:v>23.8</c:v>
                </c:pt>
                <c:pt idx="1946">
                  <c:v>23.0</c:v>
                </c:pt>
                <c:pt idx="1947">
                  <c:v>23.8</c:v>
                </c:pt>
                <c:pt idx="1948">
                  <c:v>23.4</c:v>
                </c:pt>
                <c:pt idx="1949">
                  <c:v>23.5</c:v>
                </c:pt>
                <c:pt idx="1950">
                  <c:v>23.7</c:v>
                </c:pt>
                <c:pt idx="1951">
                  <c:v>23.6</c:v>
                </c:pt>
                <c:pt idx="1952">
                  <c:v>23.5</c:v>
                </c:pt>
                <c:pt idx="1953">
                  <c:v>24.2</c:v>
                </c:pt>
                <c:pt idx="1954">
                  <c:v>23.3</c:v>
                </c:pt>
                <c:pt idx="1955">
                  <c:v>23.3</c:v>
                </c:pt>
                <c:pt idx="1956">
                  <c:v>23.9</c:v>
                </c:pt>
                <c:pt idx="1957">
                  <c:v>23.5</c:v>
                </c:pt>
                <c:pt idx="1958">
                  <c:v>23.3</c:v>
                </c:pt>
                <c:pt idx="1959">
                  <c:v>23.9</c:v>
                </c:pt>
                <c:pt idx="1960">
                  <c:v>23.6</c:v>
                </c:pt>
                <c:pt idx="1961">
                  <c:v>23.3</c:v>
                </c:pt>
                <c:pt idx="1962">
                  <c:v>23.6</c:v>
                </c:pt>
                <c:pt idx="1963">
                  <c:v>23.8</c:v>
                </c:pt>
                <c:pt idx="1964">
                  <c:v>23.3</c:v>
                </c:pt>
                <c:pt idx="1965">
                  <c:v>23.6</c:v>
                </c:pt>
                <c:pt idx="1966">
                  <c:v>23.0</c:v>
                </c:pt>
                <c:pt idx="1967">
                  <c:v>24.0</c:v>
                </c:pt>
                <c:pt idx="1968">
                  <c:v>23.7</c:v>
                </c:pt>
                <c:pt idx="1969">
                  <c:v>23.2</c:v>
                </c:pt>
                <c:pt idx="1970">
                  <c:v>23.4</c:v>
                </c:pt>
                <c:pt idx="1971">
                  <c:v>23.7</c:v>
                </c:pt>
                <c:pt idx="1972">
                  <c:v>23.1</c:v>
                </c:pt>
                <c:pt idx="1973">
                  <c:v>23.4</c:v>
                </c:pt>
                <c:pt idx="1974">
                  <c:v>24.2</c:v>
                </c:pt>
                <c:pt idx="1975">
                  <c:v>23.7</c:v>
                </c:pt>
                <c:pt idx="1976">
                  <c:v>23.4</c:v>
                </c:pt>
                <c:pt idx="1977">
                  <c:v>23.0</c:v>
                </c:pt>
                <c:pt idx="1978">
                  <c:v>23.3</c:v>
                </c:pt>
                <c:pt idx="1979">
                  <c:v>23.3</c:v>
                </c:pt>
                <c:pt idx="1980">
                  <c:v>23.1</c:v>
                </c:pt>
                <c:pt idx="1981">
                  <c:v>23.9</c:v>
                </c:pt>
                <c:pt idx="1982">
                  <c:v>22.9</c:v>
                </c:pt>
                <c:pt idx="1983">
                  <c:v>23.3</c:v>
                </c:pt>
                <c:pt idx="1984">
                  <c:v>23.5</c:v>
                </c:pt>
                <c:pt idx="1985">
                  <c:v>23.0</c:v>
                </c:pt>
                <c:pt idx="1986">
                  <c:v>23.0</c:v>
                </c:pt>
                <c:pt idx="1987">
                  <c:v>23.3</c:v>
                </c:pt>
                <c:pt idx="1988">
                  <c:v>23.0</c:v>
                </c:pt>
                <c:pt idx="1989">
                  <c:v>23.2</c:v>
                </c:pt>
                <c:pt idx="1990">
                  <c:v>22.8</c:v>
                </c:pt>
                <c:pt idx="1991">
                  <c:v>22.9</c:v>
                </c:pt>
                <c:pt idx="1992">
                  <c:v>22.6</c:v>
                </c:pt>
                <c:pt idx="1993">
                  <c:v>23.0</c:v>
                </c:pt>
                <c:pt idx="1994">
                  <c:v>23.2</c:v>
                </c:pt>
                <c:pt idx="1995">
                  <c:v>23.1</c:v>
                </c:pt>
                <c:pt idx="1996">
                  <c:v>23.5</c:v>
                </c:pt>
                <c:pt idx="1997">
                  <c:v>23.4</c:v>
                </c:pt>
                <c:pt idx="1998">
                  <c:v>23.6</c:v>
                </c:pt>
                <c:pt idx="1999">
                  <c:v>23.2</c:v>
                </c:pt>
                <c:pt idx="2000">
                  <c:v>23.2</c:v>
                </c:pt>
              </c:numCache>
            </c:numRef>
          </c:val>
          <c:smooth val="0"/>
        </c:ser>
        <c:ser>
          <c:idx val="2"/>
          <c:order val="2"/>
          <c:tx>
            <c:strRef>
              <c:f>Sheet1!$Y$3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Sheet1!$Y$4:$Y$2004</c:f>
              <c:numCache>
                <c:formatCode>General</c:formatCode>
                <c:ptCount val="2001"/>
                <c:pt idx="0">
                  <c:v>28.7</c:v>
                </c:pt>
                <c:pt idx="1">
                  <c:v>27.5</c:v>
                </c:pt>
                <c:pt idx="2">
                  <c:v>26.7</c:v>
                </c:pt>
                <c:pt idx="3">
                  <c:v>25.6</c:v>
                </c:pt>
                <c:pt idx="4">
                  <c:v>26.3</c:v>
                </c:pt>
                <c:pt idx="5">
                  <c:v>25.8</c:v>
                </c:pt>
                <c:pt idx="6">
                  <c:v>26.1</c:v>
                </c:pt>
                <c:pt idx="7">
                  <c:v>26.5</c:v>
                </c:pt>
                <c:pt idx="8">
                  <c:v>26.2</c:v>
                </c:pt>
                <c:pt idx="9">
                  <c:v>24.9</c:v>
                </c:pt>
                <c:pt idx="10">
                  <c:v>25.3</c:v>
                </c:pt>
                <c:pt idx="11">
                  <c:v>25.3</c:v>
                </c:pt>
                <c:pt idx="12">
                  <c:v>25.6</c:v>
                </c:pt>
                <c:pt idx="13">
                  <c:v>24.4</c:v>
                </c:pt>
                <c:pt idx="14">
                  <c:v>25.2</c:v>
                </c:pt>
                <c:pt idx="15">
                  <c:v>24.8</c:v>
                </c:pt>
                <c:pt idx="16">
                  <c:v>25.2</c:v>
                </c:pt>
                <c:pt idx="17">
                  <c:v>24.5</c:v>
                </c:pt>
                <c:pt idx="18">
                  <c:v>24.5</c:v>
                </c:pt>
                <c:pt idx="19">
                  <c:v>24.3</c:v>
                </c:pt>
                <c:pt idx="20">
                  <c:v>24.8</c:v>
                </c:pt>
                <c:pt idx="21">
                  <c:v>25.0</c:v>
                </c:pt>
                <c:pt idx="22">
                  <c:v>25.3</c:v>
                </c:pt>
                <c:pt idx="23">
                  <c:v>24.7</c:v>
                </c:pt>
                <c:pt idx="24">
                  <c:v>23.8</c:v>
                </c:pt>
                <c:pt idx="25">
                  <c:v>23.9</c:v>
                </c:pt>
                <c:pt idx="26">
                  <c:v>24.1</c:v>
                </c:pt>
                <c:pt idx="27">
                  <c:v>23.6</c:v>
                </c:pt>
                <c:pt idx="28">
                  <c:v>23.5</c:v>
                </c:pt>
                <c:pt idx="29">
                  <c:v>23.6</c:v>
                </c:pt>
                <c:pt idx="30">
                  <c:v>23.8</c:v>
                </c:pt>
                <c:pt idx="31">
                  <c:v>23.7</c:v>
                </c:pt>
                <c:pt idx="32">
                  <c:v>23.0</c:v>
                </c:pt>
                <c:pt idx="33">
                  <c:v>23.9</c:v>
                </c:pt>
                <c:pt idx="34">
                  <c:v>23.6</c:v>
                </c:pt>
                <c:pt idx="35">
                  <c:v>24.2</c:v>
                </c:pt>
                <c:pt idx="36">
                  <c:v>23.2</c:v>
                </c:pt>
                <c:pt idx="37">
                  <c:v>23.1</c:v>
                </c:pt>
                <c:pt idx="38">
                  <c:v>22.7</c:v>
                </c:pt>
                <c:pt idx="39">
                  <c:v>23.4</c:v>
                </c:pt>
                <c:pt idx="40">
                  <c:v>23.0</c:v>
                </c:pt>
                <c:pt idx="41">
                  <c:v>23.5</c:v>
                </c:pt>
                <c:pt idx="42">
                  <c:v>23.0</c:v>
                </c:pt>
                <c:pt idx="43">
                  <c:v>22.9</c:v>
                </c:pt>
                <c:pt idx="44">
                  <c:v>22.5</c:v>
                </c:pt>
                <c:pt idx="45">
                  <c:v>23.4</c:v>
                </c:pt>
                <c:pt idx="46">
                  <c:v>23.4</c:v>
                </c:pt>
                <c:pt idx="47">
                  <c:v>23.8</c:v>
                </c:pt>
                <c:pt idx="48">
                  <c:v>23.5</c:v>
                </c:pt>
                <c:pt idx="49">
                  <c:v>23.0</c:v>
                </c:pt>
                <c:pt idx="50">
                  <c:v>23.2</c:v>
                </c:pt>
                <c:pt idx="51">
                  <c:v>22.7</c:v>
                </c:pt>
                <c:pt idx="52">
                  <c:v>23.6</c:v>
                </c:pt>
                <c:pt idx="53">
                  <c:v>23.0</c:v>
                </c:pt>
                <c:pt idx="54">
                  <c:v>22.5</c:v>
                </c:pt>
                <c:pt idx="55">
                  <c:v>23.3</c:v>
                </c:pt>
                <c:pt idx="56">
                  <c:v>22.9</c:v>
                </c:pt>
                <c:pt idx="57">
                  <c:v>22.8</c:v>
                </c:pt>
                <c:pt idx="58">
                  <c:v>22.7</c:v>
                </c:pt>
                <c:pt idx="59">
                  <c:v>22.7</c:v>
                </c:pt>
                <c:pt idx="60">
                  <c:v>22.3</c:v>
                </c:pt>
                <c:pt idx="61">
                  <c:v>22.6</c:v>
                </c:pt>
                <c:pt idx="62">
                  <c:v>23.1</c:v>
                </c:pt>
                <c:pt idx="63">
                  <c:v>22.6</c:v>
                </c:pt>
                <c:pt idx="64">
                  <c:v>22.4</c:v>
                </c:pt>
                <c:pt idx="65">
                  <c:v>22.2</c:v>
                </c:pt>
                <c:pt idx="66">
                  <c:v>22.6</c:v>
                </c:pt>
                <c:pt idx="67">
                  <c:v>22.8</c:v>
                </c:pt>
                <c:pt idx="68">
                  <c:v>22.3</c:v>
                </c:pt>
                <c:pt idx="69">
                  <c:v>22.4</c:v>
                </c:pt>
                <c:pt idx="70">
                  <c:v>22.2</c:v>
                </c:pt>
                <c:pt idx="71">
                  <c:v>21.9</c:v>
                </c:pt>
                <c:pt idx="72">
                  <c:v>21.9</c:v>
                </c:pt>
                <c:pt idx="73">
                  <c:v>22.5</c:v>
                </c:pt>
                <c:pt idx="74">
                  <c:v>22.3</c:v>
                </c:pt>
                <c:pt idx="75">
                  <c:v>22.6</c:v>
                </c:pt>
                <c:pt idx="76">
                  <c:v>22.1</c:v>
                </c:pt>
                <c:pt idx="77">
                  <c:v>22.3</c:v>
                </c:pt>
                <c:pt idx="78">
                  <c:v>21.9</c:v>
                </c:pt>
                <c:pt idx="79">
                  <c:v>22.2</c:v>
                </c:pt>
                <c:pt idx="80">
                  <c:v>22.7</c:v>
                </c:pt>
                <c:pt idx="81">
                  <c:v>22.4</c:v>
                </c:pt>
                <c:pt idx="82">
                  <c:v>21.9</c:v>
                </c:pt>
                <c:pt idx="83">
                  <c:v>22.3</c:v>
                </c:pt>
                <c:pt idx="84">
                  <c:v>21.8</c:v>
                </c:pt>
                <c:pt idx="85">
                  <c:v>22.4</c:v>
                </c:pt>
                <c:pt idx="86">
                  <c:v>21.7</c:v>
                </c:pt>
                <c:pt idx="87">
                  <c:v>22.0</c:v>
                </c:pt>
                <c:pt idx="88">
                  <c:v>22.0</c:v>
                </c:pt>
                <c:pt idx="89">
                  <c:v>21.5</c:v>
                </c:pt>
                <c:pt idx="90">
                  <c:v>21.4</c:v>
                </c:pt>
                <c:pt idx="91">
                  <c:v>21.8</c:v>
                </c:pt>
                <c:pt idx="92">
                  <c:v>21.9</c:v>
                </c:pt>
                <c:pt idx="93">
                  <c:v>21.5</c:v>
                </c:pt>
                <c:pt idx="94">
                  <c:v>22.0</c:v>
                </c:pt>
                <c:pt idx="95">
                  <c:v>21.6</c:v>
                </c:pt>
                <c:pt idx="96">
                  <c:v>21.9</c:v>
                </c:pt>
                <c:pt idx="97">
                  <c:v>22.6</c:v>
                </c:pt>
                <c:pt idx="98">
                  <c:v>22.2</c:v>
                </c:pt>
                <c:pt idx="99">
                  <c:v>21.7</c:v>
                </c:pt>
                <c:pt idx="100">
                  <c:v>21.6</c:v>
                </c:pt>
                <c:pt idx="101">
                  <c:v>21.6</c:v>
                </c:pt>
                <c:pt idx="102">
                  <c:v>21.6</c:v>
                </c:pt>
                <c:pt idx="103">
                  <c:v>21.6</c:v>
                </c:pt>
                <c:pt idx="104">
                  <c:v>20.9</c:v>
                </c:pt>
                <c:pt idx="105">
                  <c:v>21.4</c:v>
                </c:pt>
                <c:pt idx="106">
                  <c:v>21.7</c:v>
                </c:pt>
                <c:pt idx="107">
                  <c:v>21.8</c:v>
                </c:pt>
                <c:pt idx="108">
                  <c:v>22.1</c:v>
                </c:pt>
                <c:pt idx="109">
                  <c:v>21.2</c:v>
                </c:pt>
                <c:pt idx="110">
                  <c:v>21.8</c:v>
                </c:pt>
                <c:pt idx="111">
                  <c:v>21.4</c:v>
                </c:pt>
                <c:pt idx="112">
                  <c:v>21.7</c:v>
                </c:pt>
                <c:pt idx="113">
                  <c:v>21.4</c:v>
                </c:pt>
                <c:pt idx="114">
                  <c:v>21.5</c:v>
                </c:pt>
                <c:pt idx="115">
                  <c:v>21.9</c:v>
                </c:pt>
                <c:pt idx="116">
                  <c:v>21.5</c:v>
                </c:pt>
                <c:pt idx="117">
                  <c:v>20.9</c:v>
                </c:pt>
                <c:pt idx="118">
                  <c:v>21.6</c:v>
                </c:pt>
                <c:pt idx="119">
                  <c:v>21.5</c:v>
                </c:pt>
                <c:pt idx="120">
                  <c:v>21.3</c:v>
                </c:pt>
                <c:pt idx="121">
                  <c:v>21.3</c:v>
                </c:pt>
                <c:pt idx="122">
                  <c:v>21.4</c:v>
                </c:pt>
                <c:pt idx="123">
                  <c:v>21.4</c:v>
                </c:pt>
                <c:pt idx="124">
                  <c:v>21.3</c:v>
                </c:pt>
                <c:pt idx="125">
                  <c:v>22.2</c:v>
                </c:pt>
                <c:pt idx="126">
                  <c:v>21.6</c:v>
                </c:pt>
                <c:pt idx="127">
                  <c:v>21.7</c:v>
                </c:pt>
                <c:pt idx="128">
                  <c:v>21.9</c:v>
                </c:pt>
                <c:pt idx="129">
                  <c:v>21.9</c:v>
                </c:pt>
                <c:pt idx="130">
                  <c:v>21.5</c:v>
                </c:pt>
                <c:pt idx="131">
                  <c:v>21.2</c:v>
                </c:pt>
                <c:pt idx="132">
                  <c:v>21.4</c:v>
                </c:pt>
                <c:pt idx="133">
                  <c:v>21.5</c:v>
                </c:pt>
                <c:pt idx="134">
                  <c:v>21.9</c:v>
                </c:pt>
                <c:pt idx="135">
                  <c:v>21.6</c:v>
                </c:pt>
                <c:pt idx="136">
                  <c:v>21.1</c:v>
                </c:pt>
                <c:pt idx="137">
                  <c:v>21.4</c:v>
                </c:pt>
                <c:pt idx="138">
                  <c:v>21.7</c:v>
                </c:pt>
                <c:pt idx="139">
                  <c:v>21.1</c:v>
                </c:pt>
                <c:pt idx="140">
                  <c:v>20.7</c:v>
                </c:pt>
                <c:pt idx="141">
                  <c:v>20.7</c:v>
                </c:pt>
                <c:pt idx="142">
                  <c:v>21.4</c:v>
                </c:pt>
                <c:pt idx="143">
                  <c:v>21.0</c:v>
                </c:pt>
                <c:pt idx="144">
                  <c:v>20.4</c:v>
                </c:pt>
                <c:pt idx="145">
                  <c:v>21.5</c:v>
                </c:pt>
                <c:pt idx="146">
                  <c:v>21.2</c:v>
                </c:pt>
                <c:pt idx="147">
                  <c:v>21.1</c:v>
                </c:pt>
                <c:pt idx="148">
                  <c:v>20.5</c:v>
                </c:pt>
                <c:pt idx="149">
                  <c:v>21.1</c:v>
                </c:pt>
                <c:pt idx="150">
                  <c:v>21.6</c:v>
                </c:pt>
                <c:pt idx="151">
                  <c:v>21.2</c:v>
                </c:pt>
                <c:pt idx="152">
                  <c:v>21.0</c:v>
                </c:pt>
                <c:pt idx="153">
                  <c:v>21.3</c:v>
                </c:pt>
                <c:pt idx="154">
                  <c:v>20.8</c:v>
                </c:pt>
                <c:pt idx="155">
                  <c:v>21.0</c:v>
                </c:pt>
                <c:pt idx="156">
                  <c:v>20.6</c:v>
                </c:pt>
                <c:pt idx="157">
                  <c:v>21.2</c:v>
                </c:pt>
                <c:pt idx="158">
                  <c:v>21.2</c:v>
                </c:pt>
                <c:pt idx="159">
                  <c:v>20.0</c:v>
                </c:pt>
                <c:pt idx="160">
                  <c:v>20.8</c:v>
                </c:pt>
                <c:pt idx="161">
                  <c:v>21.0</c:v>
                </c:pt>
                <c:pt idx="162">
                  <c:v>20.6</c:v>
                </c:pt>
                <c:pt idx="163">
                  <c:v>20.8</c:v>
                </c:pt>
                <c:pt idx="164">
                  <c:v>20.8</c:v>
                </c:pt>
                <c:pt idx="165">
                  <c:v>21.3</c:v>
                </c:pt>
                <c:pt idx="166">
                  <c:v>20.6</c:v>
                </c:pt>
                <c:pt idx="167">
                  <c:v>20.8</c:v>
                </c:pt>
                <c:pt idx="168">
                  <c:v>20.4</c:v>
                </c:pt>
                <c:pt idx="169">
                  <c:v>20.4</c:v>
                </c:pt>
                <c:pt idx="170">
                  <c:v>20.8</c:v>
                </c:pt>
                <c:pt idx="171">
                  <c:v>21.0</c:v>
                </c:pt>
                <c:pt idx="172">
                  <c:v>21.0</c:v>
                </c:pt>
                <c:pt idx="173">
                  <c:v>20.6</c:v>
                </c:pt>
                <c:pt idx="174">
                  <c:v>21.2</c:v>
                </c:pt>
                <c:pt idx="175">
                  <c:v>21.3</c:v>
                </c:pt>
                <c:pt idx="176">
                  <c:v>21.1</c:v>
                </c:pt>
                <c:pt idx="177">
                  <c:v>20.8</c:v>
                </c:pt>
                <c:pt idx="178">
                  <c:v>20.6</c:v>
                </c:pt>
                <c:pt idx="179">
                  <c:v>20.9</c:v>
                </c:pt>
                <c:pt idx="180">
                  <c:v>20.7</c:v>
                </c:pt>
                <c:pt idx="181">
                  <c:v>20.8</c:v>
                </c:pt>
                <c:pt idx="182">
                  <c:v>20.5</c:v>
                </c:pt>
                <c:pt idx="183">
                  <c:v>20.4</c:v>
                </c:pt>
                <c:pt idx="184">
                  <c:v>20.5</c:v>
                </c:pt>
                <c:pt idx="185">
                  <c:v>20.3</c:v>
                </c:pt>
                <c:pt idx="186">
                  <c:v>20.2</c:v>
                </c:pt>
                <c:pt idx="187">
                  <c:v>20.5</c:v>
                </c:pt>
                <c:pt idx="188">
                  <c:v>20.6</c:v>
                </c:pt>
                <c:pt idx="189">
                  <c:v>20.6</c:v>
                </c:pt>
                <c:pt idx="190">
                  <c:v>20.3</c:v>
                </c:pt>
                <c:pt idx="191">
                  <c:v>20.4</c:v>
                </c:pt>
                <c:pt idx="192">
                  <c:v>20.1</c:v>
                </c:pt>
                <c:pt idx="193">
                  <c:v>20.7</c:v>
                </c:pt>
                <c:pt idx="194">
                  <c:v>20.0</c:v>
                </c:pt>
                <c:pt idx="195">
                  <c:v>20.5</c:v>
                </c:pt>
                <c:pt idx="196">
                  <c:v>20.7</c:v>
                </c:pt>
                <c:pt idx="197">
                  <c:v>20.7</c:v>
                </c:pt>
                <c:pt idx="198">
                  <c:v>20.4</c:v>
                </c:pt>
                <c:pt idx="199">
                  <c:v>20.5</c:v>
                </c:pt>
                <c:pt idx="200">
                  <c:v>20.2</c:v>
                </c:pt>
                <c:pt idx="201">
                  <c:v>19.5</c:v>
                </c:pt>
                <c:pt idx="202">
                  <c:v>20.2</c:v>
                </c:pt>
                <c:pt idx="203">
                  <c:v>20.1</c:v>
                </c:pt>
                <c:pt idx="204">
                  <c:v>20.4</c:v>
                </c:pt>
                <c:pt idx="205">
                  <c:v>20.3</c:v>
                </c:pt>
                <c:pt idx="206">
                  <c:v>20.4</c:v>
                </c:pt>
                <c:pt idx="207">
                  <c:v>20.2</c:v>
                </c:pt>
                <c:pt idx="208">
                  <c:v>20.1</c:v>
                </c:pt>
                <c:pt idx="209">
                  <c:v>20.5</c:v>
                </c:pt>
                <c:pt idx="210">
                  <c:v>20.1</c:v>
                </c:pt>
                <c:pt idx="211">
                  <c:v>20.4</c:v>
                </c:pt>
                <c:pt idx="212">
                  <c:v>20.0</c:v>
                </c:pt>
                <c:pt idx="213">
                  <c:v>19.3</c:v>
                </c:pt>
                <c:pt idx="214">
                  <c:v>20.9</c:v>
                </c:pt>
                <c:pt idx="215">
                  <c:v>20.6</c:v>
                </c:pt>
                <c:pt idx="216">
                  <c:v>20.4</c:v>
                </c:pt>
                <c:pt idx="217">
                  <c:v>20.4</c:v>
                </c:pt>
                <c:pt idx="218">
                  <c:v>20.2</c:v>
                </c:pt>
                <c:pt idx="219">
                  <c:v>20.4</c:v>
                </c:pt>
                <c:pt idx="220">
                  <c:v>19.7</c:v>
                </c:pt>
                <c:pt idx="221">
                  <c:v>20.2</c:v>
                </c:pt>
                <c:pt idx="222">
                  <c:v>20.3</c:v>
                </c:pt>
                <c:pt idx="223">
                  <c:v>19.9</c:v>
                </c:pt>
                <c:pt idx="224">
                  <c:v>20.5</c:v>
                </c:pt>
                <c:pt idx="225">
                  <c:v>20.0</c:v>
                </c:pt>
                <c:pt idx="226">
                  <c:v>20.1</c:v>
                </c:pt>
                <c:pt idx="227">
                  <c:v>20.0</c:v>
                </c:pt>
                <c:pt idx="228">
                  <c:v>19.8</c:v>
                </c:pt>
                <c:pt idx="229">
                  <c:v>20.2</c:v>
                </c:pt>
                <c:pt idx="230">
                  <c:v>20.9</c:v>
                </c:pt>
                <c:pt idx="231">
                  <c:v>20.4</c:v>
                </c:pt>
                <c:pt idx="232">
                  <c:v>20.0</c:v>
                </c:pt>
                <c:pt idx="233">
                  <c:v>20.4</c:v>
                </c:pt>
                <c:pt idx="234">
                  <c:v>19.9</c:v>
                </c:pt>
                <c:pt idx="235">
                  <c:v>20.4</c:v>
                </c:pt>
                <c:pt idx="236">
                  <c:v>20.1</c:v>
                </c:pt>
                <c:pt idx="237">
                  <c:v>19.8</c:v>
                </c:pt>
                <c:pt idx="238">
                  <c:v>20.3</c:v>
                </c:pt>
                <c:pt idx="239">
                  <c:v>20.1</c:v>
                </c:pt>
                <c:pt idx="240">
                  <c:v>20.6</c:v>
                </c:pt>
                <c:pt idx="241">
                  <c:v>19.9</c:v>
                </c:pt>
                <c:pt idx="242">
                  <c:v>20.5</c:v>
                </c:pt>
                <c:pt idx="243">
                  <c:v>20.0</c:v>
                </c:pt>
                <c:pt idx="244">
                  <c:v>20.2</c:v>
                </c:pt>
                <c:pt idx="245">
                  <c:v>20.1</c:v>
                </c:pt>
                <c:pt idx="246">
                  <c:v>20.5</c:v>
                </c:pt>
                <c:pt idx="247">
                  <c:v>20.5</c:v>
                </c:pt>
                <c:pt idx="248">
                  <c:v>20.3</c:v>
                </c:pt>
                <c:pt idx="249">
                  <c:v>20.5</c:v>
                </c:pt>
                <c:pt idx="250">
                  <c:v>19.8</c:v>
                </c:pt>
                <c:pt idx="251">
                  <c:v>19.8</c:v>
                </c:pt>
                <c:pt idx="252">
                  <c:v>20.0</c:v>
                </c:pt>
                <c:pt idx="253">
                  <c:v>20.0</c:v>
                </c:pt>
                <c:pt idx="254">
                  <c:v>20.0</c:v>
                </c:pt>
                <c:pt idx="255">
                  <c:v>20.1</c:v>
                </c:pt>
                <c:pt idx="256">
                  <c:v>19.9</c:v>
                </c:pt>
                <c:pt idx="257">
                  <c:v>19.7</c:v>
                </c:pt>
                <c:pt idx="258">
                  <c:v>19.7</c:v>
                </c:pt>
                <c:pt idx="259">
                  <c:v>19.8</c:v>
                </c:pt>
                <c:pt idx="260">
                  <c:v>20.0</c:v>
                </c:pt>
                <c:pt idx="261">
                  <c:v>20.1</c:v>
                </c:pt>
                <c:pt idx="262">
                  <c:v>20.1</c:v>
                </c:pt>
                <c:pt idx="263">
                  <c:v>19.5</c:v>
                </c:pt>
                <c:pt idx="264">
                  <c:v>20.0</c:v>
                </c:pt>
                <c:pt idx="265">
                  <c:v>20.0</c:v>
                </c:pt>
                <c:pt idx="266">
                  <c:v>19.6</c:v>
                </c:pt>
                <c:pt idx="267">
                  <c:v>19.5</c:v>
                </c:pt>
                <c:pt idx="268">
                  <c:v>19.5</c:v>
                </c:pt>
                <c:pt idx="269">
                  <c:v>19.7</c:v>
                </c:pt>
                <c:pt idx="270">
                  <c:v>19.8</c:v>
                </c:pt>
                <c:pt idx="271">
                  <c:v>19.8</c:v>
                </c:pt>
                <c:pt idx="272">
                  <c:v>19.4</c:v>
                </c:pt>
                <c:pt idx="273">
                  <c:v>19.9</c:v>
                </c:pt>
                <c:pt idx="274">
                  <c:v>19.3</c:v>
                </c:pt>
                <c:pt idx="275">
                  <c:v>20.2</c:v>
                </c:pt>
                <c:pt idx="276">
                  <c:v>19.5</c:v>
                </c:pt>
                <c:pt idx="277">
                  <c:v>20.0</c:v>
                </c:pt>
                <c:pt idx="278">
                  <c:v>19.7</c:v>
                </c:pt>
                <c:pt idx="279">
                  <c:v>19.2</c:v>
                </c:pt>
                <c:pt idx="280">
                  <c:v>19.6</c:v>
                </c:pt>
                <c:pt idx="281">
                  <c:v>19.3</c:v>
                </c:pt>
                <c:pt idx="282">
                  <c:v>19.5</c:v>
                </c:pt>
                <c:pt idx="283">
                  <c:v>20.1</c:v>
                </c:pt>
                <c:pt idx="284">
                  <c:v>20.2</c:v>
                </c:pt>
                <c:pt idx="285">
                  <c:v>20.0</c:v>
                </c:pt>
                <c:pt idx="286">
                  <c:v>19.6</c:v>
                </c:pt>
                <c:pt idx="287">
                  <c:v>19.5</c:v>
                </c:pt>
                <c:pt idx="288">
                  <c:v>19.3</c:v>
                </c:pt>
                <c:pt idx="289">
                  <c:v>19.8</c:v>
                </c:pt>
                <c:pt idx="290">
                  <c:v>20.0</c:v>
                </c:pt>
                <c:pt idx="291">
                  <c:v>19.8</c:v>
                </c:pt>
                <c:pt idx="292">
                  <c:v>19.7</c:v>
                </c:pt>
                <c:pt idx="293">
                  <c:v>19.7</c:v>
                </c:pt>
                <c:pt idx="294">
                  <c:v>19.8</c:v>
                </c:pt>
                <c:pt idx="295">
                  <c:v>19.6</c:v>
                </c:pt>
                <c:pt idx="296">
                  <c:v>19.8</c:v>
                </c:pt>
                <c:pt idx="297">
                  <c:v>19.4</c:v>
                </c:pt>
                <c:pt idx="298">
                  <c:v>19.5</c:v>
                </c:pt>
                <c:pt idx="299">
                  <c:v>20.1</c:v>
                </c:pt>
                <c:pt idx="300">
                  <c:v>19.3</c:v>
                </c:pt>
                <c:pt idx="301">
                  <c:v>19.7</c:v>
                </c:pt>
                <c:pt idx="302">
                  <c:v>19.4</c:v>
                </c:pt>
                <c:pt idx="303">
                  <c:v>19.5</c:v>
                </c:pt>
                <c:pt idx="304">
                  <c:v>19.4</c:v>
                </c:pt>
                <c:pt idx="305">
                  <c:v>19.8</c:v>
                </c:pt>
                <c:pt idx="306">
                  <c:v>19.5</c:v>
                </c:pt>
                <c:pt idx="307">
                  <c:v>19.3</c:v>
                </c:pt>
                <c:pt idx="308">
                  <c:v>20.0</c:v>
                </c:pt>
                <c:pt idx="309">
                  <c:v>19.9</c:v>
                </c:pt>
                <c:pt idx="310">
                  <c:v>19.8</c:v>
                </c:pt>
                <c:pt idx="311">
                  <c:v>19.6</c:v>
                </c:pt>
                <c:pt idx="312">
                  <c:v>19.2</c:v>
                </c:pt>
                <c:pt idx="313">
                  <c:v>19.8</c:v>
                </c:pt>
                <c:pt idx="314">
                  <c:v>19.5</c:v>
                </c:pt>
                <c:pt idx="315">
                  <c:v>19.6</c:v>
                </c:pt>
                <c:pt idx="316">
                  <c:v>19.2</c:v>
                </c:pt>
                <c:pt idx="317">
                  <c:v>19.7</c:v>
                </c:pt>
                <c:pt idx="318">
                  <c:v>19.4</c:v>
                </c:pt>
                <c:pt idx="319">
                  <c:v>19.3</c:v>
                </c:pt>
                <c:pt idx="320">
                  <c:v>19.4</c:v>
                </c:pt>
                <c:pt idx="321">
                  <c:v>19.4</c:v>
                </c:pt>
                <c:pt idx="322">
                  <c:v>20.0</c:v>
                </c:pt>
                <c:pt idx="323">
                  <c:v>19.4</c:v>
                </c:pt>
                <c:pt idx="324">
                  <c:v>19.6</c:v>
                </c:pt>
                <c:pt idx="325">
                  <c:v>19.7</c:v>
                </c:pt>
                <c:pt idx="326">
                  <c:v>19.3</c:v>
                </c:pt>
                <c:pt idx="327">
                  <c:v>19.3</c:v>
                </c:pt>
                <c:pt idx="328">
                  <c:v>19.7</c:v>
                </c:pt>
                <c:pt idx="329">
                  <c:v>19.7</c:v>
                </c:pt>
                <c:pt idx="330">
                  <c:v>19.3</c:v>
                </c:pt>
                <c:pt idx="331">
                  <c:v>19.6</c:v>
                </c:pt>
                <c:pt idx="332">
                  <c:v>19.4</c:v>
                </c:pt>
                <c:pt idx="333">
                  <c:v>19.6</c:v>
                </c:pt>
                <c:pt idx="334">
                  <c:v>19.7</c:v>
                </c:pt>
                <c:pt idx="335">
                  <c:v>19.0</c:v>
                </c:pt>
                <c:pt idx="336">
                  <c:v>19.6</c:v>
                </c:pt>
                <c:pt idx="337">
                  <c:v>19.8</c:v>
                </c:pt>
                <c:pt idx="338">
                  <c:v>19.2</c:v>
                </c:pt>
                <c:pt idx="339">
                  <c:v>19.3</c:v>
                </c:pt>
                <c:pt idx="340">
                  <c:v>19.0</c:v>
                </c:pt>
                <c:pt idx="341">
                  <c:v>19.0</c:v>
                </c:pt>
                <c:pt idx="342">
                  <c:v>19.3</c:v>
                </c:pt>
                <c:pt idx="343">
                  <c:v>19.5</c:v>
                </c:pt>
                <c:pt idx="344">
                  <c:v>19.1</c:v>
                </c:pt>
                <c:pt idx="345">
                  <c:v>19.1</c:v>
                </c:pt>
                <c:pt idx="346">
                  <c:v>19.6</c:v>
                </c:pt>
                <c:pt idx="347">
                  <c:v>19.2</c:v>
                </c:pt>
                <c:pt idx="348">
                  <c:v>19.1</c:v>
                </c:pt>
                <c:pt idx="349">
                  <c:v>19.5</c:v>
                </c:pt>
                <c:pt idx="350">
                  <c:v>19.8</c:v>
                </c:pt>
                <c:pt idx="351">
                  <c:v>19.3</c:v>
                </c:pt>
                <c:pt idx="352">
                  <c:v>19.1</c:v>
                </c:pt>
                <c:pt idx="353">
                  <c:v>19.3</c:v>
                </c:pt>
                <c:pt idx="354">
                  <c:v>19.1</c:v>
                </c:pt>
                <c:pt idx="355">
                  <c:v>19.4</c:v>
                </c:pt>
                <c:pt idx="356">
                  <c:v>19.5</c:v>
                </c:pt>
                <c:pt idx="357">
                  <c:v>19.1</c:v>
                </c:pt>
                <c:pt idx="358">
                  <c:v>19.7</c:v>
                </c:pt>
                <c:pt idx="359">
                  <c:v>19.1</c:v>
                </c:pt>
                <c:pt idx="360">
                  <c:v>19.3</c:v>
                </c:pt>
                <c:pt idx="361">
                  <c:v>19.3</c:v>
                </c:pt>
                <c:pt idx="362">
                  <c:v>19.8</c:v>
                </c:pt>
                <c:pt idx="363">
                  <c:v>19.6</c:v>
                </c:pt>
                <c:pt idx="364">
                  <c:v>19.4</c:v>
                </c:pt>
                <c:pt idx="365">
                  <c:v>19.5</c:v>
                </c:pt>
                <c:pt idx="366">
                  <c:v>18.8</c:v>
                </c:pt>
                <c:pt idx="367">
                  <c:v>19.6</c:v>
                </c:pt>
                <c:pt idx="368">
                  <c:v>19.2</c:v>
                </c:pt>
                <c:pt idx="369">
                  <c:v>19.1</c:v>
                </c:pt>
                <c:pt idx="370">
                  <c:v>19.4</c:v>
                </c:pt>
                <c:pt idx="371">
                  <c:v>19.4</c:v>
                </c:pt>
                <c:pt idx="372">
                  <c:v>19.4</c:v>
                </c:pt>
                <c:pt idx="373">
                  <c:v>19.4</c:v>
                </c:pt>
                <c:pt idx="374">
                  <c:v>19.1</c:v>
                </c:pt>
                <c:pt idx="375">
                  <c:v>19.5</c:v>
                </c:pt>
                <c:pt idx="376">
                  <c:v>19.1</c:v>
                </c:pt>
                <c:pt idx="377">
                  <c:v>19.5</c:v>
                </c:pt>
                <c:pt idx="378">
                  <c:v>19.3</c:v>
                </c:pt>
                <c:pt idx="379">
                  <c:v>19.6</c:v>
                </c:pt>
                <c:pt idx="380">
                  <c:v>19.9</c:v>
                </c:pt>
                <c:pt idx="381">
                  <c:v>19.4</c:v>
                </c:pt>
                <c:pt idx="382">
                  <c:v>19.1</c:v>
                </c:pt>
                <c:pt idx="383">
                  <c:v>19.4</c:v>
                </c:pt>
                <c:pt idx="384">
                  <c:v>19.5</c:v>
                </c:pt>
                <c:pt idx="385">
                  <c:v>18.9</c:v>
                </c:pt>
                <c:pt idx="386">
                  <c:v>19.5</c:v>
                </c:pt>
                <c:pt idx="387">
                  <c:v>19.4</c:v>
                </c:pt>
                <c:pt idx="388">
                  <c:v>19.3</c:v>
                </c:pt>
                <c:pt idx="389">
                  <c:v>19.1</c:v>
                </c:pt>
                <c:pt idx="390">
                  <c:v>19.2</c:v>
                </c:pt>
                <c:pt idx="391">
                  <c:v>19.7</c:v>
                </c:pt>
                <c:pt idx="392">
                  <c:v>19.2</c:v>
                </c:pt>
                <c:pt idx="393">
                  <c:v>19.2</c:v>
                </c:pt>
                <c:pt idx="394">
                  <c:v>19.3</c:v>
                </c:pt>
                <c:pt idx="395">
                  <c:v>19.0</c:v>
                </c:pt>
                <c:pt idx="396">
                  <c:v>19.1</c:v>
                </c:pt>
                <c:pt idx="397">
                  <c:v>19.0</c:v>
                </c:pt>
                <c:pt idx="398">
                  <c:v>19.2</c:v>
                </c:pt>
                <c:pt idx="399">
                  <c:v>19.2</c:v>
                </c:pt>
                <c:pt idx="400">
                  <c:v>19.0</c:v>
                </c:pt>
                <c:pt idx="401">
                  <c:v>19.8</c:v>
                </c:pt>
                <c:pt idx="402">
                  <c:v>19.0</c:v>
                </c:pt>
                <c:pt idx="403">
                  <c:v>19.3</c:v>
                </c:pt>
                <c:pt idx="404">
                  <c:v>19.4</c:v>
                </c:pt>
                <c:pt idx="405">
                  <c:v>18.9</c:v>
                </c:pt>
                <c:pt idx="406">
                  <c:v>18.6</c:v>
                </c:pt>
                <c:pt idx="407">
                  <c:v>19.0</c:v>
                </c:pt>
                <c:pt idx="408">
                  <c:v>19.0</c:v>
                </c:pt>
                <c:pt idx="409">
                  <c:v>19.2</c:v>
                </c:pt>
                <c:pt idx="410">
                  <c:v>19.3</c:v>
                </c:pt>
                <c:pt idx="411">
                  <c:v>18.8</c:v>
                </c:pt>
                <c:pt idx="412">
                  <c:v>19.2</c:v>
                </c:pt>
                <c:pt idx="413">
                  <c:v>19.2</c:v>
                </c:pt>
                <c:pt idx="414">
                  <c:v>18.8</c:v>
                </c:pt>
                <c:pt idx="415">
                  <c:v>19.3</c:v>
                </c:pt>
                <c:pt idx="416">
                  <c:v>19.1</c:v>
                </c:pt>
                <c:pt idx="417">
                  <c:v>19.0</c:v>
                </c:pt>
                <c:pt idx="418">
                  <c:v>19.1</c:v>
                </c:pt>
                <c:pt idx="419">
                  <c:v>19.1</c:v>
                </c:pt>
                <c:pt idx="420">
                  <c:v>19.5</c:v>
                </c:pt>
                <c:pt idx="421">
                  <c:v>19.3</c:v>
                </c:pt>
                <c:pt idx="422">
                  <c:v>18.6</c:v>
                </c:pt>
                <c:pt idx="423">
                  <c:v>19.0</c:v>
                </c:pt>
                <c:pt idx="424">
                  <c:v>19.4</c:v>
                </c:pt>
                <c:pt idx="425">
                  <c:v>18.9</c:v>
                </c:pt>
                <c:pt idx="426">
                  <c:v>19.1</c:v>
                </c:pt>
                <c:pt idx="427">
                  <c:v>18.8</c:v>
                </c:pt>
                <c:pt idx="428">
                  <c:v>19.1</c:v>
                </c:pt>
                <c:pt idx="429">
                  <c:v>19.4</c:v>
                </c:pt>
                <c:pt idx="430">
                  <c:v>19.4</c:v>
                </c:pt>
                <c:pt idx="431">
                  <c:v>18.9</c:v>
                </c:pt>
                <c:pt idx="432">
                  <c:v>19.2</c:v>
                </c:pt>
                <c:pt idx="433">
                  <c:v>19.4</c:v>
                </c:pt>
                <c:pt idx="434">
                  <c:v>19.4</c:v>
                </c:pt>
                <c:pt idx="435">
                  <c:v>19.5</c:v>
                </c:pt>
                <c:pt idx="436">
                  <c:v>18.8</c:v>
                </c:pt>
                <c:pt idx="437">
                  <c:v>19.2</c:v>
                </c:pt>
                <c:pt idx="438">
                  <c:v>18.9</c:v>
                </c:pt>
                <c:pt idx="439">
                  <c:v>19.2</c:v>
                </c:pt>
                <c:pt idx="440">
                  <c:v>19.5</c:v>
                </c:pt>
                <c:pt idx="441">
                  <c:v>19.3</c:v>
                </c:pt>
                <c:pt idx="442">
                  <c:v>19.2</c:v>
                </c:pt>
                <c:pt idx="443">
                  <c:v>18.5</c:v>
                </c:pt>
                <c:pt idx="444">
                  <c:v>19.5</c:v>
                </c:pt>
                <c:pt idx="445">
                  <c:v>19.0</c:v>
                </c:pt>
                <c:pt idx="446">
                  <c:v>19.4</c:v>
                </c:pt>
                <c:pt idx="447">
                  <c:v>19.0</c:v>
                </c:pt>
                <c:pt idx="448">
                  <c:v>19.3</c:v>
                </c:pt>
                <c:pt idx="449">
                  <c:v>19.1</c:v>
                </c:pt>
                <c:pt idx="450">
                  <c:v>19.2</c:v>
                </c:pt>
                <c:pt idx="451">
                  <c:v>19.1</c:v>
                </c:pt>
                <c:pt idx="452">
                  <c:v>19.3</c:v>
                </c:pt>
                <c:pt idx="453">
                  <c:v>19.2</c:v>
                </c:pt>
                <c:pt idx="454">
                  <c:v>18.8</c:v>
                </c:pt>
                <c:pt idx="455">
                  <c:v>18.9</c:v>
                </c:pt>
                <c:pt idx="456">
                  <c:v>19.5</c:v>
                </c:pt>
                <c:pt idx="457">
                  <c:v>19.1</c:v>
                </c:pt>
                <c:pt idx="458">
                  <c:v>19.1</c:v>
                </c:pt>
                <c:pt idx="459">
                  <c:v>19.4</c:v>
                </c:pt>
                <c:pt idx="460">
                  <c:v>19.0</c:v>
                </c:pt>
                <c:pt idx="461">
                  <c:v>19.1</c:v>
                </c:pt>
                <c:pt idx="462">
                  <c:v>19.0</c:v>
                </c:pt>
                <c:pt idx="463">
                  <c:v>18.6</c:v>
                </c:pt>
                <c:pt idx="464">
                  <c:v>19.1</c:v>
                </c:pt>
                <c:pt idx="465">
                  <c:v>19.3</c:v>
                </c:pt>
                <c:pt idx="466">
                  <c:v>19.3</c:v>
                </c:pt>
                <c:pt idx="467">
                  <c:v>19.0</c:v>
                </c:pt>
                <c:pt idx="468">
                  <c:v>18.7</c:v>
                </c:pt>
                <c:pt idx="469">
                  <c:v>19.0</c:v>
                </c:pt>
                <c:pt idx="470">
                  <c:v>19.0</c:v>
                </c:pt>
                <c:pt idx="471">
                  <c:v>19.0</c:v>
                </c:pt>
                <c:pt idx="472">
                  <c:v>19.2</c:v>
                </c:pt>
                <c:pt idx="473">
                  <c:v>19.1</c:v>
                </c:pt>
                <c:pt idx="474">
                  <c:v>19.1</c:v>
                </c:pt>
                <c:pt idx="475">
                  <c:v>19.2</c:v>
                </c:pt>
                <c:pt idx="476">
                  <c:v>19.1</c:v>
                </c:pt>
                <c:pt idx="477">
                  <c:v>19.2</c:v>
                </c:pt>
                <c:pt idx="478">
                  <c:v>19.1</c:v>
                </c:pt>
                <c:pt idx="479">
                  <c:v>18.9</c:v>
                </c:pt>
                <c:pt idx="480">
                  <c:v>18.8</c:v>
                </c:pt>
                <c:pt idx="481">
                  <c:v>18.9</c:v>
                </c:pt>
                <c:pt idx="482">
                  <c:v>19.3</c:v>
                </c:pt>
                <c:pt idx="483">
                  <c:v>18.7</c:v>
                </c:pt>
                <c:pt idx="484">
                  <c:v>18.9</c:v>
                </c:pt>
                <c:pt idx="485">
                  <c:v>18.8</c:v>
                </c:pt>
                <c:pt idx="486">
                  <c:v>18.9</c:v>
                </c:pt>
                <c:pt idx="487">
                  <c:v>19.1</c:v>
                </c:pt>
                <c:pt idx="488">
                  <c:v>19.0</c:v>
                </c:pt>
                <c:pt idx="489">
                  <c:v>19.0</c:v>
                </c:pt>
                <c:pt idx="490">
                  <c:v>18.4</c:v>
                </c:pt>
                <c:pt idx="491">
                  <c:v>19.2</c:v>
                </c:pt>
                <c:pt idx="492">
                  <c:v>19.0</c:v>
                </c:pt>
                <c:pt idx="493">
                  <c:v>18.8</c:v>
                </c:pt>
                <c:pt idx="494">
                  <c:v>19.3</c:v>
                </c:pt>
                <c:pt idx="495">
                  <c:v>19.1</c:v>
                </c:pt>
                <c:pt idx="496">
                  <c:v>18.9</c:v>
                </c:pt>
                <c:pt idx="497">
                  <c:v>18.9</c:v>
                </c:pt>
                <c:pt idx="498">
                  <c:v>18.8</c:v>
                </c:pt>
                <c:pt idx="499">
                  <c:v>19.0</c:v>
                </c:pt>
                <c:pt idx="500">
                  <c:v>18.9</c:v>
                </c:pt>
                <c:pt idx="501">
                  <c:v>19.2</c:v>
                </c:pt>
                <c:pt idx="502">
                  <c:v>19.1</c:v>
                </c:pt>
                <c:pt idx="503">
                  <c:v>18.8</c:v>
                </c:pt>
                <c:pt idx="504">
                  <c:v>19.0</c:v>
                </c:pt>
                <c:pt idx="505">
                  <c:v>19.0</c:v>
                </c:pt>
                <c:pt idx="506">
                  <c:v>19.0</c:v>
                </c:pt>
                <c:pt idx="507">
                  <c:v>19.1</c:v>
                </c:pt>
                <c:pt idx="508">
                  <c:v>19.2</c:v>
                </c:pt>
                <c:pt idx="509">
                  <c:v>18.6</c:v>
                </c:pt>
                <c:pt idx="510">
                  <c:v>19.0</c:v>
                </c:pt>
                <c:pt idx="511">
                  <c:v>18.9</c:v>
                </c:pt>
                <c:pt idx="512">
                  <c:v>18.7</c:v>
                </c:pt>
                <c:pt idx="513">
                  <c:v>18.8</c:v>
                </c:pt>
                <c:pt idx="514">
                  <c:v>18.5</c:v>
                </c:pt>
                <c:pt idx="515">
                  <c:v>18.6</c:v>
                </c:pt>
                <c:pt idx="516">
                  <c:v>18.6</c:v>
                </c:pt>
                <c:pt idx="517">
                  <c:v>18.6</c:v>
                </c:pt>
                <c:pt idx="518">
                  <c:v>19.1</c:v>
                </c:pt>
                <c:pt idx="519">
                  <c:v>18.6</c:v>
                </c:pt>
                <c:pt idx="520">
                  <c:v>19.3</c:v>
                </c:pt>
                <c:pt idx="521">
                  <c:v>18.6</c:v>
                </c:pt>
                <c:pt idx="522">
                  <c:v>19.0</c:v>
                </c:pt>
                <c:pt idx="523">
                  <c:v>18.9</c:v>
                </c:pt>
                <c:pt idx="524">
                  <c:v>18.5</c:v>
                </c:pt>
                <c:pt idx="525">
                  <c:v>18.5</c:v>
                </c:pt>
                <c:pt idx="526">
                  <c:v>18.4</c:v>
                </c:pt>
                <c:pt idx="527">
                  <c:v>18.5</c:v>
                </c:pt>
                <c:pt idx="528">
                  <c:v>19.1</c:v>
                </c:pt>
                <c:pt idx="529">
                  <c:v>19.1</c:v>
                </c:pt>
                <c:pt idx="530">
                  <c:v>18.5</c:v>
                </c:pt>
                <c:pt idx="531">
                  <c:v>18.5</c:v>
                </c:pt>
                <c:pt idx="532">
                  <c:v>18.7</c:v>
                </c:pt>
                <c:pt idx="533">
                  <c:v>18.7</c:v>
                </c:pt>
                <c:pt idx="534">
                  <c:v>18.7</c:v>
                </c:pt>
                <c:pt idx="535">
                  <c:v>18.9</c:v>
                </c:pt>
                <c:pt idx="536">
                  <c:v>18.7</c:v>
                </c:pt>
                <c:pt idx="537">
                  <c:v>18.6</c:v>
                </c:pt>
                <c:pt idx="538">
                  <c:v>18.5</c:v>
                </c:pt>
                <c:pt idx="539">
                  <c:v>18.9</c:v>
                </c:pt>
                <c:pt idx="540">
                  <c:v>18.8</c:v>
                </c:pt>
                <c:pt idx="541">
                  <c:v>18.6</c:v>
                </c:pt>
                <c:pt idx="542">
                  <c:v>18.8</c:v>
                </c:pt>
                <c:pt idx="543">
                  <c:v>18.9</c:v>
                </c:pt>
                <c:pt idx="544">
                  <c:v>18.4</c:v>
                </c:pt>
                <c:pt idx="545">
                  <c:v>18.8</c:v>
                </c:pt>
                <c:pt idx="546">
                  <c:v>18.5</c:v>
                </c:pt>
                <c:pt idx="547">
                  <c:v>19.1</c:v>
                </c:pt>
                <c:pt idx="548">
                  <c:v>18.6</c:v>
                </c:pt>
                <c:pt idx="549">
                  <c:v>18.6</c:v>
                </c:pt>
                <c:pt idx="550">
                  <c:v>18.5</c:v>
                </c:pt>
                <c:pt idx="551">
                  <c:v>18.9</c:v>
                </c:pt>
                <c:pt idx="552">
                  <c:v>18.7</c:v>
                </c:pt>
                <c:pt idx="553">
                  <c:v>18.9</c:v>
                </c:pt>
                <c:pt idx="554">
                  <c:v>19.1</c:v>
                </c:pt>
                <c:pt idx="555">
                  <c:v>18.8</c:v>
                </c:pt>
                <c:pt idx="556">
                  <c:v>19.2</c:v>
                </c:pt>
                <c:pt idx="557">
                  <c:v>19.0</c:v>
                </c:pt>
                <c:pt idx="558">
                  <c:v>18.5</c:v>
                </c:pt>
                <c:pt idx="559">
                  <c:v>18.6</c:v>
                </c:pt>
                <c:pt idx="560">
                  <c:v>18.8</c:v>
                </c:pt>
                <c:pt idx="561">
                  <c:v>19.0</c:v>
                </c:pt>
                <c:pt idx="562">
                  <c:v>18.7</c:v>
                </c:pt>
                <c:pt idx="563">
                  <c:v>18.8</c:v>
                </c:pt>
                <c:pt idx="564">
                  <c:v>18.2</c:v>
                </c:pt>
                <c:pt idx="565">
                  <c:v>19.3</c:v>
                </c:pt>
                <c:pt idx="566">
                  <c:v>18.9</c:v>
                </c:pt>
                <c:pt idx="567">
                  <c:v>18.8</c:v>
                </c:pt>
                <c:pt idx="568">
                  <c:v>18.7</c:v>
                </c:pt>
                <c:pt idx="569">
                  <c:v>18.7</c:v>
                </c:pt>
                <c:pt idx="570">
                  <c:v>18.5</c:v>
                </c:pt>
                <c:pt idx="571">
                  <c:v>18.8</c:v>
                </c:pt>
                <c:pt idx="572">
                  <c:v>19.3</c:v>
                </c:pt>
                <c:pt idx="573">
                  <c:v>19.0</c:v>
                </c:pt>
                <c:pt idx="574">
                  <c:v>18.7</c:v>
                </c:pt>
                <c:pt idx="575">
                  <c:v>19.1</c:v>
                </c:pt>
                <c:pt idx="576">
                  <c:v>19.0</c:v>
                </c:pt>
                <c:pt idx="577">
                  <c:v>19.2</c:v>
                </c:pt>
                <c:pt idx="578">
                  <c:v>18.5</c:v>
                </c:pt>
                <c:pt idx="579">
                  <c:v>19.1</c:v>
                </c:pt>
                <c:pt idx="580">
                  <c:v>18.5</c:v>
                </c:pt>
                <c:pt idx="581">
                  <c:v>18.7</c:v>
                </c:pt>
                <c:pt idx="582">
                  <c:v>18.8</c:v>
                </c:pt>
                <c:pt idx="583">
                  <c:v>18.9</c:v>
                </c:pt>
                <c:pt idx="584">
                  <c:v>18.5</c:v>
                </c:pt>
                <c:pt idx="585">
                  <c:v>18.9</c:v>
                </c:pt>
                <c:pt idx="586">
                  <c:v>18.8</c:v>
                </c:pt>
                <c:pt idx="587">
                  <c:v>18.8</c:v>
                </c:pt>
                <c:pt idx="588">
                  <c:v>18.7</c:v>
                </c:pt>
                <c:pt idx="589">
                  <c:v>18.3</c:v>
                </c:pt>
                <c:pt idx="590">
                  <c:v>18.5</c:v>
                </c:pt>
                <c:pt idx="591">
                  <c:v>18.8</c:v>
                </c:pt>
                <c:pt idx="592">
                  <c:v>18.6</c:v>
                </c:pt>
                <c:pt idx="593">
                  <c:v>18.5</c:v>
                </c:pt>
                <c:pt idx="594">
                  <c:v>18.8</c:v>
                </c:pt>
                <c:pt idx="595">
                  <c:v>19.0</c:v>
                </c:pt>
                <c:pt idx="596">
                  <c:v>18.5</c:v>
                </c:pt>
                <c:pt idx="597">
                  <c:v>18.7</c:v>
                </c:pt>
                <c:pt idx="598">
                  <c:v>18.6</c:v>
                </c:pt>
                <c:pt idx="599">
                  <c:v>18.7</c:v>
                </c:pt>
                <c:pt idx="600">
                  <c:v>18.7</c:v>
                </c:pt>
                <c:pt idx="601">
                  <c:v>19.0</c:v>
                </c:pt>
                <c:pt idx="602">
                  <c:v>18.3</c:v>
                </c:pt>
                <c:pt idx="603">
                  <c:v>18.6</c:v>
                </c:pt>
                <c:pt idx="604">
                  <c:v>18.5</c:v>
                </c:pt>
                <c:pt idx="605">
                  <c:v>18.8</c:v>
                </c:pt>
                <c:pt idx="606">
                  <c:v>18.9</c:v>
                </c:pt>
                <c:pt idx="607">
                  <c:v>18.9</c:v>
                </c:pt>
                <c:pt idx="608">
                  <c:v>18.9</c:v>
                </c:pt>
                <c:pt idx="609">
                  <c:v>18.6</c:v>
                </c:pt>
                <c:pt idx="610">
                  <c:v>18.4</c:v>
                </c:pt>
                <c:pt idx="611">
                  <c:v>18.2</c:v>
                </c:pt>
                <c:pt idx="612">
                  <c:v>18.3</c:v>
                </c:pt>
                <c:pt idx="613">
                  <c:v>18.7</c:v>
                </c:pt>
                <c:pt idx="614">
                  <c:v>18.5</c:v>
                </c:pt>
                <c:pt idx="615">
                  <c:v>19.0</c:v>
                </c:pt>
                <c:pt idx="616">
                  <c:v>18.8</c:v>
                </c:pt>
                <c:pt idx="617">
                  <c:v>18.8</c:v>
                </c:pt>
                <c:pt idx="618">
                  <c:v>18.2</c:v>
                </c:pt>
                <c:pt idx="619">
                  <c:v>18.8</c:v>
                </c:pt>
                <c:pt idx="620">
                  <c:v>18.9</c:v>
                </c:pt>
                <c:pt idx="621">
                  <c:v>18.6</c:v>
                </c:pt>
                <c:pt idx="622">
                  <c:v>18.9</c:v>
                </c:pt>
                <c:pt idx="623">
                  <c:v>18.1</c:v>
                </c:pt>
                <c:pt idx="624">
                  <c:v>18.6</c:v>
                </c:pt>
                <c:pt idx="625">
                  <c:v>18.8</c:v>
                </c:pt>
                <c:pt idx="626">
                  <c:v>18.9</c:v>
                </c:pt>
                <c:pt idx="627">
                  <c:v>18.4</c:v>
                </c:pt>
                <c:pt idx="628">
                  <c:v>18.4</c:v>
                </c:pt>
                <c:pt idx="629">
                  <c:v>18.8</c:v>
                </c:pt>
                <c:pt idx="630">
                  <c:v>18.8</c:v>
                </c:pt>
                <c:pt idx="631">
                  <c:v>18.4</c:v>
                </c:pt>
                <c:pt idx="632">
                  <c:v>18.2</c:v>
                </c:pt>
                <c:pt idx="633">
                  <c:v>18.8</c:v>
                </c:pt>
                <c:pt idx="634">
                  <c:v>18.7</c:v>
                </c:pt>
                <c:pt idx="635">
                  <c:v>18.5</c:v>
                </c:pt>
                <c:pt idx="636">
                  <c:v>18.7</c:v>
                </c:pt>
                <c:pt idx="637">
                  <c:v>18.4</c:v>
                </c:pt>
                <c:pt idx="638">
                  <c:v>18.3</c:v>
                </c:pt>
                <c:pt idx="639">
                  <c:v>18.6</c:v>
                </c:pt>
                <c:pt idx="640">
                  <c:v>18.6</c:v>
                </c:pt>
                <c:pt idx="641">
                  <c:v>18.8</c:v>
                </c:pt>
                <c:pt idx="642">
                  <c:v>18.6</c:v>
                </c:pt>
                <c:pt idx="643">
                  <c:v>18.4</c:v>
                </c:pt>
                <c:pt idx="644">
                  <c:v>18.4</c:v>
                </c:pt>
                <c:pt idx="645">
                  <c:v>18.3</c:v>
                </c:pt>
                <c:pt idx="646">
                  <c:v>18.5</c:v>
                </c:pt>
                <c:pt idx="647">
                  <c:v>18.6</c:v>
                </c:pt>
                <c:pt idx="648">
                  <c:v>18.3</c:v>
                </c:pt>
                <c:pt idx="649">
                  <c:v>18.6</c:v>
                </c:pt>
                <c:pt idx="650">
                  <c:v>18.4</c:v>
                </c:pt>
                <c:pt idx="651">
                  <c:v>18.3</c:v>
                </c:pt>
                <c:pt idx="652">
                  <c:v>18.8</c:v>
                </c:pt>
                <c:pt idx="653">
                  <c:v>18.6</c:v>
                </c:pt>
                <c:pt idx="654">
                  <c:v>18.7</c:v>
                </c:pt>
                <c:pt idx="655">
                  <c:v>18.5</c:v>
                </c:pt>
                <c:pt idx="656">
                  <c:v>18.7</c:v>
                </c:pt>
                <c:pt idx="657">
                  <c:v>18.8</c:v>
                </c:pt>
                <c:pt idx="658">
                  <c:v>18.7</c:v>
                </c:pt>
                <c:pt idx="659">
                  <c:v>18.0</c:v>
                </c:pt>
                <c:pt idx="660">
                  <c:v>18.6</c:v>
                </c:pt>
                <c:pt idx="661">
                  <c:v>18.7</c:v>
                </c:pt>
                <c:pt idx="662">
                  <c:v>18.5</c:v>
                </c:pt>
                <c:pt idx="663">
                  <c:v>18.6</c:v>
                </c:pt>
                <c:pt idx="664">
                  <c:v>18.5</c:v>
                </c:pt>
                <c:pt idx="665">
                  <c:v>18.3</c:v>
                </c:pt>
                <c:pt idx="666">
                  <c:v>18.2</c:v>
                </c:pt>
                <c:pt idx="667">
                  <c:v>18.6</c:v>
                </c:pt>
                <c:pt idx="668">
                  <c:v>18.7</c:v>
                </c:pt>
                <c:pt idx="669">
                  <c:v>18.6</c:v>
                </c:pt>
                <c:pt idx="670">
                  <c:v>18.5</c:v>
                </c:pt>
                <c:pt idx="671">
                  <c:v>18.4</c:v>
                </c:pt>
                <c:pt idx="672">
                  <c:v>18.6</c:v>
                </c:pt>
                <c:pt idx="673">
                  <c:v>18.5</c:v>
                </c:pt>
                <c:pt idx="674">
                  <c:v>18.2</c:v>
                </c:pt>
                <c:pt idx="675">
                  <c:v>18.7</c:v>
                </c:pt>
                <c:pt idx="676">
                  <c:v>18.2</c:v>
                </c:pt>
                <c:pt idx="677">
                  <c:v>18.3</c:v>
                </c:pt>
                <c:pt idx="678">
                  <c:v>18.7</c:v>
                </c:pt>
                <c:pt idx="679">
                  <c:v>18.7</c:v>
                </c:pt>
                <c:pt idx="680">
                  <c:v>18.8</c:v>
                </c:pt>
                <c:pt idx="681">
                  <c:v>18.4</c:v>
                </c:pt>
                <c:pt idx="682">
                  <c:v>18.3</c:v>
                </c:pt>
                <c:pt idx="683">
                  <c:v>18.4</c:v>
                </c:pt>
                <c:pt idx="684">
                  <c:v>18.5</c:v>
                </c:pt>
                <c:pt idx="685">
                  <c:v>18.7</c:v>
                </c:pt>
                <c:pt idx="686">
                  <c:v>18.6</c:v>
                </c:pt>
                <c:pt idx="687">
                  <c:v>18.2</c:v>
                </c:pt>
                <c:pt idx="688">
                  <c:v>18.5</c:v>
                </c:pt>
                <c:pt idx="689">
                  <c:v>18.3</c:v>
                </c:pt>
                <c:pt idx="690">
                  <c:v>18.4</c:v>
                </c:pt>
                <c:pt idx="691">
                  <c:v>18.0</c:v>
                </c:pt>
                <c:pt idx="692">
                  <c:v>18.8</c:v>
                </c:pt>
                <c:pt idx="693">
                  <c:v>18.2</c:v>
                </c:pt>
                <c:pt idx="694">
                  <c:v>18.6</c:v>
                </c:pt>
                <c:pt idx="695">
                  <c:v>18.4</c:v>
                </c:pt>
                <c:pt idx="696">
                  <c:v>18.5</c:v>
                </c:pt>
                <c:pt idx="697">
                  <c:v>18.5</c:v>
                </c:pt>
                <c:pt idx="698">
                  <c:v>18.3</c:v>
                </c:pt>
                <c:pt idx="699">
                  <c:v>18.6</c:v>
                </c:pt>
                <c:pt idx="700">
                  <c:v>18.5</c:v>
                </c:pt>
                <c:pt idx="701">
                  <c:v>18.6</c:v>
                </c:pt>
                <c:pt idx="702">
                  <c:v>18.5</c:v>
                </c:pt>
                <c:pt idx="703">
                  <c:v>18.2</c:v>
                </c:pt>
                <c:pt idx="704">
                  <c:v>18.7</c:v>
                </c:pt>
                <c:pt idx="705">
                  <c:v>18.1</c:v>
                </c:pt>
                <c:pt idx="706">
                  <c:v>18.2</c:v>
                </c:pt>
                <c:pt idx="707">
                  <c:v>19.1</c:v>
                </c:pt>
                <c:pt idx="708">
                  <c:v>18.6</c:v>
                </c:pt>
                <c:pt idx="709">
                  <c:v>18.4</c:v>
                </c:pt>
                <c:pt idx="710">
                  <c:v>18.5</c:v>
                </c:pt>
                <c:pt idx="711">
                  <c:v>18.2</c:v>
                </c:pt>
                <c:pt idx="712">
                  <c:v>18.5</c:v>
                </c:pt>
                <c:pt idx="713">
                  <c:v>18.7</c:v>
                </c:pt>
                <c:pt idx="714">
                  <c:v>18.5</c:v>
                </c:pt>
                <c:pt idx="715">
                  <c:v>18.0</c:v>
                </c:pt>
                <c:pt idx="716">
                  <c:v>18.8</c:v>
                </c:pt>
                <c:pt idx="717">
                  <c:v>18.3</c:v>
                </c:pt>
                <c:pt idx="718">
                  <c:v>18.3</c:v>
                </c:pt>
                <c:pt idx="719">
                  <c:v>18.6</c:v>
                </c:pt>
                <c:pt idx="720">
                  <c:v>18.4</c:v>
                </c:pt>
                <c:pt idx="721">
                  <c:v>18.3</c:v>
                </c:pt>
                <c:pt idx="722">
                  <c:v>18.4</c:v>
                </c:pt>
                <c:pt idx="723">
                  <c:v>18.1</c:v>
                </c:pt>
                <c:pt idx="724">
                  <c:v>18.8</c:v>
                </c:pt>
                <c:pt idx="725">
                  <c:v>18.2</c:v>
                </c:pt>
                <c:pt idx="726">
                  <c:v>18.0</c:v>
                </c:pt>
                <c:pt idx="727">
                  <c:v>18.1</c:v>
                </c:pt>
                <c:pt idx="728">
                  <c:v>18.5</c:v>
                </c:pt>
                <c:pt idx="729">
                  <c:v>18.0</c:v>
                </c:pt>
                <c:pt idx="730">
                  <c:v>18.3</c:v>
                </c:pt>
                <c:pt idx="731">
                  <c:v>18.5</c:v>
                </c:pt>
                <c:pt idx="732">
                  <c:v>18.4</c:v>
                </c:pt>
                <c:pt idx="733">
                  <c:v>18.6</c:v>
                </c:pt>
                <c:pt idx="734">
                  <c:v>18.2</c:v>
                </c:pt>
                <c:pt idx="735">
                  <c:v>18.5</c:v>
                </c:pt>
                <c:pt idx="736">
                  <c:v>18.6</c:v>
                </c:pt>
                <c:pt idx="737">
                  <c:v>18.1</c:v>
                </c:pt>
                <c:pt idx="738">
                  <c:v>18.8</c:v>
                </c:pt>
                <c:pt idx="739">
                  <c:v>18.4</c:v>
                </c:pt>
                <c:pt idx="740">
                  <c:v>18.2</c:v>
                </c:pt>
                <c:pt idx="741">
                  <c:v>18.4</c:v>
                </c:pt>
                <c:pt idx="742">
                  <c:v>18.4</c:v>
                </c:pt>
                <c:pt idx="743">
                  <c:v>18.4</c:v>
                </c:pt>
                <c:pt idx="744">
                  <c:v>18.2</c:v>
                </c:pt>
                <c:pt idx="745">
                  <c:v>18.2</c:v>
                </c:pt>
                <c:pt idx="746">
                  <c:v>18.4</c:v>
                </c:pt>
                <c:pt idx="747">
                  <c:v>18.0</c:v>
                </c:pt>
                <c:pt idx="748">
                  <c:v>18.6</c:v>
                </c:pt>
                <c:pt idx="749">
                  <c:v>18.3</c:v>
                </c:pt>
                <c:pt idx="750">
                  <c:v>18.5</c:v>
                </c:pt>
                <c:pt idx="751">
                  <c:v>18.4</c:v>
                </c:pt>
                <c:pt idx="752">
                  <c:v>18.2</c:v>
                </c:pt>
                <c:pt idx="753">
                  <c:v>18.4</c:v>
                </c:pt>
                <c:pt idx="754">
                  <c:v>18.6</c:v>
                </c:pt>
                <c:pt idx="755">
                  <c:v>18.6</c:v>
                </c:pt>
                <c:pt idx="756">
                  <c:v>18.1</c:v>
                </c:pt>
                <c:pt idx="757">
                  <c:v>18.4</c:v>
                </c:pt>
                <c:pt idx="758">
                  <c:v>18.5</c:v>
                </c:pt>
                <c:pt idx="759">
                  <c:v>18.5</c:v>
                </c:pt>
                <c:pt idx="760">
                  <c:v>18.2</c:v>
                </c:pt>
                <c:pt idx="761">
                  <c:v>18.4</c:v>
                </c:pt>
                <c:pt idx="762">
                  <c:v>18.5</c:v>
                </c:pt>
                <c:pt idx="763">
                  <c:v>18.2</c:v>
                </c:pt>
                <c:pt idx="764">
                  <c:v>18.5</c:v>
                </c:pt>
                <c:pt idx="765">
                  <c:v>18.3</c:v>
                </c:pt>
                <c:pt idx="766">
                  <c:v>18.5</c:v>
                </c:pt>
                <c:pt idx="767">
                  <c:v>18.2</c:v>
                </c:pt>
                <c:pt idx="768">
                  <c:v>18.4</c:v>
                </c:pt>
                <c:pt idx="769">
                  <c:v>18.5</c:v>
                </c:pt>
                <c:pt idx="770">
                  <c:v>18.4</c:v>
                </c:pt>
                <c:pt idx="771">
                  <c:v>18.4</c:v>
                </c:pt>
                <c:pt idx="772">
                  <c:v>18.5</c:v>
                </c:pt>
                <c:pt idx="773">
                  <c:v>18.7</c:v>
                </c:pt>
                <c:pt idx="774">
                  <c:v>18.3</c:v>
                </c:pt>
                <c:pt idx="775">
                  <c:v>18.9</c:v>
                </c:pt>
                <c:pt idx="776">
                  <c:v>18.0</c:v>
                </c:pt>
                <c:pt idx="777">
                  <c:v>18.2</c:v>
                </c:pt>
                <c:pt idx="778">
                  <c:v>18.2</c:v>
                </c:pt>
                <c:pt idx="779">
                  <c:v>18.1</c:v>
                </c:pt>
                <c:pt idx="780">
                  <c:v>18.3</c:v>
                </c:pt>
                <c:pt idx="781">
                  <c:v>18.6</c:v>
                </c:pt>
                <c:pt idx="782">
                  <c:v>18.2</c:v>
                </c:pt>
                <c:pt idx="783">
                  <c:v>18.1</c:v>
                </c:pt>
                <c:pt idx="784">
                  <c:v>18.1</c:v>
                </c:pt>
                <c:pt idx="785">
                  <c:v>18.2</c:v>
                </c:pt>
                <c:pt idx="786">
                  <c:v>18.5</c:v>
                </c:pt>
                <c:pt idx="787">
                  <c:v>18.0</c:v>
                </c:pt>
                <c:pt idx="788">
                  <c:v>18.2</c:v>
                </c:pt>
                <c:pt idx="789">
                  <c:v>17.9</c:v>
                </c:pt>
                <c:pt idx="790">
                  <c:v>18.2</c:v>
                </c:pt>
                <c:pt idx="791">
                  <c:v>17.9</c:v>
                </c:pt>
                <c:pt idx="792">
                  <c:v>18.3</c:v>
                </c:pt>
                <c:pt idx="793">
                  <c:v>18.3</c:v>
                </c:pt>
                <c:pt idx="794">
                  <c:v>18.0</c:v>
                </c:pt>
                <c:pt idx="795">
                  <c:v>18.4</c:v>
                </c:pt>
                <c:pt idx="796">
                  <c:v>18.1</c:v>
                </c:pt>
                <c:pt idx="797">
                  <c:v>18.1</c:v>
                </c:pt>
                <c:pt idx="798">
                  <c:v>18.5</c:v>
                </c:pt>
                <c:pt idx="799">
                  <c:v>18.6</c:v>
                </c:pt>
                <c:pt idx="800">
                  <c:v>18.2</c:v>
                </c:pt>
                <c:pt idx="801">
                  <c:v>18.3</c:v>
                </c:pt>
                <c:pt idx="802">
                  <c:v>18.7</c:v>
                </c:pt>
                <c:pt idx="803">
                  <c:v>18.4</c:v>
                </c:pt>
                <c:pt idx="804">
                  <c:v>18.4</c:v>
                </c:pt>
                <c:pt idx="805">
                  <c:v>18.4</c:v>
                </c:pt>
                <c:pt idx="806">
                  <c:v>18.0</c:v>
                </c:pt>
                <c:pt idx="807">
                  <c:v>18.4</c:v>
                </c:pt>
                <c:pt idx="808">
                  <c:v>18.1</c:v>
                </c:pt>
                <c:pt idx="809">
                  <c:v>18.2</c:v>
                </c:pt>
                <c:pt idx="810">
                  <c:v>18.0</c:v>
                </c:pt>
                <c:pt idx="811">
                  <c:v>18.2</c:v>
                </c:pt>
                <c:pt idx="812">
                  <c:v>18.0</c:v>
                </c:pt>
                <c:pt idx="813">
                  <c:v>18.7</c:v>
                </c:pt>
                <c:pt idx="814">
                  <c:v>18.3</c:v>
                </c:pt>
                <c:pt idx="815">
                  <c:v>18.1</c:v>
                </c:pt>
                <c:pt idx="816">
                  <c:v>18.1</c:v>
                </c:pt>
                <c:pt idx="817">
                  <c:v>18.4</c:v>
                </c:pt>
                <c:pt idx="818">
                  <c:v>18.4</c:v>
                </c:pt>
                <c:pt idx="819">
                  <c:v>18.5</c:v>
                </c:pt>
                <c:pt idx="820">
                  <c:v>18.2</c:v>
                </c:pt>
                <c:pt idx="821">
                  <c:v>18.0</c:v>
                </c:pt>
                <c:pt idx="822">
                  <c:v>18.1</c:v>
                </c:pt>
                <c:pt idx="823">
                  <c:v>18.4</c:v>
                </c:pt>
                <c:pt idx="824">
                  <c:v>18.0</c:v>
                </c:pt>
                <c:pt idx="825">
                  <c:v>18.2</c:v>
                </c:pt>
                <c:pt idx="826">
                  <c:v>18.0</c:v>
                </c:pt>
                <c:pt idx="827">
                  <c:v>18.1</c:v>
                </c:pt>
                <c:pt idx="828">
                  <c:v>17.9</c:v>
                </c:pt>
                <c:pt idx="829">
                  <c:v>18.0</c:v>
                </c:pt>
                <c:pt idx="830">
                  <c:v>18.1</c:v>
                </c:pt>
                <c:pt idx="831">
                  <c:v>18.0</c:v>
                </c:pt>
                <c:pt idx="832">
                  <c:v>18.3</c:v>
                </c:pt>
                <c:pt idx="833">
                  <c:v>18.3</c:v>
                </c:pt>
                <c:pt idx="834">
                  <c:v>18.4</c:v>
                </c:pt>
                <c:pt idx="835">
                  <c:v>18.5</c:v>
                </c:pt>
                <c:pt idx="836">
                  <c:v>18.2</c:v>
                </c:pt>
                <c:pt idx="837">
                  <c:v>18.0</c:v>
                </c:pt>
                <c:pt idx="838">
                  <c:v>18.1</c:v>
                </c:pt>
                <c:pt idx="839">
                  <c:v>18.1</c:v>
                </c:pt>
                <c:pt idx="840">
                  <c:v>17.8</c:v>
                </c:pt>
                <c:pt idx="841">
                  <c:v>18.3</c:v>
                </c:pt>
                <c:pt idx="842">
                  <c:v>18.7</c:v>
                </c:pt>
                <c:pt idx="843">
                  <c:v>18.3</c:v>
                </c:pt>
                <c:pt idx="844">
                  <c:v>18.4</c:v>
                </c:pt>
                <c:pt idx="845">
                  <c:v>18.3</c:v>
                </c:pt>
                <c:pt idx="846">
                  <c:v>17.7</c:v>
                </c:pt>
                <c:pt idx="847">
                  <c:v>18.1</c:v>
                </c:pt>
                <c:pt idx="848">
                  <c:v>17.9</c:v>
                </c:pt>
                <c:pt idx="849">
                  <c:v>18.3</c:v>
                </c:pt>
                <c:pt idx="850">
                  <c:v>18.3</c:v>
                </c:pt>
                <c:pt idx="851">
                  <c:v>17.8</c:v>
                </c:pt>
                <c:pt idx="852">
                  <c:v>18.2</c:v>
                </c:pt>
                <c:pt idx="853">
                  <c:v>18.1</c:v>
                </c:pt>
                <c:pt idx="854">
                  <c:v>17.8</c:v>
                </c:pt>
                <c:pt idx="855">
                  <c:v>17.9</c:v>
                </c:pt>
                <c:pt idx="856">
                  <c:v>18.3</c:v>
                </c:pt>
                <c:pt idx="857">
                  <c:v>18.6</c:v>
                </c:pt>
                <c:pt idx="858">
                  <c:v>17.8</c:v>
                </c:pt>
                <c:pt idx="859">
                  <c:v>18.3</c:v>
                </c:pt>
                <c:pt idx="860">
                  <c:v>18.1</c:v>
                </c:pt>
                <c:pt idx="861">
                  <c:v>18.3</c:v>
                </c:pt>
                <c:pt idx="862">
                  <c:v>18.3</c:v>
                </c:pt>
                <c:pt idx="863">
                  <c:v>17.9</c:v>
                </c:pt>
                <c:pt idx="864">
                  <c:v>18.0</c:v>
                </c:pt>
                <c:pt idx="865">
                  <c:v>17.9</c:v>
                </c:pt>
                <c:pt idx="866">
                  <c:v>18.0</c:v>
                </c:pt>
                <c:pt idx="867">
                  <c:v>18.2</c:v>
                </c:pt>
                <c:pt idx="868">
                  <c:v>18.3</c:v>
                </c:pt>
                <c:pt idx="869">
                  <c:v>17.8</c:v>
                </c:pt>
                <c:pt idx="870">
                  <c:v>18.0</c:v>
                </c:pt>
                <c:pt idx="871">
                  <c:v>18.1</c:v>
                </c:pt>
                <c:pt idx="872">
                  <c:v>18.3</c:v>
                </c:pt>
                <c:pt idx="873">
                  <c:v>18.5</c:v>
                </c:pt>
                <c:pt idx="874">
                  <c:v>18.5</c:v>
                </c:pt>
                <c:pt idx="875">
                  <c:v>18.2</c:v>
                </c:pt>
                <c:pt idx="876">
                  <c:v>18.0</c:v>
                </c:pt>
                <c:pt idx="877">
                  <c:v>18.3</c:v>
                </c:pt>
                <c:pt idx="878">
                  <c:v>18.2</c:v>
                </c:pt>
                <c:pt idx="879">
                  <c:v>18.0</c:v>
                </c:pt>
                <c:pt idx="880">
                  <c:v>18.1</c:v>
                </c:pt>
                <c:pt idx="881">
                  <c:v>18.0</c:v>
                </c:pt>
                <c:pt idx="882">
                  <c:v>18.3</c:v>
                </c:pt>
                <c:pt idx="883">
                  <c:v>18.1</c:v>
                </c:pt>
                <c:pt idx="884">
                  <c:v>18.0</c:v>
                </c:pt>
                <c:pt idx="885">
                  <c:v>18.2</c:v>
                </c:pt>
                <c:pt idx="886">
                  <c:v>18.0</c:v>
                </c:pt>
                <c:pt idx="887">
                  <c:v>18.1</c:v>
                </c:pt>
                <c:pt idx="888">
                  <c:v>18.0</c:v>
                </c:pt>
                <c:pt idx="889">
                  <c:v>18.2</c:v>
                </c:pt>
                <c:pt idx="890">
                  <c:v>17.8</c:v>
                </c:pt>
                <c:pt idx="891">
                  <c:v>17.9</c:v>
                </c:pt>
                <c:pt idx="892">
                  <c:v>18.1</c:v>
                </c:pt>
                <c:pt idx="893">
                  <c:v>17.8</c:v>
                </c:pt>
                <c:pt idx="894">
                  <c:v>17.9</c:v>
                </c:pt>
                <c:pt idx="895">
                  <c:v>18.0</c:v>
                </c:pt>
                <c:pt idx="896">
                  <c:v>18.0</c:v>
                </c:pt>
                <c:pt idx="897">
                  <c:v>18.1</c:v>
                </c:pt>
                <c:pt idx="898">
                  <c:v>18.2</c:v>
                </c:pt>
                <c:pt idx="899">
                  <c:v>18.0</c:v>
                </c:pt>
                <c:pt idx="900">
                  <c:v>18.2</c:v>
                </c:pt>
                <c:pt idx="901">
                  <c:v>17.9</c:v>
                </c:pt>
                <c:pt idx="902">
                  <c:v>17.8</c:v>
                </c:pt>
                <c:pt idx="903">
                  <c:v>18.3</c:v>
                </c:pt>
                <c:pt idx="904">
                  <c:v>18.1</c:v>
                </c:pt>
                <c:pt idx="905">
                  <c:v>18.2</c:v>
                </c:pt>
                <c:pt idx="906">
                  <c:v>17.8</c:v>
                </c:pt>
                <c:pt idx="907">
                  <c:v>18.1</c:v>
                </c:pt>
                <c:pt idx="908">
                  <c:v>17.8</c:v>
                </c:pt>
                <c:pt idx="909">
                  <c:v>17.6</c:v>
                </c:pt>
                <c:pt idx="910">
                  <c:v>18.2</c:v>
                </c:pt>
                <c:pt idx="911">
                  <c:v>17.7</c:v>
                </c:pt>
                <c:pt idx="912">
                  <c:v>18.1</c:v>
                </c:pt>
                <c:pt idx="913">
                  <c:v>18.0</c:v>
                </c:pt>
                <c:pt idx="914">
                  <c:v>17.7</c:v>
                </c:pt>
                <c:pt idx="915">
                  <c:v>17.9</c:v>
                </c:pt>
                <c:pt idx="916">
                  <c:v>18.0</c:v>
                </c:pt>
                <c:pt idx="917">
                  <c:v>18.0</c:v>
                </c:pt>
                <c:pt idx="918">
                  <c:v>18.4</c:v>
                </c:pt>
                <c:pt idx="919">
                  <c:v>18.0</c:v>
                </c:pt>
                <c:pt idx="920">
                  <c:v>18.0</c:v>
                </c:pt>
                <c:pt idx="921">
                  <c:v>17.5</c:v>
                </c:pt>
                <c:pt idx="922">
                  <c:v>18.1</c:v>
                </c:pt>
                <c:pt idx="923">
                  <c:v>18.2</c:v>
                </c:pt>
                <c:pt idx="924">
                  <c:v>18.2</c:v>
                </c:pt>
                <c:pt idx="925">
                  <c:v>18.5</c:v>
                </c:pt>
                <c:pt idx="926">
                  <c:v>18.3</c:v>
                </c:pt>
                <c:pt idx="927">
                  <c:v>18.1</c:v>
                </c:pt>
                <c:pt idx="928">
                  <c:v>18.1</c:v>
                </c:pt>
                <c:pt idx="929">
                  <c:v>18.0</c:v>
                </c:pt>
                <c:pt idx="930">
                  <c:v>18.2</c:v>
                </c:pt>
                <c:pt idx="931">
                  <c:v>18.0</c:v>
                </c:pt>
                <c:pt idx="932">
                  <c:v>17.8</c:v>
                </c:pt>
                <c:pt idx="933">
                  <c:v>17.9</c:v>
                </c:pt>
                <c:pt idx="934">
                  <c:v>18.0</c:v>
                </c:pt>
                <c:pt idx="935">
                  <c:v>17.9</c:v>
                </c:pt>
                <c:pt idx="936">
                  <c:v>17.7</c:v>
                </c:pt>
                <c:pt idx="937">
                  <c:v>18.2</c:v>
                </c:pt>
                <c:pt idx="938">
                  <c:v>17.8</c:v>
                </c:pt>
                <c:pt idx="939">
                  <c:v>17.9</c:v>
                </c:pt>
                <c:pt idx="940">
                  <c:v>17.9</c:v>
                </c:pt>
                <c:pt idx="941">
                  <c:v>17.8</c:v>
                </c:pt>
                <c:pt idx="942">
                  <c:v>18.1</c:v>
                </c:pt>
                <c:pt idx="943">
                  <c:v>18.2</c:v>
                </c:pt>
                <c:pt idx="944">
                  <c:v>18.3</c:v>
                </c:pt>
                <c:pt idx="945">
                  <c:v>18.2</c:v>
                </c:pt>
                <c:pt idx="946">
                  <c:v>18.2</c:v>
                </c:pt>
                <c:pt idx="947">
                  <c:v>18.1</c:v>
                </c:pt>
                <c:pt idx="948">
                  <c:v>18.1</c:v>
                </c:pt>
                <c:pt idx="949">
                  <c:v>17.9</c:v>
                </c:pt>
                <c:pt idx="950">
                  <c:v>17.7</c:v>
                </c:pt>
                <c:pt idx="951">
                  <c:v>18.0</c:v>
                </c:pt>
                <c:pt idx="952">
                  <c:v>17.9</c:v>
                </c:pt>
                <c:pt idx="953">
                  <c:v>17.5</c:v>
                </c:pt>
                <c:pt idx="954">
                  <c:v>18.1</c:v>
                </c:pt>
                <c:pt idx="955">
                  <c:v>18.0</c:v>
                </c:pt>
                <c:pt idx="956">
                  <c:v>18.1</c:v>
                </c:pt>
                <c:pt idx="957">
                  <c:v>17.7</c:v>
                </c:pt>
                <c:pt idx="958">
                  <c:v>18.1</c:v>
                </c:pt>
                <c:pt idx="959">
                  <c:v>17.7</c:v>
                </c:pt>
                <c:pt idx="960">
                  <c:v>17.6</c:v>
                </c:pt>
                <c:pt idx="961">
                  <c:v>17.7</c:v>
                </c:pt>
                <c:pt idx="962">
                  <c:v>17.8</c:v>
                </c:pt>
                <c:pt idx="963">
                  <c:v>17.3</c:v>
                </c:pt>
                <c:pt idx="964">
                  <c:v>18.1</c:v>
                </c:pt>
                <c:pt idx="965">
                  <c:v>17.7</c:v>
                </c:pt>
                <c:pt idx="966">
                  <c:v>17.7</c:v>
                </c:pt>
                <c:pt idx="967">
                  <c:v>18.1</c:v>
                </c:pt>
                <c:pt idx="968">
                  <c:v>18.0</c:v>
                </c:pt>
                <c:pt idx="969">
                  <c:v>17.7</c:v>
                </c:pt>
                <c:pt idx="970">
                  <c:v>17.9</c:v>
                </c:pt>
                <c:pt idx="971">
                  <c:v>17.9</c:v>
                </c:pt>
                <c:pt idx="972">
                  <c:v>18.0</c:v>
                </c:pt>
                <c:pt idx="973">
                  <c:v>17.9</c:v>
                </c:pt>
                <c:pt idx="974">
                  <c:v>18.0</c:v>
                </c:pt>
                <c:pt idx="975">
                  <c:v>17.7</c:v>
                </c:pt>
                <c:pt idx="976">
                  <c:v>18.1</c:v>
                </c:pt>
                <c:pt idx="977">
                  <c:v>18.3</c:v>
                </c:pt>
                <c:pt idx="978">
                  <c:v>17.8</c:v>
                </c:pt>
                <c:pt idx="979">
                  <c:v>18.3</c:v>
                </c:pt>
                <c:pt idx="980">
                  <c:v>17.7</c:v>
                </c:pt>
                <c:pt idx="981">
                  <c:v>17.8</c:v>
                </c:pt>
                <c:pt idx="982">
                  <c:v>17.7</c:v>
                </c:pt>
                <c:pt idx="983">
                  <c:v>17.6</c:v>
                </c:pt>
                <c:pt idx="984">
                  <c:v>18.0</c:v>
                </c:pt>
                <c:pt idx="985">
                  <c:v>18.1</c:v>
                </c:pt>
                <c:pt idx="986">
                  <c:v>17.7</c:v>
                </c:pt>
                <c:pt idx="987">
                  <c:v>18.1</c:v>
                </c:pt>
                <c:pt idx="988">
                  <c:v>17.9</c:v>
                </c:pt>
                <c:pt idx="989">
                  <c:v>17.8</c:v>
                </c:pt>
                <c:pt idx="990">
                  <c:v>17.5</c:v>
                </c:pt>
                <c:pt idx="991">
                  <c:v>17.8</c:v>
                </c:pt>
                <c:pt idx="992">
                  <c:v>17.9</c:v>
                </c:pt>
                <c:pt idx="993">
                  <c:v>17.9</c:v>
                </c:pt>
                <c:pt idx="994">
                  <c:v>17.9</c:v>
                </c:pt>
                <c:pt idx="995">
                  <c:v>18.1</c:v>
                </c:pt>
                <c:pt idx="996">
                  <c:v>17.9</c:v>
                </c:pt>
                <c:pt idx="997">
                  <c:v>17.7</c:v>
                </c:pt>
                <c:pt idx="998">
                  <c:v>17.9</c:v>
                </c:pt>
                <c:pt idx="999">
                  <c:v>17.7</c:v>
                </c:pt>
                <c:pt idx="1000">
                  <c:v>17.7</c:v>
                </c:pt>
                <c:pt idx="1001">
                  <c:v>18.3</c:v>
                </c:pt>
                <c:pt idx="1002">
                  <c:v>17.8</c:v>
                </c:pt>
                <c:pt idx="1003">
                  <c:v>17.9</c:v>
                </c:pt>
                <c:pt idx="1004">
                  <c:v>17.9</c:v>
                </c:pt>
                <c:pt idx="1005">
                  <c:v>17.5</c:v>
                </c:pt>
                <c:pt idx="1006">
                  <c:v>17.5</c:v>
                </c:pt>
                <c:pt idx="1007">
                  <c:v>17.9</c:v>
                </c:pt>
                <c:pt idx="1008">
                  <c:v>17.5</c:v>
                </c:pt>
                <c:pt idx="1009">
                  <c:v>17.6</c:v>
                </c:pt>
                <c:pt idx="1010">
                  <c:v>18.2</c:v>
                </c:pt>
                <c:pt idx="1011">
                  <c:v>17.7</c:v>
                </c:pt>
                <c:pt idx="1012">
                  <c:v>18.0</c:v>
                </c:pt>
                <c:pt idx="1013">
                  <c:v>17.8</c:v>
                </c:pt>
                <c:pt idx="1014">
                  <c:v>18.2</c:v>
                </c:pt>
                <c:pt idx="1015">
                  <c:v>18.2</c:v>
                </c:pt>
                <c:pt idx="1016">
                  <c:v>17.6</c:v>
                </c:pt>
                <c:pt idx="1017">
                  <c:v>17.9</c:v>
                </c:pt>
                <c:pt idx="1018">
                  <c:v>17.8</c:v>
                </c:pt>
                <c:pt idx="1019">
                  <c:v>17.9</c:v>
                </c:pt>
                <c:pt idx="1020">
                  <c:v>17.6</c:v>
                </c:pt>
                <c:pt idx="1021">
                  <c:v>17.6</c:v>
                </c:pt>
                <c:pt idx="1022">
                  <c:v>17.8</c:v>
                </c:pt>
                <c:pt idx="1023">
                  <c:v>17.5</c:v>
                </c:pt>
                <c:pt idx="1024">
                  <c:v>17.9</c:v>
                </c:pt>
                <c:pt idx="1025">
                  <c:v>17.8</c:v>
                </c:pt>
                <c:pt idx="1026">
                  <c:v>17.9</c:v>
                </c:pt>
                <c:pt idx="1027">
                  <c:v>17.9</c:v>
                </c:pt>
                <c:pt idx="1028">
                  <c:v>17.9</c:v>
                </c:pt>
                <c:pt idx="1029">
                  <c:v>18.1</c:v>
                </c:pt>
                <c:pt idx="1030">
                  <c:v>17.7</c:v>
                </c:pt>
                <c:pt idx="1031">
                  <c:v>17.9</c:v>
                </c:pt>
                <c:pt idx="1032">
                  <c:v>17.5</c:v>
                </c:pt>
                <c:pt idx="1033">
                  <c:v>17.5</c:v>
                </c:pt>
                <c:pt idx="1034">
                  <c:v>18.2</c:v>
                </c:pt>
                <c:pt idx="1035">
                  <c:v>18.0</c:v>
                </c:pt>
                <c:pt idx="1036">
                  <c:v>17.6</c:v>
                </c:pt>
                <c:pt idx="1037">
                  <c:v>17.8</c:v>
                </c:pt>
                <c:pt idx="1038">
                  <c:v>17.4</c:v>
                </c:pt>
                <c:pt idx="1039">
                  <c:v>17.7</c:v>
                </c:pt>
                <c:pt idx="1040">
                  <c:v>17.7</c:v>
                </c:pt>
                <c:pt idx="1041">
                  <c:v>17.9</c:v>
                </c:pt>
                <c:pt idx="1042">
                  <c:v>17.4</c:v>
                </c:pt>
                <c:pt idx="1043">
                  <c:v>18.1</c:v>
                </c:pt>
                <c:pt idx="1044">
                  <c:v>17.7</c:v>
                </c:pt>
                <c:pt idx="1045">
                  <c:v>17.6</c:v>
                </c:pt>
                <c:pt idx="1046">
                  <c:v>17.9</c:v>
                </c:pt>
                <c:pt idx="1047">
                  <c:v>17.8</c:v>
                </c:pt>
                <c:pt idx="1048">
                  <c:v>17.4</c:v>
                </c:pt>
                <c:pt idx="1049">
                  <c:v>17.9</c:v>
                </c:pt>
                <c:pt idx="1050">
                  <c:v>17.9</c:v>
                </c:pt>
                <c:pt idx="1051">
                  <c:v>17.9</c:v>
                </c:pt>
                <c:pt idx="1052">
                  <c:v>17.7</c:v>
                </c:pt>
                <c:pt idx="1053">
                  <c:v>18.0</c:v>
                </c:pt>
                <c:pt idx="1054">
                  <c:v>17.8</c:v>
                </c:pt>
                <c:pt idx="1055">
                  <c:v>17.9</c:v>
                </c:pt>
                <c:pt idx="1056">
                  <c:v>17.9</c:v>
                </c:pt>
                <c:pt idx="1057">
                  <c:v>17.8</c:v>
                </c:pt>
                <c:pt idx="1058">
                  <c:v>17.8</c:v>
                </c:pt>
                <c:pt idx="1059">
                  <c:v>17.5</c:v>
                </c:pt>
                <c:pt idx="1060">
                  <c:v>17.9</c:v>
                </c:pt>
                <c:pt idx="1061">
                  <c:v>17.5</c:v>
                </c:pt>
                <c:pt idx="1062">
                  <c:v>18.0</c:v>
                </c:pt>
                <c:pt idx="1063">
                  <c:v>17.7</c:v>
                </c:pt>
                <c:pt idx="1064">
                  <c:v>17.3</c:v>
                </c:pt>
                <c:pt idx="1065">
                  <c:v>17.9</c:v>
                </c:pt>
                <c:pt idx="1066">
                  <c:v>17.8</c:v>
                </c:pt>
                <c:pt idx="1067">
                  <c:v>17.7</c:v>
                </c:pt>
                <c:pt idx="1068">
                  <c:v>18.2</c:v>
                </c:pt>
                <c:pt idx="1069">
                  <c:v>17.5</c:v>
                </c:pt>
                <c:pt idx="1070">
                  <c:v>18.1</c:v>
                </c:pt>
                <c:pt idx="1071">
                  <c:v>17.8</c:v>
                </c:pt>
                <c:pt idx="1072">
                  <c:v>17.8</c:v>
                </c:pt>
                <c:pt idx="1073">
                  <c:v>17.9</c:v>
                </c:pt>
                <c:pt idx="1074">
                  <c:v>17.5</c:v>
                </c:pt>
                <c:pt idx="1075">
                  <c:v>18.1</c:v>
                </c:pt>
                <c:pt idx="1076">
                  <c:v>17.8</c:v>
                </c:pt>
                <c:pt idx="1077">
                  <c:v>17.5</c:v>
                </c:pt>
                <c:pt idx="1078">
                  <c:v>18.0</c:v>
                </c:pt>
                <c:pt idx="1079">
                  <c:v>18.0</c:v>
                </c:pt>
                <c:pt idx="1080">
                  <c:v>17.6</c:v>
                </c:pt>
                <c:pt idx="1081">
                  <c:v>18.0</c:v>
                </c:pt>
                <c:pt idx="1082">
                  <c:v>17.8</c:v>
                </c:pt>
                <c:pt idx="1083">
                  <c:v>18.2</c:v>
                </c:pt>
                <c:pt idx="1084">
                  <c:v>17.4</c:v>
                </c:pt>
                <c:pt idx="1085">
                  <c:v>17.6</c:v>
                </c:pt>
                <c:pt idx="1086">
                  <c:v>17.8</c:v>
                </c:pt>
                <c:pt idx="1087">
                  <c:v>17.5</c:v>
                </c:pt>
                <c:pt idx="1088">
                  <c:v>17.8</c:v>
                </c:pt>
                <c:pt idx="1089">
                  <c:v>17.5</c:v>
                </c:pt>
                <c:pt idx="1090">
                  <c:v>17.9</c:v>
                </c:pt>
                <c:pt idx="1091">
                  <c:v>17.4</c:v>
                </c:pt>
                <c:pt idx="1092">
                  <c:v>18.1</c:v>
                </c:pt>
                <c:pt idx="1093">
                  <c:v>18.0</c:v>
                </c:pt>
                <c:pt idx="1094">
                  <c:v>17.8</c:v>
                </c:pt>
                <c:pt idx="1095">
                  <c:v>17.8</c:v>
                </c:pt>
                <c:pt idx="1096">
                  <c:v>18.1</c:v>
                </c:pt>
                <c:pt idx="1097">
                  <c:v>17.8</c:v>
                </c:pt>
                <c:pt idx="1098">
                  <c:v>17.6</c:v>
                </c:pt>
                <c:pt idx="1099">
                  <c:v>17.6</c:v>
                </c:pt>
                <c:pt idx="1100">
                  <c:v>17.6</c:v>
                </c:pt>
                <c:pt idx="1101">
                  <c:v>17.7</c:v>
                </c:pt>
                <c:pt idx="1102">
                  <c:v>18.0</c:v>
                </c:pt>
                <c:pt idx="1103">
                  <c:v>17.7</c:v>
                </c:pt>
                <c:pt idx="1104">
                  <c:v>17.8</c:v>
                </c:pt>
                <c:pt idx="1105">
                  <c:v>17.3</c:v>
                </c:pt>
                <c:pt idx="1106">
                  <c:v>17.3</c:v>
                </c:pt>
                <c:pt idx="1107">
                  <c:v>17.9</c:v>
                </c:pt>
                <c:pt idx="1108">
                  <c:v>17.7</c:v>
                </c:pt>
                <c:pt idx="1109">
                  <c:v>17.7</c:v>
                </c:pt>
                <c:pt idx="1110">
                  <c:v>17.6</c:v>
                </c:pt>
                <c:pt idx="1111">
                  <c:v>17.9</c:v>
                </c:pt>
                <c:pt idx="1112">
                  <c:v>18.0</c:v>
                </c:pt>
                <c:pt idx="1113">
                  <c:v>17.6</c:v>
                </c:pt>
                <c:pt idx="1114">
                  <c:v>17.8</c:v>
                </c:pt>
                <c:pt idx="1115">
                  <c:v>17.7</c:v>
                </c:pt>
                <c:pt idx="1116">
                  <c:v>17.4</c:v>
                </c:pt>
                <c:pt idx="1117">
                  <c:v>17.5</c:v>
                </c:pt>
                <c:pt idx="1118">
                  <c:v>17.4</c:v>
                </c:pt>
                <c:pt idx="1119">
                  <c:v>18.1</c:v>
                </c:pt>
                <c:pt idx="1120">
                  <c:v>17.7</c:v>
                </c:pt>
                <c:pt idx="1121">
                  <c:v>17.8</c:v>
                </c:pt>
                <c:pt idx="1122">
                  <c:v>17.6</c:v>
                </c:pt>
                <c:pt idx="1123">
                  <c:v>18.1</c:v>
                </c:pt>
                <c:pt idx="1124">
                  <c:v>18.0</c:v>
                </c:pt>
                <c:pt idx="1125">
                  <c:v>17.5</c:v>
                </c:pt>
                <c:pt idx="1126">
                  <c:v>17.7</c:v>
                </c:pt>
                <c:pt idx="1127">
                  <c:v>17.5</c:v>
                </c:pt>
                <c:pt idx="1128">
                  <c:v>17.6</c:v>
                </c:pt>
                <c:pt idx="1129">
                  <c:v>17.8</c:v>
                </c:pt>
                <c:pt idx="1130">
                  <c:v>17.6</c:v>
                </c:pt>
                <c:pt idx="1131">
                  <c:v>17.6</c:v>
                </c:pt>
                <c:pt idx="1132">
                  <c:v>17.6</c:v>
                </c:pt>
                <c:pt idx="1133">
                  <c:v>17.6</c:v>
                </c:pt>
                <c:pt idx="1134">
                  <c:v>17.6</c:v>
                </c:pt>
                <c:pt idx="1135">
                  <c:v>17.8</c:v>
                </c:pt>
                <c:pt idx="1136">
                  <c:v>17.2</c:v>
                </c:pt>
                <c:pt idx="1137">
                  <c:v>17.8</c:v>
                </c:pt>
                <c:pt idx="1138">
                  <c:v>17.4</c:v>
                </c:pt>
                <c:pt idx="1139">
                  <c:v>17.6</c:v>
                </c:pt>
                <c:pt idx="1140">
                  <c:v>17.4</c:v>
                </c:pt>
                <c:pt idx="1141">
                  <c:v>17.6</c:v>
                </c:pt>
                <c:pt idx="1142">
                  <c:v>17.8</c:v>
                </c:pt>
                <c:pt idx="1143">
                  <c:v>18.0</c:v>
                </c:pt>
                <c:pt idx="1144">
                  <c:v>17.4</c:v>
                </c:pt>
                <c:pt idx="1145">
                  <c:v>17.9</c:v>
                </c:pt>
                <c:pt idx="1146">
                  <c:v>17.7</c:v>
                </c:pt>
                <c:pt idx="1147">
                  <c:v>17.6</c:v>
                </c:pt>
                <c:pt idx="1148">
                  <c:v>17.6</c:v>
                </c:pt>
                <c:pt idx="1149">
                  <c:v>17.5</c:v>
                </c:pt>
                <c:pt idx="1150">
                  <c:v>17.9</c:v>
                </c:pt>
                <c:pt idx="1151">
                  <c:v>17.8</c:v>
                </c:pt>
                <c:pt idx="1152">
                  <c:v>18.1</c:v>
                </c:pt>
                <c:pt idx="1153">
                  <c:v>17.5</c:v>
                </c:pt>
                <c:pt idx="1154">
                  <c:v>17.5</c:v>
                </c:pt>
                <c:pt idx="1155">
                  <c:v>17.7</c:v>
                </c:pt>
                <c:pt idx="1156">
                  <c:v>17.7</c:v>
                </c:pt>
                <c:pt idx="1157">
                  <c:v>17.6</c:v>
                </c:pt>
                <c:pt idx="1158">
                  <c:v>17.9</c:v>
                </c:pt>
                <c:pt idx="1159">
                  <c:v>17.5</c:v>
                </c:pt>
                <c:pt idx="1160">
                  <c:v>17.8</c:v>
                </c:pt>
                <c:pt idx="1161">
                  <c:v>17.9</c:v>
                </c:pt>
                <c:pt idx="1162">
                  <c:v>17.4</c:v>
                </c:pt>
                <c:pt idx="1163">
                  <c:v>17.6</c:v>
                </c:pt>
                <c:pt idx="1164">
                  <c:v>17.6</c:v>
                </c:pt>
                <c:pt idx="1165">
                  <c:v>17.8</c:v>
                </c:pt>
                <c:pt idx="1166">
                  <c:v>17.5</c:v>
                </c:pt>
                <c:pt idx="1167">
                  <c:v>18.1</c:v>
                </c:pt>
                <c:pt idx="1168">
                  <c:v>17.6</c:v>
                </c:pt>
                <c:pt idx="1169">
                  <c:v>17.7</c:v>
                </c:pt>
                <c:pt idx="1170">
                  <c:v>17.7</c:v>
                </c:pt>
                <c:pt idx="1171">
                  <c:v>17.8</c:v>
                </c:pt>
                <c:pt idx="1172">
                  <c:v>17.6</c:v>
                </c:pt>
                <c:pt idx="1173">
                  <c:v>17.6</c:v>
                </c:pt>
                <c:pt idx="1174">
                  <c:v>17.7</c:v>
                </c:pt>
                <c:pt idx="1175">
                  <c:v>17.8</c:v>
                </c:pt>
                <c:pt idx="1176">
                  <c:v>17.6</c:v>
                </c:pt>
                <c:pt idx="1177">
                  <c:v>18.1</c:v>
                </c:pt>
                <c:pt idx="1178">
                  <c:v>17.8</c:v>
                </c:pt>
                <c:pt idx="1179">
                  <c:v>17.8</c:v>
                </c:pt>
                <c:pt idx="1180">
                  <c:v>17.9</c:v>
                </c:pt>
                <c:pt idx="1181">
                  <c:v>17.7</c:v>
                </c:pt>
                <c:pt idx="1182">
                  <c:v>17.6</c:v>
                </c:pt>
                <c:pt idx="1183">
                  <c:v>17.5</c:v>
                </c:pt>
                <c:pt idx="1184">
                  <c:v>17.9</c:v>
                </c:pt>
                <c:pt idx="1185">
                  <c:v>17.6</c:v>
                </c:pt>
                <c:pt idx="1186">
                  <c:v>17.5</c:v>
                </c:pt>
                <c:pt idx="1187">
                  <c:v>17.7</c:v>
                </c:pt>
                <c:pt idx="1188">
                  <c:v>17.6</c:v>
                </c:pt>
                <c:pt idx="1189">
                  <c:v>17.7</c:v>
                </c:pt>
                <c:pt idx="1190">
                  <c:v>18.0</c:v>
                </c:pt>
                <c:pt idx="1191">
                  <c:v>17.7</c:v>
                </c:pt>
                <c:pt idx="1192">
                  <c:v>17.6</c:v>
                </c:pt>
                <c:pt idx="1193">
                  <c:v>17.8</c:v>
                </c:pt>
                <c:pt idx="1194">
                  <c:v>17.4</c:v>
                </c:pt>
                <c:pt idx="1195">
                  <c:v>17.6</c:v>
                </c:pt>
                <c:pt idx="1196">
                  <c:v>17.8</c:v>
                </c:pt>
                <c:pt idx="1197">
                  <c:v>17.9</c:v>
                </c:pt>
                <c:pt idx="1198">
                  <c:v>17.5</c:v>
                </c:pt>
                <c:pt idx="1199">
                  <c:v>17.5</c:v>
                </c:pt>
                <c:pt idx="1200">
                  <c:v>18.1</c:v>
                </c:pt>
                <c:pt idx="1201">
                  <c:v>17.7</c:v>
                </c:pt>
                <c:pt idx="1202">
                  <c:v>17.5</c:v>
                </c:pt>
                <c:pt idx="1203">
                  <c:v>17.7</c:v>
                </c:pt>
                <c:pt idx="1204">
                  <c:v>17.7</c:v>
                </c:pt>
                <c:pt idx="1205">
                  <c:v>17.7</c:v>
                </c:pt>
                <c:pt idx="1206">
                  <c:v>17.9</c:v>
                </c:pt>
                <c:pt idx="1207">
                  <c:v>17.6</c:v>
                </c:pt>
                <c:pt idx="1208">
                  <c:v>17.4</c:v>
                </c:pt>
                <c:pt idx="1209">
                  <c:v>17.4</c:v>
                </c:pt>
                <c:pt idx="1210">
                  <c:v>18.0</c:v>
                </c:pt>
                <c:pt idx="1211">
                  <c:v>17.6</c:v>
                </c:pt>
                <c:pt idx="1212">
                  <c:v>17.7</c:v>
                </c:pt>
                <c:pt idx="1213">
                  <c:v>18.3</c:v>
                </c:pt>
                <c:pt idx="1214">
                  <c:v>17.7</c:v>
                </c:pt>
                <c:pt idx="1215">
                  <c:v>17.8</c:v>
                </c:pt>
                <c:pt idx="1216">
                  <c:v>17.4</c:v>
                </c:pt>
                <c:pt idx="1217">
                  <c:v>17.8</c:v>
                </c:pt>
                <c:pt idx="1218">
                  <c:v>17.8</c:v>
                </c:pt>
                <c:pt idx="1219">
                  <c:v>17.9</c:v>
                </c:pt>
                <c:pt idx="1220">
                  <c:v>17.9</c:v>
                </c:pt>
                <c:pt idx="1221">
                  <c:v>17.7</c:v>
                </c:pt>
                <c:pt idx="1222">
                  <c:v>17.5</c:v>
                </c:pt>
                <c:pt idx="1223">
                  <c:v>17.4</c:v>
                </c:pt>
                <c:pt idx="1224">
                  <c:v>17.3</c:v>
                </c:pt>
                <c:pt idx="1225">
                  <c:v>17.4</c:v>
                </c:pt>
                <c:pt idx="1226">
                  <c:v>18.0</c:v>
                </c:pt>
                <c:pt idx="1227">
                  <c:v>17.6</c:v>
                </c:pt>
                <c:pt idx="1228">
                  <c:v>18.0</c:v>
                </c:pt>
                <c:pt idx="1229">
                  <c:v>17.8</c:v>
                </c:pt>
                <c:pt idx="1230">
                  <c:v>17.4</c:v>
                </c:pt>
                <c:pt idx="1231">
                  <c:v>17.7</c:v>
                </c:pt>
                <c:pt idx="1232">
                  <c:v>17.6</c:v>
                </c:pt>
                <c:pt idx="1233">
                  <c:v>17.7</c:v>
                </c:pt>
                <c:pt idx="1234">
                  <c:v>17.4</c:v>
                </c:pt>
                <c:pt idx="1235">
                  <c:v>17.2</c:v>
                </c:pt>
                <c:pt idx="1236">
                  <c:v>17.8</c:v>
                </c:pt>
                <c:pt idx="1237">
                  <c:v>17.5</c:v>
                </c:pt>
                <c:pt idx="1238">
                  <c:v>17.9</c:v>
                </c:pt>
                <c:pt idx="1239">
                  <c:v>17.8</c:v>
                </c:pt>
                <c:pt idx="1240">
                  <c:v>17.5</c:v>
                </c:pt>
                <c:pt idx="1241">
                  <c:v>17.5</c:v>
                </c:pt>
                <c:pt idx="1242">
                  <c:v>17.3</c:v>
                </c:pt>
                <c:pt idx="1243">
                  <c:v>17.6</c:v>
                </c:pt>
                <c:pt idx="1244">
                  <c:v>17.7</c:v>
                </c:pt>
                <c:pt idx="1245">
                  <c:v>17.6</c:v>
                </c:pt>
                <c:pt idx="1246">
                  <c:v>17.4</c:v>
                </c:pt>
                <c:pt idx="1247">
                  <c:v>17.6</c:v>
                </c:pt>
                <c:pt idx="1248">
                  <c:v>17.7</c:v>
                </c:pt>
                <c:pt idx="1249">
                  <c:v>17.4</c:v>
                </c:pt>
                <c:pt idx="1250">
                  <c:v>17.6</c:v>
                </c:pt>
                <c:pt idx="1251">
                  <c:v>17.5</c:v>
                </c:pt>
                <c:pt idx="1252">
                  <c:v>17.7</c:v>
                </c:pt>
                <c:pt idx="1253">
                  <c:v>17.8</c:v>
                </c:pt>
                <c:pt idx="1254">
                  <c:v>17.4</c:v>
                </c:pt>
                <c:pt idx="1255">
                  <c:v>17.6</c:v>
                </c:pt>
                <c:pt idx="1256">
                  <c:v>17.9</c:v>
                </c:pt>
                <c:pt idx="1257">
                  <c:v>17.4</c:v>
                </c:pt>
                <c:pt idx="1258">
                  <c:v>17.6</c:v>
                </c:pt>
                <c:pt idx="1259">
                  <c:v>17.7</c:v>
                </c:pt>
                <c:pt idx="1260">
                  <c:v>17.8</c:v>
                </c:pt>
                <c:pt idx="1261">
                  <c:v>17.5</c:v>
                </c:pt>
                <c:pt idx="1262">
                  <c:v>17.7</c:v>
                </c:pt>
                <c:pt idx="1263">
                  <c:v>17.8</c:v>
                </c:pt>
                <c:pt idx="1264">
                  <c:v>17.4</c:v>
                </c:pt>
                <c:pt idx="1265">
                  <c:v>17.9</c:v>
                </c:pt>
                <c:pt idx="1266">
                  <c:v>17.8</c:v>
                </c:pt>
                <c:pt idx="1267">
                  <c:v>17.8</c:v>
                </c:pt>
                <c:pt idx="1268">
                  <c:v>17.7</c:v>
                </c:pt>
                <c:pt idx="1269">
                  <c:v>17.4</c:v>
                </c:pt>
                <c:pt idx="1270">
                  <c:v>17.5</c:v>
                </c:pt>
                <c:pt idx="1271">
                  <c:v>17.9</c:v>
                </c:pt>
                <c:pt idx="1272">
                  <c:v>17.1</c:v>
                </c:pt>
                <c:pt idx="1273">
                  <c:v>18.0</c:v>
                </c:pt>
                <c:pt idx="1274">
                  <c:v>17.6</c:v>
                </c:pt>
                <c:pt idx="1275">
                  <c:v>17.9</c:v>
                </c:pt>
                <c:pt idx="1276">
                  <c:v>17.8</c:v>
                </c:pt>
                <c:pt idx="1277">
                  <c:v>17.6</c:v>
                </c:pt>
                <c:pt idx="1278">
                  <c:v>17.7</c:v>
                </c:pt>
                <c:pt idx="1279">
                  <c:v>17.5</c:v>
                </c:pt>
                <c:pt idx="1280">
                  <c:v>17.7</c:v>
                </c:pt>
                <c:pt idx="1281">
                  <c:v>17.4</c:v>
                </c:pt>
                <c:pt idx="1282">
                  <c:v>17.5</c:v>
                </c:pt>
                <c:pt idx="1283">
                  <c:v>17.6</c:v>
                </c:pt>
                <c:pt idx="1284">
                  <c:v>17.7</c:v>
                </c:pt>
                <c:pt idx="1285">
                  <c:v>17.7</c:v>
                </c:pt>
                <c:pt idx="1286">
                  <c:v>17.7</c:v>
                </c:pt>
                <c:pt idx="1287">
                  <c:v>17.5</c:v>
                </c:pt>
                <c:pt idx="1288">
                  <c:v>17.4</c:v>
                </c:pt>
                <c:pt idx="1289">
                  <c:v>17.4</c:v>
                </c:pt>
                <c:pt idx="1290">
                  <c:v>17.7</c:v>
                </c:pt>
                <c:pt idx="1291">
                  <c:v>17.4</c:v>
                </c:pt>
                <c:pt idx="1292">
                  <c:v>17.6</c:v>
                </c:pt>
                <c:pt idx="1293">
                  <c:v>17.9</c:v>
                </c:pt>
                <c:pt idx="1294">
                  <c:v>17.9</c:v>
                </c:pt>
                <c:pt idx="1295">
                  <c:v>17.6</c:v>
                </c:pt>
                <c:pt idx="1296">
                  <c:v>17.4</c:v>
                </c:pt>
                <c:pt idx="1297">
                  <c:v>17.6</c:v>
                </c:pt>
                <c:pt idx="1298">
                  <c:v>17.7</c:v>
                </c:pt>
                <c:pt idx="1299">
                  <c:v>17.7</c:v>
                </c:pt>
                <c:pt idx="1300">
                  <c:v>18.0</c:v>
                </c:pt>
                <c:pt idx="1301">
                  <c:v>17.9</c:v>
                </c:pt>
                <c:pt idx="1302">
                  <c:v>17.9</c:v>
                </c:pt>
                <c:pt idx="1303">
                  <c:v>17.7</c:v>
                </c:pt>
                <c:pt idx="1304">
                  <c:v>17.4</c:v>
                </c:pt>
                <c:pt idx="1305">
                  <c:v>17.6</c:v>
                </c:pt>
                <c:pt idx="1306">
                  <c:v>17.5</c:v>
                </c:pt>
                <c:pt idx="1307">
                  <c:v>17.8</c:v>
                </c:pt>
                <c:pt idx="1308">
                  <c:v>17.6</c:v>
                </c:pt>
                <c:pt idx="1309">
                  <c:v>17.2</c:v>
                </c:pt>
                <c:pt idx="1310">
                  <c:v>17.2</c:v>
                </c:pt>
                <c:pt idx="1311">
                  <c:v>17.9</c:v>
                </c:pt>
                <c:pt idx="1312">
                  <c:v>17.7</c:v>
                </c:pt>
                <c:pt idx="1313">
                  <c:v>18.0</c:v>
                </c:pt>
                <c:pt idx="1314">
                  <c:v>18.0</c:v>
                </c:pt>
                <c:pt idx="1315">
                  <c:v>17.4</c:v>
                </c:pt>
                <c:pt idx="1316">
                  <c:v>17.3</c:v>
                </c:pt>
                <c:pt idx="1317">
                  <c:v>17.9</c:v>
                </c:pt>
                <c:pt idx="1318">
                  <c:v>17.5</c:v>
                </c:pt>
                <c:pt idx="1319">
                  <c:v>17.9</c:v>
                </c:pt>
                <c:pt idx="1320">
                  <c:v>17.6</c:v>
                </c:pt>
                <c:pt idx="1321">
                  <c:v>17.4</c:v>
                </c:pt>
                <c:pt idx="1322">
                  <c:v>17.8</c:v>
                </c:pt>
                <c:pt idx="1323">
                  <c:v>17.3</c:v>
                </c:pt>
                <c:pt idx="1324">
                  <c:v>17.4</c:v>
                </c:pt>
                <c:pt idx="1325">
                  <c:v>17.7</c:v>
                </c:pt>
                <c:pt idx="1326">
                  <c:v>17.8</c:v>
                </c:pt>
                <c:pt idx="1327">
                  <c:v>17.5</c:v>
                </c:pt>
                <c:pt idx="1328">
                  <c:v>17.8</c:v>
                </c:pt>
                <c:pt idx="1329">
                  <c:v>17.5</c:v>
                </c:pt>
                <c:pt idx="1330">
                  <c:v>17.7</c:v>
                </c:pt>
                <c:pt idx="1331">
                  <c:v>17.7</c:v>
                </c:pt>
                <c:pt idx="1332">
                  <c:v>17.9</c:v>
                </c:pt>
                <c:pt idx="1333">
                  <c:v>17.4</c:v>
                </c:pt>
                <c:pt idx="1334">
                  <c:v>17.5</c:v>
                </c:pt>
                <c:pt idx="1335">
                  <c:v>17.8</c:v>
                </c:pt>
                <c:pt idx="1336">
                  <c:v>17.6</c:v>
                </c:pt>
                <c:pt idx="1337">
                  <c:v>17.8</c:v>
                </c:pt>
                <c:pt idx="1338">
                  <c:v>17.6</c:v>
                </c:pt>
                <c:pt idx="1339">
                  <c:v>17.4</c:v>
                </c:pt>
                <c:pt idx="1340">
                  <c:v>17.6</c:v>
                </c:pt>
                <c:pt idx="1341">
                  <c:v>17.3</c:v>
                </c:pt>
                <c:pt idx="1342">
                  <c:v>17.8</c:v>
                </c:pt>
                <c:pt idx="1343">
                  <c:v>17.7</c:v>
                </c:pt>
                <c:pt idx="1344">
                  <c:v>17.4</c:v>
                </c:pt>
                <c:pt idx="1345">
                  <c:v>17.6</c:v>
                </c:pt>
                <c:pt idx="1346">
                  <c:v>17.7</c:v>
                </c:pt>
                <c:pt idx="1347">
                  <c:v>17.5</c:v>
                </c:pt>
                <c:pt idx="1348">
                  <c:v>17.5</c:v>
                </c:pt>
                <c:pt idx="1349">
                  <c:v>17.8</c:v>
                </c:pt>
                <c:pt idx="1350">
                  <c:v>17.4</c:v>
                </c:pt>
                <c:pt idx="1351">
                  <c:v>17.9</c:v>
                </c:pt>
                <c:pt idx="1352">
                  <c:v>17.8</c:v>
                </c:pt>
                <c:pt idx="1353">
                  <c:v>17.8</c:v>
                </c:pt>
                <c:pt idx="1354">
                  <c:v>17.7</c:v>
                </c:pt>
                <c:pt idx="1355">
                  <c:v>17.6</c:v>
                </c:pt>
                <c:pt idx="1356">
                  <c:v>17.5</c:v>
                </c:pt>
                <c:pt idx="1357">
                  <c:v>17.6</c:v>
                </c:pt>
                <c:pt idx="1358">
                  <c:v>17.8</c:v>
                </c:pt>
                <c:pt idx="1359">
                  <c:v>17.1</c:v>
                </c:pt>
                <c:pt idx="1360">
                  <c:v>17.6</c:v>
                </c:pt>
                <c:pt idx="1361">
                  <c:v>17.8</c:v>
                </c:pt>
                <c:pt idx="1362">
                  <c:v>17.3</c:v>
                </c:pt>
                <c:pt idx="1363">
                  <c:v>17.4</c:v>
                </c:pt>
                <c:pt idx="1364">
                  <c:v>17.8</c:v>
                </c:pt>
                <c:pt idx="1365">
                  <c:v>17.1</c:v>
                </c:pt>
                <c:pt idx="1366">
                  <c:v>17.6</c:v>
                </c:pt>
                <c:pt idx="1367">
                  <c:v>17.9</c:v>
                </c:pt>
                <c:pt idx="1368">
                  <c:v>17.5</c:v>
                </c:pt>
                <c:pt idx="1369">
                  <c:v>17.7</c:v>
                </c:pt>
                <c:pt idx="1370">
                  <c:v>17.8</c:v>
                </c:pt>
                <c:pt idx="1371">
                  <c:v>17.7</c:v>
                </c:pt>
                <c:pt idx="1372">
                  <c:v>17.3</c:v>
                </c:pt>
                <c:pt idx="1373">
                  <c:v>17.5</c:v>
                </c:pt>
                <c:pt idx="1374">
                  <c:v>17.6</c:v>
                </c:pt>
                <c:pt idx="1375">
                  <c:v>17.5</c:v>
                </c:pt>
                <c:pt idx="1376">
                  <c:v>17.4</c:v>
                </c:pt>
                <c:pt idx="1377">
                  <c:v>17.4</c:v>
                </c:pt>
                <c:pt idx="1378">
                  <c:v>17.2</c:v>
                </c:pt>
                <c:pt idx="1379">
                  <c:v>17.3</c:v>
                </c:pt>
                <c:pt idx="1380">
                  <c:v>17.7</c:v>
                </c:pt>
                <c:pt idx="1381">
                  <c:v>17.5</c:v>
                </c:pt>
                <c:pt idx="1382">
                  <c:v>17.9</c:v>
                </c:pt>
                <c:pt idx="1383">
                  <c:v>17.7</c:v>
                </c:pt>
                <c:pt idx="1384">
                  <c:v>17.4</c:v>
                </c:pt>
                <c:pt idx="1385">
                  <c:v>17.5</c:v>
                </c:pt>
                <c:pt idx="1386">
                  <c:v>17.5</c:v>
                </c:pt>
                <c:pt idx="1387">
                  <c:v>17.8</c:v>
                </c:pt>
                <c:pt idx="1388">
                  <c:v>17.7</c:v>
                </c:pt>
                <c:pt idx="1389">
                  <c:v>17.6</c:v>
                </c:pt>
                <c:pt idx="1390">
                  <c:v>17.5</c:v>
                </c:pt>
                <c:pt idx="1391">
                  <c:v>17.4</c:v>
                </c:pt>
                <c:pt idx="1392">
                  <c:v>17.6</c:v>
                </c:pt>
                <c:pt idx="1393">
                  <c:v>17.8</c:v>
                </c:pt>
                <c:pt idx="1394">
                  <c:v>17.5</c:v>
                </c:pt>
                <c:pt idx="1395">
                  <c:v>17.5</c:v>
                </c:pt>
                <c:pt idx="1396">
                  <c:v>17.3</c:v>
                </c:pt>
                <c:pt idx="1397">
                  <c:v>17.6</c:v>
                </c:pt>
                <c:pt idx="1398">
                  <c:v>17.6</c:v>
                </c:pt>
                <c:pt idx="1399">
                  <c:v>17.5</c:v>
                </c:pt>
                <c:pt idx="1400">
                  <c:v>17.7</c:v>
                </c:pt>
                <c:pt idx="1401">
                  <c:v>17.9</c:v>
                </c:pt>
                <c:pt idx="1402">
                  <c:v>17.3</c:v>
                </c:pt>
                <c:pt idx="1403">
                  <c:v>17.6</c:v>
                </c:pt>
                <c:pt idx="1404">
                  <c:v>17.8</c:v>
                </c:pt>
                <c:pt idx="1405">
                  <c:v>17.6</c:v>
                </c:pt>
                <c:pt idx="1406">
                  <c:v>17.6</c:v>
                </c:pt>
                <c:pt idx="1407">
                  <c:v>17.3</c:v>
                </c:pt>
                <c:pt idx="1408">
                  <c:v>17.9</c:v>
                </c:pt>
                <c:pt idx="1409">
                  <c:v>17.5</c:v>
                </c:pt>
                <c:pt idx="1410">
                  <c:v>17.4</c:v>
                </c:pt>
                <c:pt idx="1411">
                  <c:v>17.4</c:v>
                </c:pt>
                <c:pt idx="1412">
                  <c:v>17.5</c:v>
                </c:pt>
                <c:pt idx="1413">
                  <c:v>17.4</c:v>
                </c:pt>
                <c:pt idx="1414">
                  <c:v>17.9</c:v>
                </c:pt>
                <c:pt idx="1415">
                  <c:v>17.6</c:v>
                </c:pt>
                <c:pt idx="1416">
                  <c:v>17.4</c:v>
                </c:pt>
                <c:pt idx="1417">
                  <c:v>17.6</c:v>
                </c:pt>
                <c:pt idx="1418">
                  <c:v>17.6</c:v>
                </c:pt>
                <c:pt idx="1419">
                  <c:v>17.6</c:v>
                </c:pt>
                <c:pt idx="1420">
                  <c:v>17.3</c:v>
                </c:pt>
                <c:pt idx="1421">
                  <c:v>17.6</c:v>
                </c:pt>
                <c:pt idx="1422">
                  <c:v>17.3</c:v>
                </c:pt>
                <c:pt idx="1423">
                  <c:v>17.3</c:v>
                </c:pt>
                <c:pt idx="1424">
                  <c:v>17.5</c:v>
                </c:pt>
                <c:pt idx="1425">
                  <c:v>17.4</c:v>
                </c:pt>
                <c:pt idx="1426">
                  <c:v>17.8</c:v>
                </c:pt>
                <c:pt idx="1427">
                  <c:v>17.4</c:v>
                </c:pt>
                <c:pt idx="1428">
                  <c:v>17.5</c:v>
                </c:pt>
                <c:pt idx="1429">
                  <c:v>17.3</c:v>
                </c:pt>
                <c:pt idx="1430">
                  <c:v>17.6</c:v>
                </c:pt>
                <c:pt idx="1431">
                  <c:v>17.6</c:v>
                </c:pt>
                <c:pt idx="1432">
                  <c:v>17.6</c:v>
                </c:pt>
                <c:pt idx="1433">
                  <c:v>17.6</c:v>
                </c:pt>
                <c:pt idx="1434">
                  <c:v>17.1</c:v>
                </c:pt>
                <c:pt idx="1435">
                  <c:v>17.5</c:v>
                </c:pt>
                <c:pt idx="1436">
                  <c:v>17.5</c:v>
                </c:pt>
                <c:pt idx="1437">
                  <c:v>17.5</c:v>
                </c:pt>
                <c:pt idx="1438">
                  <c:v>17.4</c:v>
                </c:pt>
                <c:pt idx="1439">
                  <c:v>17.3</c:v>
                </c:pt>
                <c:pt idx="1440">
                  <c:v>17.6</c:v>
                </c:pt>
                <c:pt idx="1441">
                  <c:v>17.7</c:v>
                </c:pt>
                <c:pt idx="1442">
                  <c:v>17.6</c:v>
                </c:pt>
                <c:pt idx="1443">
                  <c:v>17.6</c:v>
                </c:pt>
                <c:pt idx="1444">
                  <c:v>17.5</c:v>
                </c:pt>
                <c:pt idx="1445">
                  <c:v>17.6</c:v>
                </c:pt>
                <c:pt idx="1446">
                  <c:v>17.3</c:v>
                </c:pt>
                <c:pt idx="1447">
                  <c:v>17.4</c:v>
                </c:pt>
                <c:pt idx="1448">
                  <c:v>17.3</c:v>
                </c:pt>
                <c:pt idx="1449">
                  <c:v>17.4</c:v>
                </c:pt>
                <c:pt idx="1450">
                  <c:v>17.6</c:v>
                </c:pt>
                <c:pt idx="1451">
                  <c:v>17.7</c:v>
                </c:pt>
                <c:pt idx="1452">
                  <c:v>17.6</c:v>
                </c:pt>
                <c:pt idx="1453">
                  <c:v>17.6</c:v>
                </c:pt>
                <c:pt idx="1454">
                  <c:v>17.7</c:v>
                </c:pt>
                <c:pt idx="1455">
                  <c:v>17.7</c:v>
                </c:pt>
                <c:pt idx="1456">
                  <c:v>17.2</c:v>
                </c:pt>
                <c:pt idx="1457">
                  <c:v>17.3</c:v>
                </c:pt>
                <c:pt idx="1458">
                  <c:v>17.2</c:v>
                </c:pt>
                <c:pt idx="1459">
                  <c:v>17.2</c:v>
                </c:pt>
                <c:pt idx="1460">
                  <c:v>17.9</c:v>
                </c:pt>
                <c:pt idx="1461">
                  <c:v>17.6</c:v>
                </c:pt>
                <c:pt idx="1462">
                  <c:v>17.4</c:v>
                </c:pt>
                <c:pt idx="1463">
                  <c:v>17.5</c:v>
                </c:pt>
                <c:pt idx="1464">
                  <c:v>17.5</c:v>
                </c:pt>
                <c:pt idx="1465">
                  <c:v>17.6</c:v>
                </c:pt>
                <c:pt idx="1466">
                  <c:v>17.6</c:v>
                </c:pt>
                <c:pt idx="1467">
                  <c:v>17.7</c:v>
                </c:pt>
                <c:pt idx="1468">
                  <c:v>17.5</c:v>
                </c:pt>
                <c:pt idx="1469">
                  <c:v>17.6</c:v>
                </c:pt>
                <c:pt idx="1470">
                  <c:v>17.4</c:v>
                </c:pt>
                <c:pt idx="1471">
                  <c:v>17.6</c:v>
                </c:pt>
                <c:pt idx="1472">
                  <c:v>17.6</c:v>
                </c:pt>
                <c:pt idx="1473">
                  <c:v>17.8</c:v>
                </c:pt>
                <c:pt idx="1474">
                  <c:v>17.4</c:v>
                </c:pt>
                <c:pt idx="1475">
                  <c:v>17.3</c:v>
                </c:pt>
                <c:pt idx="1476">
                  <c:v>17.3</c:v>
                </c:pt>
                <c:pt idx="1477">
                  <c:v>17.8</c:v>
                </c:pt>
                <c:pt idx="1478">
                  <c:v>17.6</c:v>
                </c:pt>
                <c:pt idx="1479">
                  <c:v>17.5</c:v>
                </c:pt>
                <c:pt idx="1480">
                  <c:v>18.0</c:v>
                </c:pt>
                <c:pt idx="1481">
                  <c:v>17.4</c:v>
                </c:pt>
                <c:pt idx="1482">
                  <c:v>17.7</c:v>
                </c:pt>
                <c:pt idx="1483">
                  <c:v>17.7</c:v>
                </c:pt>
                <c:pt idx="1484">
                  <c:v>17.4</c:v>
                </c:pt>
                <c:pt idx="1485">
                  <c:v>17.6</c:v>
                </c:pt>
                <c:pt idx="1486">
                  <c:v>17.3</c:v>
                </c:pt>
                <c:pt idx="1487">
                  <c:v>17.4</c:v>
                </c:pt>
                <c:pt idx="1488">
                  <c:v>17.8</c:v>
                </c:pt>
                <c:pt idx="1489">
                  <c:v>17.6</c:v>
                </c:pt>
                <c:pt idx="1490">
                  <c:v>17.3</c:v>
                </c:pt>
                <c:pt idx="1491">
                  <c:v>17.4</c:v>
                </c:pt>
                <c:pt idx="1492">
                  <c:v>17.5</c:v>
                </c:pt>
                <c:pt idx="1493">
                  <c:v>17.9</c:v>
                </c:pt>
                <c:pt idx="1494">
                  <c:v>17.6</c:v>
                </c:pt>
                <c:pt idx="1495">
                  <c:v>17.4</c:v>
                </c:pt>
                <c:pt idx="1496">
                  <c:v>17.8</c:v>
                </c:pt>
                <c:pt idx="1497">
                  <c:v>17.7</c:v>
                </c:pt>
                <c:pt idx="1498">
                  <c:v>17.3</c:v>
                </c:pt>
                <c:pt idx="1499">
                  <c:v>17.3</c:v>
                </c:pt>
                <c:pt idx="1500">
                  <c:v>17.4</c:v>
                </c:pt>
                <c:pt idx="1501">
                  <c:v>17.5</c:v>
                </c:pt>
                <c:pt idx="1502">
                  <c:v>17.5</c:v>
                </c:pt>
                <c:pt idx="1503">
                  <c:v>17.2</c:v>
                </c:pt>
                <c:pt idx="1504">
                  <c:v>17.5</c:v>
                </c:pt>
                <c:pt idx="1505">
                  <c:v>17.4</c:v>
                </c:pt>
                <c:pt idx="1506">
                  <c:v>17.5</c:v>
                </c:pt>
                <c:pt idx="1507">
                  <c:v>17.7</c:v>
                </c:pt>
                <c:pt idx="1508">
                  <c:v>17.4</c:v>
                </c:pt>
                <c:pt idx="1509">
                  <c:v>17.8</c:v>
                </c:pt>
                <c:pt idx="1510">
                  <c:v>17.1</c:v>
                </c:pt>
                <c:pt idx="1511">
                  <c:v>17.7</c:v>
                </c:pt>
                <c:pt idx="1512">
                  <c:v>17.2</c:v>
                </c:pt>
                <c:pt idx="1513">
                  <c:v>17.4</c:v>
                </c:pt>
                <c:pt idx="1514">
                  <c:v>17.5</c:v>
                </c:pt>
                <c:pt idx="1515">
                  <c:v>17.6</c:v>
                </c:pt>
                <c:pt idx="1516">
                  <c:v>17.3</c:v>
                </c:pt>
                <c:pt idx="1517">
                  <c:v>17.4</c:v>
                </c:pt>
                <c:pt idx="1518">
                  <c:v>17.8</c:v>
                </c:pt>
                <c:pt idx="1519">
                  <c:v>17.8</c:v>
                </c:pt>
                <c:pt idx="1520">
                  <c:v>17.2</c:v>
                </c:pt>
                <c:pt idx="1521">
                  <c:v>17.6</c:v>
                </c:pt>
                <c:pt idx="1522">
                  <c:v>17.9</c:v>
                </c:pt>
                <c:pt idx="1523">
                  <c:v>17.6</c:v>
                </c:pt>
                <c:pt idx="1524">
                  <c:v>17.4</c:v>
                </c:pt>
                <c:pt idx="1525">
                  <c:v>17.3</c:v>
                </c:pt>
                <c:pt idx="1526">
                  <c:v>17.5</c:v>
                </c:pt>
                <c:pt idx="1527">
                  <c:v>17.6</c:v>
                </c:pt>
                <c:pt idx="1528">
                  <c:v>17.3</c:v>
                </c:pt>
                <c:pt idx="1529">
                  <c:v>17.3</c:v>
                </c:pt>
                <c:pt idx="1530">
                  <c:v>17.8</c:v>
                </c:pt>
                <c:pt idx="1531">
                  <c:v>17.4</c:v>
                </c:pt>
                <c:pt idx="1532">
                  <c:v>17.5</c:v>
                </c:pt>
                <c:pt idx="1533">
                  <c:v>17.4</c:v>
                </c:pt>
                <c:pt idx="1534">
                  <c:v>17.2</c:v>
                </c:pt>
                <c:pt idx="1535">
                  <c:v>17.5</c:v>
                </c:pt>
                <c:pt idx="1536">
                  <c:v>17.2</c:v>
                </c:pt>
                <c:pt idx="1537">
                  <c:v>17.3</c:v>
                </c:pt>
                <c:pt idx="1538">
                  <c:v>17.4</c:v>
                </c:pt>
                <c:pt idx="1539">
                  <c:v>17.5</c:v>
                </c:pt>
                <c:pt idx="1540">
                  <c:v>17.2</c:v>
                </c:pt>
                <c:pt idx="1541">
                  <c:v>17.5</c:v>
                </c:pt>
                <c:pt idx="1542">
                  <c:v>17.3</c:v>
                </c:pt>
                <c:pt idx="1543">
                  <c:v>17.4</c:v>
                </c:pt>
                <c:pt idx="1544">
                  <c:v>17.4</c:v>
                </c:pt>
                <c:pt idx="1545">
                  <c:v>17.9</c:v>
                </c:pt>
                <c:pt idx="1546">
                  <c:v>17.5</c:v>
                </c:pt>
                <c:pt idx="1547">
                  <c:v>17.5</c:v>
                </c:pt>
                <c:pt idx="1548">
                  <c:v>17.5</c:v>
                </c:pt>
                <c:pt idx="1549">
                  <c:v>17.4</c:v>
                </c:pt>
                <c:pt idx="1550">
                  <c:v>17.9</c:v>
                </c:pt>
                <c:pt idx="1551">
                  <c:v>17.5</c:v>
                </c:pt>
                <c:pt idx="1552">
                  <c:v>17.0</c:v>
                </c:pt>
                <c:pt idx="1553">
                  <c:v>17.6</c:v>
                </c:pt>
                <c:pt idx="1554">
                  <c:v>17.4</c:v>
                </c:pt>
                <c:pt idx="1555">
                  <c:v>17.2</c:v>
                </c:pt>
                <c:pt idx="1556">
                  <c:v>17.4</c:v>
                </c:pt>
                <c:pt idx="1557">
                  <c:v>17.5</c:v>
                </c:pt>
                <c:pt idx="1558">
                  <c:v>17.6</c:v>
                </c:pt>
                <c:pt idx="1559">
                  <c:v>17.4</c:v>
                </c:pt>
                <c:pt idx="1560">
                  <c:v>17.3</c:v>
                </c:pt>
                <c:pt idx="1561">
                  <c:v>17.2</c:v>
                </c:pt>
                <c:pt idx="1562">
                  <c:v>17.3</c:v>
                </c:pt>
                <c:pt idx="1563">
                  <c:v>17.4</c:v>
                </c:pt>
                <c:pt idx="1564">
                  <c:v>17.6</c:v>
                </c:pt>
                <c:pt idx="1565">
                  <c:v>17.6</c:v>
                </c:pt>
                <c:pt idx="1566">
                  <c:v>17.4</c:v>
                </c:pt>
                <c:pt idx="1567">
                  <c:v>17.2</c:v>
                </c:pt>
                <c:pt idx="1568">
                  <c:v>17.6</c:v>
                </c:pt>
                <c:pt idx="1569">
                  <c:v>17.3</c:v>
                </c:pt>
                <c:pt idx="1570">
                  <c:v>17.1</c:v>
                </c:pt>
                <c:pt idx="1571">
                  <c:v>17.2</c:v>
                </c:pt>
                <c:pt idx="1572">
                  <c:v>17.4</c:v>
                </c:pt>
                <c:pt idx="1573">
                  <c:v>17.2</c:v>
                </c:pt>
                <c:pt idx="1574">
                  <c:v>17.2</c:v>
                </c:pt>
                <c:pt idx="1575">
                  <c:v>17.8</c:v>
                </c:pt>
                <c:pt idx="1576">
                  <c:v>17.4</c:v>
                </c:pt>
                <c:pt idx="1577">
                  <c:v>17.2</c:v>
                </c:pt>
                <c:pt idx="1578">
                  <c:v>17.4</c:v>
                </c:pt>
                <c:pt idx="1579">
                  <c:v>17.4</c:v>
                </c:pt>
                <c:pt idx="1580">
                  <c:v>17.2</c:v>
                </c:pt>
                <c:pt idx="1581">
                  <c:v>17.5</c:v>
                </c:pt>
                <c:pt idx="1582">
                  <c:v>17.7</c:v>
                </c:pt>
                <c:pt idx="1583">
                  <c:v>17.5</c:v>
                </c:pt>
                <c:pt idx="1584">
                  <c:v>17.6</c:v>
                </c:pt>
                <c:pt idx="1585">
                  <c:v>17.5</c:v>
                </c:pt>
                <c:pt idx="1586">
                  <c:v>17.5</c:v>
                </c:pt>
                <c:pt idx="1587">
                  <c:v>17.4</c:v>
                </c:pt>
                <c:pt idx="1588">
                  <c:v>17.4</c:v>
                </c:pt>
                <c:pt idx="1589">
                  <c:v>17.4</c:v>
                </c:pt>
                <c:pt idx="1590">
                  <c:v>17.7</c:v>
                </c:pt>
                <c:pt idx="1591">
                  <c:v>17.4</c:v>
                </c:pt>
                <c:pt idx="1592">
                  <c:v>17.3</c:v>
                </c:pt>
                <c:pt idx="1593">
                  <c:v>17.4</c:v>
                </c:pt>
                <c:pt idx="1594">
                  <c:v>17.3</c:v>
                </c:pt>
                <c:pt idx="1595">
                  <c:v>17.4</c:v>
                </c:pt>
                <c:pt idx="1596">
                  <c:v>17.4</c:v>
                </c:pt>
                <c:pt idx="1597">
                  <c:v>17.1</c:v>
                </c:pt>
                <c:pt idx="1598">
                  <c:v>17.3</c:v>
                </c:pt>
                <c:pt idx="1599">
                  <c:v>17.2</c:v>
                </c:pt>
                <c:pt idx="1600">
                  <c:v>17.5</c:v>
                </c:pt>
                <c:pt idx="1601">
                  <c:v>17.3</c:v>
                </c:pt>
                <c:pt idx="1602">
                  <c:v>17.3</c:v>
                </c:pt>
                <c:pt idx="1603">
                  <c:v>17.3</c:v>
                </c:pt>
                <c:pt idx="1604">
                  <c:v>17.4</c:v>
                </c:pt>
                <c:pt idx="1605">
                  <c:v>17.2</c:v>
                </c:pt>
                <c:pt idx="1606">
                  <c:v>17.6</c:v>
                </c:pt>
                <c:pt idx="1607">
                  <c:v>17.3</c:v>
                </c:pt>
                <c:pt idx="1608">
                  <c:v>17.4</c:v>
                </c:pt>
                <c:pt idx="1609">
                  <c:v>17.3</c:v>
                </c:pt>
                <c:pt idx="1610">
                  <c:v>17.4</c:v>
                </c:pt>
                <c:pt idx="1611">
                  <c:v>17.3</c:v>
                </c:pt>
                <c:pt idx="1612">
                  <c:v>17.3</c:v>
                </c:pt>
                <c:pt idx="1613">
                  <c:v>17.2</c:v>
                </c:pt>
                <c:pt idx="1614">
                  <c:v>17.4</c:v>
                </c:pt>
                <c:pt idx="1615">
                  <c:v>17.2</c:v>
                </c:pt>
                <c:pt idx="1616">
                  <c:v>17.6</c:v>
                </c:pt>
                <c:pt idx="1617">
                  <c:v>17.5</c:v>
                </c:pt>
                <c:pt idx="1618">
                  <c:v>17.3</c:v>
                </c:pt>
                <c:pt idx="1619">
                  <c:v>17.3</c:v>
                </c:pt>
                <c:pt idx="1620">
                  <c:v>17.5</c:v>
                </c:pt>
                <c:pt idx="1621">
                  <c:v>17.0</c:v>
                </c:pt>
                <c:pt idx="1622">
                  <c:v>17.5</c:v>
                </c:pt>
                <c:pt idx="1623">
                  <c:v>17.4</c:v>
                </c:pt>
                <c:pt idx="1624">
                  <c:v>17.4</c:v>
                </c:pt>
                <c:pt idx="1625">
                  <c:v>17.4</c:v>
                </c:pt>
                <c:pt idx="1626">
                  <c:v>17.3</c:v>
                </c:pt>
                <c:pt idx="1627">
                  <c:v>17.1</c:v>
                </c:pt>
                <c:pt idx="1628">
                  <c:v>17.6</c:v>
                </c:pt>
                <c:pt idx="1629">
                  <c:v>17.2</c:v>
                </c:pt>
                <c:pt idx="1630">
                  <c:v>17.4</c:v>
                </c:pt>
                <c:pt idx="1631">
                  <c:v>17.2</c:v>
                </c:pt>
                <c:pt idx="1632">
                  <c:v>17.2</c:v>
                </c:pt>
                <c:pt idx="1633">
                  <c:v>17.3</c:v>
                </c:pt>
                <c:pt idx="1634">
                  <c:v>17.4</c:v>
                </c:pt>
                <c:pt idx="1635">
                  <c:v>17.0</c:v>
                </c:pt>
                <c:pt idx="1636">
                  <c:v>17.5</c:v>
                </c:pt>
                <c:pt idx="1637">
                  <c:v>17.2</c:v>
                </c:pt>
                <c:pt idx="1638">
                  <c:v>17.6</c:v>
                </c:pt>
                <c:pt idx="1639">
                  <c:v>17.1</c:v>
                </c:pt>
                <c:pt idx="1640">
                  <c:v>17.1</c:v>
                </c:pt>
                <c:pt idx="1641">
                  <c:v>17.5</c:v>
                </c:pt>
                <c:pt idx="1642">
                  <c:v>17.5</c:v>
                </c:pt>
                <c:pt idx="1643">
                  <c:v>17.4</c:v>
                </c:pt>
                <c:pt idx="1644">
                  <c:v>17.3</c:v>
                </c:pt>
                <c:pt idx="1645">
                  <c:v>17.4</c:v>
                </c:pt>
                <c:pt idx="1646">
                  <c:v>17.4</c:v>
                </c:pt>
                <c:pt idx="1647">
                  <c:v>17.3</c:v>
                </c:pt>
                <c:pt idx="1648">
                  <c:v>17.6</c:v>
                </c:pt>
                <c:pt idx="1649">
                  <c:v>17.3</c:v>
                </c:pt>
                <c:pt idx="1650">
                  <c:v>17.4</c:v>
                </c:pt>
                <c:pt idx="1651">
                  <c:v>17.1</c:v>
                </c:pt>
                <c:pt idx="1652">
                  <c:v>17.4</c:v>
                </c:pt>
                <c:pt idx="1653">
                  <c:v>17.2</c:v>
                </c:pt>
                <c:pt idx="1654">
                  <c:v>17.2</c:v>
                </c:pt>
                <c:pt idx="1655">
                  <c:v>17.2</c:v>
                </c:pt>
                <c:pt idx="1656">
                  <c:v>17.2</c:v>
                </c:pt>
                <c:pt idx="1657">
                  <c:v>17.4</c:v>
                </c:pt>
                <c:pt idx="1658">
                  <c:v>17.2</c:v>
                </c:pt>
                <c:pt idx="1659">
                  <c:v>17.4</c:v>
                </c:pt>
                <c:pt idx="1660">
                  <c:v>17.4</c:v>
                </c:pt>
                <c:pt idx="1661">
                  <c:v>17.3</c:v>
                </c:pt>
                <c:pt idx="1662">
                  <c:v>17.6</c:v>
                </c:pt>
                <c:pt idx="1663">
                  <c:v>17.2</c:v>
                </c:pt>
                <c:pt idx="1664">
                  <c:v>17.4</c:v>
                </c:pt>
                <c:pt idx="1665">
                  <c:v>17.3</c:v>
                </c:pt>
                <c:pt idx="1666">
                  <c:v>17.5</c:v>
                </c:pt>
                <c:pt idx="1667">
                  <c:v>17.5</c:v>
                </c:pt>
                <c:pt idx="1668">
                  <c:v>17.0</c:v>
                </c:pt>
                <c:pt idx="1669">
                  <c:v>17.2</c:v>
                </c:pt>
                <c:pt idx="1670">
                  <c:v>17.2</c:v>
                </c:pt>
                <c:pt idx="1671">
                  <c:v>17.0</c:v>
                </c:pt>
                <c:pt idx="1672">
                  <c:v>17.3</c:v>
                </c:pt>
                <c:pt idx="1673">
                  <c:v>17.4</c:v>
                </c:pt>
                <c:pt idx="1674">
                  <c:v>17.2</c:v>
                </c:pt>
                <c:pt idx="1675">
                  <c:v>17.3</c:v>
                </c:pt>
                <c:pt idx="1676">
                  <c:v>17.4</c:v>
                </c:pt>
                <c:pt idx="1677">
                  <c:v>17.6</c:v>
                </c:pt>
                <c:pt idx="1678">
                  <c:v>17.3</c:v>
                </c:pt>
                <c:pt idx="1679">
                  <c:v>17.4</c:v>
                </c:pt>
                <c:pt idx="1680">
                  <c:v>17.4</c:v>
                </c:pt>
                <c:pt idx="1681">
                  <c:v>17.3</c:v>
                </c:pt>
                <c:pt idx="1682">
                  <c:v>17.4</c:v>
                </c:pt>
                <c:pt idx="1683">
                  <c:v>17.4</c:v>
                </c:pt>
                <c:pt idx="1684">
                  <c:v>17.2</c:v>
                </c:pt>
                <c:pt idx="1685">
                  <c:v>16.9</c:v>
                </c:pt>
                <c:pt idx="1686">
                  <c:v>17.4</c:v>
                </c:pt>
                <c:pt idx="1687">
                  <c:v>17.6</c:v>
                </c:pt>
                <c:pt idx="1688">
                  <c:v>17.3</c:v>
                </c:pt>
                <c:pt idx="1689">
                  <c:v>17.2</c:v>
                </c:pt>
                <c:pt idx="1690">
                  <c:v>17.3</c:v>
                </c:pt>
                <c:pt idx="1691">
                  <c:v>17.2</c:v>
                </c:pt>
                <c:pt idx="1692">
                  <c:v>17.2</c:v>
                </c:pt>
                <c:pt idx="1693">
                  <c:v>17.5</c:v>
                </c:pt>
                <c:pt idx="1694">
                  <c:v>17.1</c:v>
                </c:pt>
                <c:pt idx="1695">
                  <c:v>17.2</c:v>
                </c:pt>
                <c:pt idx="1696">
                  <c:v>17.2</c:v>
                </c:pt>
                <c:pt idx="1697">
                  <c:v>17.6</c:v>
                </c:pt>
                <c:pt idx="1698">
                  <c:v>17.7</c:v>
                </c:pt>
                <c:pt idx="1699">
                  <c:v>17.2</c:v>
                </c:pt>
                <c:pt idx="1700">
                  <c:v>17.2</c:v>
                </c:pt>
                <c:pt idx="1701">
                  <c:v>17.5</c:v>
                </c:pt>
                <c:pt idx="1702">
                  <c:v>17.0</c:v>
                </c:pt>
                <c:pt idx="1703">
                  <c:v>17.6</c:v>
                </c:pt>
                <c:pt idx="1704">
                  <c:v>17.1</c:v>
                </c:pt>
                <c:pt idx="1705">
                  <c:v>17.3</c:v>
                </c:pt>
                <c:pt idx="1706">
                  <c:v>17.3</c:v>
                </c:pt>
                <c:pt idx="1707">
                  <c:v>17.5</c:v>
                </c:pt>
                <c:pt idx="1708">
                  <c:v>17.3</c:v>
                </c:pt>
                <c:pt idx="1709">
                  <c:v>17.4</c:v>
                </c:pt>
                <c:pt idx="1710">
                  <c:v>17.4</c:v>
                </c:pt>
                <c:pt idx="1711">
                  <c:v>17.4</c:v>
                </c:pt>
                <c:pt idx="1712">
                  <c:v>17.4</c:v>
                </c:pt>
                <c:pt idx="1713">
                  <c:v>17.5</c:v>
                </c:pt>
                <c:pt idx="1714">
                  <c:v>17.1</c:v>
                </c:pt>
                <c:pt idx="1715">
                  <c:v>17.0</c:v>
                </c:pt>
                <c:pt idx="1716">
                  <c:v>17.4</c:v>
                </c:pt>
                <c:pt idx="1717">
                  <c:v>17.0</c:v>
                </c:pt>
                <c:pt idx="1718">
                  <c:v>17.1</c:v>
                </c:pt>
                <c:pt idx="1719">
                  <c:v>17.7</c:v>
                </c:pt>
                <c:pt idx="1720">
                  <c:v>17.3</c:v>
                </c:pt>
                <c:pt idx="1721">
                  <c:v>17.2</c:v>
                </c:pt>
                <c:pt idx="1722">
                  <c:v>17.2</c:v>
                </c:pt>
                <c:pt idx="1723">
                  <c:v>17.5</c:v>
                </c:pt>
                <c:pt idx="1724">
                  <c:v>17.2</c:v>
                </c:pt>
                <c:pt idx="1725">
                  <c:v>17.3</c:v>
                </c:pt>
                <c:pt idx="1726">
                  <c:v>17.5</c:v>
                </c:pt>
                <c:pt idx="1727">
                  <c:v>17.2</c:v>
                </c:pt>
                <c:pt idx="1728">
                  <c:v>17.3</c:v>
                </c:pt>
                <c:pt idx="1729">
                  <c:v>17.3</c:v>
                </c:pt>
                <c:pt idx="1730">
                  <c:v>17.1</c:v>
                </c:pt>
                <c:pt idx="1731">
                  <c:v>17.8</c:v>
                </c:pt>
                <c:pt idx="1732">
                  <c:v>17.4</c:v>
                </c:pt>
                <c:pt idx="1733">
                  <c:v>17.2</c:v>
                </c:pt>
                <c:pt idx="1734">
                  <c:v>17.0</c:v>
                </c:pt>
                <c:pt idx="1735">
                  <c:v>16.9</c:v>
                </c:pt>
                <c:pt idx="1736">
                  <c:v>17.4</c:v>
                </c:pt>
                <c:pt idx="1737">
                  <c:v>17.2</c:v>
                </c:pt>
                <c:pt idx="1738">
                  <c:v>17.2</c:v>
                </c:pt>
                <c:pt idx="1739">
                  <c:v>17.3</c:v>
                </c:pt>
                <c:pt idx="1740">
                  <c:v>17.4</c:v>
                </c:pt>
                <c:pt idx="1741">
                  <c:v>17.5</c:v>
                </c:pt>
                <c:pt idx="1742">
                  <c:v>17.2</c:v>
                </c:pt>
                <c:pt idx="1743">
                  <c:v>17.4</c:v>
                </c:pt>
                <c:pt idx="1744">
                  <c:v>17.1</c:v>
                </c:pt>
                <c:pt idx="1745">
                  <c:v>17.2</c:v>
                </c:pt>
                <c:pt idx="1746">
                  <c:v>16.9</c:v>
                </c:pt>
                <c:pt idx="1747">
                  <c:v>17.3</c:v>
                </c:pt>
                <c:pt idx="1748">
                  <c:v>17.4</c:v>
                </c:pt>
                <c:pt idx="1749">
                  <c:v>17.2</c:v>
                </c:pt>
                <c:pt idx="1750">
                  <c:v>17.0</c:v>
                </c:pt>
                <c:pt idx="1751">
                  <c:v>17.2</c:v>
                </c:pt>
                <c:pt idx="1752">
                  <c:v>16.9</c:v>
                </c:pt>
                <c:pt idx="1753">
                  <c:v>16.9</c:v>
                </c:pt>
                <c:pt idx="1754">
                  <c:v>17.2</c:v>
                </c:pt>
                <c:pt idx="1755">
                  <c:v>17.1</c:v>
                </c:pt>
                <c:pt idx="1756">
                  <c:v>17.2</c:v>
                </c:pt>
                <c:pt idx="1757">
                  <c:v>17.4</c:v>
                </c:pt>
                <c:pt idx="1758">
                  <c:v>16.9</c:v>
                </c:pt>
                <c:pt idx="1759">
                  <c:v>17.4</c:v>
                </c:pt>
                <c:pt idx="1760">
                  <c:v>17.2</c:v>
                </c:pt>
                <c:pt idx="1761">
                  <c:v>17.2</c:v>
                </c:pt>
                <c:pt idx="1762">
                  <c:v>17.6</c:v>
                </c:pt>
                <c:pt idx="1763">
                  <c:v>17.0</c:v>
                </c:pt>
                <c:pt idx="1764">
                  <c:v>16.9</c:v>
                </c:pt>
                <c:pt idx="1765">
                  <c:v>17.6</c:v>
                </c:pt>
                <c:pt idx="1766">
                  <c:v>17.1</c:v>
                </c:pt>
                <c:pt idx="1767">
                  <c:v>17.4</c:v>
                </c:pt>
                <c:pt idx="1768">
                  <c:v>17.4</c:v>
                </c:pt>
                <c:pt idx="1769">
                  <c:v>17.5</c:v>
                </c:pt>
                <c:pt idx="1770">
                  <c:v>17.1</c:v>
                </c:pt>
                <c:pt idx="1771">
                  <c:v>17.3</c:v>
                </c:pt>
                <c:pt idx="1772">
                  <c:v>17.2</c:v>
                </c:pt>
                <c:pt idx="1773">
                  <c:v>17.2</c:v>
                </c:pt>
                <c:pt idx="1774">
                  <c:v>17.2</c:v>
                </c:pt>
                <c:pt idx="1775">
                  <c:v>17.5</c:v>
                </c:pt>
                <c:pt idx="1776">
                  <c:v>17.5</c:v>
                </c:pt>
                <c:pt idx="1777">
                  <c:v>17.1</c:v>
                </c:pt>
                <c:pt idx="1778">
                  <c:v>17.3</c:v>
                </c:pt>
                <c:pt idx="1779">
                  <c:v>17.4</c:v>
                </c:pt>
                <c:pt idx="1780">
                  <c:v>17.1</c:v>
                </c:pt>
                <c:pt idx="1781">
                  <c:v>17.2</c:v>
                </c:pt>
                <c:pt idx="1782">
                  <c:v>17.0</c:v>
                </c:pt>
                <c:pt idx="1783">
                  <c:v>17.2</c:v>
                </c:pt>
                <c:pt idx="1784">
                  <c:v>16.9</c:v>
                </c:pt>
                <c:pt idx="1785">
                  <c:v>17.2</c:v>
                </c:pt>
                <c:pt idx="1786">
                  <c:v>17.6</c:v>
                </c:pt>
                <c:pt idx="1787">
                  <c:v>17.4</c:v>
                </c:pt>
                <c:pt idx="1788">
                  <c:v>17.1</c:v>
                </c:pt>
                <c:pt idx="1789">
                  <c:v>17.2</c:v>
                </c:pt>
                <c:pt idx="1790">
                  <c:v>17.2</c:v>
                </c:pt>
                <c:pt idx="1791">
                  <c:v>17.1</c:v>
                </c:pt>
                <c:pt idx="1792">
                  <c:v>16.9</c:v>
                </c:pt>
                <c:pt idx="1793">
                  <c:v>17.3</c:v>
                </c:pt>
                <c:pt idx="1794">
                  <c:v>17.3</c:v>
                </c:pt>
                <c:pt idx="1795">
                  <c:v>16.9</c:v>
                </c:pt>
                <c:pt idx="1796">
                  <c:v>17.0</c:v>
                </c:pt>
                <c:pt idx="1797">
                  <c:v>17.3</c:v>
                </c:pt>
                <c:pt idx="1798">
                  <c:v>17.2</c:v>
                </c:pt>
                <c:pt idx="1799">
                  <c:v>17.0</c:v>
                </c:pt>
                <c:pt idx="1800">
                  <c:v>17.3</c:v>
                </c:pt>
                <c:pt idx="1801">
                  <c:v>17.2</c:v>
                </c:pt>
                <c:pt idx="1802">
                  <c:v>17.1</c:v>
                </c:pt>
                <c:pt idx="1803">
                  <c:v>17.5</c:v>
                </c:pt>
                <c:pt idx="1804">
                  <c:v>17.4</c:v>
                </c:pt>
                <c:pt idx="1805">
                  <c:v>17.4</c:v>
                </c:pt>
                <c:pt idx="1806">
                  <c:v>17.1</c:v>
                </c:pt>
                <c:pt idx="1807">
                  <c:v>17.3</c:v>
                </c:pt>
                <c:pt idx="1808">
                  <c:v>17.1</c:v>
                </c:pt>
                <c:pt idx="1809">
                  <c:v>17.3</c:v>
                </c:pt>
                <c:pt idx="1810">
                  <c:v>17.2</c:v>
                </c:pt>
                <c:pt idx="1811">
                  <c:v>17.2</c:v>
                </c:pt>
                <c:pt idx="1812">
                  <c:v>17.1</c:v>
                </c:pt>
                <c:pt idx="1813">
                  <c:v>16.9</c:v>
                </c:pt>
                <c:pt idx="1814">
                  <c:v>16.9</c:v>
                </c:pt>
                <c:pt idx="1815">
                  <c:v>17.4</c:v>
                </c:pt>
                <c:pt idx="1816">
                  <c:v>17.3</c:v>
                </c:pt>
                <c:pt idx="1817">
                  <c:v>17.1</c:v>
                </c:pt>
                <c:pt idx="1818">
                  <c:v>17.1</c:v>
                </c:pt>
                <c:pt idx="1819">
                  <c:v>17.2</c:v>
                </c:pt>
                <c:pt idx="1820">
                  <c:v>17.4</c:v>
                </c:pt>
                <c:pt idx="1821">
                  <c:v>17.4</c:v>
                </c:pt>
                <c:pt idx="1822">
                  <c:v>17.2</c:v>
                </c:pt>
                <c:pt idx="1823">
                  <c:v>17.5</c:v>
                </c:pt>
                <c:pt idx="1824">
                  <c:v>17.1</c:v>
                </c:pt>
                <c:pt idx="1825">
                  <c:v>17.2</c:v>
                </c:pt>
                <c:pt idx="1826">
                  <c:v>17.1</c:v>
                </c:pt>
                <c:pt idx="1827">
                  <c:v>17.3</c:v>
                </c:pt>
                <c:pt idx="1828">
                  <c:v>16.9</c:v>
                </c:pt>
                <c:pt idx="1829">
                  <c:v>17.2</c:v>
                </c:pt>
                <c:pt idx="1830">
                  <c:v>17.2</c:v>
                </c:pt>
                <c:pt idx="1831">
                  <c:v>17.0</c:v>
                </c:pt>
                <c:pt idx="1832">
                  <c:v>17.1</c:v>
                </c:pt>
                <c:pt idx="1833">
                  <c:v>17.3</c:v>
                </c:pt>
                <c:pt idx="1834">
                  <c:v>17.1</c:v>
                </c:pt>
                <c:pt idx="1835">
                  <c:v>17.2</c:v>
                </c:pt>
                <c:pt idx="1836">
                  <c:v>17.3</c:v>
                </c:pt>
                <c:pt idx="1837">
                  <c:v>17.2</c:v>
                </c:pt>
                <c:pt idx="1838">
                  <c:v>17.1</c:v>
                </c:pt>
                <c:pt idx="1839">
                  <c:v>17.1</c:v>
                </c:pt>
                <c:pt idx="1840">
                  <c:v>17.3</c:v>
                </c:pt>
                <c:pt idx="1841">
                  <c:v>17.2</c:v>
                </c:pt>
                <c:pt idx="1842">
                  <c:v>17.2</c:v>
                </c:pt>
                <c:pt idx="1843">
                  <c:v>17.3</c:v>
                </c:pt>
                <c:pt idx="1844">
                  <c:v>17.3</c:v>
                </c:pt>
                <c:pt idx="1845">
                  <c:v>17.2</c:v>
                </c:pt>
                <c:pt idx="1846">
                  <c:v>17.1</c:v>
                </c:pt>
                <c:pt idx="1847">
                  <c:v>17.0</c:v>
                </c:pt>
                <c:pt idx="1848">
                  <c:v>17.2</c:v>
                </c:pt>
                <c:pt idx="1849">
                  <c:v>17.1</c:v>
                </c:pt>
                <c:pt idx="1850">
                  <c:v>17.4</c:v>
                </c:pt>
                <c:pt idx="1851">
                  <c:v>17.3</c:v>
                </c:pt>
                <c:pt idx="1852">
                  <c:v>17.3</c:v>
                </c:pt>
                <c:pt idx="1853">
                  <c:v>16.9</c:v>
                </c:pt>
                <c:pt idx="1854">
                  <c:v>17.3</c:v>
                </c:pt>
                <c:pt idx="1855">
                  <c:v>17.0</c:v>
                </c:pt>
                <c:pt idx="1856">
                  <c:v>16.9</c:v>
                </c:pt>
                <c:pt idx="1857">
                  <c:v>17.2</c:v>
                </c:pt>
                <c:pt idx="1858">
                  <c:v>17.1</c:v>
                </c:pt>
                <c:pt idx="1859">
                  <c:v>17.1</c:v>
                </c:pt>
                <c:pt idx="1860">
                  <c:v>17.3</c:v>
                </c:pt>
                <c:pt idx="1861">
                  <c:v>17.2</c:v>
                </c:pt>
                <c:pt idx="1862">
                  <c:v>17.2</c:v>
                </c:pt>
                <c:pt idx="1863">
                  <c:v>17.2</c:v>
                </c:pt>
                <c:pt idx="1864">
                  <c:v>17.5</c:v>
                </c:pt>
                <c:pt idx="1865">
                  <c:v>17.4</c:v>
                </c:pt>
                <c:pt idx="1866">
                  <c:v>17.3</c:v>
                </c:pt>
                <c:pt idx="1867">
                  <c:v>17.0</c:v>
                </c:pt>
                <c:pt idx="1868">
                  <c:v>17.0</c:v>
                </c:pt>
                <c:pt idx="1869">
                  <c:v>17.2</c:v>
                </c:pt>
                <c:pt idx="1870">
                  <c:v>17.3</c:v>
                </c:pt>
                <c:pt idx="1871">
                  <c:v>16.9</c:v>
                </c:pt>
                <c:pt idx="1872">
                  <c:v>17.1</c:v>
                </c:pt>
                <c:pt idx="1873">
                  <c:v>17.1</c:v>
                </c:pt>
                <c:pt idx="1874">
                  <c:v>17.0</c:v>
                </c:pt>
                <c:pt idx="1875">
                  <c:v>16.9</c:v>
                </c:pt>
                <c:pt idx="1876">
                  <c:v>17.2</c:v>
                </c:pt>
                <c:pt idx="1877">
                  <c:v>17.2</c:v>
                </c:pt>
                <c:pt idx="1878">
                  <c:v>17.2</c:v>
                </c:pt>
                <c:pt idx="1879">
                  <c:v>17.5</c:v>
                </c:pt>
                <c:pt idx="1880">
                  <c:v>17.0</c:v>
                </c:pt>
                <c:pt idx="1881">
                  <c:v>17.2</c:v>
                </c:pt>
                <c:pt idx="1882">
                  <c:v>17.2</c:v>
                </c:pt>
                <c:pt idx="1883">
                  <c:v>16.9</c:v>
                </c:pt>
                <c:pt idx="1884">
                  <c:v>17.0</c:v>
                </c:pt>
                <c:pt idx="1885">
                  <c:v>17.1</c:v>
                </c:pt>
                <c:pt idx="1886">
                  <c:v>17.0</c:v>
                </c:pt>
                <c:pt idx="1887">
                  <c:v>17.0</c:v>
                </c:pt>
                <c:pt idx="1888">
                  <c:v>17.4</c:v>
                </c:pt>
                <c:pt idx="1889">
                  <c:v>17.4</c:v>
                </c:pt>
                <c:pt idx="1890">
                  <c:v>17.1</c:v>
                </c:pt>
                <c:pt idx="1891">
                  <c:v>17.3</c:v>
                </c:pt>
                <c:pt idx="1892">
                  <c:v>17.2</c:v>
                </c:pt>
                <c:pt idx="1893">
                  <c:v>17.4</c:v>
                </c:pt>
                <c:pt idx="1894">
                  <c:v>17.0</c:v>
                </c:pt>
                <c:pt idx="1895">
                  <c:v>17.1</c:v>
                </c:pt>
                <c:pt idx="1896">
                  <c:v>16.9</c:v>
                </c:pt>
                <c:pt idx="1897">
                  <c:v>17.2</c:v>
                </c:pt>
                <c:pt idx="1898">
                  <c:v>17.2</c:v>
                </c:pt>
                <c:pt idx="1899">
                  <c:v>17.3</c:v>
                </c:pt>
                <c:pt idx="1900">
                  <c:v>17.1</c:v>
                </c:pt>
                <c:pt idx="1901">
                  <c:v>17.3</c:v>
                </c:pt>
                <c:pt idx="1902">
                  <c:v>17.1</c:v>
                </c:pt>
                <c:pt idx="1903">
                  <c:v>17.2</c:v>
                </c:pt>
                <c:pt idx="1904">
                  <c:v>17.2</c:v>
                </c:pt>
                <c:pt idx="1905">
                  <c:v>17.2</c:v>
                </c:pt>
                <c:pt idx="1906">
                  <c:v>17.2</c:v>
                </c:pt>
                <c:pt idx="1907">
                  <c:v>17.5</c:v>
                </c:pt>
                <c:pt idx="1908">
                  <c:v>17.3</c:v>
                </c:pt>
                <c:pt idx="1909">
                  <c:v>17.1</c:v>
                </c:pt>
                <c:pt idx="1910">
                  <c:v>17.1</c:v>
                </c:pt>
                <c:pt idx="1911">
                  <c:v>17.2</c:v>
                </c:pt>
                <c:pt idx="1912">
                  <c:v>17.2</c:v>
                </c:pt>
                <c:pt idx="1913">
                  <c:v>17.1</c:v>
                </c:pt>
                <c:pt idx="1914">
                  <c:v>17.5</c:v>
                </c:pt>
                <c:pt idx="1915">
                  <c:v>17.4</c:v>
                </c:pt>
                <c:pt idx="1916">
                  <c:v>17.0</c:v>
                </c:pt>
                <c:pt idx="1917">
                  <c:v>17.1</c:v>
                </c:pt>
                <c:pt idx="1918">
                  <c:v>17.2</c:v>
                </c:pt>
                <c:pt idx="1919">
                  <c:v>17.1</c:v>
                </c:pt>
                <c:pt idx="1920">
                  <c:v>17.3</c:v>
                </c:pt>
                <c:pt idx="1921">
                  <c:v>17.0</c:v>
                </c:pt>
                <c:pt idx="1922">
                  <c:v>17.2</c:v>
                </c:pt>
                <c:pt idx="1923">
                  <c:v>17.1</c:v>
                </c:pt>
                <c:pt idx="1924">
                  <c:v>17.3</c:v>
                </c:pt>
                <c:pt idx="1925">
                  <c:v>17.2</c:v>
                </c:pt>
                <c:pt idx="1926">
                  <c:v>17.3</c:v>
                </c:pt>
                <c:pt idx="1927">
                  <c:v>16.9</c:v>
                </c:pt>
                <c:pt idx="1928">
                  <c:v>17.1</c:v>
                </c:pt>
                <c:pt idx="1929">
                  <c:v>17.2</c:v>
                </c:pt>
                <c:pt idx="1930">
                  <c:v>17.1</c:v>
                </c:pt>
                <c:pt idx="1931">
                  <c:v>17.1</c:v>
                </c:pt>
                <c:pt idx="1932">
                  <c:v>17.1</c:v>
                </c:pt>
                <c:pt idx="1933">
                  <c:v>17.0</c:v>
                </c:pt>
                <c:pt idx="1934">
                  <c:v>17.1</c:v>
                </c:pt>
                <c:pt idx="1935">
                  <c:v>16.9</c:v>
                </c:pt>
                <c:pt idx="1936">
                  <c:v>17.2</c:v>
                </c:pt>
                <c:pt idx="1937">
                  <c:v>17.3</c:v>
                </c:pt>
                <c:pt idx="1938">
                  <c:v>17.1</c:v>
                </c:pt>
                <c:pt idx="1939">
                  <c:v>16.9</c:v>
                </c:pt>
                <c:pt idx="1940">
                  <c:v>16.9</c:v>
                </c:pt>
                <c:pt idx="1941">
                  <c:v>17.3</c:v>
                </c:pt>
                <c:pt idx="1942">
                  <c:v>17.1</c:v>
                </c:pt>
                <c:pt idx="1943">
                  <c:v>17.2</c:v>
                </c:pt>
                <c:pt idx="1944">
                  <c:v>17.4</c:v>
                </c:pt>
                <c:pt idx="1945">
                  <c:v>17.2</c:v>
                </c:pt>
                <c:pt idx="1946">
                  <c:v>17.3</c:v>
                </c:pt>
                <c:pt idx="1947">
                  <c:v>16.8</c:v>
                </c:pt>
                <c:pt idx="1948">
                  <c:v>17.2</c:v>
                </c:pt>
                <c:pt idx="1949">
                  <c:v>17.2</c:v>
                </c:pt>
                <c:pt idx="1950">
                  <c:v>17.0</c:v>
                </c:pt>
                <c:pt idx="1951">
                  <c:v>17.4</c:v>
                </c:pt>
                <c:pt idx="1952">
                  <c:v>17.0</c:v>
                </c:pt>
                <c:pt idx="1953">
                  <c:v>17.1</c:v>
                </c:pt>
                <c:pt idx="1954">
                  <c:v>17.2</c:v>
                </c:pt>
                <c:pt idx="1955">
                  <c:v>16.9</c:v>
                </c:pt>
                <c:pt idx="1956">
                  <c:v>17.1</c:v>
                </c:pt>
                <c:pt idx="1957">
                  <c:v>17.3</c:v>
                </c:pt>
                <c:pt idx="1958">
                  <c:v>16.9</c:v>
                </c:pt>
                <c:pt idx="1959">
                  <c:v>17.0</c:v>
                </c:pt>
                <c:pt idx="1960">
                  <c:v>17.3</c:v>
                </c:pt>
                <c:pt idx="1961">
                  <c:v>17.4</c:v>
                </c:pt>
                <c:pt idx="1962">
                  <c:v>17.2</c:v>
                </c:pt>
                <c:pt idx="1963">
                  <c:v>17.2</c:v>
                </c:pt>
                <c:pt idx="1964">
                  <c:v>17.2</c:v>
                </c:pt>
                <c:pt idx="1965">
                  <c:v>17.3</c:v>
                </c:pt>
                <c:pt idx="1966">
                  <c:v>17.0</c:v>
                </c:pt>
                <c:pt idx="1967">
                  <c:v>16.9</c:v>
                </c:pt>
                <c:pt idx="1968">
                  <c:v>17.2</c:v>
                </c:pt>
                <c:pt idx="1969">
                  <c:v>17.1</c:v>
                </c:pt>
                <c:pt idx="1970">
                  <c:v>17.0</c:v>
                </c:pt>
                <c:pt idx="1971">
                  <c:v>17.0</c:v>
                </c:pt>
                <c:pt idx="1972">
                  <c:v>16.8</c:v>
                </c:pt>
                <c:pt idx="1973">
                  <c:v>17.1</c:v>
                </c:pt>
                <c:pt idx="1974">
                  <c:v>17.1</c:v>
                </c:pt>
                <c:pt idx="1975">
                  <c:v>17.0</c:v>
                </c:pt>
                <c:pt idx="1976">
                  <c:v>17.1</c:v>
                </c:pt>
                <c:pt idx="1977">
                  <c:v>17.0</c:v>
                </c:pt>
                <c:pt idx="1978">
                  <c:v>17.2</c:v>
                </c:pt>
                <c:pt idx="1979">
                  <c:v>17.3</c:v>
                </c:pt>
                <c:pt idx="1980">
                  <c:v>17.5</c:v>
                </c:pt>
                <c:pt idx="1981">
                  <c:v>16.9</c:v>
                </c:pt>
                <c:pt idx="1982">
                  <c:v>17.1</c:v>
                </c:pt>
                <c:pt idx="1983">
                  <c:v>16.9</c:v>
                </c:pt>
                <c:pt idx="1984">
                  <c:v>17.0</c:v>
                </c:pt>
                <c:pt idx="1985">
                  <c:v>17.0</c:v>
                </c:pt>
                <c:pt idx="1986">
                  <c:v>17.0</c:v>
                </c:pt>
                <c:pt idx="1987">
                  <c:v>17.1</c:v>
                </c:pt>
                <c:pt idx="1988">
                  <c:v>16.9</c:v>
                </c:pt>
                <c:pt idx="1989">
                  <c:v>17.2</c:v>
                </c:pt>
                <c:pt idx="1990">
                  <c:v>17.1</c:v>
                </c:pt>
                <c:pt idx="1991">
                  <c:v>17.2</c:v>
                </c:pt>
                <c:pt idx="1992">
                  <c:v>17.0</c:v>
                </c:pt>
                <c:pt idx="1993">
                  <c:v>17.0</c:v>
                </c:pt>
                <c:pt idx="1994">
                  <c:v>17.4</c:v>
                </c:pt>
                <c:pt idx="1995">
                  <c:v>17.1</c:v>
                </c:pt>
                <c:pt idx="1996">
                  <c:v>17.2</c:v>
                </c:pt>
                <c:pt idx="1997">
                  <c:v>17.1</c:v>
                </c:pt>
                <c:pt idx="1998">
                  <c:v>17.2</c:v>
                </c:pt>
                <c:pt idx="1999">
                  <c:v>17.2</c:v>
                </c:pt>
                <c:pt idx="2000">
                  <c:v>16.9</c:v>
                </c:pt>
              </c:numCache>
            </c:numRef>
          </c:val>
          <c:smooth val="0"/>
        </c:ser>
        <c:ser>
          <c:idx val="3"/>
          <c:order val="3"/>
          <c:tx>
            <c:strRef>
              <c:f>Sheet1!$Z$3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Sheet1!$Z$4:$Z$2004</c:f>
              <c:numCache>
                <c:formatCode>General</c:formatCode>
                <c:ptCount val="2001"/>
                <c:pt idx="0">
                  <c:v>47.9</c:v>
                </c:pt>
                <c:pt idx="1">
                  <c:v>48.4</c:v>
                </c:pt>
                <c:pt idx="2">
                  <c:v>48.7</c:v>
                </c:pt>
                <c:pt idx="3">
                  <c:v>48.4</c:v>
                </c:pt>
                <c:pt idx="4">
                  <c:v>46.5</c:v>
                </c:pt>
                <c:pt idx="5">
                  <c:v>46.4</c:v>
                </c:pt>
                <c:pt idx="6">
                  <c:v>46.1</c:v>
                </c:pt>
                <c:pt idx="7">
                  <c:v>44.9</c:v>
                </c:pt>
                <c:pt idx="8">
                  <c:v>47.1</c:v>
                </c:pt>
                <c:pt idx="9">
                  <c:v>46.1</c:v>
                </c:pt>
                <c:pt idx="10">
                  <c:v>44.7</c:v>
                </c:pt>
                <c:pt idx="11">
                  <c:v>45.3</c:v>
                </c:pt>
                <c:pt idx="12">
                  <c:v>45.4</c:v>
                </c:pt>
                <c:pt idx="13">
                  <c:v>44.3</c:v>
                </c:pt>
                <c:pt idx="14">
                  <c:v>45.2</c:v>
                </c:pt>
                <c:pt idx="15">
                  <c:v>43.6</c:v>
                </c:pt>
                <c:pt idx="16">
                  <c:v>44.1</c:v>
                </c:pt>
                <c:pt idx="17">
                  <c:v>44.1</c:v>
                </c:pt>
                <c:pt idx="18">
                  <c:v>43.2</c:v>
                </c:pt>
                <c:pt idx="19">
                  <c:v>42.6</c:v>
                </c:pt>
                <c:pt idx="20">
                  <c:v>44.2</c:v>
                </c:pt>
                <c:pt idx="21">
                  <c:v>43.0</c:v>
                </c:pt>
                <c:pt idx="22">
                  <c:v>43.5</c:v>
                </c:pt>
                <c:pt idx="23">
                  <c:v>43.3</c:v>
                </c:pt>
                <c:pt idx="24">
                  <c:v>43.4</c:v>
                </c:pt>
                <c:pt idx="25">
                  <c:v>42.7</c:v>
                </c:pt>
                <c:pt idx="26">
                  <c:v>41.5</c:v>
                </c:pt>
                <c:pt idx="27">
                  <c:v>42.6</c:v>
                </c:pt>
                <c:pt idx="28">
                  <c:v>41.6</c:v>
                </c:pt>
                <c:pt idx="29">
                  <c:v>41.7</c:v>
                </c:pt>
                <c:pt idx="30">
                  <c:v>41.5</c:v>
                </c:pt>
                <c:pt idx="31">
                  <c:v>41.3</c:v>
                </c:pt>
                <c:pt idx="32">
                  <c:v>41.3</c:v>
                </c:pt>
                <c:pt idx="33">
                  <c:v>41.6</c:v>
                </c:pt>
                <c:pt idx="34">
                  <c:v>41.5</c:v>
                </c:pt>
                <c:pt idx="35">
                  <c:v>41.5</c:v>
                </c:pt>
                <c:pt idx="36">
                  <c:v>42.1</c:v>
                </c:pt>
                <c:pt idx="37">
                  <c:v>40.8</c:v>
                </c:pt>
                <c:pt idx="38">
                  <c:v>41.1</c:v>
                </c:pt>
                <c:pt idx="39">
                  <c:v>39.9</c:v>
                </c:pt>
                <c:pt idx="40">
                  <c:v>40.5</c:v>
                </c:pt>
                <c:pt idx="41">
                  <c:v>40.3</c:v>
                </c:pt>
                <c:pt idx="42">
                  <c:v>41.2</c:v>
                </c:pt>
                <c:pt idx="43">
                  <c:v>39.9</c:v>
                </c:pt>
                <c:pt idx="44">
                  <c:v>39.6</c:v>
                </c:pt>
                <c:pt idx="45">
                  <c:v>40.5</c:v>
                </c:pt>
                <c:pt idx="46">
                  <c:v>39.7</c:v>
                </c:pt>
                <c:pt idx="47">
                  <c:v>40.8</c:v>
                </c:pt>
                <c:pt idx="48">
                  <c:v>40.0</c:v>
                </c:pt>
                <c:pt idx="49">
                  <c:v>39.6</c:v>
                </c:pt>
                <c:pt idx="50">
                  <c:v>39.0</c:v>
                </c:pt>
                <c:pt idx="51">
                  <c:v>39.6</c:v>
                </c:pt>
                <c:pt idx="52">
                  <c:v>40.0</c:v>
                </c:pt>
                <c:pt idx="53">
                  <c:v>40.1</c:v>
                </c:pt>
                <c:pt idx="54">
                  <c:v>39.9</c:v>
                </c:pt>
                <c:pt idx="55">
                  <c:v>39.3</c:v>
                </c:pt>
                <c:pt idx="56">
                  <c:v>39.6</c:v>
                </c:pt>
                <c:pt idx="57">
                  <c:v>40.3</c:v>
                </c:pt>
                <c:pt idx="58">
                  <c:v>39.2</c:v>
                </c:pt>
                <c:pt idx="59">
                  <c:v>38.7</c:v>
                </c:pt>
                <c:pt idx="60">
                  <c:v>39.5</c:v>
                </c:pt>
                <c:pt idx="61">
                  <c:v>39.6</c:v>
                </c:pt>
                <c:pt idx="62">
                  <c:v>39.1</c:v>
                </c:pt>
                <c:pt idx="63">
                  <c:v>39.8</c:v>
                </c:pt>
                <c:pt idx="64">
                  <c:v>38.5</c:v>
                </c:pt>
                <c:pt idx="65">
                  <c:v>38.1</c:v>
                </c:pt>
                <c:pt idx="66">
                  <c:v>39.4</c:v>
                </c:pt>
                <c:pt idx="67">
                  <c:v>38.7</c:v>
                </c:pt>
                <c:pt idx="68">
                  <c:v>39.1</c:v>
                </c:pt>
                <c:pt idx="69">
                  <c:v>38.3</c:v>
                </c:pt>
                <c:pt idx="70">
                  <c:v>37.4</c:v>
                </c:pt>
                <c:pt idx="71">
                  <c:v>37.4</c:v>
                </c:pt>
                <c:pt idx="72">
                  <c:v>38.7</c:v>
                </c:pt>
                <c:pt idx="73">
                  <c:v>37.6</c:v>
                </c:pt>
                <c:pt idx="74">
                  <c:v>39.1</c:v>
                </c:pt>
                <c:pt idx="75">
                  <c:v>37.7</c:v>
                </c:pt>
                <c:pt idx="76">
                  <c:v>37.6</c:v>
                </c:pt>
                <c:pt idx="77">
                  <c:v>38.8</c:v>
                </c:pt>
                <c:pt idx="78">
                  <c:v>37.3</c:v>
                </c:pt>
                <c:pt idx="79">
                  <c:v>36.9</c:v>
                </c:pt>
                <c:pt idx="80">
                  <c:v>38.1</c:v>
                </c:pt>
                <c:pt idx="81">
                  <c:v>37.8</c:v>
                </c:pt>
                <c:pt idx="82">
                  <c:v>37.5</c:v>
                </c:pt>
                <c:pt idx="83">
                  <c:v>37.8</c:v>
                </c:pt>
                <c:pt idx="84">
                  <c:v>36.4</c:v>
                </c:pt>
                <c:pt idx="85">
                  <c:v>38.0</c:v>
                </c:pt>
                <c:pt idx="86">
                  <c:v>38.9</c:v>
                </c:pt>
                <c:pt idx="87">
                  <c:v>37.0</c:v>
                </c:pt>
                <c:pt idx="88">
                  <c:v>37.2</c:v>
                </c:pt>
                <c:pt idx="89">
                  <c:v>37.5</c:v>
                </c:pt>
                <c:pt idx="90">
                  <c:v>36.6</c:v>
                </c:pt>
                <c:pt idx="91">
                  <c:v>37.4</c:v>
                </c:pt>
                <c:pt idx="92">
                  <c:v>37.7</c:v>
                </c:pt>
                <c:pt idx="93">
                  <c:v>37.1</c:v>
                </c:pt>
                <c:pt idx="94">
                  <c:v>36.7</c:v>
                </c:pt>
                <c:pt idx="95">
                  <c:v>38.4</c:v>
                </c:pt>
                <c:pt idx="96">
                  <c:v>36.5</c:v>
                </c:pt>
                <c:pt idx="97">
                  <c:v>36.0</c:v>
                </c:pt>
                <c:pt idx="98">
                  <c:v>37.3</c:v>
                </c:pt>
                <c:pt idx="99">
                  <c:v>38.1</c:v>
                </c:pt>
                <c:pt idx="100">
                  <c:v>36.9</c:v>
                </c:pt>
                <c:pt idx="101">
                  <c:v>36.4</c:v>
                </c:pt>
                <c:pt idx="102">
                  <c:v>36.2</c:v>
                </c:pt>
                <c:pt idx="103">
                  <c:v>37.3</c:v>
                </c:pt>
                <c:pt idx="104">
                  <c:v>36.7</c:v>
                </c:pt>
                <c:pt idx="105">
                  <c:v>36.5</c:v>
                </c:pt>
                <c:pt idx="106">
                  <c:v>37.4</c:v>
                </c:pt>
                <c:pt idx="107">
                  <c:v>37.1</c:v>
                </c:pt>
                <c:pt idx="108">
                  <c:v>37.1</c:v>
                </c:pt>
                <c:pt idx="109">
                  <c:v>36.7</c:v>
                </c:pt>
                <c:pt idx="110">
                  <c:v>37.9</c:v>
                </c:pt>
                <c:pt idx="111">
                  <c:v>36.7</c:v>
                </c:pt>
                <c:pt idx="112">
                  <c:v>36.3</c:v>
                </c:pt>
                <c:pt idx="113">
                  <c:v>37.6</c:v>
                </c:pt>
                <c:pt idx="114">
                  <c:v>35.5</c:v>
                </c:pt>
                <c:pt idx="115">
                  <c:v>36.7</c:v>
                </c:pt>
                <c:pt idx="116">
                  <c:v>35.8</c:v>
                </c:pt>
                <c:pt idx="117">
                  <c:v>34.9</c:v>
                </c:pt>
                <c:pt idx="118">
                  <c:v>37.2</c:v>
                </c:pt>
                <c:pt idx="119">
                  <c:v>35.6</c:v>
                </c:pt>
                <c:pt idx="120">
                  <c:v>36.6</c:v>
                </c:pt>
                <c:pt idx="121">
                  <c:v>35.6</c:v>
                </c:pt>
                <c:pt idx="122">
                  <c:v>36.4</c:v>
                </c:pt>
                <c:pt idx="123">
                  <c:v>35.2</c:v>
                </c:pt>
                <c:pt idx="124">
                  <c:v>35.0</c:v>
                </c:pt>
                <c:pt idx="125">
                  <c:v>35.2</c:v>
                </c:pt>
                <c:pt idx="126">
                  <c:v>35.1</c:v>
                </c:pt>
                <c:pt idx="127">
                  <c:v>34.8</c:v>
                </c:pt>
                <c:pt idx="128">
                  <c:v>35.3</c:v>
                </c:pt>
                <c:pt idx="129">
                  <c:v>37.0</c:v>
                </c:pt>
                <c:pt idx="130">
                  <c:v>36.0</c:v>
                </c:pt>
                <c:pt idx="131">
                  <c:v>37.1</c:v>
                </c:pt>
                <c:pt idx="132">
                  <c:v>35.2</c:v>
                </c:pt>
                <c:pt idx="133">
                  <c:v>35.4</c:v>
                </c:pt>
                <c:pt idx="134">
                  <c:v>35.2</c:v>
                </c:pt>
                <c:pt idx="135">
                  <c:v>35.9</c:v>
                </c:pt>
                <c:pt idx="136">
                  <c:v>34.8</c:v>
                </c:pt>
                <c:pt idx="137">
                  <c:v>35.9</c:v>
                </c:pt>
                <c:pt idx="138">
                  <c:v>35.0</c:v>
                </c:pt>
                <c:pt idx="139">
                  <c:v>35.5</c:v>
                </c:pt>
                <c:pt idx="140">
                  <c:v>34.7</c:v>
                </c:pt>
                <c:pt idx="141">
                  <c:v>35.0</c:v>
                </c:pt>
                <c:pt idx="142">
                  <c:v>35.5</c:v>
                </c:pt>
                <c:pt idx="143">
                  <c:v>35.1</c:v>
                </c:pt>
                <c:pt idx="144">
                  <c:v>34.6</c:v>
                </c:pt>
                <c:pt idx="145">
                  <c:v>35.2</c:v>
                </c:pt>
                <c:pt idx="146">
                  <c:v>34.6</c:v>
                </c:pt>
                <c:pt idx="147">
                  <c:v>35.0</c:v>
                </c:pt>
                <c:pt idx="148">
                  <c:v>35.7</c:v>
                </c:pt>
                <c:pt idx="149">
                  <c:v>34.6</c:v>
                </c:pt>
                <c:pt idx="150">
                  <c:v>35.1</c:v>
                </c:pt>
                <c:pt idx="151">
                  <c:v>36.4</c:v>
                </c:pt>
                <c:pt idx="152">
                  <c:v>36.7</c:v>
                </c:pt>
                <c:pt idx="153">
                  <c:v>34.2</c:v>
                </c:pt>
                <c:pt idx="154">
                  <c:v>36.1</c:v>
                </c:pt>
                <c:pt idx="155">
                  <c:v>35.4</c:v>
                </c:pt>
                <c:pt idx="156">
                  <c:v>35.0</c:v>
                </c:pt>
                <c:pt idx="157">
                  <c:v>35.2</c:v>
                </c:pt>
                <c:pt idx="158">
                  <c:v>34.3</c:v>
                </c:pt>
                <c:pt idx="159">
                  <c:v>35.6</c:v>
                </c:pt>
                <c:pt idx="160">
                  <c:v>35.3</c:v>
                </c:pt>
                <c:pt idx="161">
                  <c:v>34.3</c:v>
                </c:pt>
                <c:pt idx="162">
                  <c:v>35.9</c:v>
                </c:pt>
                <c:pt idx="163">
                  <c:v>34.4</c:v>
                </c:pt>
                <c:pt idx="164">
                  <c:v>34.8</c:v>
                </c:pt>
                <c:pt idx="165">
                  <c:v>34.6</c:v>
                </c:pt>
                <c:pt idx="166">
                  <c:v>34.2</c:v>
                </c:pt>
                <c:pt idx="167">
                  <c:v>35.0</c:v>
                </c:pt>
                <c:pt idx="168">
                  <c:v>34.0</c:v>
                </c:pt>
                <c:pt idx="169">
                  <c:v>35.1</c:v>
                </c:pt>
                <c:pt idx="170">
                  <c:v>35.0</c:v>
                </c:pt>
                <c:pt idx="171">
                  <c:v>35.5</c:v>
                </c:pt>
                <c:pt idx="172">
                  <c:v>34.2</c:v>
                </c:pt>
                <c:pt idx="173">
                  <c:v>33.8</c:v>
                </c:pt>
                <c:pt idx="174">
                  <c:v>34.6</c:v>
                </c:pt>
                <c:pt idx="175">
                  <c:v>34.4</c:v>
                </c:pt>
                <c:pt idx="176">
                  <c:v>34.3</c:v>
                </c:pt>
                <c:pt idx="177">
                  <c:v>34.4</c:v>
                </c:pt>
                <c:pt idx="178">
                  <c:v>35.2</c:v>
                </c:pt>
                <c:pt idx="179">
                  <c:v>35.2</c:v>
                </c:pt>
                <c:pt idx="180">
                  <c:v>34.3</c:v>
                </c:pt>
                <c:pt idx="181">
                  <c:v>34.6</c:v>
                </c:pt>
                <c:pt idx="182">
                  <c:v>33.7</c:v>
                </c:pt>
                <c:pt idx="183">
                  <c:v>33.2</c:v>
                </c:pt>
                <c:pt idx="184">
                  <c:v>33.8</c:v>
                </c:pt>
                <c:pt idx="185">
                  <c:v>34.0</c:v>
                </c:pt>
                <c:pt idx="186">
                  <c:v>34.9</c:v>
                </c:pt>
                <c:pt idx="187">
                  <c:v>34.2</c:v>
                </c:pt>
                <c:pt idx="188">
                  <c:v>33.7</c:v>
                </c:pt>
                <c:pt idx="189">
                  <c:v>34.6</c:v>
                </c:pt>
                <c:pt idx="190">
                  <c:v>33.9</c:v>
                </c:pt>
                <c:pt idx="191">
                  <c:v>34.4</c:v>
                </c:pt>
                <c:pt idx="192">
                  <c:v>33.5</c:v>
                </c:pt>
                <c:pt idx="193">
                  <c:v>33.8</c:v>
                </c:pt>
                <c:pt idx="194">
                  <c:v>33.3</c:v>
                </c:pt>
                <c:pt idx="195">
                  <c:v>32.9</c:v>
                </c:pt>
                <c:pt idx="196">
                  <c:v>32.7</c:v>
                </c:pt>
                <c:pt idx="197">
                  <c:v>33.6</c:v>
                </c:pt>
                <c:pt idx="198">
                  <c:v>33.3</c:v>
                </c:pt>
                <c:pt idx="199">
                  <c:v>34.0</c:v>
                </c:pt>
                <c:pt idx="200">
                  <c:v>32.8</c:v>
                </c:pt>
                <c:pt idx="201">
                  <c:v>34.8</c:v>
                </c:pt>
                <c:pt idx="202">
                  <c:v>33.9</c:v>
                </c:pt>
                <c:pt idx="203">
                  <c:v>33.1</c:v>
                </c:pt>
                <c:pt idx="204">
                  <c:v>32.8</c:v>
                </c:pt>
                <c:pt idx="205">
                  <c:v>32.2</c:v>
                </c:pt>
                <c:pt idx="206">
                  <c:v>32.6</c:v>
                </c:pt>
                <c:pt idx="207">
                  <c:v>35.7</c:v>
                </c:pt>
                <c:pt idx="208">
                  <c:v>34.1</c:v>
                </c:pt>
                <c:pt idx="209">
                  <c:v>33.4</c:v>
                </c:pt>
                <c:pt idx="210">
                  <c:v>33.9</c:v>
                </c:pt>
                <c:pt idx="211">
                  <c:v>32.7</c:v>
                </c:pt>
                <c:pt idx="212">
                  <c:v>33.1</c:v>
                </c:pt>
                <c:pt idx="213">
                  <c:v>33.2</c:v>
                </c:pt>
                <c:pt idx="214">
                  <c:v>34.1</c:v>
                </c:pt>
                <c:pt idx="215">
                  <c:v>32.6</c:v>
                </c:pt>
                <c:pt idx="216">
                  <c:v>33.8</c:v>
                </c:pt>
                <c:pt idx="217">
                  <c:v>33.3</c:v>
                </c:pt>
                <c:pt idx="218">
                  <c:v>32.6</c:v>
                </c:pt>
                <c:pt idx="219">
                  <c:v>32.9</c:v>
                </c:pt>
                <c:pt idx="220">
                  <c:v>32.5</c:v>
                </c:pt>
                <c:pt idx="221">
                  <c:v>33.8</c:v>
                </c:pt>
                <c:pt idx="222">
                  <c:v>33.1</c:v>
                </c:pt>
                <c:pt idx="223">
                  <c:v>33.1</c:v>
                </c:pt>
                <c:pt idx="224">
                  <c:v>33.1</c:v>
                </c:pt>
                <c:pt idx="225">
                  <c:v>32.2</c:v>
                </c:pt>
                <c:pt idx="226">
                  <c:v>32.0</c:v>
                </c:pt>
                <c:pt idx="227">
                  <c:v>32.9</c:v>
                </c:pt>
                <c:pt idx="228">
                  <c:v>33.1</c:v>
                </c:pt>
                <c:pt idx="229">
                  <c:v>31.9</c:v>
                </c:pt>
                <c:pt idx="230">
                  <c:v>32.9</c:v>
                </c:pt>
                <c:pt idx="231">
                  <c:v>32.9</c:v>
                </c:pt>
                <c:pt idx="232">
                  <c:v>33.4</c:v>
                </c:pt>
                <c:pt idx="233">
                  <c:v>33.2</c:v>
                </c:pt>
                <c:pt idx="234">
                  <c:v>33.7</c:v>
                </c:pt>
                <c:pt idx="235">
                  <c:v>32.6</c:v>
                </c:pt>
                <c:pt idx="236">
                  <c:v>32.5</c:v>
                </c:pt>
                <c:pt idx="237">
                  <c:v>32.1</c:v>
                </c:pt>
                <c:pt idx="238">
                  <c:v>32.4</c:v>
                </c:pt>
                <c:pt idx="239">
                  <c:v>33.4</c:v>
                </c:pt>
                <c:pt idx="240">
                  <c:v>33.0</c:v>
                </c:pt>
                <c:pt idx="241">
                  <c:v>32.6</c:v>
                </c:pt>
                <c:pt idx="242">
                  <c:v>33.6</c:v>
                </c:pt>
                <c:pt idx="243">
                  <c:v>32.4</c:v>
                </c:pt>
                <c:pt idx="244">
                  <c:v>33.4</c:v>
                </c:pt>
                <c:pt idx="245">
                  <c:v>32.5</c:v>
                </c:pt>
                <c:pt idx="246">
                  <c:v>32.2</c:v>
                </c:pt>
                <c:pt idx="247">
                  <c:v>32.3</c:v>
                </c:pt>
                <c:pt idx="248">
                  <c:v>32.8</c:v>
                </c:pt>
                <c:pt idx="249">
                  <c:v>32.8</c:v>
                </c:pt>
                <c:pt idx="250">
                  <c:v>32.3</c:v>
                </c:pt>
                <c:pt idx="251">
                  <c:v>34.2</c:v>
                </c:pt>
                <c:pt idx="252">
                  <c:v>33.3</c:v>
                </c:pt>
                <c:pt idx="253">
                  <c:v>32.1</c:v>
                </c:pt>
                <c:pt idx="254">
                  <c:v>31.9</c:v>
                </c:pt>
                <c:pt idx="255">
                  <c:v>32.8</c:v>
                </c:pt>
                <c:pt idx="256">
                  <c:v>32.2</c:v>
                </c:pt>
                <c:pt idx="257">
                  <c:v>32.8</c:v>
                </c:pt>
                <c:pt idx="258">
                  <c:v>32.1</c:v>
                </c:pt>
                <c:pt idx="259">
                  <c:v>31.5</c:v>
                </c:pt>
                <c:pt idx="260">
                  <c:v>33.4</c:v>
                </c:pt>
                <c:pt idx="261">
                  <c:v>31.8</c:v>
                </c:pt>
                <c:pt idx="262">
                  <c:v>32.4</c:v>
                </c:pt>
                <c:pt idx="263">
                  <c:v>31.9</c:v>
                </c:pt>
                <c:pt idx="264">
                  <c:v>33.1</c:v>
                </c:pt>
                <c:pt idx="265">
                  <c:v>32.4</c:v>
                </c:pt>
                <c:pt idx="266">
                  <c:v>32.7</c:v>
                </c:pt>
                <c:pt idx="267">
                  <c:v>33.2</c:v>
                </c:pt>
                <c:pt idx="268">
                  <c:v>32.6</c:v>
                </c:pt>
                <c:pt idx="269">
                  <c:v>31.7</c:v>
                </c:pt>
                <c:pt idx="270">
                  <c:v>32.8</c:v>
                </c:pt>
                <c:pt idx="271">
                  <c:v>31.7</c:v>
                </c:pt>
                <c:pt idx="272">
                  <c:v>32.4</c:v>
                </c:pt>
                <c:pt idx="273">
                  <c:v>32.4</c:v>
                </c:pt>
                <c:pt idx="274">
                  <c:v>32.2</c:v>
                </c:pt>
                <c:pt idx="275">
                  <c:v>32.6</c:v>
                </c:pt>
                <c:pt idx="276">
                  <c:v>31.8</c:v>
                </c:pt>
                <c:pt idx="277">
                  <c:v>32.3</c:v>
                </c:pt>
                <c:pt idx="278">
                  <c:v>33.2</c:v>
                </c:pt>
                <c:pt idx="279">
                  <c:v>32.5</c:v>
                </c:pt>
                <c:pt idx="280">
                  <c:v>32.1</c:v>
                </c:pt>
                <c:pt idx="281">
                  <c:v>32.3</c:v>
                </c:pt>
                <c:pt idx="282">
                  <c:v>32.4</c:v>
                </c:pt>
                <c:pt idx="283">
                  <c:v>31.8</c:v>
                </c:pt>
                <c:pt idx="284">
                  <c:v>33.7</c:v>
                </c:pt>
                <c:pt idx="285">
                  <c:v>32.1</c:v>
                </c:pt>
                <c:pt idx="286">
                  <c:v>32.3</c:v>
                </c:pt>
                <c:pt idx="287">
                  <c:v>31.5</c:v>
                </c:pt>
                <c:pt idx="288">
                  <c:v>32.7</c:v>
                </c:pt>
                <c:pt idx="289">
                  <c:v>32.0</c:v>
                </c:pt>
                <c:pt idx="290">
                  <c:v>32.3</c:v>
                </c:pt>
                <c:pt idx="291">
                  <c:v>32.9</c:v>
                </c:pt>
                <c:pt idx="292">
                  <c:v>32.2</c:v>
                </c:pt>
                <c:pt idx="293">
                  <c:v>31.6</c:v>
                </c:pt>
                <c:pt idx="294">
                  <c:v>32.5</c:v>
                </c:pt>
                <c:pt idx="295">
                  <c:v>31.8</c:v>
                </c:pt>
                <c:pt idx="296">
                  <c:v>32.1</c:v>
                </c:pt>
                <c:pt idx="297">
                  <c:v>32.6</c:v>
                </c:pt>
                <c:pt idx="298">
                  <c:v>31.8</c:v>
                </c:pt>
                <c:pt idx="299">
                  <c:v>31.7</c:v>
                </c:pt>
                <c:pt idx="300">
                  <c:v>31.5</c:v>
                </c:pt>
                <c:pt idx="301">
                  <c:v>31.6</c:v>
                </c:pt>
                <c:pt idx="302">
                  <c:v>32.3</c:v>
                </c:pt>
                <c:pt idx="303">
                  <c:v>31.6</c:v>
                </c:pt>
                <c:pt idx="304">
                  <c:v>31.1</c:v>
                </c:pt>
                <c:pt idx="305">
                  <c:v>31.7</c:v>
                </c:pt>
                <c:pt idx="306">
                  <c:v>30.9</c:v>
                </c:pt>
                <c:pt idx="307">
                  <c:v>32.3</c:v>
                </c:pt>
                <c:pt idx="308">
                  <c:v>31.4</c:v>
                </c:pt>
                <c:pt idx="309">
                  <c:v>31.8</c:v>
                </c:pt>
                <c:pt idx="310">
                  <c:v>32.1</c:v>
                </c:pt>
                <c:pt idx="311">
                  <c:v>31.7</c:v>
                </c:pt>
                <c:pt idx="312">
                  <c:v>31.1</c:v>
                </c:pt>
                <c:pt idx="313">
                  <c:v>31.9</c:v>
                </c:pt>
                <c:pt idx="314">
                  <c:v>31.8</c:v>
                </c:pt>
                <c:pt idx="315">
                  <c:v>31.4</c:v>
                </c:pt>
                <c:pt idx="316">
                  <c:v>32.3</c:v>
                </c:pt>
                <c:pt idx="317">
                  <c:v>32.0</c:v>
                </c:pt>
                <c:pt idx="318">
                  <c:v>31.7</c:v>
                </c:pt>
                <c:pt idx="319">
                  <c:v>31.7</c:v>
                </c:pt>
                <c:pt idx="320">
                  <c:v>31.4</c:v>
                </c:pt>
                <c:pt idx="321">
                  <c:v>32.1</c:v>
                </c:pt>
                <c:pt idx="322">
                  <c:v>30.9</c:v>
                </c:pt>
                <c:pt idx="323">
                  <c:v>32.9</c:v>
                </c:pt>
                <c:pt idx="324">
                  <c:v>31.9</c:v>
                </c:pt>
                <c:pt idx="325">
                  <c:v>31.9</c:v>
                </c:pt>
                <c:pt idx="326">
                  <c:v>31.2</c:v>
                </c:pt>
                <c:pt idx="327">
                  <c:v>31.4</c:v>
                </c:pt>
                <c:pt idx="328">
                  <c:v>31.5</c:v>
                </c:pt>
                <c:pt idx="329">
                  <c:v>31.7</c:v>
                </c:pt>
                <c:pt idx="330">
                  <c:v>32.1</c:v>
                </c:pt>
                <c:pt idx="331">
                  <c:v>32.6</c:v>
                </c:pt>
                <c:pt idx="332">
                  <c:v>30.6</c:v>
                </c:pt>
                <c:pt idx="333">
                  <c:v>31.9</c:v>
                </c:pt>
                <c:pt idx="334">
                  <c:v>32.1</c:v>
                </c:pt>
                <c:pt idx="335">
                  <c:v>31.8</c:v>
                </c:pt>
                <c:pt idx="336">
                  <c:v>31.0</c:v>
                </c:pt>
                <c:pt idx="337">
                  <c:v>32.0</c:v>
                </c:pt>
                <c:pt idx="338">
                  <c:v>31.1</c:v>
                </c:pt>
                <c:pt idx="339">
                  <c:v>32.4</c:v>
                </c:pt>
                <c:pt idx="340">
                  <c:v>31.1</c:v>
                </c:pt>
                <c:pt idx="341">
                  <c:v>31.2</c:v>
                </c:pt>
                <c:pt idx="342">
                  <c:v>31.3</c:v>
                </c:pt>
                <c:pt idx="343">
                  <c:v>31.1</c:v>
                </c:pt>
                <c:pt idx="344">
                  <c:v>31.8</c:v>
                </c:pt>
                <c:pt idx="345">
                  <c:v>32.1</c:v>
                </c:pt>
                <c:pt idx="346">
                  <c:v>31.1</c:v>
                </c:pt>
                <c:pt idx="347">
                  <c:v>31.3</c:v>
                </c:pt>
                <c:pt idx="348">
                  <c:v>31.6</c:v>
                </c:pt>
                <c:pt idx="349">
                  <c:v>31.1</c:v>
                </c:pt>
                <c:pt idx="350">
                  <c:v>30.8</c:v>
                </c:pt>
                <c:pt idx="351">
                  <c:v>30.2</c:v>
                </c:pt>
                <c:pt idx="352">
                  <c:v>30.9</c:v>
                </c:pt>
                <c:pt idx="353">
                  <c:v>31.5</c:v>
                </c:pt>
                <c:pt idx="354">
                  <c:v>31.1</c:v>
                </c:pt>
                <c:pt idx="355">
                  <c:v>30.3</c:v>
                </c:pt>
                <c:pt idx="356">
                  <c:v>31.5</c:v>
                </c:pt>
                <c:pt idx="357">
                  <c:v>30.4</c:v>
                </c:pt>
                <c:pt idx="358">
                  <c:v>30.6</c:v>
                </c:pt>
                <c:pt idx="359">
                  <c:v>30.5</c:v>
                </c:pt>
                <c:pt idx="360">
                  <c:v>30.9</c:v>
                </c:pt>
                <c:pt idx="361">
                  <c:v>30.4</c:v>
                </c:pt>
                <c:pt idx="362">
                  <c:v>30.1</c:v>
                </c:pt>
                <c:pt idx="363">
                  <c:v>31.1</c:v>
                </c:pt>
                <c:pt idx="364">
                  <c:v>30.4</c:v>
                </c:pt>
                <c:pt idx="365">
                  <c:v>30.3</c:v>
                </c:pt>
                <c:pt idx="366">
                  <c:v>31.5</c:v>
                </c:pt>
                <c:pt idx="367">
                  <c:v>30.7</c:v>
                </c:pt>
                <c:pt idx="368">
                  <c:v>32.0</c:v>
                </c:pt>
                <c:pt idx="369">
                  <c:v>29.8</c:v>
                </c:pt>
                <c:pt idx="370">
                  <c:v>31.1</c:v>
                </c:pt>
                <c:pt idx="371">
                  <c:v>31.5</c:v>
                </c:pt>
                <c:pt idx="372">
                  <c:v>30.5</c:v>
                </c:pt>
                <c:pt idx="373">
                  <c:v>31.0</c:v>
                </c:pt>
                <c:pt idx="374">
                  <c:v>31.0</c:v>
                </c:pt>
                <c:pt idx="375">
                  <c:v>31.5</c:v>
                </c:pt>
                <c:pt idx="376">
                  <c:v>31.2</c:v>
                </c:pt>
                <c:pt idx="377">
                  <c:v>29.8</c:v>
                </c:pt>
                <c:pt idx="378">
                  <c:v>31.5</c:v>
                </c:pt>
                <c:pt idx="379">
                  <c:v>31.1</c:v>
                </c:pt>
                <c:pt idx="380">
                  <c:v>32.0</c:v>
                </c:pt>
                <c:pt idx="381">
                  <c:v>30.9</c:v>
                </c:pt>
                <c:pt idx="382">
                  <c:v>30.4</c:v>
                </c:pt>
                <c:pt idx="383">
                  <c:v>30.7</c:v>
                </c:pt>
                <c:pt idx="384">
                  <c:v>30.2</c:v>
                </c:pt>
                <c:pt idx="385">
                  <c:v>31.0</c:v>
                </c:pt>
                <c:pt idx="386">
                  <c:v>30.9</c:v>
                </c:pt>
                <c:pt idx="387">
                  <c:v>31.8</c:v>
                </c:pt>
                <c:pt idx="388">
                  <c:v>30.0</c:v>
                </c:pt>
                <c:pt idx="389">
                  <c:v>30.7</c:v>
                </c:pt>
                <c:pt idx="390">
                  <c:v>30.9</c:v>
                </c:pt>
                <c:pt idx="391">
                  <c:v>31.8</c:v>
                </c:pt>
                <c:pt idx="392">
                  <c:v>30.1</c:v>
                </c:pt>
                <c:pt idx="393">
                  <c:v>30.0</c:v>
                </c:pt>
                <c:pt idx="394">
                  <c:v>30.5</c:v>
                </c:pt>
                <c:pt idx="395">
                  <c:v>30.7</c:v>
                </c:pt>
                <c:pt idx="396">
                  <c:v>30.5</c:v>
                </c:pt>
                <c:pt idx="397">
                  <c:v>30.1</c:v>
                </c:pt>
                <c:pt idx="398">
                  <c:v>30.3</c:v>
                </c:pt>
                <c:pt idx="399">
                  <c:v>30.3</c:v>
                </c:pt>
                <c:pt idx="400">
                  <c:v>30.2</c:v>
                </c:pt>
                <c:pt idx="401">
                  <c:v>31.4</c:v>
                </c:pt>
                <c:pt idx="402">
                  <c:v>31.3</c:v>
                </c:pt>
                <c:pt idx="403">
                  <c:v>30.5</c:v>
                </c:pt>
                <c:pt idx="404">
                  <c:v>31.0</c:v>
                </c:pt>
                <c:pt idx="405">
                  <c:v>30.3</c:v>
                </c:pt>
                <c:pt idx="406">
                  <c:v>30.7</c:v>
                </c:pt>
                <c:pt idx="407">
                  <c:v>30.9</c:v>
                </c:pt>
                <c:pt idx="408">
                  <c:v>30.3</c:v>
                </c:pt>
                <c:pt idx="409">
                  <c:v>30.8</c:v>
                </c:pt>
                <c:pt idx="410">
                  <c:v>30.3</c:v>
                </c:pt>
                <c:pt idx="411">
                  <c:v>30.6</c:v>
                </c:pt>
                <c:pt idx="412">
                  <c:v>30.7</c:v>
                </c:pt>
                <c:pt idx="413">
                  <c:v>30.8</c:v>
                </c:pt>
                <c:pt idx="414">
                  <c:v>30.1</c:v>
                </c:pt>
                <c:pt idx="415">
                  <c:v>30.2</c:v>
                </c:pt>
                <c:pt idx="416">
                  <c:v>31.2</c:v>
                </c:pt>
                <c:pt idx="417">
                  <c:v>30.6</c:v>
                </c:pt>
                <c:pt idx="418">
                  <c:v>30.5</c:v>
                </c:pt>
                <c:pt idx="419">
                  <c:v>31.0</c:v>
                </c:pt>
                <c:pt idx="420">
                  <c:v>29.6</c:v>
                </c:pt>
                <c:pt idx="421">
                  <c:v>31.1</c:v>
                </c:pt>
                <c:pt idx="422">
                  <c:v>30.4</c:v>
                </c:pt>
                <c:pt idx="423">
                  <c:v>30.1</c:v>
                </c:pt>
                <c:pt idx="424">
                  <c:v>30.3</c:v>
                </c:pt>
                <c:pt idx="425">
                  <c:v>29.8</c:v>
                </c:pt>
                <c:pt idx="426">
                  <c:v>30.4</c:v>
                </c:pt>
                <c:pt idx="427">
                  <c:v>31.2</c:v>
                </c:pt>
                <c:pt idx="428">
                  <c:v>31.0</c:v>
                </c:pt>
                <c:pt idx="429">
                  <c:v>30.0</c:v>
                </c:pt>
                <c:pt idx="430">
                  <c:v>31.0</c:v>
                </c:pt>
                <c:pt idx="431">
                  <c:v>30.6</c:v>
                </c:pt>
                <c:pt idx="432">
                  <c:v>29.8</c:v>
                </c:pt>
                <c:pt idx="433">
                  <c:v>30.2</c:v>
                </c:pt>
                <c:pt idx="434">
                  <c:v>30.6</c:v>
                </c:pt>
                <c:pt idx="435">
                  <c:v>30.0</c:v>
                </c:pt>
                <c:pt idx="436">
                  <c:v>30.1</c:v>
                </c:pt>
                <c:pt idx="437">
                  <c:v>30.0</c:v>
                </c:pt>
                <c:pt idx="438">
                  <c:v>30.2</c:v>
                </c:pt>
                <c:pt idx="439">
                  <c:v>30.1</c:v>
                </c:pt>
                <c:pt idx="440">
                  <c:v>30.6</c:v>
                </c:pt>
                <c:pt idx="441">
                  <c:v>30.2</c:v>
                </c:pt>
                <c:pt idx="442">
                  <c:v>30.0</c:v>
                </c:pt>
                <c:pt idx="443">
                  <c:v>29.8</c:v>
                </c:pt>
                <c:pt idx="444">
                  <c:v>30.5</c:v>
                </c:pt>
                <c:pt idx="445">
                  <c:v>31.0</c:v>
                </c:pt>
                <c:pt idx="446">
                  <c:v>29.8</c:v>
                </c:pt>
                <c:pt idx="447">
                  <c:v>30.8</c:v>
                </c:pt>
                <c:pt idx="448">
                  <c:v>30.8</c:v>
                </c:pt>
                <c:pt idx="449">
                  <c:v>29.9</c:v>
                </c:pt>
                <c:pt idx="450">
                  <c:v>30.9</c:v>
                </c:pt>
                <c:pt idx="451">
                  <c:v>30.2</c:v>
                </c:pt>
                <c:pt idx="452">
                  <c:v>30.6</c:v>
                </c:pt>
                <c:pt idx="453">
                  <c:v>30.3</c:v>
                </c:pt>
                <c:pt idx="454">
                  <c:v>30.5</c:v>
                </c:pt>
                <c:pt idx="455">
                  <c:v>30.7</c:v>
                </c:pt>
                <c:pt idx="456">
                  <c:v>30.3</c:v>
                </c:pt>
                <c:pt idx="457">
                  <c:v>30.2</c:v>
                </c:pt>
                <c:pt idx="458">
                  <c:v>30.0</c:v>
                </c:pt>
                <c:pt idx="459">
                  <c:v>30.9</c:v>
                </c:pt>
                <c:pt idx="460">
                  <c:v>30.6</c:v>
                </c:pt>
                <c:pt idx="461">
                  <c:v>30.4</c:v>
                </c:pt>
                <c:pt idx="462">
                  <c:v>29.7</c:v>
                </c:pt>
                <c:pt idx="463">
                  <c:v>29.7</c:v>
                </c:pt>
                <c:pt idx="464">
                  <c:v>31.0</c:v>
                </c:pt>
                <c:pt idx="465">
                  <c:v>29.8</c:v>
                </c:pt>
                <c:pt idx="466">
                  <c:v>30.1</c:v>
                </c:pt>
                <c:pt idx="467">
                  <c:v>30.3</c:v>
                </c:pt>
                <c:pt idx="468">
                  <c:v>30.5</c:v>
                </c:pt>
                <c:pt idx="469">
                  <c:v>30.0</c:v>
                </c:pt>
                <c:pt idx="470">
                  <c:v>30.0</c:v>
                </c:pt>
                <c:pt idx="471">
                  <c:v>30.6</c:v>
                </c:pt>
                <c:pt idx="472">
                  <c:v>30.2</c:v>
                </c:pt>
                <c:pt idx="473">
                  <c:v>30.5</c:v>
                </c:pt>
                <c:pt idx="474">
                  <c:v>30.3</c:v>
                </c:pt>
                <c:pt idx="475">
                  <c:v>31.1</c:v>
                </c:pt>
                <c:pt idx="476">
                  <c:v>29.7</c:v>
                </c:pt>
                <c:pt idx="477">
                  <c:v>30.4</c:v>
                </c:pt>
                <c:pt idx="478">
                  <c:v>30.0</c:v>
                </c:pt>
                <c:pt idx="479">
                  <c:v>29.7</c:v>
                </c:pt>
                <c:pt idx="480">
                  <c:v>29.8</c:v>
                </c:pt>
                <c:pt idx="481">
                  <c:v>30.1</c:v>
                </c:pt>
                <c:pt idx="482">
                  <c:v>30.0</c:v>
                </c:pt>
                <c:pt idx="483">
                  <c:v>30.2</c:v>
                </c:pt>
                <c:pt idx="484">
                  <c:v>30.2</c:v>
                </c:pt>
                <c:pt idx="485">
                  <c:v>29.8</c:v>
                </c:pt>
                <c:pt idx="486">
                  <c:v>29.7</c:v>
                </c:pt>
                <c:pt idx="487">
                  <c:v>29.4</c:v>
                </c:pt>
                <c:pt idx="488">
                  <c:v>30.2</c:v>
                </c:pt>
                <c:pt idx="489">
                  <c:v>29.3</c:v>
                </c:pt>
                <c:pt idx="490">
                  <c:v>29.8</c:v>
                </c:pt>
                <c:pt idx="491">
                  <c:v>29.7</c:v>
                </c:pt>
                <c:pt idx="492">
                  <c:v>30.6</c:v>
                </c:pt>
                <c:pt idx="493">
                  <c:v>29.7</c:v>
                </c:pt>
                <c:pt idx="494">
                  <c:v>30.8</c:v>
                </c:pt>
                <c:pt idx="495">
                  <c:v>29.5</c:v>
                </c:pt>
                <c:pt idx="496">
                  <c:v>29.7</c:v>
                </c:pt>
                <c:pt idx="497">
                  <c:v>30.1</c:v>
                </c:pt>
                <c:pt idx="498">
                  <c:v>30.2</c:v>
                </c:pt>
                <c:pt idx="499">
                  <c:v>30.0</c:v>
                </c:pt>
                <c:pt idx="500">
                  <c:v>29.1</c:v>
                </c:pt>
                <c:pt idx="501">
                  <c:v>29.6</c:v>
                </c:pt>
                <c:pt idx="502">
                  <c:v>30.3</c:v>
                </c:pt>
                <c:pt idx="503">
                  <c:v>30.0</c:v>
                </c:pt>
                <c:pt idx="504">
                  <c:v>30.6</c:v>
                </c:pt>
                <c:pt idx="505">
                  <c:v>30.4</c:v>
                </c:pt>
                <c:pt idx="506">
                  <c:v>30.0</c:v>
                </c:pt>
                <c:pt idx="507">
                  <c:v>30.7</c:v>
                </c:pt>
                <c:pt idx="508">
                  <c:v>30.3</c:v>
                </c:pt>
                <c:pt idx="509">
                  <c:v>30.0</c:v>
                </c:pt>
                <c:pt idx="510">
                  <c:v>29.7</c:v>
                </c:pt>
                <c:pt idx="511">
                  <c:v>30.5</c:v>
                </c:pt>
                <c:pt idx="512">
                  <c:v>29.8</c:v>
                </c:pt>
                <c:pt idx="513">
                  <c:v>29.0</c:v>
                </c:pt>
                <c:pt idx="514">
                  <c:v>29.5</c:v>
                </c:pt>
                <c:pt idx="515">
                  <c:v>30.1</c:v>
                </c:pt>
                <c:pt idx="516">
                  <c:v>30.2</c:v>
                </c:pt>
                <c:pt idx="517">
                  <c:v>30.0</c:v>
                </c:pt>
                <c:pt idx="518">
                  <c:v>29.6</c:v>
                </c:pt>
                <c:pt idx="519">
                  <c:v>30.0</c:v>
                </c:pt>
                <c:pt idx="520">
                  <c:v>30.9</c:v>
                </c:pt>
                <c:pt idx="521">
                  <c:v>30.2</c:v>
                </c:pt>
                <c:pt idx="522">
                  <c:v>30.1</c:v>
                </c:pt>
                <c:pt idx="523">
                  <c:v>29.9</c:v>
                </c:pt>
                <c:pt idx="524">
                  <c:v>30.4</c:v>
                </c:pt>
                <c:pt idx="525">
                  <c:v>30.0</c:v>
                </c:pt>
                <c:pt idx="526">
                  <c:v>30.2</c:v>
                </c:pt>
                <c:pt idx="527">
                  <c:v>29.2</c:v>
                </c:pt>
                <c:pt idx="528">
                  <c:v>29.6</c:v>
                </c:pt>
                <c:pt idx="529">
                  <c:v>30.0</c:v>
                </c:pt>
                <c:pt idx="530">
                  <c:v>30.1</c:v>
                </c:pt>
                <c:pt idx="531">
                  <c:v>29.7</c:v>
                </c:pt>
                <c:pt idx="532">
                  <c:v>29.4</c:v>
                </c:pt>
                <c:pt idx="533">
                  <c:v>30.2</c:v>
                </c:pt>
                <c:pt idx="534">
                  <c:v>29.7</c:v>
                </c:pt>
                <c:pt idx="535">
                  <c:v>29.3</c:v>
                </c:pt>
                <c:pt idx="536">
                  <c:v>29.5</c:v>
                </c:pt>
                <c:pt idx="537">
                  <c:v>29.8</c:v>
                </c:pt>
                <c:pt idx="538">
                  <c:v>29.1</c:v>
                </c:pt>
                <c:pt idx="539">
                  <c:v>29.6</c:v>
                </c:pt>
                <c:pt idx="540">
                  <c:v>30.1</c:v>
                </c:pt>
                <c:pt idx="541">
                  <c:v>29.8</c:v>
                </c:pt>
                <c:pt idx="542">
                  <c:v>29.8</c:v>
                </c:pt>
                <c:pt idx="543">
                  <c:v>28.5</c:v>
                </c:pt>
                <c:pt idx="544">
                  <c:v>29.3</c:v>
                </c:pt>
                <c:pt idx="545">
                  <c:v>29.2</c:v>
                </c:pt>
                <c:pt idx="546">
                  <c:v>29.1</c:v>
                </c:pt>
                <c:pt idx="547">
                  <c:v>29.8</c:v>
                </c:pt>
                <c:pt idx="548">
                  <c:v>29.7</c:v>
                </c:pt>
                <c:pt idx="549">
                  <c:v>29.9</c:v>
                </c:pt>
                <c:pt idx="550">
                  <c:v>29.8</c:v>
                </c:pt>
                <c:pt idx="551">
                  <c:v>29.9</c:v>
                </c:pt>
                <c:pt idx="552">
                  <c:v>30.5</c:v>
                </c:pt>
                <c:pt idx="553">
                  <c:v>30.2</c:v>
                </c:pt>
                <c:pt idx="554">
                  <c:v>29.7</c:v>
                </c:pt>
                <c:pt idx="555">
                  <c:v>30.6</c:v>
                </c:pt>
                <c:pt idx="556">
                  <c:v>29.8</c:v>
                </c:pt>
                <c:pt idx="557">
                  <c:v>29.3</c:v>
                </c:pt>
                <c:pt idx="558">
                  <c:v>29.9</c:v>
                </c:pt>
                <c:pt idx="559">
                  <c:v>30.2</c:v>
                </c:pt>
                <c:pt idx="560">
                  <c:v>29.1</c:v>
                </c:pt>
                <c:pt idx="561">
                  <c:v>31.1</c:v>
                </c:pt>
                <c:pt idx="562">
                  <c:v>29.3</c:v>
                </c:pt>
                <c:pt idx="563">
                  <c:v>29.4</c:v>
                </c:pt>
                <c:pt idx="564">
                  <c:v>30.1</c:v>
                </c:pt>
                <c:pt idx="565">
                  <c:v>30.0</c:v>
                </c:pt>
                <c:pt idx="566">
                  <c:v>28.8</c:v>
                </c:pt>
                <c:pt idx="567">
                  <c:v>29.5</c:v>
                </c:pt>
                <c:pt idx="568">
                  <c:v>29.2</c:v>
                </c:pt>
                <c:pt idx="569">
                  <c:v>29.6</c:v>
                </c:pt>
                <c:pt idx="570">
                  <c:v>30.1</c:v>
                </c:pt>
                <c:pt idx="571">
                  <c:v>29.3</c:v>
                </c:pt>
                <c:pt idx="572">
                  <c:v>29.3</c:v>
                </c:pt>
                <c:pt idx="573">
                  <c:v>30.3</c:v>
                </c:pt>
                <c:pt idx="574">
                  <c:v>29.4</c:v>
                </c:pt>
                <c:pt idx="575">
                  <c:v>29.5</c:v>
                </c:pt>
                <c:pt idx="576">
                  <c:v>29.6</c:v>
                </c:pt>
                <c:pt idx="577">
                  <c:v>29.1</c:v>
                </c:pt>
                <c:pt idx="578">
                  <c:v>29.1</c:v>
                </c:pt>
                <c:pt idx="579">
                  <c:v>28.2</c:v>
                </c:pt>
                <c:pt idx="580">
                  <c:v>29.5</c:v>
                </c:pt>
                <c:pt idx="581">
                  <c:v>30.1</c:v>
                </c:pt>
                <c:pt idx="582">
                  <c:v>28.7</c:v>
                </c:pt>
                <c:pt idx="583">
                  <c:v>29.1</c:v>
                </c:pt>
                <c:pt idx="584">
                  <c:v>29.9</c:v>
                </c:pt>
                <c:pt idx="585">
                  <c:v>29.3</c:v>
                </c:pt>
                <c:pt idx="586">
                  <c:v>29.3</c:v>
                </c:pt>
                <c:pt idx="587">
                  <c:v>29.5</c:v>
                </c:pt>
                <c:pt idx="588">
                  <c:v>29.6</c:v>
                </c:pt>
                <c:pt idx="589">
                  <c:v>29.9</c:v>
                </c:pt>
                <c:pt idx="590">
                  <c:v>30.6</c:v>
                </c:pt>
                <c:pt idx="591">
                  <c:v>29.5</c:v>
                </c:pt>
                <c:pt idx="592">
                  <c:v>30.4</c:v>
                </c:pt>
                <c:pt idx="593">
                  <c:v>29.9</c:v>
                </c:pt>
                <c:pt idx="594">
                  <c:v>30.0</c:v>
                </c:pt>
                <c:pt idx="595">
                  <c:v>28.8</c:v>
                </c:pt>
                <c:pt idx="596">
                  <c:v>29.9</c:v>
                </c:pt>
                <c:pt idx="597">
                  <c:v>29.5</c:v>
                </c:pt>
                <c:pt idx="598">
                  <c:v>29.6</c:v>
                </c:pt>
                <c:pt idx="599">
                  <c:v>28.9</c:v>
                </c:pt>
                <c:pt idx="600">
                  <c:v>28.9</c:v>
                </c:pt>
                <c:pt idx="601">
                  <c:v>29.5</c:v>
                </c:pt>
                <c:pt idx="602">
                  <c:v>29.6</c:v>
                </c:pt>
                <c:pt idx="603">
                  <c:v>29.5</c:v>
                </c:pt>
                <c:pt idx="604">
                  <c:v>29.1</c:v>
                </c:pt>
                <c:pt idx="605">
                  <c:v>28.8</c:v>
                </c:pt>
                <c:pt idx="606">
                  <c:v>29.4</c:v>
                </c:pt>
                <c:pt idx="607">
                  <c:v>29.4</c:v>
                </c:pt>
                <c:pt idx="608">
                  <c:v>30.2</c:v>
                </c:pt>
                <c:pt idx="609">
                  <c:v>29.2</c:v>
                </c:pt>
                <c:pt idx="610">
                  <c:v>28.8</c:v>
                </c:pt>
                <c:pt idx="611">
                  <c:v>28.6</c:v>
                </c:pt>
                <c:pt idx="612">
                  <c:v>29.3</c:v>
                </c:pt>
                <c:pt idx="613">
                  <c:v>29.8</c:v>
                </c:pt>
                <c:pt idx="614">
                  <c:v>29.7</c:v>
                </c:pt>
                <c:pt idx="615">
                  <c:v>28.9</c:v>
                </c:pt>
                <c:pt idx="616">
                  <c:v>30.1</c:v>
                </c:pt>
                <c:pt idx="617">
                  <c:v>29.4</c:v>
                </c:pt>
                <c:pt idx="618">
                  <c:v>29.8</c:v>
                </c:pt>
                <c:pt idx="619">
                  <c:v>29.4</c:v>
                </c:pt>
                <c:pt idx="620">
                  <c:v>28.9</c:v>
                </c:pt>
                <c:pt idx="621">
                  <c:v>29.0</c:v>
                </c:pt>
                <c:pt idx="622">
                  <c:v>29.8</c:v>
                </c:pt>
                <c:pt idx="623">
                  <c:v>29.8</c:v>
                </c:pt>
                <c:pt idx="624">
                  <c:v>31.3</c:v>
                </c:pt>
                <c:pt idx="625">
                  <c:v>30.2</c:v>
                </c:pt>
                <c:pt idx="626">
                  <c:v>29.2</c:v>
                </c:pt>
                <c:pt idx="627">
                  <c:v>29.8</c:v>
                </c:pt>
                <c:pt idx="628">
                  <c:v>29.2</c:v>
                </c:pt>
                <c:pt idx="629">
                  <c:v>28.8</c:v>
                </c:pt>
                <c:pt idx="630">
                  <c:v>28.6</c:v>
                </c:pt>
                <c:pt idx="631">
                  <c:v>28.9</c:v>
                </c:pt>
                <c:pt idx="632">
                  <c:v>28.8</c:v>
                </c:pt>
                <c:pt idx="633">
                  <c:v>29.3</c:v>
                </c:pt>
                <c:pt idx="634">
                  <c:v>28.9</c:v>
                </c:pt>
                <c:pt idx="635">
                  <c:v>29.7</c:v>
                </c:pt>
                <c:pt idx="636">
                  <c:v>29.1</c:v>
                </c:pt>
                <c:pt idx="637">
                  <c:v>29.2</c:v>
                </c:pt>
                <c:pt idx="638">
                  <c:v>29.2</c:v>
                </c:pt>
                <c:pt idx="639">
                  <c:v>29.4</c:v>
                </c:pt>
                <c:pt idx="640">
                  <c:v>30.5</c:v>
                </c:pt>
                <c:pt idx="641">
                  <c:v>29.3</c:v>
                </c:pt>
                <c:pt idx="642">
                  <c:v>29.4</c:v>
                </c:pt>
                <c:pt idx="643">
                  <c:v>29.4</c:v>
                </c:pt>
                <c:pt idx="644">
                  <c:v>29.2</c:v>
                </c:pt>
                <c:pt idx="645">
                  <c:v>30.5</c:v>
                </c:pt>
                <c:pt idx="646">
                  <c:v>29.6</c:v>
                </c:pt>
                <c:pt idx="647">
                  <c:v>29.1</c:v>
                </c:pt>
                <c:pt idx="648">
                  <c:v>29.2</c:v>
                </c:pt>
                <c:pt idx="649">
                  <c:v>28.8</c:v>
                </c:pt>
                <c:pt idx="650">
                  <c:v>28.9</c:v>
                </c:pt>
                <c:pt idx="651">
                  <c:v>30.2</c:v>
                </c:pt>
                <c:pt idx="652">
                  <c:v>29.4</c:v>
                </c:pt>
                <c:pt idx="653">
                  <c:v>29.4</c:v>
                </c:pt>
                <c:pt idx="654">
                  <c:v>28.5</c:v>
                </c:pt>
                <c:pt idx="655">
                  <c:v>28.9</c:v>
                </c:pt>
                <c:pt idx="656">
                  <c:v>30.2</c:v>
                </c:pt>
                <c:pt idx="657">
                  <c:v>29.7</c:v>
                </c:pt>
                <c:pt idx="658">
                  <c:v>28.9</c:v>
                </c:pt>
                <c:pt idx="659">
                  <c:v>29.5</c:v>
                </c:pt>
                <c:pt idx="660">
                  <c:v>28.3</c:v>
                </c:pt>
                <c:pt idx="661">
                  <c:v>29.3</c:v>
                </c:pt>
                <c:pt idx="662">
                  <c:v>29.1</c:v>
                </c:pt>
                <c:pt idx="663">
                  <c:v>28.6</c:v>
                </c:pt>
                <c:pt idx="664">
                  <c:v>29.1</c:v>
                </c:pt>
                <c:pt idx="665">
                  <c:v>28.7</c:v>
                </c:pt>
                <c:pt idx="666">
                  <c:v>29.8</c:v>
                </c:pt>
                <c:pt idx="667">
                  <c:v>29.1</c:v>
                </c:pt>
                <c:pt idx="668">
                  <c:v>29.3</c:v>
                </c:pt>
                <c:pt idx="669">
                  <c:v>30.7</c:v>
                </c:pt>
                <c:pt idx="670">
                  <c:v>29.0</c:v>
                </c:pt>
                <c:pt idx="671">
                  <c:v>28.6</c:v>
                </c:pt>
                <c:pt idx="672">
                  <c:v>28.1</c:v>
                </c:pt>
                <c:pt idx="673">
                  <c:v>29.2</c:v>
                </c:pt>
                <c:pt idx="674">
                  <c:v>28.9</c:v>
                </c:pt>
                <c:pt idx="675">
                  <c:v>28.4</c:v>
                </c:pt>
                <c:pt idx="676">
                  <c:v>29.3</c:v>
                </c:pt>
                <c:pt idx="677">
                  <c:v>29.3</c:v>
                </c:pt>
                <c:pt idx="678">
                  <c:v>29.6</c:v>
                </c:pt>
                <c:pt idx="679">
                  <c:v>29.6</c:v>
                </c:pt>
                <c:pt idx="680">
                  <c:v>29.0</c:v>
                </c:pt>
                <c:pt idx="681">
                  <c:v>29.4</c:v>
                </c:pt>
                <c:pt idx="682">
                  <c:v>29.2</c:v>
                </c:pt>
                <c:pt idx="683">
                  <c:v>28.6</c:v>
                </c:pt>
                <c:pt idx="684">
                  <c:v>29.4</c:v>
                </c:pt>
                <c:pt idx="685">
                  <c:v>28.5</c:v>
                </c:pt>
                <c:pt idx="686">
                  <c:v>28.8</c:v>
                </c:pt>
                <c:pt idx="687">
                  <c:v>29.5</c:v>
                </c:pt>
                <c:pt idx="688">
                  <c:v>28.1</c:v>
                </c:pt>
                <c:pt idx="689">
                  <c:v>28.7</c:v>
                </c:pt>
                <c:pt idx="690">
                  <c:v>28.6</c:v>
                </c:pt>
                <c:pt idx="691">
                  <c:v>29.3</c:v>
                </c:pt>
                <c:pt idx="692">
                  <c:v>28.5</c:v>
                </c:pt>
                <c:pt idx="693">
                  <c:v>29.0</c:v>
                </c:pt>
                <c:pt idx="694">
                  <c:v>28.5</c:v>
                </c:pt>
                <c:pt idx="695">
                  <c:v>29.7</c:v>
                </c:pt>
                <c:pt idx="696">
                  <c:v>28.7</c:v>
                </c:pt>
                <c:pt idx="697">
                  <c:v>28.9</c:v>
                </c:pt>
                <c:pt idx="698">
                  <c:v>28.5</c:v>
                </c:pt>
                <c:pt idx="699">
                  <c:v>30.2</c:v>
                </c:pt>
                <c:pt idx="700">
                  <c:v>28.3</c:v>
                </c:pt>
                <c:pt idx="701">
                  <c:v>28.1</c:v>
                </c:pt>
                <c:pt idx="702">
                  <c:v>29.1</c:v>
                </c:pt>
                <c:pt idx="703">
                  <c:v>29.1</c:v>
                </c:pt>
                <c:pt idx="704">
                  <c:v>29.4</c:v>
                </c:pt>
                <c:pt idx="705">
                  <c:v>28.6</c:v>
                </c:pt>
                <c:pt idx="706">
                  <c:v>29.4</c:v>
                </c:pt>
                <c:pt idx="707">
                  <c:v>29.1</c:v>
                </c:pt>
                <c:pt idx="708">
                  <c:v>28.5</c:v>
                </c:pt>
                <c:pt idx="709">
                  <c:v>28.8</c:v>
                </c:pt>
                <c:pt idx="710">
                  <c:v>29.6</c:v>
                </c:pt>
                <c:pt idx="711">
                  <c:v>29.5</c:v>
                </c:pt>
                <c:pt idx="712">
                  <c:v>28.9</c:v>
                </c:pt>
                <c:pt idx="713">
                  <c:v>29.5</c:v>
                </c:pt>
                <c:pt idx="714">
                  <c:v>28.6</c:v>
                </c:pt>
                <c:pt idx="715">
                  <c:v>28.9</c:v>
                </c:pt>
                <c:pt idx="716">
                  <c:v>28.9</c:v>
                </c:pt>
                <c:pt idx="717">
                  <c:v>29.6</c:v>
                </c:pt>
                <c:pt idx="718">
                  <c:v>29.1</c:v>
                </c:pt>
                <c:pt idx="719">
                  <c:v>28.7</c:v>
                </c:pt>
                <c:pt idx="720">
                  <c:v>28.7</c:v>
                </c:pt>
                <c:pt idx="721">
                  <c:v>29.2</c:v>
                </c:pt>
                <c:pt idx="722">
                  <c:v>28.7</c:v>
                </c:pt>
                <c:pt idx="723">
                  <c:v>28.4</c:v>
                </c:pt>
                <c:pt idx="724">
                  <c:v>29.5</c:v>
                </c:pt>
                <c:pt idx="725">
                  <c:v>29.2</c:v>
                </c:pt>
                <c:pt idx="726">
                  <c:v>30.1</c:v>
                </c:pt>
                <c:pt idx="727">
                  <c:v>29.6</c:v>
                </c:pt>
                <c:pt idx="728">
                  <c:v>29.4</c:v>
                </c:pt>
                <c:pt idx="729">
                  <c:v>29.0</c:v>
                </c:pt>
                <c:pt idx="730">
                  <c:v>29.1</c:v>
                </c:pt>
                <c:pt idx="731">
                  <c:v>28.9</c:v>
                </c:pt>
                <c:pt idx="732">
                  <c:v>28.7</c:v>
                </c:pt>
                <c:pt idx="733">
                  <c:v>29.0</c:v>
                </c:pt>
                <c:pt idx="734">
                  <c:v>29.7</c:v>
                </c:pt>
                <c:pt idx="735">
                  <c:v>28.9</c:v>
                </c:pt>
                <c:pt idx="736">
                  <c:v>29.3</c:v>
                </c:pt>
                <c:pt idx="737">
                  <c:v>28.6</c:v>
                </c:pt>
                <c:pt idx="738">
                  <c:v>29.2</c:v>
                </c:pt>
                <c:pt idx="739">
                  <c:v>28.7</c:v>
                </c:pt>
                <c:pt idx="740">
                  <c:v>28.7</c:v>
                </c:pt>
                <c:pt idx="741">
                  <c:v>28.5</c:v>
                </c:pt>
                <c:pt idx="742">
                  <c:v>29.3</c:v>
                </c:pt>
                <c:pt idx="743">
                  <c:v>29.4</c:v>
                </c:pt>
                <c:pt idx="744">
                  <c:v>28.7</c:v>
                </c:pt>
                <c:pt idx="745">
                  <c:v>28.5</c:v>
                </c:pt>
                <c:pt idx="746">
                  <c:v>28.3</c:v>
                </c:pt>
                <c:pt idx="747">
                  <c:v>29.5</c:v>
                </c:pt>
                <c:pt idx="748">
                  <c:v>28.0</c:v>
                </c:pt>
                <c:pt idx="749">
                  <c:v>28.4</c:v>
                </c:pt>
                <c:pt idx="750">
                  <c:v>29.4</c:v>
                </c:pt>
                <c:pt idx="751">
                  <c:v>28.2</c:v>
                </c:pt>
                <c:pt idx="752">
                  <c:v>28.2</c:v>
                </c:pt>
                <c:pt idx="753">
                  <c:v>28.8</c:v>
                </c:pt>
                <c:pt idx="754">
                  <c:v>28.7</c:v>
                </c:pt>
                <c:pt idx="755">
                  <c:v>29.3</c:v>
                </c:pt>
                <c:pt idx="756">
                  <c:v>29.1</c:v>
                </c:pt>
                <c:pt idx="757">
                  <c:v>29.1</c:v>
                </c:pt>
                <c:pt idx="758">
                  <c:v>28.2</c:v>
                </c:pt>
                <c:pt idx="759">
                  <c:v>28.8</c:v>
                </c:pt>
                <c:pt idx="760">
                  <c:v>29.2</c:v>
                </c:pt>
                <c:pt idx="761">
                  <c:v>28.3</c:v>
                </c:pt>
                <c:pt idx="762">
                  <c:v>29.2</c:v>
                </c:pt>
                <c:pt idx="763">
                  <c:v>28.5</c:v>
                </c:pt>
                <c:pt idx="764">
                  <c:v>29.3</c:v>
                </c:pt>
                <c:pt idx="765">
                  <c:v>28.4</c:v>
                </c:pt>
                <c:pt idx="766">
                  <c:v>28.3</c:v>
                </c:pt>
                <c:pt idx="767">
                  <c:v>28.8</c:v>
                </c:pt>
                <c:pt idx="768">
                  <c:v>28.8</c:v>
                </c:pt>
                <c:pt idx="769">
                  <c:v>27.8</c:v>
                </c:pt>
                <c:pt idx="770">
                  <c:v>29.0</c:v>
                </c:pt>
                <c:pt idx="771">
                  <c:v>28.9</c:v>
                </c:pt>
                <c:pt idx="772">
                  <c:v>28.1</c:v>
                </c:pt>
                <c:pt idx="773">
                  <c:v>29.4</c:v>
                </c:pt>
                <c:pt idx="774">
                  <c:v>29.7</c:v>
                </c:pt>
                <c:pt idx="775">
                  <c:v>28.6</c:v>
                </c:pt>
                <c:pt idx="776">
                  <c:v>29.0</c:v>
                </c:pt>
                <c:pt idx="777">
                  <c:v>28.0</c:v>
                </c:pt>
                <c:pt idx="778">
                  <c:v>29.3</c:v>
                </c:pt>
                <c:pt idx="779">
                  <c:v>28.0</c:v>
                </c:pt>
                <c:pt idx="780">
                  <c:v>28.4</c:v>
                </c:pt>
                <c:pt idx="781">
                  <c:v>28.0</c:v>
                </c:pt>
                <c:pt idx="782">
                  <c:v>27.9</c:v>
                </c:pt>
                <c:pt idx="783">
                  <c:v>29.2</c:v>
                </c:pt>
                <c:pt idx="784">
                  <c:v>28.9</c:v>
                </c:pt>
                <c:pt idx="785">
                  <c:v>28.2</c:v>
                </c:pt>
                <c:pt idx="786">
                  <c:v>28.8</c:v>
                </c:pt>
                <c:pt idx="787">
                  <c:v>27.8</c:v>
                </c:pt>
                <c:pt idx="788">
                  <c:v>28.9</c:v>
                </c:pt>
                <c:pt idx="789">
                  <c:v>29.0</c:v>
                </c:pt>
                <c:pt idx="790">
                  <c:v>28.8</c:v>
                </c:pt>
                <c:pt idx="791">
                  <c:v>28.0</c:v>
                </c:pt>
                <c:pt idx="792">
                  <c:v>28.9</c:v>
                </c:pt>
                <c:pt idx="793">
                  <c:v>28.6</c:v>
                </c:pt>
                <c:pt idx="794">
                  <c:v>28.4</c:v>
                </c:pt>
                <c:pt idx="795">
                  <c:v>28.4</c:v>
                </c:pt>
                <c:pt idx="796">
                  <c:v>28.5</c:v>
                </c:pt>
                <c:pt idx="797">
                  <c:v>28.0</c:v>
                </c:pt>
                <c:pt idx="798">
                  <c:v>28.4</c:v>
                </c:pt>
                <c:pt idx="799">
                  <c:v>28.2</c:v>
                </c:pt>
                <c:pt idx="800">
                  <c:v>29.1</c:v>
                </c:pt>
                <c:pt idx="801">
                  <c:v>29.0</c:v>
                </c:pt>
                <c:pt idx="802">
                  <c:v>28.6</c:v>
                </c:pt>
                <c:pt idx="803">
                  <c:v>28.3</c:v>
                </c:pt>
                <c:pt idx="804">
                  <c:v>28.8</c:v>
                </c:pt>
                <c:pt idx="805">
                  <c:v>28.7</c:v>
                </c:pt>
                <c:pt idx="806">
                  <c:v>28.9</c:v>
                </c:pt>
                <c:pt idx="807">
                  <c:v>27.9</c:v>
                </c:pt>
                <c:pt idx="808">
                  <c:v>27.9</c:v>
                </c:pt>
                <c:pt idx="809">
                  <c:v>28.5</c:v>
                </c:pt>
                <c:pt idx="810">
                  <c:v>27.7</c:v>
                </c:pt>
                <c:pt idx="811">
                  <c:v>27.9</c:v>
                </c:pt>
                <c:pt idx="812">
                  <c:v>28.1</c:v>
                </c:pt>
                <c:pt idx="813">
                  <c:v>28.2</c:v>
                </c:pt>
                <c:pt idx="814">
                  <c:v>28.0</c:v>
                </c:pt>
                <c:pt idx="815">
                  <c:v>29.0</c:v>
                </c:pt>
                <c:pt idx="816">
                  <c:v>28.4</c:v>
                </c:pt>
                <c:pt idx="817">
                  <c:v>27.8</c:v>
                </c:pt>
                <c:pt idx="818">
                  <c:v>28.3</c:v>
                </c:pt>
                <c:pt idx="819">
                  <c:v>28.7</c:v>
                </c:pt>
                <c:pt idx="820">
                  <c:v>28.7</c:v>
                </c:pt>
                <c:pt idx="821">
                  <c:v>28.6</c:v>
                </c:pt>
                <c:pt idx="822">
                  <c:v>28.3</c:v>
                </c:pt>
                <c:pt idx="823">
                  <c:v>28.2</c:v>
                </c:pt>
                <c:pt idx="824">
                  <c:v>29.5</c:v>
                </c:pt>
                <c:pt idx="825">
                  <c:v>28.6</c:v>
                </c:pt>
                <c:pt idx="826">
                  <c:v>28.4</c:v>
                </c:pt>
                <c:pt idx="827">
                  <c:v>28.2</c:v>
                </c:pt>
                <c:pt idx="828">
                  <c:v>28.4</c:v>
                </c:pt>
                <c:pt idx="829">
                  <c:v>28.5</c:v>
                </c:pt>
                <c:pt idx="830">
                  <c:v>28.6</c:v>
                </c:pt>
                <c:pt idx="831">
                  <c:v>28.6</c:v>
                </c:pt>
                <c:pt idx="832">
                  <c:v>29.3</c:v>
                </c:pt>
                <c:pt idx="833">
                  <c:v>28.4</c:v>
                </c:pt>
                <c:pt idx="834">
                  <c:v>27.9</c:v>
                </c:pt>
                <c:pt idx="835">
                  <c:v>28.7</c:v>
                </c:pt>
                <c:pt idx="836">
                  <c:v>28.8</c:v>
                </c:pt>
                <c:pt idx="837">
                  <c:v>28.7</c:v>
                </c:pt>
                <c:pt idx="838">
                  <c:v>28.1</c:v>
                </c:pt>
                <c:pt idx="839">
                  <c:v>28.9</c:v>
                </c:pt>
                <c:pt idx="840">
                  <c:v>28.7</c:v>
                </c:pt>
                <c:pt idx="841">
                  <c:v>28.9</c:v>
                </c:pt>
                <c:pt idx="842">
                  <c:v>28.6</c:v>
                </c:pt>
                <c:pt idx="843">
                  <c:v>28.2</c:v>
                </c:pt>
                <c:pt idx="844">
                  <c:v>28.2</c:v>
                </c:pt>
                <c:pt idx="845">
                  <c:v>29.1</c:v>
                </c:pt>
                <c:pt idx="846">
                  <c:v>28.5</c:v>
                </c:pt>
                <c:pt idx="847">
                  <c:v>28.2</c:v>
                </c:pt>
                <c:pt idx="848">
                  <c:v>28.1</c:v>
                </c:pt>
                <c:pt idx="849">
                  <c:v>29.0</c:v>
                </c:pt>
                <c:pt idx="850">
                  <c:v>28.3</c:v>
                </c:pt>
                <c:pt idx="851">
                  <c:v>27.8</c:v>
                </c:pt>
                <c:pt idx="852">
                  <c:v>27.8</c:v>
                </c:pt>
                <c:pt idx="853">
                  <c:v>28.2</c:v>
                </c:pt>
                <c:pt idx="854">
                  <c:v>28.7</c:v>
                </c:pt>
                <c:pt idx="855">
                  <c:v>27.7</c:v>
                </c:pt>
                <c:pt idx="856">
                  <c:v>28.0</c:v>
                </c:pt>
                <c:pt idx="857">
                  <c:v>28.3</c:v>
                </c:pt>
                <c:pt idx="858">
                  <c:v>28.2</c:v>
                </c:pt>
                <c:pt idx="859">
                  <c:v>28.0</c:v>
                </c:pt>
                <c:pt idx="860">
                  <c:v>28.4</c:v>
                </c:pt>
                <c:pt idx="861">
                  <c:v>28.3</c:v>
                </c:pt>
                <c:pt idx="862">
                  <c:v>28.5</c:v>
                </c:pt>
                <c:pt idx="863">
                  <c:v>28.9</c:v>
                </c:pt>
                <c:pt idx="864">
                  <c:v>27.9</c:v>
                </c:pt>
                <c:pt idx="865">
                  <c:v>28.1</c:v>
                </c:pt>
                <c:pt idx="866">
                  <c:v>27.7</c:v>
                </c:pt>
                <c:pt idx="867">
                  <c:v>28.4</c:v>
                </c:pt>
                <c:pt idx="868">
                  <c:v>27.9</c:v>
                </c:pt>
                <c:pt idx="869">
                  <c:v>27.8</c:v>
                </c:pt>
                <c:pt idx="870">
                  <c:v>28.3</c:v>
                </c:pt>
                <c:pt idx="871">
                  <c:v>28.7</c:v>
                </c:pt>
                <c:pt idx="872">
                  <c:v>28.0</c:v>
                </c:pt>
                <c:pt idx="873">
                  <c:v>28.2</c:v>
                </c:pt>
                <c:pt idx="874">
                  <c:v>28.3</c:v>
                </c:pt>
                <c:pt idx="875">
                  <c:v>27.8</c:v>
                </c:pt>
                <c:pt idx="876">
                  <c:v>28.3</c:v>
                </c:pt>
                <c:pt idx="877">
                  <c:v>28.6</c:v>
                </c:pt>
                <c:pt idx="878">
                  <c:v>27.9</c:v>
                </c:pt>
                <c:pt idx="879">
                  <c:v>28.8</c:v>
                </c:pt>
                <c:pt idx="880">
                  <c:v>28.2</c:v>
                </c:pt>
                <c:pt idx="881">
                  <c:v>28.4</c:v>
                </c:pt>
                <c:pt idx="882">
                  <c:v>28.5</c:v>
                </c:pt>
                <c:pt idx="883">
                  <c:v>27.6</c:v>
                </c:pt>
                <c:pt idx="884">
                  <c:v>28.0</c:v>
                </c:pt>
                <c:pt idx="885">
                  <c:v>28.2</c:v>
                </c:pt>
                <c:pt idx="886">
                  <c:v>27.7</c:v>
                </c:pt>
                <c:pt idx="887">
                  <c:v>28.2</c:v>
                </c:pt>
                <c:pt idx="888">
                  <c:v>28.3</c:v>
                </c:pt>
                <c:pt idx="889">
                  <c:v>28.0</c:v>
                </c:pt>
                <c:pt idx="890">
                  <c:v>28.6</c:v>
                </c:pt>
                <c:pt idx="891">
                  <c:v>29.4</c:v>
                </c:pt>
                <c:pt idx="892">
                  <c:v>28.1</c:v>
                </c:pt>
                <c:pt idx="893">
                  <c:v>27.9</c:v>
                </c:pt>
                <c:pt idx="894">
                  <c:v>28.5</c:v>
                </c:pt>
                <c:pt idx="895">
                  <c:v>28.0</c:v>
                </c:pt>
                <c:pt idx="896">
                  <c:v>28.2</c:v>
                </c:pt>
                <c:pt idx="897">
                  <c:v>28.1</c:v>
                </c:pt>
                <c:pt idx="898">
                  <c:v>28.4</c:v>
                </c:pt>
                <c:pt idx="899">
                  <c:v>28.5</c:v>
                </c:pt>
                <c:pt idx="900">
                  <c:v>28.6</c:v>
                </c:pt>
                <c:pt idx="901">
                  <c:v>28.4</c:v>
                </c:pt>
                <c:pt idx="902">
                  <c:v>28.6</c:v>
                </c:pt>
                <c:pt idx="903">
                  <c:v>28.1</c:v>
                </c:pt>
                <c:pt idx="904">
                  <c:v>27.7</c:v>
                </c:pt>
                <c:pt idx="905">
                  <c:v>27.9</c:v>
                </c:pt>
                <c:pt idx="906">
                  <c:v>28.0</c:v>
                </c:pt>
                <c:pt idx="907">
                  <c:v>28.5</c:v>
                </c:pt>
                <c:pt idx="908">
                  <c:v>28.4</c:v>
                </c:pt>
                <c:pt idx="909">
                  <c:v>28.3</c:v>
                </c:pt>
                <c:pt idx="910">
                  <c:v>28.1</c:v>
                </c:pt>
                <c:pt idx="911">
                  <c:v>28.3</c:v>
                </c:pt>
                <c:pt idx="912">
                  <c:v>28.1</c:v>
                </c:pt>
                <c:pt idx="913">
                  <c:v>27.8</c:v>
                </c:pt>
                <c:pt idx="914">
                  <c:v>27.6</c:v>
                </c:pt>
                <c:pt idx="915">
                  <c:v>28.1</c:v>
                </c:pt>
                <c:pt idx="916">
                  <c:v>28.8</c:v>
                </c:pt>
                <c:pt idx="917">
                  <c:v>28.8</c:v>
                </c:pt>
                <c:pt idx="918">
                  <c:v>27.8</c:v>
                </c:pt>
                <c:pt idx="919">
                  <c:v>27.7</c:v>
                </c:pt>
                <c:pt idx="920">
                  <c:v>28.5</c:v>
                </c:pt>
                <c:pt idx="921">
                  <c:v>27.9</c:v>
                </c:pt>
                <c:pt idx="922">
                  <c:v>28.1</c:v>
                </c:pt>
                <c:pt idx="923">
                  <c:v>27.8</c:v>
                </c:pt>
                <c:pt idx="924">
                  <c:v>28.7</c:v>
                </c:pt>
                <c:pt idx="925">
                  <c:v>28.2</c:v>
                </c:pt>
                <c:pt idx="926">
                  <c:v>28.1</c:v>
                </c:pt>
                <c:pt idx="927">
                  <c:v>27.5</c:v>
                </c:pt>
                <c:pt idx="928">
                  <c:v>28.0</c:v>
                </c:pt>
                <c:pt idx="929">
                  <c:v>29.4</c:v>
                </c:pt>
                <c:pt idx="930">
                  <c:v>28.1</c:v>
                </c:pt>
                <c:pt idx="931">
                  <c:v>28.4</c:v>
                </c:pt>
                <c:pt idx="932">
                  <c:v>28.0</c:v>
                </c:pt>
                <c:pt idx="933">
                  <c:v>27.4</c:v>
                </c:pt>
                <c:pt idx="934">
                  <c:v>27.7</c:v>
                </c:pt>
                <c:pt idx="935">
                  <c:v>27.8</c:v>
                </c:pt>
                <c:pt idx="936">
                  <c:v>28.1</c:v>
                </c:pt>
                <c:pt idx="937">
                  <c:v>28.2</c:v>
                </c:pt>
                <c:pt idx="938">
                  <c:v>27.4</c:v>
                </c:pt>
                <c:pt idx="939">
                  <c:v>28.6</c:v>
                </c:pt>
                <c:pt idx="940">
                  <c:v>28.9</c:v>
                </c:pt>
                <c:pt idx="941">
                  <c:v>27.7</c:v>
                </c:pt>
                <c:pt idx="942">
                  <c:v>27.6</c:v>
                </c:pt>
                <c:pt idx="943">
                  <c:v>28.0</c:v>
                </c:pt>
                <c:pt idx="944">
                  <c:v>27.8</c:v>
                </c:pt>
                <c:pt idx="945">
                  <c:v>27.3</c:v>
                </c:pt>
                <c:pt idx="946">
                  <c:v>27.9</c:v>
                </c:pt>
                <c:pt idx="947">
                  <c:v>28.1</c:v>
                </c:pt>
                <c:pt idx="948">
                  <c:v>27.9</c:v>
                </c:pt>
                <c:pt idx="949">
                  <c:v>28.3</c:v>
                </c:pt>
                <c:pt idx="950">
                  <c:v>29.0</c:v>
                </c:pt>
                <c:pt idx="951">
                  <c:v>28.2</c:v>
                </c:pt>
                <c:pt idx="952">
                  <c:v>28.5</c:v>
                </c:pt>
                <c:pt idx="953">
                  <c:v>27.7</c:v>
                </c:pt>
                <c:pt idx="954">
                  <c:v>28.2</c:v>
                </c:pt>
                <c:pt idx="955">
                  <c:v>28.1</c:v>
                </c:pt>
                <c:pt idx="956">
                  <c:v>28.2</c:v>
                </c:pt>
                <c:pt idx="957">
                  <c:v>28.4</c:v>
                </c:pt>
                <c:pt idx="958">
                  <c:v>28.4</c:v>
                </c:pt>
                <c:pt idx="959">
                  <c:v>27.7</c:v>
                </c:pt>
                <c:pt idx="960">
                  <c:v>28.4</c:v>
                </c:pt>
                <c:pt idx="961">
                  <c:v>27.3</c:v>
                </c:pt>
                <c:pt idx="962">
                  <c:v>28.3</c:v>
                </c:pt>
                <c:pt idx="963">
                  <c:v>28.3</c:v>
                </c:pt>
                <c:pt idx="964">
                  <c:v>28.2</c:v>
                </c:pt>
                <c:pt idx="965">
                  <c:v>27.9</c:v>
                </c:pt>
                <c:pt idx="966">
                  <c:v>28.4</c:v>
                </c:pt>
                <c:pt idx="967">
                  <c:v>28.0</c:v>
                </c:pt>
                <c:pt idx="968">
                  <c:v>28.3</c:v>
                </c:pt>
                <c:pt idx="969">
                  <c:v>27.9</c:v>
                </c:pt>
                <c:pt idx="970">
                  <c:v>27.2</c:v>
                </c:pt>
                <c:pt idx="971">
                  <c:v>27.2</c:v>
                </c:pt>
                <c:pt idx="972">
                  <c:v>27.8</c:v>
                </c:pt>
                <c:pt idx="973">
                  <c:v>28.3</c:v>
                </c:pt>
                <c:pt idx="974">
                  <c:v>27.4</c:v>
                </c:pt>
                <c:pt idx="975">
                  <c:v>27.5</c:v>
                </c:pt>
                <c:pt idx="976">
                  <c:v>27.5</c:v>
                </c:pt>
                <c:pt idx="977">
                  <c:v>27.9</c:v>
                </c:pt>
                <c:pt idx="978">
                  <c:v>27.6</c:v>
                </c:pt>
                <c:pt idx="979">
                  <c:v>27.8</c:v>
                </c:pt>
                <c:pt idx="980">
                  <c:v>27.3</c:v>
                </c:pt>
                <c:pt idx="981">
                  <c:v>28.6</c:v>
                </c:pt>
                <c:pt idx="982">
                  <c:v>27.5</c:v>
                </c:pt>
                <c:pt idx="983">
                  <c:v>28.8</c:v>
                </c:pt>
                <c:pt idx="984">
                  <c:v>27.9</c:v>
                </c:pt>
                <c:pt idx="985">
                  <c:v>28.0</c:v>
                </c:pt>
                <c:pt idx="986">
                  <c:v>27.3</c:v>
                </c:pt>
                <c:pt idx="987">
                  <c:v>27.3</c:v>
                </c:pt>
                <c:pt idx="988">
                  <c:v>27.8</c:v>
                </c:pt>
                <c:pt idx="989">
                  <c:v>28.2</c:v>
                </c:pt>
                <c:pt idx="990">
                  <c:v>28.1</c:v>
                </c:pt>
                <c:pt idx="991">
                  <c:v>28.2</c:v>
                </c:pt>
                <c:pt idx="992">
                  <c:v>27.7</c:v>
                </c:pt>
                <c:pt idx="993">
                  <c:v>28.3</c:v>
                </c:pt>
                <c:pt idx="994">
                  <c:v>27.8</c:v>
                </c:pt>
                <c:pt idx="995">
                  <c:v>27.7</c:v>
                </c:pt>
                <c:pt idx="996">
                  <c:v>27.9</c:v>
                </c:pt>
                <c:pt idx="997">
                  <c:v>28.1</c:v>
                </c:pt>
                <c:pt idx="998">
                  <c:v>27.5</c:v>
                </c:pt>
                <c:pt idx="999">
                  <c:v>27.3</c:v>
                </c:pt>
                <c:pt idx="1000">
                  <c:v>28.4</c:v>
                </c:pt>
                <c:pt idx="1001">
                  <c:v>29.5</c:v>
                </c:pt>
                <c:pt idx="1002">
                  <c:v>28.4</c:v>
                </c:pt>
                <c:pt idx="1003">
                  <c:v>27.5</c:v>
                </c:pt>
                <c:pt idx="1004">
                  <c:v>27.8</c:v>
                </c:pt>
                <c:pt idx="1005">
                  <c:v>27.6</c:v>
                </c:pt>
                <c:pt idx="1006">
                  <c:v>28.9</c:v>
                </c:pt>
                <c:pt idx="1007">
                  <c:v>27.1</c:v>
                </c:pt>
                <c:pt idx="1008">
                  <c:v>27.7</c:v>
                </c:pt>
                <c:pt idx="1009">
                  <c:v>27.4</c:v>
                </c:pt>
                <c:pt idx="1010">
                  <c:v>27.3</c:v>
                </c:pt>
                <c:pt idx="1011">
                  <c:v>27.9</c:v>
                </c:pt>
                <c:pt idx="1012">
                  <c:v>27.6</c:v>
                </c:pt>
                <c:pt idx="1013">
                  <c:v>27.9</c:v>
                </c:pt>
                <c:pt idx="1014">
                  <c:v>27.2</c:v>
                </c:pt>
                <c:pt idx="1015">
                  <c:v>27.8</c:v>
                </c:pt>
                <c:pt idx="1016">
                  <c:v>27.7</c:v>
                </c:pt>
                <c:pt idx="1017">
                  <c:v>27.9</c:v>
                </c:pt>
                <c:pt idx="1018">
                  <c:v>27.4</c:v>
                </c:pt>
                <c:pt idx="1019">
                  <c:v>27.1</c:v>
                </c:pt>
                <c:pt idx="1020">
                  <c:v>28.0</c:v>
                </c:pt>
                <c:pt idx="1021">
                  <c:v>27.9</c:v>
                </c:pt>
                <c:pt idx="1022">
                  <c:v>27.9</c:v>
                </c:pt>
                <c:pt idx="1023">
                  <c:v>28.1</c:v>
                </c:pt>
                <c:pt idx="1024">
                  <c:v>27.6</c:v>
                </c:pt>
                <c:pt idx="1025">
                  <c:v>27.8</c:v>
                </c:pt>
                <c:pt idx="1026">
                  <c:v>27.5</c:v>
                </c:pt>
                <c:pt idx="1027">
                  <c:v>27.8</c:v>
                </c:pt>
                <c:pt idx="1028">
                  <c:v>27.2</c:v>
                </c:pt>
                <c:pt idx="1029">
                  <c:v>27.2</c:v>
                </c:pt>
                <c:pt idx="1030">
                  <c:v>28.0</c:v>
                </c:pt>
                <c:pt idx="1031">
                  <c:v>27.5</c:v>
                </c:pt>
                <c:pt idx="1032">
                  <c:v>27.9</c:v>
                </c:pt>
                <c:pt idx="1033">
                  <c:v>28.0</c:v>
                </c:pt>
                <c:pt idx="1034">
                  <c:v>27.9</c:v>
                </c:pt>
                <c:pt idx="1035">
                  <c:v>27.7</c:v>
                </c:pt>
                <c:pt idx="1036">
                  <c:v>27.9</c:v>
                </c:pt>
                <c:pt idx="1037">
                  <c:v>27.8</c:v>
                </c:pt>
                <c:pt idx="1038">
                  <c:v>27.0</c:v>
                </c:pt>
                <c:pt idx="1039">
                  <c:v>27.7</c:v>
                </c:pt>
                <c:pt idx="1040">
                  <c:v>27.8</c:v>
                </c:pt>
                <c:pt idx="1041">
                  <c:v>28.4</c:v>
                </c:pt>
                <c:pt idx="1042">
                  <c:v>27.7</c:v>
                </c:pt>
                <c:pt idx="1043">
                  <c:v>27.4</c:v>
                </c:pt>
                <c:pt idx="1044">
                  <c:v>28.6</c:v>
                </c:pt>
                <c:pt idx="1045">
                  <c:v>27.9</c:v>
                </c:pt>
                <c:pt idx="1046">
                  <c:v>28.2</c:v>
                </c:pt>
                <c:pt idx="1047">
                  <c:v>27.6</c:v>
                </c:pt>
                <c:pt idx="1048">
                  <c:v>28.1</c:v>
                </c:pt>
                <c:pt idx="1049">
                  <c:v>27.1</c:v>
                </c:pt>
                <c:pt idx="1050">
                  <c:v>27.1</c:v>
                </c:pt>
                <c:pt idx="1051">
                  <c:v>27.3</c:v>
                </c:pt>
                <c:pt idx="1052">
                  <c:v>27.9</c:v>
                </c:pt>
                <c:pt idx="1053">
                  <c:v>27.6</c:v>
                </c:pt>
                <c:pt idx="1054">
                  <c:v>27.9</c:v>
                </c:pt>
                <c:pt idx="1055">
                  <c:v>28.0</c:v>
                </c:pt>
                <c:pt idx="1056">
                  <c:v>27.5</c:v>
                </c:pt>
                <c:pt idx="1057">
                  <c:v>27.5</c:v>
                </c:pt>
                <c:pt idx="1058">
                  <c:v>27.7</c:v>
                </c:pt>
                <c:pt idx="1059">
                  <c:v>27.6</c:v>
                </c:pt>
                <c:pt idx="1060">
                  <c:v>28.1</c:v>
                </c:pt>
                <c:pt idx="1061">
                  <c:v>27.2</c:v>
                </c:pt>
                <c:pt idx="1062">
                  <c:v>27.2</c:v>
                </c:pt>
                <c:pt idx="1063">
                  <c:v>27.8</c:v>
                </c:pt>
                <c:pt idx="1064">
                  <c:v>27.1</c:v>
                </c:pt>
                <c:pt idx="1065">
                  <c:v>27.9</c:v>
                </c:pt>
                <c:pt idx="1066">
                  <c:v>27.6</c:v>
                </c:pt>
                <c:pt idx="1067">
                  <c:v>27.8</c:v>
                </c:pt>
                <c:pt idx="1068">
                  <c:v>27.5</c:v>
                </c:pt>
                <c:pt idx="1069">
                  <c:v>27.5</c:v>
                </c:pt>
                <c:pt idx="1070">
                  <c:v>28.1</c:v>
                </c:pt>
                <c:pt idx="1071">
                  <c:v>27.4</c:v>
                </c:pt>
                <c:pt idx="1072">
                  <c:v>27.6</c:v>
                </c:pt>
                <c:pt idx="1073">
                  <c:v>27.4</c:v>
                </c:pt>
                <c:pt idx="1074">
                  <c:v>27.1</c:v>
                </c:pt>
                <c:pt idx="1075">
                  <c:v>27.7</c:v>
                </c:pt>
                <c:pt idx="1076">
                  <c:v>27.4</c:v>
                </c:pt>
                <c:pt idx="1077">
                  <c:v>27.5</c:v>
                </c:pt>
                <c:pt idx="1078">
                  <c:v>27.7</c:v>
                </c:pt>
                <c:pt idx="1079">
                  <c:v>27.3</c:v>
                </c:pt>
                <c:pt idx="1080">
                  <c:v>27.9</c:v>
                </c:pt>
                <c:pt idx="1081">
                  <c:v>28.2</c:v>
                </c:pt>
                <c:pt idx="1082">
                  <c:v>28.1</c:v>
                </c:pt>
                <c:pt idx="1083">
                  <c:v>28.1</c:v>
                </c:pt>
                <c:pt idx="1084">
                  <c:v>28.2</c:v>
                </c:pt>
                <c:pt idx="1085">
                  <c:v>28.7</c:v>
                </c:pt>
                <c:pt idx="1086">
                  <c:v>27.3</c:v>
                </c:pt>
                <c:pt idx="1087">
                  <c:v>28.0</c:v>
                </c:pt>
                <c:pt idx="1088">
                  <c:v>27.4</c:v>
                </c:pt>
                <c:pt idx="1089">
                  <c:v>26.9</c:v>
                </c:pt>
                <c:pt idx="1090">
                  <c:v>27.2</c:v>
                </c:pt>
                <c:pt idx="1091">
                  <c:v>27.1</c:v>
                </c:pt>
                <c:pt idx="1092">
                  <c:v>27.8</c:v>
                </c:pt>
                <c:pt idx="1093">
                  <c:v>27.2</c:v>
                </c:pt>
                <c:pt idx="1094">
                  <c:v>27.5</c:v>
                </c:pt>
                <c:pt idx="1095">
                  <c:v>28.2</c:v>
                </c:pt>
                <c:pt idx="1096">
                  <c:v>27.0</c:v>
                </c:pt>
                <c:pt idx="1097">
                  <c:v>27.8</c:v>
                </c:pt>
                <c:pt idx="1098">
                  <c:v>27.8</c:v>
                </c:pt>
                <c:pt idx="1099">
                  <c:v>27.3</c:v>
                </c:pt>
                <c:pt idx="1100">
                  <c:v>27.9</c:v>
                </c:pt>
                <c:pt idx="1101">
                  <c:v>28.4</c:v>
                </c:pt>
                <c:pt idx="1102">
                  <c:v>28.1</c:v>
                </c:pt>
                <c:pt idx="1103">
                  <c:v>28.2</c:v>
                </c:pt>
                <c:pt idx="1104">
                  <c:v>27.2</c:v>
                </c:pt>
                <c:pt idx="1105">
                  <c:v>27.2</c:v>
                </c:pt>
                <c:pt idx="1106">
                  <c:v>27.6</c:v>
                </c:pt>
                <c:pt idx="1107">
                  <c:v>27.5</c:v>
                </c:pt>
                <c:pt idx="1108">
                  <c:v>28.4</c:v>
                </c:pt>
                <c:pt idx="1109">
                  <c:v>27.2</c:v>
                </c:pt>
                <c:pt idx="1110">
                  <c:v>26.8</c:v>
                </c:pt>
                <c:pt idx="1111">
                  <c:v>27.8</c:v>
                </c:pt>
                <c:pt idx="1112">
                  <c:v>27.0</c:v>
                </c:pt>
                <c:pt idx="1113">
                  <c:v>27.4</c:v>
                </c:pt>
                <c:pt idx="1114">
                  <c:v>27.9</c:v>
                </c:pt>
                <c:pt idx="1115">
                  <c:v>27.1</c:v>
                </c:pt>
                <c:pt idx="1116">
                  <c:v>27.5</c:v>
                </c:pt>
                <c:pt idx="1117">
                  <c:v>28.3</c:v>
                </c:pt>
                <c:pt idx="1118">
                  <c:v>27.2</c:v>
                </c:pt>
                <c:pt idx="1119">
                  <c:v>27.5</c:v>
                </c:pt>
                <c:pt idx="1120">
                  <c:v>27.9</c:v>
                </c:pt>
                <c:pt idx="1121">
                  <c:v>26.8</c:v>
                </c:pt>
                <c:pt idx="1122">
                  <c:v>27.5</c:v>
                </c:pt>
                <c:pt idx="1123">
                  <c:v>27.7</c:v>
                </c:pt>
                <c:pt idx="1124">
                  <c:v>28.0</c:v>
                </c:pt>
                <c:pt idx="1125">
                  <c:v>27.2</c:v>
                </c:pt>
                <c:pt idx="1126">
                  <c:v>27.8</c:v>
                </c:pt>
                <c:pt idx="1127">
                  <c:v>27.1</c:v>
                </c:pt>
                <c:pt idx="1128">
                  <c:v>27.2</c:v>
                </c:pt>
                <c:pt idx="1129">
                  <c:v>27.6</c:v>
                </c:pt>
                <c:pt idx="1130">
                  <c:v>27.3</c:v>
                </c:pt>
                <c:pt idx="1131">
                  <c:v>27.6</c:v>
                </c:pt>
                <c:pt idx="1132">
                  <c:v>27.5</c:v>
                </c:pt>
                <c:pt idx="1133">
                  <c:v>27.2</c:v>
                </c:pt>
                <c:pt idx="1134">
                  <c:v>26.9</c:v>
                </c:pt>
                <c:pt idx="1135">
                  <c:v>27.5</c:v>
                </c:pt>
                <c:pt idx="1136">
                  <c:v>27.9</c:v>
                </c:pt>
                <c:pt idx="1137">
                  <c:v>26.9</c:v>
                </c:pt>
                <c:pt idx="1138">
                  <c:v>27.2</c:v>
                </c:pt>
                <c:pt idx="1139">
                  <c:v>28.1</c:v>
                </c:pt>
                <c:pt idx="1140">
                  <c:v>27.9</c:v>
                </c:pt>
                <c:pt idx="1141">
                  <c:v>27.0</c:v>
                </c:pt>
                <c:pt idx="1142">
                  <c:v>27.6</c:v>
                </c:pt>
                <c:pt idx="1143">
                  <c:v>27.0</c:v>
                </c:pt>
                <c:pt idx="1144">
                  <c:v>28.1</c:v>
                </c:pt>
                <c:pt idx="1145">
                  <c:v>27.0</c:v>
                </c:pt>
                <c:pt idx="1146">
                  <c:v>27.9</c:v>
                </c:pt>
                <c:pt idx="1147">
                  <c:v>27.6</c:v>
                </c:pt>
                <c:pt idx="1148">
                  <c:v>27.2</c:v>
                </c:pt>
                <c:pt idx="1149">
                  <c:v>27.9</c:v>
                </c:pt>
                <c:pt idx="1150">
                  <c:v>27.4</c:v>
                </c:pt>
                <c:pt idx="1151">
                  <c:v>27.8</c:v>
                </c:pt>
                <c:pt idx="1152">
                  <c:v>27.6</c:v>
                </c:pt>
                <c:pt idx="1153">
                  <c:v>27.5</c:v>
                </c:pt>
                <c:pt idx="1154">
                  <c:v>27.2</c:v>
                </c:pt>
                <c:pt idx="1155">
                  <c:v>27.1</c:v>
                </c:pt>
                <c:pt idx="1156">
                  <c:v>27.1</c:v>
                </c:pt>
                <c:pt idx="1157">
                  <c:v>28.1</c:v>
                </c:pt>
                <c:pt idx="1158">
                  <c:v>27.1</c:v>
                </c:pt>
                <c:pt idx="1159">
                  <c:v>27.0</c:v>
                </c:pt>
                <c:pt idx="1160">
                  <c:v>27.5</c:v>
                </c:pt>
                <c:pt idx="1161">
                  <c:v>27.4</c:v>
                </c:pt>
                <c:pt idx="1162">
                  <c:v>27.0</c:v>
                </c:pt>
                <c:pt idx="1163">
                  <c:v>26.9</c:v>
                </c:pt>
                <c:pt idx="1164">
                  <c:v>28.9</c:v>
                </c:pt>
                <c:pt idx="1165">
                  <c:v>27.4</c:v>
                </c:pt>
                <c:pt idx="1166">
                  <c:v>27.2</c:v>
                </c:pt>
                <c:pt idx="1167">
                  <c:v>27.2</c:v>
                </c:pt>
                <c:pt idx="1168">
                  <c:v>27.3</c:v>
                </c:pt>
                <c:pt idx="1169">
                  <c:v>27.1</c:v>
                </c:pt>
                <c:pt idx="1170">
                  <c:v>27.6</c:v>
                </c:pt>
                <c:pt idx="1171">
                  <c:v>26.8</c:v>
                </c:pt>
                <c:pt idx="1172">
                  <c:v>27.2</c:v>
                </c:pt>
                <c:pt idx="1173">
                  <c:v>27.9</c:v>
                </c:pt>
                <c:pt idx="1174">
                  <c:v>27.6</c:v>
                </c:pt>
                <c:pt idx="1175">
                  <c:v>27.6</c:v>
                </c:pt>
                <c:pt idx="1176">
                  <c:v>26.5</c:v>
                </c:pt>
                <c:pt idx="1177">
                  <c:v>26.4</c:v>
                </c:pt>
                <c:pt idx="1178">
                  <c:v>27.3</c:v>
                </c:pt>
                <c:pt idx="1179">
                  <c:v>27.2</c:v>
                </c:pt>
                <c:pt idx="1180">
                  <c:v>27.2</c:v>
                </c:pt>
                <c:pt idx="1181">
                  <c:v>26.6</c:v>
                </c:pt>
                <c:pt idx="1182">
                  <c:v>26.9</c:v>
                </c:pt>
                <c:pt idx="1183">
                  <c:v>27.1</c:v>
                </c:pt>
                <c:pt idx="1184">
                  <c:v>27.8</c:v>
                </c:pt>
                <c:pt idx="1185">
                  <c:v>27.5</c:v>
                </c:pt>
                <c:pt idx="1186">
                  <c:v>27.6</c:v>
                </c:pt>
                <c:pt idx="1187">
                  <c:v>27.2</c:v>
                </c:pt>
                <c:pt idx="1188">
                  <c:v>27.7</c:v>
                </c:pt>
                <c:pt idx="1189">
                  <c:v>27.5</c:v>
                </c:pt>
                <c:pt idx="1190">
                  <c:v>27.6</c:v>
                </c:pt>
                <c:pt idx="1191">
                  <c:v>27.7</c:v>
                </c:pt>
                <c:pt idx="1192">
                  <c:v>27.7</c:v>
                </c:pt>
                <c:pt idx="1193">
                  <c:v>27.8</c:v>
                </c:pt>
                <c:pt idx="1194">
                  <c:v>26.6</c:v>
                </c:pt>
                <c:pt idx="1195">
                  <c:v>27.0</c:v>
                </c:pt>
                <c:pt idx="1196">
                  <c:v>27.5</c:v>
                </c:pt>
                <c:pt idx="1197">
                  <c:v>26.7</c:v>
                </c:pt>
                <c:pt idx="1198">
                  <c:v>27.7</c:v>
                </c:pt>
                <c:pt idx="1199">
                  <c:v>27.6</c:v>
                </c:pt>
                <c:pt idx="1200">
                  <c:v>27.7</c:v>
                </c:pt>
                <c:pt idx="1201">
                  <c:v>28.6</c:v>
                </c:pt>
                <c:pt idx="1202">
                  <c:v>27.0</c:v>
                </c:pt>
                <c:pt idx="1203">
                  <c:v>26.5</c:v>
                </c:pt>
                <c:pt idx="1204">
                  <c:v>28.3</c:v>
                </c:pt>
                <c:pt idx="1205">
                  <c:v>27.9</c:v>
                </c:pt>
                <c:pt idx="1206">
                  <c:v>27.4</c:v>
                </c:pt>
                <c:pt idx="1207">
                  <c:v>28.2</c:v>
                </c:pt>
                <c:pt idx="1208">
                  <c:v>27.3</c:v>
                </c:pt>
                <c:pt idx="1209">
                  <c:v>27.9</c:v>
                </c:pt>
                <c:pt idx="1210">
                  <c:v>28.1</c:v>
                </c:pt>
                <c:pt idx="1211">
                  <c:v>27.2</c:v>
                </c:pt>
                <c:pt idx="1212">
                  <c:v>27.4</c:v>
                </c:pt>
                <c:pt idx="1213">
                  <c:v>27.3</c:v>
                </c:pt>
                <c:pt idx="1214">
                  <c:v>27.5</c:v>
                </c:pt>
                <c:pt idx="1215">
                  <c:v>27.3</c:v>
                </c:pt>
                <c:pt idx="1216">
                  <c:v>27.0</c:v>
                </c:pt>
                <c:pt idx="1217">
                  <c:v>26.8</c:v>
                </c:pt>
                <c:pt idx="1218">
                  <c:v>26.9</c:v>
                </c:pt>
                <c:pt idx="1219">
                  <c:v>27.4</c:v>
                </c:pt>
                <c:pt idx="1220">
                  <c:v>27.2</c:v>
                </c:pt>
                <c:pt idx="1221">
                  <c:v>27.5</c:v>
                </c:pt>
                <c:pt idx="1222">
                  <c:v>27.9</c:v>
                </c:pt>
                <c:pt idx="1223">
                  <c:v>28.1</c:v>
                </c:pt>
                <c:pt idx="1224">
                  <c:v>27.3</c:v>
                </c:pt>
                <c:pt idx="1225">
                  <c:v>27.1</c:v>
                </c:pt>
                <c:pt idx="1226">
                  <c:v>27.8</c:v>
                </c:pt>
                <c:pt idx="1227">
                  <c:v>27.9</c:v>
                </c:pt>
                <c:pt idx="1228">
                  <c:v>27.1</c:v>
                </c:pt>
                <c:pt idx="1229">
                  <c:v>27.0</c:v>
                </c:pt>
                <c:pt idx="1230">
                  <c:v>27.3</c:v>
                </c:pt>
                <c:pt idx="1231">
                  <c:v>28.0</c:v>
                </c:pt>
                <c:pt idx="1232">
                  <c:v>27.2</c:v>
                </c:pt>
                <c:pt idx="1233">
                  <c:v>27.3</c:v>
                </c:pt>
                <c:pt idx="1234">
                  <c:v>27.3</c:v>
                </c:pt>
                <c:pt idx="1235">
                  <c:v>27.2</c:v>
                </c:pt>
                <c:pt idx="1236">
                  <c:v>26.9</c:v>
                </c:pt>
                <c:pt idx="1237">
                  <c:v>27.4</c:v>
                </c:pt>
                <c:pt idx="1238">
                  <c:v>27.6</c:v>
                </c:pt>
                <c:pt idx="1239">
                  <c:v>27.2</c:v>
                </c:pt>
                <c:pt idx="1240">
                  <c:v>27.1</c:v>
                </c:pt>
                <c:pt idx="1241">
                  <c:v>28.2</c:v>
                </c:pt>
                <c:pt idx="1242">
                  <c:v>27.1</c:v>
                </c:pt>
                <c:pt idx="1243">
                  <c:v>27.5</c:v>
                </c:pt>
                <c:pt idx="1244">
                  <c:v>27.0</c:v>
                </c:pt>
                <c:pt idx="1245">
                  <c:v>27.2</c:v>
                </c:pt>
                <c:pt idx="1246">
                  <c:v>27.7</c:v>
                </c:pt>
                <c:pt idx="1247">
                  <c:v>27.3</c:v>
                </c:pt>
                <c:pt idx="1248">
                  <c:v>26.6</c:v>
                </c:pt>
                <c:pt idx="1249">
                  <c:v>26.7</c:v>
                </c:pt>
                <c:pt idx="1250">
                  <c:v>27.5</c:v>
                </c:pt>
                <c:pt idx="1251">
                  <c:v>26.8</c:v>
                </c:pt>
                <c:pt idx="1252">
                  <c:v>26.9</c:v>
                </c:pt>
                <c:pt idx="1253">
                  <c:v>26.8</c:v>
                </c:pt>
                <c:pt idx="1254">
                  <c:v>27.0</c:v>
                </c:pt>
                <c:pt idx="1255">
                  <c:v>27.3</c:v>
                </c:pt>
                <c:pt idx="1256">
                  <c:v>27.1</c:v>
                </c:pt>
                <c:pt idx="1257">
                  <c:v>27.2</c:v>
                </c:pt>
                <c:pt idx="1258">
                  <c:v>27.2</c:v>
                </c:pt>
                <c:pt idx="1259">
                  <c:v>27.3</c:v>
                </c:pt>
                <c:pt idx="1260">
                  <c:v>26.4</c:v>
                </c:pt>
                <c:pt idx="1261">
                  <c:v>27.7</c:v>
                </c:pt>
                <c:pt idx="1262">
                  <c:v>27.4</c:v>
                </c:pt>
                <c:pt idx="1263">
                  <c:v>27.4</c:v>
                </c:pt>
                <c:pt idx="1264">
                  <c:v>27.4</c:v>
                </c:pt>
                <c:pt idx="1265">
                  <c:v>27.9</c:v>
                </c:pt>
                <c:pt idx="1266">
                  <c:v>27.4</c:v>
                </c:pt>
                <c:pt idx="1267">
                  <c:v>27.4</c:v>
                </c:pt>
                <c:pt idx="1268">
                  <c:v>26.5</c:v>
                </c:pt>
                <c:pt idx="1269">
                  <c:v>27.2</c:v>
                </c:pt>
                <c:pt idx="1270">
                  <c:v>27.0</c:v>
                </c:pt>
                <c:pt idx="1271">
                  <c:v>27.5</c:v>
                </c:pt>
                <c:pt idx="1272">
                  <c:v>26.6</c:v>
                </c:pt>
                <c:pt idx="1273">
                  <c:v>26.9</c:v>
                </c:pt>
                <c:pt idx="1274">
                  <c:v>27.4</c:v>
                </c:pt>
                <c:pt idx="1275">
                  <c:v>27.2</c:v>
                </c:pt>
                <c:pt idx="1276">
                  <c:v>26.2</c:v>
                </c:pt>
                <c:pt idx="1277">
                  <c:v>27.0</c:v>
                </c:pt>
                <c:pt idx="1278">
                  <c:v>27.0</c:v>
                </c:pt>
                <c:pt idx="1279">
                  <c:v>27.0</c:v>
                </c:pt>
                <c:pt idx="1280">
                  <c:v>26.3</c:v>
                </c:pt>
                <c:pt idx="1281">
                  <c:v>26.7</c:v>
                </c:pt>
                <c:pt idx="1282">
                  <c:v>27.6</c:v>
                </c:pt>
                <c:pt idx="1283">
                  <c:v>27.4</c:v>
                </c:pt>
                <c:pt idx="1284">
                  <c:v>26.9</c:v>
                </c:pt>
                <c:pt idx="1285">
                  <c:v>27.1</c:v>
                </c:pt>
                <c:pt idx="1286">
                  <c:v>27.4</c:v>
                </c:pt>
                <c:pt idx="1287">
                  <c:v>26.7</c:v>
                </c:pt>
                <c:pt idx="1288">
                  <c:v>27.1</c:v>
                </c:pt>
                <c:pt idx="1289">
                  <c:v>27.2</c:v>
                </c:pt>
                <c:pt idx="1290">
                  <c:v>27.5</c:v>
                </c:pt>
                <c:pt idx="1291">
                  <c:v>26.3</c:v>
                </c:pt>
                <c:pt idx="1292">
                  <c:v>27.4</c:v>
                </c:pt>
                <c:pt idx="1293">
                  <c:v>27.0</c:v>
                </c:pt>
                <c:pt idx="1294">
                  <c:v>26.7</c:v>
                </c:pt>
                <c:pt idx="1295">
                  <c:v>27.2</c:v>
                </c:pt>
                <c:pt idx="1296">
                  <c:v>27.6</c:v>
                </c:pt>
                <c:pt idx="1297">
                  <c:v>27.4</c:v>
                </c:pt>
                <c:pt idx="1298">
                  <c:v>27.1</c:v>
                </c:pt>
                <c:pt idx="1299">
                  <c:v>26.8</c:v>
                </c:pt>
                <c:pt idx="1300">
                  <c:v>27.1</c:v>
                </c:pt>
                <c:pt idx="1301">
                  <c:v>27.4</c:v>
                </c:pt>
                <c:pt idx="1302">
                  <c:v>27.2</c:v>
                </c:pt>
                <c:pt idx="1303">
                  <c:v>27.4</c:v>
                </c:pt>
                <c:pt idx="1304">
                  <c:v>26.5</c:v>
                </c:pt>
                <c:pt idx="1305">
                  <c:v>27.6</c:v>
                </c:pt>
                <c:pt idx="1306">
                  <c:v>26.9</c:v>
                </c:pt>
                <c:pt idx="1307">
                  <c:v>28.0</c:v>
                </c:pt>
                <c:pt idx="1308">
                  <c:v>27.1</c:v>
                </c:pt>
                <c:pt idx="1309">
                  <c:v>26.8</c:v>
                </c:pt>
                <c:pt idx="1310">
                  <c:v>26.4</c:v>
                </c:pt>
                <c:pt idx="1311">
                  <c:v>27.4</c:v>
                </c:pt>
                <c:pt idx="1312">
                  <c:v>26.9</c:v>
                </c:pt>
                <c:pt idx="1313">
                  <c:v>27.0</c:v>
                </c:pt>
                <c:pt idx="1314">
                  <c:v>27.0</c:v>
                </c:pt>
                <c:pt idx="1315">
                  <c:v>27.7</c:v>
                </c:pt>
                <c:pt idx="1316">
                  <c:v>28.2</c:v>
                </c:pt>
                <c:pt idx="1317">
                  <c:v>27.6</c:v>
                </c:pt>
                <c:pt idx="1318">
                  <c:v>27.0</c:v>
                </c:pt>
                <c:pt idx="1319">
                  <c:v>27.6</c:v>
                </c:pt>
                <c:pt idx="1320">
                  <c:v>27.4</c:v>
                </c:pt>
                <c:pt idx="1321">
                  <c:v>26.5</c:v>
                </c:pt>
                <c:pt idx="1322">
                  <c:v>27.4</c:v>
                </c:pt>
                <c:pt idx="1323">
                  <c:v>27.6</c:v>
                </c:pt>
                <c:pt idx="1324">
                  <c:v>27.2</c:v>
                </c:pt>
                <c:pt idx="1325">
                  <c:v>27.0</c:v>
                </c:pt>
                <c:pt idx="1326">
                  <c:v>27.0</c:v>
                </c:pt>
                <c:pt idx="1327">
                  <c:v>26.8</c:v>
                </c:pt>
                <c:pt idx="1328">
                  <c:v>27.2</c:v>
                </c:pt>
                <c:pt idx="1329">
                  <c:v>28.0</c:v>
                </c:pt>
                <c:pt idx="1330">
                  <c:v>27.4</c:v>
                </c:pt>
                <c:pt idx="1331">
                  <c:v>26.8</c:v>
                </c:pt>
                <c:pt idx="1332">
                  <c:v>27.6</c:v>
                </c:pt>
                <c:pt idx="1333">
                  <c:v>27.7</c:v>
                </c:pt>
                <c:pt idx="1334">
                  <c:v>27.1</c:v>
                </c:pt>
                <c:pt idx="1335">
                  <c:v>27.3</c:v>
                </c:pt>
                <c:pt idx="1336">
                  <c:v>28.0</c:v>
                </c:pt>
                <c:pt idx="1337">
                  <c:v>26.6</c:v>
                </c:pt>
                <c:pt idx="1338">
                  <c:v>26.4</c:v>
                </c:pt>
                <c:pt idx="1339">
                  <c:v>26.7</c:v>
                </c:pt>
                <c:pt idx="1340">
                  <c:v>26.6</c:v>
                </c:pt>
                <c:pt idx="1341">
                  <c:v>27.3</c:v>
                </c:pt>
                <c:pt idx="1342">
                  <c:v>26.5</c:v>
                </c:pt>
                <c:pt idx="1343">
                  <c:v>26.8</c:v>
                </c:pt>
                <c:pt idx="1344">
                  <c:v>27.3</c:v>
                </c:pt>
                <c:pt idx="1345">
                  <c:v>27.0</c:v>
                </c:pt>
                <c:pt idx="1346">
                  <c:v>27.3</c:v>
                </c:pt>
                <c:pt idx="1347">
                  <c:v>27.0</c:v>
                </c:pt>
                <c:pt idx="1348">
                  <c:v>27.0</c:v>
                </c:pt>
                <c:pt idx="1349">
                  <c:v>26.6</c:v>
                </c:pt>
                <c:pt idx="1350">
                  <c:v>26.6</c:v>
                </c:pt>
                <c:pt idx="1351">
                  <c:v>26.8</c:v>
                </c:pt>
                <c:pt idx="1352">
                  <c:v>27.4</c:v>
                </c:pt>
                <c:pt idx="1353">
                  <c:v>27.0</c:v>
                </c:pt>
                <c:pt idx="1354">
                  <c:v>27.1</c:v>
                </c:pt>
                <c:pt idx="1355">
                  <c:v>27.3</c:v>
                </c:pt>
                <c:pt idx="1356">
                  <c:v>27.3</c:v>
                </c:pt>
                <c:pt idx="1357">
                  <c:v>27.8</c:v>
                </c:pt>
                <c:pt idx="1358">
                  <c:v>26.9</c:v>
                </c:pt>
                <c:pt idx="1359">
                  <c:v>26.8</c:v>
                </c:pt>
                <c:pt idx="1360">
                  <c:v>28.0</c:v>
                </c:pt>
                <c:pt idx="1361">
                  <c:v>27.0</c:v>
                </c:pt>
                <c:pt idx="1362">
                  <c:v>27.4</c:v>
                </c:pt>
                <c:pt idx="1363">
                  <c:v>27.6</c:v>
                </c:pt>
                <c:pt idx="1364">
                  <c:v>26.8</c:v>
                </c:pt>
                <c:pt idx="1365">
                  <c:v>26.7</c:v>
                </c:pt>
                <c:pt idx="1366">
                  <c:v>26.9</c:v>
                </c:pt>
                <c:pt idx="1367">
                  <c:v>27.3</c:v>
                </c:pt>
                <c:pt idx="1368">
                  <c:v>26.6</c:v>
                </c:pt>
                <c:pt idx="1369">
                  <c:v>27.4</c:v>
                </c:pt>
                <c:pt idx="1370">
                  <c:v>26.8</c:v>
                </c:pt>
                <c:pt idx="1371">
                  <c:v>27.6</c:v>
                </c:pt>
                <c:pt idx="1372">
                  <c:v>26.5</c:v>
                </c:pt>
                <c:pt idx="1373">
                  <c:v>27.2</c:v>
                </c:pt>
                <c:pt idx="1374">
                  <c:v>26.6</c:v>
                </c:pt>
                <c:pt idx="1375">
                  <c:v>26.3</c:v>
                </c:pt>
                <c:pt idx="1376">
                  <c:v>27.5</c:v>
                </c:pt>
                <c:pt idx="1377">
                  <c:v>26.8</c:v>
                </c:pt>
                <c:pt idx="1378">
                  <c:v>26.4</c:v>
                </c:pt>
                <c:pt idx="1379">
                  <c:v>27.0</c:v>
                </c:pt>
                <c:pt idx="1380">
                  <c:v>27.2</c:v>
                </c:pt>
                <c:pt idx="1381">
                  <c:v>26.6</c:v>
                </c:pt>
                <c:pt idx="1382">
                  <c:v>26.2</c:v>
                </c:pt>
                <c:pt idx="1383">
                  <c:v>26.2</c:v>
                </c:pt>
                <c:pt idx="1384">
                  <c:v>27.6</c:v>
                </c:pt>
                <c:pt idx="1385">
                  <c:v>27.7</c:v>
                </c:pt>
                <c:pt idx="1386">
                  <c:v>28.0</c:v>
                </c:pt>
                <c:pt idx="1387">
                  <c:v>26.7</c:v>
                </c:pt>
                <c:pt idx="1388">
                  <c:v>27.3</c:v>
                </c:pt>
                <c:pt idx="1389">
                  <c:v>26.6</c:v>
                </c:pt>
                <c:pt idx="1390">
                  <c:v>27.9</c:v>
                </c:pt>
                <c:pt idx="1391">
                  <c:v>26.9</c:v>
                </c:pt>
                <c:pt idx="1392">
                  <c:v>26.6</c:v>
                </c:pt>
                <c:pt idx="1393">
                  <c:v>27.5</c:v>
                </c:pt>
                <c:pt idx="1394">
                  <c:v>27.2</c:v>
                </c:pt>
                <c:pt idx="1395">
                  <c:v>27.5</c:v>
                </c:pt>
                <c:pt idx="1396">
                  <c:v>28.6</c:v>
                </c:pt>
                <c:pt idx="1397">
                  <c:v>26.2</c:v>
                </c:pt>
                <c:pt idx="1398">
                  <c:v>27.2</c:v>
                </c:pt>
                <c:pt idx="1399">
                  <c:v>26.8</c:v>
                </c:pt>
                <c:pt idx="1400">
                  <c:v>26.5</c:v>
                </c:pt>
                <c:pt idx="1401">
                  <c:v>26.7</c:v>
                </c:pt>
                <c:pt idx="1402">
                  <c:v>26.4</c:v>
                </c:pt>
                <c:pt idx="1403">
                  <c:v>26.0</c:v>
                </c:pt>
                <c:pt idx="1404">
                  <c:v>27.1</c:v>
                </c:pt>
                <c:pt idx="1405">
                  <c:v>27.1</c:v>
                </c:pt>
                <c:pt idx="1406">
                  <c:v>26.0</c:v>
                </c:pt>
                <c:pt idx="1407">
                  <c:v>27.1</c:v>
                </c:pt>
                <c:pt idx="1408">
                  <c:v>27.3</c:v>
                </c:pt>
                <c:pt idx="1409">
                  <c:v>26.8</c:v>
                </c:pt>
                <c:pt idx="1410">
                  <c:v>26.3</c:v>
                </c:pt>
                <c:pt idx="1411">
                  <c:v>26.5</c:v>
                </c:pt>
                <c:pt idx="1412">
                  <c:v>26.9</c:v>
                </c:pt>
                <c:pt idx="1413">
                  <c:v>26.4</c:v>
                </c:pt>
                <c:pt idx="1414">
                  <c:v>27.6</c:v>
                </c:pt>
                <c:pt idx="1415">
                  <c:v>26.3</c:v>
                </c:pt>
                <c:pt idx="1416">
                  <c:v>26.3</c:v>
                </c:pt>
                <c:pt idx="1417">
                  <c:v>27.1</c:v>
                </c:pt>
                <c:pt idx="1418">
                  <c:v>27.4</c:v>
                </c:pt>
                <c:pt idx="1419">
                  <c:v>26.3</c:v>
                </c:pt>
                <c:pt idx="1420">
                  <c:v>26.8</c:v>
                </c:pt>
                <c:pt idx="1421">
                  <c:v>26.8</c:v>
                </c:pt>
                <c:pt idx="1422">
                  <c:v>26.9</c:v>
                </c:pt>
                <c:pt idx="1423">
                  <c:v>27.4</c:v>
                </c:pt>
                <c:pt idx="1424">
                  <c:v>27.3</c:v>
                </c:pt>
                <c:pt idx="1425">
                  <c:v>27.3</c:v>
                </c:pt>
                <c:pt idx="1426">
                  <c:v>27.3</c:v>
                </c:pt>
                <c:pt idx="1427">
                  <c:v>26.1</c:v>
                </c:pt>
                <c:pt idx="1428">
                  <c:v>27.3</c:v>
                </c:pt>
                <c:pt idx="1429">
                  <c:v>27.2</c:v>
                </c:pt>
                <c:pt idx="1430">
                  <c:v>26.2</c:v>
                </c:pt>
                <c:pt idx="1431">
                  <c:v>26.7</c:v>
                </c:pt>
                <c:pt idx="1432">
                  <c:v>26.4</c:v>
                </c:pt>
                <c:pt idx="1433">
                  <c:v>27.2</c:v>
                </c:pt>
                <c:pt idx="1434">
                  <c:v>26.2</c:v>
                </c:pt>
                <c:pt idx="1435">
                  <c:v>26.9</c:v>
                </c:pt>
                <c:pt idx="1436">
                  <c:v>27.5</c:v>
                </c:pt>
                <c:pt idx="1437">
                  <c:v>26.8</c:v>
                </c:pt>
                <c:pt idx="1438">
                  <c:v>26.5</c:v>
                </c:pt>
                <c:pt idx="1439">
                  <c:v>27.1</c:v>
                </c:pt>
                <c:pt idx="1440">
                  <c:v>26.7</c:v>
                </c:pt>
                <c:pt idx="1441">
                  <c:v>27.1</c:v>
                </c:pt>
                <c:pt idx="1442">
                  <c:v>26.4</c:v>
                </c:pt>
                <c:pt idx="1443">
                  <c:v>26.5</c:v>
                </c:pt>
                <c:pt idx="1444">
                  <c:v>26.9</c:v>
                </c:pt>
                <c:pt idx="1445">
                  <c:v>27.1</c:v>
                </c:pt>
                <c:pt idx="1446">
                  <c:v>26.7</c:v>
                </c:pt>
                <c:pt idx="1447">
                  <c:v>27.4</c:v>
                </c:pt>
                <c:pt idx="1448">
                  <c:v>26.7</c:v>
                </c:pt>
                <c:pt idx="1449">
                  <c:v>26.4</c:v>
                </c:pt>
                <c:pt idx="1450">
                  <c:v>26.9</c:v>
                </c:pt>
                <c:pt idx="1451">
                  <c:v>27.5</c:v>
                </c:pt>
                <c:pt idx="1452">
                  <c:v>26.7</c:v>
                </c:pt>
                <c:pt idx="1453">
                  <c:v>27.0</c:v>
                </c:pt>
                <c:pt idx="1454">
                  <c:v>26.3</c:v>
                </c:pt>
                <c:pt idx="1455">
                  <c:v>26.8</c:v>
                </c:pt>
                <c:pt idx="1456">
                  <c:v>27.1</c:v>
                </c:pt>
                <c:pt idx="1457">
                  <c:v>27.2</c:v>
                </c:pt>
                <c:pt idx="1458">
                  <c:v>26.6</c:v>
                </c:pt>
                <c:pt idx="1459">
                  <c:v>27.3</c:v>
                </c:pt>
                <c:pt idx="1460">
                  <c:v>26.9</c:v>
                </c:pt>
                <c:pt idx="1461">
                  <c:v>27.0</c:v>
                </c:pt>
                <c:pt idx="1462">
                  <c:v>27.3</c:v>
                </c:pt>
                <c:pt idx="1463">
                  <c:v>27.0</c:v>
                </c:pt>
                <c:pt idx="1464">
                  <c:v>27.3</c:v>
                </c:pt>
                <c:pt idx="1465">
                  <c:v>27.9</c:v>
                </c:pt>
                <c:pt idx="1466">
                  <c:v>26.7</c:v>
                </c:pt>
                <c:pt idx="1467">
                  <c:v>26.2</c:v>
                </c:pt>
                <c:pt idx="1468">
                  <c:v>27.2</c:v>
                </c:pt>
                <c:pt idx="1469">
                  <c:v>26.5</c:v>
                </c:pt>
                <c:pt idx="1470">
                  <c:v>26.7</c:v>
                </c:pt>
                <c:pt idx="1471">
                  <c:v>26.0</c:v>
                </c:pt>
                <c:pt idx="1472">
                  <c:v>26.5</c:v>
                </c:pt>
                <c:pt idx="1473">
                  <c:v>26.5</c:v>
                </c:pt>
                <c:pt idx="1474">
                  <c:v>26.1</c:v>
                </c:pt>
                <c:pt idx="1475">
                  <c:v>26.2</c:v>
                </c:pt>
                <c:pt idx="1476">
                  <c:v>26.8</c:v>
                </c:pt>
                <c:pt idx="1477">
                  <c:v>26.2</c:v>
                </c:pt>
                <c:pt idx="1478">
                  <c:v>26.6</c:v>
                </c:pt>
                <c:pt idx="1479">
                  <c:v>26.1</c:v>
                </c:pt>
                <c:pt idx="1480">
                  <c:v>27.4</c:v>
                </c:pt>
                <c:pt idx="1481">
                  <c:v>27.1</c:v>
                </c:pt>
                <c:pt idx="1482">
                  <c:v>26.1</c:v>
                </c:pt>
                <c:pt idx="1483">
                  <c:v>26.4</c:v>
                </c:pt>
                <c:pt idx="1484">
                  <c:v>26.5</c:v>
                </c:pt>
                <c:pt idx="1485">
                  <c:v>26.9</c:v>
                </c:pt>
                <c:pt idx="1486">
                  <c:v>27.3</c:v>
                </c:pt>
                <c:pt idx="1487">
                  <c:v>26.9</c:v>
                </c:pt>
                <c:pt idx="1488">
                  <c:v>26.4</c:v>
                </c:pt>
                <c:pt idx="1489">
                  <c:v>26.1</c:v>
                </c:pt>
                <c:pt idx="1490">
                  <c:v>26.4</c:v>
                </c:pt>
                <c:pt idx="1491">
                  <c:v>26.9</c:v>
                </c:pt>
                <c:pt idx="1492">
                  <c:v>26.4</c:v>
                </c:pt>
                <c:pt idx="1493">
                  <c:v>27.0</c:v>
                </c:pt>
                <c:pt idx="1494">
                  <c:v>26.3</c:v>
                </c:pt>
                <c:pt idx="1495">
                  <c:v>26.3</c:v>
                </c:pt>
                <c:pt idx="1496">
                  <c:v>27.3</c:v>
                </c:pt>
                <c:pt idx="1497">
                  <c:v>26.0</c:v>
                </c:pt>
                <c:pt idx="1498">
                  <c:v>25.7</c:v>
                </c:pt>
                <c:pt idx="1499">
                  <c:v>26.6</c:v>
                </c:pt>
                <c:pt idx="1500">
                  <c:v>26.1</c:v>
                </c:pt>
                <c:pt idx="1501">
                  <c:v>27.2</c:v>
                </c:pt>
                <c:pt idx="1502">
                  <c:v>26.4</c:v>
                </c:pt>
                <c:pt idx="1503">
                  <c:v>27.1</c:v>
                </c:pt>
                <c:pt idx="1504">
                  <c:v>27.1</c:v>
                </c:pt>
                <c:pt idx="1505">
                  <c:v>26.4</c:v>
                </c:pt>
                <c:pt idx="1506">
                  <c:v>27.8</c:v>
                </c:pt>
                <c:pt idx="1507">
                  <c:v>26.6</c:v>
                </c:pt>
                <c:pt idx="1508">
                  <c:v>26.3</c:v>
                </c:pt>
                <c:pt idx="1509">
                  <c:v>27.0</c:v>
                </c:pt>
                <c:pt idx="1510">
                  <c:v>26.0</c:v>
                </c:pt>
                <c:pt idx="1511">
                  <c:v>26.6</c:v>
                </c:pt>
                <c:pt idx="1512">
                  <c:v>26.5</c:v>
                </c:pt>
                <c:pt idx="1513">
                  <c:v>27.1</c:v>
                </c:pt>
                <c:pt idx="1514">
                  <c:v>26.3</c:v>
                </c:pt>
                <c:pt idx="1515">
                  <c:v>26.8</c:v>
                </c:pt>
                <c:pt idx="1516">
                  <c:v>26.3</c:v>
                </c:pt>
                <c:pt idx="1517">
                  <c:v>26.1</c:v>
                </c:pt>
                <c:pt idx="1518">
                  <c:v>26.2</c:v>
                </c:pt>
                <c:pt idx="1519">
                  <c:v>26.2</c:v>
                </c:pt>
                <c:pt idx="1520">
                  <c:v>26.7</c:v>
                </c:pt>
                <c:pt idx="1521">
                  <c:v>26.7</c:v>
                </c:pt>
                <c:pt idx="1522">
                  <c:v>26.5</c:v>
                </c:pt>
                <c:pt idx="1523">
                  <c:v>27.6</c:v>
                </c:pt>
                <c:pt idx="1524">
                  <c:v>26.7</c:v>
                </c:pt>
                <c:pt idx="1525">
                  <c:v>26.3</c:v>
                </c:pt>
                <c:pt idx="1526">
                  <c:v>26.3</c:v>
                </c:pt>
                <c:pt idx="1527">
                  <c:v>26.6</c:v>
                </c:pt>
                <c:pt idx="1528">
                  <c:v>26.4</c:v>
                </c:pt>
                <c:pt idx="1529">
                  <c:v>26.6</c:v>
                </c:pt>
                <c:pt idx="1530">
                  <c:v>26.8</c:v>
                </c:pt>
                <c:pt idx="1531">
                  <c:v>26.0</c:v>
                </c:pt>
                <c:pt idx="1532">
                  <c:v>26.1</c:v>
                </c:pt>
                <c:pt idx="1533">
                  <c:v>26.2</c:v>
                </c:pt>
                <c:pt idx="1534">
                  <c:v>26.3</c:v>
                </c:pt>
                <c:pt idx="1535">
                  <c:v>28.5</c:v>
                </c:pt>
                <c:pt idx="1536">
                  <c:v>26.9</c:v>
                </c:pt>
                <c:pt idx="1537">
                  <c:v>26.3</c:v>
                </c:pt>
                <c:pt idx="1538">
                  <c:v>27.0</c:v>
                </c:pt>
                <c:pt idx="1539">
                  <c:v>26.7</c:v>
                </c:pt>
                <c:pt idx="1540">
                  <c:v>27.0</c:v>
                </c:pt>
                <c:pt idx="1541">
                  <c:v>26.8</c:v>
                </c:pt>
                <c:pt idx="1542">
                  <c:v>26.5</c:v>
                </c:pt>
                <c:pt idx="1543">
                  <c:v>26.2</c:v>
                </c:pt>
                <c:pt idx="1544">
                  <c:v>26.1</c:v>
                </c:pt>
                <c:pt idx="1545">
                  <c:v>26.6</c:v>
                </c:pt>
                <c:pt idx="1546">
                  <c:v>26.1</c:v>
                </c:pt>
                <c:pt idx="1547">
                  <c:v>26.4</c:v>
                </c:pt>
                <c:pt idx="1548">
                  <c:v>26.6</c:v>
                </c:pt>
                <c:pt idx="1549">
                  <c:v>26.2</c:v>
                </c:pt>
                <c:pt idx="1550">
                  <c:v>27.3</c:v>
                </c:pt>
                <c:pt idx="1551">
                  <c:v>26.2</c:v>
                </c:pt>
                <c:pt idx="1552">
                  <c:v>26.7</c:v>
                </c:pt>
                <c:pt idx="1553">
                  <c:v>26.1</c:v>
                </c:pt>
                <c:pt idx="1554">
                  <c:v>26.5</c:v>
                </c:pt>
                <c:pt idx="1555">
                  <c:v>26.8</c:v>
                </c:pt>
                <c:pt idx="1556">
                  <c:v>26.2</c:v>
                </c:pt>
                <c:pt idx="1557">
                  <c:v>26.6</c:v>
                </c:pt>
                <c:pt idx="1558">
                  <c:v>26.5</c:v>
                </c:pt>
                <c:pt idx="1559">
                  <c:v>25.5</c:v>
                </c:pt>
                <c:pt idx="1560">
                  <c:v>26.4</c:v>
                </c:pt>
                <c:pt idx="1561">
                  <c:v>26.1</c:v>
                </c:pt>
                <c:pt idx="1562">
                  <c:v>26.1</c:v>
                </c:pt>
                <c:pt idx="1563">
                  <c:v>26.0</c:v>
                </c:pt>
                <c:pt idx="1564">
                  <c:v>26.6</c:v>
                </c:pt>
                <c:pt idx="1565">
                  <c:v>26.8</c:v>
                </c:pt>
                <c:pt idx="1566">
                  <c:v>26.6</c:v>
                </c:pt>
                <c:pt idx="1567">
                  <c:v>26.3</c:v>
                </c:pt>
                <c:pt idx="1568">
                  <c:v>26.5</c:v>
                </c:pt>
                <c:pt idx="1569">
                  <c:v>25.5</c:v>
                </c:pt>
                <c:pt idx="1570">
                  <c:v>26.1</c:v>
                </c:pt>
                <c:pt idx="1571">
                  <c:v>25.5</c:v>
                </c:pt>
                <c:pt idx="1572">
                  <c:v>26.6</c:v>
                </c:pt>
                <c:pt idx="1573">
                  <c:v>26.2</c:v>
                </c:pt>
                <c:pt idx="1574">
                  <c:v>25.7</c:v>
                </c:pt>
                <c:pt idx="1575">
                  <c:v>26.3</c:v>
                </c:pt>
                <c:pt idx="1576">
                  <c:v>26.4</c:v>
                </c:pt>
                <c:pt idx="1577">
                  <c:v>26.4</c:v>
                </c:pt>
                <c:pt idx="1578">
                  <c:v>26.3</c:v>
                </c:pt>
                <c:pt idx="1579">
                  <c:v>26.8</c:v>
                </c:pt>
                <c:pt idx="1580">
                  <c:v>26.4</c:v>
                </c:pt>
                <c:pt idx="1581">
                  <c:v>26.3</c:v>
                </c:pt>
                <c:pt idx="1582">
                  <c:v>26.0</c:v>
                </c:pt>
                <c:pt idx="1583">
                  <c:v>26.0</c:v>
                </c:pt>
                <c:pt idx="1584">
                  <c:v>27.0</c:v>
                </c:pt>
                <c:pt idx="1585">
                  <c:v>26.1</c:v>
                </c:pt>
                <c:pt idx="1586">
                  <c:v>26.2</c:v>
                </c:pt>
                <c:pt idx="1587">
                  <c:v>26.2</c:v>
                </c:pt>
                <c:pt idx="1588">
                  <c:v>26.0</c:v>
                </c:pt>
                <c:pt idx="1589">
                  <c:v>25.7</c:v>
                </c:pt>
                <c:pt idx="1590">
                  <c:v>25.8</c:v>
                </c:pt>
                <c:pt idx="1591">
                  <c:v>26.6</c:v>
                </c:pt>
                <c:pt idx="1592">
                  <c:v>26.4</c:v>
                </c:pt>
                <c:pt idx="1593">
                  <c:v>26.1</c:v>
                </c:pt>
                <c:pt idx="1594">
                  <c:v>26.5</c:v>
                </c:pt>
                <c:pt idx="1595">
                  <c:v>26.5</c:v>
                </c:pt>
                <c:pt idx="1596">
                  <c:v>26.5</c:v>
                </c:pt>
                <c:pt idx="1597">
                  <c:v>26.3</c:v>
                </c:pt>
                <c:pt idx="1598">
                  <c:v>25.9</c:v>
                </c:pt>
                <c:pt idx="1599">
                  <c:v>26.3</c:v>
                </c:pt>
                <c:pt idx="1600">
                  <c:v>26.6</c:v>
                </c:pt>
                <c:pt idx="1601">
                  <c:v>26.1</c:v>
                </c:pt>
                <c:pt idx="1602">
                  <c:v>25.5</c:v>
                </c:pt>
                <c:pt idx="1603">
                  <c:v>25.9</c:v>
                </c:pt>
                <c:pt idx="1604">
                  <c:v>26.4</c:v>
                </c:pt>
                <c:pt idx="1605">
                  <c:v>25.9</c:v>
                </c:pt>
                <c:pt idx="1606">
                  <c:v>25.8</c:v>
                </c:pt>
                <c:pt idx="1607">
                  <c:v>26.4</c:v>
                </c:pt>
                <c:pt idx="1608">
                  <c:v>26.8</c:v>
                </c:pt>
                <c:pt idx="1609">
                  <c:v>26.3</c:v>
                </c:pt>
                <c:pt idx="1610">
                  <c:v>26.1</c:v>
                </c:pt>
                <c:pt idx="1611">
                  <c:v>26.6</c:v>
                </c:pt>
                <c:pt idx="1612">
                  <c:v>26.5</c:v>
                </c:pt>
                <c:pt idx="1613">
                  <c:v>26.6</c:v>
                </c:pt>
                <c:pt idx="1614">
                  <c:v>27.6</c:v>
                </c:pt>
                <c:pt idx="1615">
                  <c:v>26.3</c:v>
                </c:pt>
                <c:pt idx="1616">
                  <c:v>26.1</c:v>
                </c:pt>
                <c:pt idx="1617">
                  <c:v>26.4</c:v>
                </c:pt>
                <c:pt idx="1618">
                  <c:v>25.3</c:v>
                </c:pt>
                <c:pt idx="1619">
                  <c:v>26.6</c:v>
                </c:pt>
                <c:pt idx="1620">
                  <c:v>26.7</c:v>
                </c:pt>
                <c:pt idx="1621">
                  <c:v>26.3</c:v>
                </c:pt>
                <c:pt idx="1622">
                  <c:v>26.5</c:v>
                </c:pt>
                <c:pt idx="1623">
                  <c:v>26.6</c:v>
                </c:pt>
                <c:pt idx="1624">
                  <c:v>26.6</c:v>
                </c:pt>
                <c:pt idx="1625">
                  <c:v>26.0</c:v>
                </c:pt>
                <c:pt idx="1626">
                  <c:v>27.1</c:v>
                </c:pt>
                <c:pt idx="1627">
                  <c:v>26.5</c:v>
                </c:pt>
                <c:pt idx="1628">
                  <c:v>26.8</c:v>
                </c:pt>
                <c:pt idx="1629">
                  <c:v>26.4</c:v>
                </c:pt>
                <c:pt idx="1630">
                  <c:v>26.1</c:v>
                </c:pt>
                <c:pt idx="1631">
                  <c:v>25.7</c:v>
                </c:pt>
                <c:pt idx="1632">
                  <c:v>26.3</c:v>
                </c:pt>
                <c:pt idx="1633">
                  <c:v>25.5</c:v>
                </c:pt>
                <c:pt idx="1634">
                  <c:v>25.9</c:v>
                </c:pt>
                <c:pt idx="1635">
                  <c:v>26.0</c:v>
                </c:pt>
                <c:pt idx="1636">
                  <c:v>25.8</c:v>
                </c:pt>
                <c:pt idx="1637">
                  <c:v>25.7</c:v>
                </c:pt>
                <c:pt idx="1638">
                  <c:v>26.2</c:v>
                </c:pt>
                <c:pt idx="1639">
                  <c:v>26.2</c:v>
                </c:pt>
                <c:pt idx="1640">
                  <c:v>25.9</c:v>
                </c:pt>
                <c:pt idx="1641">
                  <c:v>25.5</c:v>
                </c:pt>
                <c:pt idx="1642">
                  <c:v>26.0</c:v>
                </c:pt>
                <c:pt idx="1643">
                  <c:v>25.5</c:v>
                </c:pt>
                <c:pt idx="1644">
                  <c:v>25.8</c:v>
                </c:pt>
                <c:pt idx="1645">
                  <c:v>26.2</c:v>
                </c:pt>
                <c:pt idx="1646">
                  <c:v>26.5</c:v>
                </c:pt>
                <c:pt idx="1647">
                  <c:v>26.3</c:v>
                </c:pt>
                <c:pt idx="1648">
                  <c:v>26.0</c:v>
                </c:pt>
                <c:pt idx="1649">
                  <c:v>25.5</c:v>
                </c:pt>
                <c:pt idx="1650">
                  <c:v>26.9</c:v>
                </c:pt>
                <c:pt idx="1651">
                  <c:v>26.0</c:v>
                </c:pt>
                <c:pt idx="1652">
                  <c:v>25.9</c:v>
                </c:pt>
                <c:pt idx="1653">
                  <c:v>26.7</c:v>
                </c:pt>
                <c:pt idx="1654">
                  <c:v>26.2</c:v>
                </c:pt>
                <c:pt idx="1655">
                  <c:v>26.2</c:v>
                </c:pt>
                <c:pt idx="1656">
                  <c:v>26.2</c:v>
                </c:pt>
                <c:pt idx="1657">
                  <c:v>26.6</c:v>
                </c:pt>
                <c:pt idx="1658">
                  <c:v>27.6</c:v>
                </c:pt>
                <c:pt idx="1659">
                  <c:v>26.0</c:v>
                </c:pt>
                <c:pt idx="1660">
                  <c:v>27.1</c:v>
                </c:pt>
                <c:pt idx="1661">
                  <c:v>25.1</c:v>
                </c:pt>
                <c:pt idx="1662">
                  <c:v>25.9</c:v>
                </c:pt>
                <c:pt idx="1663">
                  <c:v>25.8</c:v>
                </c:pt>
                <c:pt idx="1664">
                  <c:v>25.8</c:v>
                </c:pt>
                <c:pt idx="1665">
                  <c:v>26.5</c:v>
                </c:pt>
                <c:pt idx="1666">
                  <c:v>26.1</c:v>
                </c:pt>
                <c:pt idx="1667">
                  <c:v>26.0</c:v>
                </c:pt>
                <c:pt idx="1668">
                  <c:v>25.9</c:v>
                </c:pt>
                <c:pt idx="1669">
                  <c:v>25.9</c:v>
                </c:pt>
                <c:pt idx="1670">
                  <c:v>26.7</c:v>
                </c:pt>
                <c:pt idx="1671">
                  <c:v>26.1</c:v>
                </c:pt>
                <c:pt idx="1672">
                  <c:v>25.7</c:v>
                </c:pt>
                <c:pt idx="1673">
                  <c:v>26.0</c:v>
                </c:pt>
                <c:pt idx="1674">
                  <c:v>26.4</c:v>
                </c:pt>
                <c:pt idx="1675">
                  <c:v>26.3</c:v>
                </c:pt>
                <c:pt idx="1676">
                  <c:v>25.6</c:v>
                </c:pt>
                <c:pt idx="1677">
                  <c:v>25.7</c:v>
                </c:pt>
                <c:pt idx="1678">
                  <c:v>26.9</c:v>
                </c:pt>
                <c:pt idx="1679">
                  <c:v>26.4</c:v>
                </c:pt>
                <c:pt idx="1680">
                  <c:v>25.9</c:v>
                </c:pt>
                <c:pt idx="1681">
                  <c:v>26.3</c:v>
                </c:pt>
                <c:pt idx="1682">
                  <c:v>25.4</c:v>
                </c:pt>
                <c:pt idx="1683">
                  <c:v>26.2</c:v>
                </c:pt>
                <c:pt idx="1684">
                  <c:v>25.4</c:v>
                </c:pt>
                <c:pt idx="1685">
                  <c:v>25.9</c:v>
                </c:pt>
                <c:pt idx="1686">
                  <c:v>25.4</c:v>
                </c:pt>
                <c:pt idx="1687">
                  <c:v>26.9</c:v>
                </c:pt>
                <c:pt idx="1688">
                  <c:v>25.6</c:v>
                </c:pt>
                <c:pt idx="1689">
                  <c:v>25.9</c:v>
                </c:pt>
                <c:pt idx="1690">
                  <c:v>26.2</c:v>
                </c:pt>
                <c:pt idx="1691">
                  <c:v>25.8</c:v>
                </c:pt>
                <c:pt idx="1692">
                  <c:v>25.8</c:v>
                </c:pt>
                <c:pt idx="1693">
                  <c:v>25.8</c:v>
                </c:pt>
                <c:pt idx="1694">
                  <c:v>25.6</c:v>
                </c:pt>
                <c:pt idx="1695">
                  <c:v>25.6</c:v>
                </c:pt>
                <c:pt idx="1696">
                  <c:v>25.9</c:v>
                </c:pt>
                <c:pt idx="1697">
                  <c:v>26.0</c:v>
                </c:pt>
                <c:pt idx="1698">
                  <c:v>25.7</c:v>
                </c:pt>
                <c:pt idx="1699">
                  <c:v>25.8</c:v>
                </c:pt>
                <c:pt idx="1700">
                  <c:v>25.8</c:v>
                </c:pt>
                <c:pt idx="1701">
                  <c:v>25.9</c:v>
                </c:pt>
                <c:pt idx="1702">
                  <c:v>25.5</c:v>
                </c:pt>
                <c:pt idx="1703">
                  <c:v>26.1</c:v>
                </c:pt>
                <c:pt idx="1704">
                  <c:v>25.7</c:v>
                </c:pt>
                <c:pt idx="1705">
                  <c:v>25.7</c:v>
                </c:pt>
                <c:pt idx="1706">
                  <c:v>25.7</c:v>
                </c:pt>
                <c:pt idx="1707">
                  <c:v>25.7</c:v>
                </c:pt>
                <c:pt idx="1708">
                  <c:v>25.5</c:v>
                </c:pt>
                <c:pt idx="1709">
                  <c:v>25.9</c:v>
                </c:pt>
                <c:pt idx="1710">
                  <c:v>26.1</c:v>
                </c:pt>
                <c:pt idx="1711">
                  <c:v>26.5</c:v>
                </c:pt>
                <c:pt idx="1712">
                  <c:v>25.6</c:v>
                </c:pt>
                <c:pt idx="1713">
                  <c:v>25.5</c:v>
                </c:pt>
                <c:pt idx="1714">
                  <c:v>25.8</c:v>
                </c:pt>
                <c:pt idx="1715">
                  <c:v>25.7</c:v>
                </c:pt>
                <c:pt idx="1716">
                  <c:v>25.4</c:v>
                </c:pt>
                <c:pt idx="1717">
                  <c:v>26.0</c:v>
                </c:pt>
                <c:pt idx="1718">
                  <c:v>26.0</c:v>
                </c:pt>
                <c:pt idx="1719">
                  <c:v>26.1</c:v>
                </c:pt>
                <c:pt idx="1720">
                  <c:v>25.6</c:v>
                </c:pt>
                <c:pt idx="1721">
                  <c:v>25.6</c:v>
                </c:pt>
                <c:pt idx="1722">
                  <c:v>25.2</c:v>
                </c:pt>
                <c:pt idx="1723">
                  <c:v>26.2</c:v>
                </c:pt>
                <c:pt idx="1724">
                  <c:v>25.3</c:v>
                </c:pt>
                <c:pt idx="1725">
                  <c:v>26.3</c:v>
                </c:pt>
                <c:pt idx="1726">
                  <c:v>25.8</c:v>
                </c:pt>
                <c:pt idx="1727">
                  <c:v>26.2</c:v>
                </c:pt>
                <c:pt idx="1728">
                  <c:v>25.9</c:v>
                </c:pt>
                <c:pt idx="1729">
                  <c:v>26.1</c:v>
                </c:pt>
                <c:pt idx="1730">
                  <c:v>25.1</c:v>
                </c:pt>
                <c:pt idx="1731">
                  <c:v>26.7</c:v>
                </c:pt>
                <c:pt idx="1732">
                  <c:v>25.7</c:v>
                </c:pt>
                <c:pt idx="1733">
                  <c:v>26.2</c:v>
                </c:pt>
                <c:pt idx="1734">
                  <c:v>25.9</c:v>
                </c:pt>
                <c:pt idx="1735">
                  <c:v>26.2</c:v>
                </c:pt>
                <c:pt idx="1736">
                  <c:v>25.7</c:v>
                </c:pt>
                <c:pt idx="1737">
                  <c:v>25.5</c:v>
                </c:pt>
                <c:pt idx="1738">
                  <c:v>26.0</c:v>
                </c:pt>
                <c:pt idx="1739">
                  <c:v>25.5</c:v>
                </c:pt>
                <c:pt idx="1740">
                  <c:v>25.6</c:v>
                </c:pt>
                <c:pt idx="1741">
                  <c:v>26.1</c:v>
                </c:pt>
                <c:pt idx="1742">
                  <c:v>26.1</c:v>
                </c:pt>
                <c:pt idx="1743">
                  <c:v>26.2</c:v>
                </c:pt>
                <c:pt idx="1744">
                  <c:v>26.2</c:v>
                </c:pt>
                <c:pt idx="1745">
                  <c:v>25.4</c:v>
                </c:pt>
                <c:pt idx="1746">
                  <c:v>25.7</c:v>
                </c:pt>
                <c:pt idx="1747">
                  <c:v>25.5</c:v>
                </c:pt>
                <c:pt idx="1748">
                  <c:v>25.6</c:v>
                </c:pt>
                <c:pt idx="1749">
                  <c:v>26.1</c:v>
                </c:pt>
                <c:pt idx="1750">
                  <c:v>25.5</c:v>
                </c:pt>
                <c:pt idx="1751">
                  <c:v>25.4</c:v>
                </c:pt>
                <c:pt idx="1752">
                  <c:v>25.4</c:v>
                </c:pt>
                <c:pt idx="1753">
                  <c:v>26.0</c:v>
                </c:pt>
                <c:pt idx="1754">
                  <c:v>26.1</c:v>
                </c:pt>
                <c:pt idx="1755">
                  <c:v>26.2</c:v>
                </c:pt>
                <c:pt idx="1756">
                  <c:v>25.8</c:v>
                </c:pt>
                <c:pt idx="1757">
                  <c:v>26.0</c:v>
                </c:pt>
                <c:pt idx="1758">
                  <c:v>24.9</c:v>
                </c:pt>
                <c:pt idx="1759">
                  <c:v>25.9</c:v>
                </c:pt>
                <c:pt idx="1760">
                  <c:v>25.8</c:v>
                </c:pt>
                <c:pt idx="1761">
                  <c:v>25.6</c:v>
                </c:pt>
                <c:pt idx="1762">
                  <c:v>25.6</c:v>
                </c:pt>
                <c:pt idx="1763">
                  <c:v>26.1</c:v>
                </c:pt>
                <c:pt idx="1764">
                  <c:v>25.9</c:v>
                </c:pt>
                <c:pt idx="1765">
                  <c:v>25.9</c:v>
                </c:pt>
                <c:pt idx="1766">
                  <c:v>25.7</c:v>
                </c:pt>
                <c:pt idx="1767">
                  <c:v>25.7</c:v>
                </c:pt>
                <c:pt idx="1768">
                  <c:v>26.1</c:v>
                </c:pt>
                <c:pt idx="1769">
                  <c:v>25.6</c:v>
                </c:pt>
                <c:pt idx="1770">
                  <c:v>25.5</c:v>
                </c:pt>
                <c:pt idx="1771">
                  <c:v>26.1</c:v>
                </c:pt>
                <c:pt idx="1772">
                  <c:v>26.1</c:v>
                </c:pt>
                <c:pt idx="1773">
                  <c:v>26.2</c:v>
                </c:pt>
                <c:pt idx="1774">
                  <c:v>25.7</c:v>
                </c:pt>
                <c:pt idx="1775">
                  <c:v>25.5</c:v>
                </c:pt>
                <c:pt idx="1776">
                  <c:v>25.8</c:v>
                </c:pt>
                <c:pt idx="1777">
                  <c:v>25.3</c:v>
                </c:pt>
                <c:pt idx="1778">
                  <c:v>25.5</c:v>
                </c:pt>
                <c:pt idx="1779">
                  <c:v>26.0</c:v>
                </c:pt>
                <c:pt idx="1780">
                  <c:v>26.6</c:v>
                </c:pt>
                <c:pt idx="1781">
                  <c:v>25.9</c:v>
                </c:pt>
                <c:pt idx="1782">
                  <c:v>25.8</c:v>
                </c:pt>
                <c:pt idx="1783">
                  <c:v>26.0</c:v>
                </c:pt>
                <c:pt idx="1784">
                  <c:v>26.4</c:v>
                </c:pt>
                <c:pt idx="1785">
                  <c:v>25.9</c:v>
                </c:pt>
                <c:pt idx="1786">
                  <c:v>25.7</c:v>
                </c:pt>
                <c:pt idx="1787">
                  <c:v>25.6</c:v>
                </c:pt>
                <c:pt idx="1788">
                  <c:v>26.1</c:v>
                </c:pt>
                <c:pt idx="1789">
                  <c:v>26.2</c:v>
                </c:pt>
                <c:pt idx="1790">
                  <c:v>26.5</c:v>
                </c:pt>
                <c:pt idx="1791">
                  <c:v>25.8</c:v>
                </c:pt>
                <c:pt idx="1792">
                  <c:v>25.6</c:v>
                </c:pt>
                <c:pt idx="1793">
                  <c:v>26.2</c:v>
                </c:pt>
                <c:pt idx="1794">
                  <c:v>25.8</c:v>
                </c:pt>
                <c:pt idx="1795">
                  <c:v>25.4</c:v>
                </c:pt>
                <c:pt idx="1796">
                  <c:v>25.5</c:v>
                </c:pt>
                <c:pt idx="1797">
                  <c:v>25.9</c:v>
                </c:pt>
                <c:pt idx="1798">
                  <c:v>26.2</c:v>
                </c:pt>
                <c:pt idx="1799">
                  <c:v>25.7</c:v>
                </c:pt>
                <c:pt idx="1800">
                  <c:v>25.9</c:v>
                </c:pt>
                <c:pt idx="1801">
                  <c:v>24.8</c:v>
                </c:pt>
                <c:pt idx="1802">
                  <c:v>25.4</c:v>
                </c:pt>
                <c:pt idx="1803">
                  <c:v>25.4</c:v>
                </c:pt>
                <c:pt idx="1804">
                  <c:v>25.9</c:v>
                </c:pt>
                <c:pt idx="1805">
                  <c:v>26.1</c:v>
                </c:pt>
                <c:pt idx="1806">
                  <c:v>25.4</c:v>
                </c:pt>
                <c:pt idx="1807">
                  <c:v>25.4</c:v>
                </c:pt>
                <c:pt idx="1808">
                  <c:v>26.1</c:v>
                </c:pt>
                <c:pt idx="1809">
                  <c:v>26.0</c:v>
                </c:pt>
                <c:pt idx="1810">
                  <c:v>25.6</c:v>
                </c:pt>
                <c:pt idx="1811">
                  <c:v>26.0</c:v>
                </c:pt>
                <c:pt idx="1812">
                  <c:v>25.3</c:v>
                </c:pt>
                <c:pt idx="1813">
                  <c:v>25.5</c:v>
                </c:pt>
                <c:pt idx="1814">
                  <c:v>25.5</c:v>
                </c:pt>
                <c:pt idx="1815">
                  <c:v>25.6</c:v>
                </c:pt>
                <c:pt idx="1816">
                  <c:v>24.9</c:v>
                </c:pt>
                <c:pt idx="1817">
                  <c:v>25.7</c:v>
                </c:pt>
                <c:pt idx="1818">
                  <c:v>25.5</c:v>
                </c:pt>
                <c:pt idx="1819">
                  <c:v>25.8</c:v>
                </c:pt>
                <c:pt idx="1820">
                  <c:v>24.9</c:v>
                </c:pt>
                <c:pt idx="1821">
                  <c:v>25.5</c:v>
                </c:pt>
                <c:pt idx="1822">
                  <c:v>25.0</c:v>
                </c:pt>
                <c:pt idx="1823">
                  <c:v>25.7</c:v>
                </c:pt>
                <c:pt idx="1824">
                  <c:v>25.5</c:v>
                </c:pt>
                <c:pt idx="1825">
                  <c:v>25.7</c:v>
                </c:pt>
                <c:pt idx="1826">
                  <c:v>25.5</c:v>
                </c:pt>
                <c:pt idx="1827">
                  <c:v>25.7</c:v>
                </c:pt>
                <c:pt idx="1828">
                  <c:v>25.1</c:v>
                </c:pt>
                <c:pt idx="1829">
                  <c:v>25.9</c:v>
                </c:pt>
                <c:pt idx="1830">
                  <c:v>25.9</c:v>
                </c:pt>
                <c:pt idx="1831">
                  <c:v>24.6</c:v>
                </c:pt>
                <c:pt idx="1832">
                  <c:v>25.3</c:v>
                </c:pt>
                <c:pt idx="1833">
                  <c:v>25.7</c:v>
                </c:pt>
                <c:pt idx="1834">
                  <c:v>25.8</c:v>
                </c:pt>
                <c:pt idx="1835">
                  <c:v>25.7</c:v>
                </c:pt>
                <c:pt idx="1836">
                  <c:v>25.8</c:v>
                </c:pt>
                <c:pt idx="1837">
                  <c:v>25.9</c:v>
                </c:pt>
                <c:pt idx="1838">
                  <c:v>24.9</c:v>
                </c:pt>
                <c:pt idx="1839">
                  <c:v>24.9</c:v>
                </c:pt>
                <c:pt idx="1840">
                  <c:v>25.9</c:v>
                </c:pt>
                <c:pt idx="1841">
                  <c:v>24.9</c:v>
                </c:pt>
                <c:pt idx="1842">
                  <c:v>25.3</c:v>
                </c:pt>
                <c:pt idx="1843">
                  <c:v>25.2</c:v>
                </c:pt>
                <c:pt idx="1844">
                  <c:v>25.4</c:v>
                </c:pt>
                <c:pt idx="1845">
                  <c:v>25.0</c:v>
                </c:pt>
                <c:pt idx="1846">
                  <c:v>25.3</c:v>
                </c:pt>
                <c:pt idx="1847">
                  <c:v>25.4</c:v>
                </c:pt>
                <c:pt idx="1848">
                  <c:v>25.5</c:v>
                </c:pt>
                <c:pt idx="1849">
                  <c:v>25.4</c:v>
                </c:pt>
                <c:pt idx="1850">
                  <c:v>25.7</c:v>
                </c:pt>
                <c:pt idx="1851">
                  <c:v>25.5</c:v>
                </c:pt>
                <c:pt idx="1852">
                  <c:v>25.3</c:v>
                </c:pt>
                <c:pt idx="1853">
                  <c:v>25.7</c:v>
                </c:pt>
                <c:pt idx="1854">
                  <c:v>25.6</c:v>
                </c:pt>
                <c:pt idx="1855">
                  <c:v>25.3</c:v>
                </c:pt>
                <c:pt idx="1856">
                  <c:v>25.8</c:v>
                </c:pt>
                <c:pt idx="1857">
                  <c:v>25.5</c:v>
                </c:pt>
                <c:pt idx="1858">
                  <c:v>25.2</c:v>
                </c:pt>
                <c:pt idx="1859">
                  <c:v>24.8</c:v>
                </c:pt>
                <c:pt idx="1860">
                  <c:v>25.4</c:v>
                </c:pt>
                <c:pt idx="1861">
                  <c:v>25.7</c:v>
                </c:pt>
                <c:pt idx="1862">
                  <c:v>25.2</c:v>
                </c:pt>
                <c:pt idx="1863">
                  <c:v>25.3</c:v>
                </c:pt>
                <c:pt idx="1864">
                  <c:v>25.9</c:v>
                </c:pt>
                <c:pt idx="1865">
                  <c:v>25.2</c:v>
                </c:pt>
                <c:pt idx="1866">
                  <c:v>25.6</c:v>
                </c:pt>
                <c:pt idx="1867">
                  <c:v>25.0</c:v>
                </c:pt>
                <c:pt idx="1868">
                  <c:v>24.6</c:v>
                </c:pt>
                <c:pt idx="1869">
                  <c:v>25.3</c:v>
                </c:pt>
                <c:pt idx="1870">
                  <c:v>26.0</c:v>
                </c:pt>
                <c:pt idx="1871">
                  <c:v>25.0</c:v>
                </c:pt>
                <c:pt idx="1872">
                  <c:v>26.1</c:v>
                </c:pt>
                <c:pt idx="1873">
                  <c:v>25.2</c:v>
                </c:pt>
                <c:pt idx="1874">
                  <c:v>25.5</c:v>
                </c:pt>
                <c:pt idx="1875">
                  <c:v>25.2</c:v>
                </c:pt>
                <c:pt idx="1876">
                  <c:v>25.3</c:v>
                </c:pt>
                <c:pt idx="1877">
                  <c:v>24.9</c:v>
                </c:pt>
                <c:pt idx="1878">
                  <c:v>25.1</c:v>
                </c:pt>
                <c:pt idx="1879">
                  <c:v>25.8</c:v>
                </c:pt>
                <c:pt idx="1880">
                  <c:v>24.9</c:v>
                </c:pt>
                <c:pt idx="1881">
                  <c:v>25.3</c:v>
                </c:pt>
                <c:pt idx="1882">
                  <c:v>25.0</c:v>
                </c:pt>
                <c:pt idx="1883">
                  <c:v>25.3</c:v>
                </c:pt>
                <c:pt idx="1884">
                  <c:v>25.4</c:v>
                </c:pt>
                <c:pt idx="1885">
                  <c:v>25.3</c:v>
                </c:pt>
                <c:pt idx="1886">
                  <c:v>25.3</c:v>
                </c:pt>
                <c:pt idx="1887">
                  <c:v>25.3</c:v>
                </c:pt>
                <c:pt idx="1888">
                  <c:v>25.5</c:v>
                </c:pt>
                <c:pt idx="1889">
                  <c:v>25.2</c:v>
                </c:pt>
                <c:pt idx="1890">
                  <c:v>25.4</c:v>
                </c:pt>
                <c:pt idx="1891">
                  <c:v>25.3</c:v>
                </c:pt>
                <c:pt idx="1892">
                  <c:v>25.6</c:v>
                </c:pt>
                <c:pt idx="1893">
                  <c:v>25.9</c:v>
                </c:pt>
                <c:pt idx="1894">
                  <c:v>25.4</c:v>
                </c:pt>
                <c:pt idx="1895">
                  <c:v>25.3</c:v>
                </c:pt>
                <c:pt idx="1896">
                  <c:v>25.5</c:v>
                </c:pt>
                <c:pt idx="1897">
                  <c:v>25.2</c:v>
                </c:pt>
                <c:pt idx="1898">
                  <c:v>25.0</c:v>
                </c:pt>
                <c:pt idx="1899">
                  <c:v>26.0</c:v>
                </c:pt>
                <c:pt idx="1900">
                  <c:v>25.7</c:v>
                </c:pt>
                <c:pt idx="1901">
                  <c:v>25.3</c:v>
                </c:pt>
                <c:pt idx="1902">
                  <c:v>25.5</c:v>
                </c:pt>
                <c:pt idx="1903">
                  <c:v>25.1</c:v>
                </c:pt>
                <c:pt idx="1904">
                  <c:v>25.9</c:v>
                </c:pt>
                <c:pt idx="1905">
                  <c:v>25.6</c:v>
                </c:pt>
                <c:pt idx="1906">
                  <c:v>25.3</c:v>
                </c:pt>
                <c:pt idx="1907">
                  <c:v>25.8</c:v>
                </c:pt>
                <c:pt idx="1908">
                  <c:v>25.6</c:v>
                </c:pt>
                <c:pt idx="1909">
                  <c:v>24.7</c:v>
                </c:pt>
                <c:pt idx="1910">
                  <c:v>25.8</c:v>
                </c:pt>
                <c:pt idx="1911">
                  <c:v>24.7</c:v>
                </c:pt>
                <c:pt idx="1912">
                  <c:v>25.0</c:v>
                </c:pt>
                <c:pt idx="1913">
                  <c:v>25.0</c:v>
                </c:pt>
                <c:pt idx="1914">
                  <c:v>25.6</c:v>
                </c:pt>
                <c:pt idx="1915">
                  <c:v>24.9</c:v>
                </c:pt>
                <c:pt idx="1916">
                  <c:v>25.2</c:v>
                </c:pt>
                <c:pt idx="1917">
                  <c:v>25.3</c:v>
                </c:pt>
                <c:pt idx="1918">
                  <c:v>25.4</c:v>
                </c:pt>
                <c:pt idx="1919">
                  <c:v>25.5</c:v>
                </c:pt>
                <c:pt idx="1920">
                  <c:v>24.9</c:v>
                </c:pt>
                <c:pt idx="1921">
                  <c:v>24.6</c:v>
                </c:pt>
                <c:pt idx="1922">
                  <c:v>24.7</c:v>
                </c:pt>
                <c:pt idx="1923">
                  <c:v>25.6</c:v>
                </c:pt>
                <c:pt idx="1924">
                  <c:v>25.4</c:v>
                </c:pt>
                <c:pt idx="1925">
                  <c:v>25.1</c:v>
                </c:pt>
                <c:pt idx="1926">
                  <c:v>25.3</c:v>
                </c:pt>
                <c:pt idx="1927">
                  <c:v>24.8</c:v>
                </c:pt>
                <c:pt idx="1928">
                  <c:v>25.3</c:v>
                </c:pt>
                <c:pt idx="1929">
                  <c:v>25.3</c:v>
                </c:pt>
                <c:pt idx="1930">
                  <c:v>25.2</c:v>
                </c:pt>
                <c:pt idx="1931">
                  <c:v>25.6</c:v>
                </c:pt>
                <c:pt idx="1932">
                  <c:v>24.9</c:v>
                </c:pt>
                <c:pt idx="1933">
                  <c:v>25.4</c:v>
                </c:pt>
                <c:pt idx="1934">
                  <c:v>25.4</c:v>
                </c:pt>
                <c:pt idx="1935">
                  <c:v>25.5</c:v>
                </c:pt>
                <c:pt idx="1936">
                  <c:v>25.2</c:v>
                </c:pt>
                <c:pt idx="1937">
                  <c:v>25.7</c:v>
                </c:pt>
                <c:pt idx="1938">
                  <c:v>25.0</c:v>
                </c:pt>
                <c:pt idx="1939">
                  <c:v>25.2</c:v>
                </c:pt>
                <c:pt idx="1940">
                  <c:v>25.0</c:v>
                </c:pt>
                <c:pt idx="1941">
                  <c:v>25.0</c:v>
                </c:pt>
                <c:pt idx="1942">
                  <c:v>25.6</c:v>
                </c:pt>
                <c:pt idx="1943">
                  <c:v>25.2</c:v>
                </c:pt>
                <c:pt idx="1944">
                  <c:v>25.4</c:v>
                </c:pt>
                <c:pt idx="1945">
                  <c:v>25.3</c:v>
                </c:pt>
                <c:pt idx="1946">
                  <c:v>25.4</c:v>
                </c:pt>
                <c:pt idx="1947">
                  <c:v>25.1</c:v>
                </c:pt>
                <c:pt idx="1948">
                  <c:v>25.6</c:v>
                </c:pt>
                <c:pt idx="1949">
                  <c:v>25.3</c:v>
                </c:pt>
                <c:pt idx="1950">
                  <c:v>25.2</c:v>
                </c:pt>
                <c:pt idx="1951">
                  <c:v>24.8</c:v>
                </c:pt>
                <c:pt idx="1952">
                  <c:v>25.4</c:v>
                </c:pt>
                <c:pt idx="1953">
                  <c:v>25.0</c:v>
                </c:pt>
                <c:pt idx="1954">
                  <c:v>24.6</c:v>
                </c:pt>
                <c:pt idx="1955">
                  <c:v>24.7</c:v>
                </c:pt>
                <c:pt idx="1956">
                  <c:v>24.8</c:v>
                </c:pt>
                <c:pt idx="1957">
                  <c:v>25.1</c:v>
                </c:pt>
                <c:pt idx="1958">
                  <c:v>25.6</c:v>
                </c:pt>
                <c:pt idx="1959">
                  <c:v>25.4</c:v>
                </c:pt>
                <c:pt idx="1960">
                  <c:v>25.5</c:v>
                </c:pt>
                <c:pt idx="1961">
                  <c:v>24.9</c:v>
                </c:pt>
                <c:pt idx="1962">
                  <c:v>25.6</c:v>
                </c:pt>
                <c:pt idx="1963">
                  <c:v>25.3</c:v>
                </c:pt>
                <c:pt idx="1964">
                  <c:v>25.0</c:v>
                </c:pt>
                <c:pt idx="1965">
                  <c:v>25.2</c:v>
                </c:pt>
                <c:pt idx="1966">
                  <c:v>25.2</c:v>
                </c:pt>
                <c:pt idx="1967">
                  <c:v>24.9</c:v>
                </c:pt>
                <c:pt idx="1968">
                  <c:v>24.9</c:v>
                </c:pt>
                <c:pt idx="1969">
                  <c:v>25.2</c:v>
                </c:pt>
                <c:pt idx="1970">
                  <c:v>24.8</c:v>
                </c:pt>
                <c:pt idx="1971">
                  <c:v>25.0</c:v>
                </c:pt>
                <c:pt idx="1972">
                  <c:v>24.8</c:v>
                </c:pt>
                <c:pt idx="1973">
                  <c:v>25.6</c:v>
                </c:pt>
                <c:pt idx="1974">
                  <c:v>25.2</c:v>
                </c:pt>
                <c:pt idx="1975">
                  <c:v>24.8</c:v>
                </c:pt>
                <c:pt idx="1976">
                  <c:v>25.1</c:v>
                </c:pt>
                <c:pt idx="1977">
                  <c:v>25.1</c:v>
                </c:pt>
                <c:pt idx="1978">
                  <c:v>25.1</c:v>
                </c:pt>
                <c:pt idx="1979">
                  <c:v>25.4</c:v>
                </c:pt>
                <c:pt idx="1980">
                  <c:v>25.9</c:v>
                </c:pt>
                <c:pt idx="1981">
                  <c:v>25.1</c:v>
                </c:pt>
                <c:pt idx="1982">
                  <c:v>24.7</c:v>
                </c:pt>
                <c:pt idx="1983">
                  <c:v>25.3</c:v>
                </c:pt>
                <c:pt idx="1984">
                  <c:v>25.7</c:v>
                </c:pt>
                <c:pt idx="1985">
                  <c:v>25.0</c:v>
                </c:pt>
                <c:pt idx="1986">
                  <c:v>24.8</c:v>
                </c:pt>
                <c:pt idx="1987">
                  <c:v>25.0</c:v>
                </c:pt>
                <c:pt idx="1988">
                  <c:v>24.7</c:v>
                </c:pt>
                <c:pt idx="1989">
                  <c:v>25.5</c:v>
                </c:pt>
                <c:pt idx="1990">
                  <c:v>25.1</c:v>
                </c:pt>
                <c:pt idx="1991">
                  <c:v>25.5</c:v>
                </c:pt>
                <c:pt idx="1992">
                  <c:v>24.8</c:v>
                </c:pt>
                <c:pt idx="1993">
                  <c:v>25.4</c:v>
                </c:pt>
                <c:pt idx="1994">
                  <c:v>25.5</c:v>
                </c:pt>
                <c:pt idx="1995">
                  <c:v>25.3</c:v>
                </c:pt>
                <c:pt idx="1996">
                  <c:v>25.3</c:v>
                </c:pt>
                <c:pt idx="1997">
                  <c:v>25.3</c:v>
                </c:pt>
                <c:pt idx="1998">
                  <c:v>25.4</c:v>
                </c:pt>
                <c:pt idx="1999">
                  <c:v>25.0</c:v>
                </c:pt>
                <c:pt idx="2000">
                  <c:v>24.3</c:v>
                </c:pt>
              </c:numCache>
            </c:numRef>
          </c:val>
          <c:smooth val="0"/>
        </c:ser>
        <c:dLbls>
          <c:showLegendKey val="0"/>
          <c:showVal val="0"/>
          <c:showCatName val="0"/>
          <c:showSerName val="0"/>
          <c:showPercent val="0"/>
          <c:showBubbleSize val="0"/>
        </c:dLbls>
        <c:smooth val="0"/>
        <c:axId val="932388016"/>
        <c:axId val="932397456"/>
      </c:lineChart>
      <c:catAx>
        <c:axId val="932388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97456"/>
        <c:crosses val="autoZero"/>
        <c:auto val="1"/>
        <c:lblAlgn val="ctr"/>
        <c:lblOffset val="100"/>
        <c:tickLblSkip val="200"/>
        <c:noMultiLvlLbl val="0"/>
      </c:catAx>
      <c:valAx>
        <c:axId val="932397456"/>
        <c:scaling>
          <c:orientation val="minMax"/>
          <c:max val="5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88016"/>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014570246527"/>
          <c:y val="0.0323343702551568"/>
          <c:w val="0.844504280360286"/>
          <c:h val="0.810746259674851"/>
        </c:manualLayout>
      </c:layout>
      <c:lineChart>
        <c:grouping val="standard"/>
        <c:varyColors val="0"/>
        <c:ser>
          <c:idx val="0"/>
          <c:order val="0"/>
          <c:tx>
            <c:strRef>
              <c:f>Sheet1!$F$3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Sheet1!$F$4:$F$2004</c:f>
              <c:numCache>
                <c:formatCode>General</c:formatCode>
                <c:ptCount val="2001"/>
                <c:pt idx="0">
                  <c:v>24.6</c:v>
                </c:pt>
                <c:pt idx="1">
                  <c:v>22.7</c:v>
                </c:pt>
                <c:pt idx="2">
                  <c:v>23.7</c:v>
                </c:pt>
                <c:pt idx="3">
                  <c:v>23.7</c:v>
                </c:pt>
                <c:pt idx="4">
                  <c:v>22.2</c:v>
                </c:pt>
                <c:pt idx="5">
                  <c:v>23.4</c:v>
                </c:pt>
                <c:pt idx="6">
                  <c:v>22.3</c:v>
                </c:pt>
                <c:pt idx="7">
                  <c:v>22.3</c:v>
                </c:pt>
                <c:pt idx="8">
                  <c:v>22.8</c:v>
                </c:pt>
                <c:pt idx="9">
                  <c:v>21.7</c:v>
                </c:pt>
                <c:pt idx="10">
                  <c:v>21.9</c:v>
                </c:pt>
                <c:pt idx="11">
                  <c:v>22.0</c:v>
                </c:pt>
                <c:pt idx="12">
                  <c:v>22.4</c:v>
                </c:pt>
                <c:pt idx="13">
                  <c:v>21.8</c:v>
                </c:pt>
                <c:pt idx="14">
                  <c:v>21.2</c:v>
                </c:pt>
                <c:pt idx="15">
                  <c:v>21.7</c:v>
                </c:pt>
                <c:pt idx="16">
                  <c:v>22.0</c:v>
                </c:pt>
                <c:pt idx="17">
                  <c:v>21.7</c:v>
                </c:pt>
                <c:pt idx="18">
                  <c:v>21.5</c:v>
                </c:pt>
                <c:pt idx="19">
                  <c:v>21.2</c:v>
                </c:pt>
                <c:pt idx="20">
                  <c:v>22.7</c:v>
                </c:pt>
                <c:pt idx="21">
                  <c:v>21.6</c:v>
                </c:pt>
                <c:pt idx="22">
                  <c:v>21.5</c:v>
                </c:pt>
                <c:pt idx="23">
                  <c:v>21.2</c:v>
                </c:pt>
                <c:pt idx="24">
                  <c:v>21.7</c:v>
                </c:pt>
                <c:pt idx="25">
                  <c:v>21.2</c:v>
                </c:pt>
                <c:pt idx="26">
                  <c:v>21.5</c:v>
                </c:pt>
                <c:pt idx="27">
                  <c:v>20.9</c:v>
                </c:pt>
                <c:pt idx="28">
                  <c:v>20.9</c:v>
                </c:pt>
                <c:pt idx="29">
                  <c:v>21.4</c:v>
                </c:pt>
                <c:pt idx="30">
                  <c:v>21.4</c:v>
                </c:pt>
                <c:pt idx="31">
                  <c:v>21.2</c:v>
                </c:pt>
                <c:pt idx="32">
                  <c:v>21.8</c:v>
                </c:pt>
                <c:pt idx="33">
                  <c:v>21.2</c:v>
                </c:pt>
                <c:pt idx="34">
                  <c:v>21.1</c:v>
                </c:pt>
                <c:pt idx="35">
                  <c:v>20.8</c:v>
                </c:pt>
                <c:pt idx="36">
                  <c:v>21.3</c:v>
                </c:pt>
                <c:pt idx="37">
                  <c:v>20.7</c:v>
                </c:pt>
                <c:pt idx="38">
                  <c:v>20.9</c:v>
                </c:pt>
                <c:pt idx="39">
                  <c:v>20.5</c:v>
                </c:pt>
                <c:pt idx="40">
                  <c:v>21.2</c:v>
                </c:pt>
                <c:pt idx="41">
                  <c:v>21.1</c:v>
                </c:pt>
                <c:pt idx="42">
                  <c:v>20.9</c:v>
                </c:pt>
                <c:pt idx="43">
                  <c:v>21.2</c:v>
                </c:pt>
                <c:pt idx="44">
                  <c:v>20.6</c:v>
                </c:pt>
                <c:pt idx="45">
                  <c:v>20.6</c:v>
                </c:pt>
                <c:pt idx="46">
                  <c:v>20.7</c:v>
                </c:pt>
                <c:pt idx="47">
                  <c:v>20.0</c:v>
                </c:pt>
                <c:pt idx="48">
                  <c:v>20.5</c:v>
                </c:pt>
                <c:pt idx="49">
                  <c:v>20.7</c:v>
                </c:pt>
                <c:pt idx="50">
                  <c:v>20.5</c:v>
                </c:pt>
                <c:pt idx="51">
                  <c:v>20.2</c:v>
                </c:pt>
                <c:pt idx="52">
                  <c:v>20.2</c:v>
                </c:pt>
                <c:pt idx="53">
                  <c:v>20.7</c:v>
                </c:pt>
                <c:pt idx="54">
                  <c:v>20.6</c:v>
                </c:pt>
                <c:pt idx="55">
                  <c:v>20.3</c:v>
                </c:pt>
                <c:pt idx="56">
                  <c:v>19.9</c:v>
                </c:pt>
                <c:pt idx="57">
                  <c:v>20.2</c:v>
                </c:pt>
                <c:pt idx="58">
                  <c:v>20.3</c:v>
                </c:pt>
                <c:pt idx="59">
                  <c:v>20.9</c:v>
                </c:pt>
                <c:pt idx="60">
                  <c:v>20.7</c:v>
                </c:pt>
                <c:pt idx="61">
                  <c:v>20.4</c:v>
                </c:pt>
                <c:pt idx="62">
                  <c:v>20.7</c:v>
                </c:pt>
                <c:pt idx="63">
                  <c:v>20.2</c:v>
                </c:pt>
                <c:pt idx="64">
                  <c:v>20.0</c:v>
                </c:pt>
                <c:pt idx="65">
                  <c:v>20.1</c:v>
                </c:pt>
                <c:pt idx="66">
                  <c:v>20.1</c:v>
                </c:pt>
                <c:pt idx="67">
                  <c:v>20.1</c:v>
                </c:pt>
                <c:pt idx="68">
                  <c:v>20.3</c:v>
                </c:pt>
                <c:pt idx="69">
                  <c:v>19.9</c:v>
                </c:pt>
                <c:pt idx="70">
                  <c:v>20.1</c:v>
                </c:pt>
                <c:pt idx="71">
                  <c:v>20.7</c:v>
                </c:pt>
                <c:pt idx="72">
                  <c:v>19.7</c:v>
                </c:pt>
                <c:pt idx="73">
                  <c:v>20.2</c:v>
                </c:pt>
                <c:pt idx="74">
                  <c:v>20.5</c:v>
                </c:pt>
                <c:pt idx="75">
                  <c:v>20.0</c:v>
                </c:pt>
                <c:pt idx="76">
                  <c:v>20.0</c:v>
                </c:pt>
                <c:pt idx="77">
                  <c:v>19.7</c:v>
                </c:pt>
                <c:pt idx="78">
                  <c:v>20.5</c:v>
                </c:pt>
                <c:pt idx="79">
                  <c:v>19.8</c:v>
                </c:pt>
                <c:pt idx="80">
                  <c:v>20.2</c:v>
                </c:pt>
                <c:pt idx="81">
                  <c:v>20.3</c:v>
                </c:pt>
                <c:pt idx="82">
                  <c:v>20.0</c:v>
                </c:pt>
                <c:pt idx="83">
                  <c:v>19.8</c:v>
                </c:pt>
                <c:pt idx="84">
                  <c:v>19.6</c:v>
                </c:pt>
                <c:pt idx="85">
                  <c:v>19.5</c:v>
                </c:pt>
                <c:pt idx="86">
                  <c:v>19.9</c:v>
                </c:pt>
                <c:pt idx="87">
                  <c:v>20.1</c:v>
                </c:pt>
                <c:pt idx="88">
                  <c:v>19.5</c:v>
                </c:pt>
                <c:pt idx="89">
                  <c:v>19.2</c:v>
                </c:pt>
                <c:pt idx="90">
                  <c:v>19.4</c:v>
                </c:pt>
                <c:pt idx="91">
                  <c:v>20.2</c:v>
                </c:pt>
                <c:pt idx="92">
                  <c:v>19.9</c:v>
                </c:pt>
                <c:pt idx="93">
                  <c:v>19.7</c:v>
                </c:pt>
                <c:pt idx="94">
                  <c:v>19.2</c:v>
                </c:pt>
                <c:pt idx="95">
                  <c:v>19.4</c:v>
                </c:pt>
                <c:pt idx="96">
                  <c:v>19.8</c:v>
                </c:pt>
                <c:pt idx="97">
                  <c:v>20.0</c:v>
                </c:pt>
                <c:pt idx="98">
                  <c:v>19.3</c:v>
                </c:pt>
                <c:pt idx="99">
                  <c:v>20.2</c:v>
                </c:pt>
                <c:pt idx="100">
                  <c:v>19.7</c:v>
                </c:pt>
                <c:pt idx="101">
                  <c:v>19.5</c:v>
                </c:pt>
                <c:pt idx="102">
                  <c:v>19.7</c:v>
                </c:pt>
                <c:pt idx="103">
                  <c:v>19.3</c:v>
                </c:pt>
                <c:pt idx="104">
                  <c:v>19.4</c:v>
                </c:pt>
                <c:pt idx="105">
                  <c:v>19.6</c:v>
                </c:pt>
                <c:pt idx="106">
                  <c:v>19.5</c:v>
                </c:pt>
                <c:pt idx="107">
                  <c:v>19.3</c:v>
                </c:pt>
                <c:pt idx="108">
                  <c:v>19.6</c:v>
                </c:pt>
                <c:pt idx="109">
                  <c:v>19.4</c:v>
                </c:pt>
                <c:pt idx="110">
                  <c:v>19.4</c:v>
                </c:pt>
                <c:pt idx="111">
                  <c:v>19.6</c:v>
                </c:pt>
                <c:pt idx="112">
                  <c:v>18.9</c:v>
                </c:pt>
                <c:pt idx="113">
                  <c:v>19.0</c:v>
                </c:pt>
                <c:pt idx="114">
                  <c:v>19.0</c:v>
                </c:pt>
                <c:pt idx="115">
                  <c:v>19.2</c:v>
                </c:pt>
                <c:pt idx="116">
                  <c:v>19.0</c:v>
                </c:pt>
                <c:pt idx="117">
                  <c:v>19.1</c:v>
                </c:pt>
                <c:pt idx="118">
                  <c:v>19.6</c:v>
                </c:pt>
                <c:pt idx="119">
                  <c:v>19.1</c:v>
                </c:pt>
                <c:pt idx="120">
                  <c:v>19.8</c:v>
                </c:pt>
                <c:pt idx="121">
                  <c:v>18.9</c:v>
                </c:pt>
                <c:pt idx="122">
                  <c:v>19.5</c:v>
                </c:pt>
                <c:pt idx="123">
                  <c:v>19.4</c:v>
                </c:pt>
                <c:pt idx="124">
                  <c:v>19.3</c:v>
                </c:pt>
                <c:pt idx="125">
                  <c:v>19.2</c:v>
                </c:pt>
                <c:pt idx="126">
                  <c:v>19.3</c:v>
                </c:pt>
                <c:pt idx="127">
                  <c:v>19.5</c:v>
                </c:pt>
                <c:pt idx="128">
                  <c:v>18.8</c:v>
                </c:pt>
                <c:pt idx="129">
                  <c:v>19.3</c:v>
                </c:pt>
                <c:pt idx="130">
                  <c:v>18.7</c:v>
                </c:pt>
                <c:pt idx="131">
                  <c:v>18.8</c:v>
                </c:pt>
                <c:pt idx="132">
                  <c:v>19.0</c:v>
                </c:pt>
                <c:pt idx="133">
                  <c:v>19.0</c:v>
                </c:pt>
                <c:pt idx="134">
                  <c:v>19.3</c:v>
                </c:pt>
                <c:pt idx="135">
                  <c:v>19.2</c:v>
                </c:pt>
                <c:pt idx="136">
                  <c:v>19.4</c:v>
                </c:pt>
                <c:pt idx="137">
                  <c:v>19.3</c:v>
                </c:pt>
                <c:pt idx="138">
                  <c:v>18.5</c:v>
                </c:pt>
                <c:pt idx="139">
                  <c:v>19.0</c:v>
                </c:pt>
                <c:pt idx="140">
                  <c:v>19.1</c:v>
                </c:pt>
                <c:pt idx="141">
                  <c:v>18.8</c:v>
                </c:pt>
                <c:pt idx="142">
                  <c:v>19.3</c:v>
                </c:pt>
                <c:pt idx="143">
                  <c:v>18.7</c:v>
                </c:pt>
                <c:pt idx="144">
                  <c:v>19.2</c:v>
                </c:pt>
                <c:pt idx="145">
                  <c:v>18.8</c:v>
                </c:pt>
                <c:pt idx="146">
                  <c:v>19.2</c:v>
                </c:pt>
                <c:pt idx="147">
                  <c:v>19.4</c:v>
                </c:pt>
                <c:pt idx="148">
                  <c:v>18.6</c:v>
                </c:pt>
                <c:pt idx="149">
                  <c:v>18.7</c:v>
                </c:pt>
                <c:pt idx="150">
                  <c:v>19.0</c:v>
                </c:pt>
                <c:pt idx="151">
                  <c:v>19.3</c:v>
                </c:pt>
                <c:pt idx="152">
                  <c:v>18.8</c:v>
                </c:pt>
                <c:pt idx="153">
                  <c:v>19.0</c:v>
                </c:pt>
                <c:pt idx="154">
                  <c:v>19.4</c:v>
                </c:pt>
                <c:pt idx="155">
                  <c:v>18.8</c:v>
                </c:pt>
                <c:pt idx="156">
                  <c:v>18.9</c:v>
                </c:pt>
                <c:pt idx="157">
                  <c:v>18.6</c:v>
                </c:pt>
                <c:pt idx="158">
                  <c:v>18.8</c:v>
                </c:pt>
                <c:pt idx="159">
                  <c:v>18.5</c:v>
                </c:pt>
                <c:pt idx="160">
                  <c:v>18.1</c:v>
                </c:pt>
                <c:pt idx="161">
                  <c:v>18.4</c:v>
                </c:pt>
                <c:pt idx="162">
                  <c:v>19.0</c:v>
                </c:pt>
                <c:pt idx="163">
                  <c:v>18.9</c:v>
                </c:pt>
                <c:pt idx="164">
                  <c:v>18.9</c:v>
                </c:pt>
                <c:pt idx="165">
                  <c:v>18.7</c:v>
                </c:pt>
                <c:pt idx="166">
                  <c:v>18.3</c:v>
                </c:pt>
                <c:pt idx="167">
                  <c:v>18.9</c:v>
                </c:pt>
                <c:pt idx="168">
                  <c:v>19.5</c:v>
                </c:pt>
                <c:pt idx="169">
                  <c:v>18.4</c:v>
                </c:pt>
                <c:pt idx="170">
                  <c:v>19.0</c:v>
                </c:pt>
                <c:pt idx="171">
                  <c:v>19.0</c:v>
                </c:pt>
                <c:pt idx="172">
                  <c:v>18.6</c:v>
                </c:pt>
                <c:pt idx="173">
                  <c:v>18.9</c:v>
                </c:pt>
                <c:pt idx="174">
                  <c:v>18.3</c:v>
                </c:pt>
                <c:pt idx="175">
                  <c:v>19.0</c:v>
                </c:pt>
                <c:pt idx="176">
                  <c:v>18.9</c:v>
                </c:pt>
                <c:pt idx="177">
                  <c:v>18.6</c:v>
                </c:pt>
                <c:pt idx="178">
                  <c:v>18.7</c:v>
                </c:pt>
                <c:pt idx="179">
                  <c:v>18.4</c:v>
                </c:pt>
                <c:pt idx="180">
                  <c:v>18.5</c:v>
                </c:pt>
                <c:pt idx="181">
                  <c:v>18.6</c:v>
                </c:pt>
                <c:pt idx="182">
                  <c:v>18.3</c:v>
                </c:pt>
                <c:pt idx="183">
                  <c:v>18.8</c:v>
                </c:pt>
                <c:pt idx="184">
                  <c:v>18.8</c:v>
                </c:pt>
                <c:pt idx="185">
                  <c:v>18.6</c:v>
                </c:pt>
                <c:pt idx="186">
                  <c:v>18.8</c:v>
                </c:pt>
                <c:pt idx="187">
                  <c:v>19.0</c:v>
                </c:pt>
                <c:pt idx="188">
                  <c:v>18.8</c:v>
                </c:pt>
                <c:pt idx="189">
                  <c:v>19.0</c:v>
                </c:pt>
                <c:pt idx="190">
                  <c:v>19.4</c:v>
                </c:pt>
                <c:pt idx="191">
                  <c:v>19.0</c:v>
                </c:pt>
                <c:pt idx="192">
                  <c:v>18.7</c:v>
                </c:pt>
                <c:pt idx="193">
                  <c:v>18.7</c:v>
                </c:pt>
                <c:pt idx="194">
                  <c:v>18.1</c:v>
                </c:pt>
                <c:pt idx="195">
                  <c:v>18.9</c:v>
                </c:pt>
                <c:pt idx="196">
                  <c:v>19.1</c:v>
                </c:pt>
                <c:pt idx="197">
                  <c:v>18.4</c:v>
                </c:pt>
                <c:pt idx="198">
                  <c:v>19.0</c:v>
                </c:pt>
                <c:pt idx="199">
                  <c:v>18.6</c:v>
                </c:pt>
                <c:pt idx="200">
                  <c:v>18.5</c:v>
                </c:pt>
                <c:pt idx="201">
                  <c:v>18.6</c:v>
                </c:pt>
                <c:pt idx="202">
                  <c:v>18.7</c:v>
                </c:pt>
                <c:pt idx="203">
                  <c:v>18.7</c:v>
                </c:pt>
                <c:pt idx="204">
                  <c:v>18.2</c:v>
                </c:pt>
                <c:pt idx="205">
                  <c:v>18.6</c:v>
                </c:pt>
                <c:pt idx="206">
                  <c:v>18.6</c:v>
                </c:pt>
                <c:pt idx="207">
                  <c:v>18.5</c:v>
                </c:pt>
                <c:pt idx="208">
                  <c:v>18.6</c:v>
                </c:pt>
                <c:pt idx="209">
                  <c:v>18.4</c:v>
                </c:pt>
                <c:pt idx="210">
                  <c:v>18.2</c:v>
                </c:pt>
                <c:pt idx="211">
                  <c:v>17.8</c:v>
                </c:pt>
                <c:pt idx="212">
                  <c:v>18.3</c:v>
                </c:pt>
                <c:pt idx="213">
                  <c:v>18.3</c:v>
                </c:pt>
                <c:pt idx="214">
                  <c:v>18.3</c:v>
                </c:pt>
                <c:pt idx="215">
                  <c:v>18.5</c:v>
                </c:pt>
                <c:pt idx="216">
                  <c:v>18.6</c:v>
                </c:pt>
                <c:pt idx="217">
                  <c:v>18.5</c:v>
                </c:pt>
                <c:pt idx="218">
                  <c:v>18.4</c:v>
                </c:pt>
                <c:pt idx="219">
                  <c:v>18.9</c:v>
                </c:pt>
                <c:pt idx="220">
                  <c:v>18.2</c:v>
                </c:pt>
                <c:pt idx="221">
                  <c:v>18.4</c:v>
                </c:pt>
                <c:pt idx="222">
                  <c:v>18.4</c:v>
                </c:pt>
                <c:pt idx="223">
                  <c:v>18.4</c:v>
                </c:pt>
                <c:pt idx="224">
                  <c:v>19.0</c:v>
                </c:pt>
                <c:pt idx="225">
                  <c:v>18.2</c:v>
                </c:pt>
                <c:pt idx="226">
                  <c:v>18.6</c:v>
                </c:pt>
                <c:pt idx="227">
                  <c:v>18.6</c:v>
                </c:pt>
                <c:pt idx="228">
                  <c:v>18.0</c:v>
                </c:pt>
                <c:pt idx="229">
                  <c:v>18.4</c:v>
                </c:pt>
                <c:pt idx="230">
                  <c:v>18.5</c:v>
                </c:pt>
                <c:pt idx="231">
                  <c:v>18.3</c:v>
                </c:pt>
                <c:pt idx="232">
                  <c:v>18.6</c:v>
                </c:pt>
                <c:pt idx="233">
                  <c:v>18.2</c:v>
                </c:pt>
                <c:pt idx="234">
                  <c:v>18.1</c:v>
                </c:pt>
                <c:pt idx="235">
                  <c:v>18.0</c:v>
                </c:pt>
                <c:pt idx="236">
                  <c:v>18.0</c:v>
                </c:pt>
                <c:pt idx="237">
                  <c:v>18.5</c:v>
                </c:pt>
                <c:pt idx="238">
                  <c:v>18.4</c:v>
                </c:pt>
                <c:pt idx="239">
                  <c:v>18.7</c:v>
                </c:pt>
                <c:pt idx="240">
                  <c:v>18.3</c:v>
                </c:pt>
                <c:pt idx="241">
                  <c:v>18.0</c:v>
                </c:pt>
                <c:pt idx="242">
                  <c:v>18.7</c:v>
                </c:pt>
                <c:pt idx="243">
                  <c:v>18.9</c:v>
                </c:pt>
                <c:pt idx="244">
                  <c:v>18.4</c:v>
                </c:pt>
                <c:pt idx="245">
                  <c:v>18.4</c:v>
                </c:pt>
                <c:pt idx="246">
                  <c:v>17.9</c:v>
                </c:pt>
                <c:pt idx="247">
                  <c:v>18.3</c:v>
                </c:pt>
                <c:pt idx="248">
                  <c:v>18.0</c:v>
                </c:pt>
                <c:pt idx="249">
                  <c:v>18.3</c:v>
                </c:pt>
                <c:pt idx="250">
                  <c:v>18.5</c:v>
                </c:pt>
                <c:pt idx="251">
                  <c:v>18.5</c:v>
                </c:pt>
                <c:pt idx="252">
                  <c:v>18.4</c:v>
                </c:pt>
                <c:pt idx="253">
                  <c:v>18.3</c:v>
                </c:pt>
                <c:pt idx="254">
                  <c:v>18.0</c:v>
                </c:pt>
                <c:pt idx="255">
                  <c:v>18.5</c:v>
                </c:pt>
                <c:pt idx="256">
                  <c:v>18.3</c:v>
                </c:pt>
                <c:pt idx="257">
                  <c:v>18.5</c:v>
                </c:pt>
                <c:pt idx="258">
                  <c:v>18.2</c:v>
                </c:pt>
                <c:pt idx="259">
                  <c:v>18.2</c:v>
                </c:pt>
                <c:pt idx="260">
                  <c:v>18.5</c:v>
                </c:pt>
                <c:pt idx="261">
                  <c:v>18.5</c:v>
                </c:pt>
                <c:pt idx="262">
                  <c:v>18.0</c:v>
                </c:pt>
                <c:pt idx="263">
                  <c:v>18.7</c:v>
                </c:pt>
                <c:pt idx="264">
                  <c:v>18.7</c:v>
                </c:pt>
                <c:pt idx="265">
                  <c:v>18.6</c:v>
                </c:pt>
                <c:pt idx="266">
                  <c:v>18.1</c:v>
                </c:pt>
                <c:pt idx="267">
                  <c:v>18.2</c:v>
                </c:pt>
                <c:pt idx="268">
                  <c:v>18.5</c:v>
                </c:pt>
                <c:pt idx="269">
                  <c:v>18.2</c:v>
                </c:pt>
                <c:pt idx="270">
                  <c:v>18.1</c:v>
                </c:pt>
                <c:pt idx="271">
                  <c:v>18.2</c:v>
                </c:pt>
                <c:pt idx="272">
                  <c:v>18.1</c:v>
                </c:pt>
                <c:pt idx="273">
                  <c:v>18.1</c:v>
                </c:pt>
                <c:pt idx="274">
                  <c:v>18.1</c:v>
                </c:pt>
                <c:pt idx="275">
                  <c:v>17.9</c:v>
                </c:pt>
                <c:pt idx="276">
                  <c:v>18.1</c:v>
                </c:pt>
                <c:pt idx="277">
                  <c:v>18.3</c:v>
                </c:pt>
                <c:pt idx="278">
                  <c:v>18.1</c:v>
                </c:pt>
                <c:pt idx="279">
                  <c:v>18.4</c:v>
                </c:pt>
                <c:pt idx="280">
                  <c:v>17.8</c:v>
                </c:pt>
                <c:pt idx="281">
                  <c:v>18.4</c:v>
                </c:pt>
                <c:pt idx="282">
                  <c:v>17.9</c:v>
                </c:pt>
                <c:pt idx="283">
                  <c:v>18.0</c:v>
                </c:pt>
                <c:pt idx="284">
                  <c:v>18.3</c:v>
                </c:pt>
                <c:pt idx="285">
                  <c:v>18.7</c:v>
                </c:pt>
                <c:pt idx="286">
                  <c:v>17.9</c:v>
                </c:pt>
                <c:pt idx="287">
                  <c:v>18.4</c:v>
                </c:pt>
                <c:pt idx="288">
                  <c:v>18.1</c:v>
                </c:pt>
                <c:pt idx="289">
                  <c:v>17.9</c:v>
                </c:pt>
                <c:pt idx="290">
                  <c:v>18.0</c:v>
                </c:pt>
                <c:pt idx="291">
                  <c:v>17.9</c:v>
                </c:pt>
                <c:pt idx="292">
                  <c:v>18.0</c:v>
                </c:pt>
                <c:pt idx="293">
                  <c:v>18.6</c:v>
                </c:pt>
                <c:pt idx="294">
                  <c:v>18.0</c:v>
                </c:pt>
                <c:pt idx="295">
                  <c:v>18.6</c:v>
                </c:pt>
                <c:pt idx="296">
                  <c:v>18.0</c:v>
                </c:pt>
                <c:pt idx="297">
                  <c:v>17.7</c:v>
                </c:pt>
                <c:pt idx="298">
                  <c:v>18.1</c:v>
                </c:pt>
                <c:pt idx="299">
                  <c:v>18.2</c:v>
                </c:pt>
                <c:pt idx="300">
                  <c:v>18.4</c:v>
                </c:pt>
                <c:pt idx="301">
                  <c:v>18.2</c:v>
                </c:pt>
                <c:pt idx="302">
                  <c:v>18.4</c:v>
                </c:pt>
                <c:pt idx="303">
                  <c:v>18.7</c:v>
                </c:pt>
                <c:pt idx="304">
                  <c:v>18.0</c:v>
                </c:pt>
                <c:pt idx="305">
                  <c:v>18.0</c:v>
                </c:pt>
                <c:pt idx="306">
                  <c:v>18.2</c:v>
                </c:pt>
                <c:pt idx="307">
                  <c:v>18.0</c:v>
                </c:pt>
                <c:pt idx="308">
                  <c:v>18.1</c:v>
                </c:pt>
                <c:pt idx="309">
                  <c:v>18.6</c:v>
                </c:pt>
                <c:pt idx="310">
                  <c:v>18.3</c:v>
                </c:pt>
                <c:pt idx="311">
                  <c:v>18.2</c:v>
                </c:pt>
                <c:pt idx="312">
                  <c:v>17.8</c:v>
                </c:pt>
                <c:pt idx="313">
                  <c:v>18.5</c:v>
                </c:pt>
                <c:pt idx="314">
                  <c:v>18.4</c:v>
                </c:pt>
                <c:pt idx="315">
                  <c:v>18.2</c:v>
                </c:pt>
                <c:pt idx="316">
                  <c:v>18.3</c:v>
                </c:pt>
                <c:pt idx="317">
                  <c:v>17.8</c:v>
                </c:pt>
                <c:pt idx="318">
                  <c:v>18.3</c:v>
                </c:pt>
                <c:pt idx="319">
                  <c:v>18.0</c:v>
                </c:pt>
                <c:pt idx="320">
                  <c:v>17.8</c:v>
                </c:pt>
                <c:pt idx="321">
                  <c:v>18.1</c:v>
                </c:pt>
                <c:pt idx="322">
                  <c:v>18.3</c:v>
                </c:pt>
                <c:pt idx="323">
                  <c:v>18.0</c:v>
                </c:pt>
                <c:pt idx="324">
                  <c:v>18.2</c:v>
                </c:pt>
                <c:pt idx="325">
                  <c:v>18.3</c:v>
                </c:pt>
                <c:pt idx="326">
                  <c:v>18.0</c:v>
                </c:pt>
                <c:pt idx="327">
                  <c:v>17.9</c:v>
                </c:pt>
                <c:pt idx="328">
                  <c:v>18.0</c:v>
                </c:pt>
                <c:pt idx="329">
                  <c:v>17.8</c:v>
                </c:pt>
                <c:pt idx="330">
                  <c:v>17.9</c:v>
                </c:pt>
                <c:pt idx="331">
                  <c:v>17.7</c:v>
                </c:pt>
                <c:pt idx="332">
                  <c:v>18.0</c:v>
                </c:pt>
                <c:pt idx="333">
                  <c:v>18.0</c:v>
                </c:pt>
                <c:pt idx="334">
                  <c:v>17.8</c:v>
                </c:pt>
                <c:pt idx="335">
                  <c:v>18.2</c:v>
                </c:pt>
                <c:pt idx="336">
                  <c:v>17.7</c:v>
                </c:pt>
                <c:pt idx="337">
                  <c:v>17.6</c:v>
                </c:pt>
                <c:pt idx="338">
                  <c:v>18.0</c:v>
                </c:pt>
                <c:pt idx="339">
                  <c:v>18.1</c:v>
                </c:pt>
                <c:pt idx="340">
                  <c:v>18.0</c:v>
                </c:pt>
                <c:pt idx="341">
                  <c:v>18.0</c:v>
                </c:pt>
                <c:pt idx="342">
                  <c:v>18.0</c:v>
                </c:pt>
                <c:pt idx="343">
                  <c:v>17.8</c:v>
                </c:pt>
                <c:pt idx="344">
                  <c:v>17.9</c:v>
                </c:pt>
                <c:pt idx="345">
                  <c:v>18.0</c:v>
                </c:pt>
                <c:pt idx="346">
                  <c:v>18.1</c:v>
                </c:pt>
                <c:pt idx="347">
                  <c:v>17.6</c:v>
                </c:pt>
                <c:pt idx="348">
                  <c:v>18.1</c:v>
                </c:pt>
                <c:pt idx="349">
                  <c:v>18.0</c:v>
                </c:pt>
                <c:pt idx="350">
                  <c:v>17.5</c:v>
                </c:pt>
                <c:pt idx="351">
                  <c:v>17.9</c:v>
                </c:pt>
                <c:pt idx="352">
                  <c:v>17.5</c:v>
                </c:pt>
                <c:pt idx="353">
                  <c:v>18.3</c:v>
                </c:pt>
                <c:pt idx="354">
                  <c:v>17.8</c:v>
                </c:pt>
                <c:pt idx="355">
                  <c:v>17.9</c:v>
                </c:pt>
                <c:pt idx="356">
                  <c:v>18.2</c:v>
                </c:pt>
                <c:pt idx="357">
                  <c:v>17.6</c:v>
                </c:pt>
                <c:pt idx="358">
                  <c:v>18.3</c:v>
                </c:pt>
                <c:pt idx="359">
                  <c:v>18.1</c:v>
                </c:pt>
                <c:pt idx="360">
                  <c:v>18.1</c:v>
                </c:pt>
                <c:pt idx="361">
                  <c:v>17.9</c:v>
                </c:pt>
                <c:pt idx="362">
                  <c:v>17.9</c:v>
                </c:pt>
                <c:pt idx="363">
                  <c:v>18.2</c:v>
                </c:pt>
                <c:pt idx="364">
                  <c:v>17.7</c:v>
                </c:pt>
                <c:pt idx="365">
                  <c:v>18.1</c:v>
                </c:pt>
                <c:pt idx="366">
                  <c:v>17.6</c:v>
                </c:pt>
                <c:pt idx="367">
                  <c:v>17.8</c:v>
                </c:pt>
                <c:pt idx="368">
                  <c:v>18.0</c:v>
                </c:pt>
                <c:pt idx="369">
                  <c:v>18.2</c:v>
                </c:pt>
                <c:pt idx="370">
                  <c:v>17.9</c:v>
                </c:pt>
                <c:pt idx="371">
                  <c:v>17.9</c:v>
                </c:pt>
                <c:pt idx="372">
                  <c:v>18.0</c:v>
                </c:pt>
                <c:pt idx="373">
                  <c:v>18.2</c:v>
                </c:pt>
                <c:pt idx="374">
                  <c:v>18.1</c:v>
                </c:pt>
                <c:pt idx="375">
                  <c:v>17.9</c:v>
                </c:pt>
                <c:pt idx="376">
                  <c:v>18.2</c:v>
                </c:pt>
                <c:pt idx="377">
                  <c:v>17.6</c:v>
                </c:pt>
                <c:pt idx="378">
                  <c:v>18.0</c:v>
                </c:pt>
                <c:pt idx="379">
                  <c:v>17.6</c:v>
                </c:pt>
                <c:pt idx="380">
                  <c:v>17.8</c:v>
                </c:pt>
                <c:pt idx="381">
                  <c:v>17.8</c:v>
                </c:pt>
                <c:pt idx="382">
                  <c:v>17.8</c:v>
                </c:pt>
                <c:pt idx="383">
                  <c:v>17.6</c:v>
                </c:pt>
                <c:pt idx="384">
                  <c:v>17.7</c:v>
                </c:pt>
                <c:pt idx="385">
                  <c:v>17.6</c:v>
                </c:pt>
                <c:pt idx="386">
                  <c:v>18.2</c:v>
                </c:pt>
                <c:pt idx="387">
                  <c:v>17.8</c:v>
                </c:pt>
                <c:pt idx="388">
                  <c:v>17.8</c:v>
                </c:pt>
                <c:pt idx="389">
                  <c:v>17.8</c:v>
                </c:pt>
                <c:pt idx="390">
                  <c:v>17.9</c:v>
                </c:pt>
                <c:pt idx="391">
                  <c:v>17.5</c:v>
                </c:pt>
                <c:pt idx="392">
                  <c:v>17.6</c:v>
                </c:pt>
                <c:pt idx="393">
                  <c:v>17.6</c:v>
                </c:pt>
                <c:pt idx="394">
                  <c:v>17.4</c:v>
                </c:pt>
                <c:pt idx="395">
                  <c:v>17.9</c:v>
                </c:pt>
                <c:pt idx="396">
                  <c:v>17.6</c:v>
                </c:pt>
                <c:pt idx="397">
                  <c:v>18.2</c:v>
                </c:pt>
                <c:pt idx="398">
                  <c:v>17.8</c:v>
                </c:pt>
                <c:pt idx="399">
                  <c:v>17.8</c:v>
                </c:pt>
                <c:pt idx="400">
                  <c:v>17.8</c:v>
                </c:pt>
                <c:pt idx="401">
                  <c:v>17.8</c:v>
                </c:pt>
                <c:pt idx="402">
                  <c:v>18.1</c:v>
                </c:pt>
                <c:pt idx="403">
                  <c:v>17.8</c:v>
                </c:pt>
                <c:pt idx="404">
                  <c:v>17.5</c:v>
                </c:pt>
                <c:pt idx="405">
                  <c:v>17.7</c:v>
                </c:pt>
                <c:pt idx="406">
                  <c:v>17.9</c:v>
                </c:pt>
                <c:pt idx="407">
                  <c:v>17.7</c:v>
                </c:pt>
                <c:pt idx="408">
                  <c:v>17.5</c:v>
                </c:pt>
                <c:pt idx="409">
                  <c:v>17.8</c:v>
                </c:pt>
                <c:pt idx="410">
                  <c:v>17.8</c:v>
                </c:pt>
                <c:pt idx="411">
                  <c:v>17.6</c:v>
                </c:pt>
                <c:pt idx="412">
                  <c:v>18.1</c:v>
                </c:pt>
                <c:pt idx="413">
                  <c:v>17.6</c:v>
                </c:pt>
                <c:pt idx="414">
                  <c:v>17.7</c:v>
                </c:pt>
                <c:pt idx="415">
                  <c:v>17.6</c:v>
                </c:pt>
                <c:pt idx="416">
                  <c:v>18.0</c:v>
                </c:pt>
                <c:pt idx="417">
                  <c:v>17.5</c:v>
                </c:pt>
                <c:pt idx="418">
                  <c:v>18.0</c:v>
                </c:pt>
                <c:pt idx="419">
                  <c:v>17.2</c:v>
                </c:pt>
                <c:pt idx="420">
                  <c:v>17.4</c:v>
                </c:pt>
                <c:pt idx="421">
                  <c:v>17.7</c:v>
                </c:pt>
                <c:pt idx="422">
                  <c:v>17.7</c:v>
                </c:pt>
                <c:pt idx="423">
                  <c:v>17.5</c:v>
                </c:pt>
                <c:pt idx="424">
                  <c:v>17.4</c:v>
                </c:pt>
                <c:pt idx="425">
                  <c:v>17.6</c:v>
                </c:pt>
                <c:pt idx="426">
                  <c:v>17.5</c:v>
                </c:pt>
                <c:pt idx="427">
                  <c:v>17.5</c:v>
                </c:pt>
                <c:pt idx="428">
                  <c:v>17.6</c:v>
                </c:pt>
                <c:pt idx="429">
                  <c:v>17.5</c:v>
                </c:pt>
                <c:pt idx="430">
                  <c:v>17.6</c:v>
                </c:pt>
                <c:pt idx="431">
                  <c:v>17.3</c:v>
                </c:pt>
                <c:pt idx="432">
                  <c:v>17.9</c:v>
                </c:pt>
                <c:pt idx="433">
                  <c:v>17.5</c:v>
                </c:pt>
                <c:pt idx="434">
                  <c:v>17.9</c:v>
                </c:pt>
                <c:pt idx="435">
                  <c:v>17.7</c:v>
                </c:pt>
                <c:pt idx="436">
                  <c:v>17.7</c:v>
                </c:pt>
                <c:pt idx="437">
                  <c:v>17.4</c:v>
                </c:pt>
                <c:pt idx="438">
                  <c:v>17.5</c:v>
                </c:pt>
                <c:pt idx="439">
                  <c:v>17.8</c:v>
                </c:pt>
                <c:pt idx="440">
                  <c:v>17.7</c:v>
                </c:pt>
                <c:pt idx="441">
                  <c:v>17.8</c:v>
                </c:pt>
                <c:pt idx="442">
                  <c:v>17.7</c:v>
                </c:pt>
                <c:pt idx="443">
                  <c:v>17.6</c:v>
                </c:pt>
                <c:pt idx="444">
                  <c:v>17.7</c:v>
                </c:pt>
                <c:pt idx="445">
                  <c:v>17.5</c:v>
                </c:pt>
                <c:pt idx="446">
                  <c:v>17.8</c:v>
                </c:pt>
                <c:pt idx="447">
                  <c:v>17.8</c:v>
                </c:pt>
                <c:pt idx="448">
                  <c:v>17.6</c:v>
                </c:pt>
                <c:pt idx="449">
                  <c:v>17.6</c:v>
                </c:pt>
                <c:pt idx="450">
                  <c:v>17.6</c:v>
                </c:pt>
                <c:pt idx="451">
                  <c:v>17.7</c:v>
                </c:pt>
                <c:pt idx="452">
                  <c:v>17.5</c:v>
                </c:pt>
                <c:pt idx="453">
                  <c:v>17.9</c:v>
                </c:pt>
                <c:pt idx="454">
                  <c:v>17.7</c:v>
                </c:pt>
                <c:pt idx="455">
                  <c:v>17.6</c:v>
                </c:pt>
                <c:pt idx="456">
                  <c:v>17.8</c:v>
                </c:pt>
                <c:pt idx="457">
                  <c:v>17.6</c:v>
                </c:pt>
                <c:pt idx="458">
                  <c:v>17.6</c:v>
                </c:pt>
                <c:pt idx="459">
                  <c:v>17.5</c:v>
                </c:pt>
                <c:pt idx="460">
                  <c:v>17.4</c:v>
                </c:pt>
                <c:pt idx="461">
                  <c:v>17.5</c:v>
                </c:pt>
                <c:pt idx="462">
                  <c:v>17.8</c:v>
                </c:pt>
                <c:pt idx="463">
                  <c:v>17.9</c:v>
                </c:pt>
                <c:pt idx="464">
                  <c:v>17.6</c:v>
                </c:pt>
                <c:pt idx="465">
                  <c:v>17.4</c:v>
                </c:pt>
                <c:pt idx="466">
                  <c:v>17.4</c:v>
                </c:pt>
                <c:pt idx="467">
                  <c:v>17.4</c:v>
                </c:pt>
                <c:pt idx="468">
                  <c:v>17.7</c:v>
                </c:pt>
                <c:pt idx="469">
                  <c:v>17.8</c:v>
                </c:pt>
                <c:pt idx="470">
                  <c:v>17.7</c:v>
                </c:pt>
                <c:pt idx="471">
                  <c:v>17.5</c:v>
                </c:pt>
                <c:pt idx="472">
                  <c:v>17.8</c:v>
                </c:pt>
                <c:pt idx="473">
                  <c:v>17.7</c:v>
                </c:pt>
                <c:pt idx="474">
                  <c:v>17.3</c:v>
                </c:pt>
                <c:pt idx="475">
                  <c:v>18.1</c:v>
                </c:pt>
                <c:pt idx="476">
                  <c:v>17.7</c:v>
                </c:pt>
                <c:pt idx="477">
                  <c:v>17.2</c:v>
                </c:pt>
                <c:pt idx="478">
                  <c:v>17.5</c:v>
                </c:pt>
                <c:pt idx="479">
                  <c:v>17.8</c:v>
                </c:pt>
                <c:pt idx="480">
                  <c:v>17.4</c:v>
                </c:pt>
                <c:pt idx="481">
                  <c:v>17.5</c:v>
                </c:pt>
                <c:pt idx="482">
                  <c:v>17.5</c:v>
                </c:pt>
                <c:pt idx="483">
                  <c:v>17.8</c:v>
                </c:pt>
                <c:pt idx="484">
                  <c:v>17.8</c:v>
                </c:pt>
                <c:pt idx="485">
                  <c:v>17.6</c:v>
                </c:pt>
                <c:pt idx="486">
                  <c:v>17.6</c:v>
                </c:pt>
                <c:pt idx="487">
                  <c:v>17.7</c:v>
                </c:pt>
                <c:pt idx="488">
                  <c:v>17.4</c:v>
                </c:pt>
                <c:pt idx="489">
                  <c:v>17.3</c:v>
                </c:pt>
                <c:pt idx="490">
                  <c:v>17.5</c:v>
                </c:pt>
                <c:pt idx="491">
                  <c:v>17.6</c:v>
                </c:pt>
                <c:pt idx="492">
                  <c:v>17.7</c:v>
                </c:pt>
                <c:pt idx="493">
                  <c:v>17.7</c:v>
                </c:pt>
                <c:pt idx="494">
                  <c:v>17.6</c:v>
                </c:pt>
                <c:pt idx="495">
                  <c:v>17.5</c:v>
                </c:pt>
                <c:pt idx="496">
                  <c:v>17.7</c:v>
                </c:pt>
                <c:pt idx="497">
                  <c:v>18.0</c:v>
                </c:pt>
                <c:pt idx="498">
                  <c:v>17.3</c:v>
                </c:pt>
                <c:pt idx="499">
                  <c:v>17.4</c:v>
                </c:pt>
                <c:pt idx="500">
                  <c:v>17.6</c:v>
                </c:pt>
                <c:pt idx="501">
                  <c:v>17.9</c:v>
                </c:pt>
                <c:pt idx="502">
                  <c:v>17.9</c:v>
                </c:pt>
                <c:pt idx="503">
                  <c:v>17.8</c:v>
                </c:pt>
                <c:pt idx="504">
                  <c:v>16.9</c:v>
                </c:pt>
                <c:pt idx="505">
                  <c:v>17.7</c:v>
                </c:pt>
                <c:pt idx="506">
                  <c:v>17.5</c:v>
                </c:pt>
                <c:pt idx="507">
                  <c:v>17.3</c:v>
                </c:pt>
                <c:pt idx="508">
                  <c:v>17.9</c:v>
                </c:pt>
                <c:pt idx="509">
                  <c:v>17.4</c:v>
                </c:pt>
                <c:pt idx="510">
                  <c:v>17.7</c:v>
                </c:pt>
                <c:pt idx="511">
                  <c:v>17.2</c:v>
                </c:pt>
                <c:pt idx="512">
                  <c:v>17.7</c:v>
                </c:pt>
                <c:pt idx="513">
                  <c:v>17.9</c:v>
                </c:pt>
                <c:pt idx="514">
                  <c:v>17.5</c:v>
                </c:pt>
                <c:pt idx="515">
                  <c:v>17.8</c:v>
                </c:pt>
                <c:pt idx="516">
                  <c:v>17.3</c:v>
                </c:pt>
                <c:pt idx="517">
                  <c:v>17.5</c:v>
                </c:pt>
                <c:pt idx="518">
                  <c:v>17.3</c:v>
                </c:pt>
                <c:pt idx="519">
                  <c:v>17.6</c:v>
                </c:pt>
                <c:pt idx="520">
                  <c:v>17.8</c:v>
                </c:pt>
                <c:pt idx="521">
                  <c:v>17.6</c:v>
                </c:pt>
                <c:pt idx="522">
                  <c:v>17.4</c:v>
                </c:pt>
                <c:pt idx="523">
                  <c:v>17.2</c:v>
                </c:pt>
                <c:pt idx="524">
                  <c:v>17.6</c:v>
                </c:pt>
                <c:pt idx="525">
                  <c:v>17.5</c:v>
                </c:pt>
                <c:pt idx="526">
                  <c:v>17.3</c:v>
                </c:pt>
                <c:pt idx="527">
                  <c:v>17.8</c:v>
                </c:pt>
                <c:pt idx="528">
                  <c:v>17.3</c:v>
                </c:pt>
                <c:pt idx="529">
                  <c:v>17.6</c:v>
                </c:pt>
                <c:pt idx="530">
                  <c:v>17.7</c:v>
                </c:pt>
                <c:pt idx="531">
                  <c:v>17.5</c:v>
                </c:pt>
                <c:pt idx="532">
                  <c:v>17.8</c:v>
                </c:pt>
                <c:pt idx="533">
                  <c:v>17.4</c:v>
                </c:pt>
                <c:pt idx="534">
                  <c:v>17.4</c:v>
                </c:pt>
                <c:pt idx="535">
                  <c:v>17.5</c:v>
                </c:pt>
                <c:pt idx="536">
                  <c:v>17.4</c:v>
                </c:pt>
                <c:pt idx="537">
                  <c:v>17.9</c:v>
                </c:pt>
                <c:pt idx="538">
                  <c:v>17.4</c:v>
                </c:pt>
                <c:pt idx="539">
                  <c:v>17.3</c:v>
                </c:pt>
                <c:pt idx="540">
                  <c:v>17.5</c:v>
                </c:pt>
                <c:pt idx="541">
                  <c:v>17.6</c:v>
                </c:pt>
                <c:pt idx="542">
                  <c:v>17.1</c:v>
                </c:pt>
                <c:pt idx="543">
                  <c:v>17.2</c:v>
                </c:pt>
                <c:pt idx="544">
                  <c:v>17.7</c:v>
                </c:pt>
                <c:pt idx="545">
                  <c:v>17.6</c:v>
                </c:pt>
                <c:pt idx="546">
                  <c:v>17.5</c:v>
                </c:pt>
                <c:pt idx="547">
                  <c:v>17.5</c:v>
                </c:pt>
                <c:pt idx="548">
                  <c:v>17.6</c:v>
                </c:pt>
                <c:pt idx="549">
                  <c:v>17.4</c:v>
                </c:pt>
                <c:pt idx="550">
                  <c:v>17.1</c:v>
                </c:pt>
                <c:pt idx="551">
                  <c:v>17.6</c:v>
                </c:pt>
                <c:pt idx="552">
                  <c:v>17.4</c:v>
                </c:pt>
                <c:pt idx="553">
                  <c:v>17.2</c:v>
                </c:pt>
                <c:pt idx="554">
                  <c:v>17.0</c:v>
                </c:pt>
                <c:pt idx="555">
                  <c:v>17.5</c:v>
                </c:pt>
                <c:pt idx="556">
                  <c:v>17.0</c:v>
                </c:pt>
                <c:pt idx="557">
                  <c:v>17.3</c:v>
                </c:pt>
                <c:pt idx="558">
                  <c:v>17.7</c:v>
                </c:pt>
                <c:pt idx="559">
                  <c:v>17.5</c:v>
                </c:pt>
                <c:pt idx="560">
                  <c:v>17.5</c:v>
                </c:pt>
                <c:pt idx="561">
                  <c:v>17.1</c:v>
                </c:pt>
                <c:pt idx="562">
                  <c:v>17.5</c:v>
                </c:pt>
                <c:pt idx="563">
                  <c:v>17.1</c:v>
                </c:pt>
                <c:pt idx="564">
                  <c:v>17.4</c:v>
                </c:pt>
                <c:pt idx="565">
                  <c:v>17.6</c:v>
                </c:pt>
                <c:pt idx="566">
                  <c:v>17.4</c:v>
                </c:pt>
                <c:pt idx="567">
                  <c:v>17.4</c:v>
                </c:pt>
                <c:pt idx="568">
                  <c:v>17.7</c:v>
                </c:pt>
                <c:pt idx="569">
                  <c:v>17.3</c:v>
                </c:pt>
                <c:pt idx="570">
                  <c:v>17.4</c:v>
                </c:pt>
                <c:pt idx="571">
                  <c:v>17.7</c:v>
                </c:pt>
                <c:pt idx="572">
                  <c:v>17.4</c:v>
                </c:pt>
                <c:pt idx="573">
                  <c:v>17.5</c:v>
                </c:pt>
                <c:pt idx="574">
                  <c:v>17.5</c:v>
                </c:pt>
                <c:pt idx="575">
                  <c:v>17.6</c:v>
                </c:pt>
                <c:pt idx="576">
                  <c:v>17.3</c:v>
                </c:pt>
                <c:pt idx="577">
                  <c:v>17.4</c:v>
                </c:pt>
                <c:pt idx="578">
                  <c:v>17.6</c:v>
                </c:pt>
                <c:pt idx="579">
                  <c:v>17.5</c:v>
                </c:pt>
                <c:pt idx="580">
                  <c:v>17.6</c:v>
                </c:pt>
                <c:pt idx="581">
                  <c:v>17.5</c:v>
                </c:pt>
                <c:pt idx="582">
                  <c:v>17.7</c:v>
                </c:pt>
                <c:pt idx="583">
                  <c:v>17.7</c:v>
                </c:pt>
                <c:pt idx="584">
                  <c:v>17.1</c:v>
                </c:pt>
                <c:pt idx="585">
                  <c:v>17.1</c:v>
                </c:pt>
                <c:pt idx="586">
                  <c:v>17.8</c:v>
                </c:pt>
                <c:pt idx="587">
                  <c:v>17.2</c:v>
                </c:pt>
                <c:pt idx="588">
                  <c:v>17.0</c:v>
                </c:pt>
                <c:pt idx="589">
                  <c:v>16.9</c:v>
                </c:pt>
                <c:pt idx="590">
                  <c:v>17.2</c:v>
                </c:pt>
                <c:pt idx="591">
                  <c:v>17.3</c:v>
                </c:pt>
                <c:pt idx="592">
                  <c:v>17.5</c:v>
                </c:pt>
                <c:pt idx="593">
                  <c:v>17.7</c:v>
                </c:pt>
                <c:pt idx="594">
                  <c:v>17.5</c:v>
                </c:pt>
                <c:pt idx="595">
                  <c:v>17.4</c:v>
                </c:pt>
                <c:pt idx="596">
                  <c:v>17.3</c:v>
                </c:pt>
                <c:pt idx="597">
                  <c:v>17.6</c:v>
                </c:pt>
                <c:pt idx="598">
                  <c:v>17.2</c:v>
                </c:pt>
                <c:pt idx="599">
                  <c:v>17.1</c:v>
                </c:pt>
                <c:pt idx="600">
                  <c:v>17.3</c:v>
                </c:pt>
                <c:pt idx="601">
                  <c:v>17.4</c:v>
                </c:pt>
                <c:pt idx="602">
                  <c:v>17.8</c:v>
                </c:pt>
                <c:pt idx="603">
                  <c:v>17.2</c:v>
                </c:pt>
                <c:pt idx="604">
                  <c:v>17.1</c:v>
                </c:pt>
                <c:pt idx="605">
                  <c:v>17.2</c:v>
                </c:pt>
                <c:pt idx="606">
                  <c:v>17.6</c:v>
                </c:pt>
                <c:pt idx="607">
                  <c:v>17.2</c:v>
                </c:pt>
                <c:pt idx="608">
                  <c:v>17.5</c:v>
                </c:pt>
                <c:pt idx="609">
                  <c:v>17.2</c:v>
                </c:pt>
                <c:pt idx="610">
                  <c:v>17.4</c:v>
                </c:pt>
                <c:pt idx="611">
                  <c:v>17.5</c:v>
                </c:pt>
                <c:pt idx="612">
                  <c:v>17.4</c:v>
                </c:pt>
                <c:pt idx="613">
                  <c:v>17.4</c:v>
                </c:pt>
                <c:pt idx="614">
                  <c:v>17.2</c:v>
                </c:pt>
                <c:pt idx="615">
                  <c:v>17.5</c:v>
                </c:pt>
                <c:pt idx="616">
                  <c:v>17.3</c:v>
                </c:pt>
                <c:pt idx="617">
                  <c:v>17.3</c:v>
                </c:pt>
                <c:pt idx="618">
                  <c:v>17.0</c:v>
                </c:pt>
                <c:pt idx="619">
                  <c:v>17.6</c:v>
                </c:pt>
                <c:pt idx="620">
                  <c:v>17.3</c:v>
                </c:pt>
                <c:pt idx="621">
                  <c:v>17.3</c:v>
                </c:pt>
                <c:pt idx="622">
                  <c:v>16.8</c:v>
                </c:pt>
                <c:pt idx="623">
                  <c:v>17.9</c:v>
                </c:pt>
                <c:pt idx="624">
                  <c:v>17.0</c:v>
                </c:pt>
                <c:pt idx="625">
                  <c:v>17.4</c:v>
                </c:pt>
                <c:pt idx="626">
                  <c:v>17.4</c:v>
                </c:pt>
                <c:pt idx="627">
                  <c:v>17.7</c:v>
                </c:pt>
                <c:pt idx="628">
                  <c:v>17.0</c:v>
                </c:pt>
                <c:pt idx="629">
                  <c:v>17.1</c:v>
                </c:pt>
                <c:pt idx="630">
                  <c:v>17.1</c:v>
                </c:pt>
                <c:pt idx="631">
                  <c:v>17.0</c:v>
                </c:pt>
                <c:pt idx="632">
                  <c:v>17.3</c:v>
                </c:pt>
                <c:pt idx="633">
                  <c:v>17.0</c:v>
                </c:pt>
                <c:pt idx="634">
                  <c:v>17.5</c:v>
                </c:pt>
                <c:pt idx="635">
                  <c:v>17.3</c:v>
                </c:pt>
                <c:pt idx="636">
                  <c:v>16.9</c:v>
                </c:pt>
                <c:pt idx="637">
                  <c:v>17.2</c:v>
                </c:pt>
                <c:pt idx="638">
                  <c:v>17.4</c:v>
                </c:pt>
                <c:pt idx="639">
                  <c:v>17.6</c:v>
                </c:pt>
                <c:pt idx="640">
                  <c:v>17.2</c:v>
                </c:pt>
                <c:pt idx="641">
                  <c:v>17.1</c:v>
                </c:pt>
                <c:pt idx="642">
                  <c:v>17.3</c:v>
                </c:pt>
                <c:pt idx="643">
                  <c:v>17.3</c:v>
                </c:pt>
                <c:pt idx="644">
                  <c:v>17.5</c:v>
                </c:pt>
                <c:pt idx="645">
                  <c:v>17.2</c:v>
                </c:pt>
                <c:pt idx="646">
                  <c:v>17.2</c:v>
                </c:pt>
                <c:pt idx="647">
                  <c:v>17.3</c:v>
                </c:pt>
                <c:pt idx="648">
                  <c:v>17.2</c:v>
                </c:pt>
                <c:pt idx="649">
                  <c:v>17.5</c:v>
                </c:pt>
                <c:pt idx="650">
                  <c:v>17.1</c:v>
                </c:pt>
                <c:pt idx="651">
                  <c:v>16.9</c:v>
                </c:pt>
                <c:pt idx="652">
                  <c:v>17.5</c:v>
                </c:pt>
                <c:pt idx="653">
                  <c:v>17.6</c:v>
                </c:pt>
                <c:pt idx="654">
                  <c:v>17.5</c:v>
                </c:pt>
                <c:pt idx="655">
                  <c:v>17.1</c:v>
                </c:pt>
                <c:pt idx="656">
                  <c:v>17.3</c:v>
                </c:pt>
                <c:pt idx="657">
                  <c:v>17.5</c:v>
                </c:pt>
                <c:pt idx="658">
                  <c:v>17.4</c:v>
                </c:pt>
                <c:pt idx="659">
                  <c:v>16.8</c:v>
                </c:pt>
                <c:pt idx="660">
                  <c:v>17.4</c:v>
                </c:pt>
                <c:pt idx="661">
                  <c:v>17.3</c:v>
                </c:pt>
                <c:pt idx="662">
                  <c:v>17.1</c:v>
                </c:pt>
                <c:pt idx="663">
                  <c:v>17.3</c:v>
                </c:pt>
                <c:pt idx="664">
                  <c:v>16.9</c:v>
                </c:pt>
                <c:pt idx="665">
                  <c:v>17.5</c:v>
                </c:pt>
                <c:pt idx="666">
                  <c:v>17.2</c:v>
                </c:pt>
                <c:pt idx="667">
                  <c:v>17.0</c:v>
                </c:pt>
                <c:pt idx="668">
                  <c:v>17.4</c:v>
                </c:pt>
                <c:pt idx="669">
                  <c:v>17.1</c:v>
                </c:pt>
                <c:pt idx="670">
                  <c:v>16.9</c:v>
                </c:pt>
                <c:pt idx="671">
                  <c:v>17.3</c:v>
                </c:pt>
                <c:pt idx="672">
                  <c:v>17.0</c:v>
                </c:pt>
                <c:pt idx="673">
                  <c:v>16.9</c:v>
                </c:pt>
                <c:pt idx="674">
                  <c:v>17.4</c:v>
                </c:pt>
                <c:pt idx="675">
                  <c:v>17.0</c:v>
                </c:pt>
                <c:pt idx="676">
                  <c:v>17.3</c:v>
                </c:pt>
                <c:pt idx="677">
                  <c:v>17.1</c:v>
                </c:pt>
                <c:pt idx="678">
                  <c:v>17.3</c:v>
                </c:pt>
                <c:pt idx="679">
                  <c:v>17.2</c:v>
                </c:pt>
                <c:pt idx="680">
                  <c:v>16.9</c:v>
                </c:pt>
                <c:pt idx="681">
                  <c:v>16.9</c:v>
                </c:pt>
                <c:pt idx="682">
                  <c:v>17.1</c:v>
                </c:pt>
                <c:pt idx="683">
                  <c:v>17.3</c:v>
                </c:pt>
                <c:pt idx="684">
                  <c:v>17.3</c:v>
                </c:pt>
                <c:pt idx="685">
                  <c:v>17.3</c:v>
                </c:pt>
                <c:pt idx="686">
                  <c:v>17.4</c:v>
                </c:pt>
                <c:pt idx="687">
                  <c:v>17.1</c:v>
                </c:pt>
                <c:pt idx="688">
                  <c:v>17.5</c:v>
                </c:pt>
                <c:pt idx="689">
                  <c:v>16.7</c:v>
                </c:pt>
                <c:pt idx="690">
                  <c:v>17.0</c:v>
                </c:pt>
                <c:pt idx="691">
                  <c:v>17.2</c:v>
                </c:pt>
                <c:pt idx="692">
                  <c:v>17.5</c:v>
                </c:pt>
                <c:pt idx="693">
                  <c:v>17.2</c:v>
                </c:pt>
                <c:pt idx="694">
                  <c:v>17.3</c:v>
                </c:pt>
                <c:pt idx="695">
                  <c:v>17.3</c:v>
                </c:pt>
                <c:pt idx="696">
                  <c:v>17.4</c:v>
                </c:pt>
                <c:pt idx="697">
                  <c:v>16.7</c:v>
                </c:pt>
                <c:pt idx="698">
                  <c:v>17.1</c:v>
                </c:pt>
                <c:pt idx="699">
                  <c:v>17.1</c:v>
                </c:pt>
                <c:pt idx="700">
                  <c:v>17.0</c:v>
                </c:pt>
                <c:pt idx="701">
                  <c:v>17.3</c:v>
                </c:pt>
                <c:pt idx="702">
                  <c:v>17.4</c:v>
                </c:pt>
                <c:pt idx="703">
                  <c:v>17.1</c:v>
                </c:pt>
                <c:pt idx="704">
                  <c:v>17.2</c:v>
                </c:pt>
                <c:pt idx="705">
                  <c:v>17.0</c:v>
                </c:pt>
                <c:pt idx="706">
                  <c:v>17.2</c:v>
                </c:pt>
                <c:pt idx="707">
                  <c:v>17.2</c:v>
                </c:pt>
                <c:pt idx="708">
                  <c:v>17.5</c:v>
                </c:pt>
                <c:pt idx="709">
                  <c:v>17.3</c:v>
                </c:pt>
                <c:pt idx="710">
                  <c:v>16.8</c:v>
                </c:pt>
                <c:pt idx="711">
                  <c:v>17.2</c:v>
                </c:pt>
                <c:pt idx="712">
                  <c:v>16.9</c:v>
                </c:pt>
                <c:pt idx="713">
                  <c:v>17.1</c:v>
                </c:pt>
                <c:pt idx="714">
                  <c:v>16.8</c:v>
                </c:pt>
                <c:pt idx="715">
                  <c:v>17.1</c:v>
                </c:pt>
                <c:pt idx="716">
                  <c:v>17.0</c:v>
                </c:pt>
                <c:pt idx="717">
                  <c:v>17.1</c:v>
                </c:pt>
                <c:pt idx="718">
                  <c:v>17.0</c:v>
                </c:pt>
                <c:pt idx="719">
                  <c:v>16.9</c:v>
                </c:pt>
                <c:pt idx="720">
                  <c:v>17.6</c:v>
                </c:pt>
                <c:pt idx="721">
                  <c:v>17.3</c:v>
                </c:pt>
                <c:pt idx="722">
                  <c:v>17.2</c:v>
                </c:pt>
                <c:pt idx="723">
                  <c:v>17.0</c:v>
                </c:pt>
                <c:pt idx="724">
                  <c:v>17.2</c:v>
                </c:pt>
                <c:pt idx="725">
                  <c:v>17.0</c:v>
                </c:pt>
                <c:pt idx="726">
                  <c:v>17.2</c:v>
                </c:pt>
                <c:pt idx="727">
                  <c:v>17.1</c:v>
                </c:pt>
                <c:pt idx="728">
                  <c:v>17.4</c:v>
                </c:pt>
                <c:pt idx="729">
                  <c:v>17.1</c:v>
                </c:pt>
                <c:pt idx="730">
                  <c:v>16.9</c:v>
                </c:pt>
                <c:pt idx="731">
                  <c:v>17.3</c:v>
                </c:pt>
                <c:pt idx="732">
                  <c:v>17.1</c:v>
                </c:pt>
                <c:pt idx="733">
                  <c:v>16.8</c:v>
                </c:pt>
                <c:pt idx="734">
                  <c:v>17.1</c:v>
                </c:pt>
                <c:pt idx="735">
                  <c:v>17.2</c:v>
                </c:pt>
                <c:pt idx="736">
                  <c:v>17.1</c:v>
                </c:pt>
                <c:pt idx="737">
                  <c:v>17.2</c:v>
                </c:pt>
                <c:pt idx="738">
                  <c:v>17.2</c:v>
                </c:pt>
                <c:pt idx="739">
                  <c:v>17.1</c:v>
                </c:pt>
                <c:pt idx="740">
                  <c:v>17.3</c:v>
                </c:pt>
                <c:pt idx="741">
                  <c:v>17.2</c:v>
                </c:pt>
                <c:pt idx="742">
                  <c:v>17.1</c:v>
                </c:pt>
                <c:pt idx="743">
                  <c:v>16.9</c:v>
                </c:pt>
                <c:pt idx="744">
                  <c:v>17.0</c:v>
                </c:pt>
                <c:pt idx="745">
                  <c:v>17.3</c:v>
                </c:pt>
                <c:pt idx="746">
                  <c:v>17.0</c:v>
                </c:pt>
                <c:pt idx="747">
                  <c:v>17.1</c:v>
                </c:pt>
                <c:pt idx="748">
                  <c:v>17.1</c:v>
                </c:pt>
                <c:pt idx="749">
                  <c:v>17.2</c:v>
                </c:pt>
                <c:pt idx="750">
                  <c:v>17.2</c:v>
                </c:pt>
                <c:pt idx="751">
                  <c:v>16.9</c:v>
                </c:pt>
                <c:pt idx="752">
                  <c:v>17.0</c:v>
                </c:pt>
                <c:pt idx="753">
                  <c:v>17.3</c:v>
                </c:pt>
                <c:pt idx="754">
                  <c:v>17.0</c:v>
                </c:pt>
                <c:pt idx="755">
                  <c:v>17.3</c:v>
                </c:pt>
                <c:pt idx="756">
                  <c:v>17.3</c:v>
                </c:pt>
                <c:pt idx="757">
                  <c:v>16.9</c:v>
                </c:pt>
                <c:pt idx="758">
                  <c:v>17.2</c:v>
                </c:pt>
                <c:pt idx="759">
                  <c:v>17.1</c:v>
                </c:pt>
                <c:pt idx="760">
                  <c:v>16.9</c:v>
                </c:pt>
                <c:pt idx="761">
                  <c:v>17.2</c:v>
                </c:pt>
                <c:pt idx="762">
                  <c:v>16.8</c:v>
                </c:pt>
                <c:pt idx="763">
                  <c:v>16.8</c:v>
                </c:pt>
                <c:pt idx="764">
                  <c:v>16.9</c:v>
                </c:pt>
                <c:pt idx="765">
                  <c:v>17.1</c:v>
                </c:pt>
                <c:pt idx="766">
                  <c:v>17.2</c:v>
                </c:pt>
                <c:pt idx="767">
                  <c:v>17.0</c:v>
                </c:pt>
                <c:pt idx="768">
                  <c:v>17.4</c:v>
                </c:pt>
                <c:pt idx="769">
                  <c:v>16.8</c:v>
                </c:pt>
                <c:pt idx="770">
                  <c:v>17.2</c:v>
                </c:pt>
                <c:pt idx="771">
                  <c:v>17.1</c:v>
                </c:pt>
                <c:pt idx="772">
                  <c:v>17.3</c:v>
                </c:pt>
                <c:pt idx="773">
                  <c:v>17.0</c:v>
                </c:pt>
                <c:pt idx="774">
                  <c:v>17.4</c:v>
                </c:pt>
                <c:pt idx="775">
                  <c:v>17.1</c:v>
                </c:pt>
                <c:pt idx="776">
                  <c:v>17.3</c:v>
                </c:pt>
                <c:pt idx="777">
                  <c:v>17.6</c:v>
                </c:pt>
                <c:pt idx="778">
                  <c:v>17.4</c:v>
                </c:pt>
                <c:pt idx="779">
                  <c:v>17.0</c:v>
                </c:pt>
                <c:pt idx="780">
                  <c:v>17.2</c:v>
                </c:pt>
                <c:pt idx="781">
                  <c:v>17.1</c:v>
                </c:pt>
                <c:pt idx="782">
                  <c:v>17.6</c:v>
                </c:pt>
                <c:pt idx="783">
                  <c:v>17.0</c:v>
                </c:pt>
                <c:pt idx="784">
                  <c:v>17.0</c:v>
                </c:pt>
                <c:pt idx="785">
                  <c:v>17.1</c:v>
                </c:pt>
                <c:pt idx="786">
                  <c:v>17.0</c:v>
                </c:pt>
                <c:pt idx="787">
                  <c:v>17.0</c:v>
                </c:pt>
                <c:pt idx="788">
                  <c:v>17.1</c:v>
                </c:pt>
                <c:pt idx="789">
                  <c:v>17.0</c:v>
                </c:pt>
                <c:pt idx="790">
                  <c:v>17.1</c:v>
                </c:pt>
                <c:pt idx="791">
                  <c:v>17.1</c:v>
                </c:pt>
                <c:pt idx="792">
                  <c:v>16.9</c:v>
                </c:pt>
                <c:pt idx="793">
                  <c:v>17.3</c:v>
                </c:pt>
                <c:pt idx="794">
                  <c:v>16.9</c:v>
                </c:pt>
                <c:pt idx="795">
                  <c:v>17.0</c:v>
                </c:pt>
                <c:pt idx="796">
                  <c:v>17.0</c:v>
                </c:pt>
                <c:pt idx="797">
                  <c:v>17.2</c:v>
                </c:pt>
                <c:pt idx="798">
                  <c:v>16.8</c:v>
                </c:pt>
                <c:pt idx="799">
                  <c:v>16.8</c:v>
                </c:pt>
                <c:pt idx="800">
                  <c:v>16.5</c:v>
                </c:pt>
                <c:pt idx="801">
                  <c:v>17.1</c:v>
                </c:pt>
                <c:pt idx="802">
                  <c:v>17.0</c:v>
                </c:pt>
                <c:pt idx="803">
                  <c:v>17.0</c:v>
                </c:pt>
                <c:pt idx="804">
                  <c:v>17.0</c:v>
                </c:pt>
                <c:pt idx="805">
                  <c:v>16.8</c:v>
                </c:pt>
                <c:pt idx="806">
                  <c:v>17.0</c:v>
                </c:pt>
                <c:pt idx="807">
                  <c:v>16.8</c:v>
                </c:pt>
                <c:pt idx="808">
                  <c:v>17.1</c:v>
                </c:pt>
                <c:pt idx="809">
                  <c:v>17.4</c:v>
                </c:pt>
                <c:pt idx="810">
                  <c:v>17.2</c:v>
                </c:pt>
                <c:pt idx="811">
                  <c:v>16.8</c:v>
                </c:pt>
                <c:pt idx="812">
                  <c:v>16.8</c:v>
                </c:pt>
                <c:pt idx="813">
                  <c:v>17.0</c:v>
                </c:pt>
                <c:pt idx="814">
                  <c:v>17.4</c:v>
                </c:pt>
                <c:pt idx="815">
                  <c:v>17.2</c:v>
                </c:pt>
                <c:pt idx="816">
                  <c:v>16.9</c:v>
                </c:pt>
                <c:pt idx="817">
                  <c:v>16.9</c:v>
                </c:pt>
                <c:pt idx="818">
                  <c:v>16.9</c:v>
                </c:pt>
                <c:pt idx="819">
                  <c:v>16.7</c:v>
                </c:pt>
                <c:pt idx="820">
                  <c:v>16.8</c:v>
                </c:pt>
                <c:pt idx="821">
                  <c:v>17.0</c:v>
                </c:pt>
                <c:pt idx="822">
                  <c:v>16.9</c:v>
                </c:pt>
                <c:pt idx="823">
                  <c:v>17.0</c:v>
                </c:pt>
                <c:pt idx="824">
                  <c:v>17.0</c:v>
                </c:pt>
                <c:pt idx="825">
                  <c:v>16.9</c:v>
                </c:pt>
                <c:pt idx="826">
                  <c:v>17.0</c:v>
                </c:pt>
                <c:pt idx="827">
                  <c:v>17.3</c:v>
                </c:pt>
                <c:pt idx="828">
                  <c:v>17.0</c:v>
                </c:pt>
                <c:pt idx="829">
                  <c:v>17.0</c:v>
                </c:pt>
                <c:pt idx="830">
                  <c:v>16.8</c:v>
                </c:pt>
                <c:pt idx="831">
                  <c:v>16.8</c:v>
                </c:pt>
                <c:pt idx="832">
                  <c:v>16.7</c:v>
                </c:pt>
                <c:pt idx="833">
                  <c:v>17.0</c:v>
                </c:pt>
                <c:pt idx="834">
                  <c:v>16.8</c:v>
                </c:pt>
                <c:pt idx="835">
                  <c:v>16.9</c:v>
                </c:pt>
                <c:pt idx="836">
                  <c:v>17.0</c:v>
                </c:pt>
                <c:pt idx="837">
                  <c:v>16.8</c:v>
                </c:pt>
                <c:pt idx="838">
                  <c:v>17.0</c:v>
                </c:pt>
                <c:pt idx="839">
                  <c:v>17.1</c:v>
                </c:pt>
                <c:pt idx="840">
                  <c:v>17.0</c:v>
                </c:pt>
                <c:pt idx="841">
                  <c:v>16.7</c:v>
                </c:pt>
                <c:pt idx="842">
                  <c:v>16.9</c:v>
                </c:pt>
                <c:pt idx="843">
                  <c:v>16.9</c:v>
                </c:pt>
                <c:pt idx="844">
                  <c:v>17.1</c:v>
                </c:pt>
                <c:pt idx="845">
                  <c:v>16.9</c:v>
                </c:pt>
                <c:pt idx="846">
                  <c:v>17.0</c:v>
                </c:pt>
                <c:pt idx="847">
                  <c:v>16.8</c:v>
                </c:pt>
                <c:pt idx="848">
                  <c:v>17.2</c:v>
                </c:pt>
                <c:pt idx="849">
                  <c:v>17.3</c:v>
                </c:pt>
                <c:pt idx="850">
                  <c:v>16.7</c:v>
                </c:pt>
                <c:pt idx="851">
                  <c:v>16.9</c:v>
                </c:pt>
                <c:pt idx="852">
                  <c:v>17.0</c:v>
                </c:pt>
                <c:pt idx="853">
                  <c:v>16.9</c:v>
                </c:pt>
                <c:pt idx="854">
                  <c:v>16.9</c:v>
                </c:pt>
                <c:pt idx="855">
                  <c:v>16.6</c:v>
                </c:pt>
                <c:pt idx="856">
                  <c:v>16.9</c:v>
                </c:pt>
                <c:pt idx="857">
                  <c:v>16.6</c:v>
                </c:pt>
                <c:pt idx="858">
                  <c:v>16.9</c:v>
                </c:pt>
                <c:pt idx="859">
                  <c:v>16.8</c:v>
                </c:pt>
                <c:pt idx="860">
                  <c:v>17.1</c:v>
                </c:pt>
                <c:pt idx="861">
                  <c:v>17.2</c:v>
                </c:pt>
                <c:pt idx="862">
                  <c:v>16.8</c:v>
                </c:pt>
                <c:pt idx="863">
                  <c:v>16.7</c:v>
                </c:pt>
                <c:pt idx="864">
                  <c:v>16.8</c:v>
                </c:pt>
                <c:pt idx="865">
                  <c:v>17.1</c:v>
                </c:pt>
                <c:pt idx="866">
                  <c:v>17.1</c:v>
                </c:pt>
                <c:pt idx="867">
                  <c:v>16.9</c:v>
                </c:pt>
                <c:pt idx="868">
                  <c:v>16.9</c:v>
                </c:pt>
                <c:pt idx="869">
                  <c:v>17.1</c:v>
                </c:pt>
                <c:pt idx="870">
                  <c:v>17.1</c:v>
                </c:pt>
                <c:pt idx="871">
                  <c:v>17.2</c:v>
                </c:pt>
                <c:pt idx="872">
                  <c:v>17.0</c:v>
                </c:pt>
                <c:pt idx="873">
                  <c:v>16.9</c:v>
                </c:pt>
                <c:pt idx="874">
                  <c:v>16.7</c:v>
                </c:pt>
                <c:pt idx="875">
                  <c:v>17.1</c:v>
                </c:pt>
                <c:pt idx="876">
                  <c:v>16.9</c:v>
                </c:pt>
                <c:pt idx="877">
                  <c:v>16.9</c:v>
                </c:pt>
                <c:pt idx="878">
                  <c:v>16.7</c:v>
                </c:pt>
                <c:pt idx="879">
                  <c:v>17.0</c:v>
                </c:pt>
                <c:pt idx="880">
                  <c:v>17.0</c:v>
                </c:pt>
                <c:pt idx="881">
                  <c:v>16.8</c:v>
                </c:pt>
                <c:pt idx="882">
                  <c:v>17.0</c:v>
                </c:pt>
                <c:pt idx="883">
                  <c:v>17.3</c:v>
                </c:pt>
                <c:pt idx="884">
                  <c:v>16.8</c:v>
                </c:pt>
                <c:pt idx="885">
                  <c:v>17.2</c:v>
                </c:pt>
                <c:pt idx="886">
                  <c:v>17.0</c:v>
                </c:pt>
                <c:pt idx="887">
                  <c:v>17.1</c:v>
                </c:pt>
                <c:pt idx="888">
                  <c:v>17.0</c:v>
                </c:pt>
                <c:pt idx="889">
                  <c:v>16.9</c:v>
                </c:pt>
                <c:pt idx="890">
                  <c:v>16.7</c:v>
                </c:pt>
                <c:pt idx="891">
                  <c:v>16.6</c:v>
                </c:pt>
                <c:pt idx="892">
                  <c:v>17.1</c:v>
                </c:pt>
                <c:pt idx="893">
                  <c:v>17.0</c:v>
                </c:pt>
                <c:pt idx="894">
                  <c:v>16.6</c:v>
                </c:pt>
                <c:pt idx="895">
                  <c:v>16.8</c:v>
                </c:pt>
                <c:pt idx="896">
                  <c:v>17.1</c:v>
                </c:pt>
                <c:pt idx="897">
                  <c:v>17.1</c:v>
                </c:pt>
                <c:pt idx="898">
                  <c:v>16.9</c:v>
                </c:pt>
                <c:pt idx="899">
                  <c:v>17.0</c:v>
                </c:pt>
                <c:pt idx="900">
                  <c:v>17.1</c:v>
                </c:pt>
                <c:pt idx="901">
                  <c:v>17.1</c:v>
                </c:pt>
                <c:pt idx="902">
                  <c:v>17.0</c:v>
                </c:pt>
                <c:pt idx="903">
                  <c:v>16.8</c:v>
                </c:pt>
                <c:pt idx="904">
                  <c:v>16.5</c:v>
                </c:pt>
                <c:pt idx="905">
                  <c:v>17.1</c:v>
                </c:pt>
                <c:pt idx="906">
                  <c:v>16.6</c:v>
                </c:pt>
                <c:pt idx="907">
                  <c:v>17.2</c:v>
                </c:pt>
                <c:pt idx="908">
                  <c:v>16.9</c:v>
                </c:pt>
                <c:pt idx="909">
                  <c:v>16.9</c:v>
                </c:pt>
                <c:pt idx="910">
                  <c:v>16.9</c:v>
                </c:pt>
                <c:pt idx="911">
                  <c:v>16.8</c:v>
                </c:pt>
                <c:pt idx="912">
                  <c:v>16.8</c:v>
                </c:pt>
                <c:pt idx="913">
                  <c:v>16.8</c:v>
                </c:pt>
                <c:pt idx="914">
                  <c:v>17.0</c:v>
                </c:pt>
                <c:pt idx="915">
                  <c:v>16.4</c:v>
                </c:pt>
                <c:pt idx="916">
                  <c:v>16.8</c:v>
                </c:pt>
                <c:pt idx="917">
                  <c:v>16.7</c:v>
                </c:pt>
                <c:pt idx="918">
                  <c:v>16.7</c:v>
                </c:pt>
                <c:pt idx="919">
                  <c:v>17.0</c:v>
                </c:pt>
                <c:pt idx="920">
                  <c:v>16.8</c:v>
                </c:pt>
                <c:pt idx="921">
                  <c:v>16.9</c:v>
                </c:pt>
                <c:pt idx="922">
                  <c:v>17.0</c:v>
                </c:pt>
                <c:pt idx="923">
                  <c:v>16.9</c:v>
                </c:pt>
                <c:pt idx="924">
                  <c:v>16.5</c:v>
                </c:pt>
                <c:pt idx="925">
                  <c:v>16.9</c:v>
                </c:pt>
                <c:pt idx="926">
                  <c:v>17.0</c:v>
                </c:pt>
                <c:pt idx="927">
                  <c:v>16.8</c:v>
                </c:pt>
                <c:pt idx="928">
                  <c:v>16.8</c:v>
                </c:pt>
                <c:pt idx="929">
                  <c:v>16.9</c:v>
                </c:pt>
                <c:pt idx="930">
                  <c:v>16.8</c:v>
                </c:pt>
                <c:pt idx="931">
                  <c:v>17.0</c:v>
                </c:pt>
                <c:pt idx="932">
                  <c:v>16.9</c:v>
                </c:pt>
                <c:pt idx="933">
                  <c:v>17.0</c:v>
                </c:pt>
                <c:pt idx="934">
                  <c:v>16.6</c:v>
                </c:pt>
                <c:pt idx="935">
                  <c:v>16.8</c:v>
                </c:pt>
                <c:pt idx="936">
                  <c:v>16.8</c:v>
                </c:pt>
                <c:pt idx="937">
                  <c:v>16.8</c:v>
                </c:pt>
                <c:pt idx="938">
                  <c:v>16.7</c:v>
                </c:pt>
                <c:pt idx="939">
                  <c:v>16.7</c:v>
                </c:pt>
                <c:pt idx="940">
                  <c:v>17.1</c:v>
                </c:pt>
                <c:pt idx="941">
                  <c:v>16.9</c:v>
                </c:pt>
                <c:pt idx="942">
                  <c:v>16.8</c:v>
                </c:pt>
                <c:pt idx="943">
                  <c:v>17.1</c:v>
                </c:pt>
                <c:pt idx="944">
                  <c:v>16.7</c:v>
                </c:pt>
                <c:pt idx="945">
                  <c:v>17.0</c:v>
                </c:pt>
                <c:pt idx="946">
                  <c:v>16.7</c:v>
                </c:pt>
                <c:pt idx="947">
                  <c:v>16.8</c:v>
                </c:pt>
                <c:pt idx="948">
                  <c:v>16.4</c:v>
                </c:pt>
                <c:pt idx="949">
                  <c:v>16.6</c:v>
                </c:pt>
                <c:pt idx="950">
                  <c:v>17.3</c:v>
                </c:pt>
                <c:pt idx="951">
                  <c:v>17.1</c:v>
                </c:pt>
                <c:pt idx="952">
                  <c:v>16.6</c:v>
                </c:pt>
                <c:pt idx="953">
                  <c:v>16.9</c:v>
                </c:pt>
                <c:pt idx="954">
                  <c:v>16.6</c:v>
                </c:pt>
                <c:pt idx="955">
                  <c:v>17.1</c:v>
                </c:pt>
                <c:pt idx="956">
                  <c:v>16.8</c:v>
                </c:pt>
                <c:pt idx="957">
                  <c:v>16.5</c:v>
                </c:pt>
                <c:pt idx="958">
                  <c:v>17.0</c:v>
                </c:pt>
                <c:pt idx="959">
                  <c:v>16.9</c:v>
                </c:pt>
                <c:pt idx="960">
                  <c:v>16.9</c:v>
                </c:pt>
                <c:pt idx="961">
                  <c:v>17.0</c:v>
                </c:pt>
                <c:pt idx="962">
                  <c:v>16.6</c:v>
                </c:pt>
                <c:pt idx="963">
                  <c:v>16.7</c:v>
                </c:pt>
                <c:pt idx="964">
                  <c:v>16.5</c:v>
                </c:pt>
                <c:pt idx="965">
                  <c:v>17.1</c:v>
                </c:pt>
                <c:pt idx="966">
                  <c:v>16.6</c:v>
                </c:pt>
                <c:pt idx="967">
                  <c:v>16.8</c:v>
                </c:pt>
                <c:pt idx="968">
                  <c:v>16.9</c:v>
                </c:pt>
                <c:pt idx="969">
                  <c:v>16.7</c:v>
                </c:pt>
                <c:pt idx="970">
                  <c:v>16.9</c:v>
                </c:pt>
                <c:pt idx="971">
                  <c:v>16.5</c:v>
                </c:pt>
                <c:pt idx="972">
                  <c:v>17.0</c:v>
                </c:pt>
                <c:pt idx="973">
                  <c:v>16.5</c:v>
                </c:pt>
                <c:pt idx="974">
                  <c:v>16.7</c:v>
                </c:pt>
                <c:pt idx="975">
                  <c:v>16.6</c:v>
                </c:pt>
                <c:pt idx="976">
                  <c:v>16.6</c:v>
                </c:pt>
                <c:pt idx="977">
                  <c:v>16.8</c:v>
                </c:pt>
                <c:pt idx="978">
                  <c:v>16.6</c:v>
                </c:pt>
                <c:pt idx="979">
                  <c:v>16.8</c:v>
                </c:pt>
                <c:pt idx="980">
                  <c:v>16.9</c:v>
                </c:pt>
                <c:pt idx="981">
                  <c:v>16.9</c:v>
                </c:pt>
                <c:pt idx="982">
                  <c:v>16.7</c:v>
                </c:pt>
                <c:pt idx="983">
                  <c:v>16.8</c:v>
                </c:pt>
                <c:pt idx="984">
                  <c:v>16.6</c:v>
                </c:pt>
                <c:pt idx="985">
                  <c:v>16.6</c:v>
                </c:pt>
                <c:pt idx="986">
                  <c:v>16.6</c:v>
                </c:pt>
                <c:pt idx="987">
                  <c:v>16.9</c:v>
                </c:pt>
                <c:pt idx="988">
                  <c:v>16.7</c:v>
                </c:pt>
                <c:pt idx="989">
                  <c:v>16.4</c:v>
                </c:pt>
                <c:pt idx="990">
                  <c:v>16.7</c:v>
                </c:pt>
                <c:pt idx="991">
                  <c:v>16.8</c:v>
                </c:pt>
                <c:pt idx="992">
                  <c:v>17.1</c:v>
                </c:pt>
                <c:pt idx="993">
                  <c:v>16.7</c:v>
                </c:pt>
                <c:pt idx="994">
                  <c:v>16.6</c:v>
                </c:pt>
                <c:pt idx="995">
                  <c:v>16.5</c:v>
                </c:pt>
                <c:pt idx="996">
                  <c:v>16.7</c:v>
                </c:pt>
                <c:pt idx="997">
                  <c:v>16.5</c:v>
                </c:pt>
                <c:pt idx="998">
                  <c:v>16.9</c:v>
                </c:pt>
                <c:pt idx="999">
                  <c:v>16.5</c:v>
                </c:pt>
                <c:pt idx="1000">
                  <c:v>16.6</c:v>
                </c:pt>
                <c:pt idx="1001">
                  <c:v>16.5</c:v>
                </c:pt>
                <c:pt idx="1002">
                  <c:v>16.8</c:v>
                </c:pt>
                <c:pt idx="1003">
                  <c:v>16.4</c:v>
                </c:pt>
                <c:pt idx="1004">
                  <c:v>16.7</c:v>
                </c:pt>
                <c:pt idx="1005">
                  <c:v>16.6</c:v>
                </c:pt>
                <c:pt idx="1006">
                  <c:v>16.8</c:v>
                </c:pt>
                <c:pt idx="1007">
                  <c:v>16.5</c:v>
                </c:pt>
                <c:pt idx="1008">
                  <c:v>16.9</c:v>
                </c:pt>
                <c:pt idx="1009">
                  <c:v>16.6</c:v>
                </c:pt>
                <c:pt idx="1010">
                  <c:v>17.0</c:v>
                </c:pt>
                <c:pt idx="1011">
                  <c:v>16.7</c:v>
                </c:pt>
                <c:pt idx="1012">
                  <c:v>16.8</c:v>
                </c:pt>
                <c:pt idx="1013">
                  <c:v>16.7</c:v>
                </c:pt>
                <c:pt idx="1014">
                  <c:v>16.7</c:v>
                </c:pt>
                <c:pt idx="1015">
                  <c:v>16.8</c:v>
                </c:pt>
                <c:pt idx="1016">
                  <c:v>16.5</c:v>
                </c:pt>
                <c:pt idx="1017">
                  <c:v>16.9</c:v>
                </c:pt>
                <c:pt idx="1018">
                  <c:v>16.3</c:v>
                </c:pt>
                <c:pt idx="1019">
                  <c:v>16.9</c:v>
                </c:pt>
                <c:pt idx="1020">
                  <c:v>16.8</c:v>
                </c:pt>
                <c:pt idx="1021">
                  <c:v>16.8</c:v>
                </c:pt>
                <c:pt idx="1022">
                  <c:v>16.9</c:v>
                </c:pt>
                <c:pt idx="1023">
                  <c:v>16.6</c:v>
                </c:pt>
                <c:pt idx="1024">
                  <c:v>16.7</c:v>
                </c:pt>
                <c:pt idx="1025">
                  <c:v>16.7</c:v>
                </c:pt>
                <c:pt idx="1026">
                  <c:v>16.7</c:v>
                </c:pt>
                <c:pt idx="1027">
                  <c:v>16.5</c:v>
                </c:pt>
                <c:pt idx="1028">
                  <c:v>16.3</c:v>
                </c:pt>
                <c:pt idx="1029">
                  <c:v>16.7</c:v>
                </c:pt>
                <c:pt idx="1030">
                  <c:v>16.9</c:v>
                </c:pt>
                <c:pt idx="1031">
                  <c:v>16.7</c:v>
                </c:pt>
                <c:pt idx="1032">
                  <c:v>16.8</c:v>
                </c:pt>
                <c:pt idx="1033">
                  <c:v>16.8</c:v>
                </c:pt>
                <c:pt idx="1034">
                  <c:v>16.7</c:v>
                </c:pt>
                <c:pt idx="1035">
                  <c:v>17.0</c:v>
                </c:pt>
                <c:pt idx="1036">
                  <c:v>16.7</c:v>
                </c:pt>
                <c:pt idx="1037">
                  <c:v>16.9</c:v>
                </c:pt>
                <c:pt idx="1038">
                  <c:v>16.7</c:v>
                </c:pt>
                <c:pt idx="1039">
                  <c:v>16.5</c:v>
                </c:pt>
                <c:pt idx="1040">
                  <c:v>16.8</c:v>
                </c:pt>
                <c:pt idx="1041">
                  <c:v>17.0</c:v>
                </c:pt>
                <c:pt idx="1042">
                  <c:v>16.9</c:v>
                </c:pt>
                <c:pt idx="1043">
                  <c:v>16.6</c:v>
                </c:pt>
                <c:pt idx="1044">
                  <c:v>17.2</c:v>
                </c:pt>
                <c:pt idx="1045">
                  <c:v>16.5</c:v>
                </c:pt>
                <c:pt idx="1046">
                  <c:v>16.4</c:v>
                </c:pt>
                <c:pt idx="1047">
                  <c:v>16.7</c:v>
                </c:pt>
                <c:pt idx="1048">
                  <c:v>16.6</c:v>
                </c:pt>
                <c:pt idx="1049">
                  <c:v>16.7</c:v>
                </c:pt>
                <c:pt idx="1050">
                  <c:v>16.7</c:v>
                </c:pt>
                <c:pt idx="1051">
                  <c:v>16.7</c:v>
                </c:pt>
                <c:pt idx="1052">
                  <c:v>16.5</c:v>
                </c:pt>
                <c:pt idx="1053">
                  <c:v>16.9</c:v>
                </c:pt>
                <c:pt idx="1054">
                  <c:v>16.7</c:v>
                </c:pt>
                <c:pt idx="1055">
                  <c:v>16.6</c:v>
                </c:pt>
                <c:pt idx="1056">
                  <c:v>16.8</c:v>
                </c:pt>
                <c:pt idx="1057">
                  <c:v>16.5</c:v>
                </c:pt>
                <c:pt idx="1058">
                  <c:v>16.5</c:v>
                </c:pt>
                <c:pt idx="1059">
                  <c:v>16.4</c:v>
                </c:pt>
                <c:pt idx="1060">
                  <c:v>16.3</c:v>
                </c:pt>
                <c:pt idx="1061">
                  <c:v>16.8</c:v>
                </c:pt>
                <c:pt idx="1062">
                  <c:v>16.6</c:v>
                </c:pt>
                <c:pt idx="1063">
                  <c:v>16.5</c:v>
                </c:pt>
                <c:pt idx="1064">
                  <c:v>16.8</c:v>
                </c:pt>
                <c:pt idx="1065">
                  <c:v>16.7</c:v>
                </c:pt>
                <c:pt idx="1066">
                  <c:v>16.9</c:v>
                </c:pt>
                <c:pt idx="1067">
                  <c:v>16.2</c:v>
                </c:pt>
                <c:pt idx="1068">
                  <c:v>16.7</c:v>
                </c:pt>
                <c:pt idx="1069">
                  <c:v>16.5</c:v>
                </c:pt>
                <c:pt idx="1070">
                  <c:v>16.9</c:v>
                </c:pt>
                <c:pt idx="1071">
                  <c:v>16.8</c:v>
                </c:pt>
                <c:pt idx="1072">
                  <c:v>16.8</c:v>
                </c:pt>
                <c:pt idx="1073">
                  <c:v>16.7</c:v>
                </c:pt>
                <c:pt idx="1074">
                  <c:v>16.5</c:v>
                </c:pt>
                <c:pt idx="1075">
                  <c:v>16.7</c:v>
                </c:pt>
                <c:pt idx="1076">
                  <c:v>16.6</c:v>
                </c:pt>
                <c:pt idx="1077">
                  <c:v>16.6</c:v>
                </c:pt>
                <c:pt idx="1078">
                  <c:v>16.9</c:v>
                </c:pt>
                <c:pt idx="1079">
                  <c:v>16.6</c:v>
                </c:pt>
                <c:pt idx="1080">
                  <c:v>16.3</c:v>
                </c:pt>
                <c:pt idx="1081">
                  <c:v>16.6</c:v>
                </c:pt>
                <c:pt idx="1082">
                  <c:v>16.5</c:v>
                </c:pt>
                <c:pt idx="1083">
                  <c:v>16.4</c:v>
                </c:pt>
                <c:pt idx="1084">
                  <c:v>16.8</c:v>
                </c:pt>
                <c:pt idx="1085">
                  <c:v>16.8</c:v>
                </c:pt>
                <c:pt idx="1086">
                  <c:v>16.5</c:v>
                </c:pt>
                <c:pt idx="1087">
                  <c:v>16.9</c:v>
                </c:pt>
                <c:pt idx="1088">
                  <c:v>16.4</c:v>
                </c:pt>
                <c:pt idx="1089">
                  <c:v>16.7</c:v>
                </c:pt>
                <c:pt idx="1090">
                  <c:v>16.6</c:v>
                </c:pt>
                <c:pt idx="1091">
                  <c:v>16.7</c:v>
                </c:pt>
                <c:pt idx="1092">
                  <c:v>16.8</c:v>
                </c:pt>
                <c:pt idx="1093">
                  <c:v>16.6</c:v>
                </c:pt>
                <c:pt idx="1094">
                  <c:v>16.5</c:v>
                </c:pt>
                <c:pt idx="1095">
                  <c:v>16.4</c:v>
                </c:pt>
                <c:pt idx="1096">
                  <c:v>16.5</c:v>
                </c:pt>
                <c:pt idx="1097">
                  <c:v>16.6</c:v>
                </c:pt>
                <c:pt idx="1098">
                  <c:v>16.3</c:v>
                </c:pt>
                <c:pt idx="1099">
                  <c:v>16.7</c:v>
                </c:pt>
                <c:pt idx="1100">
                  <c:v>16.5</c:v>
                </c:pt>
                <c:pt idx="1101">
                  <c:v>16.6</c:v>
                </c:pt>
                <c:pt idx="1102">
                  <c:v>16.6</c:v>
                </c:pt>
                <c:pt idx="1103">
                  <c:v>16.8</c:v>
                </c:pt>
                <c:pt idx="1104">
                  <c:v>17.0</c:v>
                </c:pt>
                <c:pt idx="1105">
                  <c:v>16.6</c:v>
                </c:pt>
                <c:pt idx="1106">
                  <c:v>16.9</c:v>
                </c:pt>
                <c:pt idx="1107">
                  <c:v>16.7</c:v>
                </c:pt>
                <c:pt idx="1108">
                  <c:v>16.5</c:v>
                </c:pt>
                <c:pt idx="1109">
                  <c:v>16.3</c:v>
                </c:pt>
                <c:pt idx="1110">
                  <c:v>16.7</c:v>
                </c:pt>
                <c:pt idx="1111">
                  <c:v>16.6</c:v>
                </c:pt>
                <c:pt idx="1112">
                  <c:v>16.9</c:v>
                </c:pt>
                <c:pt idx="1113">
                  <c:v>16.6</c:v>
                </c:pt>
                <c:pt idx="1114">
                  <c:v>16.7</c:v>
                </c:pt>
                <c:pt idx="1115">
                  <c:v>16.8</c:v>
                </c:pt>
                <c:pt idx="1116">
                  <c:v>16.7</c:v>
                </c:pt>
                <c:pt idx="1117">
                  <c:v>16.9</c:v>
                </c:pt>
                <c:pt idx="1118">
                  <c:v>16.6</c:v>
                </c:pt>
                <c:pt idx="1119">
                  <c:v>16.9</c:v>
                </c:pt>
                <c:pt idx="1120">
                  <c:v>16.6</c:v>
                </c:pt>
                <c:pt idx="1121">
                  <c:v>16.6</c:v>
                </c:pt>
                <c:pt idx="1122">
                  <c:v>16.9</c:v>
                </c:pt>
                <c:pt idx="1123">
                  <c:v>16.6</c:v>
                </c:pt>
                <c:pt idx="1124">
                  <c:v>16.9</c:v>
                </c:pt>
                <c:pt idx="1125">
                  <c:v>16.6</c:v>
                </c:pt>
                <c:pt idx="1126">
                  <c:v>16.9</c:v>
                </c:pt>
                <c:pt idx="1127">
                  <c:v>16.6</c:v>
                </c:pt>
                <c:pt idx="1128">
                  <c:v>16.8</c:v>
                </c:pt>
                <c:pt idx="1129">
                  <c:v>16.7</c:v>
                </c:pt>
                <c:pt idx="1130">
                  <c:v>16.6</c:v>
                </c:pt>
                <c:pt idx="1131">
                  <c:v>16.5</c:v>
                </c:pt>
                <c:pt idx="1132">
                  <c:v>16.9</c:v>
                </c:pt>
                <c:pt idx="1133">
                  <c:v>16.6</c:v>
                </c:pt>
                <c:pt idx="1134">
                  <c:v>16.6</c:v>
                </c:pt>
                <c:pt idx="1135">
                  <c:v>16.7</c:v>
                </c:pt>
                <c:pt idx="1136">
                  <c:v>16.6</c:v>
                </c:pt>
                <c:pt idx="1137">
                  <c:v>16.7</c:v>
                </c:pt>
                <c:pt idx="1138">
                  <c:v>16.5</c:v>
                </c:pt>
                <c:pt idx="1139">
                  <c:v>16.5</c:v>
                </c:pt>
                <c:pt idx="1140">
                  <c:v>16.7</c:v>
                </c:pt>
                <c:pt idx="1141">
                  <c:v>16.7</c:v>
                </c:pt>
                <c:pt idx="1142">
                  <c:v>16.6</c:v>
                </c:pt>
                <c:pt idx="1143">
                  <c:v>16.5</c:v>
                </c:pt>
                <c:pt idx="1144">
                  <c:v>16.6</c:v>
                </c:pt>
                <c:pt idx="1145">
                  <c:v>16.6</c:v>
                </c:pt>
                <c:pt idx="1146">
                  <c:v>16.5</c:v>
                </c:pt>
                <c:pt idx="1147">
                  <c:v>16.4</c:v>
                </c:pt>
                <c:pt idx="1148">
                  <c:v>16.5</c:v>
                </c:pt>
                <c:pt idx="1149">
                  <c:v>16.7</c:v>
                </c:pt>
                <c:pt idx="1150">
                  <c:v>16.1</c:v>
                </c:pt>
                <c:pt idx="1151">
                  <c:v>16.5</c:v>
                </c:pt>
                <c:pt idx="1152">
                  <c:v>16.4</c:v>
                </c:pt>
                <c:pt idx="1153">
                  <c:v>16.5</c:v>
                </c:pt>
                <c:pt idx="1154">
                  <c:v>17.0</c:v>
                </c:pt>
                <c:pt idx="1155">
                  <c:v>16.6</c:v>
                </c:pt>
                <c:pt idx="1156">
                  <c:v>16.4</c:v>
                </c:pt>
                <c:pt idx="1157">
                  <c:v>16.8</c:v>
                </c:pt>
                <c:pt idx="1158">
                  <c:v>16.7</c:v>
                </c:pt>
                <c:pt idx="1159">
                  <c:v>16.6</c:v>
                </c:pt>
                <c:pt idx="1160">
                  <c:v>16.8</c:v>
                </c:pt>
                <c:pt idx="1161">
                  <c:v>16.4</c:v>
                </c:pt>
                <c:pt idx="1162">
                  <c:v>16.3</c:v>
                </c:pt>
                <c:pt idx="1163">
                  <c:v>16.8</c:v>
                </c:pt>
                <c:pt idx="1164">
                  <c:v>16.8</c:v>
                </c:pt>
                <c:pt idx="1165">
                  <c:v>16.6</c:v>
                </c:pt>
                <c:pt idx="1166">
                  <c:v>16.5</c:v>
                </c:pt>
                <c:pt idx="1167">
                  <c:v>16.6</c:v>
                </c:pt>
                <c:pt idx="1168">
                  <c:v>16.9</c:v>
                </c:pt>
                <c:pt idx="1169">
                  <c:v>16.8</c:v>
                </c:pt>
                <c:pt idx="1170">
                  <c:v>16.3</c:v>
                </c:pt>
                <c:pt idx="1171">
                  <c:v>16.7</c:v>
                </c:pt>
                <c:pt idx="1172">
                  <c:v>16.6</c:v>
                </c:pt>
                <c:pt idx="1173">
                  <c:v>16.5</c:v>
                </c:pt>
                <c:pt idx="1174">
                  <c:v>16.6</c:v>
                </c:pt>
                <c:pt idx="1175">
                  <c:v>16.5</c:v>
                </c:pt>
                <c:pt idx="1176">
                  <c:v>16.4</c:v>
                </c:pt>
                <c:pt idx="1177">
                  <c:v>16.4</c:v>
                </c:pt>
                <c:pt idx="1178">
                  <c:v>16.9</c:v>
                </c:pt>
                <c:pt idx="1179">
                  <c:v>16.5</c:v>
                </c:pt>
                <c:pt idx="1180">
                  <c:v>16.5</c:v>
                </c:pt>
                <c:pt idx="1181">
                  <c:v>16.5</c:v>
                </c:pt>
                <c:pt idx="1182">
                  <c:v>16.3</c:v>
                </c:pt>
                <c:pt idx="1183">
                  <c:v>16.7</c:v>
                </c:pt>
                <c:pt idx="1184">
                  <c:v>16.4</c:v>
                </c:pt>
                <c:pt idx="1185">
                  <c:v>16.6</c:v>
                </c:pt>
                <c:pt idx="1186">
                  <c:v>16.7</c:v>
                </c:pt>
                <c:pt idx="1187">
                  <c:v>16.7</c:v>
                </c:pt>
                <c:pt idx="1188">
                  <c:v>16.4</c:v>
                </c:pt>
                <c:pt idx="1189">
                  <c:v>16.6</c:v>
                </c:pt>
                <c:pt idx="1190">
                  <c:v>16.5</c:v>
                </c:pt>
                <c:pt idx="1191">
                  <c:v>16.6</c:v>
                </c:pt>
                <c:pt idx="1192">
                  <c:v>16.4</c:v>
                </c:pt>
                <c:pt idx="1193">
                  <c:v>16.6</c:v>
                </c:pt>
                <c:pt idx="1194">
                  <c:v>16.4</c:v>
                </c:pt>
                <c:pt idx="1195">
                  <c:v>16.7</c:v>
                </c:pt>
                <c:pt idx="1196">
                  <c:v>16.5</c:v>
                </c:pt>
                <c:pt idx="1197">
                  <c:v>16.5</c:v>
                </c:pt>
                <c:pt idx="1198">
                  <c:v>16.4</c:v>
                </c:pt>
                <c:pt idx="1199">
                  <c:v>16.4</c:v>
                </c:pt>
                <c:pt idx="1200">
                  <c:v>16.4</c:v>
                </c:pt>
                <c:pt idx="1201">
                  <c:v>16.4</c:v>
                </c:pt>
                <c:pt idx="1202">
                  <c:v>16.6</c:v>
                </c:pt>
                <c:pt idx="1203">
                  <c:v>16.3</c:v>
                </c:pt>
                <c:pt idx="1204">
                  <c:v>16.7</c:v>
                </c:pt>
                <c:pt idx="1205">
                  <c:v>16.6</c:v>
                </c:pt>
                <c:pt idx="1206">
                  <c:v>16.6</c:v>
                </c:pt>
                <c:pt idx="1207">
                  <c:v>16.6</c:v>
                </c:pt>
                <c:pt idx="1208">
                  <c:v>16.4</c:v>
                </c:pt>
                <c:pt idx="1209">
                  <c:v>16.2</c:v>
                </c:pt>
                <c:pt idx="1210">
                  <c:v>16.5</c:v>
                </c:pt>
                <c:pt idx="1211">
                  <c:v>16.6</c:v>
                </c:pt>
                <c:pt idx="1212">
                  <c:v>16.9</c:v>
                </c:pt>
                <c:pt idx="1213">
                  <c:v>16.4</c:v>
                </c:pt>
                <c:pt idx="1214">
                  <c:v>16.7</c:v>
                </c:pt>
                <c:pt idx="1215">
                  <c:v>16.6</c:v>
                </c:pt>
                <c:pt idx="1216">
                  <c:v>16.9</c:v>
                </c:pt>
                <c:pt idx="1217">
                  <c:v>16.5</c:v>
                </c:pt>
                <c:pt idx="1218">
                  <c:v>16.6</c:v>
                </c:pt>
                <c:pt idx="1219">
                  <c:v>16.6</c:v>
                </c:pt>
                <c:pt idx="1220">
                  <c:v>16.7</c:v>
                </c:pt>
                <c:pt idx="1221">
                  <c:v>16.5</c:v>
                </c:pt>
                <c:pt idx="1222">
                  <c:v>16.5</c:v>
                </c:pt>
                <c:pt idx="1223">
                  <c:v>16.4</c:v>
                </c:pt>
                <c:pt idx="1224">
                  <c:v>16.6</c:v>
                </c:pt>
                <c:pt idx="1225">
                  <c:v>16.6</c:v>
                </c:pt>
                <c:pt idx="1226">
                  <c:v>16.6</c:v>
                </c:pt>
                <c:pt idx="1227">
                  <c:v>16.7</c:v>
                </c:pt>
                <c:pt idx="1228">
                  <c:v>16.5</c:v>
                </c:pt>
                <c:pt idx="1229">
                  <c:v>16.8</c:v>
                </c:pt>
                <c:pt idx="1230">
                  <c:v>16.3</c:v>
                </c:pt>
                <c:pt idx="1231">
                  <c:v>16.3</c:v>
                </c:pt>
                <c:pt idx="1232">
                  <c:v>16.2</c:v>
                </c:pt>
                <c:pt idx="1233">
                  <c:v>16.6</c:v>
                </c:pt>
                <c:pt idx="1234">
                  <c:v>16.6</c:v>
                </c:pt>
                <c:pt idx="1235">
                  <c:v>16.7</c:v>
                </c:pt>
                <c:pt idx="1236">
                  <c:v>16.7</c:v>
                </c:pt>
                <c:pt idx="1237">
                  <c:v>16.5</c:v>
                </c:pt>
                <c:pt idx="1238">
                  <c:v>16.6</c:v>
                </c:pt>
                <c:pt idx="1239">
                  <c:v>16.6</c:v>
                </c:pt>
                <c:pt idx="1240">
                  <c:v>16.8</c:v>
                </c:pt>
                <c:pt idx="1241">
                  <c:v>17.0</c:v>
                </c:pt>
                <c:pt idx="1242">
                  <c:v>16.7</c:v>
                </c:pt>
                <c:pt idx="1243">
                  <c:v>16.6</c:v>
                </c:pt>
                <c:pt idx="1244">
                  <c:v>16.6</c:v>
                </c:pt>
                <c:pt idx="1245">
                  <c:v>16.4</c:v>
                </c:pt>
                <c:pt idx="1246">
                  <c:v>16.6</c:v>
                </c:pt>
                <c:pt idx="1247">
                  <c:v>16.5</c:v>
                </c:pt>
                <c:pt idx="1248">
                  <c:v>16.4</c:v>
                </c:pt>
                <c:pt idx="1249">
                  <c:v>16.6</c:v>
                </c:pt>
                <c:pt idx="1250">
                  <c:v>16.8</c:v>
                </c:pt>
                <c:pt idx="1251">
                  <c:v>16.4</c:v>
                </c:pt>
                <c:pt idx="1252">
                  <c:v>16.5</c:v>
                </c:pt>
                <c:pt idx="1253">
                  <c:v>16.4</c:v>
                </c:pt>
                <c:pt idx="1254">
                  <c:v>16.3</c:v>
                </c:pt>
                <c:pt idx="1255">
                  <c:v>16.5</c:v>
                </c:pt>
                <c:pt idx="1256">
                  <c:v>16.5</c:v>
                </c:pt>
                <c:pt idx="1257">
                  <c:v>16.6</c:v>
                </c:pt>
                <c:pt idx="1258">
                  <c:v>16.5</c:v>
                </c:pt>
                <c:pt idx="1259">
                  <c:v>16.6</c:v>
                </c:pt>
                <c:pt idx="1260">
                  <c:v>16.5</c:v>
                </c:pt>
                <c:pt idx="1261">
                  <c:v>16.6</c:v>
                </c:pt>
                <c:pt idx="1262">
                  <c:v>16.5</c:v>
                </c:pt>
                <c:pt idx="1263">
                  <c:v>16.6</c:v>
                </c:pt>
                <c:pt idx="1264">
                  <c:v>16.6</c:v>
                </c:pt>
                <c:pt idx="1265">
                  <c:v>16.5</c:v>
                </c:pt>
                <c:pt idx="1266">
                  <c:v>16.4</c:v>
                </c:pt>
                <c:pt idx="1267">
                  <c:v>16.7</c:v>
                </c:pt>
                <c:pt idx="1268">
                  <c:v>16.6</c:v>
                </c:pt>
                <c:pt idx="1269">
                  <c:v>16.4</c:v>
                </c:pt>
                <c:pt idx="1270">
                  <c:v>16.3</c:v>
                </c:pt>
                <c:pt idx="1271">
                  <c:v>16.4</c:v>
                </c:pt>
                <c:pt idx="1272">
                  <c:v>16.2</c:v>
                </c:pt>
                <c:pt idx="1273">
                  <c:v>16.4</c:v>
                </c:pt>
                <c:pt idx="1274">
                  <c:v>16.8</c:v>
                </c:pt>
                <c:pt idx="1275">
                  <c:v>16.6</c:v>
                </c:pt>
                <c:pt idx="1276">
                  <c:v>16.5</c:v>
                </c:pt>
                <c:pt idx="1277">
                  <c:v>16.5</c:v>
                </c:pt>
                <c:pt idx="1278">
                  <c:v>16.3</c:v>
                </c:pt>
                <c:pt idx="1279">
                  <c:v>16.5</c:v>
                </c:pt>
                <c:pt idx="1280">
                  <c:v>16.3</c:v>
                </c:pt>
                <c:pt idx="1281">
                  <c:v>16.2</c:v>
                </c:pt>
                <c:pt idx="1282">
                  <c:v>16.6</c:v>
                </c:pt>
                <c:pt idx="1283">
                  <c:v>16.7</c:v>
                </c:pt>
                <c:pt idx="1284">
                  <c:v>16.6</c:v>
                </c:pt>
                <c:pt idx="1285">
                  <c:v>16.3</c:v>
                </c:pt>
                <c:pt idx="1286">
                  <c:v>16.3</c:v>
                </c:pt>
                <c:pt idx="1287">
                  <c:v>16.5</c:v>
                </c:pt>
                <c:pt idx="1288">
                  <c:v>16.4</c:v>
                </c:pt>
                <c:pt idx="1289">
                  <c:v>16.5</c:v>
                </c:pt>
                <c:pt idx="1290">
                  <c:v>16.6</c:v>
                </c:pt>
                <c:pt idx="1291">
                  <c:v>16.4</c:v>
                </c:pt>
                <c:pt idx="1292">
                  <c:v>16.5</c:v>
                </c:pt>
                <c:pt idx="1293">
                  <c:v>16.4</c:v>
                </c:pt>
                <c:pt idx="1294">
                  <c:v>16.4</c:v>
                </c:pt>
                <c:pt idx="1295">
                  <c:v>16.6</c:v>
                </c:pt>
                <c:pt idx="1296">
                  <c:v>16.5</c:v>
                </c:pt>
                <c:pt idx="1297">
                  <c:v>16.2</c:v>
                </c:pt>
                <c:pt idx="1298">
                  <c:v>16.4</c:v>
                </c:pt>
                <c:pt idx="1299">
                  <c:v>16.3</c:v>
                </c:pt>
                <c:pt idx="1300">
                  <c:v>16.3</c:v>
                </c:pt>
                <c:pt idx="1301">
                  <c:v>16.3</c:v>
                </c:pt>
                <c:pt idx="1302">
                  <c:v>16.4</c:v>
                </c:pt>
                <c:pt idx="1303">
                  <c:v>16.4</c:v>
                </c:pt>
                <c:pt idx="1304">
                  <c:v>16.5</c:v>
                </c:pt>
                <c:pt idx="1305">
                  <c:v>16.6</c:v>
                </c:pt>
                <c:pt idx="1306">
                  <c:v>16.3</c:v>
                </c:pt>
                <c:pt idx="1307">
                  <c:v>16.5</c:v>
                </c:pt>
                <c:pt idx="1308">
                  <c:v>16.5</c:v>
                </c:pt>
                <c:pt idx="1309">
                  <c:v>16.6</c:v>
                </c:pt>
                <c:pt idx="1310">
                  <c:v>16.5</c:v>
                </c:pt>
                <c:pt idx="1311">
                  <c:v>16.2</c:v>
                </c:pt>
                <c:pt idx="1312">
                  <c:v>16.6</c:v>
                </c:pt>
                <c:pt idx="1313">
                  <c:v>16.5</c:v>
                </c:pt>
                <c:pt idx="1314">
                  <c:v>16.1</c:v>
                </c:pt>
                <c:pt idx="1315">
                  <c:v>16.4</c:v>
                </c:pt>
                <c:pt idx="1316">
                  <c:v>16.5</c:v>
                </c:pt>
                <c:pt idx="1317">
                  <c:v>16.5</c:v>
                </c:pt>
                <c:pt idx="1318">
                  <c:v>16.8</c:v>
                </c:pt>
                <c:pt idx="1319">
                  <c:v>16.7</c:v>
                </c:pt>
                <c:pt idx="1320">
                  <c:v>16.4</c:v>
                </c:pt>
                <c:pt idx="1321">
                  <c:v>16.4</c:v>
                </c:pt>
                <c:pt idx="1322">
                  <c:v>16.8</c:v>
                </c:pt>
                <c:pt idx="1323">
                  <c:v>16.6</c:v>
                </c:pt>
                <c:pt idx="1324">
                  <c:v>16.4</c:v>
                </c:pt>
                <c:pt idx="1325">
                  <c:v>16.3</c:v>
                </c:pt>
                <c:pt idx="1326">
                  <c:v>16.3</c:v>
                </c:pt>
                <c:pt idx="1327">
                  <c:v>16.4</c:v>
                </c:pt>
                <c:pt idx="1328">
                  <c:v>16.3</c:v>
                </c:pt>
                <c:pt idx="1329">
                  <c:v>16.4</c:v>
                </c:pt>
                <c:pt idx="1330">
                  <c:v>16.3</c:v>
                </c:pt>
                <c:pt idx="1331">
                  <c:v>16.5</c:v>
                </c:pt>
                <c:pt idx="1332">
                  <c:v>16.8</c:v>
                </c:pt>
                <c:pt idx="1333">
                  <c:v>16.7</c:v>
                </c:pt>
                <c:pt idx="1334">
                  <c:v>16.3</c:v>
                </c:pt>
                <c:pt idx="1335">
                  <c:v>16.2</c:v>
                </c:pt>
                <c:pt idx="1336">
                  <c:v>16.5</c:v>
                </c:pt>
                <c:pt idx="1337">
                  <c:v>16.3</c:v>
                </c:pt>
                <c:pt idx="1338">
                  <c:v>16.4</c:v>
                </c:pt>
                <c:pt idx="1339">
                  <c:v>16.5</c:v>
                </c:pt>
                <c:pt idx="1340">
                  <c:v>16.7</c:v>
                </c:pt>
                <c:pt idx="1341">
                  <c:v>16.2</c:v>
                </c:pt>
                <c:pt idx="1342">
                  <c:v>16.2</c:v>
                </c:pt>
                <c:pt idx="1343">
                  <c:v>16.1</c:v>
                </c:pt>
                <c:pt idx="1344">
                  <c:v>16.4</c:v>
                </c:pt>
                <c:pt idx="1345">
                  <c:v>16.5</c:v>
                </c:pt>
                <c:pt idx="1346">
                  <c:v>16.5</c:v>
                </c:pt>
                <c:pt idx="1347">
                  <c:v>16.3</c:v>
                </c:pt>
                <c:pt idx="1348">
                  <c:v>16.2</c:v>
                </c:pt>
                <c:pt idx="1349">
                  <c:v>16.5</c:v>
                </c:pt>
                <c:pt idx="1350">
                  <c:v>16.6</c:v>
                </c:pt>
                <c:pt idx="1351">
                  <c:v>16.5</c:v>
                </c:pt>
                <c:pt idx="1352">
                  <c:v>16.6</c:v>
                </c:pt>
                <c:pt idx="1353">
                  <c:v>16.7</c:v>
                </c:pt>
                <c:pt idx="1354">
                  <c:v>16.7</c:v>
                </c:pt>
                <c:pt idx="1355">
                  <c:v>16.3</c:v>
                </c:pt>
                <c:pt idx="1356">
                  <c:v>16.4</c:v>
                </c:pt>
                <c:pt idx="1357">
                  <c:v>16.4</c:v>
                </c:pt>
                <c:pt idx="1358">
                  <c:v>16.6</c:v>
                </c:pt>
                <c:pt idx="1359">
                  <c:v>16.4</c:v>
                </c:pt>
                <c:pt idx="1360">
                  <c:v>16.3</c:v>
                </c:pt>
                <c:pt idx="1361">
                  <c:v>16.5</c:v>
                </c:pt>
                <c:pt idx="1362">
                  <c:v>16.3</c:v>
                </c:pt>
                <c:pt idx="1363">
                  <c:v>16.4</c:v>
                </c:pt>
                <c:pt idx="1364">
                  <c:v>16.3</c:v>
                </c:pt>
                <c:pt idx="1365">
                  <c:v>16.6</c:v>
                </c:pt>
                <c:pt idx="1366">
                  <c:v>16.7</c:v>
                </c:pt>
                <c:pt idx="1367">
                  <c:v>16.4</c:v>
                </c:pt>
                <c:pt idx="1368">
                  <c:v>16.1</c:v>
                </c:pt>
                <c:pt idx="1369">
                  <c:v>16.4</c:v>
                </c:pt>
                <c:pt idx="1370">
                  <c:v>16.4</c:v>
                </c:pt>
                <c:pt idx="1371">
                  <c:v>16.3</c:v>
                </c:pt>
                <c:pt idx="1372">
                  <c:v>16.5</c:v>
                </c:pt>
                <c:pt idx="1373">
                  <c:v>16.4</c:v>
                </c:pt>
                <c:pt idx="1374">
                  <c:v>16.5</c:v>
                </c:pt>
                <c:pt idx="1375">
                  <c:v>16.2</c:v>
                </c:pt>
                <c:pt idx="1376">
                  <c:v>16.2</c:v>
                </c:pt>
                <c:pt idx="1377">
                  <c:v>16.4</c:v>
                </c:pt>
                <c:pt idx="1378">
                  <c:v>16.4</c:v>
                </c:pt>
                <c:pt idx="1379">
                  <c:v>16.3</c:v>
                </c:pt>
                <c:pt idx="1380">
                  <c:v>16.2</c:v>
                </c:pt>
                <c:pt idx="1381">
                  <c:v>16.4</c:v>
                </c:pt>
                <c:pt idx="1382">
                  <c:v>16.4</c:v>
                </c:pt>
                <c:pt idx="1383">
                  <c:v>16.3</c:v>
                </c:pt>
                <c:pt idx="1384">
                  <c:v>16.5</c:v>
                </c:pt>
                <c:pt idx="1385">
                  <c:v>16.6</c:v>
                </c:pt>
                <c:pt idx="1386">
                  <c:v>16.4</c:v>
                </c:pt>
                <c:pt idx="1387">
                  <c:v>16.2</c:v>
                </c:pt>
                <c:pt idx="1388">
                  <c:v>16.4</c:v>
                </c:pt>
                <c:pt idx="1389">
                  <c:v>16.5</c:v>
                </c:pt>
                <c:pt idx="1390">
                  <c:v>16.2</c:v>
                </c:pt>
                <c:pt idx="1391">
                  <c:v>16.3</c:v>
                </c:pt>
                <c:pt idx="1392">
                  <c:v>16.6</c:v>
                </c:pt>
                <c:pt idx="1393">
                  <c:v>16.6</c:v>
                </c:pt>
                <c:pt idx="1394">
                  <c:v>16.3</c:v>
                </c:pt>
                <c:pt idx="1395">
                  <c:v>16.4</c:v>
                </c:pt>
                <c:pt idx="1396">
                  <c:v>16.2</c:v>
                </c:pt>
                <c:pt idx="1397">
                  <c:v>16.4</c:v>
                </c:pt>
                <c:pt idx="1398">
                  <c:v>16.3</c:v>
                </c:pt>
                <c:pt idx="1399">
                  <c:v>16.4</c:v>
                </c:pt>
                <c:pt idx="1400">
                  <c:v>16.3</c:v>
                </c:pt>
                <c:pt idx="1401">
                  <c:v>16.6</c:v>
                </c:pt>
                <c:pt idx="1402">
                  <c:v>16.3</c:v>
                </c:pt>
                <c:pt idx="1403">
                  <c:v>16.5</c:v>
                </c:pt>
                <c:pt idx="1404">
                  <c:v>16.6</c:v>
                </c:pt>
                <c:pt idx="1405">
                  <c:v>16.4</c:v>
                </c:pt>
                <c:pt idx="1406">
                  <c:v>16.4</c:v>
                </c:pt>
                <c:pt idx="1407">
                  <c:v>16.3</c:v>
                </c:pt>
                <c:pt idx="1408">
                  <c:v>16.6</c:v>
                </c:pt>
                <c:pt idx="1409">
                  <c:v>16.4</c:v>
                </c:pt>
                <c:pt idx="1410">
                  <c:v>16.3</c:v>
                </c:pt>
                <c:pt idx="1411">
                  <c:v>16.3</c:v>
                </c:pt>
                <c:pt idx="1412">
                  <c:v>16.5</c:v>
                </c:pt>
                <c:pt idx="1413">
                  <c:v>16.4</c:v>
                </c:pt>
                <c:pt idx="1414">
                  <c:v>16.3</c:v>
                </c:pt>
                <c:pt idx="1415">
                  <c:v>16.4</c:v>
                </c:pt>
                <c:pt idx="1416">
                  <c:v>16.5</c:v>
                </c:pt>
                <c:pt idx="1417">
                  <c:v>16.4</c:v>
                </c:pt>
                <c:pt idx="1418">
                  <c:v>16.1</c:v>
                </c:pt>
                <c:pt idx="1419">
                  <c:v>16.3</c:v>
                </c:pt>
                <c:pt idx="1420">
                  <c:v>16.5</c:v>
                </c:pt>
                <c:pt idx="1421">
                  <c:v>16.2</c:v>
                </c:pt>
                <c:pt idx="1422">
                  <c:v>16.5</c:v>
                </c:pt>
                <c:pt idx="1423">
                  <c:v>16.5</c:v>
                </c:pt>
                <c:pt idx="1424">
                  <c:v>16.3</c:v>
                </c:pt>
                <c:pt idx="1425">
                  <c:v>16.2</c:v>
                </c:pt>
                <c:pt idx="1426">
                  <c:v>16.5</c:v>
                </c:pt>
                <c:pt idx="1427">
                  <c:v>16.3</c:v>
                </c:pt>
                <c:pt idx="1428">
                  <c:v>16.6</c:v>
                </c:pt>
                <c:pt idx="1429">
                  <c:v>16.3</c:v>
                </c:pt>
                <c:pt idx="1430">
                  <c:v>16.1</c:v>
                </c:pt>
                <c:pt idx="1431">
                  <c:v>16.3</c:v>
                </c:pt>
                <c:pt idx="1432">
                  <c:v>16.4</c:v>
                </c:pt>
                <c:pt idx="1433">
                  <c:v>16.4</c:v>
                </c:pt>
                <c:pt idx="1434">
                  <c:v>16.2</c:v>
                </c:pt>
                <c:pt idx="1435">
                  <c:v>16.5</c:v>
                </c:pt>
                <c:pt idx="1436">
                  <c:v>16.5</c:v>
                </c:pt>
                <c:pt idx="1437">
                  <c:v>16.4</c:v>
                </c:pt>
                <c:pt idx="1438">
                  <c:v>16.3</c:v>
                </c:pt>
                <c:pt idx="1439">
                  <c:v>16.2</c:v>
                </c:pt>
                <c:pt idx="1440">
                  <c:v>16.3</c:v>
                </c:pt>
                <c:pt idx="1441">
                  <c:v>16.5</c:v>
                </c:pt>
                <c:pt idx="1442">
                  <c:v>16.4</c:v>
                </c:pt>
                <c:pt idx="1443">
                  <c:v>16.4</c:v>
                </c:pt>
                <c:pt idx="1444">
                  <c:v>16.4</c:v>
                </c:pt>
                <c:pt idx="1445">
                  <c:v>16.2</c:v>
                </c:pt>
                <c:pt idx="1446">
                  <c:v>16.4</c:v>
                </c:pt>
                <c:pt idx="1447">
                  <c:v>16.2</c:v>
                </c:pt>
                <c:pt idx="1448">
                  <c:v>16.2</c:v>
                </c:pt>
                <c:pt idx="1449">
                  <c:v>16.2</c:v>
                </c:pt>
                <c:pt idx="1450">
                  <c:v>16.3</c:v>
                </c:pt>
                <c:pt idx="1451">
                  <c:v>16.5</c:v>
                </c:pt>
                <c:pt idx="1452">
                  <c:v>16.4</c:v>
                </c:pt>
                <c:pt idx="1453">
                  <c:v>16.4</c:v>
                </c:pt>
                <c:pt idx="1454">
                  <c:v>16.4</c:v>
                </c:pt>
                <c:pt idx="1455">
                  <c:v>16.2</c:v>
                </c:pt>
                <c:pt idx="1456">
                  <c:v>16.3</c:v>
                </c:pt>
                <c:pt idx="1457">
                  <c:v>16.3</c:v>
                </c:pt>
                <c:pt idx="1458">
                  <c:v>16.5</c:v>
                </c:pt>
                <c:pt idx="1459">
                  <c:v>16.5</c:v>
                </c:pt>
                <c:pt idx="1460">
                  <c:v>16.4</c:v>
                </c:pt>
                <c:pt idx="1461">
                  <c:v>16.4</c:v>
                </c:pt>
                <c:pt idx="1462">
                  <c:v>16.3</c:v>
                </c:pt>
                <c:pt idx="1463">
                  <c:v>16.3</c:v>
                </c:pt>
                <c:pt idx="1464">
                  <c:v>16.4</c:v>
                </c:pt>
                <c:pt idx="1465">
                  <c:v>16.4</c:v>
                </c:pt>
                <c:pt idx="1466">
                  <c:v>16.6</c:v>
                </c:pt>
                <c:pt idx="1467">
                  <c:v>16.5</c:v>
                </c:pt>
                <c:pt idx="1468">
                  <c:v>16.5</c:v>
                </c:pt>
                <c:pt idx="1469">
                  <c:v>16.4</c:v>
                </c:pt>
                <c:pt idx="1470">
                  <c:v>16.2</c:v>
                </c:pt>
                <c:pt idx="1471">
                  <c:v>16.5</c:v>
                </c:pt>
                <c:pt idx="1472">
                  <c:v>16.3</c:v>
                </c:pt>
                <c:pt idx="1473">
                  <c:v>16.5</c:v>
                </c:pt>
                <c:pt idx="1474">
                  <c:v>16.2</c:v>
                </c:pt>
                <c:pt idx="1475">
                  <c:v>16.3</c:v>
                </c:pt>
                <c:pt idx="1476">
                  <c:v>16.3</c:v>
                </c:pt>
                <c:pt idx="1477">
                  <c:v>16.5</c:v>
                </c:pt>
                <c:pt idx="1478">
                  <c:v>16.5</c:v>
                </c:pt>
                <c:pt idx="1479">
                  <c:v>16.3</c:v>
                </c:pt>
                <c:pt idx="1480">
                  <c:v>16.5</c:v>
                </c:pt>
                <c:pt idx="1481">
                  <c:v>16.4</c:v>
                </c:pt>
                <c:pt idx="1482">
                  <c:v>16.3</c:v>
                </c:pt>
                <c:pt idx="1483">
                  <c:v>16.4</c:v>
                </c:pt>
                <c:pt idx="1484">
                  <c:v>16.5</c:v>
                </c:pt>
                <c:pt idx="1485">
                  <c:v>16.0</c:v>
                </c:pt>
                <c:pt idx="1486">
                  <c:v>16.4</c:v>
                </c:pt>
                <c:pt idx="1487">
                  <c:v>16.6</c:v>
                </c:pt>
                <c:pt idx="1488">
                  <c:v>16.4</c:v>
                </c:pt>
                <c:pt idx="1489">
                  <c:v>16.5</c:v>
                </c:pt>
                <c:pt idx="1490">
                  <c:v>16.3</c:v>
                </c:pt>
                <c:pt idx="1491">
                  <c:v>16.3</c:v>
                </c:pt>
                <c:pt idx="1492">
                  <c:v>16.2</c:v>
                </c:pt>
                <c:pt idx="1493">
                  <c:v>16.4</c:v>
                </c:pt>
                <c:pt idx="1494">
                  <c:v>16.5</c:v>
                </c:pt>
                <c:pt idx="1495">
                  <c:v>16.6</c:v>
                </c:pt>
                <c:pt idx="1496">
                  <c:v>16.4</c:v>
                </c:pt>
                <c:pt idx="1497">
                  <c:v>16.3</c:v>
                </c:pt>
                <c:pt idx="1498">
                  <c:v>16.6</c:v>
                </c:pt>
                <c:pt idx="1499">
                  <c:v>16.4</c:v>
                </c:pt>
                <c:pt idx="1500">
                  <c:v>16.2</c:v>
                </c:pt>
                <c:pt idx="1501">
                  <c:v>16.2</c:v>
                </c:pt>
                <c:pt idx="1502">
                  <c:v>16.2</c:v>
                </c:pt>
                <c:pt idx="1503">
                  <c:v>16.3</c:v>
                </c:pt>
                <c:pt idx="1504">
                  <c:v>16.4</c:v>
                </c:pt>
                <c:pt idx="1505">
                  <c:v>16.2</c:v>
                </c:pt>
                <c:pt idx="1506">
                  <c:v>16.4</c:v>
                </c:pt>
                <c:pt idx="1507">
                  <c:v>16.3</c:v>
                </c:pt>
                <c:pt idx="1508">
                  <c:v>16.5</c:v>
                </c:pt>
                <c:pt idx="1509">
                  <c:v>16.3</c:v>
                </c:pt>
                <c:pt idx="1510">
                  <c:v>16.2</c:v>
                </c:pt>
                <c:pt idx="1511">
                  <c:v>16.8</c:v>
                </c:pt>
                <c:pt idx="1512">
                  <c:v>16.4</c:v>
                </c:pt>
                <c:pt idx="1513">
                  <c:v>16.7</c:v>
                </c:pt>
                <c:pt idx="1514">
                  <c:v>16.5</c:v>
                </c:pt>
                <c:pt idx="1515">
                  <c:v>16.2</c:v>
                </c:pt>
                <c:pt idx="1516">
                  <c:v>16.5</c:v>
                </c:pt>
                <c:pt idx="1517">
                  <c:v>16.3</c:v>
                </c:pt>
                <c:pt idx="1518">
                  <c:v>16.1</c:v>
                </c:pt>
                <c:pt idx="1519">
                  <c:v>16.3</c:v>
                </c:pt>
                <c:pt idx="1520">
                  <c:v>16.4</c:v>
                </c:pt>
                <c:pt idx="1521">
                  <c:v>16.4</c:v>
                </c:pt>
                <c:pt idx="1522">
                  <c:v>16.5</c:v>
                </c:pt>
                <c:pt idx="1523">
                  <c:v>16.5</c:v>
                </c:pt>
                <c:pt idx="1524">
                  <c:v>16.4</c:v>
                </c:pt>
                <c:pt idx="1525">
                  <c:v>16.6</c:v>
                </c:pt>
                <c:pt idx="1526">
                  <c:v>16.3</c:v>
                </c:pt>
                <c:pt idx="1527">
                  <c:v>16.4</c:v>
                </c:pt>
                <c:pt idx="1528">
                  <c:v>16.6</c:v>
                </c:pt>
                <c:pt idx="1529">
                  <c:v>16.4</c:v>
                </c:pt>
                <c:pt idx="1530">
                  <c:v>16.6</c:v>
                </c:pt>
                <c:pt idx="1531">
                  <c:v>16.5</c:v>
                </c:pt>
                <c:pt idx="1532">
                  <c:v>16.4</c:v>
                </c:pt>
                <c:pt idx="1533">
                  <c:v>16.6</c:v>
                </c:pt>
                <c:pt idx="1534">
                  <c:v>16.4</c:v>
                </c:pt>
                <c:pt idx="1535">
                  <c:v>16.4</c:v>
                </c:pt>
                <c:pt idx="1536">
                  <c:v>16.3</c:v>
                </c:pt>
                <c:pt idx="1537">
                  <c:v>16.5</c:v>
                </c:pt>
                <c:pt idx="1538">
                  <c:v>16.7</c:v>
                </c:pt>
                <c:pt idx="1539">
                  <c:v>16.2</c:v>
                </c:pt>
                <c:pt idx="1540">
                  <c:v>16.3</c:v>
                </c:pt>
                <c:pt idx="1541">
                  <c:v>16.4</c:v>
                </c:pt>
                <c:pt idx="1542">
                  <c:v>16.4</c:v>
                </c:pt>
                <c:pt idx="1543">
                  <c:v>16.3</c:v>
                </c:pt>
                <c:pt idx="1544">
                  <c:v>16.4</c:v>
                </c:pt>
                <c:pt idx="1545">
                  <c:v>16.3</c:v>
                </c:pt>
                <c:pt idx="1546">
                  <c:v>16.4</c:v>
                </c:pt>
                <c:pt idx="1547">
                  <c:v>16.3</c:v>
                </c:pt>
                <c:pt idx="1548">
                  <c:v>16.6</c:v>
                </c:pt>
                <c:pt idx="1549">
                  <c:v>16.4</c:v>
                </c:pt>
                <c:pt idx="1550">
                  <c:v>16.4</c:v>
                </c:pt>
                <c:pt idx="1551">
                  <c:v>16.2</c:v>
                </c:pt>
                <c:pt idx="1552">
                  <c:v>16.3</c:v>
                </c:pt>
                <c:pt idx="1553">
                  <c:v>16.5</c:v>
                </c:pt>
                <c:pt idx="1554">
                  <c:v>16.5</c:v>
                </c:pt>
                <c:pt idx="1555">
                  <c:v>16.3</c:v>
                </c:pt>
                <c:pt idx="1556">
                  <c:v>16.4</c:v>
                </c:pt>
                <c:pt idx="1557">
                  <c:v>16.7</c:v>
                </c:pt>
                <c:pt idx="1558">
                  <c:v>16.3</c:v>
                </c:pt>
                <c:pt idx="1559">
                  <c:v>16.6</c:v>
                </c:pt>
                <c:pt idx="1560">
                  <c:v>16.5</c:v>
                </c:pt>
                <c:pt idx="1561">
                  <c:v>16.2</c:v>
                </c:pt>
                <c:pt idx="1562">
                  <c:v>16.2</c:v>
                </c:pt>
                <c:pt idx="1563">
                  <c:v>16.4</c:v>
                </c:pt>
                <c:pt idx="1564">
                  <c:v>16.6</c:v>
                </c:pt>
                <c:pt idx="1565">
                  <c:v>16.4</c:v>
                </c:pt>
                <c:pt idx="1566">
                  <c:v>16.4</c:v>
                </c:pt>
                <c:pt idx="1567">
                  <c:v>16.3</c:v>
                </c:pt>
                <c:pt idx="1568">
                  <c:v>16.4</c:v>
                </c:pt>
                <c:pt idx="1569">
                  <c:v>16.3</c:v>
                </c:pt>
                <c:pt idx="1570">
                  <c:v>16.5</c:v>
                </c:pt>
                <c:pt idx="1571">
                  <c:v>16.3</c:v>
                </c:pt>
                <c:pt idx="1572">
                  <c:v>16.4</c:v>
                </c:pt>
                <c:pt idx="1573">
                  <c:v>16.3</c:v>
                </c:pt>
                <c:pt idx="1574">
                  <c:v>16.4</c:v>
                </c:pt>
                <c:pt idx="1575">
                  <c:v>16.3</c:v>
                </c:pt>
                <c:pt idx="1576">
                  <c:v>16.4</c:v>
                </c:pt>
                <c:pt idx="1577">
                  <c:v>16.3</c:v>
                </c:pt>
                <c:pt idx="1578">
                  <c:v>16.6</c:v>
                </c:pt>
                <c:pt idx="1579">
                  <c:v>16.4</c:v>
                </c:pt>
                <c:pt idx="1580">
                  <c:v>16.4</c:v>
                </c:pt>
                <c:pt idx="1581">
                  <c:v>16.3</c:v>
                </c:pt>
                <c:pt idx="1582">
                  <c:v>16.4</c:v>
                </c:pt>
                <c:pt idx="1583">
                  <c:v>16.2</c:v>
                </c:pt>
                <c:pt idx="1584">
                  <c:v>16.1</c:v>
                </c:pt>
                <c:pt idx="1585">
                  <c:v>16.2</c:v>
                </c:pt>
                <c:pt idx="1586">
                  <c:v>16.5</c:v>
                </c:pt>
                <c:pt idx="1587">
                  <c:v>16.2</c:v>
                </c:pt>
                <c:pt idx="1588">
                  <c:v>16.3</c:v>
                </c:pt>
                <c:pt idx="1589">
                  <c:v>16.3</c:v>
                </c:pt>
                <c:pt idx="1590">
                  <c:v>16.4</c:v>
                </c:pt>
                <c:pt idx="1591">
                  <c:v>16.6</c:v>
                </c:pt>
                <c:pt idx="1592">
                  <c:v>16.2</c:v>
                </c:pt>
                <c:pt idx="1593">
                  <c:v>16.4</c:v>
                </c:pt>
                <c:pt idx="1594">
                  <c:v>16.3</c:v>
                </c:pt>
                <c:pt idx="1595">
                  <c:v>16.5</c:v>
                </c:pt>
                <c:pt idx="1596">
                  <c:v>16.5</c:v>
                </c:pt>
                <c:pt idx="1597">
                  <c:v>16.4</c:v>
                </c:pt>
                <c:pt idx="1598">
                  <c:v>16.4</c:v>
                </c:pt>
                <c:pt idx="1599">
                  <c:v>16.5</c:v>
                </c:pt>
                <c:pt idx="1600">
                  <c:v>16.5</c:v>
                </c:pt>
                <c:pt idx="1601">
                  <c:v>16.3</c:v>
                </c:pt>
                <c:pt idx="1602">
                  <c:v>16.6</c:v>
                </c:pt>
                <c:pt idx="1603">
                  <c:v>16.6</c:v>
                </c:pt>
                <c:pt idx="1604">
                  <c:v>16.6</c:v>
                </c:pt>
                <c:pt idx="1605">
                  <c:v>16.2</c:v>
                </c:pt>
                <c:pt idx="1606">
                  <c:v>16.5</c:v>
                </c:pt>
                <c:pt idx="1607">
                  <c:v>16.4</c:v>
                </c:pt>
                <c:pt idx="1608">
                  <c:v>16.5</c:v>
                </c:pt>
                <c:pt idx="1609">
                  <c:v>16.3</c:v>
                </c:pt>
                <c:pt idx="1610">
                  <c:v>16.4</c:v>
                </c:pt>
                <c:pt idx="1611">
                  <c:v>16.5</c:v>
                </c:pt>
                <c:pt idx="1612">
                  <c:v>16.4</c:v>
                </c:pt>
                <c:pt idx="1613">
                  <c:v>16.3</c:v>
                </c:pt>
                <c:pt idx="1614">
                  <c:v>16.5</c:v>
                </c:pt>
                <c:pt idx="1615">
                  <c:v>16.5</c:v>
                </c:pt>
                <c:pt idx="1616">
                  <c:v>16.6</c:v>
                </c:pt>
                <c:pt idx="1617">
                  <c:v>16.4</c:v>
                </c:pt>
                <c:pt idx="1618">
                  <c:v>16.5</c:v>
                </c:pt>
                <c:pt idx="1619">
                  <c:v>16.4</c:v>
                </c:pt>
                <c:pt idx="1620">
                  <c:v>16.5</c:v>
                </c:pt>
                <c:pt idx="1621">
                  <c:v>16.4</c:v>
                </c:pt>
                <c:pt idx="1622">
                  <c:v>16.4</c:v>
                </c:pt>
                <c:pt idx="1623">
                  <c:v>16.3</c:v>
                </c:pt>
                <c:pt idx="1624">
                  <c:v>16.3</c:v>
                </c:pt>
                <c:pt idx="1625">
                  <c:v>16.4</c:v>
                </c:pt>
                <c:pt idx="1626">
                  <c:v>16.2</c:v>
                </c:pt>
                <c:pt idx="1627">
                  <c:v>16.4</c:v>
                </c:pt>
                <c:pt idx="1628">
                  <c:v>16.1</c:v>
                </c:pt>
                <c:pt idx="1629">
                  <c:v>16.2</c:v>
                </c:pt>
                <c:pt idx="1630">
                  <c:v>16.5</c:v>
                </c:pt>
                <c:pt idx="1631">
                  <c:v>16.3</c:v>
                </c:pt>
                <c:pt idx="1632">
                  <c:v>16.4</c:v>
                </c:pt>
                <c:pt idx="1633">
                  <c:v>16.5</c:v>
                </c:pt>
                <c:pt idx="1634">
                  <c:v>16.2</c:v>
                </c:pt>
                <c:pt idx="1635">
                  <c:v>16.4</c:v>
                </c:pt>
                <c:pt idx="1636">
                  <c:v>16.4</c:v>
                </c:pt>
                <c:pt idx="1637">
                  <c:v>16.6</c:v>
                </c:pt>
                <c:pt idx="1638">
                  <c:v>16.4</c:v>
                </c:pt>
                <c:pt idx="1639">
                  <c:v>16.5</c:v>
                </c:pt>
                <c:pt idx="1640">
                  <c:v>16.3</c:v>
                </c:pt>
                <c:pt idx="1641">
                  <c:v>16.3</c:v>
                </c:pt>
                <c:pt idx="1642">
                  <c:v>16.5</c:v>
                </c:pt>
                <c:pt idx="1643">
                  <c:v>16.4</c:v>
                </c:pt>
                <c:pt idx="1644">
                  <c:v>16.5</c:v>
                </c:pt>
                <c:pt idx="1645">
                  <c:v>16.4</c:v>
                </c:pt>
                <c:pt idx="1646">
                  <c:v>16.4</c:v>
                </c:pt>
                <c:pt idx="1647">
                  <c:v>16.3</c:v>
                </c:pt>
                <c:pt idx="1648">
                  <c:v>16.3</c:v>
                </c:pt>
                <c:pt idx="1649">
                  <c:v>16.2</c:v>
                </c:pt>
                <c:pt idx="1650">
                  <c:v>16.5</c:v>
                </c:pt>
                <c:pt idx="1651">
                  <c:v>16.4</c:v>
                </c:pt>
                <c:pt idx="1652">
                  <c:v>16.3</c:v>
                </c:pt>
                <c:pt idx="1653">
                  <c:v>16.3</c:v>
                </c:pt>
                <c:pt idx="1654">
                  <c:v>16.2</c:v>
                </c:pt>
                <c:pt idx="1655">
                  <c:v>16.4</c:v>
                </c:pt>
                <c:pt idx="1656">
                  <c:v>16.4</c:v>
                </c:pt>
                <c:pt idx="1657">
                  <c:v>16.2</c:v>
                </c:pt>
                <c:pt idx="1658">
                  <c:v>16.3</c:v>
                </c:pt>
                <c:pt idx="1659">
                  <c:v>16.4</c:v>
                </c:pt>
                <c:pt idx="1660">
                  <c:v>16.4</c:v>
                </c:pt>
                <c:pt idx="1661">
                  <c:v>16.2</c:v>
                </c:pt>
                <c:pt idx="1662">
                  <c:v>16.4</c:v>
                </c:pt>
                <c:pt idx="1663">
                  <c:v>16.2</c:v>
                </c:pt>
                <c:pt idx="1664">
                  <c:v>16.2</c:v>
                </c:pt>
                <c:pt idx="1665">
                  <c:v>16.3</c:v>
                </c:pt>
                <c:pt idx="1666">
                  <c:v>16.5</c:v>
                </c:pt>
                <c:pt idx="1667">
                  <c:v>16.4</c:v>
                </c:pt>
                <c:pt idx="1668">
                  <c:v>16.4</c:v>
                </c:pt>
                <c:pt idx="1669">
                  <c:v>16.4</c:v>
                </c:pt>
                <c:pt idx="1670">
                  <c:v>16.5</c:v>
                </c:pt>
                <c:pt idx="1671">
                  <c:v>16.2</c:v>
                </c:pt>
                <c:pt idx="1672">
                  <c:v>16.4</c:v>
                </c:pt>
                <c:pt idx="1673">
                  <c:v>16.2</c:v>
                </c:pt>
                <c:pt idx="1674">
                  <c:v>16.4</c:v>
                </c:pt>
                <c:pt idx="1675">
                  <c:v>16.6</c:v>
                </c:pt>
                <c:pt idx="1676">
                  <c:v>16.4</c:v>
                </c:pt>
                <c:pt idx="1677">
                  <c:v>16.3</c:v>
                </c:pt>
                <c:pt idx="1678">
                  <c:v>16.3</c:v>
                </c:pt>
                <c:pt idx="1679">
                  <c:v>16.6</c:v>
                </c:pt>
                <c:pt idx="1680">
                  <c:v>16.3</c:v>
                </c:pt>
                <c:pt idx="1681">
                  <c:v>16.4</c:v>
                </c:pt>
                <c:pt idx="1682">
                  <c:v>16.4</c:v>
                </c:pt>
                <c:pt idx="1683">
                  <c:v>16.3</c:v>
                </c:pt>
                <c:pt idx="1684">
                  <c:v>16.2</c:v>
                </c:pt>
                <c:pt idx="1685">
                  <c:v>16.4</c:v>
                </c:pt>
                <c:pt idx="1686">
                  <c:v>16.5</c:v>
                </c:pt>
                <c:pt idx="1687">
                  <c:v>16.6</c:v>
                </c:pt>
                <c:pt idx="1688">
                  <c:v>16.3</c:v>
                </c:pt>
                <c:pt idx="1689">
                  <c:v>16.4</c:v>
                </c:pt>
                <c:pt idx="1690">
                  <c:v>16.4</c:v>
                </c:pt>
                <c:pt idx="1691">
                  <c:v>16.4</c:v>
                </c:pt>
                <c:pt idx="1692">
                  <c:v>16.3</c:v>
                </c:pt>
                <c:pt idx="1693">
                  <c:v>16.5</c:v>
                </c:pt>
                <c:pt idx="1694">
                  <c:v>16.2</c:v>
                </c:pt>
                <c:pt idx="1695">
                  <c:v>16.2</c:v>
                </c:pt>
                <c:pt idx="1696">
                  <c:v>16.4</c:v>
                </c:pt>
                <c:pt idx="1697">
                  <c:v>16.6</c:v>
                </c:pt>
                <c:pt idx="1698">
                  <c:v>16.2</c:v>
                </c:pt>
                <c:pt idx="1699">
                  <c:v>16.5</c:v>
                </c:pt>
                <c:pt idx="1700">
                  <c:v>16.4</c:v>
                </c:pt>
                <c:pt idx="1701">
                  <c:v>16.4</c:v>
                </c:pt>
                <c:pt idx="1702">
                  <c:v>16.3</c:v>
                </c:pt>
                <c:pt idx="1703">
                  <c:v>16.3</c:v>
                </c:pt>
                <c:pt idx="1704">
                  <c:v>16.4</c:v>
                </c:pt>
                <c:pt idx="1705">
                  <c:v>16.3</c:v>
                </c:pt>
                <c:pt idx="1706">
                  <c:v>16.3</c:v>
                </c:pt>
                <c:pt idx="1707">
                  <c:v>16.3</c:v>
                </c:pt>
                <c:pt idx="1708">
                  <c:v>16.4</c:v>
                </c:pt>
                <c:pt idx="1709">
                  <c:v>16.3</c:v>
                </c:pt>
                <c:pt idx="1710">
                  <c:v>16.2</c:v>
                </c:pt>
                <c:pt idx="1711">
                  <c:v>16.6</c:v>
                </c:pt>
                <c:pt idx="1712">
                  <c:v>16.4</c:v>
                </c:pt>
                <c:pt idx="1713">
                  <c:v>16.4</c:v>
                </c:pt>
                <c:pt idx="1714">
                  <c:v>16.4</c:v>
                </c:pt>
                <c:pt idx="1715">
                  <c:v>16.2</c:v>
                </c:pt>
                <c:pt idx="1716">
                  <c:v>16.4</c:v>
                </c:pt>
                <c:pt idx="1717">
                  <c:v>16.4</c:v>
                </c:pt>
                <c:pt idx="1718">
                  <c:v>16.6</c:v>
                </c:pt>
                <c:pt idx="1719">
                  <c:v>16.2</c:v>
                </c:pt>
                <c:pt idx="1720">
                  <c:v>16.4</c:v>
                </c:pt>
                <c:pt idx="1721">
                  <c:v>16.3</c:v>
                </c:pt>
                <c:pt idx="1722">
                  <c:v>16.3</c:v>
                </c:pt>
                <c:pt idx="1723">
                  <c:v>16.3</c:v>
                </c:pt>
                <c:pt idx="1724">
                  <c:v>16.4</c:v>
                </c:pt>
                <c:pt idx="1725">
                  <c:v>16.4</c:v>
                </c:pt>
                <c:pt idx="1726">
                  <c:v>16.5</c:v>
                </c:pt>
                <c:pt idx="1727">
                  <c:v>16.3</c:v>
                </c:pt>
                <c:pt idx="1728">
                  <c:v>16.4</c:v>
                </c:pt>
                <c:pt idx="1729">
                  <c:v>16.3</c:v>
                </c:pt>
                <c:pt idx="1730">
                  <c:v>16.3</c:v>
                </c:pt>
                <c:pt idx="1731">
                  <c:v>16.5</c:v>
                </c:pt>
                <c:pt idx="1732">
                  <c:v>16.4</c:v>
                </c:pt>
                <c:pt idx="1733">
                  <c:v>16.4</c:v>
                </c:pt>
                <c:pt idx="1734">
                  <c:v>16.3</c:v>
                </c:pt>
                <c:pt idx="1735">
                  <c:v>16.2</c:v>
                </c:pt>
                <c:pt idx="1736">
                  <c:v>16.3</c:v>
                </c:pt>
                <c:pt idx="1737">
                  <c:v>16.4</c:v>
                </c:pt>
                <c:pt idx="1738">
                  <c:v>16.4</c:v>
                </c:pt>
                <c:pt idx="1739">
                  <c:v>16.3</c:v>
                </c:pt>
                <c:pt idx="1740">
                  <c:v>16.4</c:v>
                </c:pt>
                <c:pt idx="1741">
                  <c:v>16.4</c:v>
                </c:pt>
                <c:pt idx="1742">
                  <c:v>16.4</c:v>
                </c:pt>
                <c:pt idx="1743">
                  <c:v>16.3</c:v>
                </c:pt>
                <c:pt idx="1744">
                  <c:v>16.4</c:v>
                </c:pt>
                <c:pt idx="1745">
                  <c:v>16.5</c:v>
                </c:pt>
                <c:pt idx="1746">
                  <c:v>16.5</c:v>
                </c:pt>
                <c:pt idx="1747">
                  <c:v>16.4</c:v>
                </c:pt>
                <c:pt idx="1748">
                  <c:v>16.3</c:v>
                </c:pt>
                <c:pt idx="1749">
                  <c:v>16.4</c:v>
                </c:pt>
                <c:pt idx="1750">
                  <c:v>16.3</c:v>
                </c:pt>
                <c:pt idx="1751">
                  <c:v>16.4</c:v>
                </c:pt>
                <c:pt idx="1752">
                  <c:v>16.2</c:v>
                </c:pt>
                <c:pt idx="1753">
                  <c:v>16.4</c:v>
                </c:pt>
                <c:pt idx="1754">
                  <c:v>16.2</c:v>
                </c:pt>
                <c:pt idx="1755">
                  <c:v>16.2</c:v>
                </c:pt>
                <c:pt idx="1756">
                  <c:v>16.5</c:v>
                </c:pt>
                <c:pt idx="1757">
                  <c:v>16.3</c:v>
                </c:pt>
                <c:pt idx="1758">
                  <c:v>16.1</c:v>
                </c:pt>
                <c:pt idx="1759">
                  <c:v>16.4</c:v>
                </c:pt>
                <c:pt idx="1760">
                  <c:v>16.5</c:v>
                </c:pt>
                <c:pt idx="1761">
                  <c:v>16.5</c:v>
                </c:pt>
                <c:pt idx="1762">
                  <c:v>16.3</c:v>
                </c:pt>
                <c:pt idx="1763">
                  <c:v>16.4</c:v>
                </c:pt>
                <c:pt idx="1764">
                  <c:v>16.3</c:v>
                </c:pt>
                <c:pt idx="1765">
                  <c:v>16.3</c:v>
                </c:pt>
                <c:pt idx="1766">
                  <c:v>16.3</c:v>
                </c:pt>
                <c:pt idx="1767">
                  <c:v>16.6</c:v>
                </c:pt>
                <c:pt idx="1768">
                  <c:v>16.2</c:v>
                </c:pt>
                <c:pt idx="1769">
                  <c:v>16.3</c:v>
                </c:pt>
                <c:pt idx="1770">
                  <c:v>16.3</c:v>
                </c:pt>
                <c:pt idx="1771">
                  <c:v>16.2</c:v>
                </c:pt>
                <c:pt idx="1772">
                  <c:v>16.3</c:v>
                </c:pt>
                <c:pt idx="1773">
                  <c:v>16.3</c:v>
                </c:pt>
                <c:pt idx="1774">
                  <c:v>16.5</c:v>
                </c:pt>
                <c:pt idx="1775">
                  <c:v>16.4</c:v>
                </c:pt>
                <c:pt idx="1776">
                  <c:v>16.5</c:v>
                </c:pt>
                <c:pt idx="1777">
                  <c:v>16.2</c:v>
                </c:pt>
                <c:pt idx="1778">
                  <c:v>16.2</c:v>
                </c:pt>
                <c:pt idx="1779">
                  <c:v>16.2</c:v>
                </c:pt>
                <c:pt idx="1780">
                  <c:v>16.3</c:v>
                </c:pt>
                <c:pt idx="1781">
                  <c:v>16.5</c:v>
                </c:pt>
                <c:pt idx="1782">
                  <c:v>16.3</c:v>
                </c:pt>
                <c:pt idx="1783">
                  <c:v>16.3</c:v>
                </c:pt>
                <c:pt idx="1784">
                  <c:v>16.4</c:v>
                </c:pt>
                <c:pt idx="1785">
                  <c:v>16.5</c:v>
                </c:pt>
                <c:pt idx="1786">
                  <c:v>16.2</c:v>
                </c:pt>
                <c:pt idx="1787">
                  <c:v>16.4</c:v>
                </c:pt>
                <c:pt idx="1788">
                  <c:v>16.4</c:v>
                </c:pt>
                <c:pt idx="1789">
                  <c:v>16.2</c:v>
                </c:pt>
                <c:pt idx="1790">
                  <c:v>16.4</c:v>
                </c:pt>
                <c:pt idx="1791">
                  <c:v>16.4</c:v>
                </c:pt>
                <c:pt idx="1792">
                  <c:v>16.2</c:v>
                </c:pt>
                <c:pt idx="1793">
                  <c:v>16.3</c:v>
                </c:pt>
                <c:pt idx="1794">
                  <c:v>16.3</c:v>
                </c:pt>
                <c:pt idx="1795">
                  <c:v>16.4</c:v>
                </c:pt>
                <c:pt idx="1796">
                  <c:v>16.4</c:v>
                </c:pt>
                <c:pt idx="1797">
                  <c:v>16.4</c:v>
                </c:pt>
                <c:pt idx="1798">
                  <c:v>16.2</c:v>
                </c:pt>
                <c:pt idx="1799">
                  <c:v>16.2</c:v>
                </c:pt>
                <c:pt idx="1800">
                  <c:v>16.4</c:v>
                </c:pt>
                <c:pt idx="1801">
                  <c:v>16.5</c:v>
                </c:pt>
                <c:pt idx="1802">
                  <c:v>16.3</c:v>
                </c:pt>
                <c:pt idx="1803">
                  <c:v>16.3</c:v>
                </c:pt>
                <c:pt idx="1804">
                  <c:v>16.3</c:v>
                </c:pt>
                <c:pt idx="1805">
                  <c:v>16.4</c:v>
                </c:pt>
                <c:pt idx="1806">
                  <c:v>16.3</c:v>
                </c:pt>
                <c:pt idx="1807">
                  <c:v>16.3</c:v>
                </c:pt>
                <c:pt idx="1808">
                  <c:v>16.3</c:v>
                </c:pt>
                <c:pt idx="1809">
                  <c:v>16.3</c:v>
                </c:pt>
                <c:pt idx="1810">
                  <c:v>16.3</c:v>
                </c:pt>
                <c:pt idx="1811">
                  <c:v>16.2</c:v>
                </c:pt>
                <c:pt idx="1812">
                  <c:v>16.3</c:v>
                </c:pt>
                <c:pt idx="1813">
                  <c:v>16.4</c:v>
                </c:pt>
                <c:pt idx="1814">
                  <c:v>16.3</c:v>
                </c:pt>
                <c:pt idx="1815">
                  <c:v>16.3</c:v>
                </c:pt>
                <c:pt idx="1816">
                  <c:v>16.2</c:v>
                </c:pt>
                <c:pt idx="1817">
                  <c:v>16.4</c:v>
                </c:pt>
                <c:pt idx="1818">
                  <c:v>16.4</c:v>
                </c:pt>
                <c:pt idx="1819">
                  <c:v>16.2</c:v>
                </c:pt>
                <c:pt idx="1820">
                  <c:v>16.3</c:v>
                </c:pt>
                <c:pt idx="1821">
                  <c:v>16.3</c:v>
                </c:pt>
                <c:pt idx="1822">
                  <c:v>16.3</c:v>
                </c:pt>
                <c:pt idx="1823">
                  <c:v>16.4</c:v>
                </c:pt>
                <c:pt idx="1824">
                  <c:v>16.4</c:v>
                </c:pt>
                <c:pt idx="1825">
                  <c:v>16.2</c:v>
                </c:pt>
                <c:pt idx="1826">
                  <c:v>16.5</c:v>
                </c:pt>
                <c:pt idx="1827">
                  <c:v>16.3</c:v>
                </c:pt>
                <c:pt idx="1828">
                  <c:v>16.3</c:v>
                </c:pt>
                <c:pt idx="1829">
                  <c:v>16.2</c:v>
                </c:pt>
                <c:pt idx="1830">
                  <c:v>16.3</c:v>
                </c:pt>
                <c:pt idx="1831">
                  <c:v>16.2</c:v>
                </c:pt>
                <c:pt idx="1832">
                  <c:v>16.4</c:v>
                </c:pt>
                <c:pt idx="1833">
                  <c:v>16.3</c:v>
                </c:pt>
                <c:pt idx="1834">
                  <c:v>16.2</c:v>
                </c:pt>
                <c:pt idx="1835">
                  <c:v>16.3</c:v>
                </c:pt>
                <c:pt idx="1836">
                  <c:v>16.3</c:v>
                </c:pt>
                <c:pt idx="1837">
                  <c:v>16.3</c:v>
                </c:pt>
                <c:pt idx="1838">
                  <c:v>16.4</c:v>
                </c:pt>
                <c:pt idx="1839">
                  <c:v>16.3</c:v>
                </c:pt>
                <c:pt idx="1840">
                  <c:v>16.3</c:v>
                </c:pt>
                <c:pt idx="1841">
                  <c:v>16.2</c:v>
                </c:pt>
                <c:pt idx="1842">
                  <c:v>16.2</c:v>
                </c:pt>
                <c:pt idx="1843">
                  <c:v>16.3</c:v>
                </c:pt>
                <c:pt idx="1844">
                  <c:v>16.3</c:v>
                </c:pt>
                <c:pt idx="1845">
                  <c:v>16.2</c:v>
                </c:pt>
                <c:pt idx="1846">
                  <c:v>16.3</c:v>
                </c:pt>
                <c:pt idx="1847">
                  <c:v>16.3</c:v>
                </c:pt>
                <c:pt idx="1848">
                  <c:v>16.2</c:v>
                </c:pt>
                <c:pt idx="1849">
                  <c:v>16.4</c:v>
                </c:pt>
                <c:pt idx="1850">
                  <c:v>16.1</c:v>
                </c:pt>
                <c:pt idx="1851">
                  <c:v>16.3</c:v>
                </c:pt>
                <c:pt idx="1852">
                  <c:v>16.3</c:v>
                </c:pt>
                <c:pt idx="1853">
                  <c:v>16.3</c:v>
                </c:pt>
                <c:pt idx="1854">
                  <c:v>16.3</c:v>
                </c:pt>
                <c:pt idx="1855">
                  <c:v>16.3</c:v>
                </c:pt>
                <c:pt idx="1856">
                  <c:v>16.2</c:v>
                </c:pt>
                <c:pt idx="1857">
                  <c:v>16.2</c:v>
                </c:pt>
                <c:pt idx="1858">
                  <c:v>16.3</c:v>
                </c:pt>
                <c:pt idx="1859">
                  <c:v>16.1</c:v>
                </c:pt>
                <c:pt idx="1860">
                  <c:v>16.1</c:v>
                </c:pt>
                <c:pt idx="1861">
                  <c:v>16.2</c:v>
                </c:pt>
                <c:pt idx="1862">
                  <c:v>16.2</c:v>
                </c:pt>
                <c:pt idx="1863">
                  <c:v>16.4</c:v>
                </c:pt>
                <c:pt idx="1864">
                  <c:v>16.3</c:v>
                </c:pt>
                <c:pt idx="1865">
                  <c:v>16.1</c:v>
                </c:pt>
                <c:pt idx="1866">
                  <c:v>16.4</c:v>
                </c:pt>
                <c:pt idx="1867">
                  <c:v>16.2</c:v>
                </c:pt>
                <c:pt idx="1868">
                  <c:v>16.1</c:v>
                </c:pt>
                <c:pt idx="1869">
                  <c:v>16.3</c:v>
                </c:pt>
                <c:pt idx="1870">
                  <c:v>16.2</c:v>
                </c:pt>
                <c:pt idx="1871">
                  <c:v>16.2</c:v>
                </c:pt>
                <c:pt idx="1872">
                  <c:v>16.2</c:v>
                </c:pt>
                <c:pt idx="1873">
                  <c:v>16.4</c:v>
                </c:pt>
                <c:pt idx="1874">
                  <c:v>16.4</c:v>
                </c:pt>
                <c:pt idx="1875">
                  <c:v>16.3</c:v>
                </c:pt>
                <c:pt idx="1876">
                  <c:v>16.3</c:v>
                </c:pt>
                <c:pt idx="1877">
                  <c:v>16.3</c:v>
                </c:pt>
                <c:pt idx="1878">
                  <c:v>16.3</c:v>
                </c:pt>
                <c:pt idx="1879">
                  <c:v>16.4</c:v>
                </c:pt>
                <c:pt idx="1880">
                  <c:v>16.4</c:v>
                </c:pt>
                <c:pt idx="1881">
                  <c:v>16.3</c:v>
                </c:pt>
                <c:pt idx="1882">
                  <c:v>16.3</c:v>
                </c:pt>
                <c:pt idx="1883">
                  <c:v>16.3</c:v>
                </c:pt>
                <c:pt idx="1884">
                  <c:v>16.4</c:v>
                </c:pt>
                <c:pt idx="1885">
                  <c:v>16.3</c:v>
                </c:pt>
                <c:pt idx="1886">
                  <c:v>16.4</c:v>
                </c:pt>
                <c:pt idx="1887">
                  <c:v>16.3</c:v>
                </c:pt>
                <c:pt idx="1888">
                  <c:v>16.2</c:v>
                </c:pt>
                <c:pt idx="1889">
                  <c:v>16.3</c:v>
                </c:pt>
                <c:pt idx="1890">
                  <c:v>16.3</c:v>
                </c:pt>
                <c:pt idx="1891">
                  <c:v>16.2</c:v>
                </c:pt>
                <c:pt idx="1892">
                  <c:v>16.4</c:v>
                </c:pt>
                <c:pt idx="1893">
                  <c:v>16.2</c:v>
                </c:pt>
                <c:pt idx="1894">
                  <c:v>16.4</c:v>
                </c:pt>
                <c:pt idx="1895">
                  <c:v>16.1</c:v>
                </c:pt>
                <c:pt idx="1896">
                  <c:v>16.2</c:v>
                </c:pt>
                <c:pt idx="1897">
                  <c:v>16.2</c:v>
                </c:pt>
                <c:pt idx="1898">
                  <c:v>16.4</c:v>
                </c:pt>
                <c:pt idx="1899">
                  <c:v>16.3</c:v>
                </c:pt>
                <c:pt idx="1900">
                  <c:v>16.3</c:v>
                </c:pt>
                <c:pt idx="1901">
                  <c:v>16.4</c:v>
                </c:pt>
                <c:pt idx="1902">
                  <c:v>16.2</c:v>
                </c:pt>
                <c:pt idx="1903">
                  <c:v>16.4</c:v>
                </c:pt>
                <c:pt idx="1904">
                  <c:v>16.2</c:v>
                </c:pt>
                <c:pt idx="1905">
                  <c:v>16.2</c:v>
                </c:pt>
                <c:pt idx="1906">
                  <c:v>16.2</c:v>
                </c:pt>
                <c:pt idx="1907">
                  <c:v>16.3</c:v>
                </c:pt>
                <c:pt idx="1908">
                  <c:v>16.2</c:v>
                </c:pt>
                <c:pt idx="1909">
                  <c:v>16.3</c:v>
                </c:pt>
                <c:pt idx="1910">
                  <c:v>16.3</c:v>
                </c:pt>
                <c:pt idx="1911">
                  <c:v>16.3</c:v>
                </c:pt>
                <c:pt idx="1912">
                  <c:v>16.3</c:v>
                </c:pt>
                <c:pt idx="1913">
                  <c:v>16.3</c:v>
                </c:pt>
                <c:pt idx="1914">
                  <c:v>16.2</c:v>
                </c:pt>
                <c:pt idx="1915">
                  <c:v>16.1</c:v>
                </c:pt>
                <c:pt idx="1916">
                  <c:v>16.4</c:v>
                </c:pt>
                <c:pt idx="1917">
                  <c:v>16.4</c:v>
                </c:pt>
                <c:pt idx="1918">
                  <c:v>16.4</c:v>
                </c:pt>
                <c:pt idx="1919">
                  <c:v>16.3</c:v>
                </c:pt>
                <c:pt idx="1920">
                  <c:v>16.3</c:v>
                </c:pt>
                <c:pt idx="1921">
                  <c:v>16.3</c:v>
                </c:pt>
                <c:pt idx="1922">
                  <c:v>16.3</c:v>
                </c:pt>
                <c:pt idx="1923">
                  <c:v>16.2</c:v>
                </c:pt>
                <c:pt idx="1924">
                  <c:v>16.3</c:v>
                </c:pt>
                <c:pt idx="1925">
                  <c:v>16.2</c:v>
                </c:pt>
                <c:pt idx="1926">
                  <c:v>16.3</c:v>
                </c:pt>
                <c:pt idx="1927">
                  <c:v>16.2</c:v>
                </c:pt>
                <c:pt idx="1928">
                  <c:v>16.4</c:v>
                </c:pt>
                <c:pt idx="1929">
                  <c:v>16.2</c:v>
                </c:pt>
                <c:pt idx="1930">
                  <c:v>16.3</c:v>
                </c:pt>
                <c:pt idx="1931">
                  <c:v>16.4</c:v>
                </c:pt>
                <c:pt idx="1932">
                  <c:v>16.3</c:v>
                </c:pt>
                <c:pt idx="1933">
                  <c:v>16.4</c:v>
                </c:pt>
                <c:pt idx="1934">
                  <c:v>16.3</c:v>
                </c:pt>
                <c:pt idx="1935">
                  <c:v>16.3</c:v>
                </c:pt>
                <c:pt idx="1936">
                  <c:v>16.1</c:v>
                </c:pt>
                <c:pt idx="1937">
                  <c:v>16.3</c:v>
                </c:pt>
                <c:pt idx="1938">
                  <c:v>16.3</c:v>
                </c:pt>
                <c:pt idx="1939">
                  <c:v>16.2</c:v>
                </c:pt>
                <c:pt idx="1940">
                  <c:v>16.3</c:v>
                </c:pt>
                <c:pt idx="1941">
                  <c:v>16.3</c:v>
                </c:pt>
                <c:pt idx="1942">
                  <c:v>16.3</c:v>
                </c:pt>
                <c:pt idx="1943">
                  <c:v>16.3</c:v>
                </c:pt>
                <c:pt idx="1944">
                  <c:v>16.3</c:v>
                </c:pt>
                <c:pt idx="1945">
                  <c:v>16.2</c:v>
                </c:pt>
                <c:pt idx="1946">
                  <c:v>16.2</c:v>
                </c:pt>
                <c:pt idx="1947">
                  <c:v>16.4</c:v>
                </c:pt>
                <c:pt idx="1948">
                  <c:v>16.2</c:v>
                </c:pt>
                <c:pt idx="1949">
                  <c:v>16.2</c:v>
                </c:pt>
                <c:pt idx="1950">
                  <c:v>16.4</c:v>
                </c:pt>
                <c:pt idx="1951">
                  <c:v>16.3</c:v>
                </c:pt>
                <c:pt idx="1952">
                  <c:v>16.4</c:v>
                </c:pt>
                <c:pt idx="1953">
                  <c:v>16.2</c:v>
                </c:pt>
                <c:pt idx="1954">
                  <c:v>16.2</c:v>
                </c:pt>
                <c:pt idx="1955">
                  <c:v>16.2</c:v>
                </c:pt>
                <c:pt idx="1956">
                  <c:v>16.2</c:v>
                </c:pt>
                <c:pt idx="1957">
                  <c:v>16.2</c:v>
                </c:pt>
                <c:pt idx="1958">
                  <c:v>16.1</c:v>
                </c:pt>
                <c:pt idx="1959">
                  <c:v>16.3</c:v>
                </c:pt>
                <c:pt idx="1960">
                  <c:v>16.2</c:v>
                </c:pt>
                <c:pt idx="1961">
                  <c:v>16.2</c:v>
                </c:pt>
                <c:pt idx="1962">
                  <c:v>16.3</c:v>
                </c:pt>
                <c:pt idx="1963">
                  <c:v>16.4</c:v>
                </c:pt>
                <c:pt idx="1964">
                  <c:v>16.3</c:v>
                </c:pt>
                <c:pt idx="1965">
                  <c:v>16.1</c:v>
                </c:pt>
                <c:pt idx="1966">
                  <c:v>16.4</c:v>
                </c:pt>
                <c:pt idx="1967">
                  <c:v>16.2</c:v>
                </c:pt>
                <c:pt idx="1968">
                  <c:v>16.1</c:v>
                </c:pt>
                <c:pt idx="1969">
                  <c:v>16.2</c:v>
                </c:pt>
                <c:pt idx="1970">
                  <c:v>16.1</c:v>
                </c:pt>
                <c:pt idx="1971">
                  <c:v>16.2</c:v>
                </c:pt>
                <c:pt idx="1972">
                  <c:v>16.2</c:v>
                </c:pt>
                <c:pt idx="1973">
                  <c:v>16.3</c:v>
                </c:pt>
                <c:pt idx="1974">
                  <c:v>16.1</c:v>
                </c:pt>
                <c:pt idx="1975">
                  <c:v>16.3</c:v>
                </c:pt>
                <c:pt idx="1976">
                  <c:v>16.2</c:v>
                </c:pt>
                <c:pt idx="1977">
                  <c:v>16.3</c:v>
                </c:pt>
                <c:pt idx="1978">
                  <c:v>16.4</c:v>
                </c:pt>
                <c:pt idx="1979">
                  <c:v>16.1</c:v>
                </c:pt>
                <c:pt idx="1980">
                  <c:v>16.2</c:v>
                </c:pt>
                <c:pt idx="1981">
                  <c:v>16.1</c:v>
                </c:pt>
                <c:pt idx="1982">
                  <c:v>16.3</c:v>
                </c:pt>
                <c:pt idx="1983">
                  <c:v>16.2</c:v>
                </c:pt>
                <c:pt idx="1984">
                  <c:v>16.1</c:v>
                </c:pt>
                <c:pt idx="1985">
                  <c:v>16.3</c:v>
                </c:pt>
                <c:pt idx="1986">
                  <c:v>16.3</c:v>
                </c:pt>
                <c:pt idx="1987">
                  <c:v>16.2</c:v>
                </c:pt>
                <c:pt idx="1988">
                  <c:v>16.2</c:v>
                </c:pt>
                <c:pt idx="1989">
                  <c:v>16.3</c:v>
                </c:pt>
                <c:pt idx="1990">
                  <c:v>16.2</c:v>
                </c:pt>
                <c:pt idx="1991">
                  <c:v>16.2</c:v>
                </c:pt>
                <c:pt idx="1992">
                  <c:v>16.2</c:v>
                </c:pt>
                <c:pt idx="1993">
                  <c:v>16.1</c:v>
                </c:pt>
                <c:pt idx="1994">
                  <c:v>16.2</c:v>
                </c:pt>
                <c:pt idx="1995">
                  <c:v>16.3</c:v>
                </c:pt>
                <c:pt idx="1996">
                  <c:v>16.2</c:v>
                </c:pt>
                <c:pt idx="1997">
                  <c:v>16.1</c:v>
                </c:pt>
                <c:pt idx="1998">
                  <c:v>16.3</c:v>
                </c:pt>
                <c:pt idx="1999">
                  <c:v>16.1</c:v>
                </c:pt>
                <c:pt idx="2000">
                  <c:v>16.3</c:v>
                </c:pt>
              </c:numCache>
            </c:numRef>
          </c:val>
          <c:smooth val="0"/>
        </c:ser>
        <c:ser>
          <c:idx val="1"/>
          <c:order val="1"/>
          <c:tx>
            <c:strRef>
              <c:f>Sheet1!$G$3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Sheet1!$G$4:$G$2004</c:f>
              <c:numCache>
                <c:formatCode>General</c:formatCode>
                <c:ptCount val="2001"/>
                <c:pt idx="0">
                  <c:v>44.7</c:v>
                </c:pt>
                <c:pt idx="1">
                  <c:v>42.6</c:v>
                </c:pt>
                <c:pt idx="2">
                  <c:v>42.5</c:v>
                </c:pt>
                <c:pt idx="3">
                  <c:v>42.6</c:v>
                </c:pt>
                <c:pt idx="4">
                  <c:v>42.1</c:v>
                </c:pt>
                <c:pt idx="5">
                  <c:v>41.1</c:v>
                </c:pt>
                <c:pt idx="6">
                  <c:v>40.7</c:v>
                </c:pt>
                <c:pt idx="7">
                  <c:v>41.9</c:v>
                </c:pt>
                <c:pt idx="8">
                  <c:v>42.5</c:v>
                </c:pt>
                <c:pt idx="9">
                  <c:v>41.1</c:v>
                </c:pt>
                <c:pt idx="10">
                  <c:v>39.9</c:v>
                </c:pt>
                <c:pt idx="11">
                  <c:v>39.7</c:v>
                </c:pt>
                <c:pt idx="12">
                  <c:v>39.9</c:v>
                </c:pt>
                <c:pt idx="13">
                  <c:v>40.2</c:v>
                </c:pt>
                <c:pt idx="14">
                  <c:v>39.9</c:v>
                </c:pt>
                <c:pt idx="15">
                  <c:v>39.5</c:v>
                </c:pt>
                <c:pt idx="16">
                  <c:v>40.4</c:v>
                </c:pt>
                <c:pt idx="17">
                  <c:v>38.8</c:v>
                </c:pt>
                <c:pt idx="18">
                  <c:v>40.2</c:v>
                </c:pt>
                <c:pt idx="19">
                  <c:v>38.9</c:v>
                </c:pt>
                <c:pt idx="20">
                  <c:v>38.5</c:v>
                </c:pt>
                <c:pt idx="21">
                  <c:v>39.5</c:v>
                </c:pt>
                <c:pt idx="22">
                  <c:v>38.5</c:v>
                </c:pt>
                <c:pt idx="23">
                  <c:v>38.6</c:v>
                </c:pt>
                <c:pt idx="24">
                  <c:v>39.0</c:v>
                </c:pt>
                <c:pt idx="25">
                  <c:v>38.8</c:v>
                </c:pt>
                <c:pt idx="26">
                  <c:v>37.9</c:v>
                </c:pt>
                <c:pt idx="27">
                  <c:v>38.0</c:v>
                </c:pt>
                <c:pt idx="28">
                  <c:v>38.8</c:v>
                </c:pt>
                <c:pt idx="29">
                  <c:v>37.6</c:v>
                </c:pt>
                <c:pt idx="30">
                  <c:v>37.6</c:v>
                </c:pt>
                <c:pt idx="31">
                  <c:v>37.9</c:v>
                </c:pt>
                <c:pt idx="32">
                  <c:v>37.1</c:v>
                </c:pt>
                <c:pt idx="33">
                  <c:v>37.8</c:v>
                </c:pt>
                <c:pt idx="34">
                  <c:v>37.2</c:v>
                </c:pt>
                <c:pt idx="35">
                  <c:v>37.3</c:v>
                </c:pt>
                <c:pt idx="36">
                  <c:v>37.8</c:v>
                </c:pt>
                <c:pt idx="37">
                  <c:v>38.1</c:v>
                </c:pt>
                <c:pt idx="38">
                  <c:v>37.0</c:v>
                </c:pt>
                <c:pt idx="39">
                  <c:v>37.1</c:v>
                </c:pt>
                <c:pt idx="40">
                  <c:v>37.6</c:v>
                </c:pt>
                <c:pt idx="41">
                  <c:v>37.6</c:v>
                </c:pt>
                <c:pt idx="42">
                  <c:v>36.9</c:v>
                </c:pt>
                <c:pt idx="43">
                  <c:v>36.9</c:v>
                </c:pt>
                <c:pt idx="44">
                  <c:v>36.7</c:v>
                </c:pt>
                <c:pt idx="45">
                  <c:v>37.0</c:v>
                </c:pt>
                <c:pt idx="46">
                  <c:v>36.9</c:v>
                </c:pt>
                <c:pt idx="47">
                  <c:v>37.2</c:v>
                </c:pt>
                <c:pt idx="48">
                  <c:v>36.8</c:v>
                </c:pt>
                <c:pt idx="49">
                  <c:v>36.3</c:v>
                </c:pt>
                <c:pt idx="50">
                  <c:v>36.0</c:v>
                </c:pt>
                <c:pt idx="51">
                  <c:v>36.5</c:v>
                </c:pt>
                <c:pt idx="52">
                  <c:v>36.4</c:v>
                </c:pt>
                <c:pt idx="53">
                  <c:v>36.0</c:v>
                </c:pt>
                <c:pt idx="54">
                  <c:v>35.9</c:v>
                </c:pt>
                <c:pt idx="55">
                  <c:v>37.1</c:v>
                </c:pt>
                <c:pt idx="56">
                  <c:v>36.2</c:v>
                </c:pt>
                <c:pt idx="57">
                  <c:v>36.2</c:v>
                </c:pt>
                <c:pt idx="58">
                  <c:v>36.3</c:v>
                </c:pt>
                <c:pt idx="59">
                  <c:v>37.7</c:v>
                </c:pt>
                <c:pt idx="60">
                  <c:v>35.3</c:v>
                </c:pt>
                <c:pt idx="61">
                  <c:v>36.1</c:v>
                </c:pt>
                <c:pt idx="62">
                  <c:v>36.0</c:v>
                </c:pt>
                <c:pt idx="63">
                  <c:v>35.4</c:v>
                </c:pt>
                <c:pt idx="64">
                  <c:v>34.6</c:v>
                </c:pt>
                <c:pt idx="65">
                  <c:v>36.1</c:v>
                </c:pt>
                <c:pt idx="66">
                  <c:v>34.3</c:v>
                </c:pt>
                <c:pt idx="67">
                  <c:v>34.9</c:v>
                </c:pt>
                <c:pt idx="68">
                  <c:v>35.3</c:v>
                </c:pt>
                <c:pt idx="69">
                  <c:v>34.7</c:v>
                </c:pt>
                <c:pt idx="70">
                  <c:v>36.3</c:v>
                </c:pt>
                <c:pt idx="71">
                  <c:v>34.0</c:v>
                </c:pt>
                <c:pt idx="72">
                  <c:v>34.5</c:v>
                </c:pt>
                <c:pt idx="73">
                  <c:v>35.5</c:v>
                </c:pt>
                <c:pt idx="74">
                  <c:v>36.6</c:v>
                </c:pt>
                <c:pt idx="75">
                  <c:v>33.9</c:v>
                </c:pt>
                <c:pt idx="76">
                  <c:v>34.8</c:v>
                </c:pt>
                <c:pt idx="77">
                  <c:v>34.3</c:v>
                </c:pt>
                <c:pt idx="78">
                  <c:v>34.8</c:v>
                </c:pt>
                <c:pt idx="79">
                  <c:v>34.3</c:v>
                </c:pt>
                <c:pt idx="80">
                  <c:v>35.4</c:v>
                </c:pt>
                <c:pt idx="81">
                  <c:v>34.4</c:v>
                </c:pt>
                <c:pt idx="82">
                  <c:v>35.4</c:v>
                </c:pt>
                <c:pt idx="83">
                  <c:v>34.5</c:v>
                </c:pt>
                <c:pt idx="84">
                  <c:v>34.4</c:v>
                </c:pt>
                <c:pt idx="85">
                  <c:v>34.4</c:v>
                </c:pt>
                <c:pt idx="86">
                  <c:v>34.4</c:v>
                </c:pt>
                <c:pt idx="87">
                  <c:v>33.8</c:v>
                </c:pt>
                <c:pt idx="88">
                  <c:v>34.1</c:v>
                </c:pt>
                <c:pt idx="89">
                  <c:v>34.8</c:v>
                </c:pt>
                <c:pt idx="90">
                  <c:v>33.7</c:v>
                </c:pt>
                <c:pt idx="91">
                  <c:v>34.1</c:v>
                </c:pt>
                <c:pt idx="92">
                  <c:v>34.5</c:v>
                </c:pt>
                <c:pt idx="93">
                  <c:v>34.1</c:v>
                </c:pt>
                <c:pt idx="94">
                  <c:v>33.3</c:v>
                </c:pt>
                <c:pt idx="95">
                  <c:v>34.8</c:v>
                </c:pt>
                <c:pt idx="96">
                  <c:v>33.6</c:v>
                </c:pt>
                <c:pt idx="97">
                  <c:v>34.0</c:v>
                </c:pt>
                <c:pt idx="98">
                  <c:v>33.9</c:v>
                </c:pt>
                <c:pt idx="99">
                  <c:v>34.3</c:v>
                </c:pt>
                <c:pt idx="100">
                  <c:v>33.4</c:v>
                </c:pt>
                <c:pt idx="101">
                  <c:v>33.5</c:v>
                </c:pt>
                <c:pt idx="102">
                  <c:v>32.3</c:v>
                </c:pt>
                <c:pt idx="103">
                  <c:v>33.8</c:v>
                </c:pt>
                <c:pt idx="104">
                  <c:v>34.6</c:v>
                </c:pt>
                <c:pt idx="105">
                  <c:v>33.5</c:v>
                </c:pt>
                <c:pt idx="106">
                  <c:v>33.9</c:v>
                </c:pt>
                <c:pt idx="107">
                  <c:v>32.7</c:v>
                </c:pt>
                <c:pt idx="108">
                  <c:v>32.8</c:v>
                </c:pt>
                <c:pt idx="109">
                  <c:v>32.6</c:v>
                </c:pt>
                <c:pt idx="110">
                  <c:v>35.0</c:v>
                </c:pt>
                <c:pt idx="111">
                  <c:v>33.1</c:v>
                </c:pt>
                <c:pt idx="112">
                  <c:v>32.4</c:v>
                </c:pt>
                <c:pt idx="113">
                  <c:v>33.0</c:v>
                </c:pt>
                <c:pt idx="114">
                  <c:v>32.7</c:v>
                </c:pt>
                <c:pt idx="115">
                  <c:v>32.7</c:v>
                </c:pt>
                <c:pt idx="116">
                  <c:v>32.1</c:v>
                </c:pt>
                <c:pt idx="117">
                  <c:v>32.5</c:v>
                </c:pt>
                <c:pt idx="118">
                  <c:v>32.9</c:v>
                </c:pt>
                <c:pt idx="119">
                  <c:v>32.4</c:v>
                </c:pt>
                <c:pt idx="120">
                  <c:v>33.4</c:v>
                </c:pt>
                <c:pt idx="121">
                  <c:v>34.0</c:v>
                </c:pt>
                <c:pt idx="122">
                  <c:v>33.4</c:v>
                </c:pt>
                <c:pt idx="123">
                  <c:v>32.2</c:v>
                </c:pt>
                <c:pt idx="124">
                  <c:v>32.1</c:v>
                </c:pt>
                <c:pt idx="125">
                  <c:v>34.1</c:v>
                </c:pt>
                <c:pt idx="126">
                  <c:v>32.3</c:v>
                </c:pt>
                <c:pt idx="127">
                  <c:v>32.7</c:v>
                </c:pt>
                <c:pt idx="128">
                  <c:v>32.7</c:v>
                </c:pt>
                <c:pt idx="129">
                  <c:v>33.1</c:v>
                </c:pt>
                <c:pt idx="130">
                  <c:v>32.7</c:v>
                </c:pt>
                <c:pt idx="131">
                  <c:v>33.0</c:v>
                </c:pt>
                <c:pt idx="132">
                  <c:v>32.1</c:v>
                </c:pt>
                <c:pt idx="133">
                  <c:v>33.0</c:v>
                </c:pt>
                <c:pt idx="134">
                  <c:v>32.6</c:v>
                </c:pt>
                <c:pt idx="135">
                  <c:v>32.6</c:v>
                </c:pt>
                <c:pt idx="136">
                  <c:v>32.1</c:v>
                </c:pt>
                <c:pt idx="137">
                  <c:v>32.2</c:v>
                </c:pt>
                <c:pt idx="138">
                  <c:v>32.7</c:v>
                </c:pt>
                <c:pt idx="139">
                  <c:v>32.0</c:v>
                </c:pt>
                <c:pt idx="140">
                  <c:v>31.8</c:v>
                </c:pt>
                <c:pt idx="141">
                  <c:v>31.0</c:v>
                </c:pt>
                <c:pt idx="142">
                  <c:v>31.3</c:v>
                </c:pt>
                <c:pt idx="143">
                  <c:v>32.1</c:v>
                </c:pt>
                <c:pt idx="144">
                  <c:v>32.4</c:v>
                </c:pt>
                <c:pt idx="145">
                  <c:v>32.4</c:v>
                </c:pt>
                <c:pt idx="146">
                  <c:v>32.9</c:v>
                </c:pt>
                <c:pt idx="147">
                  <c:v>33.2</c:v>
                </c:pt>
                <c:pt idx="148">
                  <c:v>31.8</c:v>
                </c:pt>
                <c:pt idx="149">
                  <c:v>31.1</c:v>
                </c:pt>
                <c:pt idx="150">
                  <c:v>32.5</c:v>
                </c:pt>
                <c:pt idx="151">
                  <c:v>31.6</c:v>
                </c:pt>
                <c:pt idx="152">
                  <c:v>32.3</c:v>
                </c:pt>
                <c:pt idx="153">
                  <c:v>32.6</c:v>
                </c:pt>
                <c:pt idx="154">
                  <c:v>32.4</c:v>
                </c:pt>
                <c:pt idx="155">
                  <c:v>31.2</c:v>
                </c:pt>
                <c:pt idx="156">
                  <c:v>30.6</c:v>
                </c:pt>
                <c:pt idx="157">
                  <c:v>31.8</c:v>
                </c:pt>
                <c:pt idx="158">
                  <c:v>31.6</c:v>
                </c:pt>
                <c:pt idx="159">
                  <c:v>32.3</c:v>
                </c:pt>
                <c:pt idx="160">
                  <c:v>31.9</c:v>
                </c:pt>
                <c:pt idx="161">
                  <c:v>31.7</c:v>
                </c:pt>
                <c:pt idx="162">
                  <c:v>30.9</c:v>
                </c:pt>
                <c:pt idx="163">
                  <c:v>31.1</c:v>
                </c:pt>
                <c:pt idx="164">
                  <c:v>30.7</c:v>
                </c:pt>
                <c:pt idx="165">
                  <c:v>31.7</c:v>
                </c:pt>
                <c:pt idx="166">
                  <c:v>31.9</c:v>
                </c:pt>
                <c:pt idx="167">
                  <c:v>30.4</c:v>
                </c:pt>
                <c:pt idx="168">
                  <c:v>31.5</c:v>
                </c:pt>
                <c:pt idx="169">
                  <c:v>31.9</c:v>
                </c:pt>
                <c:pt idx="170">
                  <c:v>31.4</c:v>
                </c:pt>
                <c:pt idx="171">
                  <c:v>30.8</c:v>
                </c:pt>
                <c:pt idx="172">
                  <c:v>31.4</c:v>
                </c:pt>
                <c:pt idx="173">
                  <c:v>31.8</c:v>
                </c:pt>
                <c:pt idx="174">
                  <c:v>31.1</c:v>
                </c:pt>
                <c:pt idx="175">
                  <c:v>31.1</c:v>
                </c:pt>
                <c:pt idx="176">
                  <c:v>31.2</c:v>
                </c:pt>
                <c:pt idx="177">
                  <c:v>32.3</c:v>
                </c:pt>
                <c:pt idx="178">
                  <c:v>31.8</c:v>
                </c:pt>
                <c:pt idx="179">
                  <c:v>32.8</c:v>
                </c:pt>
                <c:pt idx="180">
                  <c:v>30.7</c:v>
                </c:pt>
                <c:pt idx="181">
                  <c:v>31.0</c:v>
                </c:pt>
                <c:pt idx="182">
                  <c:v>31.3</c:v>
                </c:pt>
                <c:pt idx="183">
                  <c:v>32.0</c:v>
                </c:pt>
                <c:pt idx="184">
                  <c:v>31.3</c:v>
                </c:pt>
                <c:pt idx="185">
                  <c:v>31.0</c:v>
                </c:pt>
                <c:pt idx="186">
                  <c:v>30.8</c:v>
                </c:pt>
                <c:pt idx="187">
                  <c:v>32.2</c:v>
                </c:pt>
                <c:pt idx="188">
                  <c:v>30.9</c:v>
                </c:pt>
                <c:pt idx="189">
                  <c:v>31.8</c:v>
                </c:pt>
                <c:pt idx="190">
                  <c:v>31.6</c:v>
                </c:pt>
                <c:pt idx="191">
                  <c:v>32.1</c:v>
                </c:pt>
                <c:pt idx="192">
                  <c:v>31.0</c:v>
                </c:pt>
                <c:pt idx="193">
                  <c:v>30.7</c:v>
                </c:pt>
                <c:pt idx="194">
                  <c:v>30.6</c:v>
                </c:pt>
                <c:pt idx="195">
                  <c:v>31.1</c:v>
                </c:pt>
                <c:pt idx="196">
                  <c:v>30.9</c:v>
                </c:pt>
                <c:pt idx="197">
                  <c:v>30.6</c:v>
                </c:pt>
                <c:pt idx="198">
                  <c:v>31.8</c:v>
                </c:pt>
                <c:pt idx="199">
                  <c:v>30.5</c:v>
                </c:pt>
                <c:pt idx="200">
                  <c:v>31.3</c:v>
                </c:pt>
                <c:pt idx="201">
                  <c:v>30.4</c:v>
                </c:pt>
                <c:pt idx="202">
                  <c:v>30.9</c:v>
                </c:pt>
                <c:pt idx="203">
                  <c:v>30.8</c:v>
                </c:pt>
                <c:pt idx="204">
                  <c:v>30.5</c:v>
                </c:pt>
                <c:pt idx="205">
                  <c:v>31.4</c:v>
                </c:pt>
                <c:pt idx="206">
                  <c:v>31.5</c:v>
                </c:pt>
                <c:pt idx="207">
                  <c:v>30.2</c:v>
                </c:pt>
                <c:pt idx="208">
                  <c:v>30.8</c:v>
                </c:pt>
                <c:pt idx="209">
                  <c:v>30.6</c:v>
                </c:pt>
                <c:pt idx="210">
                  <c:v>30.2</c:v>
                </c:pt>
                <c:pt idx="211">
                  <c:v>32.0</c:v>
                </c:pt>
                <c:pt idx="212">
                  <c:v>31.6</c:v>
                </c:pt>
                <c:pt idx="213">
                  <c:v>31.1</c:v>
                </c:pt>
                <c:pt idx="214">
                  <c:v>31.4</c:v>
                </c:pt>
                <c:pt idx="215">
                  <c:v>30.7</c:v>
                </c:pt>
                <c:pt idx="216">
                  <c:v>29.9</c:v>
                </c:pt>
                <c:pt idx="217">
                  <c:v>30.6</c:v>
                </c:pt>
                <c:pt idx="218">
                  <c:v>30.0</c:v>
                </c:pt>
                <c:pt idx="219">
                  <c:v>30.1</c:v>
                </c:pt>
                <c:pt idx="220">
                  <c:v>29.9</c:v>
                </c:pt>
                <c:pt idx="221">
                  <c:v>30.6</c:v>
                </c:pt>
                <c:pt idx="222">
                  <c:v>30.3</c:v>
                </c:pt>
                <c:pt idx="223">
                  <c:v>30.8</c:v>
                </c:pt>
                <c:pt idx="224">
                  <c:v>30.5</c:v>
                </c:pt>
                <c:pt idx="225">
                  <c:v>30.8</c:v>
                </c:pt>
                <c:pt idx="226">
                  <c:v>31.1</c:v>
                </c:pt>
                <c:pt idx="227">
                  <c:v>30.1</c:v>
                </c:pt>
                <c:pt idx="228">
                  <c:v>30.6</c:v>
                </c:pt>
                <c:pt idx="229">
                  <c:v>30.3</c:v>
                </c:pt>
                <c:pt idx="230">
                  <c:v>30.7</c:v>
                </c:pt>
                <c:pt idx="231">
                  <c:v>30.3</c:v>
                </c:pt>
                <c:pt idx="232">
                  <c:v>30.5</c:v>
                </c:pt>
                <c:pt idx="233">
                  <c:v>30.5</c:v>
                </c:pt>
                <c:pt idx="234">
                  <c:v>29.8</c:v>
                </c:pt>
                <c:pt idx="235">
                  <c:v>29.8</c:v>
                </c:pt>
                <c:pt idx="236">
                  <c:v>31.1</c:v>
                </c:pt>
                <c:pt idx="237">
                  <c:v>30.9</c:v>
                </c:pt>
                <c:pt idx="238">
                  <c:v>29.7</c:v>
                </c:pt>
                <c:pt idx="239">
                  <c:v>30.6</c:v>
                </c:pt>
                <c:pt idx="240">
                  <c:v>30.1</c:v>
                </c:pt>
                <c:pt idx="241">
                  <c:v>30.0</c:v>
                </c:pt>
                <c:pt idx="242">
                  <c:v>30.4</c:v>
                </c:pt>
                <c:pt idx="243">
                  <c:v>30.2</c:v>
                </c:pt>
                <c:pt idx="244">
                  <c:v>30.5</c:v>
                </c:pt>
                <c:pt idx="245">
                  <c:v>30.4</c:v>
                </c:pt>
                <c:pt idx="246">
                  <c:v>29.9</c:v>
                </c:pt>
                <c:pt idx="247">
                  <c:v>29.9</c:v>
                </c:pt>
                <c:pt idx="248">
                  <c:v>30.3</c:v>
                </c:pt>
                <c:pt idx="249">
                  <c:v>30.5</c:v>
                </c:pt>
                <c:pt idx="250">
                  <c:v>29.8</c:v>
                </c:pt>
                <c:pt idx="251">
                  <c:v>29.8</c:v>
                </c:pt>
                <c:pt idx="252">
                  <c:v>29.6</c:v>
                </c:pt>
                <c:pt idx="253">
                  <c:v>29.8</c:v>
                </c:pt>
                <c:pt idx="254">
                  <c:v>30.8</c:v>
                </c:pt>
                <c:pt idx="255">
                  <c:v>30.9</c:v>
                </c:pt>
                <c:pt idx="256">
                  <c:v>30.2</c:v>
                </c:pt>
                <c:pt idx="257">
                  <c:v>30.9</c:v>
                </c:pt>
                <c:pt idx="258">
                  <c:v>30.7</c:v>
                </c:pt>
                <c:pt idx="259">
                  <c:v>29.8</c:v>
                </c:pt>
                <c:pt idx="260">
                  <c:v>30.1</c:v>
                </c:pt>
                <c:pt idx="261">
                  <c:v>30.1</c:v>
                </c:pt>
                <c:pt idx="262">
                  <c:v>30.3</c:v>
                </c:pt>
                <c:pt idx="263">
                  <c:v>29.8</c:v>
                </c:pt>
                <c:pt idx="264">
                  <c:v>30.2</c:v>
                </c:pt>
                <c:pt idx="265">
                  <c:v>29.8</c:v>
                </c:pt>
                <c:pt idx="266">
                  <c:v>29.6</c:v>
                </c:pt>
                <c:pt idx="267">
                  <c:v>30.0</c:v>
                </c:pt>
                <c:pt idx="268">
                  <c:v>30.1</c:v>
                </c:pt>
                <c:pt idx="269">
                  <c:v>30.1</c:v>
                </c:pt>
                <c:pt idx="270">
                  <c:v>30.5</c:v>
                </c:pt>
                <c:pt idx="271">
                  <c:v>30.3</c:v>
                </c:pt>
                <c:pt idx="272">
                  <c:v>29.2</c:v>
                </c:pt>
                <c:pt idx="273">
                  <c:v>30.2</c:v>
                </c:pt>
                <c:pt idx="274">
                  <c:v>29.2</c:v>
                </c:pt>
                <c:pt idx="275">
                  <c:v>29.1</c:v>
                </c:pt>
                <c:pt idx="276">
                  <c:v>29.7</c:v>
                </c:pt>
                <c:pt idx="277">
                  <c:v>29.8</c:v>
                </c:pt>
                <c:pt idx="278">
                  <c:v>29.2</c:v>
                </c:pt>
                <c:pt idx="279">
                  <c:v>29.7</c:v>
                </c:pt>
                <c:pt idx="280">
                  <c:v>30.4</c:v>
                </c:pt>
                <c:pt idx="281">
                  <c:v>29.4</c:v>
                </c:pt>
                <c:pt idx="282">
                  <c:v>29.8</c:v>
                </c:pt>
                <c:pt idx="283">
                  <c:v>30.0</c:v>
                </c:pt>
                <c:pt idx="284">
                  <c:v>30.1</c:v>
                </c:pt>
                <c:pt idx="285">
                  <c:v>29.8</c:v>
                </c:pt>
                <c:pt idx="286">
                  <c:v>30.2</c:v>
                </c:pt>
                <c:pt idx="287">
                  <c:v>29.7</c:v>
                </c:pt>
                <c:pt idx="288">
                  <c:v>29.5</c:v>
                </c:pt>
                <c:pt idx="289">
                  <c:v>30.6</c:v>
                </c:pt>
                <c:pt idx="290">
                  <c:v>30.9</c:v>
                </c:pt>
                <c:pt idx="291">
                  <c:v>29.7</c:v>
                </c:pt>
                <c:pt idx="292">
                  <c:v>29.5</c:v>
                </c:pt>
                <c:pt idx="293">
                  <c:v>30.1</c:v>
                </c:pt>
                <c:pt idx="294">
                  <c:v>29.9</c:v>
                </c:pt>
                <c:pt idx="295">
                  <c:v>29.8</c:v>
                </c:pt>
                <c:pt idx="296">
                  <c:v>29.6</c:v>
                </c:pt>
                <c:pt idx="297">
                  <c:v>29.8</c:v>
                </c:pt>
                <c:pt idx="298">
                  <c:v>29.5</c:v>
                </c:pt>
                <c:pt idx="299">
                  <c:v>30.3</c:v>
                </c:pt>
                <c:pt idx="300">
                  <c:v>30.1</c:v>
                </c:pt>
                <c:pt idx="301">
                  <c:v>29.4</c:v>
                </c:pt>
                <c:pt idx="302">
                  <c:v>30.1</c:v>
                </c:pt>
                <c:pt idx="303">
                  <c:v>29.5</c:v>
                </c:pt>
                <c:pt idx="304">
                  <c:v>29.8</c:v>
                </c:pt>
                <c:pt idx="305">
                  <c:v>30.4</c:v>
                </c:pt>
                <c:pt idx="306">
                  <c:v>29.4</c:v>
                </c:pt>
                <c:pt idx="307">
                  <c:v>30.1</c:v>
                </c:pt>
                <c:pt idx="308">
                  <c:v>29.3</c:v>
                </c:pt>
                <c:pt idx="309">
                  <c:v>30.1</c:v>
                </c:pt>
                <c:pt idx="310">
                  <c:v>29.9</c:v>
                </c:pt>
                <c:pt idx="311">
                  <c:v>29.9</c:v>
                </c:pt>
                <c:pt idx="312">
                  <c:v>30.4</c:v>
                </c:pt>
                <c:pt idx="313">
                  <c:v>29.8</c:v>
                </c:pt>
                <c:pt idx="314">
                  <c:v>30.4</c:v>
                </c:pt>
                <c:pt idx="315">
                  <c:v>29.2</c:v>
                </c:pt>
                <c:pt idx="316">
                  <c:v>29.9</c:v>
                </c:pt>
                <c:pt idx="317">
                  <c:v>29.3</c:v>
                </c:pt>
                <c:pt idx="318">
                  <c:v>29.0</c:v>
                </c:pt>
                <c:pt idx="319">
                  <c:v>29.6</c:v>
                </c:pt>
                <c:pt idx="320">
                  <c:v>29.2</c:v>
                </c:pt>
                <c:pt idx="321">
                  <c:v>29.3</c:v>
                </c:pt>
                <c:pt idx="322">
                  <c:v>29.9</c:v>
                </c:pt>
                <c:pt idx="323">
                  <c:v>29.5</c:v>
                </c:pt>
                <c:pt idx="324">
                  <c:v>30.0</c:v>
                </c:pt>
                <c:pt idx="325">
                  <c:v>30.1</c:v>
                </c:pt>
                <c:pt idx="326">
                  <c:v>28.6</c:v>
                </c:pt>
                <c:pt idx="327">
                  <c:v>28.5</c:v>
                </c:pt>
                <c:pt idx="328">
                  <c:v>29.2</c:v>
                </c:pt>
                <c:pt idx="329">
                  <c:v>28.9</c:v>
                </c:pt>
                <c:pt idx="330">
                  <c:v>29.3</c:v>
                </c:pt>
                <c:pt idx="331">
                  <c:v>28.6</c:v>
                </c:pt>
                <c:pt idx="332">
                  <c:v>28.3</c:v>
                </c:pt>
                <c:pt idx="333">
                  <c:v>29.1</c:v>
                </c:pt>
                <c:pt idx="334">
                  <c:v>28.8</c:v>
                </c:pt>
                <c:pt idx="335">
                  <c:v>29.7</c:v>
                </c:pt>
                <c:pt idx="336">
                  <c:v>29.7</c:v>
                </c:pt>
                <c:pt idx="337">
                  <c:v>29.4</c:v>
                </c:pt>
                <c:pt idx="338">
                  <c:v>28.9</c:v>
                </c:pt>
                <c:pt idx="339">
                  <c:v>29.0</c:v>
                </c:pt>
                <c:pt idx="340">
                  <c:v>28.3</c:v>
                </c:pt>
                <c:pt idx="341">
                  <c:v>29.2</c:v>
                </c:pt>
                <c:pt idx="342">
                  <c:v>28.8</c:v>
                </c:pt>
                <c:pt idx="343">
                  <c:v>28.9</c:v>
                </c:pt>
                <c:pt idx="344">
                  <c:v>28.6</c:v>
                </c:pt>
                <c:pt idx="345">
                  <c:v>29.4</c:v>
                </c:pt>
                <c:pt idx="346">
                  <c:v>28.5</c:v>
                </c:pt>
                <c:pt idx="347">
                  <c:v>29.0</c:v>
                </c:pt>
                <c:pt idx="348">
                  <c:v>29.2</c:v>
                </c:pt>
                <c:pt idx="349">
                  <c:v>29.5</c:v>
                </c:pt>
                <c:pt idx="350">
                  <c:v>28.5</c:v>
                </c:pt>
                <c:pt idx="351">
                  <c:v>29.5</c:v>
                </c:pt>
                <c:pt idx="352">
                  <c:v>28.8</c:v>
                </c:pt>
                <c:pt idx="353">
                  <c:v>29.5</c:v>
                </c:pt>
                <c:pt idx="354">
                  <c:v>29.7</c:v>
                </c:pt>
                <c:pt idx="355">
                  <c:v>29.6</c:v>
                </c:pt>
                <c:pt idx="356">
                  <c:v>29.8</c:v>
                </c:pt>
                <c:pt idx="357">
                  <c:v>29.5</c:v>
                </c:pt>
                <c:pt idx="358">
                  <c:v>29.0</c:v>
                </c:pt>
                <c:pt idx="359">
                  <c:v>29.0</c:v>
                </c:pt>
                <c:pt idx="360">
                  <c:v>29.0</c:v>
                </c:pt>
                <c:pt idx="361">
                  <c:v>30.2</c:v>
                </c:pt>
                <c:pt idx="362">
                  <c:v>30.0</c:v>
                </c:pt>
                <c:pt idx="363">
                  <c:v>29.7</c:v>
                </c:pt>
                <c:pt idx="364">
                  <c:v>29.5</c:v>
                </c:pt>
                <c:pt idx="365">
                  <c:v>29.2</c:v>
                </c:pt>
                <c:pt idx="366">
                  <c:v>29.2</c:v>
                </c:pt>
                <c:pt idx="367">
                  <c:v>28.5</c:v>
                </c:pt>
                <c:pt idx="368">
                  <c:v>28.7</c:v>
                </c:pt>
                <c:pt idx="369">
                  <c:v>28.2</c:v>
                </c:pt>
                <c:pt idx="370">
                  <c:v>28.7</c:v>
                </c:pt>
                <c:pt idx="371">
                  <c:v>28.9</c:v>
                </c:pt>
                <c:pt idx="372">
                  <c:v>29.5</c:v>
                </c:pt>
                <c:pt idx="373">
                  <c:v>28.4</c:v>
                </c:pt>
                <c:pt idx="374">
                  <c:v>29.0</c:v>
                </c:pt>
                <c:pt idx="375">
                  <c:v>28.4</c:v>
                </c:pt>
                <c:pt idx="376">
                  <c:v>30.0</c:v>
                </c:pt>
                <c:pt idx="377">
                  <c:v>28.4</c:v>
                </c:pt>
                <c:pt idx="378">
                  <c:v>27.9</c:v>
                </c:pt>
                <c:pt idx="379">
                  <c:v>28.1</c:v>
                </c:pt>
                <c:pt idx="380">
                  <c:v>28.3</c:v>
                </c:pt>
                <c:pt idx="381">
                  <c:v>28.3</c:v>
                </c:pt>
                <c:pt idx="382">
                  <c:v>28.5</c:v>
                </c:pt>
                <c:pt idx="383">
                  <c:v>28.9</c:v>
                </c:pt>
                <c:pt idx="384">
                  <c:v>29.0</c:v>
                </c:pt>
                <c:pt idx="385">
                  <c:v>28.6</c:v>
                </c:pt>
                <c:pt idx="386">
                  <c:v>29.4</c:v>
                </c:pt>
                <c:pt idx="387">
                  <c:v>28.5</c:v>
                </c:pt>
                <c:pt idx="388">
                  <c:v>29.3</c:v>
                </c:pt>
                <c:pt idx="389">
                  <c:v>28.9</c:v>
                </c:pt>
                <c:pt idx="390">
                  <c:v>27.6</c:v>
                </c:pt>
                <c:pt idx="391">
                  <c:v>27.6</c:v>
                </c:pt>
                <c:pt idx="392">
                  <c:v>28.5</c:v>
                </c:pt>
                <c:pt idx="393">
                  <c:v>28.4</c:v>
                </c:pt>
                <c:pt idx="394">
                  <c:v>28.2</c:v>
                </c:pt>
                <c:pt idx="395">
                  <c:v>28.5</c:v>
                </c:pt>
                <c:pt idx="396">
                  <c:v>29.0</c:v>
                </c:pt>
                <c:pt idx="397">
                  <c:v>28.7</c:v>
                </c:pt>
                <c:pt idx="398">
                  <c:v>28.3</c:v>
                </c:pt>
                <c:pt idx="399">
                  <c:v>28.0</c:v>
                </c:pt>
                <c:pt idx="400">
                  <c:v>28.3</c:v>
                </c:pt>
                <c:pt idx="401">
                  <c:v>28.9</c:v>
                </c:pt>
                <c:pt idx="402">
                  <c:v>28.6</c:v>
                </c:pt>
                <c:pt idx="403">
                  <c:v>30.0</c:v>
                </c:pt>
                <c:pt idx="404">
                  <c:v>28.8</c:v>
                </c:pt>
                <c:pt idx="405">
                  <c:v>28.5</c:v>
                </c:pt>
                <c:pt idx="406">
                  <c:v>28.3</c:v>
                </c:pt>
                <c:pt idx="407">
                  <c:v>28.0</c:v>
                </c:pt>
                <c:pt idx="408">
                  <c:v>28.3</c:v>
                </c:pt>
                <c:pt idx="409">
                  <c:v>29.2</c:v>
                </c:pt>
                <c:pt idx="410">
                  <c:v>27.7</c:v>
                </c:pt>
                <c:pt idx="411">
                  <c:v>27.6</c:v>
                </c:pt>
                <c:pt idx="412">
                  <c:v>29.8</c:v>
                </c:pt>
                <c:pt idx="413">
                  <c:v>28.3</c:v>
                </c:pt>
                <c:pt idx="414">
                  <c:v>28.8</c:v>
                </c:pt>
                <c:pt idx="415">
                  <c:v>28.0</c:v>
                </c:pt>
                <c:pt idx="416">
                  <c:v>28.7</c:v>
                </c:pt>
                <c:pt idx="417">
                  <c:v>27.8</c:v>
                </c:pt>
                <c:pt idx="418">
                  <c:v>28.2</c:v>
                </c:pt>
                <c:pt idx="419">
                  <c:v>27.8</c:v>
                </c:pt>
                <c:pt idx="420">
                  <c:v>28.2</c:v>
                </c:pt>
                <c:pt idx="421">
                  <c:v>28.4</c:v>
                </c:pt>
                <c:pt idx="422">
                  <c:v>28.5</c:v>
                </c:pt>
                <c:pt idx="423">
                  <c:v>28.4</c:v>
                </c:pt>
                <c:pt idx="424">
                  <c:v>28.6</c:v>
                </c:pt>
                <c:pt idx="425">
                  <c:v>28.4</c:v>
                </c:pt>
                <c:pt idx="426">
                  <c:v>28.2</c:v>
                </c:pt>
                <c:pt idx="427">
                  <c:v>28.3</c:v>
                </c:pt>
                <c:pt idx="428">
                  <c:v>28.1</c:v>
                </c:pt>
                <c:pt idx="429">
                  <c:v>28.1</c:v>
                </c:pt>
                <c:pt idx="430">
                  <c:v>28.6</c:v>
                </c:pt>
                <c:pt idx="431">
                  <c:v>29.4</c:v>
                </c:pt>
                <c:pt idx="432">
                  <c:v>28.7</c:v>
                </c:pt>
                <c:pt idx="433">
                  <c:v>28.5</c:v>
                </c:pt>
                <c:pt idx="434">
                  <c:v>28.0</c:v>
                </c:pt>
                <c:pt idx="435">
                  <c:v>28.5</c:v>
                </c:pt>
                <c:pt idx="436">
                  <c:v>28.5</c:v>
                </c:pt>
                <c:pt idx="437">
                  <c:v>27.6</c:v>
                </c:pt>
                <c:pt idx="438">
                  <c:v>28.9</c:v>
                </c:pt>
                <c:pt idx="439">
                  <c:v>28.3</c:v>
                </c:pt>
                <c:pt idx="440">
                  <c:v>28.4</c:v>
                </c:pt>
                <c:pt idx="441">
                  <c:v>27.9</c:v>
                </c:pt>
                <c:pt idx="442">
                  <c:v>28.2</c:v>
                </c:pt>
                <c:pt idx="443">
                  <c:v>28.6</c:v>
                </c:pt>
                <c:pt idx="444">
                  <c:v>29.0</c:v>
                </c:pt>
                <c:pt idx="445">
                  <c:v>28.7</c:v>
                </c:pt>
                <c:pt idx="446">
                  <c:v>27.7</c:v>
                </c:pt>
                <c:pt idx="447">
                  <c:v>28.1</c:v>
                </c:pt>
                <c:pt idx="448">
                  <c:v>27.1</c:v>
                </c:pt>
                <c:pt idx="449">
                  <c:v>28.1</c:v>
                </c:pt>
                <c:pt idx="450">
                  <c:v>28.4</c:v>
                </c:pt>
                <c:pt idx="451">
                  <c:v>28.1</c:v>
                </c:pt>
                <c:pt idx="452">
                  <c:v>28.0</c:v>
                </c:pt>
                <c:pt idx="453">
                  <c:v>28.8</c:v>
                </c:pt>
                <c:pt idx="454">
                  <c:v>28.4</c:v>
                </c:pt>
                <c:pt idx="455">
                  <c:v>27.3</c:v>
                </c:pt>
                <c:pt idx="456">
                  <c:v>28.3</c:v>
                </c:pt>
                <c:pt idx="457">
                  <c:v>29.2</c:v>
                </c:pt>
                <c:pt idx="458">
                  <c:v>28.5</c:v>
                </c:pt>
                <c:pt idx="459">
                  <c:v>29.3</c:v>
                </c:pt>
                <c:pt idx="460">
                  <c:v>28.3</c:v>
                </c:pt>
                <c:pt idx="461">
                  <c:v>28.5</c:v>
                </c:pt>
                <c:pt idx="462">
                  <c:v>29.6</c:v>
                </c:pt>
                <c:pt idx="463">
                  <c:v>27.9</c:v>
                </c:pt>
                <c:pt idx="464">
                  <c:v>28.6</c:v>
                </c:pt>
                <c:pt idx="465">
                  <c:v>29.0</c:v>
                </c:pt>
                <c:pt idx="466">
                  <c:v>27.9</c:v>
                </c:pt>
                <c:pt idx="467">
                  <c:v>27.9</c:v>
                </c:pt>
                <c:pt idx="468">
                  <c:v>28.4</c:v>
                </c:pt>
                <c:pt idx="469">
                  <c:v>27.8</c:v>
                </c:pt>
                <c:pt idx="470">
                  <c:v>27.8</c:v>
                </c:pt>
                <c:pt idx="471">
                  <c:v>28.7</c:v>
                </c:pt>
                <c:pt idx="472">
                  <c:v>28.1</c:v>
                </c:pt>
                <c:pt idx="473">
                  <c:v>27.5</c:v>
                </c:pt>
                <c:pt idx="474">
                  <c:v>28.3</c:v>
                </c:pt>
                <c:pt idx="475">
                  <c:v>28.4</c:v>
                </c:pt>
                <c:pt idx="476">
                  <c:v>28.7</c:v>
                </c:pt>
                <c:pt idx="477">
                  <c:v>28.8</c:v>
                </c:pt>
                <c:pt idx="478">
                  <c:v>27.9</c:v>
                </c:pt>
                <c:pt idx="479">
                  <c:v>28.8</c:v>
                </c:pt>
                <c:pt idx="480">
                  <c:v>29.4</c:v>
                </c:pt>
                <c:pt idx="481">
                  <c:v>27.6</c:v>
                </c:pt>
                <c:pt idx="482">
                  <c:v>28.5</c:v>
                </c:pt>
                <c:pt idx="483">
                  <c:v>27.6</c:v>
                </c:pt>
                <c:pt idx="484">
                  <c:v>28.1</c:v>
                </c:pt>
                <c:pt idx="485">
                  <c:v>28.0</c:v>
                </c:pt>
                <c:pt idx="486">
                  <c:v>29.0</c:v>
                </c:pt>
                <c:pt idx="487">
                  <c:v>27.9</c:v>
                </c:pt>
                <c:pt idx="488">
                  <c:v>28.7</c:v>
                </c:pt>
                <c:pt idx="489">
                  <c:v>28.7</c:v>
                </c:pt>
                <c:pt idx="490">
                  <c:v>27.2</c:v>
                </c:pt>
                <c:pt idx="491">
                  <c:v>27.8</c:v>
                </c:pt>
                <c:pt idx="492">
                  <c:v>28.4</c:v>
                </c:pt>
                <c:pt idx="493">
                  <c:v>27.5</c:v>
                </c:pt>
                <c:pt idx="494">
                  <c:v>28.7</c:v>
                </c:pt>
                <c:pt idx="495">
                  <c:v>28.4</c:v>
                </c:pt>
                <c:pt idx="496">
                  <c:v>27.4</c:v>
                </c:pt>
                <c:pt idx="497">
                  <c:v>28.1</c:v>
                </c:pt>
                <c:pt idx="498">
                  <c:v>27.7</c:v>
                </c:pt>
                <c:pt idx="499">
                  <c:v>28.5</c:v>
                </c:pt>
                <c:pt idx="500">
                  <c:v>28.2</c:v>
                </c:pt>
                <c:pt idx="501">
                  <c:v>27.9</c:v>
                </c:pt>
                <c:pt idx="502">
                  <c:v>28.2</c:v>
                </c:pt>
                <c:pt idx="503">
                  <c:v>28.4</c:v>
                </c:pt>
                <c:pt idx="504">
                  <c:v>28.4</c:v>
                </c:pt>
                <c:pt idx="505">
                  <c:v>29.0</c:v>
                </c:pt>
                <c:pt idx="506">
                  <c:v>27.6</c:v>
                </c:pt>
                <c:pt idx="507">
                  <c:v>27.4</c:v>
                </c:pt>
                <c:pt idx="508">
                  <c:v>28.3</c:v>
                </c:pt>
                <c:pt idx="509">
                  <c:v>28.4</c:v>
                </c:pt>
                <c:pt idx="510">
                  <c:v>28.0</c:v>
                </c:pt>
                <c:pt idx="511">
                  <c:v>28.6</c:v>
                </c:pt>
                <c:pt idx="512">
                  <c:v>28.7</c:v>
                </c:pt>
                <c:pt idx="513">
                  <c:v>29.1</c:v>
                </c:pt>
                <c:pt idx="514">
                  <c:v>28.2</c:v>
                </c:pt>
                <c:pt idx="515">
                  <c:v>27.0</c:v>
                </c:pt>
                <c:pt idx="516">
                  <c:v>27.7</c:v>
                </c:pt>
                <c:pt idx="517">
                  <c:v>27.8</c:v>
                </c:pt>
                <c:pt idx="518">
                  <c:v>28.1</c:v>
                </c:pt>
                <c:pt idx="519">
                  <c:v>28.2</c:v>
                </c:pt>
                <c:pt idx="520">
                  <c:v>28.0</c:v>
                </c:pt>
                <c:pt idx="521">
                  <c:v>28.1</c:v>
                </c:pt>
                <c:pt idx="522">
                  <c:v>28.4</c:v>
                </c:pt>
                <c:pt idx="523">
                  <c:v>27.0</c:v>
                </c:pt>
                <c:pt idx="524">
                  <c:v>27.7</c:v>
                </c:pt>
                <c:pt idx="525">
                  <c:v>27.2</c:v>
                </c:pt>
                <c:pt idx="526">
                  <c:v>27.7</c:v>
                </c:pt>
                <c:pt idx="527">
                  <c:v>28.0</c:v>
                </c:pt>
                <c:pt idx="528">
                  <c:v>27.9</c:v>
                </c:pt>
                <c:pt idx="529">
                  <c:v>27.4</c:v>
                </c:pt>
                <c:pt idx="530">
                  <c:v>28.2</c:v>
                </c:pt>
                <c:pt idx="531">
                  <c:v>27.6</c:v>
                </c:pt>
                <c:pt idx="532">
                  <c:v>27.5</c:v>
                </c:pt>
                <c:pt idx="533">
                  <c:v>27.9</c:v>
                </c:pt>
                <c:pt idx="534">
                  <c:v>26.8</c:v>
                </c:pt>
                <c:pt idx="535">
                  <c:v>27.6</c:v>
                </c:pt>
                <c:pt idx="536">
                  <c:v>27.7</c:v>
                </c:pt>
                <c:pt idx="537">
                  <c:v>27.8</c:v>
                </c:pt>
                <c:pt idx="538">
                  <c:v>28.1</c:v>
                </c:pt>
                <c:pt idx="539">
                  <c:v>27.6</c:v>
                </c:pt>
                <c:pt idx="540">
                  <c:v>27.8</c:v>
                </c:pt>
                <c:pt idx="541">
                  <c:v>28.0</c:v>
                </c:pt>
                <c:pt idx="542">
                  <c:v>28.5</c:v>
                </c:pt>
                <c:pt idx="543">
                  <c:v>27.2</c:v>
                </c:pt>
                <c:pt idx="544">
                  <c:v>27.6</c:v>
                </c:pt>
                <c:pt idx="545">
                  <c:v>26.6</c:v>
                </c:pt>
                <c:pt idx="546">
                  <c:v>27.2</c:v>
                </c:pt>
                <c:pt idx="547">
                  <c:v>26.9</c:v>
                </c:pt>
                <c:pt idx="548">
                  <c:v>27.3</c:v>
                </c:pt>
                <c:pt idx="549">
                  <c:v>27.3</c:v>
                </c:pt>
                <c:pt idx="550">
                  <c:v>28.1</c:v>
                </c:pt>
                <c:pt idx="551">
                  <c:v>27.4</c:v>
                </c:pt>
                <c:pt idx="552">
                  <c:v>27.6</c:v>
                </c:pt>
                <c:pt idx="553">
                  <c:v>27.8</c:v>
                </c:pt>
                <c:pt idx="554">
                  <c:v>27.6</c:v>
                </c:pt>
                <c:pt idx="555">
                  <c:v>27.5</c:v>
                </c:pt>
                <c:pt idx="556">
                  <c:v>27.5</c:v>
                </c:pt>
                <c:pt idx="557">
                  <c:v>27.4</c:v>
                </c:pt>
                <c:pt idx="558">
                  <c:v>27.9</c:v>
                </c:pt>
                <c:pt idx="559">
                  <c:v>27.2</c:v>
                </c:pt>
                <c:pt idx="560">
                  <c:v>27.5</c:v>
                </c:pt>
                <c:pt idx="561">
                  <c:v>28.0</c:v>
                </c:pt>
                <c:pt idx="562">
                  <c:v>27.8</c:v>
                </c:pt>
                <c:pt idx="563">
                  <c:v>27.5</c:v>
                </c:pt>
                <c:pt idx="564">
                  <c:v>27.2</c:v>
                </c:pt>
                <c:pt idx="565">
                  <c:v>27.4</c:v>
                </c:pt>
                <c:pt idx="566">
                  <c:v>27.8</c:v>
                </c:pt>
                <c:pt idx="567">
                  <c:v>27.6</c:v>
                </c:pt>
                <c:pt idx="568">
                  <c:v>28.4</c:v>
                </c:pt>
                <c:pt idx="569">
                  <c:v>27.0</c:v>
                </c:pt>
                <c:pt idx="570">
                  <c:v>27.9</c:v>
                </c:pt>
                <c:pt idx="571">
                  <c:v>27.3</c:v>
                </c:pt>
                <c:pt idx="572">
                  <c:v>26.2</c:v>
                </c:pt>
                <c:pt idx="573">
                  <c:v>27.1</c:v>
                </c:pt>
                <c:pt idx="574">
                  <c:v>27.1</c:v>
                </c:pt>
                <c:pt idx="575">
                  <c:v>27.2</c:v>
                </c:pt>
                <c:pt idx="576">
                  <c:v>27.6</c:v>
                </c:pt>
                <c:pt idx="577">
                  <c:v>27.3</c:v>
                </c:pt>
                <c:pt idx="578">
                  <c:v>28.3</c:v>
                </c:pt>
                <c:pt idx="579">
                  <c:v>28.0</c:v>
                </c:pt>
                <c:pt idx="580">
                  <c:v>27.2</c:v>
                </c:pt>
                <c:pt idx="581">
                  <c:v>27.2</c:v>
                </c:pt>
                <c:pt idx="582">
                  <c:v>28.5</c:v>
                </c:pt>
                <c:pt idx="583">
                  <c:v>27.9</c:v>
                </c:pt>
                <c:pt idx="584">
                  <c:v>27.4</c:v>
                </c:pt>
                <c:pt idx="585">
                  <c:v>26.9</c:v>
                </c:pt>
                <c:pt idx="586">
                  <c:v>27.9</c:v>
                </c:pt>
                <c:pt idx="587">
                  <c:v>27.4</c:v>
                </c:pt>
                <c:pt idx="588">
                  <c:v>27.1</c:v>
                </c:pt>
                <c:pt idx="589">
                  <c:v>27.2</c:v>
                </c:pt>
                <c:pt idx="590">
                  <c:v>27.3</c:v>
                </c:pt>
                <c:pt idx="591">
                  <c:v>27.3</c:v>
                </c:pt>
                <c:pt idx="592">
                  <c:v>27.0</c:v>
                </c:pt>
                <c:pt idx="593">
                  <c:v>27.9</c:v>
                </c:pt>
                <c:pt idx="594">
                  <c:v>27.6</c:v>
                </c:pt>
                <c:pt idx="595">
                  <c:v>27.1</c:v>
                </c:pt>
                <c:pt idx="596">
                  <c:v>26.6</c:v>
                </c:pt>
                <c:pt idx="597">
                  <c:v>27.7</c:v>
                </c:pt>
                <c:pt idx="598">
                  <c:v>27.3</c:v>
                </c:pt>
                <c:pt idx="599">
                  <c:v>27.5</c:v>
                </c:pt>
                <c:pt idx="600">
                  <c:v>27.5</c:v>
                </c:pt>
                <c:pt idx="601">
                  <c:v>27.7</c:v>
                </c:pt>
                <c:pt idx="602">
                  <c:v>27.1</c:v>
                </c:pt>
                <c:pt idx="603">
                  <c:v>28.0</c:v>
                </c:pt>
                <c:pt idx="604">
                  <c:v>28.1</c:v>
                </c:pt>
                <c:pt idx="605">
                  <c:v>28.0</c:v>
                </c:pt>
                <c:pt idx="606">
                  <c:v>26.6</c:v>
                </c:pt>
                <c:pt idx="607">
                  <c:v>27.1</c:v>
                </c:pt>
                <c:pt idx="608">
                  <c:v>27.0</c:v>
                </c:pt>
                <c:pt idx="609">
                  <c:v>27.8</c:v>
                </c:pt>
                <c:pt idx="610">
                  <c:v>26.5</c:v>
                </c:pt>
                <c:pt idx="611">
                  <c:v>26.7</c:v>
                </c:pt>
                <c:pt idx="612">
                  <c:v>26.6</c:v>
                </c:pt>
                <c:pt idx="613">
                  <c:v>27.2</c:v>
                </c:pt>
                <c:pt idx="614">
                  <c:v>27.8</c:v>
                </c:pt>
                <c:pt idx="615">
                  <c:v>28.0</c:v>
                </c:pt>
                <c:pt idx="616">
                  <c:v>27.8</c:v>
                </c:pt>
                <c:pt idx="617">
                  <c:v>27.2</c:v>
                </c:pt>
                <c:pt idx="618">
                  <c:v>27.6</c:v>
                </c:pt>
                <c:pt idx="619">
                  <c:v>28.0</c:v>
                </c:pt>
                <c:pt idx="620">
                  <c:v>27.2</c:v>
                </c:pt>
                <c:pt idx="621">
                  <c:v>27.5</c:v>
                </c:pt>
                <c:pt idx="622">
                  <c:v>27.2</c:v>
                </c:pt>
                <c:pt idx="623">
                  <c:v>27.6</c:v>
                </c:pt>
                <c:pt idx="624">
                  <c:v>27.4</c:v>
                </c:pt>
                <c:pt idx="625">
                  <c:v>26.9</c:v>
                </c:pt>
                <c:pt idx="626">
                  <c:v>27.2</c:v>
                </c:pt>
                <c:pt idx="627">
                  <c:v>27.2</c:v>
                </c:pt>
                <c:pt idx="628">
                  <c:v>27.0</c:v>
                </c:pt>
                <c:pt idx="629">
                  <c:v>26.9</c:v>
                </c:pt>
                <c:pt idx="630">
                  <c:v>27.2</c:v>
                </c:pt>
                <c:pt idx="631">
                  <c:v>27.6</c:v>
                </c:pt>
                <c:pt idx="632">
                  <c:v>26.8</c:v>
                </c:pt>
                <c:pt idx="633">
                  <c:v>26.5</c:v>
                </c:pt>
                <c:pt idx="634">
                  <c:v>27.0</c:v>
                </c:pt>
                <c:pt idx="635">
                  <c:v>27.3</c:v>
                </c:pt>
                <c:pt idx="636">
                  <c:v>26.8</c:v>
                </c:pt>
                <c:pt idx="637">
                  <c:v>26.5</c:v>
                </c:pt>
                <c:pt idx="638">
                  <c:v>27.4</c:v>
                </c:pt>
                <c:pt idx="639">
                  <c:v>27.2</c:v>
                </c:pt>
                <c:pt idx="640">
                  <c:v>27.5</c:v>
                </c:pt>
                <c:pt idx="641">
                  <c:v>27.5</c:v>
                </c:pt>
                <c:pt idx="642">
                  <c:v>26.5</c:v>
                </c:pt>
                <c:pt idx="643">
                  <c:v>27.4</c:v>
                </c:pt>
                <c:pt idx="644">
                  <c:v>26.9</c:v>
                </c:pt>
                <c:pt idx="645">
                  <c:v>26.8</c:v>
                </c:pt>
                <c:pt idx="646">
                  <c:v>27.6</c:v>
                </c:pt>
                <c:pt idx="647">
                  <c:v>27.6</c:v>
                </c:pt>
                <c:pt idx="648">
                  <c:v>27.2</c:v>
                </c:pt>
                <c:pt idx="649">
                  <c:v>27.4</c:v>
                </c:pt>
                <c:pt idx="650">
                  <c:v>27.5</c:v>
                </c:pt>
                <c:pt idx="651">
                  <c:v>27.5</c:v>
                </c:pt>
                <c:pt idx="652">
                  <c:v>27.5</c:v>
                </c:pt>
                <c:pt idx="653">
                  <c:v>27.1</c:v>
                </c:pt>
                <c:pt idx="654">
                  <c:v>27.7</c:v>
                </c:pt>
                <c:pt idx="655">
                  <c:v>27.9</c:v>
                </c:pt>
                <c:pt idx="656">
                  <c:v>25.9</c:v>
                </c:pt>
                <c:pt idx="657">
                  <c:v>27.7</c:v>
                </c:pt>
                <c:pt idx="658">
                  <c:v>26.9</c:v>
                </c:pt>
                <c:pt idx="659">
                  <c:v>27.3</c:v>
                </c:pt>
                <c:pt idx="660">
                  <c:v>27.9</c:v>
                </c:pt>
                <c:pt idx="661">
                  <c:v>27.0</c:v>
                </c:pt>
                <c:pt idx="662">
                  <c:v>28.1</c:v>
                </c:pt>
                <c:pt idx="663">
                  <c:v>26.6</c:v>
                </c:pt>
                <c:pt idx="664">
                  <c:v>27.2</c:v>
                </c:pt>
                <c:pt idx="665">
                  <c:v>27.3</c:v>
                </c:pt>
                <c:pt idx="666">
                  <c:v>27.0</c:v>
                </c:pt>
                <c:pt idx="667">
                  <c:v>27.2</c:v>
                </c:pt>
                <c:pt idx="668">
                  <c:v>27.6</c:v>
                </c:pt>
                <c:pt idx="669">
                  <c:v>27.2</c:v>
                </c:pt>
                <c:pt idx="670">
                  <c:v>26.7</c:v>
                </c:pt>
                <c:pt idx="671">
                  <c:v>27.0</c:v>
                </c:pt>
                <c:pt idx="672">
                  <c:v>27.5</c:v>
                </c:pt>
                <c:pt idx="673">
                  <c:v>27.1</c:v>
                </c:pt>
                <c:pt idx="674">
                  <c:v>27.1</c:v>
                </c:pt>
                <c:pt idx="675">
                  <c:v>26.7</c:v>
                </c:pt>
                <c:pt idx="676">
                  <c:v>26.3</c:v>
                </c:pt>
                <c:pt idx="677">
                  <c:v>27.4</c:v>
                </c:pt>
                <c:pt idx="678">
                  <c:v>26.0</c:v>
                </c:pt>
                <c:pt idx="679">
                  <c:v>26.9</c:v>
                </c:pt>
                <c:pt idx="680">
                  <c:v>26.6</c:v>
                </c:pt>
                <c:pt idx="681">
                  <c:v>27.5</c:v>
                </c:pt>
                <c:pt idx="682">
                  <c:v>27.3</c:v>
                </c:pt>
                <c:pt idx="683">
                  <c:v>27.4</c:v>
                </c:pt>
                <c:pt idx="684">
                  <c:v>27.3</c:v>
                </c:pt>
                <c:pt idx="685">
                  <c:v>26.8</c:v>
                </c:pt>
                <c:pt idx="686">
                  <c:v>26.4</c:v>
                </c:pt>
                <c:pt idx="687">
                  <c:v>27.1</c:v>
                </c:pt>
                <c:pt idx="688">
                  <c:v>26.9</c:v>
                </c:pt>
                <c:pt idx="689">
                  <c:v>27.4</c:v>
                </c:pt>
                <c:pt idx="690">
                  <c:v>26.9</c:v>
                </c:pt>
                <c:pt idx="691">
                  <c:v>26.5</c:v>
                </c:pt>
                <c:pt idx="692">
                  <c:v>26.0</c:v>
                </c:pt>
                <c:pt idx="693">
                  <c:v>26.8</c:v>
                </c:pt>
                <c:pt idx="694">
                  <c:v>26.9</c:v>
                </c:pt>
                <c:pt idx="695">
                  <c:v>27.3</c:v>
                </c:pt>
                <c:pt idx="696">
                  <c:v>26.1</c:v>
                </c:pt>
                <c:pt idx="697">
                  <c:v>26.6</c:v>
                </c:pt>
                <c:pt idx="698">
                  <c:v>27.0</c:v>
                </c:pt>
                <c:pt idx="699">
                  <c:v>26.8</c:v>
                </c:pt>
                <c:pt idx="700">
                  <c:v>26.1</c:v>
                </c:pt>
                <c:pt idx="701">
                  <c:v>26.6</c:v>
                </c:pt>
                <c:pt idx="702">
                  <c:v>27.2</c:v>
                </c:pt>
                <c:pt idx="703">
                  <c:v>26.8</c:v>
                </c:pt>
                <c:pt idx="704">
                  <c:v>27.0</c:v>
                </c:pt>
                <c:pt idx="705">
                  <c:v>26.9</c:v>
                </c:pt>
                <c:pt idx="706">
                  <c:v>27.4</c:v>
                </c:pt>
                <c:pt idx="707">
                  <c:v>26.4</c:v>
                </c:pt>
                <c:pt idx="708">
                  <c:v>26.6</c:v>
                </c:pt>
                <c:pt idx="709">
                  <c:v>27.2</c:v>
                </c:pt>
                <c:pt idx="710">
                  <c:v>26.6</c:v>
                </c:pt>
                <c:pt idx="711">
                  <c:v>26.5</c:v>
                </c:pt>
                <c:pt idx="712">
                  <c:v>27.2</c:v>
                </c:pt>
                <c:pt idx="713">
                  <c:v>26.3</c:v>
                </c:pt>
                <c:pt idx="714">
                  <c:v>25.9</c:v>
                </c:pt>
                <c:pt idx="715">
                  <c:v>26.7</c:v>
                </c:pt>
                <c:pt idx="716">
                  <c:v>27.0</c:v>
                </c:pt>
                <c:pt idx="717">
                  <c:v>26.7</c:v>
                </c:pt>
                <c:pt idx="718">
                  <c:v>26.2</c:v>
                </c:pt>
                <c:pt idx="719">
                  <c:v>26.8</c:v>
                </c:pt>
                <c:pt idx="720">
                  <c:v>26.3</c:v>
                </c:pt>
                <c:pt idx="721">
                  <c:v>27.0</c:v>
                </c:pt>
                <c:pt idx="722">
                  <c:v>27.2</c:v>
                </c:pt>
                <c:pt idx="723">
                  <c:v>27.4</c:v>
                </c:pt>
                <c:pt idx="724">
                  <c:v>27.5</c:v>
                </c:pt>
                <c:pt idx="725">
                  <c:v>26.4</c:v>
                </c:pt>
                <c:pt idx="726">
                  <c:v>26.4</c:v>
                </c:pt>
                <c:pt idx="727">
                  <c:v>26.3</c:v>
                </c:pt>
                <c:pt idx="728">
                  <c:v>27.3</c:v>
                </c:pt>
                <c:pt idx="729">
                  <c:v>26.8</c:v>
                </c:pt>
                <c:pt idx="730">
                  <c:v>27.1</c:v>
                </c:pt>
                <c:pt idx="731">
                  <c:v>26.6</c:v>
                </c:pt>
                <c:pt idx="732">
                  <c:v>26.5</c:v>
                </c:pt>
                <c:pt idx="733">
                  <c:v>25.8</c:v>
                </c:pt>
                <c:pt idx="734">
                  <c:v>26.8</c:v>
                </c:pt>
                <c:pt idx="735">
                  <c:v>27.5</c:v>
                </c:pt>
                <c:pt idx="736">
                  <c:v>27.0</c:v>
                </c:pt>
                <c:pt idx="737">
                  <c:v>26.4</c:v>
                </c:pt>
                <c:pt idx="738">
                  <c:v>27.1</c:v>
                </c:pt>
                <c:pt idx="739">
                  <c:v>26.4</c:v>
                </c:pt>
                <c:pt idx="740">
                  <c:v>26.1</c:v>
                </c:pt>
                <c:pt idx="741">
                  <c:v>26.8</c:v>
                </c:pt>
                <c:pt idx="742">
                  <c:v>26.8</c:v>
                </c:pt>
                <c:pt idx="743">
                  <c:v>25.7</c:v>
                </c:pt>
                <c:pt idx="744">
                  <c:v>26.6</c:v>
                </c:pt>
                <c:pt idx="745">
                  <c:v>25.6</c:v>
                </c:pt>
                <c:pt idx="746">
                  <c:v>26.7</c:v>
                </c:pt>
                <c:pt idx="747">
                  <c:v>26.4</c:v>
                </c:pt>
                <c:pt idx="748">
                  <c:v>26.8</c:v>
                </c:pt>
                <c:pt idx="749">
                  <c:v>27.0</c:v>
                </c:pt>
                <c:pt idx="750">
                  <c:v>26.3</c:v>
                </c:pt>
                <c:pt idx="751">
                  <c:v>27.3</c:v>
                </c:pt>
                <c:pt idx="752">
                  <c:v>27.1</c:v>
                </c:pt>
                <c:pt idx="753">
                  <c:v>27.2</c:v>
                </c:pt>
                <c:pt idx="754">
                  <c:v>26.6</c:v>
                </c:pt>
                <c:pt idx="755">
                  <c:v>26.1</c:v>
                </c:pt>
                <c:pt idx="756">
                  <c:v>26.2</c:v>
                </c:pt>
                <c:pt idx="757">
                  <c:v>26.4</c:v>
                </c:pt>
                <c:pt idx="758">
                  <c:v>27.2</c:v>
                </c:pt>
                <c:pt idx="759">
                  <c:v>26.4</c:v>
                </c:pt>
                <c:pt idx="760">
                  <c:v>26.9</c:v>
                </c:pt>
                <c:pt idx="761">
                  <c:v>26.4</c:v>
                </c:pt>
                <c:pt idx="762">
                  <c:v>26.5</c:v>
                </c:pt>
                <c:pt idx="763">
                  <c:v>26.5</c:v>
                </c:pt>
                <c:pt idx="764">
                  <c:v>25.9</c:v>
                </c:pt>
                <c:pt idx="765">
                  <c:v>26.4</c:v>
                </c:pt>
                <c:pt idx="766">
                  <c:v>25.8</c:v>
                </c:pt>
                <c:pt idx="767">
                  <c:v>27.5</c:v>
                </c:pt>
                <c:pt idx="768">
                  <c:v>26.8</c:v>
                </c:pt>
                <c:pt idx="769">
                  <c:v>26.1</c:v>
                </c:pt>
                <c:pt idx="770">
                  <c:v>27.3</c:v>
                </c:pt>
                <c:pt idx="771">
                  <c:v>26.9</c:v>
                </c:pt>
                <c:pt idx="772">
                  <c:v>27.3</c:v>
                </c:pt>
                <c:pt idx="773">
                  <c:v>26.5</c:v>
                </c:pt>
                <c:pt idx="774">
                  <c:v>27.3</c:v>
                </c:pt>
                <c:pt idx="775">
                  <c:v>27.4</c:v>
                </c:pt>
                <c:pt idx="776">
                  <c:v>26.7</c:v>
                </c:pt>
                <c:pt idx="777">
                  <c:v>26.1</c:v>
                </c:pt>
                <c:pt idx="778">
                  <c:v>26.5</c:v>
                </c:pt>
                <c:pt idx="779">
                  <c:v>27.0</c:v>
                </c:pt>
                <c:pt idx="780">
                  <c:v>25.9</c:v>
                </c:pt>
                <c:pt idx="781">
                  <c:v>27.3</c:v>
                </c:pt>
                <c:pt idx="782">
                  <c:v>26.3</c:v>
                </c:pt>
                <c:pt idx="783">
                  <c:v>26.8</c:v>
                </c:pt>
                <c:pt idx="784">
                  <c:v>26.6</c:v>
                </c:pt>
                <c:pt idx="785">
                  <c:v>26.9</c:v>
                </c:pt>
                <c:pt idx="786">
                  <c:v>26.2</c:v>
                </c:pt>
                <c:pt idx="787">
                  <c:v>26.8</c:v>
                </c:pt>
                <c:pt idx="788">
                  <c:v>27.2</c:v>
                </c:pt>
                <c:pt idx="789">
                  <c:v>26.9</c:v>
                </c:pt>
                <c:pt idx="790">
                  <c:v>26.6</c:v>
                </c:pt>
                <c:pt idx="791">
                  <c:v>27.4</c:v>
                </c:pt>
                <c:pt idx="792">
                  <c:v>26.4</c:v>
                </c:pt>
                <c:pt idx="793">
                  <c:v>27.4</c:v>
                </c:pt>
                <c:pt idx="794">
                  <c:v>25.9</c:v>
                </c:pt>
                <c:pt idx="795">
                  <c:v>26.3</c:v>
                </c:pt>
                <c:pt idx="796">
                  <c:v>26.5</c:v>
                </c:pt>
                <c:pt idx="797">
                  <c:v>26.4</c:v>
                </c:pt>
                <c:pt idx="798">
                  <c:v>26.4</c:v>
                </c:pt>
                <c:pt idx="799">
                  <c:v>26.4</c:v>
                </c:pt>
                <c:pt idx="800">
                  <c:v>27.5</c:v>
                </c:pt>
                <c:pt idx="801">
                  <c:v>26.3</c:v>
                </c:pt>
                <c:pt idx="802">
                  <c:v>26.3</c:v>
                </c:pt>
                <c:pt idx="803">
                  <c:v>26.5</c:v>
                </c:pt>
                <c:pt idx="804">
                  <c:v>26.7</c:v>
                </c:pt>
                <c:pt idx="805">
                  <c:v>25.9</c:v>
                </c:pt>
                <c:pt idx="806">
                  <c:v>26.8</c:v>
                </c:pt>
                <c:pt idx="807">
                  <c:v>25.8</c:v>
                </c:pt>
                <c:pt idx="808">
                  <c:v>26.5</c:v>
                </c:pt>
                <c:pt idx="809">
                  <c:v>26.3</c:v>
                </c:pt>
                <c:pt idx="810">
                  <c:v>26.3</c:v>
                </c:pt>
                <c:pt idx="811">
                  <c:v>26.4</c:v>
                </c:pt>
                <c:pt idx="812">
                  <c:v>26.4</c:v>
                </c:pt>
                <c:pt idx="813">
                  <c:v>26.1</c:v>
                </c:pt>
                <c:pt idx="814">
                  <c:v>26.7</c:v>
                </c:pt>
                <c:pt idx="815">
                  <c:v>25.8</c:v>
                </c:pt>
                <c:pt idx="816">
                  <c:v>26.9</c:v>
                </c:pt>
                <c:pt idx="817">
                  <c:v>26.9</c:v>
                </c:pt>
                <c:pt idx="818">
                  <c:v>26.5</c:v>
                </c:pt>
                <c:pt idx="819">
                  <c:v>25.8</c:v>
                </c:pt>
                <c:pt idx="820">
                  <c:v>26.5</c:v>
                </c:pt>
                <c:pt idx="821">
                  <c:v>25.4</c:v>
                </c:pt>
                <c:pt idx="822">
                  <c:v>26.4</c:v>
                </c:pt>
                <c:pt idx="823">
                  <c:v>26.0</c:v>
                </c:pt>
                <c:pt idx="824">
                  <c:v>26.2</c:v>
                </c:pt>
                <c:pt idx="825">
                  <c:v>26.0</c:v>
                </c:pt>
                <c:pt idx="826">
                  <c:v>26.0</c:v>
                </c:pt>
                <c:pt idx="827">
                  <c:v>27.2</c:v>
                </c:pt>
                <c:pt idx="828">
                  <c:v>26.5</c:v>
                </c:pt>
                <c:pt idx="829">
                  <c:v>26.6</c:v>
                </c:pt>
                <c:pt idx="830">
                  <c:v>25.9</c:v>
                </c:pt>
                <c:pt idx="831">
                  <c:v>26.5</c:v>
                </c:pt>
                <c:pt idx="832">
                  <c:v>25.8</c:v>
                </c:pt>
                <c:pt idx="833">
                  <c:v>26.6</c:v>
                </c:pt>
                <c:pt idx="834">
                  <c:v>25.7</c:v>
                </c:pt>
                <c:pt idx="835">
                  <c:v>26.5</c:v>
                </c:pt>
                <c:pt idx="836">
                  <c:v>26.8</c:v>
                </c:pt>
                <c:pt idx="837">
                  <c:v>25.9</c:v>
                </c:pt>
                <c:pt idx="838">
                  <c:v>26.7</c:v>
                </c:pt>
                <c:pt idx="839">
                  <c:v>26.1</c:v>
                </c:pt>
                <c:pt idx="840">
                  <c:v>26.8</c:v>
                </c:pt>
                <c:pt idx="841">
                  <c:v>26.3</c:v>
                </c:pt>
                <c:pt idx="842">
                  <c:v>25.6</c:v>
                </c:pt>
                <c:pt idx="843">
                  <c:v>26.2</c:v>
                </c:pt>
                <c:pt idx="844">
                  <c:v>26.4</c:v>
                </c:pt>
                <c:pt idx="845">
                  <c:v>26.5</c:v>
                </c:pt>
                <c:pt idx="846">
                  <c:v>26.5</c:v>
                </c:pt>
                <c:pt idx="847">
                  <c:v>26.7</c:v>
                </c:pt>
                <c:pt idx="848">
                  <c:v>27.0</c:v>
                </c:pt>
                <c:pt idx="849">
                  <c:v>25.8</c:v>
                </c:pt>
                <c:pt idx="850">
                  <c:v>25.9</c:v>
                </c:pt>
                <c:pt idx="851">
                  <c:v>26.6</c:v>
                </c:pt>
                <c:pt idx="852">
                  <c:v>26.7</c:v>
                </c:pt>
                <c:pt idx="853">
                  <c:v>26.2</c:v>
                </c:pt>
                <c:pt idx="854">
                  <c:v>26.1</c:v>
                </c:pt>
                <c:pt idx="855">
                  <c:v>26.6</c:v>
                </c:pt>
                <c:pt idx="856">
                  <c:v>25.8</c:v>
                </c:pt>
                <c:pt idx="857">
                  <c:v>25.7</c:v>
                </c:pt>
                <c:pt idx="858">
                  <c:v>25.9</c:v>
                </c:pt>
                <c:pt idx="859">
                  <c:v>26.6</c:v>
                </c:pt>
                <c:pt idx="860">
                  <c:v>26.5</c:v>
                </c:pt>
                <c:pt idx="861">
                  <c:v>26.7</c:v>
                </c:pt>
                <c:pt idx="862">
                  <c:v>25.7</c:v>
                </c:pt>
                <c:pt idx="863">
                  <c:v>26.0</c:v>
                </c:pt>
                <c:pt idx="864">
                  <c:v>26.3</c:v>
                </c:pt>
                <c:pt idx="865">
                  <c:v>26.3</c:v>
                </c:pt>
                <c:pt idx="866">
                  <c:v>25.9</c:v>
                </c:pt>
                <c:pt idx="867">
                  <c:v>25.8</c:v>
                </c:pt>
                <c:pt idx="868">
                  <c:v>26.7</c:v>
                </c:pt>
                <c:pt idx="869">
                  <c:v>26.6</c:v>
                </c:pt>
                <c:pt idx="870">
                  <c:v>27.4</c:v>
                </c:pt>
                <c:pt idx="871">
                  <c:v>25.9</c:v>
                </c:pt>
                <c:pt idx="872">
                  <c:v>25.8</c:v>
                </c:pt>
                <c:pt idx="873">
                  <c:v>26.1</c:v>
                </c:pt>
                <c:pt idx="874">
                  <c:v>26.1</c:v>
                </c:pt>
                <c:pt idx="875">
                  <c:v>26.0</c:v>
                </c:pt>
                <c:pt idx="876">
                  <c:v>26.2</c:v>
                </c:pt>
                <c:pt idx="877">
                  <c:v>25.9</c:v>
                </c:pt>
                <c:pt idx="878">
                  <c:v>26.4</c:v>
                </c:pt>
                <c:pt idx="879">
                  <c:v>26.6</c:v>
                </c:pt>
                <c:pt idx="880">
                  <c:v>26.3</c:v>
                </c:pt>
                <c:pt idx="881">
                  <c:v>25.8</c:v>
                </c:pt>
                <c:pt idx="882">
                  <c:v>25.7</c:v>
                </c:pt>
                <c:pt idx="883">
                  <c:v>25.9</c:v>
                </c:pt>
                <c:pt idx="884">
                  <c:v>25.9</c:v>
                </c:pt>
                <c:pt idx="885">
                  <c:v>25.7</c:v>
                </c:pt>
                <c:pt idx="886">
                  <c:v>26.0</c:v>
                </c:pt>
                <c:pt idx="887">
                  <c:v>26.2</c:v>
                </c:pt>
                <c:pt idx="888">
                  <c:v>25.6</c:v>
                </c:pt>
                <c:pt idx="889">
                  <c:v>25.5</c:v>
                </c:pt>
                <c:pt idx="890">
                  <c:v>26.7</c:v>
                </c:pt>
                <c:pt idx="891">
                  <c:v>26.4</c:v>
                </c:pt>
                <c:pt idx="892">
                  <c:v>26.8</c:v>
                </c:pt>
                <c:pt idx="893">
                  <c:v>25.2</c:v>
                </c:pt>
                <c:pt idx="894">
                  <c:v>26.5</c:v>
                </c:pt>
                <c:pt idx="895">
                  <c:v>26.5</c:v>
                </c:pt>
                <c:pt idx="896">
                  <c:v>26.8</c:v>
                </c:pt>
                <c:pt idx="897">
                  <c:v>26.7</c:v>
                </c:pt>
                <c:pt idx="898">
                  <c:v>26.3</c:v>
                </c:pt>
                <c:pt idx="899">
                  <c:v>26.8</c:v>
                </c:pt>
                <c:pt idx="900">
                  <c:v>26.0</c:v>
                </c:pt>
                <c:pt idx="901">
                  <c:v>26.6</c:v>
                </c:pt>
                <c:pt idx="902">
                  <c:v>25.7</c:v>
                </c:pt>
                <c:pt idx="903">
                  <c:v>25.5</c:v>
                </c:pt>
                <c:pt idx="904">
                  <c:v>26.1</c:v>
                </c:pt>
                <c:pt idx="905">
                  <c:v>26.3</c:v>
                </c:pt>
                <c:pt idx="906">
                  <c:v>26.2</c:v>
                </c:pt>
                <c:pt idx="907">
                  <c:v>26.1</c:v>
                </c:pt>
                <c:pt idx="908">
                  <c:v>26.3</c:v>
                </c:pt>
                <c:pt idx="909">
                  <c:v>26.0</c:v>
                </c:pt>
                <c:pt idx="910">
                  <c:v>26.3</c:v>
                </c:pt>
                <c:pt idx="911">
                  <c:v>25.8</c:v>
                </c:pt>
                <c:pt idx="912">
                  <c:v>26.1</c:v>
                </c:pt>
                <c:pt idx="913">
                  <c:v>25.7</c:v>
                </c:pt>
                <c:pt idx="914">
                  <c:v>26.2</c:v>
                </c:pt>
                <c:pt idx="915">
                  <c:v>25.6</c:v>
                </c:pt>
                <c:pt idx="916">
                  <c:v>26.1</c:v>
                </c:pt>
                <c:pt idx="917">
                  <c:v>26.1</c:v>
                </c:pt>
                <c:pt idx="918">
                  <c:v>25.6</c:v>
                </c:pt>
                <c:pt idx="919">
                  <c:v>26.4</c:v>
                </c:pt>
                <c:pt idx="920">
                  <c:v>26.4</c:v>
                </c:pt>
                <c:pt idx="921">
                  <c:v>25.9</c:v>
                </c:pt>
                <c:pt idx="922">
                  <c:v>26.1</c:v>
                </c:pt>
                <c:pt idx="923">
                  <c:v>26.2</c:v>
                </c:pt>
                <c:pt idx="924">
                  <c:v>26.7</c:v>
                </c:pt>
                <c:pt idx="925">
                  <c:v>26.3</c:v>
                </c:pt>
                <c:pt idx="926">
                  <c:v>26.6</c:v>
                </c:pt>
                <c:pt idx="927">
                  <c:v>26.3</c:v>
                </c:pt>
                <c:pt idx="928">
                  <c:v>26.0</c:v>
                </c:pt>
                <c:pt idx="929">
                  <c:v>26.2</c:v>
                </c:pt>
                <c:pt idx="930">
                  <c:v>26.1</c:v>
                </c:pt>
                <c:pt idx="931">
                  <c:v>26.4</c:v>
                </c:pt>
                <c:pt idx="932">
                  <c:v>26.2</c:v>
                </c:pt>
                <c:pt idx="933">
                  <c:v>26.5</c:v>
                </c:pt>
                <c:pt idx="934">
                  <c:v>26.4</c:v>
                </c:pt>
                <c:pt idx="935">
                  <c:v>26.3</c:v>
                </c:pt>
                <c:pt idx="936">
                  <c:v>25.9</c:v>
                </c:pt>
                <c:pt idx="937">
                  <c:v>26.3</c:v>
                </c:pt>
                <c:pt idx="938">
                  <c:v>25.5</c:v>
                </c:pt>
                <c:pt idx="939">
                  <c:v>26.1</c:v>
                </c:pt>
                <c:pt idx="940">
                  <c:v>25.7</c:v>
                </c:pt>
                <c:pt idx="941">
                  <c:v>25.8</c:v>
                </c:pt>
                <c:pt idx="942">
                  <c:v>25.8</c:v>
                </c:pt>
                <c:pt idx="943">
                  <c:v>25.9</c:v>
                </c:pt>
                <c:pt idx="944">
                  <c:v>26.3</c:v>
                </c:pt>
                <c:pt idx="945">
                  <c:v>26.3</c:v>
                </c:pt>
                <c:pt idx="946">
                  <c:v>25.6</c:v>
                </c:pt>
                <c:pt idx="947">
                  <c:v>26.6</c:v>
                </c:pt>
                <c:pt idx="948">
                  <c:v>26.5</c:v>
                </c:pt>
                <c:pt idx="949">
                  <c:v>26.5</c:v>
                </c:pt>
                <c:pt idx="950">
                  <c:v>25.9</c:v>
                </c:pt>
                <c:pt idx="951">
                  <c:v>26.2</c:v>
                </c:pt>
                <c:pt idx="952">
                  <c:v>26.6</c:v>
                </c:pt>
                <c:pt idx="953">
                  <c:v>25.6</c:v>
                </c:pt>
                <c:pt idx="954">
                  <c:v>25.8</c:v>
                </c:pt>
                <c:pt idx="955">
                  <c:v>25.7</c:v>
                </c:pt>
                <c:pt idx="956">
                  <c:v>25.9</c:v>
                </c:pt>
                <c:pt idx="957">
                  <c:v>25.9</c:v>
                </c:pt>
                <c:pt idx="958">
                  <c:v>25.6</c:v>
                </c:pt>
                <c:pt idx="959">
                  <c:v>25.0</c:v>
                </c:pt>
                <c:pt idx="960">
                  <c:v>25.8</c:v>
                </c:pt>
                <c:pt idx="961">
                  <c:v>26.7</c:v>
                </c:pt>
                <c:pt idx="962">
                  <c:v>26.0</c:v>
                </c:pt>
                <c:pt idx="963">
                  <c:v>25.5</c:v>
                </c:pt>
                <c:pt idx="964">
                  <c:v>25.6</c:v>
                </c:pt>
                <c:pt idx="965">
                  <c:v>25.9</c:v>
                </c:pt>
                <c:pt idx="966">
                  <c:v>26.0</c:v>
                </c:pt>
                <c:pt idx="967">
                  <c:v>25.4</c:v>
                </c:pt>
                <c:pt idx="968">
                  <c:v>26.2</c:v>
                </c:pt>
                <c:pt idx="969">
                  <c:v>26.0</c:v>
                </c:pt>
                <c:pt idx="970">
                  <c:v>25.6</c:v>
                </c:pt>
                <c:pt idx="971">
                  <c:v>26.0</c:v>
                </c:pt>
                <c:pt idx="972">
                  <c:v>26.1</c:v>
                </c:pt>
                <c:pt idx="973">
                  <c:v>26.0</c:v>
                </c:pt>
                <c:pt idx="974">
                  <c:v>26.1</c:v>
                </c:pt>
                <c:pt idx="975">
                  <c:v>26.5</c:v>
                </c:pt>
                <c:pt idx="976">
                  <c:v>25.3</c:v>
                </c:pt>
                <c:pt idx="977">
                  <c:v>25.4</c:v>
                </c:pt>
                <c:pt idx="978">
                  <c:v>26.8</c:v>
                </c:pt>
                <c:pt idx="979">
                  <c:v>25.4</c:v>
                </c:pt>
                <c:pt idx="980">
                  <c:v>25.5</c:v>
                </c:pt>
                <c:pt idx="981">
                  <c:v>26.2</c:v>
                </c:pt>
                <c:pt idx="982">
                  <c:v>26.5</c:v>
                </c:pt>
                <c:pt idx="983">
                  <c:v>25.4</c:v>
                </c:pt>
                <c:pt idx="984">
                  <c:v>25.7</c:v>
                </c:pt>
                <c:pt idx="985">
                  <c:v>25.6</c:v>
                </c:pt>
                <c:pt idx="986">
                  <c:v>26.7</c:v>
                </c:pt>
                <c:pt idx="987">
                  <c:v>25.2</c:v>
                </c:pt>
                <c:pt idx="988">
                  <c:v>26.2</c:v>
                </c:pt>
                <c:pt idx="989">
                  <c:v>25.8</c:v>
                </c:pt>
                <c:pt idx="990">
                  <c:v>25.8</c:v>
                </c:pt>
                <c:pt idx="991">
                  <c:v>25.8</c:v>
                </c:pt>
                <c:pt idx="992">
                  <c:v>25.6</c:v>
                </c:pt>
                <c:pt idx="993">
                  <c:v>26.0</c:v>
                </c:pt>
                <c:pt idx="994">
                  <c:v>25.8</c:v>
                </c:pt>
                <c:pt idx="995">
                  <c:v>25.3</c:v>
                </c:pt>
                <c:pt idx="996">
                  <c:v>25.0</c:v>
                </c:pt>
                <c:pt idx="997">
                  <c:v>25.9</c:v>
                </c:pt>
                <c:pt idx="998">
                  <c:v>25.4</c:v>
                </c:pt>
                <c:pt idx="999">
                  <c:v>25.4</c:v>
                </c:pt>
                <c:pt idx="1000">
                  <c:v>25.4</c:v>
                </c:pt>
                <c:pt idx="1001">
                  <c:v>26.3</c:v>
                </c:pt>
                <c:pt idx="1002">
                  <c:v>25.9</c:v>
                </c:pt>
                <c:pt idx="1003">
                  <c:v>26.0</c:v>
                </c:pt>
                <c:pt idx="1004">
                  <c:v>25.2</c:v>
                </c:pt>
                <c:pt idx="1005">
                  <c:v>25.7</c:v>
                </c:pt>
                <c:pt idx="1006">
                  <c:v>25.4</c:v>
                </c:pt>
                <c:pt idx="1007">
                  <c:v>25.8</c:v>
                </c:pt>
                <c:pt idx="1008">
                  <c:v>25.4</c:v>
                </c:pt>
                <c:pt idx="1009">
                  <c:v>25.2</c:v>
                </c:pt>
                <c:pt idx="1010">
                  <c:v>25.3</c:v>
                </c:pt>
                <c:pt idx="1011">
                  <c:v>26.1</c:v>
                </c:pt>
                <c:pt idx="1012">
                  <c:v>25.6</c:v>
                </c:pt>
                <c:pt idx="1013">
                  <c:v>25.2</c:v>
                </c:pt>
                <c:pt idx="1014">
                  <c:v>26.7</c:v>
                </c:pt>
                <c:pt idx="1015">
                  <c:v>26.3</c:v>
                </c:pt>
                <c:pt idx="1016">
                  <c:v>26.2</c:v>
                </c:pt>
                <c:pt idx="1017">
                  <c:v>25.7</c:v>
                </c:pt>
                <c:pt idx="1018">
                  <c:v>25.5</c:v>
                </c:pt>
                <c:pt idx="1019">
                  <c:v>25.3</c:v>
                </c:pt>
                <c:pt idx="1020">
                  <c:v>26.3</c:v>
                </c:pt>
                <c:pt idx="1021">
                  <c:v>25.6</c:v>
                </c:pt>
                <c:pt idx="1022">
                  <c:v>26.3</c:v>
                </c:pt>
                <c:pt idx="1023">
                  <c:v>26.1</c:v>
                </c:pt>
                <c:pt idx="1024">
                  <c:v>26.2</c:v>
                </c:pt>
                <c:pt idx="1025">
                  <c:v>25.3</c:v>
                </c:pt>
                <c:pt idx="1026">
                  <c:v>26.0</c:v>
                </c:pt>
                <c:pt idx="1027">
                  <c:v>25.8</c:v>
                </c:pt>
                <c:pt idx="1028">
                  <c:v>25.3</c:v>
                </c:pt>
                <c:pt idx="1029">
                  <c:v>26.4</c:v>
                </c:pt>
                <c:pt idx="1030">
                  <c:v>25.5</c:v>
                </c:pt>
                <c:pt idx="1031">
                  <c:v>25.4</c:v>
                </c:pt>
                <c:pt idx="1032">
                  <c:v>25.8</c:v>
                </c:pt>
                <c:pt idx="1033">
                  <c:v>25.5</c:v>
                </c:pt>
                <c:pt idx="1034">
                  <c:v>25.9</c:v>
                </c:pt>
                <c:pt idx="1035">
                  <c:v>25.7</c:v>
                </c:pt>
                <c:pt idx="1036">
                  <c:v>26.1</c:v>
                </c:pt>
                <c:pt idx="1037">
                  <c:v>26.6</c:v>
                </c:pt>
                <c:pt idx="1038">
                  <c:v>25.7</c:v>
                </c:pt>
                <c:pt idx="1039">
                  <c:v>26.0</c:v>
                </c:pt>
                <c:pt idx="1040">
                  <c:v>25.8</c:v>
                </c:pt>
                <c:pt idx="1041">
                  <c:v>25.9</c:v>
                </c:pt>
                <c:pt idx="1042">
                  <c:v>25.4</c:v>
                </c:pt>
                <c:pt idx="1043">
                  <c:v>26.1</c:v>
                </c:pt>
                <c:pt idx="1044">
                  <c:v>25.9</c:v>
                </c:pt>
                <c:pt idx="1045">
                  <c:v>25.3</c:v>
                </c:pt>
                <c:pt idx="1046">
                  <c:v>25.7</c:v>
                </c:pt>
                <c:pt idx="1047">
                  <c:v>25.3</c:v>
                </c:pt>
                <c:pt idx="1048">
                  <c:v>25.8</c:v>
                </c:pt>
                <c:pt idx="1049">
                  <c:v>25.7</c:v>
                </c:pt>
                <c:pt idx="1050">
                  <c:v>25.3</c:v>
                </c:pt>
                <c:pt idx="1051">
                  <c:v>25.3</c:v>
                </c:pt>
                <c:pt idx="1052">
                  <c:v>25.0</c:v>
                </c:pt>
                <c:pt idx="1053">
                  <c:v>25.6</c:v>
                </c:pt>
                <c:pt idx="1054">
                  <c:v>25.7</c:v>
                </c:pt>
                <c:pt idx="1055">
                  <c:v>25.2</c:v>
                </c:pt>
                <c:pt idx="1056">
                  <c:v>25.2</c:v>
                </c:pt>
                <c:pt idx="1057">
                  <c:v>26.0</c:v>
                </c:pt>
                <c:pt idx="1058">
                  <c:v>25.5</c:v>
                </c:pt>
                <c:pt idx="1059">
                  <c:v>25.8</c:v>
                </c:pt>
                <c:pt idx="1060">
                  <c:v>25.4</c:v>
                </c:pt>
                <c:pt idx="1061">
                  <c:v>25.7</c:v>
                </c:pt>
                <c:pt idx="1062">
                  <c:v>25.5</c:v>
                </c:pt>
                <c:pt idx="1063">
                  <c:v>25.9</c:v>
                </c:pt>
                <c:pt idx="1064">
                  <c:v>25.6</c:v>
                </c:pt>
                <c:pt idx="1065">
                  <c:v>25.5</c:v>
                </c:pt>
                <c:pt idx="1066">
                  <c:v>25.2</c:v>
                </c:pt>
                <c:pt idx="1067">
                  <c:v>25.6</c:v>
                </c:pt>
                <c:pt idx="1068">
                  <c:v>26.1</c:v>
                </c:pt>
                <c:pt idx="1069">
                  <c:v>25.5</c:v>
                </c:pt>
                <c:pt idx="1070">
                  <c:v>25.7</c:v>
                </c:pt>
                <c:pt idx="1071">
                  <c:v>26.1</c:v>
                </c:pt>
                <c:pt idx="1072">
                  <c:v>25.2</c:v>
                </c:pt>
                <c:pt idx="1073">
                  <c:v>24.8</c:v>
                </c:pt>
                <c:pt idx="1074">
                  <c:v>25.4</c:v>
                </c:pt>
                <c:pt idx="1075">
                  <c:v>25.7</c:v>
                </c:pt>
                <c:pt idx="1076">
                  <c:v>25.9</c:v>
                </c:pt>
                <c:pt idx="1077">
                  <c:v>25.9</c:v>
                </c:pt>
                <c:pt idx="1078">
                  <c:v>25.7</c:v>
                </c:pt>
                <c:pt idx="1079">
                  <c:v>25.5</c:v>
                </c:pt>
                <c:pt idx="1080">
                  <c:v>25.4</c:v>
                </c:pt>
                <c:pt idx="1081">
                  <c:v>25.4</c:v>
                </c:pt>
                <c:pt idx="1082">
                  <c:v>25.7</c:v>
                </c:pt>
                <c:pt idx="1083">
                  <c:v>25.6</c:v>
                </c:pt>
                <c:pt idx="1084">
                  <c:v>25.5</c:v>
                </c:pt>
                <c:pt idx="1085">
                  <c:v>25.6</c:v>
                </c:pt>
                <c:pt idx="1086">
                  <c:v>25.5</c:v>
                </c:pt>
                <c:pt idx="1087">
                  <c:v>25.6</c:v>
                </c:pt>
                <c:pt idx="1088">
                  <c:v>25.6</c:v>
                </c:pt>
                <c:pt idx="1089">
                  <c:v>24.9</c:v>
                </c:pt>
                <c:pt idx="1090">
                  <c:v>25.3</c:v>
                </c:pt>
                <c:pt idx="1091">
                  <c:v>25.6</c:v>
                </c:pt>
                <c:pt idx="1092">
                  <c:v>25.7</c:v>
                </c:pt>
                <c:pt idx="1093">
                  <c:v>25.0</c:v>
                </c:pt>
                <c:pt idx="1094">
                  <c:v>26.0</c:v>
                </c:pt>
                <c:pt idx="1095">
                  <c:v>25.3</c:v>
                </c:pt>
                <c:pt idx="1096">
                  <c:v>25.2</c:v>
                </c:pt>
                <c:pt idx="1097">
                  <c:v>26.0</c:v>
                </c:pt>
                <c:pt idx="1098">
                  <c:v>25.4</c:v>
                </c:pt>
                <c:pt idx="1099">
                  <c:v>25.1</c:v>
                </c:pt>
                <c:pt idx="1100">
                  <c:v>25.5</c:v>
                </c:pt>
                <c:pt idx="1101">
                  <c:v>25.2</c:v>
                </c:pt>
                <c:pt idx="1102">
                  <c:v>25.5</c:v>
                </c:pt>
                <c:pt idx="1103">
                  <c:v>25.2</c:v>
                </c:pt>
                <c:pt idx="1104">
                  <c:v>25.1</c:v>
                </c:pt>
                <c:pt idx="1105">
                  <c:v>25.3</c:v>
                </c:pt>
                <c:pt idx="1106">
                  <c:v>25.6</c:v>
                </c:pt>
                <c:pt idx="1107">
                  <c:v>25.8</c:v>
                </c:pt>
                <c:pt idx="1108">
                  <c:v>25.7</c:v>
                </c:pt>
                <c:pt idx="1109">
                  <c:v>25.5</c:v>
                </c:pt>
                <c:pt idx="1110">
                  <c:v>25.7</c:v>
                </c:pt>
                <c:pt idx="1111">
                  <c:v>24.6</c:v>
                </c:pt>
                <c:pt idx="1112">
                  <c:v>25.8</c:v>
                </c:pt>
                <c:pt idx="1113">
                  <c:v>25.7</c:v>
                </c:pt>
                <c:pt idx="1114">
                  <c:v>26.1</c:v>
                </c:pt>
                <c:pt idx="1115">
                  <c:v>24.9</c:v>
                </c:pt>
                <c:pt idx="1116">
                  <c:v>25.4</c:v>
                </c:pt>
                <c:pt idx="1117">
                  <c:v>25.3</c:v>
                </c:pt>
                <c:pt idx="1118">
                  <c:v>25.5</c:v>
                </c:pt>
                <c:pt idx="1119">
                  <c:v>25.2</c:v>
                </c:pt>
                <c:pt idx="1120">
                  <c:v>25.8</c:v>
                </c:pt>
                <c:pt idx="1121">
                  <c:v>25.3</c:v>
                </c:pt>
                <c:pt idx="1122">
                  <c:v>24.9</c:v>
                </c:pt>
                <c:pt idx="1123">
                  <c:v>25.7</c:v>
                </c:pt>
                <c:pt idx="1124">
                  <c:v>25.4</c:v>
                </c:pt>
                <c:pt idx="1125">
                  <c:v>25.6</c:v>
                </c:pt>
                <c:pt idx="1126">
                  <c:v>25.9</c:v>
                </c:pt>
                <c:pt idx="1127">
                  <c:v>25.1</c:v>
                </c:pt>
                <c:pt idx="1128">
                  <c:v>25.2</c:v>
                </c:pt>
                <c:pt idx="1129">
                  <c:v>25.7</c:v>
                </c:pt>
                <c:pt idx="1130">
                  <c:v>24.8</c:v>
                </c:pt>
                <c:pt idx="1131">
                  <c:v>26.3</c:v>
                </c:pt>
                <c:pt idx="1132">
                  <c:v>24.7</c:v>
                </c:pt>
                <c:pt idx="1133">
                  <c:v>25.5</c:v>
                </c:pt>
                <c:pt idx="1134">
                  <c:v>25.2</c:v>
                </c:pt>
                <c:pt idx="1135">
                  <c:v>25.8</c:v>
                </c:pt>
                <c:pt idx="1136">
                  <c:v>25.2</c:v>
                </c:pt>
                <c:pt idx="1137">
                  <c:v>24.8</c:v>
                </c:pt>
                <c:pt idx="1138">
                  <c:v>25.3</c:v>
                </c:pt>
                <c:pt idx="1139">
                  <c:v>25.5</c:v>
                </c:pt>
                <c:pt idx="1140">
                  <c:v>25.0</c:v>
                </c:pt>
                <c:pt idx="1141">
                  <c:v>25.9</c:v>
                </c:pt>
                <c:pt idx="1142">
                  <c:v>25.5</c:v>
                </c:pt>
                <c:pt idx="1143">
                  <c:v>24.5</c:v>
                </c:pt>
                <c:pt idx="1144">
                  <c:v>25.7</c:v>
                </c:pt>
                <c:pt idx="1145">
                  <c:v>25.4</c:v>
                </c:pt>
                <c:pt idx="1146">
                  <c:v>25.3</c:v>
                </c:pt>
                <c:pt idx="1147">
                  <c:v>25.1</c:v>
                </c:pt>
                <c:pt idx="1148">
                  <c:v>25.6</c:v>
                </c:pt>
                <c:pt idx="1149">
                  <c:v>25.7</c:v>
                </c:pt>
                <c:pt idx="1150">
                  <c:v>25.6</c:v>
                </c:pt>
                <c:pt idx="1151">
                  <c:v>25.3</c:v>
                </c:pt>
                <c:pt idx="1152">
                  <c:v>25.4</c:v>
                </c:pt>
                <c:pt idx="1153">
                  <c:v>24.6</c:v>
                </c:pt>
                <c:pt idx="1154">
                  <c:v>25.8</c:v>
                </c:pt>
                <c:pt idx="1155">
                  <c:v>25.3</c:v>
                </c:pt>
                <c:pt idx="1156">
                  <c:v>25.1</c:v>
                </c:pt>
                <c:pt idx="1157">
                  <c:v>25.5</c:v>
                </c:pt>
                <c:pt idx="1158">
                  <c:v>25.7</c:v>
                </c:pt>
                <c:pt idx="1159">
                  <c:v>25.2</c:v>
                </c:pt>
                <c:pt idx="1160">
                  <c:v>25.1</c:v>
                </c:pt>
                <c:pt idx="1161">
                  <c:v>25.5</c:v>
                </c:pt>
                <c:pt idx="1162">
                  <c:v>25.1</c:v>
                </c:pt>
                <c:pt idx="1163">
                  <c:v>25.4</c:v>
                </c:pt>
                <c:pt idx="1164">
                  <c:v>26.0</c:v>
                </c:pt>
                <c:pt idx="1165">
                  <c:v>25.3</c:v>
                </c:pt>
                <c:pt idx="1166">
                  <c:v>25.0</c:v>
                </c:pt>
                <c:pt idx="1167">
                  <c:v>25.7</c:v>
                </c:pt>
                <c:pt idx="1168">
                  <c:v>26.0</c:v>
                </c:pt>
                <c:pt idx="1169">
                  <c:v>26.2</c:v>
                </c:pt>
                <c:pt idx="1170">
                  <c:v>25.0</c:v>
                </c:pt>
                <c:pt idx="1171">
                  <c:v>25.2</c:v>
                </c:pt>
                <c:pt idx="1172">
                  <c:v>24.7</c:v>
                </c:pt>
                <c:pt idx="1173">
                  <c:v>25.3</c:v>
                </c:pt>
                <c:pt idx="1174">
                  <c:v>25.0</c:v>
                </c:pt>
                <c:pt idx="1175">
                  <c:v>25.1</c:v>
                </c:pt>
                <c:pt idx="1176">
                  <c:v>25.2</c:v>
                </c:pt>
                <c:pt idx="1177">
                  <c:v>25.1</c:v>
                </c:pt>
                <c:pt idx="1178">
                  <c:v>25.6</c:v>
                </c:pt>
                <c:pt idx="1179">
                  <c:v>25.5</c:v>
                </c:pt>
                <c:pt idx="1180">
                  <c:v>25.0</c:v>
                </c:pt>
                <c:pt idx="1181">
                  <c:v>25.4</c:v>
                </c:pt>
                <c:pt idx="1182">
                  <c:v>25.4</c:v>
                </c:pt>
                <c:pt idx="1183">
                  <c:v>25.9</c:v>
                </c:pt>
                <c:pt idx="1184">
                  <c:v>25.4</c:v>
                </c:pt>
                <c:pt idx="1185">
                  <c:v>25.6</c:v>
                </c:pt>
                <c:pt idx="1186">
                  <c:v>25.7</c:v>
                </c:pt>
                <c:pt idx="1187">
                  <c:v>24.7</c:v>
                </c:pt>
                <c:pt idx="1188">
                  <c:v>25.1</c:v>
                </c:pt>
                <c:pt idx="1189">
                  <c:v>25.2</c:v>
                </c:pt>
                <c:pt idx="1190">
                  <c:v>26.3</c:v>
                </c:pt>
                <c:pt idx="1191">
                  <c:v>25.7</c:v>
                </c:pt>
                <c:pt idx="1192">
                  <c:v>25.3</c:v>
                </c:pt>
                <c:pt idx="1193">
                  <c:v>25.7</c:v>
                </c:pt>
                <c:pt idx="1194">
                  <c:v>25.2</c:v>
                </c:pt>
                <c:pt idx="1195">
                  <c:v>25.5</c:v>
                </c:pt>
                <c:pt idx="1196">
                  <c:v>25.9</c:v>
                </c:pt>
                <c:pt idx="1197">
                  <c:v>25.3</c:v>
                </c:pt>
                <c:pt idx="1198">
                  <c:v>25.3</c:v>
                </c:pt>
                <c:pt idx="1199">
                  <c:v>25.3</c:v>
                </c:pt>
                <c:pt idx="1200">
                  <c:v>24.8</c:v>
                </c:pt>
                <c:pt idx="1201">
                  <c:v>25.8</c:v>
                </c:pt>
                <c:pt idx="1202">
                  <c:v>25.0</c:v>
                </c:pt>
                <c:pt idx="1203">
                  <c:v>25.6</c:v>
                </c:pt>
                <c:pt idx="1204">
                  <c:v>25.6</c:v>
                </c:pt>
                <c:pt idx="1205">
                  <c:v>26.1</c:v>
                </c:pt>
                <c:pt idx="1206">
                  <c:v>25.3</c:v>
                </c:pt>
                <c:pt idx="1207">
                  <c:v>25.2</c:v>
                </c:pt>
                <c:pt idx="1208">
                  <c:v>25.1</c:v>
                </c:pt>
                <c:pt idx="1209">
                  <c:v>25.0</c:v>
                </c:pt>
                <c:pt idx="1210">
                  <c:v>24.4</c:v>
                </c:pt>
                <c:pt idx="1211">
                  <c:v>24.8</c:v>
                </c:pt>
                <c:pt idx="1212">
                  <c:v>25.3</c:v>
                </c:pt>
                <c:pt idx="1213">
                  <c:v>25.1</c:v>
                </c:pt>
                <c:pt idx="1214">
                  <c:v>25.1</c:v>
                </c:pt>
                <c:pt idx="1215">
                  <c:v>25.1</c:v>
                </c:pt>
                <c:pt idx="1216">
                  <c:v>24.8</c:v>
                </c:pt>
                <c:pt idx="1217">
                  <c:v>25.6</c:v>
                </c:pt>
                <c:pt idx="1218">
                  <c:v>25.6</c:v>
                </c:pt>
                <c:pt idx="1219">
                  <c:v>25.4</c:v>
                </c:pt>
                <c:pt idx="1220">
                  <c:v>25.7</c:v>
                </c:pt>
                <c:pt idx="1221">
                  <c:v>24.6</c:v>
                </c:pt>
                <c:pt idx="1222">
                  <c:v>25.0</c:v>
                </c:pt>
                <c:pt idx="1223">
                  <c:v>25.4</c:v>
                </c:pt>
                <c:pt idx="1224">
                  <c:v>25.2</c:v>
                </c:pt>
                <c:pt idx="1225">
                  <c:v>25.3</c:v>
                </c:pt>
                <c:pt idx="1226">
                  <c:v>25.6</c:v>
                </c:pt>
                <c:pt idx="1227">
                  <c:v>25.2</c:v>
                </c:pt>
                <c:pt idx="1228">
                  <c:v>25.3</c:v>
                </c:pt>
                <c:pt idx="1229">
                  <c:v>24.9</c:v>
                </c:pt>
                <c:pt idx="1230">
                  <c:v>25.4</c:v>
                </c:pt>
                <c:pt idx="1231">
                  <c:v>25.1</c:v>
                </c:pt>
                <c:pt idx="1232">
                  <c:v>25.1</c:v>
                </c:pt>
                <c:pt idx="1233">
                  <c:v>25.3</c:v>
                </c:pt>
                <c:pt idx="1234">
                  <c:v>25.0</c:v>
                </c:pt>
                <c:pt idx="1235">
                  <c:v>25.5</c:v>
                </c:pt>
                <c:pt idx="1236">
                  <c:v>25.2</c:v>
                </c:pt>
                <c:pt idx="1237">
                  <c:v>25.0</c:v>
                </c:pt>
                <c:pt idx="1238">
                  <c:v>24.9</c:v>
                </c:pt>
                <c:pt idx="1239">
                  <c:v>25.9</c:v>
                </c:pt>
                <c:pt idx="1240">
                  <c:v>25.3</c:v>
                </c:pt>
                <c:pt idx="1241">
                  <c:v>25.5</c:v>
                </c:pt>
                <c:pt idx="1242">
                  <c:v>24.6</c:v>
                </c:pt>
                <c:pt idx="1243">
                  <c:v>24.5</c:v>
                </c:pt>
                <c:pt idx="1244">
                  <c:v>25.4</c:v>
                </c:pt>
                <c:pt idx="1245">
                  <c:v>25.1</c:v>
                </c:pt>
                <c:pt idx="1246">
                  <c:v>25.1</c:v>
                </c:pt>
                <c:pt idx="1247">
                  <c:v>25.2</c:v>
                </c:pt>
                <c:pt idx="1248">
                  <c:v>24.7</c:v>
                </c:pt>
                <c:pt idx="1249">
                  <c:v>24.8</c:v>
                </c:pt>
                <c:pt idx="1250">
                  <c:v>24.8</c:v>
                </c:pt>
                <c:pt idx="1251">
                  <c:v>24.8</c:v>
                </c:pt>
                <c:pt idx="1252">
                  <c:v>25.1</c:v>
                </c:pt>
                <c:pt idx="1253">
                  <c:v>25.3</c:v>
                </c:pt>
                <c:pt idx="1254">
                  <c:v>25.0</c:v>
                </c:pt>
                <c:pt idx="1255">
                  <c:v>24.8</c:v>
                </c:pt>
                <c:pt idx="1256">
                  <c:v>24.8</c:v>
                </c:pt>
                <c:pt idx="1257">
                  <c:v>24.6</c:v>
                </c:pt>
                <c:pt idx="1258">
                  <c:v>25.2</c:v>
                </c:pt>
                <c:pt idx="1259">
                  <c:v>25.1</c:v>
                </c:pt>
                <c:pt idx="1260">
                  <c:v>25.0</c:v>
                </c:pt>
                <c:pt idx="1261">
                  <c:v>25.1</c:v>
                </c:pt>
                <c:pt idx="1262">
                  <c:v>25.5</c:v>
                </c:pt>
                <c:pt idx="1263">
                  <c:v>25.8</c:v>
                </c:pt>
                <c:pt idx="1264">
                  <c:v>24.5</c:v>
                </c:pt>
                <c:pt idx="1265">
                  <c:v>25.5</c:v>
                </c:pt>
                <c:pt idx="1266">
                  <c:v>24.8</c:v>
                </c:pt>
                <c:pt idx="1267">
                  <c:v>25.1</c:v>
                </c:pt>
                <c:pt idx="1268">
                  <c:v>25.1</c:v>
                </c:pt>
                <c:pt idx="1269">
                  <c:v>25.1</c:v>
                </c:pt>
                <c:pt idx="1270">
                  <c:v>24.8</c:v>
                </c:pt>
                <c:pt idx="1271">
                  <c:v>25.5</c:v>
                </c:pt>
                <c:pt idx="1272">
                  <c:v>24.8</c:v>
                </c:pt>
                <c:pt idx="1273">
                  <c:v>24.7</c:v>
                </c:pt>
                <c:pt idx="1274">
                  <c:v>24.8</c:v>
                </c:pt>
                <c:pt idx="1275">
                  <c:v>24.8</c:v>
                </c:pt>
                <c:pt idx="1276">
                  <c:v>24.6</c:v>
                </c:pt>
                <c:pt idx="1277">
                  <c:v>25.5</c:v>
                </c:pt>
                <c:pt idx="1278">
                  <c:v>25.1</c:v>
                </c:pt>
                <c:pt idx="1279">
                  <c:v>25.0</c:v>
                </c:pt>
                <c:pt idx="1280">
                  <c:v>24.7</c:v>
                </c:pt>
                <c:pt idx="1281">
                  <c:v>24.7</c:v>
                </c:pt>
                <c:pt idx="1282">
                  <c:v>24.4</c:v>
                </c:pt>
                <c:pt idx="1283">
                  <c:v>25.0</c:v>
                </c:pt>
                <c:pt idx="1284">
                  <c:v>25.0</c:v>
                </c:pt>
                <c:pt idx="1285">
                  <c:v>25.4</c:v>
                </c:pt>
                <c:pt idx="1286">
                  <c:v>24.8</c:v>
                </c:pt>
                <c:pt idx="1287">
                  <c:v>24.5</c:v>
                </c:pt>
                <c:pt idx="1288">
                  <c:v>25.5</c:v>
                </c:pt>
                <c:pt idx="1289">
                  <c:v>24.8</c:v>
                </c:pt>
                <c:pt idx="1290">
                  <c:v>24.8</c:v>
                </c:pt>
                <c:pt idx="1291">
                  <c:v>24.8</c:v>
                </c:pt>
                <c:pt idx="1292">
                  <c:v>25.2</c:v>
                </c:pt>
                <c:pt idx="1293">
                  <c:v>24.8</c:v>
                </c:pt>
                <c:pt idx="1294">
                  <c:v>24.9</c:v>
                </c:pt>
                <c:pt idx="1295">
                  <c:v>25.3</c:v>
                </c:pt>
                <c:pt idx="1296">
                  <c:v>25.0</c:v>
                </c:pt>
                <c:pt idx="1297">
                  <c:v>24.9</c:v>
                </c:pt>
                <c:pt idx="1298">
                  <c:v>25.1</c:v>
                </c:pt>
                <c:pt idx="1299">
                  <c:v>25.1</c:v>
                </c:pt>
                <c:pt idx="1300">
                  <c:v>24.4</c:v>
                </c:pt>
                <c:pt idx="1301">
                  <c:v>24.5</c:v>
                </c:pt>
                <c:pt idx="1302">
                  <c:v>24.2</c:v>
                </c:pt>
                <c:pt idx="1303">
                  <c:v>24.7</c:v>
                </c:pt>
                <c:pt idx="1304">
                  <c:v>24.8</c:v>
                </c:pt>
                <c:pt idx="1305">
                  <c:v>24.6</c:v>
                </c:pt>
                <c:pt idx="1306">
                  <c:v>25.1</c:v>
                </c:pt>
                <c:pt idx="1307">
                  <c:v>25.1</c:v>
                </c:pt>
                <c:pt idx="1308">
                  <c:v>24.5</c:v>
                </c:pt>
                <c:pt idx="1309">
                  <c:v>24.7</c:v>
                </c:pt>
                <c:pt idx="1310">
                  <c:v>24.6</c:v>
                </c:pt>
                <c:pt idx="1311">
                  <c:v>24.9</c:v>
                </c:pt>
                <c:pt idx="1312">
                  <c:v>25.0</c:v>
                </c:pt>
                <c:pt idx="1313">
                  <c:v>24.9</c:v>
                </c:pt>
                <c:pt idx="1314">
                  <c:v>25.0</c:v>
                </c:pt>
                <c:pt idx="1315">
                  <c:v>25.0</c:v>
                </c:pt>
                <c:pt idx="1316">
                  <c:v>24.8</c:v>
                </c:pt>
                <c:pt idx="1317">
                  <c:v>24.4</c:v>
                </c:pt>
                <c:pt idx="1318">
                  <c:v>24.7</c:v>
                </c:pt>
                <c:pt idx="1319">
                  <c:v>25.3</c:v>
                </c:pt>
                <c:pt idx="1320">
                  <c:v>24.9</c:v>
                </c:pt>
                <c:pt idx="1321">
                  <c:v>24.9</c:v>
                </c:pt>
                <c:pt idx="1322">
                  <c:v>25.2</c:v>
                </c:pt>
                <c:pt idx="1323">
                  <c:v>24.7</c:v>
                </c:pt>
                <c:pt idx="1324">
                  <c:v>24.7</c:v>
                </c:pt>
                <c:pt idx="1325">
                  <c:v>24.5</c:v>
                </c:pt>
                <c:pt idx="1326">
                  <c:v>24.6</c:v>
                </c:pt>
                <c:pt idx="1327">
                  <c:v>25.4</c:v>
                </c:pt>
                <c:pt idx="1328">
                  <c:v>24.9</c:v>
                </c:pt>
                <c:pt idx="1329">
                  <c:v>25.0</c:v>
                </c:pt>
                <c:pt idx="1330">
                  <c:v>25.6</c:v>
                </c:pt>
                <c:pt idx="1331">
                  <c:v>24.7</c:v>
                </c:pt>
                <c:pt idx="1332">
                  <c:v>24.9</c:v>
                </c:pt>
                <c:pt idx="1333">
                  <c:v>25.5</c:v>
                </c:pt>
                <c:pt idx="1334">
                  <c:v>24.8</c:v>
                </c:pt>
                <c:pt idx="1335">
                  <c:v>24.4</c:v>
                </c:pt>
                <c:pt idx="1336">
                  <c:v>24.5</c:v>
                </c:pt>
                <c:pt idx="1337">
                  <c:v>24.6</c:v>
                </c:pt>
                <c:pt idx="1338">
                  <c:v>24.9</c:v>
                </c:pt>
                <c:pt idx="1339">
                  <c:v>25.1</c:v>
                </c:pt>
                <c:pt idx="1340">
                  <c:v>25.1</c:v>
                </c:pt>
                <c:pt idx="1341">
                  <c:v>24.8</c:v>
                </c:pt>
                <c:pt idx="1342">
                  <c:v>24.2</c:v>
                </c:pt>
                <c:pt idx="1343">
                  <c:v>24.5</c:v>
                </c:pt>
                <c:pt idx="1344">
                  <c:v>25.1</c:v>
                </c:pt>
                <c:pt idx="1345">
                  <c:v>24.9</c:v>
                </c:pt>
                <c:pt idx="1346">
                  <c:v>24.9</c:v>
                </c:pt>
                <c:pt idx="1347">
                  <c:v>24.5</c:v>
                </c:pt>
                <c:pt idx="1348">
                  <c:v>24.9</c:v>
                </c:pt>
                <c:pt idx="1349">
                  <c:v>24.9</c:v>
                </c:pt>
                <c:pt idx="1350">
                  <c:v>25.1</c:v>
                </c:pt>
                <c:pt idx="1351">
                  <c:v>24.4</c:v>
                </c:pt>
                <c:pt idx="1352">
                  <c:v>24.6</c:v>
                </c:pt>
                <c:pt idx="1353">
                  <c:v>25.0</c:v>
                </c:pt>
                <c:pt idx="1354">
                  <c:v>25.7</c:v>
                </c:pt>
                <c:pt idx="1355">
                  <c:v>24.5</c:v>
                </c:pt>
                <c:pt idx="1356">
                  <c:v>24.6</c:v>
                </c:pt>
                <c:pt idx="1357">
                  <c:v>24.2</c:v>
                </c:pt>
                <c:pt idx="1358">
                  <c:v>25.4</c:v>
                </c:pt>
                <c:pt idx="1359">
                  <c:v>24.8</c:v>
                </c:pt>
                <c:pt idx="1360">
                  <c:v>24.9</c:v>
                </c:pt>
                <c:pt idx="1361">
                  <c:v>24.2</c:v>
                </c:pt>
                <c:pt idx="1362">
                  <c:v>25.3</c:v>
                </c:pt>
                <c:pt idx="1363">
                  <c:v>24.8</c:v>
                </c:pt>
                <c:pt idx="1364">
                  <c:v>25.0</c:v>
                </c:pt>
                <c:pt idx="1365">
                  <c:v>24.9</c:v>
                </c:pt>
                <c:pt idx="1366">
                  <c:v>25.1</c:v>
                </c:pt>
                <c:pt idx="1367">
                  <c:v>23.7</c:v>
                </c:pt>
                <c:pt idx="1368">
                  <c:v>24.3</c:v>
                </c:pt>
                <c:pt idx="1369">
                  <c:v>24.9</c:v>
                </c:pt>
                <c:pt idx="1370">
                  <c:v>25.2</c:v>
                </c:pt>
                <c:pt idx="1371">
                  <c:v>25.0</c:v>
                </c:pt>
                <c:pt idx="1372">
                  <c:v>25.3</c:v>
                </c:pt>
                <c:pt idx="1373">
                  <c:v>25.0</c:v>
                </c:pt>
                <c:pt idx="1374">
                  <c:v>24.7</c:v>
                </c:pt>
                <c:pt idx="1375">
                  <c:v>24.3</c:v>
                </c:pt>
                <c:pt idx="1376">
                  <c:v>24.1</c:v>
                </c:pt>
                <c:pt idx="1377">
                  <c:v>24.8</c:v>
                </c:pt>
                <c:pt idx="1378">
                  <c:v>25.1</c:v>
                </c:pt>
                <c:pt idx="1379">
                  <c:v>24.7</c:v>
                </c:pt>
                <c:pt idx="1380">
                  <c:v>24.4</c:v>
                </c:pt>
                <c:pt idx="1381">
                  <c:v>24.8</c:v>
                </c:pt>
                <c:pt idx="1382">
                  <c:v>24.7</c:v>
                </c:pt>
                <c:pt idx="1383">
                  <c:v>25.2</c:v>
                </c:pt>
                <c:pt idx="1384">
                  <c:v>24.2</c:v>
                </c:pt>
                <c:pt idx="1385">
                  <c:v>25.1</c:v>
                </c:pt>
                <c:pt idx="1386">
                  <c:v>24.5</c:v>
                </c:pt>
                <c:pt idx="1387">
                  <c:v>25.1</c:v>
                </c:pt>
                <c:pt idx="1388">
                  <c:v>24.6</c:v>
                </c:pt>
                <c:pt idx="1389">
                  <c:v>24.5</c:v>
                </c:pt>
                <c:pt idx="1390">
                  <c:v>24.4</c:v>
                </c:pt>
                <c:pt idx="1391">
                  <c:v>24.5</c:v>
                </c:pt>
                <c:pt idx="1392">
                  <c:v>25.3</c:v>
                </c:pt>
                <c:pt idx="1393">
                  <c:v>24.4</c:v>
                </c:pt>
                <c:pt idx="1394">
                  <c:v>24.9</c:v>
                </c:pt>
                <c:pt idx="1395">
                  <c:v>25.2</c:v>
                </c:pt>
                <c:pt idx="1396">
                  <c:v>24.9</c:v>
                </c:pt>
                <c:pt idx="1397">
                  <c:v>25.6</c:v>
                </c:pt>
                <c:pt idx="1398">
                  <c:v>24.2</c:v>
                </c:pt>
                <c:pt idx="1399">
                  <c:v>24.8</c:v>
                </c:pt>
                <c:pt idx="1400">
                  <c:v>24.9</c:v>
                </c:pt>
                <c:pt idx="1401">
                  <c:v>24.8</c:v>
                </c:pt>
                <c:pt idx="1402">
                  <c:v>24.1</c:v>
                </c:pt>
                <c:pt idx="1403">
                  <c:v>24.8</c:v>
                </c:pt>
                <c:pt idx="1404">
                  <c:v>24.2</c:v>
                </c:pt>
                <c:pt idx="1405">
                  <c:v>24.6</c:v>
                </c:pt>
                <c:pt idx="1406">
                  <c:v>25.0</c:v>
                </c:pt>
                <c:pt idx="1407">
                  <c:v>24.7</c:v>
                </c:pt>
                <c:pt idx="1408">
                  <c:v>25.0</c:v>
                </c:pt>
                <c:pt idx="1409">
                  <c:v>24.8</c:v>
                </c:pt>
                <c:pt idx="1410">
                  <c:v>24.8</c:v>
                </c:pt>
                <c:pt idx="1411">
                  <c:v>24.5</c:v>
                </c:pt>
                <c:pt idx="1412">
                  <c:v>25.4</c:v>
                </c:pt>
                <c:pt idx="1413">
                  <c:v>25.0</c:v>
                </c:pt>
                <c:pt idx="1414">
                  <c:v>24.5</c:v>
                </c:pt>
                <c:pt idx="1415">
                  <c:v>24.2</c:v>
                </c:pt>
                <c:pt idx="1416">
                  <c:v>24.6</c:v>
                </c:pt>
                <c:pt idx="1417">
                  <c:v>24.7</c:v>
                </c:pt>
                <c:pt idx="1418">
                  <c:v>24.7</c:v>
                </c:pt>
                <c:pt idx="1419">
                  <c:v>24.7</c:v>
                </c:pt>
                <c:pt idx="1420">
                  <c:v>24.8</c:v>
                </c:pt>
                <c:pt idx="1421">
                  <c:v>24.3</c:v>
                </c:pt>
                <c:pt idx="1422">
                  <c:v>24.5</c:v>
                </c:pt>
                <c:pt idx="1423">
                  <c:v>25.1</c:v>
                </c:pt>
                <c:pt idx="1424">
                  <c:v>24.9</c:v>
                </c:pt>
                <c:pt idx="1425">
                  <c:v>24.1</c:v>
                </c:pt>
                <c:pt idx="1426">
                  <c:v>24.3</c:v>
                </c:pt>
                <c:pt idx="1427">
                  <c:v>24.3</c:v>
                </c:pt>
                <c:pt idx="1428">
                  <c:v>24.8</c:v>
                </c:pt>
                <c:pt idx="1429">
                  <c:v>24.1</c:v>
                </c:pt>
                <c:pt idx="1430">
                  <c:v>24.2</c:v>
                </c:pt>
                <c:pt idx="1431">
                  <c:v>24.1</c:v>
                </c:pt>
                <c:pt idx="1432">
                  <c:v>24.4</c:v>
                </c:pt>
                <c:pt idx="1433">
                  <c:v>24.3</c:v>
                </c:pt>
                <c:pt idx="1434">
                  <c:v>24.3</c:v>
                </c:pt>
                <c:pt idx="1435">
                  <c:v>24.4</c:v>
                </c:pt>
                <c:pt idx="1436">
                  <c:v>24.2</c:v>
                </c:pt>
                <c:pt idx="1437">
                  <c:v>25.2</c:v>
                </c:pt>
                <c:pt idx="1438">
                  <c:v>24.7</c:v>
                </c:pt>
                <c:pt idx="1439">
                  <c:v>24.6</c:v>
                </c:pt>
                <c:pt idx="1440">
                  <c:v>24.3</c:v>
                </c:pt>
                <c:pt idx="1441">
                  <c:v>24.9</c:v>
                </c:pt>
                <c:pt idx="1442">
                  <c:v>24.7</c:v>
                </c:pt>
                <c:pt idx="1443">
                  <c:v>24.5</c:v>
                </c:pt>
                <c:pt idx="1444">
                  <c:v>24.2</c:v>
                </c:pt>
                <c:pt idx="1445">
                  <c:v>24.5</c:v>
                </c:pt>
                <c:pt idx="1446">
                  <c:v>25.1</c:v>
                </c:pt>
                <c:pt idx="1447">
                  <c:v>25.0</c:v>
                </c:pt>
                <c:pt idx="1448">
                  <c:v>23.9</c:v>
                </c:pt>
                <c:pt idx="1449">
                  <c:v>25.1</c:v>
                </c:pt>
                <c:pt idx="1450">
                  <c:v>24.0</c:v>
                </c:pt>
                <c:pt idx="1451">
                  <c:v>24.5</c:v>
                </c:pt>
                <c:pt idx="1452">
                  <c:v>24.2</c:v>
                </c:pt>
                <c:pt idx="1453">
                  <c:v>24.4</c:v>
                </c:pt>
                <c:pt idx="1454">
                  <c:v>24.0</c:v>
                </c:pt>
                <c:pt idx="1455">
                  <c:v>24.4</c:v>
                </c:pt>
                <c:pt idx="1456">
                  <c:v>24.5</c:v>
                </c:pt>
                <c:pt idx="1457">
                  <c:v>25.1</c:v>
                </c:pt>
                <c:pt idx="1458">
                  <c:v>24.2</c:v>
                </c:pt>
                <c:pt idx="1459">
                  <c:v>23.8</c:v>
                </c:pt>
                <c:pt idx="1460">
                  <c:v>24.0</c:v>
                </c:pt>
                <c:pt idx="1461">
                  <c:v>24.6</c:v>
                </c:pt>
                <c:pt idx="1462">
                  <c:v>24.2</c:v>
                </c:pt>
                <c:pt idx="1463">
                  <c:v>24.8</c:v>
                </c:pt>
                <c:pt idx="1464">
                  <c:v>25.3</c:v>
                </c:pt>
                <c:pt idx="1465">
                  <c:v>24.5</c:v>
                </c:pt>
                <c:pt idx="1466">
                  <c:v>25.1</c:v>
                </c:pt>
                <c:pt idx="1467">
                  <c:v>25.1</c:v>
                </c:pt>
                <c:pt idx="1468">
                  <c:v>24.7</c:v>
                </c:pt>
                <c:pt idx="1469">
                  <c:v>24.6</c:v>
                </c:pt>
                <c:pt idx="1470">
                  <c:v>24.5</c:v>
                </c:pt>
                <c:pt idx="1471">
                  <c:v>24.6</c:v>
                </c:pt>
                <c:pt idx="1472">
                  <c:v>24.3</c:v>
                </c:pt>
                <c:pt idx="1473">
                  <c:v>24.8</c:v>
                </c:pt>
                <c:pt idx="1474">
                  <c:v>24.9</c:v>
                </c:pt>
                <c:pt idx="1475">
                  <c:v>25.4</c:v>
                </c:pt>
                <c:pt idx="1476">
                  <c:v>24.7</c:v>
                </c:pt>
                <c:pt idx="1477">
                  <c:v>25.0</c:v>
                </c:pt>
                <c:pt idx="1478">
                  <c:v>24.8</c:v>
                </c:pt>
                <c:pt idx="1479">
                  <c:v>24.3</c:v>
                </c:pt>
                <c:pt idx="1480">
                  <c:v>25.0</c:v>
                </c:pt>
                <c:pt idx="1481">
                  <c:v>24.8</c:v>
                </c:pt>
                <c:pt idx="1482">
                  <c:v>24.8</c:v>
                </c:pt>
                <c:pt idx="1483">
                  <c:v>24.8</c:v>
                </c:pt>
                <c:pt idx="1484">
                  <c:v>24.6</c:v>
                </c:pt>
                <c:pt idx="1485">
                  <c:v>24.5</c:v>
                </c:pt>
                <c:pt idx="1486">
                  <c:v>24.6</c:v>
                </c:pt>
                <c:pt idx="1487">
                  <c:v>24.5</c:v>
                </c:pt>
                <c:pt idx="1488">
                  <c:v>24.9</c:v>
                </c:pt>
                <c:pt idx="1489">
                  <c:v>25.2</c:v>
                </c:pt>
                <c:pt idx="1490">
                  <c:v>24.2</c:v>
                </c:pt>
                <c:pt idx="1491">
                  <c:v>25.1</c:v>
                </c:pt>
                <c:pt idx="1492">
                  <c:v>24.7</c:v>
                </c:pt>
                <c:pt idx="1493">
                  <c:v>24.5</c:v>
                </c:pt>
                <c:pt idx="1494">
                  <c:v>24.1</c:v>
                </c:pt>
                <c:pt idx="1495">
                  <c:v>24.4</c:v>
                </c:pt>
                <c:pt idx="1496">
                  <c:v>25.2</c:v>
                </c:pt>
                <c:pt idx="1497">
                  <c:v>24.7</c:v>
                </c:pt>
                <c:pt idx="1498">
                  <c:v>24.9</c:v>
                </c:pt>
                <c:pt idx="1499">
                  <c:v>24.1</c:v>
                </c:pt>
                <c:pt idx="1500">
                  <c:v>24.5</c:v>
                </c:pt>
                <c:pt idx="1501">
                  <c:v>25.7</c:v>
                </c:pt>
                <c:pt idx="1502">
                  <c:v>25.0</c:v>
                </c:pt>
                <c:pt idx="1503">
                  <c:v>25.5</c:v>
                </c:pt>
                <c:pt idx="1504">
                  <c:v>24.4</c:v>
                </c:pt>
                <c:pt idx="1505">
                  <c:v>24.2</c:v>
                </c:pt>
                <c:pt idx="1506">
                  <c:v>24.2</c:v>
                </c:pt>
                <c:pt idx="1507">
                  <c:v>25.3</c:v>
                </c:pt>
                <c:pt idx="1508">
                  <c:v>24.6</c:v>
                </c:pt>
                <c:pt idx="1509">
                  <c:v>24.6</c:v>
                </c:pt>
                <c:pt idx="1510">
                  <c:v>24.9</c:v>
                </c:pt>
                <c:pt idx="1511">
                  <c:v>25.0</c:v>
                </c:pt>
                <c:pt idx="1512">
                  <c:v>24.8</c:v>
                </c:pt>
                <c:pt idx="1513">
                  <c:v>23.9</c:v>
                </c:pt>
                <c:pt idx="1514">
                  <c:v>24.7</c:v>
                </c:pt>
                <c:pt idx="1515">
                  <c:v>24.8</c:v>
                </c:pt>
                <c:pt idx="1516">
                  <c:v>24.6</c:v>
                </c:pt>
                <c:pt idx="1517">
                  <c:v>23.8</c:v>
                </c:pt>
                <c:pt idx="1518">
                  <c:v>23.9</c:v>
                </c:pt>
                <c:pt idx="1519">
                  <c:v>24.2</c:v>
                </c:pt>
                <c:pt idx="1520">
                  <c:v>24.7</c:v>
                </c:pt>
                <c:pt idx="1521">
                  <c:v>24.3</c:v>
                </c:pt>
                <c:pt idx="1522">
                  <c:v>24.4</c:v>
                </c:pt>
                <c:pt idx="1523">
                  <c:v>24.2</c:v>
                </c:pt>
                <c:pt idx="1524">
                  <c:v>24.2</c:v>
                </c:pt>
                <c:pt idx="1525">
                  <c:v>24.6</c:v>
                </c:pt>
                <c:pt idx="1526">
                  <c:v>24.2</c:v>
                </c:pt>
                <c:pt idx="1527">
                  <c:v>24.6</c:v>
                </c:pt>
                <c:pt idx="1528">
                  <c:v>24.5</c:v>
                </c:pt>
                <c:pt idx="1529">
                  <c:v>24.2</c:v>
                </c:pt>
                <c:pt idx="1530">
                  <c:v>24.7</c:v>
                </c:pt>
                <c:pt idx="1531">
                  <c:v>24.0</c:v>
                </c:pt>
                <c:pt idx="1532">
                  <c:v>23.7</c:v>
                </c:pt>
                <c:pt idx="1533">
                  <c:v>24.1</c:v>
                </c:pt>
                <c:pt idx="1534">
                  <c:v>24.6</c:v>
                </c:pt>
                <c:pt idx="1535">
                  <c:v>24.3</c:v>
                </c:pt>
                <c:pt idx="1536">
                  <c:v>24.2</c:v>
                </c:pt>
                <c:pt idx="1537">
                  <c:v>24.5</c:v>
                </c:pt>
                <c:pt idx="1538">
                  <c:v>24.4</c:v>
                </c:pt>
                <c:pt idx="1539">
                  <c:v>23.6</c:v>
                </c:pt>
                <c:pt idx="1540">
                  <c:v>23.7</c:v>
                </c:pt>
                <c:pt idx="1541">
                  <c:v>24.4</c:v>
                </c:pt>
                <c:pt idx="1542">
                  <c:v>24.3</c:v>
                </c:pt>
                <c:pt idx="1543">
                  <c:v>24.6</c:v>
                </c:pt>
                <c:pt idx="1544">
                  <c:v>24.3</c:v>
                </c:pt>
                <c:pt idx="1545">
                  <c:v>24.1</c:v>
                </c:pt>
                <c:pt idx="1546">
                  <c:v>24.2</c:v>
                </c:pt>
                <c:pt idx="1547">
                  <c:v>24.3</c:v>
                </c:pt>
                <c:pt idx="1548">
                  <c:v>24.2</c:v>
                </c:pt>
                <c:pt idx="1549">
                  <c:v>24.5</c:v>
                </c:pt>
                <c:pt idx="1550">
                  <c:v>24.4</c:v>
                </c:pt>
                <c:pt idx="1551">
                  <c:v>24.9</c:v>
                </c:pt>
                <c:pt idx="1552">
                  <c:v>24.1</c:v>
                </c:pt>
                <c:pt idx="1553">
                  <c:v>24.1</c:v>
                </c:pt>
                <c:pt idx="1554">
                  <c:v>24.7</c:v>
                </c:pt>
                <c:pt idx="1555">
                  <c:v>24.6</c:v>
                </c:pt>
                <c:pt idx="1556">
                  <c:v>24.8</c:v>
                </c:pt>
                <c:pt idx="1557">
                  <c:v>24.3</c:v>
                </c:pt>
                <c:pt idx="1558">
                  <c:v>23.6</c:v>
                </c:pt>
                <c:pt idx="1559">
                  <c:v>23.6</c:v>
                </c:pt>
                <c:pt idx="1560">
                  <c:v>24.3</c:v>
                </c:pt>
                <c:pt idx="1561">
                  <c:v>24.6</c:v>
                </c:pt>
                <c:pt idx="1562">
                  <c:v>24.4</c:v>
                </c:pt>
                <c:pt idx="1563">
                  <c:v>23.9</c:v>
                </c:pt>
                <c:pt idx="1564">
                  <c:v>24.5</c:v>
                </c:pt>
                <c:pt idx="1565">
                  <c:v>23.9</c:v>
                </c:pt>
                <c:pt idx="1566">
                  <c:v>24.2</c:v>
                </c:pt>
                <c:pt idx="1567">
                  <c:v>24.7</c:v>
                </c:pt>
                <c:pt idx="1568">
                  <c:v>24.2</c:v>
                </c:pt>
                <c:pt idx="1569">
                  <c:v>24.2</c:v>
                </c:pt>
                <c:pt idx="1570">
                  <c:v>24.1</c:v>
                </c:pt>
                <c:pt idx="1571">
                  <c:v>24.1</c:v>
                </c:pt>
                <c:pt idx="1572">
                  <c:v>24.3</c:v>
                </c:pt>
                <c:pt idx="1573">
                  <c:v>24.5</c:v>
                </c:pt>
                <c:pt idx="1574">
                  <c:v>24.1</c:v>
                </c:pt>
                <c:pt idx="1575">
                  <c:v>24.2</c:v>
                </c:pt>
                <c:pt idx="1576">
                  <c:v>23.9</c:v>
                </c:pt>
                <c:pt idx="1577">
                  <c:v>24.3</c:v>
                </c:pt>
                <c:pt idx="1578">
                  <c:v>25.0</c:v>
                </c:pt>
                <c:pt idx="1579">
                  <c:v>24.0</c:v>
                </c:pt>
                <c:pt idx="1580">
                  <c:v>24.3</c:v>
                </c:pt>
                <c:pt idx="1581">
                  <c:v>24.4</c:v>
                </c:pt>
                <c:pt idx="1582">
                  <c:v>24.6</c:v>
                </c:pt>
                <c:pt idx="1583">
                  <c:v>24.2</c:v>
                </c:pt>
                <c:pt idx="1584">
                  <c:v>24.0</c:v>
                </c:pt>
                <c:pt idx="1585">
                  <c:v>24.3</c:v>
                </c:pt>
                <c:pt idx="1586">
                  <c:v>24.2</c:v>
                </c:pt>
                <c:pt idx="1587">
                  <c:v>24.5</c:v>
                </c:pt>
                <c:pt idx="1588">
                  <c:v>24.2</c:v>
                </c:pt>
                <c:pt idx="1589">
                  <c:v>24.8</c:v>
                </c:pt>
                <c:pt idx="1590">
                  <c:v>24.0</c:v>
                </c:pt>
                <c:pt idx="1591">
                  <c:v>24.5</c:v>
                </c:pt>
                <c:pt idx="1592">
                  <c:v>24.4</c:v>
                </c:pt>
                <c:pt idx="1593">
                  <c:v>24.0</c:v>
                </c:pt>
                <c:pt idx="1594">
                  <c:v>24.1</c:v>
                </c:pt>
                <c:pt idx="1595">
                  <c:v>24.1</c:v>
                </c:pt>
                <c:pt idx="1596">
                  <c:v>24.2</c:v>
                </c:pt>
                <c:pt idx="1597">
                  <c:v>24.4</c:v>
                </c:pt>
                <c:pt idx="1598">
                  <c:v>24.7</c:v>
                </c:pt>
                <c:pt idx="1599">
                  <c:v>23.5</c:v>
                </c:pt>
                <c:pt idx="1600">
                  <c:v>24.3</c:v>
                </c:pt>
                <c:pt idx="1601">
                  <c:v>24.2</c:v>
                </c:pt>
                <c:pt idx="1602">
                  <c:v>24.4</c:v>
                </c:pt>
                <c:pt idx="1603">
                  <c:v>23.5</c:v>
                </c:pt>
                <c:pt idx="1604">
                  <c:v>24.0</c:v>
                </c:pt>
                <c:pt idx="1605">
                  <c:v>24.5</c:v>
                </c:pt>
                <c:pt idx="1606">
                  <c:v>23.7</c:v>
                </c:pt>
                <c:pt idx="1607">
                  <c:v>24.1</c:v>
                </c:pt>
                <c:pt idx="1608">
                  <c:v>24.7</c:v>
                </c:pt>
                <c:pt idx="1609">
                  <c:v>24.4</c:v>
                </c:pt>
                <c:pt idx="1610">
                  <c:v>23.9</c:v>
                </c:pt>
                <c:pt idx="1611">
                  <c:v>24.4</c:v>
                </c:pt>
                <c:pt idx="1612">
                  <c:v>24.3</c:v>
                </c:pt>
                <c:pt idx="1613">
                  <c:v>23.7</c:v>
                </c:pt>
                <c:pt idx="1614">
                  <c:v>24.1</c:v>
                </c:pt>
                <c:pt idx="1615">
                  <c:v>24.6</c:v>
                </c:pt>
                <c:pt idx="1616">
                  <c:v>24.4</c:v>
                </c:pt>
                <c:pt idx="1617">
                  <c:v>24.1</c:v>
                </c:pt>
                <c:pt idx="1618">
                  <c:v>25.0</c:v>
                </c:pt>
                <c:pt idx="1619">
                  <c:v>24.4</c:v>
                </c:pt>
                <c:pt idx="1620">
                  <c:v>23.8</c:v>
                </c:pt>
                <c:pt idx="1621">
                  <c:v>24.2</c:v>
                </c:pt>
                <c:pt idx="1622">
                  <c:v>24.0</c:v>
                </c:pt>
                <c:pt idx="1623">
                  <c:v>24.8</c:v>
                </c:pt>
                <c:pt idx="1624">
                  <c:v>23.9</c:v>
                </c:pt>
                <c:pt idx="1625">
                  <c:v>24.1</c:v>
                </c:pt>
                <c:pt idx="1626">
                  <c:v>24.5</c:v>
                </c:pt>
                <c:pt idx="1627">
                  <c:v>24.6</c:v>
                </c:pt>
                <c:pt idx="1628">
                  <c:v>24.6</c:v>
                </c:pt>
                <c:pt idx="1629">
                  <c:v>23.8</c:v>
                </c:pt>
                <c:pt idx="1630">
                  <c:v>24.7</c:v>
                </c:pt>
                <c:pt idx="1631">
                  <c:v>24.0</c:v>
                </c:pt>
                <c:pt idx="1632">
                  <c:v>24.0</c:v>
                </c:pt>
                <c:pt idx="1633">
                  <c:v>23.8</c:v>
                </c:pt>
                <c:pt idx="1634">
                  <c:v>24.6</c:v>
                </c:pt>
                <c:pt idx="1635">
                  <c:v>23.4</c:v>
                </c:pt>
                <c:pt idx="1636">
                  <c:v>23.8</c:v>
                </c:pt>
                <c:pt idx="1637">
                  <c:v>24.0</c:v>
                </c:pt>
                <c:pt idx="1638">
                  <c:v>24.4</c:v>
                </c:pt>
                <c:pt idx="1639">
                  <c:v>24.2</c:v>
                </c:pt>
                <c:pt idx="1640">
                  <c:v>24.3</c:v>
                </c:pt>
                <c:pt idx="1641">
                  <c:v>24.0</c:v>
                </c:pt>
                <c:pt idx="1642">
                  <c:v>24.1</c:v>
                </c:pt>
                <c:pt idx="1643">
                  <c:v>23.5</c:v>
                </c:pt>
                <c:pt idx="1644">
                  <c:v>23.5</c:v>
                </c:pt>
                <c:pt idx="1645">
                  <c:v>24.1</c:v>
                </c:pt>
                <c:pt idx="1646">
                  <c:v>24.4</c:v>
                </c:pt>
                <c:pt idx="1647">
                  <c:v>24.0</c:v>
                </c:pt>
                <c:pt idx="1648">
                  <c:v>24.8</c:v>
                </c:pt>
                <c:pt idx="1649">
                  <c:v>23.5</c:v>
                </c:pt>
                <c:pt idx="1650">
                  <c:v>23.6</c:v>
                </c:pt>
                <c:pt idx="1651">
                  <c:v>24.0</c:v>
                </c:pt>
                <c:pt idx="1652">
                  <c:v>23.9</c:v>
                </c:pt>
                <c:pt idx="1653">
                  <c:v>24.2</c:v>
                </c:pt>
                <c:pt idx="1654">
                  <c:v>24.3</c:v>
                </c:pt>
                <c:pt idx="1655">
                  <c:v>24.5</c:v>
                </c:pt>
                <c:pt idx="1656">
                  <c:v>23.9</c:v>
                </c:pt>
                <c:pt idx="1657">
                  <c:v>24.2</c:v>
                </c:pt>
                <c:pt idx="1658">
                  <c:v>24.2</c:v>
                </c:pt>
                <c:pt idx="1659">
                  <c:v>23.9</c:v>
                </c:pt>
                <c:pt idx="1660">
                  <c:v>24.2</c:v>
                </c:pt>
                <c:pt idx="1661">
                  <c:v>24.0</c:v>
                </c:pt>
                <c:pt idx="1662">
                  <c:v>24.0</c:v>
                </c:pt>
                <c:pt idx="1663">
                  <c:v>23.9</c:v>
                </c:pt>
                <c:pt idx="1664">
                  <c:v>24.5</c:v>
                </c:pt>
                <c:pt idx="1665">
                  <c:v>24.2</c:v>
                </c:pt>
                <c:pt idx="1666">
                  <c:v>24.3</c:v>
                </c:pt>
                <c:pt idx="1667">
                  <c:v>23.6</c:v>
                </c:pt>
                <c:pt idx="1668">
                  <c:v>23.8</c:v>
                </c:pt>
                <c:pt idx="1669">
                  <c:v>24.0</c:v>
                </c:pt>
                <c:pt idx="1670">
                  <c:v>24.4</c:v>
                </c:pt>
                <c:pt idx="1671">
                  <c:v>24.1</c:v>
                </c:pt>
                <c:pt idx="1672">
                  <c:v>24.4</c:v>
                </c:pt>
                <c:pt idx="1673">
                  <c:v>24.1</c:v>
                </c:pt>
                <c:pt idx="1674">
                  <c:v>23.7</c:v>
                </c:pt>
                <c:pt idx="1675">
                  <c:v>24.4</c:v>
                </c:pt>
                <c:pt idx="1676">
                  <c:v>23.8</c:v>
                </c:pt>
                <c:pt idx="1677">
                  <c:v>24.0</c:v>
                </c:pt>
                <c:pt idx="1678">
                  <c:v>24.1</c:v>
                </c:pt>
                <c:pt idx="1679">
                  <c:v>23.7</c:v>
                </c:pt>
                <c:pt idx="1680">
                  <c:v>24.0</c:v>
                </c:pt>
                <c:pt idx="1681">
                  <c:v>24.2</c:v>
                </c:pt>
                <c:pt idx="1682">
                  <c:v>24.5</c:v>
                </c:pt>
                <c:pt idx="1683">
                  <c:v>23.8</c:v>
                </c:pt>
                <c:pt idx="1684">
                  <c:v>24.3</c:v>
                </c:pt>
                <c:pt idx="1685">
                  <c:v>24.4</c:v>
                </c:pt>
                <c:pt idx="1686">
                  <c:v>23.7</c:v>
                </c:pt>
                <c:pt idx="1687">
                  <c:v>23.7</c:v>
                </c:pt>
                <c:pt idx="1688">
                  <c:v>23.2</c:v>
                </c:pt>
                <c:pt idx="1689">
                  <c:v>24.0</c:v>
                </c:pt>
                <c:pt idx="1690">
                  <c:v>23.8</c:v>
                </c:pt>
                <c:pt idx="1691">
                  <c:v>24.0</c:v>
                </c:pt>
                <c:pt idx="1692">
                  <c:v>24.0</c:v>
                </c:pt>
                <c:pt idx="1693">
                  <c:v>24.5</c:v>
                </c:pt>
                <c:pt idx="1694">
                  <c:v>24.0</c:v>
                </c:pt>
                <c:pt idx="1695">
                  <c:v>24.0</c:v>
                </c:pt>
                <c:pt idx="1696">
                  <c:v>23.8</c:v>
                </c:pt>
                <c:pt idx="1697">
                  <c:v>23.8</c:v>
                </c:pt>
                <c:pt idx="1698">
                  <c:v>23.7</c:v>
                </c:pt>
                <c:pt idx="1699">
                  <c:v>23.9</c:v>
                </c:pt>
                <c:pt idx="1700">
                  <c:v>23.8</c:v>
                </c:pt>
                <c:pt idx="1701">
                  <c:v>23.8</c:v>
                </c:pt>
                <c:pt idx="1702">
                  <c:v>23.8</c:v>
                </c:pt>
                <c:pt idx="1703">
                  <c:v>23.6</c:v>
                </c:pt>
                <c:pt idx="1704">
                  <c:v>23.7</c:v>
                </c:pt>
                <c:pt idx="1705">
                  <c:v>24.0</c:v>
                </c:pt>
                <c:pt idx="1706">
                  <c:v>23.8</c:v>
                </c:pt>
                <c:pt idx="1707">
                  <c:v>24.0</c:v>
                </c:pt>
                <c:pt idx="1708">
                  <c:v>24.2</c:v>
                </c:pt>
                <c:pt idx="1709">
                  <c:v>24.0</c:v>
                </c:pt>
                <c:pt idx="1710">
                  <c:v>23.6</c:v>
                </c:pt>
                <c:pt idx="1711">
                  <c:v>23.7</c:v>
                </c:pt>
                <c:pt idx="1712">
                  <c:v>24.3</c:v>
                </c:pt>
                <c:pt idx="1713">
                  <c:v>23.5</c:v>
                </c:pt>
                <c:pt idx="1714">
                  <c:v>24.1</c:v>
                </c:pt>
                <c:pt idx="1715">
                  <c:v>23.5</c:v>
                </c:pt>
                <c:pt idx="1716">
                  <c:v>24.0</c:v>
                </c:pt>
                <c:pt idx="1717">
                  <c:v>23.8</c:v>
                </c:pt>
                <c:pt idx="1718">
                  <c:v>23.8</c:v>
                </c:pt>
                <c:pt idx="1719">
                  <c:v>23.1</c:v>
                </c:pt>
                <c:pt idx="1720">
                  <c:v>24.2</c:v>
                </c:pt>
                <c:pt idx="1721">
                  <c:v>23.9</c:v>
                </c:pt>
                <c:pt idx="1722">
                  <c:v>23.4</c:v>
                </c:pt>
                <c:pt idx="1723">
                  <c:v>24.7</c:v>
                </c:pt>
                <c:pt idx="1724">
                  <c:v>23.8</c:v>
                </c:pt>
                <c:pt idx="1725">
                  <c:v>23.9</c:v>
                </c:pt>
                <c:pt idx="1726">
                  <c:v>24.1</c:v>
                </c:pt>
                <c:pt idx="1727">
                  <c:v>24.0</c:v>
                </c:pt>
                <c:pt idx="1728">
                  <c:v>23.7</c:v>
                </c:pt>
                <c:pt idx="1729">
                  <c:v>23.7</c:v>
                </c:pt>
                <c:pt idx="1730">
                  <c:v>23.5</c:v>
                </c:pt>
                <c:pt idx="1731">
                  <c:v>23.9</c:v>
                </c:pt>
                <c:pt idx="1732">
                  <c:v>24.4</c:v>
                </c:pt>
                <c:pt idx="1733">
                  <c:v>23.5</c:v>
                </c:pt>
                <c:pt idx="1734">
                  <c:v>24.0</c:v>
                </c:pt>
                <c:pt idx="1735">
                  <c:v>23.5</c:v>
                </c:pt>
                <c:pt idx="1736">
                  <c:v>23.6</c:v>
                </c:pt>
                <c:pt idx="1737">
                  <c:v>23.5</c:v>
                </c:pt>
                <c:pt idx="1738">
                  <c:v>23.6</c:v>
                </c:pt>
                <c:pt idx="1739">
                  <c:v>23.4</c:v>
                </c:pt>
                <c:pt idx="1740">
                  <c:v>23.5</c:v>
                </c:pt>
                <c:pt idx="1741">
                  <c:v>23.5</c:v>
                </c:pt>
                <c:pt idx="1742">
                  <c:v>24.0</c:v>
                </c:pt>
                <c:pt idx="1743">
                  <c:v>24.0</c:v>
                </c:pt>
                <c:pt idx="1744">
                  <c:v>23.8</c:v>
                </c:pt>
                <c:pt idx="1745">
                  <c:v>23.2</c:v>
                </c:pt>
                <c:pt idx="1746">
                  <c:v>23.7</c:v>
                </c:pt>
                <c:pt idx="1747">
                  <c:v>23.5</c:v>
                </c:pt>
                <c:pt idx="1748">
                  <c:v>24.0</c:v>
                </c:pt>
                <c:pt idx="1749">
                  <c:v>24.3</c:v>
                </c:pt>
                <c:pt idx="1750">
                  <c:v>23.6</c:v>
                </c:pt>
                <c:pt idx="1751">
                  <c:v>23.7</c:v>
                </c:pt>
                <c:pt idx="1752">
                  <c:v>24.2</c:v>
                </c:pt>
                <c:pt idx="1753">
                  <c:v>24.0</c:v>
                </c:pt>
                <c:pt idx="1754">
                  <c:v>23.6</c:v>
                </c:pt>
                <c:pt idx="1755">
                  <c:v>23.9</c:v>
                </c:pt>
                <c:pt idx="1756">
                  <c:v>24.0</c:v>
                </c:pt>
                <c:pt idx="1757">
                  <c:v>23.9</c:v>
                </c:pt>
                <c:pt idx="1758">
                  <c:v>24.0</c:v>
                </c:pt>
                <c:pt idx="1759">
                  <c:v>23.4</c:v>
                </c:pt>
                <c:pt idx="1760">
                  <c:v>23.0</c:v>
                </c:pt>
                <c:pt idx="1761">
                  <c:v>23.8</c:v>
                </c:pt>
                <c:pt idx="1762">
                  <c:v>23.8</c:v>
                </c:pt>
                <c:pt idx="1763">
                  <c:v>23.8</c:v>
                </c:pt>
                <c:pt idx="1764">
                  <c:v>23.7</c:v>
                </c:pt>
                <c:pt idx="1765">
                  <c:v>23.6</c:v>
                </c:pt>
                <c:pt idx="1766">
                  <c:v>23.6</c:v>
                </c:pt>
                <c:pt idx="1767">
                  <c:v>23.7</c:v>
                </c:pt>
                <c:pt idx="1768">
                  <c:v>24.0</c:v>
                </c:pt>
                <c:pt idx="1769">
                  <c:v>23.5</c:v>
                </c:pt>
                <c:pt idx="1770">
                  <c:v>23.7</c:v>
                </c:pt>
                <c:pt idx="1771">
                  <c:v>23.9</c:v>
                </c:pt>
                <c:pt idx="1772">
                  <c:v>23.6</c:v>
                </c:pt>
                <c:pt idx="1773">
                  <c:v>23.8</c:v>
                </c:pt>
                <c:pt idx="1774">
                  <c:v>23.4</c:v>
                </c:pt>
                <c:pt idx="1775">
                  <c:v>24.2</c:v>
                </c:pt>
                <c:pt idx="1776">
                  <c:v>24.0</c:v>
                </c:pt>
                <c:pt idx="1777">
                  <c:v>23.6</c:v>
                </c:pt>
                <c:pt idx="1778">
                  <c:v>23.4</c:v>
                </c:pt>
                <c:pt idx="1779">
                  <c:v>23.6</c:v>
                </c:pt>
                <c:pt idx="1780">
                  <c:v>24.3</c:v>
                </c:pt>
                <c:pt idx="1781">
                  <c:v>23.6</c:v>
                </c:pt>
                <c:pt idx="1782">
                  <c:v>23.3</c:v>
                </c:pt>
                <c:pt idx="1783">
                  <c:v>23.1</c:v>
                </c:pt>
                <c:pt idx="1784">
                  <c:v>23.8</c:v>
                </c:pt>
                <c:pt idx="1785">
                  <c:v>24.2</c:v>
                </c:pt>
                <c:pt idx="1786">
                  <c:v>23.3</c:v>
                </c:pt>
                <c:pt idx="1787">
                  <c:v>23.6</c:v>
                </c:pt>
                <c:pt idx="1788">
                  <c:v>23.6</c:v>
                </c:pt>
                <c:pt idx="1789">
                  <c:v>23.8</c:v>
                </c:pt>
                <c:pt idx="1790">
                  <c:v>23.6</c:v>
                </c:pt>
                <c:pt idx="1791">
                  <c:v>23.9</c:v>
                </c:pt>
                <c:pt idx="1792">
                  <c:v>24.0</c:v>
                </c:pt>
                <c:pt idx="1793">
                  <c:v>23.4</c:v>
                </c:pt>
                <c:pt idx="1794">
                  <c:v>23.8</c:v>
                </c:pt>
                <c:pt idx="1795">
                  <c:v>24.3</c:v>
                </c:pt>
                <c:pt idx="1796">
                  <c:v>23.9</c:v>
                </c:pt>
                <c:pt idx="1797">
                  <c:v>23.2</c:v>
                </c:pt>
                <c:pt idx="1798">
                  <c:v>23.6</c:v>
                </c:pt>
                <c:pt idx="1799">
                  <c:v>23.9</c:v>
                </c:pt>
                <c:pt idx="1800">
                  <c:v>23.4</c:v>
                </c:pt>
                <c:pt idx="1801">
                  <c:v>23.9</c:v>
                </c:pt>
                <c:pt idx="1802">
                  <c:v>24.0</c:v>
                </c:pt>
                <c:pt idx="1803">
                  <c:v>24.0</c:v>
                </c:pt>
                <c:pt idx="1804">
                  <c:v>23.7</c:v>
                </c:pt>
                <c:pt idx="1805">
                  <c:v>23.8</c:v>
                </c:pt>
                <c:pt idx="1806">
                  <c:v>23.8</c:v>
                </c:pt>
                <c:pt idx="1807">
                  <c:v>23.5</c:v>
                </c:pt>
                <c:pt idx="1808">
                  <c:v>23.0</c:v>
                </c:pt>
                <c:pt idx="1809">
                  <c:v>23.7</c:v>
                </c:pt>
                <c:pt idx="1810">
                  <c:v>23.2</c:v>
                </c:pt>
                <c:pt idx="1811">
                  <c:v>24.0</c:v>
                </c:pt>
                <c:pt idx="1812">
                  <c:v>24.1</c:v>
                </c:pt>
                <c:pt idx="1813">
                  <c:v>24.2</c:v>
                </c:pt>
                <c:pt idx="1814">
                  <c:v>23.6</c:v>
                </c:pt>
                <c:pt idx="1815">
                  <c:v>23.8</c:v>
                </c:pt>
                <c:pt idx="1816">
                  <c:v>22.9</c:v>
                </c:pt>
                <c:pt idx="1817">
                  <c:v>23.3</c:v>
                </c:pt>
                <c:pt idx="1818">
                  <c:v>23.5</c:v>
                </c:pt>
                <c:pt idx="1819">
                  <c:v>23.7</c:v>
                </c:pt>
                <c:pt idx="1820">
                  <c:v>23.1</c:v>
                </c:pt>
                <c:pt idx="1821">
                  <c:v>23.9</c:v>
                </c:pt>
                <c:pt idx="1822">
                  <c:v>23.8</c:v>
                </c:pt>
                <c:pt idx="1823">
                  <c:v>23.4</c:v>
                </c:pt>
                <c:pt idx="1824">
                  <c:v>23.4</c:v>
                </c:pt>
                <c:pt idx="1825">
                  <c:v>23.9</c:v>
                </c:pt>
                <c:pt idx="1826">
                  <c:v>23.6</c:v>
                </c:pt>
                <c:pt idx="1827">
                  <c:v>23.7</c:v>
                </c:pt>
                <c:pt idx="1828">
                  <c:v>24.0</c:v>
                </c:pt>
                <c:pt idx="1829">
                  <c:v>22.9</c:v>
                </c:pt>
                <c:pt idx="1830">
                  <c:v>23.1</c:v>
                </c:pt>
                <c:pt idx="1831">
                  <c:v>23.1</c:v>
                </c:pt>
                <c:pt idx="1832">
                  <c:v>23.5</c:v>
                </c:pt>
                <c:pt idx="1833">
                  <c:v>23.1</c:v>
                </c:pt>
                <c:pt idx="1834">
                  <c:v>23.8</c:v>
                </c:pt>
                <c:pt idx="1835">
                  <c:v>23.7</c:v>
                </c:pt>
                <c:pt idx="1836">
                  <c:v>23.2</c:v>
                </c:pt>
                <c:pt idx="1837">
                  <c:v>23.1</c:v>
                </c:pt>
                <c:pt idx="1838">
                  <c:v>23.3</c:v>
                </c:pt>
                <c:pt idx="1839">
                  <c:v>23.7</c:v>
                </c:pt>
                <c:pt idx="1840">
                  <c:v>23.4</c:v>
                </c:pt>
                <c:pt idx="1841">
                  <c:v>23.5</c:v>
                </c:pt>
                <c:pt idx="1842">
                  <c:v>23.5</c:v>
                </c:pt>
                <c:pt idx="1843">
                  <c:v>23.4</c:v>
                </c:pt>
                <c:pt idx="1844">
                  <c:v>23.5</c:v>
                </c:pt>
                <c:pt idx="1845">
                  <c:v>23.3</c:v>
                </c:pt>
                <c:pt idx="1846">
                  <c:v>23.5</c:v>
                </c:pt>
                <c:pt idx="1847">
                  <c:v>23.0</c:v>
                </c:pt>
                <c:pt idx="1848">
                  <c:v>23.2</c:v>
                </c:pt>
                <c:pt idx="1849">
                  <c:v>23.6</c:v>
                </c:pt>
                <c:pt idx="1850">
                  <c:v>23.1</c:v>
                </c:pt>
                <c:pt idx="1851">
                  <c:v>23.4</c:v>
                </c:pt>
                <c:pt idx="1852">
                  <c:v>23.3</c:v>
                </c:pt>
                <c:pt idx="1853">
                  <c:v>23.2</c:v>
                </c:pt>
                <c:pt idx="1854">
                  <c:v>22.8</c:v>
                </c:pt>
                <c:pt idx="1855">
                  <c:v>23.6</c:v>
                </c:pt>
                <c:pt idx="1856">
                  <c:v>23.3</c:v>
                </c:pt>
                <c:pt idx="1857">
                  <c:v>24.0</c:v>
                </c:pt>
                <c:pt idx="1858">
                  <c:v>23.1</c:v>
                </c:pt>
                <c:pt idx="1859">
                  <c:v>23.8</c:v>
                </c:pt>
                <c:pt idx="1860">
                  <c:v>22.8</c:v>
                </c:pt>
                <c:pt idx="1861">
                  <c:v>22.8</c:v>
                </c:pt>
                <c:pt idx="1862">
                  <c:v>23.3</c:v>
                </c:pt>
                <c:pt idx="1863">
                  <c:v>23.9</c:v>
                </c:pt>
                <c:pt idx="1864">
                  <c:v>23.7</c:v>
                </c:pt>
                <c:pt idx="1865">
                  <c:v>23.2</c:v>
                </c:pt>
                <c:pt idx="1866">
                  <c:v>23.2</c:v>
                </c:pt>
                <c:pt idx="1867">
                  <c:v>24.2</c:v>
                </c:pt>
                <c:pt idx="1868">
                  <c:v>23.5</c:v>
                </c:pt>
                <c:pt idx="1869">
                  <c:v>23.4</c:v>
                </c:pt>
                <c:pt idx="1870">
                  <c:v>23.9</c:v>
                </c:pt>
                <c:pt idx="1871">
                  <c:v>23.9</c:v>
                </c:pt>
                <c:pt idx="1872">
                  <c:v>23.9</c:v>
                </c:pt>
                <c:pt idx="1873">
                  <c:v>23.4</c:v>
                </c:pt>
                <c:pt idx="1874">
                  <c:v>23.3</c:v>
                </c:pt>
                <c:pt idx="1875">
                  <c:v>23.9</c:v>
                </c:pt>
                <c:pt idx="1876">
                  <c:v>23.2</c:v>
                </c:pt>
                <c:pt idx="1877">
                  <c:v>23.4</c:v>
                </c:pt>
                <c:pt idx="1878">
                  <c:v>23.1</c:v>
                </c:pt>
                <c:pt idx="1879">
                  <c:v>22.9</c:v>
                </c:pt>
                <c:pt idx="1880">
                  <c:v>23.0</c:v>
                </c:pt>
                <c:pt idx="1881">
                  <c:v>23.3</c:v>
                </c:pt>
                <c:pt idx="1882">
                  <c:v>23.2</c:v>
                </c:pt>
                <c:pt idx="1883">
                  <c:v>23.8</c:v>
                </c:pt>
                <c:pt idx="1884">
                  <c:v>23.1</c:v>
                </c:pt>
                <c:pt idx="1885">
                  <c:v>23.2</c:v>
                </c:pt>
                <c:pt idx="1886">
                  <c:v>23.7</c:v>
                </c:pt>
                <c:pt idx="1887">
                  <c:v>23.1</c:v>
                </c:pt>
                <c:pt idx="1888">
                  <c:v>22.9</c:v>
                </c:pt>
                <c:pt idx="1889">
                  <c:v>23.5</c:v>
                </c:pt>
                <c:pt idx="1890">
                  <c:v>23.5</c:v>
                </c:pt>
                <c:pt idx="1891">
                  <c:v>23.0</c:v>
                </c:pt>
                <c:pt idx="1892">
                  <c:v>23.1</c:v>
                </c:pt>
                <c:pt idx="1893">
                  <c:v>23.3</c:v>
                </c:pt>
                <c:pt idx="1894">
                  <c:v>23.2</c:v>
                </c:pt>
                <c:pt idx="1895">
                  <c:v>23.1</c:v>
                </c:pt>
                <c:pt idx="1896">
                  <c:v>23.0</c:v>
                </c:pt>
                <c:pt idx="1897">
                  <c:v>23.5</c:v>
                </c:pt>
                <c:pt idx="1898">
                  <c:v>23.2</c:v>
                </c:pt>
                <c:pt idx="1899">
                  <c:v>23.8</c:v>
                </c:pt>
                <c:pt idx="1900">
                  <c:v>24.1</c:v>
                </c:pt>
                <c:pt idx="1901">
                  <c:v>23.2</c:v>
                </c:pt>
                <c:pt idx="1902">
                  <c:v>23.3</c:v>
                </c:pt>
                <c:pt idx="1903">
                  <c:v>23.4</c:v>
                </c:pt>
                <c:pt idx="1904">
                  <c:v>24.0</c:v>
                </c:pt>
                <c:pt idx="1905">
                  <c:v>23.2</c:v>
                </c:pt>
                <c:pt idx="1906">
                  <c:v>23.3</c:v>
                </c:pt>
                <c:pt idx="1907">
                  <c:v>23.3</c:v>
                </c:pt>
                <c:pt idx="1908">
                  <c:v>23.4</c:v>
                </c:pt>
                <c:pt idx="1909">
                  <c:v>23.7</c:v>
                </c:pt>
                <c:pt idx="1910">
                  <c:v>23.3</c:v>
                </c:pt>
                <c:pt idx="1911">
                  <c:v>23.0</c:v>
                </c:pt>
                <c:pt idx="1912">
                  <c:v>23.3</c:v>
                </c:pt>
                <c:pt idx="1913">
                  <c:v>23.1</c:v>
                </c:pt>
                <c:pt idx="1914">
                  <c:v>22.8</c:v>
                </c:pt>
                <c:pt idx="1915">
                  <c:v>23.3</c:v>
                </c:pt>
                <c:pt idx="1916">
                  <c:v>23.1</c:v>
                </c:pt>
                <c:pt idx="1917">
                  <c:v>22.4</c:v>
                </c:pt>
                <c:pt idx="1918">
                  <c:v>23.5</c:v>
                </c:pt>
                <c:pt idx="1919">
                  <c:v>23.3</c:v>
                </c:pt>
                <c:pt idx="1920">
                  <c:v>23.4</c:v>
                </c:pt>
                <c:pt idx="1921">
                  <c:v>23.1</c:v>
                </c:pt>
                <c:pt idx="1922">
                  <c:v>23.2</c:v>
                </c:pt>
                <c:pt idx="1923">
                  <c:v>22.6</c:v>
                </c:pt>
                <c:pt idx="1924">
                  <c:v>23.1</c:v>
                </c:pt>
                <c:pt idx="1925">
                  <c:v>23.0</c:v>
                </c:pt>
                <c:pt idx="1926">
                  <c:v>23.4</c:v>
                </c:pt>
                <c:pt idx="1927">
                  <c:v>23.4</c:v>
                </c:pt>
                <c:pt idx="1928">
                  <c:v>22.6</c:v>
                </c:pt>
                <c:pt idx="1929">
                  <c:v>23.3</c:v>
                </c:pt>
                <c:pt idx="1930">
                  <c:v>23.3</c:v>
                </c:pt>
                <c:pt idx="1931">
                  <c:v>23.2</c:v>
                </c:pt>
                <c:pt idx="1932">
                  <c:v>23.0</c:v>
                </c:pt>
                <c:pt idx="1933">
                  <c:v>23.4</c:v>
                </c:pt>
                <c:pt idx="1934">
                  <c:v>22.9</c:v>
                </c:pt>
                <c:pt idx="1935">
                  <c:v>23.4</c:v>
                </c:pt>
                <c:pt idx="1936">
                  <c:v>23.3</c:v>
                </c:pt>
                <c:pt idx="1937">
                  <c:v>22.8</c:v>
                </c:pt>
                <c:pt idx="1938">
                  <c:v>23.3</c:v>
                </c:pt>
                <c:pt idx="1939">
                  <c:v>22.7</c:v>
                </c:pt>
                <c:pt idx="1940">
                  <c:v>23.6</c:v>
                </c:pt>
                <c:pt idx="1941">
                  <c:v>23.1</c:v>
                </c:pt>
                <c:pt idx="1942">
                  <c:v>22.7</c:v>
                </c:pt>
                <c:pt idx="1943">
                  <c:v>23.0</c:v>
                </c:pt>
                <c:pt idx="1944">
                  <c:v>23.2</c:v>
                </c:pt>
                <c:pt idx="1945">
                  <c:v>23.8</c:v>
                </c:pt>
                <c:pt idx="1946">
                  <c:v>22.8</c:v>
                </c:pt>
                <c:pt idx="1947">
                  <c:v>23.2</c:v>
                </c:pt>
                <c:pt idx="1948">
                  <c:v>23.6</c:v>
                </c:pt>
                <c:pt idx="1949">
                  <c:v>23.2</c:v>
                </c:pt>
                <c:pt idx="1950">
                  <c:v>23.2</c:v>
                </c:pt>
                <c:pt idx="1951">
                  <c:v>23.7</c:v>
                </c:pt>
                <c:pt idx="1952">
                  <c:v>23.6</c:v>
                </c:pt>
                <c:pt idx="1953">
                  <c:v>22.9</c:v>
                </c:pt>
                <c:pt idx="1954">
                  <c:v>23.1</c:v>
                </c:pt>
                <c:pt idx="1955">
                  <c:v>23.1</c:v>
                </c:pt>
                <c:pt idx="1956">
                  <c:v>22.9</c:v>
                </c:pt>
                <c:pt idx="1957">
                  <c:v>23.1</c:v>
                </c:pt>
                <c:pt idx="1958">
                  <c:v>23.2</c:v>
                </c:pt>
                <c:pt idx="1959">
                  <c:v>23.6</c:v>
                </c:pt>
                <c:pt idx="1960">
                  <c:v>23.0</c:v>
                </c:pt>
                <c:pt idx="1961">
                  <c:v>23.6</c:v>
                </c:pt>
                <c:pt idx="1962">
                  <c:v>22.9</c:v>
                </c:pt>
                <c:pt idx="1963">
                  <c:v>23.2</c:v>
                </c:pt>
                <c:pt idx="1964">
                  <c:v>23.4</c:v>
                </c:pt>
                <c:pt idx="1965">
                  <c:v>23.1</c:v>
                </c:pt>
                <c:pt idx="1966">
                  <c:v>22.7</c:v>
                </c:pt>
                <c:pt idx="1967">
                  <c:v>23.3</c:v>
                </c:pt>
                <c:pt idx="1968">
                  <c:v>23.0</c:v>
                </c:pt>
                <c:pt idx="1969">
                  <c:v>22.6</c:v>
                </c:pt>
                <c:pt idx="1970">
                  <c:v>22.7</c:v>
                </c:pt>
                <c:pt idx="1971">
                  <c:v>22.9</c:v>
                </c:pt>
                <c:pt idx="1972">
                  <c:v>22.7</c:v>
                </c:pt>
                <c:pt idx="1973">
                  <c:v>23.1</c:v>
                </c:pt>
                <c:pt idx="1974">
                  <c:v>23.0</c:v>
                </c:pt>
                <c:pt idx="1975">
                  <c:v>22.5</c:v>
                </c:pt>
                <c:pt idx="1976">
                  <c:v>22.9</c:v>
                </c:pt>
                <c:pt idx="1977">
                  <c:v>22.8</c:v>
                </c:pt>
                <c:pt idx="1978">
                  <c:v>22.6</c:v>
                </c:pt>
                <c:pt idx="1979">
                  <c:v>22.9</c:v>
                </c:pt>
                <c:pt idx="1980">
                  <c:v>22.8</c:v>
                </c:pt>
                <c:pt idx="1981">
                  <c:v>22.4</c:v>
                </c:pt>
                <c:pt idx="1982">
                  <c:v>22.9</c:v>
                </c:pt>
                <c:pt idx="1983">
                  <c:v>23.2</c:v>
                </c:pt>
                <c:pt idx="1984">
                  <c:v>23.3</c:v>
                </c:pt>
                <c:pt idx="1985">
                  <c:v>23.0</c:v>
                </c:pt>
                <c:pt idx="1986">
                  <c:v>23.2</c:v>
                </c:pt>
                <c:pt idx="1987">
                  <c:v>22.8</c:v>
                </c:pt>
                <c:pt idx="1988">
                  <c:v>22.5</c:v>
                </c:pt>
                <c:pt idx="1989">
                  <c:v>22.6</c:v>
                </c:pt>
                <c:pt idx="1990">
                  <c:v>23.0</c:v>
                </c:pt>
                <c:pt idx="1991">
                  <c:v>22.5</c:v>
                </c:pt>
                <c:pt idx="1992">
                  <c:v>23.4</c:v>
                </c:pt>
                <c:pt idx="1993">
                  <c:v>23.0</c:v>
                </c:pt>
                <c:pt idx="1994">
                  <c:v>22.3</c:v>
                </c:pt>
                <c:pt idx="1995">
                  <c:v>22.9</c:v>
                </c:pt>
                <c:pt idx="1996">
                  <c:v>22.5</c:v>
                </c:pt>
                <c:pt idx="1997">
                  <c:v>22.6</c:v>
                </c:pt>
                <c:pt idx="1998">
                  <c:v>23.2</c:v>
                </c:pt>
                <c:pt idx="1999">
                  <c:v>22.8</c:v>
                </c:pt>
                <c:pt idx="2000">
                  <c:v>23.2</c:v>
                </c:pt>
              </c:numCache>
            </c:numRef>
          </c:val>
          <c:smooth val="0"/>
        </c:ser>
        <c:ser>
          <c:idx val="2"/>
          <c:order val="2"/>
          <c:tx>
            <c:strRef>
              <c:f>Sheet1!$S$3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Sheet1!$S$4:$S$2004</c:f>
              <c:numCache>
                <c:formatCode>General</c:formatCode>
                <c:ptCount val="2001"/>
                <c:pt idx="0">
                  <c:v>24.2</c:v>
                </c:pt>
                <c:pt idx="1">
                  <c:v>23.4</c:v>
                </c:pt>
                <c:pt idx="2">
                  <c:v>22.8</c:v>
                </c:pt>
                <c:pt idx="3">
                  <c:v>22.4</c:v>
                </c:pt>
                <c:pt idx="4">
                  <c:v>21.9</c:v>
                </c:pt>
                <c:pt idx="5">
                  <c:v>21.9</c:v>
                </c:pt>
                <c:pt idx="6">
                  <c:v>21.7</c:v>
                </c:pt>
                <c:pt idx="7">
                  <c:v>22.2</c:v>
                </c:pt>
                <c:pt idx="8">
                  <c:v>23.3</c:v>
                </c:pt>
                <c:pt idx="9">
                  <c:v>21.5</c:v>
                </c:pt>
                <c:pt idx="10">
                  <c:v>21.1</c:v>
                </c:pt>
                <c:pt idx="11">
                  <c:v>22.1</c:v>
                </c:pt>
                <c:pt idx="12">
                  <c:v>21.6</c:v>
                </c:pt>
                <c:pt idx="13">
                  <c:v>22.0</c:v>
                </c:pt>
                <c:pt idx="14">
                  <c:v>21.4</c:v>
                </c:pt>
                <c:pt idx="15">
                  <c:v>22.0</c:v>
                </c:pt>
                <c:pt idx="16">
                  <c:v>21.6</c:v>
                </c:pt>
                <c:pt idx="17">
                  <c:v>21.9</c:v>
                </c:pt>
                <c:pt idx="18">
                  <c:v>21.7</c:v>
                </c:pt>
                <c:pt idx="19">
                  <c:v>21.6</c:v>
                </c:pt>
                <c:pt idx="20">
                  <c:v>21.2</c:v>
                </c:pt>
                <c:pt idx="21">
                  <c:v>21.2</c:v>
                </c:pt>
                <c:pt idx="22">
                  <c:v>21.6</c:v>
                </c:pt>
                <c:pt idx="23">
                  <c:v>21.1</c:v>
                </c:pt>
                <c:pt idx="24">
                  <c:v>20.7</c:v>
                </c:pt>
                <c:pt idx="25">
                  <c:v>21.5</c:v>
                </c:pt>
                <c:pt idx="26">
                  <c:v>21.7</c:v>
                </c:pt>
                <c:pt idx="27">
                  <c:v>21.0</c:v>
                </c:pt>
                <c:pt idx="28">
                  <c:v>20.7</c:v>
                </c:pt>
                <c:pt idx="29">
                  <c:v>21.6</c:v>
                </c:pt>
                <c:pt idx="30">
                  <c:v>20.5</c:v>
                </c:pt>
                <c:pt idx="31">
                  <c:v>20.9</c:v>
                </c:pt>
                <c:pt idx="32">
                  <c:v>21.8</c:v>
                </c:pt>
                <c:pt idx="33">
                  <c:v>20.7</c:v>
                </c:pt>
                <c:pt idx="34">
                  <c:v>20.8</c:v>
                </c:pt>
                <c:pt idx="35">
                  <c:v>19.9</c:v>
                </c:pt>
                <c:pt idx="36">
                  <c:v>20.6</c:v>
                </c:pt>
                <c:pt idx="37">
                  <c:v>21.2</c:v>
                </c:pt>
                <c:pt idx="38">
                  <c:v>21.3</c:v>
                </c:pt>
                <c:pt idx="39">
                  <c:v>20.8</c:v>
                </c:pt>
                <c:pt idx="40">
                  <c:v>20.5</c:v>
                </c:pt>
                <c:pt idx="41">
                  <c:v>20.6</c:v>
                </c:pt>
                <c:pt idx="42">
                  <c:v>20.9</c:v>
                </c:pt>
                <c:pt idx="43">
                  <c:v>20.6</c:v>
                </c:pt>
                <c:pt idx="44">
                  <c:v>20.4</c:v>
                </c:pt>
                <c:pt idx="45">
                  <c:v>20.2</c:v>
                </c:pt>
                <c:pt idx="46">
                  <c:v>20.2</c:v>
                </c:pt>
                <c:pt idx="47">
                  <c:v>20.3</c:v>
                </c:pt>
                <c:pt idx="48">
                  <c:v>19.8</c:v>
                </c:pt>
                <c:pt idx="49">
                  <c:v>20.5</c:v>
                </c:pt>
                <c:pt idx="50">
                  <c:v>20.7</c:v>
                </c:pt>
                <c:pt idx="51">
                  <c:v>20.6</c:v>
                </c:pt>
                <c:pt idx="52">
                  <c:v>20.0</c:v>
                </c:pt>
                <c:pt idx="53">
                  <c:v>20.5</c:v>
                </c:pt>
                <c:pt idx="54">
                  <c:v>20.9</c:v>
                </c:pt>
                <c:pt idx="55">
                  <c:v>20.1</c:v>
                </c:pt>
                <c:pt idx="56">
                  <c:v>20.1</c:v>
                </c:pt>
                <c:pt idx="57">
                  <c:v>20.5</c:v>
                </c:pt>
                <c:pt idx="58">
                  <c:v>19.9</c:v>
                </c:pt>
                <c:pt idx="59">
                  <c:v>20.3</c:v>
                </c:pt>
                <c:pt idx="60">
                  <c:v>19.7</c:v>
                </c:pt>
                <c:pt idx="61">
                  <c:v>20.4</c:v>
                </c:pt>
                <c:pt idx="62">
                  <c:v>19.9</c:v>
                </c:pt>
                <c:pt idx="63">
                  <c:v>20.1</c:v>
                </c:pt>
                <c:pt idx="64">
                  <c:v>20.2</c:v>
                </c:pt>
                <c:pt idx="65">
                  <c:v>20.2</c:v>
                </c:pt>
                <c:pt idx="66">
                  <c:v>20.0</c:v>
                </c:pt>
                <c:pt idx="67">
                  <c:v>20.2</c:v>
                </c:pt>
                <c:pt idx="68">
                  <c:v>19.6</c:v>
                </c:pt>
                <c:pt idx="69">
                  <c:v>19.6</c:v>
                </c:pt>
                <c:pt idx="70">
                  <c:v>19.7</c:v>
                </c:pt>
                <c:pt idx="71">
                  <c:v>20.8</c:v>
                </c:pt>
                <c:pt idx="72">
                  <c:v>19.5</c:v>
                </c:pt>
                <c:pt idx="73">
                  <c:v>19.6</c:v>
                </c:pt>
                <c:pt idx="74">
                  <c:v>20.8</c:v>
                </c:pt>
                <c:pt idx="75">
                  <c:v>20.1</c:v>
                </c:pt>
                <c:pt idx="76">
                  <c:v>19.7</c:v>
                </c:pt>
                <c:pt idx="77">
                  <c:v>19.9</c:v>
                </c:pt>
                <c:pt idx="78">
                  <c:v>19.8</c:v>
                </c:pt>
                <c:pt idx="79">
                  <c:v>19.8</c:v>
                </c:pt>
                <c:pt idx="80">
                  <c:v>20.3</c:v>
                </c:pt>
                <c:pt idx="81">
                  <c:v>19.8</c:v>
                </c:pt>
                <c:pt idx="82">
                  <c:v>19.2</c:v>
                </c:pt>
                <c:pt idx="83">
                  <c:v>20.0</c:v>
                </c:pt>
                <c:pt idx="84">
                  <c:v>19.6</c:v>
                </c:pt>
                <c:pt idx="85">
                  <c:v>20.1</c:v>
                </c:pt>
                <c:pt idx="86">
                  <c:v>20.0</c:v>
                </c:pt>
                <c:pt idx="87">
                  <c:v>19.4</c:v>
                </c:pt>
                <c:pt idx="88">
                  <c:v>19.8</c:v>
                </c:pt>
                <c:pt idx="89">
                  <c:v>19.8</c:v>
                </c:pt>
                <c:pt idx="90">
                  <c:v>19.1</c:v>
                </c:pt>
                <c:pt idx="91">
                  <c:v>19.7</c:v>
                </c:pt>
                <c:pt idx="92">
                  <c:v>19.9</c:v>
                </c:pt>
                <c:pt idx="93">
                  <c:v>19.9</c:v>
                </c:pt>
                <c:pt idx="94">
                  <c:v>18.8</c:v>
                </c:pt>
                <c:pt idx="95">
                  <c:v>19.8</c:v>
                </c:pt>
                <c:pt idx="96">
                  <c:v>19.7</c:v>
                </c:pt>
                <c:pt idx="97">
                  <c:v>19.9</c:v>
                </c:pt>
                <c:pt idx="98">
                  <c:v>19.6</c:v>
                </c:pt>
                <c:pt idx="99">
                  <c:v>19.6</c:v>
                </c:pt>
                <c:pt idx="100">
                  <c:v>19.7</c:v>
                </c:pt>
                <c:pt idx="101">
                  <c:v>19.6</c:v>
                </c:pt>
                <c:pt idx="102">
                  <c:v>19.1</c:v>
                </c:pt>
                <c:pt idx="103">
                  <c:v>19.1</c:v>
                </c:pt>
                <c:pt idx="104">
                  <c:v>19.0</c:v>
                </c:pt>
                <c:pt idx="105">
                  <c:v>19.2</c:v>
                </c:pt>
                <c:pt idx="106">
                  <c:v>19.9</c:v>
                </c:pt>
                <c:pt idx="107">
                  <c:v>19.5</c:v>
                </c:pt>
                <c:pt idx="108">
                  <c:v>19.2</c:v>
                </c:pt>
                <c:pt idx="109">
                  <c:v>19.6</c:v>
                </c:pt>
                <c:pt idx="110">
                  <c:v>19.2</c:v>
                </c:pt>
                <c:pt idx="111">
                  <c:v>19.5</c:v>
                </c:pt>
                <c:pt idx="112">
                  <c:v>19.0</c:v>
                </c:pt>
                <c:pt idx="113">
                  <c:v>19.3</c:v>
                </c:pt>
                <c:pt idx="114">
                  <c:v>19.6</c:v>
                </c:pt>
                <c:pt idx="115">
                  <c:v>19.0</c:v>
                </c:pt>
                <c:pt idx="116">
                  <c:v>19.8</c:v>
                </c:pt>
                <c:pt idx="117">
                  <c:v>19.2</c:v>
                </c:pt>
                <c:pt idx="118">
                  <c:v>19.4</c:v>
                </c:pt>
                <c:pt idx="119">
                  <c:v>19.3</c:v>
                </c:pt>
                <c:pt idx="120">
                  <c:v>19.4</c:v>
                </c:pt>
                <c:pt idx="121">
                  <c:v>19.4</c:v>
                </c:pt>
                <c:pt idx="122">
                  <c:v>19.2</c:v>
                </c:pt>
                <c:pt idx="123">
                  <c:v>20.2</c:v>
                </c:pt>
                <c:pt idx="124">
                  <c:v>19.7</c:v>
                </c:pt>
                <c:pt idx="125">
                  <c:v>19.4</c:v>
                </c:pt>
                <c:pt idx="126">
                  <c:v>19.3</c:v>
                </c:pt>
                <c:pt idx="127">
                  <c:v>19.5</c:v>
                </c:pt>
                <c:pt idx="128">
                  <c:v>19.3</c:v>
                </c:pt>
                <c:pt idx="129">
                  <c:v>18.9</c:v>
                </c:pt>
                <c:pt idx="130">
                  <c:v>19.9</c:v>
                </c:pt>
                <c:pt idx="131">
                  <c:v>18.9</c:v>
                </c:pt>
                <c:pt idx="132">
                  <c:v>19.0</c:v>
                </c:pt>
                <c:pt idx="133">
                  <c:v>18.8</c:v>
                </c:pt>
                <c:pt idx="134">
                  <c:v>19.3</c:v>
                </c:pt>
                <c:pt idx="135">
                  <c:v>19.5</c:v>
                </c:pt>
                <c:pt idx="136">
                  <c:v>19.1</c:v>
                </c:pt>
                <c:pt idx="137">
                  <c:v>19.2</c:v>
                </c:pt>
                <c:pt idx="138">
                  <c:v>19.1</c:v>
                </c:pt>
                <c:pt idx="139">
                  <c:v>19.4</c:v>
                </c:pt>
                <c:pt idx="140">
                  <c:v>18.6</c:v>
                </c:pt>
                <c:pt idx="141">
                  <c:v>18.7</c:v>
                </c:pt>
                <c:pt idx="142">
                  <c:v>19.3</c:v>
                </c:pt>
                <c:pt idx="143">
                  <c:v>19.2</c:v>
                </c:pt>
                <c:pt idx="144">
                  <c:v>19.2</c:v>
                </c:pt>
                <c:pt idx="145">
                  <c:v>19.2</c:v>
                </c:pt>
                <c:pt idx="146">
                  <c:v>19.2</c:v>
                </c:pt>
                <c:pt idx="147">
                  <c:v>19.2</c:v>
                </c:pt>
                <c:pt idx="148">
                  <c:v>19.5</c:v>
                </c:pt>
                <c:pt idx="149">
                  <c:v>19.1</c:v>
                </c:pt>
                <c:pt idx="150">
                  <c:v>19.1</c:v>
                </c:pt>
                <c:pt idx="151">
                  <c:v>19.0</c:v>
                </c:pt>
                <c:pt idx="152">
                  <c:v>18.9</c:v>
                </c:pt>
                <c:pt idx="153">
                  <c:v>18.9</c:v>
                </c:pt>
                <c:pt idx="154">
                  <c:v>18.3</c:v>
                </c:pt>
                <c:pt idx="155">
                  <c:v>18.3</c:v>
                </c:pt>
                <c:pt idx="156">
                  <c:v>18.9</c:v>
                </c:pt>
                <c:pt idx="157">
                  <c:v>18.7</c:v>
                </c:pt>
                <c:pt idx="158">
                  <c:v>18.9</c:v>
                </c:pt>
                <c:pt idx="159">
                  <c:v>18.9</c:v>
                </c:pt>
                <c:pt idx="160">
                  <c:v>18.9</c:v>
                </c:pt>
                <c:pt idx="161">
                  <c:v>19.2</c:v>
                </c:pt>
                <c:pt idx="162">
                  <c:v>19.0</c:v>
                </c:pt>
                <c:pt idx="163">
                  <c:v>18.9</c:v>
                </c:pt>
                <c:pt idx="164">
                  <c:v>18.7</c:v>
                </c:pt>
                <c:pt idx="165">
                  <c:v>18.6</c:v>
                </c:pt>
                <c:pt idx="166">
                  <c:v>18.6</c:v>
                </c:pt>
                <c:pt idx="167">
                  <c:v>18.8</c:v>
                </c:pt>
                <c:pt idx="168">
                  <c:v>18.9</c:v>
                </c:pt>
                <c:pt idx="169">
                  <c:v>18.7</c:v>
                </c:pt>
                <c:pt idx="170">
                  <c:v>19.0</c:v>
                </c:pt>
                <c:pt idx="171">
                  <c:v>18.7</c:v>
                </c:pt>
                <c:pt idx="172">
                  <c:v>19.2</c:v>
                </c:pt>
                <c:pt idx="173">
                  <c:v>19.0</c:v>
                </c:pt>
                <c:pt idx="174">
                  <c:v>18.9</c:v>
                </c:pt>
                <c:pt idx="175">
                  <c:v>18.4</c:v>
                </c:pt>
                <c:pt idx="176">
                  <c:v>18.3</c:v>
                </c:pt>
                <c:pt idx="177">
                  <c:v>18.4</c:v>
                </c:pt>
                <c:pt idx="178">
                  <c:v>19.2</c:v>
                </c:pt>
                <c:pt idx="179">
                  <c:v>19.1</c:v>
                </c:pt>
                <c:pt idx="180">
                  <c:v>17.9</c:v>
                </c:pt>
                <c:pt idx="181">
                  <c:v>18.6</c:v>
                </c:pt>
                <c:pt idx="182">
                  <c:v>19.1</c:v>
                </c:pt>
                <c:pt idx="183">
                  <c:v>18.3</c:v>
                </c:pt>
                <c:pt idx="184">
                  <c:v>18.8</c:v>
                </c:pt>
                <c:pt idx="185">
                  <c:v>18.8</c:v>
                </c:pt>
                <c:pt idx="186">
                  <c:v>18.5</c:v>
                </c:pt>
                <c:pt idx="187">
                  <c:v>18.6</c:v>
                </c:pt>
                <c:pt idx="188">
                  <c:v>18.6</c:v>
                </c:pt>
                <c:pt idx="189">
                  <c:v>18.4</c:v>
                </c:pt>
                <c:pt idx="190">
                  <c:v>18.3</c:v>
                </c:pt>
                <c:pt idx="191">
                  <c:v>18.2</c:v>
                </c:pt>
                <c:pt idx="192">
                  <c:v>18.2</c:v>
                </c:pt>
                <c:pt idx="193">
                  <c:v>18.5</c:v>
                </c:pt>
                <c:pt idx="194">
                  <c:v>18.2</c:v>
                </c:pt>
                <c:pt idx="195">
                  <c:v>18.6</c:v>
                </c:pt>
                <c:pt idx="196">
                  <c:v>19.0</c:v>
                </c:pt>
                <c:pt idx="197">
                  <c:v>18.3</c:v>
                </c:pt>
                <c:pt idx="198">
                  <c:v>18.4</c:v>
                </c:pt>
                <c:pt idx="199">
                  <c:v>18.5</c:v>
                </c:pt>
                <c:pt idx="200">
                  <c:v>18.6</c:v>
                </c:pt>
                <c:pt idx="201">
                  <c:v>18.7</c:v>
                </c:pt>
                <c:pt idx="202">
                  <c:v>18.5</c:v>
                </c:pt>
                <c:pt idx="203">
                  <c:v>18.6</c:v>
                </c:pt>
                <c:pt idx="204">
                  <c:v>18.5</c:v>
                </c:pt>
                <c:pt idx="205">
                  <c:v>18.2</c:v>
                </c:pt>
                <c:pt idx="206">
                  <c:v>18.2</c:v>
                </c:pt>
                <c:pt idx="207">
                  <c:v>18.5</c:v>
                </c:pt>
                <c:pt idx="208">
                  <c:v>18.7</c:v>
                </c:pt>
                <c:pt idx="209">
                  <c:v>18.2</c:v>
                </c:pt>
                <c:pt idx="210">
                  <c:v>18.4</c:v>
                </c:pt>
                <c:pt idx="211">
                  <c:v>17.9</c:v>
                </c:pt>
                <c:pt idx="212">
                  <c:v>18.3</c:v>
                </c:pt>
                <c:pt idx="213">
                  <c:v>18.4</c:v>
                </c:pt>
                <c:pt idx="214">
                  <c:v>18.5</c:v>
                </c:pt>
                <c:pt idx="215">
                  <c:v>18.7</c:v>
                </c:pt>
                <c:pt idx="216">
                  <c:v>18.4</c:v>
                </c:pt>
                <c:pt idx="217">
                  <c:v>18.8</c:v>
                </c:pt>
                <c:pt idx="218">
                  <c:v>18.3</c:v>
                </c:pt>
                <c:pt idx="219">
                  <c:v>18.2</c:v>
                </c:pt>
                <c:pt idx="220">
                  <c:v>18.1</c:v>
                </c:pt>
                <c:pt idx="221">
                  <c:v>18.2</c:v>
                </c:pt>
                <c:pt idx="222">
                  <c:v>18.2</c:v>
                </c:pt>
                <c:pt idx="223">
                  <c:v>18.6</c:v>
                </c:pt>
                <c:pt idx="224">
                  <c:v>18.5</c:v>
                </c:pt>
                <c:pt idx="225">
                  <c:v>18.4</c:v>
                </c:pt>
                <c:pt idx="226">
                  <c:v>18.2</c:v>
                </c:pt>
                <c:pt idx="227">
                  <c:v>18.4</c:v>
                </c:pt>
                <c:pt idx="228">
                  <c:v>17.9</c:v>
                </c:pt>
                <c:pt idx="229">
                  <c:v>18.3</c:v>
                </c:pt>
                <c:pt idx="230">
                  <c:v>18.3</c:v>
                </c:pt>
                <c:pt idx="231">
                  <c:v>18.3</c:v>
                </c:pt>
                <c:pt idx="232">
                  <c:v>18.4</c:v>
                </c:pt>
                <c:pt idx="233">
                  <c:v>18.6</c:v>
                </c:pt>
                <c:pt idx="234">
                  <c:v>18.3</c:v>
                </c:pt>
                <c:pt idx="235">
                  <c:v>18.6</c:v>
                </c:pt>
                <c:pt idx="236">
                  <c:v>18.4</c:v>
                </c:pt>
                <c:pt idx="237">
                  <c:v>18.0</c:v>
                </c:pt>
                <c:pt idx="238">
                  <c:v>17.9</c:v>
                </c:pt>
                <c:pt idx="239">
                  <c:v>18.2</c:v>
                </c:pt>
                <c:pt idx="240">
                  <c:v>18.4</c:v>
                </c:pt>
                <c:pt idx="241">
                  <c:v>18.0</c:v>
                </c:pt>
                <c:pt idx="242">
                  <c:v>18.3</c:v>
                </c:pt>
                <c:pt idx="243">
                  <c:v>18.3</c:v>
                </c:pt>
                <c:pt idx="244">
                  <c:v>18.3</c:v>
                </c:pt>
                <c:pt idx="245">
                  <c:v>18.2</c:v>
                </c:pt>
                <c:pt idx="246">
                  <c:v>18.3</c:v>
                </c:pt>
                <c:pt idx="247">
                  <c:v>17.8</c:v>
                </c:pt>
                <c:pt idx="248">
                  <c:v>18.1</c:v>
                </c:pt>
                <c:pt idx="249">
                  <c:v>18.0</c:v>
                </c:pt>
                <c:pt idx="250">
                  <c:v>18.7</c:v>
                </c:pt>
                <c:pt idx="251">
                  <c:v>18.2</c:v>
                </c:pt>
                <c:pt idx="252">
                  <c:v>18.7</c:v>
                </c:pt>
                <c:pt idx="253">
                  <c:v>18.6</c:v>
                </c:pt>
                <c:pt idx="254">
                  <c:v>18.6</c:v>
                </c:pt>
                <c:pt idx="255">
                  <c:v>18.7</c:v>
                </c:pt>
                <c:pt idx="256">
                  <c:v>18.1</c:v>
                </c:pt>
                <c:pt idx="257">
                  <c:v>18.4</c:v>
                </c:pt>
                <c:pt idx="258">
                  <c:v>18.3</c:v>
                </c:pt>
                <c:pt idx="259">
                  <c:v>18.3</c:v>
                </c:pt>
                <c:pt idx="260">
                  <c:v>18.3</c:v>
                </c:pt>
                <c:pt idx="261">
                  <c:v>18.5</c:v>
                </c:pt>
                <c:pt idx="262">
                  <c:v>18.1</c:v>
                </c:pt>
                <c:pt idx="263">
                  <c:v>18.3</c:v>
                </c:pt>
                <c:pt idx="264">
                  <c:v>18.5</c:v>
                </c:pt>
                <c:pt idx="265">
                  <c:v>18.4</c:v>
                </c:pt>
                <c:pt idx="266">
                  <c:v>18.3</c:v>
                </c:pt>
                <c:pt idx="267">
                  <c:v>18.2</c:v>
                </c:pt>
                <c:pt idx="268">
                  <c:v>18.0</c:v>
                </c:pt>
                <c:pt idx="269">
                  <c:v>18.4</c:v>
                </c:pt>
                <c:pt idx="270">
                  <c:v>18.6</c:v>
                </c:pt>
                <c:pt idx="271">
                  <c:v>18.1</c:v>
                </c:pt>
                <c:pt idx="272">
                  <c:v>18.3</c:v>
                </c:pt>
                <c:pt idx="273">
                  <c:v>18.2</c:v>
                </c:pt>
                <c:pt idx="274">
                  <c:v>18.0</c:v>
                </c:pt>
                <c:pt idx="275">
                  <c:v>18.3</c:v>
                </c:pt>
                <c:pt idx="276">
                  <c:v>17.8</c:v>
                </c:pt>
                <c:pt idx="277">
                  <c:v>17.8</c:v>
                </c:pt>
                <c:pt idx="278">
                  <c:v>18.0</c:v>
                </c:pt>
                <c:pt idx="279">
                  <c:v>18.0</c:v>
                </c:pt>
                <c:pt idx="280">
                  <c:v>18.3</c:v>
                </c:pt>
                <c:pt idx="281">
                  <c:v>18.5</c:v>
                </c:pt>
                <c:pt idx="282">
                  <c:v>18.6</c:v>
                </c:pt>
                <c:pt idx="283">
                  <c:v>18.4</c:v>
                </c:pt>
                <c:pt idx="284">
                  <c:v>18.0</c:v>
                </c:pt>
                <c:pt idx="285">
                  <c:v>18.2</c:v>
                </c:pt>
                <c:pt idx="286">
                  <c:v>18.2</c:v>
                </c:pt>
                <c:pt idx="287">
                  <c:v>18.4</c:v>
                </c:pt>
                <c:pt idx="288">
                  <c:v>18.1</c:v>
                </c:pt>
                <c:pt idx="289">
                  <c:v>18.3</c:v>
                </c:pt>
                <c:pt idx="290">
                  <c:v>18.1</c:v>
                </c:pt>
                <c:pt idx="291">
                  <c:v>18.2</c:v>
                </c:pt>
                <c:pt idx="292">
                  <c:v>18.0</c:v>
                </c:pt>
                <c:pt idx="293">
                  <c:v>17.9</c:v>
                </c:pt>
                <c:pt idx="294">
                  <c:v>18.1</c:v>
                </c:pt>
                <c:pt idx="295">
                  <c:v>18.0</c:v>
                </c:pt>
                <c:pt idx="296">
                  <c:v>18.2</c:v>
                </c:pt>
                <c:pt idx="297">
                  <c:v>18.3</c:v>
                </c:pt>
                <c:pt idx="298">
                  <c:v>18.2</c:v>
                </c:pt>
                <c:pt idx="299">
                  <c:v>17.9</c:v>
                </c:pt>
                <c:pt idx="300">
                  <c:v>17.8</c:v>
                </c:pt>
                <c:pt idx="301">
                  <c:v>18.2</c:v>
                </c:pt>
                <c:pt idx="302">
                  <c:v>17.9</c:v>
                </c:pt>
                <c:pt idx="303">
                  <c:v>17.8</c:v>
                </c:pt>
                <c:pt idx="304">
                  <c:v>18.3</c:v>
                </c:pt>
                <c:pt idx="305">
                  <c:v>18.1</c:v>
                </c:pt>
                <c:pt idx="306">
                  <c:v>18.0</c:v>
                </c:pt>
                <c:pt idx="307">
                  <c:v>18.2</c:v>
                </c:pt>
                <c:pt idx="308">
                  <c:v>17.9</c:v>
                </c:pt>
                <c:pt idx="309">
                  <c:v>18.3</c:v>
                </c:pt>
                <c:pt idx="310">
                  <c:v>17.8</c:v>
                </c:pt>
                <c:pt idx="311">
                  <c:v>18.4</c:v>
                </c:pt>
                <c:pt idx="312">
                  <c:v>17.7</c:v>
                </c:pt>
                <c:pt idx="313">
                  <c:v>17.8</c:v>
                </c:pt>
                <c:pt idx="314">
                  <c:v>17.6</c:v>
                </c:pt>
                <c:pt idx="315">
                  <c:v>18.1</c:v>
                </c:pt>
                <c:pt idx="316">
                  <c:v>17.5</c:v>
                </c:pt>
                <c:pt idx="317">
                  <c:v>17.6</c:v>
                </c:pt>
                <c:pt idx="318">
                  <c:v>17.5</c:v>
                </c:pt>
                <c:pt idx="319">
                  <c:v>18.2</c:v>
                </c:pt>
                <c:pt idx="320">
                  <c:v>17.8</c:v>
                </c:pt>
                <c:pt idx="321">
                  <c:v>18.1</c:v>
                </c:pt>
                <c:pt idx="322">
                  <c:v>18.1</c:v>
                </c:pt>
                <c:pt idx="323">
                  <c:v>18.1</c:v>
                </c:pt>
                <c:pt idx="324">
                  <c:v>17.7</c:v>
                </c:pt>
                <c:pt idx="325">
                  <c:v>18.3</c:v>
                </c:pt>
                <c:pt idx="326">
                  <c:v>18.2</c:v>
                </c:pt>
                <c:pt idx="327">
                  <c:v>17.7</c:v>
                </c:pt>
                <c:pt idx="328">
                  <c:v>17.9</c:v>
                </c:pt>
                <c:pt idx="329">
                  <c:v>18.3</c:v>
                </c:pt>
                <c:pt idx="330">
                  <c:v>18.0</c:v>
                </c:pt>
                <c:pt idx="331">
                  <c:v>18.2</c:v>
                </c:pt>
                <c:pt idx="332">
                  <c:v>17.9</c:v>
                </c:pt>
                <c:pt idx="333">
                  <c:v>18.2</c:v>
                </c:pt>
                <c:pt idx="334">
                  <c:v>18.3</c:v>
                </c:pt>
                <c:pt idx="335">
                  <c:v>17.6</c:v>
                </c:pt>
                <c:pt idx="336">
                  <c:v>18.0</c:v>
                </c:pt>
                <c:pt idx="337">
                  <c:v>17.9</c:v>
                </c:pt>
                <c:pt idx="338">
                  <c:v>17.6</c:v>
                </c:pt>
                <c:pt idx="339">
                  <c:v>18.2</c:v>
                </c:pt>
                <c:pt idx="340">
                  <c:v>17.7</c:v>
                </c:pt>
                <c:pt idx="341">
                  <c:v>17.6</c:v>
                </c:pt>
                <c:pt idx="342">
                  <c:v>18.0</c:v>
                </c:pt>
                <c:pt idx="343">
                  <c:v>18.0</c:v>
                </c:pt>
                <c:pt idx="344">
                  <c:v>17.9</c:v>
                </c:pt>
                <c:pt idx="345">
                  <c:v>17.7</c:v>
                </c:pt>
                <c:pt idx="346">
                  <c:v>18.1</c:v>
                </c:pt>
                <c:pt idx="347">
                  <c:v>17.9</c:v>
                </c:pt>
                <c:pt idx="348">
                  <c:v>18.4</c:v>
                </c:pt>
                <c:pt idx="349">
                  <c:v>18.0</c:v>
                </c:pt>
                <c:pt idx="350">
                  <c:v>17.4</c:v>
                </c:pt>
                <c:pt idx="351">
                  <c:v>17.8</c:v>
                </c:pt>
                <c:pt idx="352">
                  <c:v>17.7</c:v>
                </c:pt>
                <c:pt idx="353">
                  <c:v>17.6</c:v>
                </c:pt>
                <c:pt idx="354">
                  <c:v>17.5</c:v>
                </c:pt>
                <c:pt idx="355">
                  <c:v>17.8</c:v>
                </c:pt>
                <c:pt idx="356">
                  <c:v>17.7</c:v>
                </c:pt>
                <c:pt idx="357">
                  <c:v>17.9</c:v>
                </c:pt>
                <c:pt idx="358">
                  <c:v>17.8</c:v>
                </c:pt>
                <c:pt idx="359">
                  <c:v>18.0</c:v>
                </c:pt>
                <c:pt idx="360">
                  <c:v>17.7</c:v>
                </c:pt>
                <c:pt idx="361">
                  <c:v>17.9</c:v>
                </c:pt>
                <c:pt idx="362">
                  <c:v>17.8</c:v>
                </c:pt>
                <c:pt idx="363">
                  <c:v>17.8</c:v>
                </c:pt>
                <c:pt idx="364">
                  <c:v>18.0</c:v>
                </c:pt>
                <c:pt idx="365">
                  <c:v>17.8</c:v>
                </c:pt>
                <c:pt idx="366">
                  <c:v>17.9</c:v>
                </c:pt>
                <c:pt idx="367">
                  <c:v>17.4</c:v>
                </c:pt>
                <c:pt idx="368">
                  <c:v>18.2</c:v>
                </c:pt>
                <c:pt idx="369">
                  <c:v>17.6</c:v>
                </c:pt>
                <c:pt idx="370">
                  <c:v>17.9</c:v>
                </c:pt>
                <c:pt idx="371">
                  <c:v>17.8</c:v>
                </c:pt>
                <c:pt idx="372">
                  <c:v>18.0</c:v>
                </c:pt>
                <c:pt idx="373">
                  <c:v>17.6</c:v>
                </c:pt>
                <c:pt idx="374">
                  <c:v>18.0</c:v>
                </c:pt>
                <c:pt idx="375">
                  <c:v>17.4</c:v>
                </c:pt>
                <c:pt idx="376">
                  <c:v>17.4</c:v>
                </c:pt>
                <c:pt idx="377">
                  <c:v>17.6</c:v>
                </c:pt>
                <c:pt idx="378">
                  <c:v>18.2</c:v>
                </c:pt>
                <c:pt idx="379">
                  <c:v>17.9</c:v>
                </c:pt>
                <c:pt idx="380">
                  <c:v>17.5</c:v>
                </c:pt>
                <c:pt idx="381">
                  <c:v>17.8</c:v>
                </c:pt>
                <c:pt idx="382">
                  <c:v>17.9</c:v>
                </c:pt>
                <c:pt idx="383">
                  <c:v>17.8</c:v>
                </c:pt>
                <c:pt idx="384">
                  <c:v>17.7</c:v>
                </c:pt>
                <c:pt idx="385">
                  <c:v>18.1</c:v>
                </c:pt>
                <c:pt idx="386">
                  <c:v>18.1</c:v>
                </c:pt>
                <c:pt idx="387">
                  <c:v>17.5</c:v>
                </c:pt>
                <c:pt idx="388">
                  <c:v>17.6</c:v>
                </c:pt>
                <c:pt idx="389">
                  <c:v>18.0</c:v>
                </c:pt>
                <c:pt idx="390">
                  <c:v>17.7</c:v>
                </c:pt>
                <c:pt idx="391">
                  <c:v>17.5</c:v>
                </c:pt>
                <c:pt idx="392">
                  <c:v>17.5</c:v>
                </c:pt>
                <c:pt idx="393">
                  <c:v>17.8</c:v>
                </c:pt>
                <c:pt idx="394">
                  <c:v>17.6</c:v>
                </c:pt>
                <c:pt idx="395">
                  <c:v>18.1</c:v>
                </c:pt>
                <c:pt idx="396">
                  <c:v>17.9</c:v>
                </c:pt>
                <c:pt idx="397">
                  <c:v>18.1</c:v>
                </c:pt>
                <c:pt idx="398">
                  <c:v>17.2</c:v>
                </c:pt>
                <c:pt idx="399">
                  <c:v>18.0</c:v>
                </c:pt>
                <c:pt idx="400">
                  <c:v>17.4</c:v>
                </c:pt>
                <c:pt idx="401">
                  <c:v>17.6</c:v>
                </c:pt>
                <c:pt idx="402">
                  <c:v>17.8</c:v>
                </c:pt>
                <c:pt idx="403">
                  <c:v>17.3</c:v>
                </c:pt>
                <c:pt idx="404">
                  <c:v>17.7</c:v>
                </c:pt>
                <c:pt idx="405">
                  <c:v>17.8</c:v>
                </c:pt>
                <c:pt idx="406">
                  <c:v>17.7</c:v>
                </c:pt>
                <c:pt idx="407">
                  <c:v>17.7</c:v>
                </c:pt>
                <c:pt idx="408">
                  <c:v>17.7</c:v>
                </c:pt>
                <c:pt idx="409">
                  <c:v>18.2</c:v>
                </c:pt>
                <c:pt idx="410">
                  <c:v>17.7</c:v>
                </c:pt>
                <c:pt idx="411">
                  <c:v>17.6</c:v>
                </c:pt>
                <c:pt idx="412">
                  <c:v>17.8</c:v>
                </c:pt>
                <c:pt idx="413">
                  <c:v>17.7</c:v>
                </c:pt>
                <c:pt idx="414">
                  <c:v>18.0</c:v>
                </c:pt>
                <c:pt idx="415">
                  <c:v>17.6</c:v>
                </c:pt>
                <c:pt idx="416">
                  <c:v>17.8</c:v>
                </c:pt>
                <c:pt idx="417">
                  <c:v>18.4</c:v>
                </c:pt>
                <c:pt idx="418">
                  <c:v>17.8</c:v>
                </c:pt>
                <c:pt idx="419">
                  <c:v>18.0</c:v>
                </c:pt>
                <c:pt idx="420">
                  <c:v>17.9</c:v>
                </c:pt>
                <c:pt idx="421">
                  <c:v>17.7</c:v>
                </c:pt>
                <c:pt idx="422">
                  <c:v>17.6</c:v>
                </c:pt>
                <c:pt idx="423">
                  <c:v>18.1</c:v>
                </c:pt>
                <c:pt idx="424">
                  <c:v>17.8</c:v>
                </c:pt>
                <c:pt idx="425">
                  <c:v>17.7</c:v>
                </c:pt>
                <c:pt idx="426">
                  <c:v>17.9</c:v>
                </c:pt>
                <c:pt idx="427">
                  <c:v>17.7</c:v>
                </c:pt>
                <c:pt idx="428">
                  <c:v>17.3</c:v>
                </c:pt>
                <c:pt idx="429">
                  <c:v>17.8</c:v>
                </c:pt>
                <c:pt idx="430">
                  <c:v>17.8</c:v>
                </c:pt>
                <c:pt idx="431">
                  <c:v>17.9</c:v>
                </c:pt>
                <c:pt idx="432">
                  <c:v>17.5</c:v>
                </c:pt>
                <c:pt idx="433">
                  <c:v>17.8</c:v>
                </c:pt>
                <c:pt idx="434">
                  <c:v>17.7</c:v>
                </c:pt>
                <c:pt idx="435">
                  <c:v>18.0</c:v>
                </c:pt>
                <c:pt idx="436">
                  <c:v>18.2</c:v>
                </c:pt>
                <c:pt idx="437">
                  <c:v>17.5</c:v>
                </c:pt>
                <c:pt idx="438">
                  <c:v>17.8</c:v>
                </c:pt>
                <c:pt idx="439">
                  <c:v>17.7</c:v>
                </c:pt>
                <c:pt idx="440">
                  <c:v>17.5</c:v>
                </c:pt>
                <c:pt idx="441">
                  <c:v>17.6</c:v>
                </c:pt>
                <c:pt idx="442">
                  <c:v>17.6</c:v>
                </c:pt>
                <c:pt idx="443">
                  <c:v>17.6</c:v>
                </c:pt>
                <c:pt idx="444">
                  <c:v>17.9</c:v>
                </c:pt>
                <c:pt idx="445">
                  <c:v>18.0</c:v>
                </c:pt>
                <c:pt idx="446">
                  <c:v>17.8</c:v>
                </c:pt>
                <c:pt idx="447">
                  <c:v>17.4</c:v>
                </c:pt>
                <c:pt idx="448">
                  <c:v>17.9</c:v>
                </c:pt>
                <c:pt idx="449">
                  <c:v>17.5</c:v>
                </c:pt>
                <c:pt idx="450">
                  <c:v>17.3</c:v>
                </c:pt>
                <c:pt idx="451">
                  <c:v>17.9</c:v>
                </c:pt>
                <c:pt idx="452">
                  <c:v>18.0</c:v>
                </c:pt>
                <c:pt idx="453">
                  <c:v>17.8</c:v>
                </c:pt>
                <c:pt idx="454">
                  <c:v>17.7</c:v>
                </c:pt>
                <c:pt idx="455">
                  <c:v>17.6</c:v>
                </c:pt>
                <c:pt idx="456">
                  <c:v>17.5</c:v>
                </c:pt>
                <c:pt idx="457">
                  <c:v>17.8</c:v>
                </c:pt>
                <c:pt idx="458">
                  <c:v>18.0</c:v>
                </c:pt>
                <c:pt idx="459">
                  <c:v>17.9</c:v>
                </c:pt>
                <c:pt idx="460">
                  <c:v>17.6</c:v>
                </c:pt>
                <c:pt idx="461">
                  <c:v>17.7</c:v>
                </c:pt>
                <c:pt idx="462">
                  <c:v>17.8</c:v>
                </c:pt>
                <c:pt idx="463">
                  <c:v>18.0</c:v>
                </c:pt>
                <c:pt idx="464">
                  <c:v>17.4</c:v>
                </c:pt>
                <c:pt idx="465">
                  <c:v>17.8</c:v>
                </c:pt>
                <c:pt idx="466">
                  <c:v>17.7</c:v>
                </c:pt>
                <c:pt idx="467">
                  <c:v>17.5</c:v>
                </c:pt>
                <c:pt idx="468">
                  <c:v>17.6</c:v>
                </c:pt>
                <c:pt idx="469">
                  <c:v>17.4</c:v>
                </c:pt>
                <c:pt idx="470">
                  <c:v>17.5</c:v>
                </c:pt>
                <c:pt idx="471">
                  <c:v>17.5</c:v>
                </c:pt>
                <c:pt idx="472">
                  <c:v>17.8</c:v>
                </c:pt>
                <c:pt idx="473">
                  <c:v>17.6</c:v>
                </c:pt>
                <c:pt idx="474">
                  <c:v>17.7</c:v>
                </c:pt>
                <c:pt idx="475">
                  <c:v>17.8</c:v>
                </c:pt>
                <c:pt idx="476">
                  <c:v>17.6</c:v>
                </c:pt>
                <c:pt idx="477">
                  <c:v>17.4</c:v>
                </c:pt>
                <c:pt idx="478">
                  <c:v>17.4</c:v>
                </c:pt>
                <c:pt idx="479">
                  <c:v>17.6</c:v>
                </c:pt>
                <c:pt idx="480">
                  <c:v>17.6</c:v>
                </c:pt>
                <c:pt idx="481">
                  <c:v>17.5</c:v>
                </c:pt>
                <c:pt idx="482">
                  <c:v>18.0</c:v>
                </c:pt>
                <c:pt idx="483">
                  <c:v>17.6</c:v>
                </c:pt>
                <c:pt idx="484">
                  <c:v>17.4</c:v>
                </c:pt>
                <c:pt idx="485">
                  <c:v>17.9</c:v>
                </c:pt>
                <c:pt idx="486">
                  <c:v>17.8</c:v>
                </c:pt>
                <c:pt idx="487">
                  <c:v>17.4</c:v>
                </c:pt>
                <c:pt idx="488">
                  <c:v>17.6</c:v>
                </c:pt>
                <c:pt idx="489">
                  <c:v>17.4</c:v>
                </c:pt>
                <c:pt idx="490">
                  <c:v>17.7</c:v>
                </c:pt>
                <c:pt idx="491">
                  <c:v>17.5</c:v>
                </c:pt>
                <c:pt idx="492">
                  <c:v>17.8</c:v>
                </c:pt>
                <c:pt idx="493">
                  <c:v>17.6</c:v>
                </c:pt>
                <c:pt idx="494">
                  <c:v>17.9</c:v>
                </c:pt>
                <c:pt idx="495">
                  <c:v>17.7</c:v>
                </c:pt>
                <c:pt idx="496">
                  <c:v>17.4</c:v>
                </c:pt>
                <c:pt idx="497">
                  <c:v>17.9</c:v>
                </c:pt>
                <c:pt idx="498">
                  <c:v>17.0</c:v>
                </c:pt>
                <c:pt idx="499">
                  <c:v>17.3</c:v>
                </c:pt>
                <c:pt idx="500">
                  <c:v>17.2</c:v>
                </c:pt>
                <c:pt idx="501">
                  <c:v>17.4</c:v>
                </c:pt>
                <c:pt idx="502">
                  <c:v>17.6</c:v>
                </c:pt>
                <c:pt idx="503">
                  <c:v>17.1</c:v>
                </c:pt>
                <c:pt idx="504">
                  <c:v>17.7</c:v>
                </c:pt>
                <c:pt idx="505">
                  <c:v>17.3</c:v>
                </c:pt>
                <c:pt idx="506">
                  <c:v>17.6</c:v>
                </c:pt>
                <c:pt idx="507">
                  <c:v>17.6</c:v>
                </c:pt>
                <c:pt idx="508">
                  <c:v>17.8</c:v>
                </c:pt>
                <c:pt idx="509">
                  <c:v>17.2</c:v>
                </c:pt>
                <c:pt idx="510">
                  <c:v>17.5</c:v>
                </c:pt>
                <c:pt idx="511">
                  <c:v>17.4</c:v>
                </c:pt>
                <c:pt idx="512">
                  <c:v>17.5</c:v>
                </c:pt>
                <c:pt idx="513">
                  <c:v>17.8</c:v>
                </c:pt>
                <c:pt idx="514">
                  <c:v>17.7</c:v>
                </c:pt>
                <c:pt idx="515">
                  <c:v>17.9</c:v>
                </c:pt>
                <c:pt idx="516">
                  <c:v>17.6</c:v>
                </c:pt>
                <c:pt idx="517">
                  <c:v>17.8</c:v>
                </c:pt>
                <c:pt idx="518">
                  <c:v>17.4</c:v>
                </c:pt>
                <c:pt idx="519">
                  <c:v>17.3</c:v>
                </c:pt>
                <c:pt idx="520">
                  <c:v>17.5</c:v>
                </c:pt>
                <c:pt idx="521">
                  <c:v>17.4</c:v>
                </c:pt>
                <c:pt idx="522">
                  <c:v>17.4</c:v>
                </c:pt>
                <c:pt idx="523">
                  <c:v>17.5</c:v>
                </c:pt>
                <c:pt idx="524">
                  <c:v>17.8</c:v>
                </c:pt>
                <c:pt idx="525">
                  <c:v>17.7</c:v>
                </c:pt>
                <c:pt idx="526">
                  <c:v>17.5</c:v>
                </c:pt>
                <c:pt idx="527">
                  <c:v>17.9</c:v>
                </c:pt>
                <c:pt idx="528">
                  <c:v>17.6</c:v>
                </c:pt>
                <c:pt idx="529">
                  <c:v>17.6</c:v>
                </c:pt>
                <c:pt idx="530">
                  <c:v>17.4</c:v>
                </c:pt>
                <c:pt idx="531">
                  <c:v>17.5</c:v>
                </c:pt>
                <c:pt idx="532">
                  <c:v>17.7</c:v>
                </c:pt>
                <c:pt idx="533">
                  <c:v>17.5</c:v>
                </c:pt>
                <c:pt idx="534">
                  <c:v>17.8</c:v>
                </c:pt>
                <c:pt idx="535">
                  <c:v>17.7</c:v>
                </c:pt>
                <c:pt idx="536">
                  <c:v>17.5</c:v>
                </c:pt>
                <c:pt idx="537">
                  <c:v>18.0</c:v>
                </c:pt>
                <c:pt idx="538">
                  <c:v>17.5</c:v>
                </c:pt>
                <c:pt idx="539">
                  <c:v>17.3</c:v>
                </c:pt>
                <c:pt idx="540">
                  <c:v>17.5</c:v>
                </c:pt>
                <c:pt idx="541">
                  <c:v>17.5</c:v>
                </c:pt>
                <c:pt idx="542">
                  <c:v>17.4</c:v>
                </c:pt>
                <c:pt idx="543">
                  <c:v>18.0</c:v>
                </c:pt>
                <c:pt idx="544">
                  <c:v>17.5</c:v>
                </c:pt>
                <c:pt idx="545">
                  <c:v>17.3</c:v>
                </c:pt>
                <c:pt idx="546">
                  <c:v>17.9</c:v>
                </c:pt>
                <c:pt idx="547">
                  <c:v>17.9</c:v>
                </c:pt>
                <c:pt idx="548">
                  <c:v>17.4</c:v>
                </c:pt>
                <c:pt idx="549">
                  <c:v>17.6</c:v>
                </c:pt>
                <c:pt idx="550">
                  <c:v>18.0</c:v>
                </c:pt>
                <c:pt idx="551">
                  <c:v>17.8</c:v>
                </c:pt>
                <c:pt idx="552">
                  <c:v>17.9</c:v>
                </c:pt>
                <c:pt idx="553">
                  <c:v>17.7</c:v>
                </c:pt>
                <c:pt idx="554">
                  <c:v>17.8</c:v>
                </c:pt>
                <c:pt idx="555">
                  <c:v>17.4</c:v>
                </c:pt>
                <c:pt idx="556">
                  <c:v>17.8</c:v>
                </c:pt>
                <c:pt idx="557">
                  <c:v>17.2</c:v>
                </c:pt>
                <c:pt idx="558">
                  <c:v>17.7</c:v>
                </c:pt>
                <c:pt idx="559">
                  <c:v>17.5</c:v>
                </c:pt>
                <c:pt idx="560">
                  <c:v>17.6</c:v>
                </c:pt>
                <c:pt idx="561">
                  <c:v>17.8</c:v>
                </c:pt>
                <c:pt idx="562">
                  <c:v>18.0</c:v>
                </c:pt>
                <c:pt idx="563">
                  <c:v>17.5</c:v>
                </c:pt>
                <c:pt idx="564">
                  <c:v>17.6</c:v>
                </c:pt>
                <c:pt idx="565">
                  <c:v>17.5</c:v>
                </c:pt>
                <c:pt idx="566">
                  <c:v>17.4</c:v>
                </c:pt>
                <c:pt idx="567">
                  <c:v>17.2</c:v>
                </c:pt>
                <c:pt idx="568">
                  <c:v>17.4</c:v>
                </c:pt>
                <c:pt idx="569">
                  <c:v>17.5</c:v>
                </c:pt>
                <c:pt idx="570">
                  <c:v>17.6</c:v>
                </c:pt>
                <c:pt idx="571">
                  <c:v>17.4</c:v>
                </c:pt>
                <c:pt idx="572">
                  <c:v>17.5</c:v>
                </c:pt>
                <c:pt idx="573">
                  <c:v>17.8</c:v>
                </c:pt>
                <c:pt idx="574">
                  <c:v>17.8</c:v>
                </c:pt>
                <c:pt idx="575">
                  <c:v>17.5</c:v>
                </c:pt>
                <c:pt idx="576">
                  <c:v>17.5</c:v>
                </c:pt>
                <c:pt idx="577">
                  <c:v>17.7</c:v>
                </c:pt>
                <c:pt idx="578">
                  <c:v>17.4</c:v>
                </c:pt>
                <c:pt idx="579">
                  <c:v>17.6</c:v>
                </c:pt>
                <c:pt idx="580">
                  <c:v>17.4</c:v>
                </c:pt>
                <c:pt idx="581">
                  <c:v>17.2</c:v>
                </c:pt>
                <c:pt idx="582">
                  <c:v>17.2</c:v>
                </c:pt>
                <c:pt idx="583">
                  <c:v>17.5</c:v>
                </c:pt>
                <c:pt idx="584">
                  <c:v>17.8</c:v>
                </c:pt>
                <c:pt idx="585">
                  <c:v>17.8</c:v>
                </c:pt>
                <c:pt idx="586">
                  <c:v>17.6</c:v>
                </c:pt>
                <c:pt idx="587">
                  <c:v>17.8</c:v>
                </c:pt>
                <c:pt idx="588">
                  <c:v>17.3</c:v>
                </c:pt>
                <c:pt idx="589">
                  <c:v>17.6</c:v>
                </c:pt>
                <c:pt idx="590">
                  <c:v>17.3</c:v>
                </c:pt>
                <c:pt idx="591">
                  <c:v>17.6</c:v>
                </c:pt>
                <c:pt idx="592">
                  <c:v>17.3</c:v>
                </c:pt>
                <c:pt idx="593">
                  <c:v>17.4</c:v>
                </c:pt>
                <c:pt idx="594">
                  <c:v>17.4</c:v>
                </c:pt>
                <c:pt idx="595">
                  <c:v>17.8</c:v>
                </c:pt>
                <c:pt idx="596">
                  <c:v>17.0</c:v>
                </c:pt>
                <c:pt idx="597">
                  <c:v>17.8</c:v>
                </c:pt>
                <c:pt idx="598">
                  <c:v>17.4</c:v>
                </c:pt>
                <c:pt idx="599">
                  <c:v>17.5</c:v>
                </c:pt>
                <c:pt idx="600">
                  <c:v>17.2</c:v>
                </c:pt>
                <c:pt idx="601">
                  <c:v>17.3</c:v>
                </c:pt>
                <c:pt idx="602">
                  <c:v>17.2</c:v>
                </c:pt>
                <c:pt idx="603">
                  <c:v>17.5</c:v>
                </c:pt>
                <c:pt idx="604">
                  <c:v>17.4</c:v>
                </c:pt>
                <c:pt idx="605">
                  <c:v>17.3</c:v>
                </c:pt>
                <c:pt idx="606">
                  <c:v>17.5</c:v>
                </c:pt>
                <c:pt idx="607">
                  <c:v>17.6</c:v>
                </c:pt>
                <c:pt idx="608">
                  <c:v>17.6</c:v>
                </c:pt>
                <c:pt idx="609">
                  <c:v>17.2</c:v>
                </c:pt>
                <c:pt idx="610">
                  <c:v>17.4</c:v>
                </c:pt>
                <c:pt idx="611">
                  <c:v>17.6</c:v>
                </c:pt>
                <c:pt idx="612">
                  <c:v>17.1</c:v>
                </c:pt>
                <c:pt idx="613">
                  <c:v>17.7</c:v>
                </c:pt>
                <c:pt idx="614">
                  <c:v>17.4</c:v>
                </c:pt>
                <c:pt idx="615">
                  <c:v>17.6</c:v>
                </c:pt>
                <c:pt idx="616">
                  <c:v>17.3</c:v>
                </c:pt>
                <c:pt idx="617">
                  <c:v>17.7</c:v>
                </c:pt>
                <c:pt idx="618">
                  <c:v>17.1</c:v>
                </c:pt>
                <c:pt idx="619">
                  <c:v>17.3</c:v>
                </c:pt>
                <c:pt idx="620">
                  <c:v>17.6</c:v>
                </c:pt>
                <c:pt idx="621">
                  <c:v>17.4</c:v>
                </c:pt>
                <c:pt idx="622">
                  <c:v>17.4</c:v>
                </c:pt>
                <c:pt idx="623">
                  <c:v>17.2</c:v>
                </c:pt>
                <c:pt idx="624">
                  <c:v>17.4</c:v>
                </c:pt>
                <c:pt idx="625">
                  <c:v>17.5</c:v>
                </c:pt>
                <c:pt idx="626">
                  <c:v>17.2</c:v>
                </c:pt>
                <c:pt idx="627">
                  <c:v>17.5</c:v>
                </c:pt>
                <c:pt idx="628">
                  <c:v>17.7</c:v>
                </c:pt>
                <c:pt idx="629">
                  <c:v>17.1</c:v>
                </c:pt>
                <c:pt idx="630">
                  <c:v>17.7</c:v>
                </c:pt>
                <c:pt idx="631">
                  <c:v>17.2</c:v>
                </c:pt>
                <c:pt idx="632">
                  <c:v>17.1</c:v>
                </c:pt>
                <c:pt idx="633">
                  <c:v>17.5</c:v>
                </c:pt>
                <c:pt idx="634">
                  <c:v>17.2</c:v>
                </c:pt>
                <c:pt idx="635">
                  <c:v>17.1</c:v>
                </c:pt>
                <c:pt idx="636">
                  <c:v>17.1</c:v>
                </c:pt>
                <c:pt idx="637">
                  <c:v>17.3</c:v>
                </c:pt>
                <c:pt idx="638">
                  <c:v>17.3</c:v>
                </c:pt>
                <c:pt idx="639">
                  <c:v>17.3</c:v>
                </c:pt>
                <c:pt idx="640">
                  <c:v>17.5</c:v>
                </c:pt>
                <c:pt idx="641">
                  <c:v>17.4</c:v>
                </c:pt>
                <c:pt idx="642">
                  <c:v>17.2</c:v>
                </c:pt>
                <c:pt idx="643">
                  <c:v>17.3</c:v>
                </c:pt>
                <c:pt idx="644">
                  <c:v>17.3</c:v>
                </c:pt>
                <c:pt idx="645">
                  <c:v>17.2</c:v>
                </c:pt>
                <c:pt idx="646">
                  <c:v>17.4</c:v>
                </c:pt>
                <c:pt idx="647">
                  <c:v>17.5</c:v>
                </c:pt>
                <c:pt idx="648">
                  <c:v>17.3</c:v>
                </c:pt>
                <c:pt idx="649">
                  <c:v>17.0</c:v>
                </c:pt>
                <c:pt idx="650">
                  <c:v>17.5</c:v>
                </c:pt>
                <c:pt idx="651">
                  <c:v>17.3</c:v>
                </c:pt>
                <c:pt idx="652">
                  <c:v>17.3</c:v>
                </c:pt>
                <c:pt idx="653">
                  <c:v>17.3</c:v>
                </c:pt>
                <c:pt idx="654">
                  <c:v>17.8</c:v>
                </c:pt>
                <c:pt idx="655">
                  <c:v>17.2</c:v>
                </c:pt>
                <c:pt idx="656">
                  <c:v>17.2</c:v>
                </c:pt>
                <c:pt idx="657">
                  <c:v>17.3</c:v>
                </c:pt>
                <c:pt idx="658">
                  <c:v>17.0</c:v>
                </c:pt>
                <c:pt idx="659">
                  <c:v>17.2</c:v>
                </c:pt>
                <c:pt idx="660">
                  <c:v>17.1</c:v>
                </c:pt>
                <c:pt idx="661">
                  <c:v>17.0</c:v>
                </c:pt>
                <c:pt idx="662">
                  <c:v>17.1</c:v>
                </c:pt>
                <c:pt idx="663">
                  <c:v>17.6</c:v>
                </c:pt>
                <c:pt idx="664">
                  <c:v>17.4</c:v>
                </c:pt>
                <c:pt idx="665">
                  <c:v>17.0</c:v>
                </c:pt>
                <c:pt idx="666">
                  <c:v>17.4</c:v>
                </c:pt>
                <c:pt idx="667">
                  <c:v>17.2</c:v>
                </c:pt>
                <c:pt idx="668">
                  <c:v>17.4</c:v>
                </c:pt>
                <c:pt idx="669">
                  <c:v>17.0</c:v>
                </c:pt>
                <c:pt idx="670">
                  <c:v>17.3</c:v>
                </c:pt>
                <c:pt idx="671">
                  <c:v>17.1</c:v>
                </c:pt>
                <c:pt idx="672">
                  <c:v>17.4</c:v>
                </c:pt>
                <c:pt idx="673">
                  <c:v>17.5</c:v>
                </c:pt>
                <c:pt idx="674">
                  <c:v>17.3</c:v>
                </c:pt>
                <c:pt idx="675">
                  <c:v>17.4</c:v>
                </c:pt>
                <c:pt idx="676">
                  <c:v>17.2</c:v>
                </c:pt>
                <c:pt idx="677">
                  <c:v>17.1</c:v>
                </c:pt>
                <c:pt idx="678">
                  <c:v>17.6</c:v>
                </c:pt>
                <c:pt idx="679">
                  <c:v>17.7</c:v>
                </c:pt>
                <c:pt idx="680">
                  <c:v>17.7</c:v>
                </c:pt>
                <c:pt idx="681">
                  <c:v>17.4</c:v>
                </c:pt>
                <c:pt idx="682">
                  <c:v>16.9</c:v>
                </c:pt>
                <c:pt idx="683">
                  <c:v>17.4</c:v>
                </c:pt>
                <c:pt idx="684">
                  <c:v>17.1</c:v>
                </c:pt>
                <c:pt idx="685">
                  <c:v>17.4</c:v>
                </c:pt>
                <c:pt idx="686">
                  <c:v>17.1</c:v>
                </c:pt>
                <c:pt idx="687">
                  <c:v>16.9</c:v>
                </c:pt>
                <c:pt idx="688">
                  <c:v>17.0</c:v>
                </c:pt>
                <c:pt idx="689">
                  <c:v>17.4</c:v>
                </c:pt>
                <c:pt idx="690">
                  <c:v>17.1</c:v>
                </c:pt>
                <c:pt idx="691">
                  <c:v>17.3</c:v>
                </c:pt>
                <c:pt idx="692">
                  <c:v>17.4</c:v>
                </c:pt>
                <c:pt idx="693">
                  <c:v>17.4</c:v>
                </c:pt>
                <c:pt idx="694">
                  <c:v>17.4</c:v>
                </c:pt>
                <c:pt idx="695">
                  <c:v>17.1</c:v>
                </c:pt>
                <c:pt idx="696">
                  <c:v>17.4</c:v>
                </c:pt>
                <c:pt idx="697">
                  <c:v>17.6</c:v>
                </c:pt>
                <c:pt idx="698">
                  <c:v>17.5</c:v>
                </c:pt>
                <c:pt idx="699">
                  <c:v>17.4</c:v>
                </c:pt>
                <c:pt idx="700">
                  <c:v>17.2</c:v>
                </c:pt>
                <c:pt idx="701">
                  <c:v>17.3</c:v>
                </c:pt>
                <c:pt idx="702">
                  <c:v>17.4</c:v>
                </c:pt>
                <c:pt idx="703">
                  <c:v>17.3</c:v>
                </c:pt>
                <c:pt idx="704">
                  <c:v>17.0</c:v>
                </c:pt>
                <c:pt idx="705">
                  <c:v>17.4</c:v>
                </c:pt>
                <c:pt idx="706">
                  <c:v>17.5</c:v>
                </c:pt>
                <c:pt idx="707">
                  <c:v>17.1</c:v>
                </c:pt>
                <c:pt idx="708">
                  <c:v>17.5</c:v>
                </c:pt>
                <c:pt idx="709">
                  <c:v>16.9</c:v>
                </c:pt>
                <c:pt idx="710">
                  <c:v>17.4</c:v>
                </c:pt>
                <c:pt idx="711">
                  <c:v>17.3</c:v>
                </c:pt>
                <c:pt idx="712">
                  <c:v>17.3</c:v>
                </c:pt>
                <c:pt idx="713">
                  <c:v>17.4</c:v>
                </c:pt>
                <c:pt idx="714">
                  <c:v>17.5</c:v>
                </c:pt>
                <c:pt idx="715">
                  <c:v>17.5</c:v>
                </c:pt>
                <c:pt idx="716">
                  <c:v>17.5</c:v>
                </c:pt>
                <c:pt idx="717">
                  <c:v>17.7</c:v>
                </c:pt>
                <c:pt idx="718">
                  <c:v>17.7</c:v>
                </c:pt>
                <c:pt idx="719">
                  <c:v>17.3</c:v>
                </c:pt>
                <c:pt idx="720">
                  <c:v>17.3</c:v>
                </c:pt>
                <c:pt idx="721">
                  <c:v>17.3</c:v>
                </c:pt>
                <c:pt idx="722">
                  <c:v>17.3</c:v>
                </c:pt>
                <c:pt idx="723">
                  <c:v>17.5</c:v>
                </c:pt>
                <c:pt idx="724">
                  <c:v>17.1</c:v>
                </c:pt>
                <c:pt idx="725">
                  <c:v>17.5</c:v>
                </c:pt>
                <c:pt idx="726">
                  <c:v>17.6</c:v>
                </c:pt>
                <c:pt idx="727">
                  <c:v>17.1</c:v>
                </c:pt>
                <c:pt idx="728">
                  <c:v>17.4</c:v>
                </c:pt>
                <c:pt idx="729">
                  <c:v>17.0</c:v>
                </c:pt>
                <c:pt idx="730">
                  <c:v>17.2</c:v>
                </c:pt>
                <c:pt idx="731">
                  <c:v>17.3</c:v>
                </c:pt>
                <c:pt idx="732">
                  <c:v>17.0</c:v>
                </c:pt>
                <c:pt idx="733">
                  <c:v>17.2</c:v>
                </c:pt>
                <c:pt idx="734">
                  <c:v>17.5</c:v>
                </c:pt>
                <c:pt idx="735">
                  <c:v>17.0</c:v>
                </c:pt>
                <c:pt idx="736">
                  <c:v>17.3</c:v>
                </c:pt>
                <c:pt idx="737">
                  <c:v>17.3</c:v>
                </c:pt>
                <c:pt idx="738">
                  <c:v>17.3</c:v>
                </c:pt>
                <c:pt idx="739">
                  <c:v>17.3</c:v>
                </c:pt>
                <c:pt idx="740">
                  <c:v>17.4</c:v>
                </c:pt>
                <c:pt idx="741">
                  <c:v>17.4</c:v>
                </c:pt>
                <c:pt idx="742">
                  <c:v>17.2</c:v>
                </c:pt>
                <c:pt idx="743">
                  <c:v>16.9</c:v>
                </c:pt>
                <c:pt idx="744">
                  <c:v>17.3</c:v>
                </c:pt>
                <c:pt idx="745">
                  <c:v>17.2</c:v>
                </c:pt>
                <c:pt idx="746">
                  <c:v>17.1</c:v>
                </c:pt>
                <c:pt idx="747">
                  <c:v>17.4</c:v>
                </c:pt>
                <c:pt idx="748">
                  <c:v>17.5</c:v>
                </c:pt>
                <c:pt idx="749">
                  <c:v>17.0</c:v>
                </c:pt>
                <c:pt idx="750">
                  <c:v>17.4</c:v>
                </c:pt>
                <c:pt idx="751">
                  <c:v>16.9</c:v>
                </c:pt>
                <c:pt idx="752">
                  <c:v>17.2</c:v>
                </c:pt>
                <c:pt idx="753">
                  <c:v>17.6</c:v>
                </c:pt>
                <c:pt idx="754">
                  <c:v>17.3</c:v>
                </c:pt>
                <c:pt idx="755">
                  <c:v>17.7</c:v>
                </c:pt>
                <c:pt idx="756">
                  <c:v>17.7</c:v>
                </c:pt>
                <c:pt idx="757">
                  <c:v>17.3</c:v>
                </c:pt>
                <c:pt idx="758">
                  <c:v>17.3</c:v>
                </c:pt>
                <c:pt idx="759">
                  <c:v>17.3</c:v>
                </c:pt>
                <c:pt idx="760">
                  <c:v>17.4</c:v>
                </c:pt>
                <c:pt idx="761">
                  <c:v>17.2</c:v>
                </c:pt>
                <c:pt idx="762">
                  <c:v>17.2</c:v>
                </c:pt>
                <c:pt idx="763">
                  <c:v>17.5</c:v>
                </c:pt>
                <c:pt idx="764">
                  <c:v>17.3</c:v>
                </c:pt>
                <c:pt idx="765">
                  <c:v>17.2</c:v>
                </c:pt>
                <c:pt idx="766">
                  <c:v>17.4</c:v>
                </c:pt>
                <c:pt idx="767">
                  <c:v>17.5</c:v>
                </c:pt>
                <c:pt idx="768">
                  <c:v>17.3</c:v>
                </c:pt>
                <c:pt idx="769">
                  <c:v>17.2</c:v>
                </c:pt>
                <c:pt idx="770">
                  <c:v>17.1</c:v>
                </c:pt>
                <c:pt idx="771">
                  <c:v>17.5</c:v>
                </c:pt>
                <c:pt idx="772">
                  <c:v>17.1</c:v>
                </c:pt>
                <c:pt idx="773">
                  <c:v>17.2</c:v>
                </c:pt>
                <c:pt idx="774">
                  <c:v>17.1</c:v>
                </c:pt>
                <c:pt idx="775">
                  <c:v>17.3</c:v>
                </c:pt>
                <c:pt idx="776">
                  <c:v>17.0</c:v>
                </c:pt>
                <c:pt idx="777">
                  <c:v>17.1</c:v>
                </c:pt>
                <c:pt idx="778">
                  <c:v>17.0</c:v>
                </c:pt>
                <c:pt idx="779">
                  <c:v>17.0</c:v>
                </c:pt>
                <c:pt idx="780">
                  <c:v>17.1</c:v>
                </c:pt>
                <c:pt idx="781">
                  <c:v>17.3</c:v>
                </c:pt>
                <c:pt idx="782">
                  <c:v>17.2</c:v>
                </c:pt>
                <c:pt idx="783">
                  <c:v>17.3</c:v>
                </c:pt>
                <c:pt idx="784">
                  <c:v>17.5</c:v>
                </c:pt>
                <c:pt idx="785">
                  <c:v>17.5</c:v>
                </c:pt>
                <c:pt idx="786">
                  <c:v>17.3</c:v>
                </c:pt>
                <c:pt idx="787">
                  <c:v>17.1</c:v>
                </c:pt>
                <c:pt idx="788">
                  <c:v>17.7</c:v>
                </c:pt>
                <c:pt idx="789">
                  <c:v>17.1</c:v>
                </c:pt>
                <c:pt idx="790">
                  <c:v>17.0</c:v>
                </c:pt>
                <c:pt idx="791">
                  <c:v>17.0</c:v>
                </c:pt>
                <c:pt idx="792">
                  <c:v>17.2</c:v>
                </c:pt>
                <c:pt idx="793">
                  <c:v>17.2</c:v>
                </c:pt>
                <c:pt idx="794">
                  <c:v>17.1</c:v>
                </c:pt>
                <c:pt idx="795">
                  <c:v>17.1</c:v>
                </c:pt>
                <c:pt idx="796">
                  <c:v>17.3</c:v>
                </c:pt>
                <c:pt idx="797">
                  <c:v>17.3</c:v>
                </c:pt>
                <c:pt idx="798">
                  <c:v>17.2</c:v>
                </c:pt>
                <c:pt idx="799">
                  <c:v>17.2</c:v>
                </c:pt>
                <c:pt idx="800">
                  <c:v>17.2</c:v>
                </c:pt>
                <c:pt idx="801">
                  <c:v>17.4</c:v>
                </c:pt>
                <c:pt idx="802">
                  <c:v>17.0</c:v>
                </c:pt>
                <c:pt idx="803">
                  <c:v>16.8</c:v>
                </c:pt>
                <c:pt idx="804">
                  <c:v>17.5</c:v>
                </c:pt>
                <c:pt idx="805">
                  <c:v>17.1</c:v>
                </c:pt>
                <c:pt idx="806">
                  <c:v>17.7</c:v>
                </c:pt>
                <c:pt idx="807">
                  <c:v>17.2</c:v>
                </c:pt>
                <c:pt idx="808">
                  <c:v>17.2</c:v>
                </c:pt>
                <c:pt idx="809">
                  <c:v>17.5</c:v>
                </c:pt>
                <c:pt idx="810">
                  <c:v>17.3</c:v>
                </c:pt>
                <c:pt idx="811">
                  <c:v>17.2</c:v>
                </c:pt>
                <c:pt idx="812">
                  <c:v>17.1</c:v>
                </c:pt>
                <c:pt idx="813">
                  <c:v>17.2</c:v>
                </c:pt>
                <c:pt idx="814">
                  <c:v>17.2</c:v>
                </c:pt>
                <c:pt idx="815">
                  <c:v>17.5</c:v>
                </c:pt>
                <c:pt idx="816">
                  <c:v>17.3</c:v>
                </c:pt>
                <c:pt idx="817">
                  <c:v>17.4</c:v>
                </c:pt>
                <c:pt idx="818">
                  <c:v>17.5</c:v>
                </c:pt>
                <c:pt idx="819">
                  <c:v>17.6</c:v>
                </c:pt>
                <c:pt idx="820">
                  <c:v>17.1</c:v>
                </c:pt>
                <c:pt idx="821">
                  <c:v>17.2</c:v>
                </c:pt>
                <c:pt idx="822">
                  <c:v>17.3</c:v>
                </c:pt>
                <c:pt idx="823">
                  <c:v>17.3</c:v>
                </c:pt>
                <c:pt idx="824">
                  <c:v>17.1</c:v>
                </c:pt>
                <c:pt idx="825">
                  <c:v>17.4</c:v>
                </c:pt>
                <c:pt idx="826">
                  <c:v>17.1</c:v>
                </c:pt>
                <c:pt idx="827">
                  <c:v>17.1</c:v>
                </c:pt>
                <c:pt idx="828">
                  <c:v>17.2</c:v>
                </c:pt>
                <c:pt idx="829">
                  <c:v>17.5</c:v>
                </c:pt>
                <c:pt idx="830">
                  <c:v>16.7</c:v>
                </c:pt>
                <c:pt idx="831">
                  <c:v>17.2</c:v>
                </c:pt>
                <c:pt idx="832">
                  <c:v>17.7</c:v>
                </c:pt>
                <c:pt idx="833">
                  <c:v>17.2</c:v>
                </c:pt>
                <c:pt idx="834">
                  <c:v>17.1</c:v>
                </c:pt>
                <c:pt idx="835">
                  <c:v>17.2</c:v>
                </c:pt>
                <c:pt idx="836">
                  <c:v>17.3</c:v>
                </c:pt>
                <c:pt idx="837">
                  <c:v>16.9</c:v>
                </c:pt>
                <c:pt idx="838">
                  <c:v>17.2</c:v>
                </c:pt>
                <c:pt idx="839">
                  <c:v>17.3</c:v>
                </c:pt>
                <c:pt idx="840">
                  <c:v>17.5</c:v>
                </c:pt>
                <c:pt idx="841">
                  <c:v>17.2</c:v>
                </c:pt>
                <c:pt idx="842">
                  <c:v>17.2</c:v>
                </c:pt>
                <c:pt idx="843">
                  <c:v>17.7</c:v>
                </c:pt>
                <c:pt idx="844">
                  <c:v>17.0</c:v>
                </c:pt>
                <c:pt idx="845">
                  <c:v>17.1</c:v>
                </c:pt>
                <c:pt idx="846">
                  <c:v>17.3</c:v>
                </c:pt>
                <c:pt idx="847">
                  <c:v>17.3</c:v>
                </c:pt>
                <c:pt idx="848">
                  <c:v>17.0</c:v>
                </c:pt>
                <c:pt idx="849">
                  <c:v>17.4</c:v>
                </c:pt>
                <c:pt idx="850">
                  <c:v>17.2</c:v>
                </c:pt>
                <c:pt idx="851">
                  <c:v>17.0</c:v>
                </c:pt>
                <c:pt idx="852">
                  <c:v>17.1</c:v>
                </c:pt>
                <c:pt idx="853">
                  <c:v>17.4</c:v>
                </c:pt>
                <c:pt idx="854">
                  <c:v>17.1</c:v>
                </c:pt>
                <c:pt idx="855">
                  <c:v>17.0</c:v>
                </c:pt>
                <c:pt idx="856">
                  <c:v>17.0</c:v>
                </c:pt>
                <c:pt idx="857">
                  <c:v>17.4</c:v>
                </c:pt>
                <c:pt idx="858">
                  <c:v>17.0</c:v>
                </c:pt>
                <c:pt idx="859">
                  <c:v>17.4</c:v>
                </c:pt>
                <c:pt idx="860">
                  <c:v>17.3</c:v>
                </c:pt>
                <c:pt idx="861">
                  <c:v>16.8</c:v>
                </c:pt>
                <c:pt idx="862">
                  <c:v>17.5</c:v>
                </c:pt>
                <c:pt idx="863">
                  <c:v>16.9</c:v>
                </c:pt>
                <c:pt idx="864">
                  <c:v>17.3</c:v>
                </c:pt>
                <c:pt idx="865">
                  <c:v>17.5</c:v>
                </c:pt>
                <c:pt idx="866">
                  <c:v>17.1</c:v>
                </c:pt>
                <c:pt idx="867">
                  <c:v>17.1</c:v>
                </c:pt>
                <c:pt idx="868">
                  <c:v>17.4</c:v>
                </c:pt>
                <c:pt idx="869">
                  <c:v>16.8</c:v>
                </c:pt>
                <c:pt idx="870">
                  <c:v>17.0</c:v>
                </c:pt>
                <c:pt idx="871">
                  <c:v>17.5</c:v>
                </c:pt>
                <c:pt idx="872">
                  <c:v>17.1</c:v>
                </c:pt>
                <c:pt idx="873">
                  <c:v>17.1</c:v>
                </c:pt>
                <c:pt idx="874">
                  <c:v>17.3</c:v>
                </c:pt>
                <c:pt idx="875">
                  <c:v>17.1</c:v>
                </c:pt>
                <c:pt idx="876">
                  <c:v>17.0</c:v>
                </c:pt>
                <c:pt idx="877">
                  <c:v>17.1</c:v>
                </c:pt>
                <c:pt idx="878">
                  <c:v>17.1</c:v>
                </c:pt>
                <c:pt idx="879">
                  <c:v>17.1</c:v>
                </c:pt>
                <c:pt idx="880">
                  <c:v>17.6</c:v>
                </c:pt>
                <c:pt idx="881">
                  <c:v>17.0</c:v>
                </c:pt>
                <c:pt idx="882">
                  <c:v>17.3</c:v>
                </c:pt>
                <c:pt idx="883">
                  <c:v>17.0</c:v>
                </c:pt>
                <c:pt idx="884">
                  <c:v>17.5</c:v>
                </c:pt>
                <c:pt idx="885">
                  <c:v>17.1</c:v>
                </c:pt>
                <c:pt idx="886">
                  <c:v>17.2</c:v>
                </c:pt>
                <c:pt idx="887">
                  <c:v>17.1</c:v>
                </c:pt>
                <c:pt idx="888">
                  <c:v>17.6</c:v>
                </c:pt>
                <c:pt idx="889">
                  <c:v>16.8</c:v>
                </c:pt>
                <c:pt idx="890">
                  <c:v>16.9</c:v>
                </c:pt>
                <c:pt idx="891">
                  <c:v>17.2</c:v>
                </c:pt>
                <c:pt idx="892">
                  <c:v>17.4</c:v>
                </c:pt>
                <c:pt idx="893">
                  <c:v>17.1</c:v>
                </c:pt>
                <c:pt idx="894">
                  <c:v>17.3</c:v>
                </c:pt>
                <c:pt idx="895">
                  <c:v>17.3</c:v>
                </c:pt>
                <c:pt idx="896">
                  <c:v>17.2</c:v>
                </c:pt>
                <c:pt idx="897">
                  <c:v>17.1</c:v>
                </c:pt>
                <c:pt idx="898">
                  <c:v>17.3</c:v>
                </c:pt>
                <c:pt idx="899">
                  <c:v>17.0</c:v>
                </c:pt>
                <c:pt idx="900">
                  <c:v>17.2</c:v>
                </c:pt>
                <c:pt idx="901">
                  <c:v>17.0</c:v>
                </c:pt>
                <c:pt idx="902">
                  <c:v>17.0</c:v>
                </c:pt>
                <c:pt idx="903">
                  <c:v>16.7</c:v>
                </c:pt>
                <c:pt idx="904">
                  <c:v>16.9</c:v>
                </c:pt>
                <c:pt idx="905">
                  <c:v>17.1</c:v>
                </c:pt>
                <c:pt idx="906">
                  <c:v>17.1</c:v>
                </c:pt>
                <c:pt idx="907">
                  <c:v>17.1</c:v>
                </c:pt>
                <c:pt idx="908">
                  <c:v>17.0</c:v>
                </c:pt>
                <c:pt idx="909">
                  <c:v>16.8</c:v>
                </c:pt>
                <c:pt idx="910">
                  <c:v>16.8</c:v>
                </c:pt>
                <c:pt idx="911">
                  <c:v>17.2</c:v>
                </c:pt>
                <c:pt idx="912">
                  <c:v>17.1</c:v>
                </c:pt>
                <c:pt idx="913">
                  <c:v>17.1</c:v>
                </c:pt>
                <c:pt idx="914">
                  <c:v>16.6</c:v>
                </c:pt>
                <c:pt idx="915">
                  <c:v>16.9</c:v>
                </c:pt>
                <c:pt idx="916">
                  <c:v>17.5</c:v>
                </c:pt>
                <c:pt idx="917">
                  <c:v>16.6</c:v>
                </c:pt>
                <c:pt idx="918">
                  <c:v>17.0</c:v>
                </c:pt>
                <c:pt idx="919">
                  <c:v>17.3</c:v>
                </c:pt>
                <c:pt idx="920">
                  <c:v>17.0</c:v>
                </c:pt>
                <c:pt idx="921">
                  <c:v>17.1</c:v>
                </c:pt>
                <c:pt idx="922">
                  <c:v>17.2</c:v>
                </c:pt>
                <c:pt idx="923">
                  <c:v>16.9</c:v>
                </c:pt>
                <c:pt idx="924">
                  <c:v>16.7</c:v>
                </c:pt>
                <c:pt idx="925">
                  <c:v>16.9</c:v>
                </c:pt>
                <c:pt idx="926">
                  <c:v>17.2</c:v>
                </c:pt>
                <c:pt idx="927">
                  <c:v>17.0</c:v>
                </c:pt>
                <c:pt idx="928">
                  <c:v>17.2</c:v>
                </c:pt>
                <c:pt idx="929">
                  <c:v>16.9</c:v>
                </c:pt>
                <c:pt idx="930">
                  <c:v>17.0</c:v>
                </c:pt>
                <c:pt idx="931">
                  <c:v>17.0</c:v>
                </c:pt>
                <c:pt idx="932">
                  <c:v>17.2</c:v>
                </c:pt>
                <c:pt idx="933">
                  <c:v>17.0</c:v>
                </c:pt>
                <c:pt idx="934">
                  <c:v>16.9</c:v>
                </c:pt>
                <c:pt idx="935">
                  <c:v>17.0</c:v>
                </c:pt>
                <c:pt idx="936">
                  <c:v>16.8</c:v>
                </c:pt>
                <c:pt idx="937">
                  <c:v>16.9</c:v>
                </c:pt>
                <c:pt idx="938">
                  <c:v>17.1</c:v>
                </c:pt>
                <c:pt idx="939">
                  <c:v>17.3</c:v>
                </c:pt>
                <c:pt idx="940">
                  <c:v>16.9</c:v>
                </c:pt>
                <c:pt idx="941">
                  <c:v>16.9</c:v>
                </c:pt>
                <c:pt idx="942">
                  <c:v>17.0</c:v>
                </c:pt>
                <c:pt idx="943">
                  <c:v>16.9</c:v>
                </c:pt>
                <c:pt idx="944">
                  <c:v>17.2</c:v>
                </c:pt>
                <c:pt idx="945">
                  <c:v>17.3</c:v>
                </c:pt>
                <c:pt idx="946">
                  <c:v>17.1</c:v>
                </c:pt>
                <c:pt idx="947">
                  <c:v>16.9</c:v>
                </c:pt>
                <c:pt idx="948">
                  <c:v>17.0</c:v>
                </c:pt>
                <c:pt idx="949">
                  <c:v>16.7</c:v>
                </c:pt>
                <c:pt idx="950">
                  <c:v>16.9</c:v>
                </c:pt>
                <c:pt idx="951">
                  <c:v>16.7</c:v>
                </c:pt>
                <c:pt idx="952">
                  <c:v>17.1</c:v>
                </c:pt>
                <c:pt idx="953">
                  <c:v>17.0</c:v>
                </c:pt>
                <c:pt idx="954">
                  <c:v>17.2</c:v>
                </c:pt>
                <c:pt idx="955">
                  <c:v>16.6</c:v>
                </c:pt>
                <c:pt idx="956">
                  <c:v>16.9</c:v>
                </c:pt>
                <c:pt idx="957">
                  <c:v>16.9</c:v>
                </c:pt>
                <c:pt idx="958">
                  <c:v>16.9</c:v>
                </c:pt>
                <c:pt idx="959">
                  <c:v>17.2</c:v>
                </c:pt>
                <c:pt idx="960">
                  <c:v>16.9</c:v>
                </c:pt>
                <c:pt idx="961">
                  <c:v>17.0</c:v>
                </c:pt>
                <c:pt idx="962">
                  <c:v>17.3</c:v>
                </c:pt>
                <c:pt idx="963">
                  <c:v>17.0</c:v>
                </c:pt>
                <c:pt idx="964">
                  <c:v>17.1</c:v>
                </c:pt>
                <c:pt idx="965">
                  <c:v>17.0</c:v>
                </c:pt>
                <c:pt idx="966">
                  <c:v>16.7</c:v>
                </c:pt>
                <c:pt idx="967">
                  <c:v>16.7</c:v>
                </c:pt>
                <c:pt idx="968">
                  <c:v>16.9</c:v>
                </c:pt>
                <c:pt idx="969">
                  <c:v>16.9</c:v>
                </c:pt>
                <c:pt idx="970">
                  <c:v>17.2</c:v>
                </c:pt>
                <c:pt idx="971">
                  <c:v>16.7</c:v>
                </c:pt>
                <c:pt idx="972">
                  <c:v>17.1</c:v>
                </c:pt>
                <c:pt idx="973">
                  <c:v>17.1</c:v>
                </c:pt>
                <c:pt idx="974">
                  <c:v>17.0</c:v>
                </c:pt>
                <c:pt idx="975">
                  <c:v>17.0</c:v>
                </c:pt>
                <c:pt idx="976">
                  <c:v>17.4</c:v>
                </c:pt>
                <c:pt idx="977">
                  <c:v>17.0</c:v>
                </c:pt>
                <c:pt idx="978">
                  <c:v>16.6</c:v>
                </c:pt>
                <c:pt idx="979">
                  <c:v>16.9</c:v>
                </c:pt>
                <c:pt idx="980">
                  <c:v>17.2</c:v>
                </c:pt>
                <c:pt idx="981">
                  <c:v>17.0</c:v>
                </c:pt>
                <c:pt idx="982">
                  <c:v>16.7</c:v>
                </c:pt>
                <c:pt idx="983">
                  <c:v>17.1</c:v>
                </c:pt>
                <c:pt idx="984">
                  <c:v>17.0</c:v>
                </c:pt>
                <c:pt idx="985">
                  <c:v>17.1</c:v>
                </c:pt>
                <c:pt idx="986">
                  <c:v>16.7</c:v>
                </c:pt>
                <c:pt idx="987">
                  <c:v>16.9</c:v>
                </c:pt>
                <c:pt idx="988">
                  <c:v>17.0</c:v>
                </c:pt>
                <c:pt idx="989">
                  <c:v>17.0</c:v>
                </c:pt>
                <c:pt idx="990">
                  <c:v>17.0</c:v>
                </c:pt>
                <c:pt idx="991">
                  <c:v>17.1</c:v>
                </c:pt>
                <c:pt idx="992">
                  <c:v>17.2</c:v>
                </c:pt>
                <c:pt idx="993">
                  <c:v>17.1</c:v>
                </c:pt>
                <c:pt idx="994">
                  <c:v>16.8</c:v>
                </c:pt>
                <c:pt idx="995">
                  <c:v>16.7</c:v>
                </c:pt>
                <c:pt idx="996">
                  <c:v>16.8</c:v>
                </c:pt>
                <c:pt idx="997">
                  <c:v>16.9</c:v>
                </c:pt>
                <c:pt idx="998">
                  <c:v>16.6</c:v>
                </c:pt>
                <c:pt idx="999">
                  <c:v>17.1</c:v>
                </c:pt>
                <c:pt idx="1000">
                  <c:v>17.0</c:v>
                </c:pt>
                <c:pt idx="1001">
                  <c:v>17.0</c:v>
                </c:pt>
                <c:pt idx="1002">
                  <c:v>17.1</c:v>
                </c:pt>
                <c:pt idx="1003">
                  <c:v>16.8</c:v>
                </c:pt>
                <c:pt idx="1004">
                  <c:v>16.8</c:v>
                </c:pt>
                <c:pt idx="1005">
                  <c:v>17.0</c:v>
                </c:pt>
                <c:pt idx="1006">
                  <c:v>16.7</c:v>
                </c:pt>
                <c:pt idx="1007">
                  <c:v>16.7</c:v>
                </c:pt>
                <c:pt idx="1008">
                  <c:v>16.7</c:v>
                </c:pt>
                <c:pt idx="1009">
                  <c:v>16.7</c:v>
                </c:pt>
                <c:pt idx="1010">
                  <c:v>17.3</c:v>
                </c:pt>
                <c:pt idx="1011">
                  <c:v>17.0</c:v>
                </c:pt>
                <c:pt idx="1012">
                  <c:v>16.9</c:v>
                </c:pt>
                <c:pt idx="1013">
                  <c:v>16.9</c:v>
                </c:pt>
                <c:pt idx="1014">
                  <c:v>16.9</c:v>
                </c:pt>
                <c:pt idx="1015">
                  <c:v>16.9</c:v>
                </c:pt>
                <c:pt idx="1016">
                  <c:v>17.1</c:v>
                </c:pt>
                <c:pt idx="1017">
                  <c:v>16.7</c:v>
                </c:pt>
                <c:pt idx="1018">
                  <c:v>16.7</c:v>
                </c:pt>
                <c:pt idx="1019">
                  <c:v>16.7</c:v>
                </c:pt>
                <c:pt idx="1020">
                  <c:v>17.1</c:v>
                </c:pt>
                <c:pt idx="1021">
                  <c:v>17.3</c:v>
                </c:pt>
                <c:pt idx="1022">
                  <c:v>16.9</c:v>
                </c:pt>
                <c:pt idx="1023">
                  <c:v>17.0</c:v>
                </c:pt>
                <c:pt idx="1024">
                  <c:v>17.0</c:v>
                </c:pt>
                <c:pt idx="1025">
                  <c:v>17.0</c:v>
                </c:pt>
                <c:pt idx="1026">
                  <c:v>16.3</c:v>
                </c:pt>
                <c:pt idx="1027">
                  <c:v>16.6</c:v>
                </c:pt>
                <c:pt idx="1028">
                  <c:v>16.9</c:v>
                </c:pt>
                <c:pt idx="1029">
                  <c:v>16.9</c:v>
                </c:pt>
                <c:pt idx="1030">
                  <c:v>17.0</c:v>
                </c:pt>
                <c:pt idx="1031">
                  <c:v>17.0</c:v>
                </c:pt>
                <c:pt idx="1032">
                  <c:v>16.9</c:v>
                </c:pt>
                <c:pt idx="1033">
                  <c:v>17.2</c:v>
                </c:pt>
                <c:pt idx="1034">
                  <c:v>16.6</c:v>
                </c:pt>
                <c:pt idx="1035">
                  <c:v>17.0</c:v>
                </c:pt>
                <c:pt idx="1036">
                  <c:v>16.5</c:v>
                </c:pt>
                <c:pt idx="1037">
                  <c:v>16.8</c:v>
                </c:pt>
                <c:pt idx="1038">
                  <c:v>16.7</c:v>
                </c:pt>
                <c:pt idx="1039">
                  <c:v>17.1</c:v>
                </c:pt>
                <c:pt idx="1040">
                  <c:v>16.9</c:v>
                </c:pt>
                <c:pt idx="1041">
                  <c:v>17.2</c:v>
                </c:pt>
                <c:pt idx="1042">
                  <c:v>17.1</c:v>
                </c:pt>
                <c:pt idx="1043">
                  <c:v>16.9</c:v>
                </c:pt>
                <c:pt idx="1044">
                  <c:v>17.1</c:v>
                </c:pt>
                <c:pt idx="1045">
                  <c:v>16.7</c:v>
                </c:pt>
                <c:pt idx="1046">
                  <c:v>16.6</c:v>
                </c:pt>
                <c:pt idx="1047">
                  <c:v>16.8</c:v>
                </c:pt>
                <c:pt idx="1048">
                  <c:v>16.8</c:v>
                </c:pt>
                <c:pt idx="1049">
                  <c:v>16.8</c:v>
                </c:pt>
                <c:pt idx="1050">
                  <c:v>17.0</c:v>
                </c:pt>
                <c:pt idx="1051">
                  <c:v>16.7</c:v>
                </c:pt>
                <c:pt idx="1052">
                  <c:v>16.7</c:v>
                </c:pt>
                <c:pt idx="1053">
                  <c:v>16.7</c:v>
                </c:pt>
                <c:pt idx="1054">
                  <c:v>17.2</c:v>
                </c:pt>
                <c:pt idx="1055">
                  <c:v>16.6</c:v>
                </c:pt>
                <c:pt idx="1056">
                  <c:v>17.0</c:v>
                </c:pt>
                <c:pt idx="1057">
                  <c:v>16.6</c:v>
                </c:pt>
                <c:pt idx="1058">
                  <c:v>17.1</c:v>
                </c:pt>
                <c:pt idx="1059">
                  <c:v>17.1</c:v>
                </c:pt>
                <c:pt idx="1060">
                  <c:v>16.8</c:v>
                </c:pt>
                <c:pt idx="1061">
                  <c:v>16.8</c:v>
                </c:pt>
                <c:pt idx="1062">
                  <c:v>16.9</c:v>
                </c:pt>
                <c:pt idx="1063">
                  <c:v>17.0</c:v>
                </c:pt>
                <c:pt idx="1064">
                  <c:v>17.0</c:v>
                </c:pt>
                <c:pt idx="1065">
                  <c:v>16.9</c:v>
                </c:pt>
                <c:pt idx="1066">
                  <c:v>16.6</c:v>
                </c:pt>
                <c:pt idx="1067">
                  <c:v>16.8</c:v>
                </c:pt>
                <c:pt idx="1068">
                  <c:v>17.0</c:v>
                </c:pt>
                <c:pt idx="1069">
                  <c:v>17.0</c:v>
                </c:pt>
                <c:pt idx="1070">
                  <c:v>16.8</c:v>
                </c:pt>
                <c:pt idx="1071">
                  <c:v>16.7</c:v>
                </c:pt>
                <c:pt idx="1072">
                  <c:v>16.7</c:v>
                </c:pt>
                <c:pt idx="1073">
                  <c:v>17.0</c:v>
                </c:pt>
                <c:pt idx="1074">
                  <c:v>16.7</c:v>
                </c:pt>
                <c:pt idx="1075">
                  <c:v>16.8</c:v>
                </c:pt>
                <c:pt idx="1076">
                  <c:v>16.8</c:v>
                </c:pt>
                <c:pt idx="1077">
                  <c:v>16.8</c:v>
                </c:pt>
                <c:pt idx="1078">
                  <c:v>17.0</c:v>
                </c:pt>
                <c:pt idx="1079">
                  <c:v>17.0</c:v>
                </c:pt>
                <c:pt idx="1080">
                  <c:v>16.9</c:v>
                </c:pt>
                <c:pt idx="1081">
                  <c:v>16.9</c:v>
                </c:pt>
                <c:pt idx="1082">
                  <c:v>16.7</c:v>
                </c:pt>
                <c:pt idx="1083">
                  <c:v>16.9</c:v>
                </c:pt>
                <c:pt idx="1084">
                  <c:v>17.2</c:v>
                </c:pt>
                <c:pt idx="1085">
                  <c:v>16.8</c:v>
                </c:pt>
                <c:pt idx="1086">
                  <c:v>17.0</c:v>
                </c:pt>
                <c:pt idx="1087">
                  <c:v>17.1</c:v>
                </c:pt>
                <c:pt idx="1088">
                  <c:v>16.9</c:v>
                </c:pt>
                <c:pt idx="1089">
                  <c:v>16.8</c:v>
                </c:pt>
                <c:pt idx="1090">
                  <c:v>16.7</c:v>
                </c:pt>
                <c:pt idx="1091">
                  <c:v>16.9</c:v>
                </c:pt>
                <c:pt idx="1092">
                  <c:v>16.7</c:v>
                </c:pt>
                <c:pt idx="1093">
                  <c:v>16.9</c:v>
                </c:pt>
                <c:pt idx="1094">
                  <c:v>16.8</c:v>
                </c:pt>
                <c:pt idx="1095">
                  <c:v>17.1</c:v>
                </c:pt>
                <c:pt idx="1096">
                  <c:v>16.8</c:v>
                </c:pt>
                <c:pt idx="1097">
                  <c:v>16.8</c:v>
                </c:pt>
                <c:pt idx="1098">
                  <c:v>16.7</c:v>
                </c:pt>
                <c:pt idx="1099">
                  <c:v>17.1</c:v>
                </c:pt>
                <c:pt idx="1100">
                  <c:v>17.0</c:v>
                </c:pt>
                <c:pt idx="1101">
                  <c:v>16.5</c:v>
                </c:pt>
                <c:pt idx="1102">
                  <c:v>17.2</c:v>
                </c:pt>
                <c:pt idx="1103">
                  <c:v>17.0</c:v>
                </c:pt>
                <c:pt idx="1104">
                  <c:v>16.9</c:v>
                </c:pt>
                <c:pt idx="1105">
                  <c:v>16.8</c:v>
                </c:pt>
                <c:pt idx="1106">
                  <c:v>17.0</c:v>
                </c:pt>
                <c:pt idx="1107">
                  <c:v>16.9</c:v>
                </c:pt>
                <c:pt idx="1108">
                  <c:v>16.8</c:v>
                </c:pt>
                <c:pt idx="1109">
                  <c:v>16.7</c:v>
                </c:pt>
                <c:pt idx="1110">
                  <c:v>16.8</c:v>
                </c:pt>
                <c:pt idx="1111">
                  <c:v>16.9</c:v>
                </c:pt>
                <c:pt idx="1112">
                  <c:v>17.0</c:v>
                </c:pt>
                <c:pt idx="1113">
                  <c:v>16.9</c:v>
                </c:pt>
                <c:pt idx="1114">
                  <c:v>16.9</c:v>
                </c:pt>
                <c:pt idx="1115">
                  <c:v>16.5</c:v>
                </c:pt>
                <c:pt idx="1116">
                  <c:v>16.9</c:v>
                </c:pt>
                <c:pt idx="1117">
                  <c:v>16.7</c:v>
                </c:pt>
                <c:pt idx="1118">
                  <c:v>16.7</c:v>
                </c:pt>
                <c:pt idx="1119">
                  <c:v>16.8</c:v>
                </c:pt>
                <c:pt idx="1120">
                  <c:v>16.4</c:v>
                </c:pt>
                <c:pt idx="1121">
                  <c:v>17.1</c:v>
                </c:pt>
                <c:pt idx="1122">
                  <c:v>17.1</c:v>
                </c:pt>
                <c:pt idx="1123">
                  <c:v>16.9</c:v>
                </c:pt>
                <c:pt idx="1124">
                  <c:v>16.9</c:v>
                </c:pt>
                <c:pt idx="1125">
                  <c:v>16.8</c:v>
                </c:pt>
                <c:pt idx="1126">
                  <c:v>16.6</c:v>
                </c:pt>
                <c:pt idx="1127">
                  <c:v>16.8</c:v>
                </c:pt>
                <c:pt idx="1128">
                  <c:v>16.6</c:v>
                </c:pt>
                <c:pt idx="1129">
                  <c:v>16.7</c:v>
                </c:pt>
                <c:pt idx="1130">
                  <c:v>16.6</c:v>
                </c:pt>
                <c:pt idx="1131">
                  <c:v>16.8</c:v>
                </c:pt>
                <c:pt idx="1132">
                  <c:v>16.8</c:v>
                </c:pt>
                <c:pt idx="1133">
                  <c:v>16.8</c:v>
                </c:pt>
                <c:pt idx="1134">
                  <c:v>16.6</c:v>
                </c:pt>
                <c:pt idx="1135">
                  <c:v>17.0</c:v>
                </c:pt>
                <c:pt idx="1136">
                  <c:v>16.8</c:v>
                </c:pt>
                <c:pt idx="1137">
                  <c:v>16.8</c:v>
                </c:pt>
                <c:pt idx="1138">
                  <c:v>16.8</c:v>
                </c:pt>
                <c:pt idx="1139">
                  <c:v>16.8</c:v>
                </c:pt>
                <c:pt idx="1140">
                  <c:v>17.1</c:v>
                </c:pt>
                <c:pt idx="1141">
                  <c:v>17.0</c:v>
                </c:pt>
                <c:pt idx="1142">
                  <c:v>16.8</c:v>
                </c:pt>
                <c:pt idx="1143">
                  <c:v>16.8</c:v>
                </c:pt>
                <c:pt idx="1144">
                  <c:v>16.5</c:v>
                </c:pt>
                <c:pt idx="1145">
                  <c:v>16.7</c:v>
                </c:pt>
                <c:pt idx="1146">
                  <c:v>16.9</c:v>
                </c:pt>
                <c:pt idx="1147">
                  <c:v>16.8</c:v>
                </c:pt>
                <c:pt idx="1148">
                  <c:v>16.8</c:v>
                </c:pt>
                <c:pt idx="1149">
                  <c:v>16.6</c:v>
                </c:pt>
                <c:pt idx="1150">
                  <c:v>16.8</c:v>
                </c:pt>
                <c:pt idx="1151">
                  <c:v>16.6</c:v>
                </c:pt>
                <c:pt idx="1152">
                  <c:v>16.5</c:v>
                </c:pt>
                <c:pt idx="1153">
                  <c:v>16.6</c:v>
                </c:pt>
                <c:pt idx="1154">
                  <c:v>17.2</c:v>
                </c:pt>
                <c:pt idx="1155">
                  <c:v>16.6</c:v>
                </c:pt>
                <c:pt idx="1156">
                  <c:v>16.9</c:v>
                </c:pt>
                <c:pt idx="1157">
                  <c:v>16.4</c:v>
                </c:pt>
                <c:pt idx="1158">
                  <c:v>16.9</c:v>
                </c:pt>
                <c:pt idx="1159">
                  <c:v>16.9</c:v>
                </c:pt>
                <c:pt idx="1160">
                  <c:v>17.2</c:v>
                </c:pt>
                <c:pt idx="1161">
                  <c:v>16.6</c:v>
                </c:pt>
                <c:pt idx="1162">
                  <c:v>16.7</c:v>
                </c:pt>
                <c:pt idx="1163">
                  <c:v>16.6</c:v>
                </c:pt>
                <c:pt idx="1164">
                  <c:v>16.8</c:v>
                </c:pt>
                <c:pt idx="1165">
                  <c:v>16.6</c:v>
                </c:pt>
                <c:pt idx="1166">
                  <c:v>17.0</c:v>
                </c:pt>
                <c:pt idx="1167">
                  <c:v>16.8</c:v>
                </c:pt>
                <c:pt idx="1168">
                  <c:v>17.2</c:v>
                </c:pt>
                <c:pt idx="1169">
                  <c:v>16.8</c:v>
                </c:pt>
                <c:pt idx="1170">
                  <c:v>16.8</c:v>
                </c:pt>
                <c:pt idx="1171">
                  <c:v>16.8</c:v>
                </c:pt>
                <c:pt idx="1172">
                  <c:v>17.0</c:v>
                </c:pt>
                <c:pt idx="1173">
                  <c:v>16.7</c:v>
                </c:pt>
                <c:pt idx="1174">
                  <c:v>16.6</c:v>
                </c:pt>
                <c:pt idx="1175">
                  <c:v>16.7</c:v>
                </c:pt>
                <c:pt idx="1176">
                  <c:v>16.7</c:v>
                </c:pt>
                <c:pt idx="1177">
                  <c:v>16.6</c:v>
                </c:pt>
                <c:pt idx="1178">
                  <c:v>16.9</c:v>
                </c:pt>
                <c:pt idx="1179">
                  <c:v>16.9</c:v>
                </c:pt>
                <c:pt idx="1180">
                  <c:v>17.0</c:v>
                </c:pt>
                <c:pt idx="1181">
                  <c:v>16.9</c:v>
                </c:pt>
                <c:pt idx="1182">
                  <c:v>16.6</c:v>
                </c:pt>
                <c:pt idx="1183">
                  <c:v>16.8</c:v>
                </c:pt>
                <c:pt idx="1184">
                  <c:v>16.9</c:v>
                </c:pt>
                <c:pt idx="1185">
                  <c:v>17.0</c:v>
                </c:pt>
                <c:pt idx="1186">
                  <c:v>16.9</c:v>
                </c:pt>
                <c:pt idx="1187">
                  <c:v>17.0</c:v>
                </c:pt>
                <c:pt idx="1188">
                  <c:v>16.9</c:v>
                </c:pt>
                <c:pt idx="1189">
                  <c:v>16.8</c:v>
                </c:pt>
                <c:pt idx="1190">
                  <c:v>16.7</c:v>
                </c:pt>
                <c:pt idx="1191">
                  <c:v>16.8</c:v>
                </c:pt>
                <c:pt idx="1192">
                  <c:v>16.7</c:v>
                </c:pt>
                <c:pt idx="1193">
                  <c:v>16.8</c:v>
                </c:pt>
                <c:pt idx="1194">
                  <c:v>16.6</c:v>
                </c:pt>
                <c:pt idx="1195">
                  <c:v>16.7</c:v>
                </c:pt>
                <c:pt idx="1196">
                  <c:v>16.9</c:v>
                </c:pt>
                <c:pt idx="1197">
                  <c:v>16.9</c:v>
                </c:pt>
                <c:pt idx="1198">
                  <c:v>16.8</c:v>
                </c:pt>
                <c:pt idx="1199">
                  <c:v>16.8</c:v>
                </c:pt>
                <c:pt idx="1200">
                  <c:v>16.9</c:v>
                </c:pt>
                <c:pt idx="1201">
                  <c:v>17.0</c:v>
                </c:pt>
                <c:pt idx="1202">
                  <c:v>16.9</c:v>
                </c:pt>
                <c:pt idx="1203">
                  <c:v>16.6</c:v>
                </c:pt>
                <c:pt idx="1204">
                  <c:v>16.7</c:v>
                </c:pt>
                <c:pt idx="1205">
                  <c:v>16.6</c:v>
                </c:pt>
                <c:pt idx="1206">
                  <c:v>16.9</c:v>
                </c:pt>
                <c:pt idx="1207">
                  <c:v>17.1</c:v>
                </c:pt>
                <c:pt idx="1208">
                  <c:v>16.8</c:v>
                </c:pt>
                <c:pt idx="1209">
                  <c:v>17.2</c:v>
                </c:pt>
                <c:pt idx="1210">
                  <c:v>16.6</c:v>
                </c:pt>
                <c:pt idx="1211">
                  <c:v>16.9</c:v>
                </c:pt>
                <c:pt idx="1212">
                  <c:v>16.8</c:v>
                </c:pt>
                <c:pt idx="1213">
                  <c:v>16.9</c:v>
                </c:pt>
                <c:pt idx="1214">
                  <c:v>16.8</c:v>
                </c:pt>
                <c:pt idx="1215">
                  <c:v>16.8</c:v>
                </c:pt>
                <c:pt idx="1216">
                  <c:v>16.8</c:v>
                </c:pt>
                <c:pt idx="1217">
                  <c:v>16.8</c:v>
                </c:pt>
                <c:pt idx="1218">
                  <c:v>16.7</c:v>
                </c:pt>
                <c:pt idx="1219">
                  <c:v>16.6</c:v>
                </c:pt>
                <c:pt idx="1220">
                  <c:v>17.3</c:v>
                </c:pt>
                <c:pt idx="1221">
                  <c:v>16.5</c:v>
                </c:pt>
                <c:pt idx="1222">
                  <c:v>17.0</c:v>
                </c:pt>
                <c:pt idx="1223">
                  <c:v>16.9</c:v>
                </c:pt>
                <c:pt idx="1224">
                  <c:v>16.7</c:v>
                </c:pt>
                <c:pt idx="1225">
                  <c:v>16.9</c:v>
                </c:pt>
                <c:pt idx="1226">
                  <c:v>16.8</c:v>
                </c:pt>
                <c:pt idx="1227">
                  <c:v>16.8</c:v>
                </c:pt>
                <c:pt idx="1228">
                  <c:v>16.6</c:v>
                </c:pt>
                <c:pt idx="1229">
                  <c:v>16.9</c:v>
                </c:pt>
                <c:pt idx="1230">
                  <c:v>16.9</c:v>
                </c:pt>
                <c:pt idx="1231">
                  <c:v>16.6</c:v>
                </c:pt>
                <c:pt idx="1232">
                  <c:v>16.7</c:v>
                </c:pt>
                <c:pt idx="1233">
                  <c:v>16.8</c:v>
                </c:pt>
                <c:pt idx="1234">
                  <c:v>16.9</c:v>
                </c:pt>
                <c:pt idx="1235">
                  <c:v>16.8</c:v>
                </c:pt>
                <c:pt idx="1236">
                  <c:v>17.0</c:v>
                </c:pt>
                <c:pt idx="1237">
                  <c:v>16.8</c:v>
                </c:pt>
                <c:pt idx="1238">
                  <c:v>16.5</c:v>
                </c:pt>
                <c:pt idx="1239">
                  <c:v>16.6</c:v>
                </c:pt>
                <c:pt idx="1240">
                  <c:v>16.6</c:v>
                </c:pt>
                <c:pt idx="1241">
                  <c:v>17.0</c:v>
                </c:pt>
                <c:pt idx="1242">
                  <c:v>16.9</c:v>
                </c:pt>
                <c:pt idx="1243">
                  <c:v>16.5</c:v>
                </c:pt>
                <c:pt idx="1244">
                  <c:v>16.7</c:v>
                </c:pt>
                <c:pt idx="1245">
                  <c:v>16.5</c:v>
                </c:pt>
                <c:pt idx="1246">
                  <c:v>16.5</c:v>
                </c:pt>
                <c:pt idx="1247">
                  <c:v>16.8</c:v>
                </c:pt>
                <c:pt idx="1248">
                  <c:v>16.8</c:v>
                </c:pt>
                <c:pt idx="1249">
                  <c:v>16.4</c:v>
                </c:pt>
                <c:pt idx="1250">
                  <c:v>16.5</c:v>
                </c:pt>
                <c:pt idx="1251">
                  <c:v>16.6</c:v>
                </c:pt>
                <c:pt idx="1252">
                  <c:v>16.6</c:v>
                </c:pt>
                <c:pt idx="1253">
                  <c:v>16.9</c:v>
                </c:pt>
                <c:pt idx="1254">
                  <c:v>16.7</c:v>
                </c:pt>
                <c:pt idx="1255">
                  <c:v>16.7</c:v>
                </c:pt>
                <c:pt idx="1256">
                  <c:v>16.8</c:v>
                </c:pt>
                <c:pt idx="1257">
                  <c:v>16.8</c:v>
                </c:pt>
                <c:pt idx="1258">
                  <c:v>17.1</c:v>
                </c:pt>
                <c:pt idx="1259">
                  <c:v>16.9</c:v>
                </c:pt>
                <c:pt idx="1260">
                  <c:v>16.7</c:v>
                </c:pt>
                <c:pt idx="1261">
                  <c:v>16.9</c:v>
                </c:pt>
                <c:pt idx="1262">
                  <c:v>16.6</c:v>
                </c:pt>
                <c:pt idx="1263">
                  <c:v>16.6</c:v>
                </c:pt>
                <c:pt idx="1264">
                  <c:v>16.7</c:v>
                </c:pt>
                <c:pt idx="1265">
                  <c:v>16.6</c:v>
                </c:pt>
                <c:pt idx="1266">
                  <c:v>16.4</c:v>
                </c:pt>
                <c:pt idx="1267">
                  <c:v>16.8</c:v>
                </c:pt>
                <c:pt idx="1268">
                  <c:v>16.7</c:v>
                </c:pt>
                <c:pt idx="1269">
                  <c:v>16.6</c:v>
                </c:pt>
                <c:pt idx="1270">
                  <c:v>16.5</c:v>
                </c:pt>
                <c:pt idx="1271">
                  <c:v>16.7</c:v>
                </c:pt>
                <c:pt idx="1272">
                  <c:v>16.9</c:v>
                </c:pt>
                <c:pt idx="1273">
                  <c:v>16.9</c:v>
                </c:pt>
                <c:pt idx="1274">
                  <c:v>16.6</c:v>
                </c:pt>
                <c:pt idx="1275">
                  <c:v>16.7</c:v>
                </c:pt>
                <c:pt idx="1276">
                  <c:v>16.8</c:v>
                </c:pt>
                <c:pt idx="1277">
                  <c:v>16.4</c:v>
                </c:pt>
                <c:pt idx="1278">
                  <c:v>16.9</c:v>
                </c:pt>
                <c:pt idx="1279">
                  <c:v>16.8</c:v>
                </c:pt>
                <c:pt idx="1280">
                  <c:v>16.6</c:v>
                </c:pt>
                <c:pt idx="1281">
                  <c:v>16.6</c:v>
                </c:pt>
                <c:pt idx="1282">
                  <c:v>16.7</c:v>
                </c:pt>
                <c:pt idx="1283">
                  <c:v>16.9</c:v>
                </c:pt>
                <c:pt idx="1284">
                  <c:v>16.4</c:v>
                </c:pt>
                <c:pt idx="1285">
                  <c:v>16.7</c:v>
                </c:pt>
                <c:pt idx="1286">
                  <c:v>16.7</c:v>
                </c:pt>
                <c:pt idx="1287">
                  <c:v>17.1</c:v>
                </c:pt>
                <c:pt idx="1288">
                  <c:v>16.7</c:v>
                </c:pt>
                <c:pt idx="1289">
                  <c:v>16.5</c:v>
                </c:pt>
                <c:pt idx="1290">
                  <c:v>16.6</c:v>
                </c:pt>
                <c:pt idx="1291">
                  <c:v>17.1</c:v>
                </c:pt>
                <c:pt idx="1292">
                  <c:v>16.4</c:v>
                </c:pt>
                <c:pt idx="1293">
                  <c:v>16.4</c:v>
                </c:pt>
                <c:pt idx="1294">
                  <c:v>16.6</c:v>
                </c:pt>
                <c:pt idx="1295">
                  <c:v>16.8</c:v>
                </c:pt>
                <c:pt idx="1296">
                  <c:v>16.8</c:v>
                </c:pt>
                <c:pt idx="1297">
                  <c:v>16.5</c:v>
                </c:pt>
                <c:pt idx="1298">
                  <c:v>16.7</c:v>
                </c:pt>
                <c:pt idx="1299">
                  <c:v>16.7</c:v>
                </c:pt>
                <c:pt idx="1300">
                  <c:v>16.9</c:v>
                </c:pt>
                <c:pt idx="1301">
                  <c:v>16.6</c:v>
                </c:pt>
                <c:pt idx="1302">
                  <c:v>16.5</c:v>
                </c:pt>
                <c:pt idx="1303">
                  <c:v>16.7</c:v>
                </c:pt>
                <c:pt idx="1304">
                  <c:v>16.6</c:v>
                </c:pt>
                <c:pt idx="1305">
                  <c:v>16.6</c:v>
                </c:pt>
                <c:pt idx="1306">
                  <c:v>16.4</c:v>
                </c:pt>
                <c:pt idx="1307">
                  <c:v>16.5</c:v>
                </c:pt>
                <c:pt idx="1308">
                  <c:v>16.8</c:v>
                </c:pt>
                <c:pt idx="1309">
                  <c:v>16.6</c:v>
                </c:pt>
                <c:pt idx="1310">
                  <c:v>16.7</c:v>
                </c:pt>
                <c:pt idx="1311">
                  <c:v>16.9</c:v>
                </c:pt>
                <c:pt idx="1312">
                  <c:v>16.8</c:v>
                </c:pt>
                <c:pt idx="1313">
                  <c:v>16.3</c:v>
                </c:pt>
                <c:pt idx="1314">
                  <c:v>16.5</c:v>
                </c:pt>
                <c:pt idx="1315">
                  <c:v>16.7</c:v>
                </c:pt>
                <c:pt idx="1316">
                  <c:v>16.6</c:v>
                </c:pt>
                <c:pt idx="1317">
                  <c:v>16.6</c:v>
                </c:pt>
                <c:pt idx="1318">
                  <c:v>16.7</c:v>
                </c:pt>
                <c:pt idx="1319">
                  <c:v>16.6</c:v>
                </c:pt>
                <c:pt idx="1320">
                  <c:v>16.3</c:v>
                </c:pt>
                <c:pt idx="1321">
                  <c:v>16.7</c:v>
                </c:pt>
                <c:pt idx="1322">
                  <c:v>16.8</c:v>
                </c:pt>
                <c:pt idx="1323">
                  <c:v>16.6</c:v>
                </c:pt>
                <c:pt idx="1324">
                  <c:v>16.5</c:v>
                </c:pt>
                <c:pt idx="1325">
                  <c:v>16.5</c:v>
                </c:pt>
                <c:pt idx="1326">
                  <c:v>16.7</c:v>
                </c:pt>
                <c:pt idx="1327">
                  <c:v>16.5</c:v>
                </c:pt>
                <c:pt idx="1328">
                  <c:v>16.5</c:v>
                </c:pt>
                <c:pt idx="1329">
                  <c:v>16.6</c:v>
                </c:pt>
                <c:pt idx="1330">
                  <c:v>16.8</c:v>
                </c:pt>
                <c:pt idx="1331">
                  <c:v>16.6</c:v>
                </c:pt>
                <c:pt idx="1332">
                  <c:v>16.5</c:v>
                </c:pt>
                <c:pt idx="1333">
                  <c:v>16.7</c:v>
                </c:pt>
                <c:pt idx="1334">
                  <c:v>16.5</c:v>
                </c:pt>
                <c:pt idx="1335">
                  <c:v>16.6</c:v>
                </c:pt>
                <c:pt idx="1336">
                  <c:v>16.4</c:v>
                </c:pt>
                <c:pt idx="1337">
                  <c:v>16.6</c:v>
                </c:pt>
                <c:pt idx="1338">
                  <c:v>16.8</c:v>
                </c:pt>
                <c:pt idx="1339">
                  <c:v>16.7</c:v>
                </c:pt>
                <c:pt idx="1340">
                  <c:v>16.5</c:v>
                </c:pt>
                <c:pt idx="1341">
                  <c:v>16.3</c:v>
                </c:pt>
                <c:pt idx="1342">
                  <c:v>16.3</c:v>
                </c:pt>
                <c:pt idx="1343">
                  <c:v>16.8</c:v>
                </c:pt>
                <c:pt idx="1344">
                  <c:v>16.9</c:v>
                </c:pt>
                <c:pt idx="1345">
                  <c:v>16.6</c:v>
                </c:pt>
                <c:pt idx="1346">
                  <c:v>16.6</c:v>
                </c:pt>
                <c:pt idx="1347">
                  <c:v>16.6</c:v>
                </c:pt>
                <c:pt idx="1348">
                  <c:v>16.5</c:v>
                </c:pt>
                <c:pt idx="1349">
                  <c:v>16.5</c:v>
                </c:pt>
                <c:pt idx="1350">
                  <c:v>16.7</c:v>
                </c:pt>
                <c:pt idx="1351">
                  <c:v>16.5</c:v>
                </c:pt>
                <c:pt idx="1352">
                  <c:v>16.6</c:v>
                </c:pt>
                <c:pt idx="1353">
                  <c:v>16.9</c:v>
                </c:pt>
                <c:pt idx="1354">
                  <c:v>16.5</c:v>
                </c:pt>
                <c:pt idx="1355">
                  <c:v>16.6</c:v>
                </c:pt>
                <c:pt idx="1356">
                  <c:v>16.6</c:v>
                </c:pt>
                <c:pt idx="1357">
                  <c:v>16.4</c:v>
                </c:pt>
                <c:pt idx="1358">
                  <c:v>16.4</c:v>
                </c:pt>
                <c:pt idx="1359">
                  <c:v>16.7</c:v>
                </c:pt>
                <c:pt idx="1360">
                  <c:v>16.6</c:v>
                </c:pt>
                <c:pt idx="1361">
                  <c:v>16.4</c:v>
                </c:pt>
                <c:pt idx="1362">
                  <c:v>16.5</c:v>
                </c:pt>
                <c:pt idx="1363">
                  <c:v>16.6</c:v>
                </c:pt>
                <c:pt idx="1364">
                  <c:v>17.0</c:v>
                </c:pt>
                <c:pt idx="1365">
                  <c:v>16.5</c:v>
                </c:pt>
                <c:pt idx="1366">
                  <c:v>16.8</c:v>
                </c:pt>
                <c:pt idx="1367">
                  <c:v>16.7</c:v>
                </c:pt>
                <c:pt idx="1368">
                  <c:v>16.8</c:v>
                </c:pt>
                <c:pt idx="1369">
                  <c:v>16.6</c:v>
                </c:pt>
                <c:pt idx="1370">
                  <c:v>16.6</c:v>
                </c:pt>
                <c:pt idx="1371">
                  <c:v>16.7</c:v>
                </c:pt>
                <c:pt idx="1372">
                  <c:v>16.7</c:v>
                </c:pt>
                <c:pt idx="1373">
                  <c:v>16.6</c:v>
                </c:pt>
                <c:pt idx="1374">
                  <c:v>16.5</c:v>
                </c:pt>
                <c:pt idx="1375">
                  <c:v>16.6</c:v>
                </c:pt>
                <c:pt idx="1376">
                  <c:v>16.8</c:v>
                </c:pt>
                <c:pt idx="1377">
                  <c:v>16.4</c:v>
                </c:pt>
                <c:pt idx="1378">
                  <c:v>16.4</c:v>
                </c:pt>
                <c:pt idx="1379">
                  <c:v>16.6</c:v>
                </c:pt>
                <c:pt idx="1380">
                  <c:v>16.4</c:v>
                </c:pt>
                <c:pt idx="1381">
                  <c:v>16.6</c:v>
                </c:pt>
                <c:pt idx="1382">
                  <c:v>16.5</c:v>
                </c:pt>
                <c:pt idx="1383">
                  <c:v>16.6</c:v>
                </c:pt>
                <c:pt idx="1384">
                  <c:v>16.9</c:v>
                </c:pt>
                <c:pt idx="1385">
                  <c:v>17.0</c:v>
                </c:pt>
                <c:pt idx="1386">
                  <c:v>16.6</c:v>
                </c:pt>
                <c:pt idx="1387">
                  <c:v>16.4</c:v>
                </c:pt>
                <c:pt idx="1388">
                  <c:v>16.5</c:v>
                </c:pt>
                <c:pt idx="1389">
                  <c:v>16.7</c:v>
                </c:pt>
                <c:pt idx="1390">
                  <c:v>16.4</c:v>
                </c:pt>
                <c:pt idx="1391">
                  <c:v>16.7</c:v>
                </c:pt>
                <c:pt idx="1392">
                  <c:v>16.6</c:v>
                </c:pt>
                <c:pt idx="1393">
                  <c:v>16.5</c:v>
                </c:pt>
                <c:pt idx="1394">
                  <c:v>16.6</c:v>
                </c:pt>
                <c:pt idx="1395">
                  <c:v>16.8</c:v>
                </c:pt>
                <c:pt idx="1396">
                  <c:v>16.8</c:v>
                </c:pt>
                <c:pt idx="1397">
                  <c:v>16.7</c:v>
                </c:pt>
                <c:pt idx="1398">
                  <c:v>16.8</c:v>
                </c:pt>
                <c:pt idx="1399">
                  <c:v>16.6</c:v>
                </c:pt>
                <c:pt idx="1400">
                  <c:v>16.4</c:v>
                </c:pt>
                <c:pt idx="1401">
                  <c:v>16.6</c:v>
                </c:pt>
                <c:pt idx="1402">
                  <c:v>16.5</c:v>
                </c:pt>
                <c:pt idx="1403">
                  <c:v>16.5</c:v>
                </c:pt>
                <c:pt idx="1404">
                  <c:v>16.7</c:v>
                </c:pt>
                <c:pt idx="1405">
                  <c:v>16.5</c:v>
                </c:pt>
                <c:pt idx="1406">
                  <c:v>17.1</c:v>
                </c:pt>
                <c:pt idx="1407">
                  <c:v>17.0</c:v>
                </c:pt>
                <c:pt idx="1408">
                  <c:v>16.8</c:v>
                </c:pt>
                <c:pt idx="1409">
                  <c:v>16.9</c:v>
                </c:pt>
                <c:pt idx="1410">
                  <c:v>16.7</c:v>
                </c:pt>
                <c:pt idx="1411">
                  <c:v>16.7</c:v>
                </c:pt>
                <c:pt idx="1412">
                  <c:v>16.5</c:v>
                </c:pt>
                <c:pt idx="1413">
                  <c:v>16.5</c:v>
                </c:pt>
                <c:pt idx="1414">
                  <c:v>16.8</c:v>
                </c:pt>
                <c:pt idx="1415">
                  <c:v>16.6</c:v>
                </c:pt>
                <c:pt idx="1416">
                  <c:v>16.4</c:v>
                </c:pt>
                <c:pt idx="1417">
                  <c:v>16.7</c:v>
                </c:pt>
                <c:pt idx="1418">
                  <c:v>16.7</c:v>
                </c:pt>
                <c:pt idx="1419">
                  <c:v>16.8</c:v>
                </c:pt>
                <c:pt idx="1420">
                  <c:v>16.7</c:v>
                </c:pt>
                <c:pt idx="1421">
                  <c:v>16.5</c:v>
                </c:pt>
                <c:pt idx="1422">
                  <c:v>16.6</c:v>
                </c:pt>
                <c:pt idx="1423">
                  <c:v>16.5</c:v>
                </c:pt>
                <c:pt idx="1424">
                  <c:v>16.8</c:v>
                </c:pt>
                <c:pt idx="1425">
                  <c:v>16.6</c:v>
                </c:pt>
                <c:pt idx="1426">
                  <c:v>16.8</c:v>
                </c:pt>
                <c:pt idx="1427">
                  <c:v>16.4</c:v>
                </c:pt>
                <c:pt idx="1428">
                  <c:v>16.7</c:v>
                </c:pt>
                <c:pt idx="1429">
                  <c:v>16.6</c:v>
                </c:pt>
                <c:pt idx="1430">
                  <c:v>16.4</c:v>
                </c:pt>
                <c:pt idx="1431">
                  <c:v>16.7</c:v>
                </c:pt>
                <c:pt idx="1432">
                  <c:v>16.7</c:v>
                </c:pt>
                <c:pt idx="1433">
                  <c:v>16.6</c:v>
                </c:pt>
                <c:pt idx="1434">
                  <c:v>16.7</c:v>
                </c:pt>
                <c:pt idx="1435">
                  <c:v>16.4</c:v>
                </c:pt>
                <c:pt idx="1436">
                  <c:v>16.5</c:v>
                </c:pt>
                <c:pt idx="1437">
                  <c:v>16.4</c:v>
                </c:pt>
                <c:pt idx="1438">
                  <c:v>16.7</c:v>
                </c:pt>
                <c:pt idx="1439">
                  <c:v>16.1</c:v>
                </c:pt>
                <c:pt idx="1440">
                  <c:v>16.6</c:v>
                </c:pt>
                <c:pt idx="1441">
                  <c:v>16.7</c:v>
                </c:pt>
                <c:pt idx="1442">
                  <c:v>16.4</c:v>
                </c:pt>
                <c:pt idx="1443">
                  <c:v>16.4</c:v>
                </c:pt>
                <c:pt idx="1444">
                  <c:v>16.5</c:v>
                </c:pt>
                <c:pt idx="1445">
                  <c:v>16.8</c:v>
                </c:pt>
                <c:pt idx="1446">
                  <c:v>16.8</c:v>
                </c:pt>
                <c:pt idx="1447">
                  <c:v>16.4</c:v>
                </c:pt>
                <c:pt idx="1448">
                  <c:v>16.3</c:v>
                </c:pt>
                <c:pt idx="1449">
                  <c:v>16.7</c:v>
                </c:pt>
                <c:pt idx="1450">
                  <c:v>16.7</c:v>
                </c:pt>
                <c:pt idx="1451">
                  <c:v>16.4</c:v>
                </c:pt>
                <c:pt idx="1452">
                  <c:v>16.5</c:v>
                </c:pt>
                <c:pt idx="1453">
                  <c:v>16.4</c:v>
                </c:pt>
                <c:pt idx="1454">
                  <c:v>16.3</c:v>
                </c:pt>
                <c:pt idx="1455">
                  <c:v>16.5</c:v>
                </c:pt>
                <c:pt idx="1456">
                  <c:v>16.5</c:v>
                </c:pt>
                <c:pt idx="1457">
                  <c:v>16.5</c:v>
                </c:pt>
                <c:pt idx="1458">
                  <c:v>16.6</c:v>
                </c:pt>
                <c:pt idx="1459">
                  <c:v>16.7</c:v>
                </c:pt>
                <c:pt idx="1460">
                  <c:v>16.5</c:v>
                </c:pt>
                <c:pt idx="1461">
                  <c:v>16.4</c:v>
                </c:pt>
                <c:pt idx="1462">
                  <c:v>16.4</c:v>
                </c:pt>
                <c:pt idx="1463">
                  <c:v>16.7</c:v>
                </c:pt>
                <c:pt idx="1464">
                  <c:v>16.5</c:v>
                </c:pt>
                <c:pt idx="1465">
                  <c:v>16.8</c:v>
                </c:pt>
                <c:pt idx="1466">
                  <c:v>16.5</c:v>
                </c:pt>
                <c:pt idx="1467">
                  <c:v>16.5</c:v>
                </c:pt>
                <c:pt idx="1468">
                  <c:v>16.7</c:v>
                </c:pt>
                <c:pt idx="1469">
                  <c:v>16.6</c:v>
                </c:pt>
                <c:pt idx="1470">
                  <c:v>16.5</c:v>
                </c:pt>
                <c:pt idx="1471">
                  <c:v>16.4</c:v>
                </c:pt>
                <c:pt idx="1472">
                  <c:v>16.2</c:v>
                </c:pt>
                <c:pt idx="1473">
                  <c:v>16.6</c:v>
                </c:pt>
                <c:pt idx="1474">
                  <c:v>16.5</c:v>
                </c:pt>
                <c:pt idx="1475">
                  <c:v>16.5</c:v>
                </c:pt>
                <c:pt idx="1476">
                  <c:v>16.6</c:v>
                </c:pt>
                <c:pt idx="1477">
                  <c:v>16.7</c:v>
                </c:pt>
                <c:pt idx="1478">
                  <c:v>16.4</c:v>
                </c:pt>
                <c:pt idx="1479">
                  <c:v>16.8</c:v>
                </c:pt>
                <c:pt idx="1480">
                  <c:v>16.7</c:v>
                </c:pt>
                <c:pt idx="1481">
                  <c:v>16.4</c:v>
                </c:pt>
                <c:pt idx="1482">
                  <c:v>16.6</c:v>
                </c:pt>
                <c:pt idx="1483">
                  <c:v>16.7</c:v>
                </c:pt>
                <c:pt idx="1484">
                  <c:v>16.5</c:v>
                </c:pt>
                <c:pt idx="1485">
                  <c:v>16.6</c:v>
                </c:pt>
                <c:pt idx="1486">
                  <c:v>16.5</c:v>
                </c:pt>
                <c:pt idx="1487">
                  <c:v>16.9</c:v>
                </c:pt>
                <c:pt idx="1488">
                  <c:v>16.6</c:v>
                </c:pt>
                <c:pt idx="1489">
                  <c:v>16.6</c:v>
                </c:pt>
                <c:pt idx="1490">
                  <c:v>16.2</c:v>
                </c:pt>
                <c:pt idx="1491">
                  <c:v>16.5</c:v>
                </c:pt>
                <c:pt idx="1492">
                  <c:v>16.6</c:v>
                </c:pt>
                <c:pt idx="1493">
                  <c:v>16.5</c:v>
                </c:pt>
                <c:pt idx="1494">
                  <c:v>16.7</c:v>
                </c:pt>
                <c:pt idx="1495">
                  <c:v>16.5</c:v>
                </c:pt>
                <c:pt idx="1496">
                  <c:v>16.5</c:v>
                </c:pt>
                <c:pt idx="1497">
                  <c:v>16.2</c:v>
                </c:pt>
                <c:pt idx="1498">
                  <c:v>16.3</c:v>
                </c:pt>
                <c:pt idx="1499">
                  <c:v>16.4</c:v>
                </c:pt>
                <c:pt idx="1500">
                  <c:v>16.4</c:v>
                </c:pt>
                <c:pt idx="1501">
                  <c:v>16.6</c:v>
                </c:pt>
                <c:pt idx="1502">
                  <c:v>16.6</c:v>
                </c:pt>
                <c:pt idx="1503">
                  <c:v>16.3</c:v>
                </c:pt>
                <c:pt idx="1504">
                  <c:v>16.4</c:v>
                </c:pt>
                <c:pt idx="1505">
                  <c:v>16.5</c:v>
                </c:pt>
                <c:pt idx="1506">
                  <c:v>16.6</c:v>
                </c:pt>
                <c:pt idx="1507">
                  <c:v>16.5</c:v>
                </c:pt>
                <c:pt idx="1508">
                  <c:v>16.0</c:v>
                </c:pt>
                <c:pt idx="1509">
                  <c:v>16.8</c:v>
                </c:pt>
                <c:pt idx="1510">
                  <c:v>16.7</c:v>
                </c:pt>
                <c:pt idx="1511">
                  <c:v>16.8</c:v>
                </c:pt>
                <c:pt idx="1512">
                  <c:v>16.4</c:v>
                </c:pt>
                <c:pt idx="1513">
                  <c:v>16.5</c:v>
                </c:pt>
                <c:pt idx="1514">
                  <c:v>16.5</c:v>
                </c:pt>
                <c:pt idx="1515">
                  <c:v>16.6</c:v>
                </c:pt>
                <c:pt idx="1516">
                  <c:v>16.6</c:v>
                </c:pt>
                <c:pt idx="1517">
                  <c:v>16.5</c:v>
                </c:pt>
                <c:pt idx="1518">
                  <c:v>16.5</c:v>
                </c:pt>
                <c:pt idx="1519">
                  <c:v>16.4</c:v>
                </c:pt>
                <c:pt idx="1520">
                  <c:v>16.5</c:v>
                </c:pt>
                <c:pt idx="1521">
                  <c:v>16.5</c:v>
                </c:pt>
                <c:pt idx="1522">
                  <c:v>16.5</c:v>
                </c:pt>
                <c:pt idx="1523">
                  <c:v>16.5</c:v>
                </c:pt>
                <c:pt idx="1524">
                  <c:v>16.2</c:v>
                </c:pt>
                <c:pt idx="1525">
                  <c:v>16.8</c:v>
                </c:pt>
                <c:pt idx="1526">
                  <c:v>16.4</c:v>
                </c:pt>
                <c:pt idx="1527">
                  <c:v>16.7</c:v>
                </c:pt>
                <c:pt idx="1528">
                  <c:v>16.5</c:v>
                </c:pt>
                <c:pt idx="1529">
                  <c:v>16.2</c:v>
                </c:pt>
                <c:pt idx="1530">
                  <c:v>16.4</c:v>
                </c:pt>
                <c:pt idx="1531">
                  <c:v>16.5</c:v>
                </c:pt>
                <c:pt idx="1532">
                  <c:v>16.6</c:v>
                </c:pt>
                <c:pt idx="1533">
                  <c:v>16.6</c:v>
                </c:pt>
                <c:pt idx="1534">
                  <c:v>16.4</c:v>
                </c:pt>
                <c:pt idx="1535">
                  <c:v>16.5</c:v>
                </c:pt>
                <c:pt idx="1536">
                  <c:v>16.6</c:v>
                </c:pt>
                <c:pt idx="1537">
                  <c:v>16.7</c:v>
                </c:pt>
                <c:pt idx="1538">
                  <c:v>16.6</c:v>
                </c:pt>
                <c:pt idx="1539">
                  <c:v>16.2</c:v>
                </c:pt>
                <c:pt idx="1540">
                  <c:v>16.5</c:v>
                </c:pt>
                <c:pt idx="1541">
                  <c:v>16.6</c:v>
                </c:pt>
                <c:pt idx="1542">
                  <c:v>16.6</c:v>
                </c:pt>
                <c:pt idx="1543">
                  <c:v>16.6</c:v>
                </c:pt>
                <c:pt idx="1544">
                  <c:v>16.3</c:v>
                </c:pt>
                <c:pt idx="1545">
                  <c:v>16.4</c:v>
                </c:pt>
                <c:pt idx="1546">
                  <c:v>16.4</c:v>
                </c:pt>
                <c:pt idx="1547">
                  <c:v>16.6</c:v>
                </c:pt>
                <c:pt idx="1548">
                  <c:v>16.5</c:v>
                </c:pt>
                <c:pt idx="1549">
                  <c:v>16.2</c:v>
                </c:pt>
                <c:pt idx="1550">
                  <c:v>16.4</c:v>
                </c:pt>
                <c:pt idx="1551">
                  <c:v>16.5</c:v>
                </c:pt>
                <c:pt idx="1552">
                  <c:v>16.4</c:v>
                </c:pt>
                <c:pt idx="1553">
                  <c:v>16.4</c:v>
                </c:pt>
                <c:pt idx="1554">
                  <c:v>16.4</c:v>
                </c:pt>
                <c:pt idx="1555">
                  <c:v>16.4</c:v>
                </c:pt>
                <c:pt idx="1556">
                  <c:v>16.5</c:v>
                </c:pt>
                <c:pt idx="1557">
                  <c:v>16.1</c:v>
                </c:pt>
                <c:pt idx="1558">
                  <c:v>16.2</c:v>
                </c:pt>
                <c:pt idx="1559">
                  <c:v>16.3</c:v>
                </c:pt>
                <c:pt idx="1560">
                  <c:v>16.5</c:v>
                </c:pt>
                <c:pt idx="1561">
                  <c:v>16.5</c:v>
                </c:pt>
                <c:pt idx="1562">
                  <c:v>16.7</c:v>
                </c:pt>
                <c:pt idx="1563">
                  <c:v>16.5</c:v>
                </c:pt>
                <c:pt idx="1564">
                  <c:v>16.3</c:v>
                </c:pt>
                <c:pt idx="1565">
                  <c:v>16.2</c:v>
                </c:pt>
                <c:pt idx="1566">
                  <c:v>16.3</c:v>
                </c:pt>
                <c:pt idx="1567">
                  <c:v>16.5</c:v>
                </c:pt>
                <c:pt idx="1568">
                  <c:v>16.4</c:v>
                </c:pt>
                <c:pt idx="1569">
                  <c:v>16.2</c:v>
                </c:pt>
                <c:pt idx="1570">
                  <c:v>16.4</c:v>
                </c:pt>
                <c:pt idx="1571">
                  <c:v>16.5</c:v>
                </c:pt>
                <c:pt idx="1572">
                  <c:v>16.4</c:v>
                </c:pt>
                <c:pt idx="1573">
                  <c:v>16.5</c:v>
                </c:pt>
                <c:pt idx="1574">
                  <c:v>16.6</c:v>
                </c:pt>
                <c:pt idx="1575">
                  <c:v>16.6</c:v>
                </c:pt>
                <c:pt idx="1576">
                  <c:v>16.6</c:v>
                </c:pt>
                <c:pt idx="1577">
                  <c:v>16.3</c:v>
                </c:pt>
                <c:pt idx="1578">
                  <c:v>16.4</c:v>
                </c:pt>
                <c:pt idx="1579">
                  <c:v>16.3</c:v>
                </c:pt>
                <c:pt idx="1580">
                  <c:v>16.7</c:v>
                </c:pt>
                <c:pt idx="1581">
                  <c:v>16.6</c:v>
                </c:pt>
                <c:pt idx="1582">
                  <c:v>16.6</c:v>
                </c:pt>
                <c:pt idx="1583">
                  <c:v>16.4</c:v>
                </c:pt>
                <c:pt idx="1584">
                  <c:v>16.4</c:v>
                </c:pt>
                <c:pt idx="1585">
                  <c:v>16.6</c:v>
                </c:pt>
                <c:pt idx="1586">
                  <c:v>16.6</c:v>
                </c:pt>
                <c:pt idx="1587">
                  <c:v>16.6</c:v>
                </c:pt>
                <c:pt idx="1588">
                  <c:v>16.4</c:v>
                </c:pt>
                <c:pt idx="1589">
                  <c:v>16.4</c:v>
                </c:pt>
                <c:pt idx="1590">
                  <c:v>16.4</c:v>
                </c:pt>
                <c:pt idx="1591">
                  <c:v>16.3</c:v>
                </c:pt>
                <c:pt idx="1592">
                  <c:v>16.5</c:v>
                </c:pt>
                <c:pt idx="1593">
                  <c:v>16.5</c:v>
                </c:pt>
                <c:pt idx="1594">
                  <c:v>16.5</c:v>
                </c:pt>
                <c:pt idx="1595">
                  <c:v>16.8</c:v>
                </c:pt>
                <c:pt idx="1596">
                  <c:v>16.4</c:v>
                </c:pt>
                <c:pt idx="1597">
                  <c:v>16.3</c:v>
                </c:pt>
                <c:pt idx="1598">
                  <c:v>16.5</c:v>
                </c:pt>
                <c:pt idx="1599">
                  <c:v>16.6</c:v>
                </c:pt>
                <c:pt idx="1600">
                  <c:v>16.5</c:v>
                </c:pt>
                <c:pt idx="1601">
                  <c:v>16.3</c:v>
                </c:pt>
                <c:pt idx="1602">
                  <c:v>16.6</c:v>
                </c:pt>
                <c:pt idx="1603">
                  <c:v>16.5</c:v>
                </c:pt>
                <c:pt idx="1604">
                  <c:v>16.6</c:v>
                </c:pt>
                <c:pt idx="1605">
                  <c:v>16.6</c:v>
                </c:pt>
                <c:pt idx="1606">
                  <c:v>16.5</c:v>
                </c:pt>
                <c:pt idx="1607">
                  <c:v>16.5</c:v>
                </c:pt>
                <c:pt idx="1608">
                  <c:v>16.6</c:v>
                </c:pt>
                <c:pt idx="1609">
                  <c:v>16.5</c:v>
                </c:pt>
                <c:pt idx="1610">
                  <c:v>16.4</c:v>
                </c:pt>
                <c:pt idx="1611">
                  <c:v>16.4</c:v>
                </c:pt>
                <c:pt idx="1612">
                  <c:v>16.6</c:v>
                </c:pt>
                <c:pt idx="1613">
                  <c:v>16.6</c:v>
                </c:pt>
                <c:pt idx="1614">
                  <c:v>16.4</c:v>
                </c:pt>
                <c:pt idx="1615">
                  <c:v>16.4</c:v>
                </c:pt>
                <c:pt idx="1616">
                  <c:v>16.4</c:v>
                </c:pt>
                <c:pt idx="1617">
                  <c:v>16.5</c:v>
                </c:pt>
                <c:pt idx="1618">
                  <c:v>16.4</c:v>
                </c:pt>
                <c:pt idx="1619">
                  <c:v>16.5</c:v>
                </c:pt>
                <c:pt idx="1620">
                  <c:v>16.5</c:v>
                </c:pt>
                <c:pt idx="1621">
                  <c:v>16.6</c:v>
                </c:pt>
                <c:pt idx="1622">
                  <c:v>16.5</c:v>
                </c:pt>
                <c:pt idx="1623">
                  <c:v>16.5</c:v>
                </c:pt>
                <c:pt idx="1624">
                  <c:v>16.4</c:v>
                </c:pt>
                <c:pt idx="1625">
                  <c:v>16.4</c:v>
                </c:pt>
                <c:pt idx="1626">
                  <c:v>16.5</c:v>
                </c:pt>
                <c:pt idx="1627">
                  <c:v>16.6</c:v>
                </c:pt>
                <c:pt idx="1628">
                  <c:v>16.4</c:v>
                </c:pt>
                <c:pt idx="1629">
                  <c:v>16.2</c:v>
                </c:pt>
                <c:pt idx="1630">
                  <c:v>16.3</c:v>
                </c:pt>
                <c:pt idx="1631">
                  <c:v>16.5</c:v>
                </c:pt>
                <c:pt idx="1632">
                  <c:v>16.4</c:v>
                </c:pt>
                <c:pt idx="1633">
                  <c:v>16.4</c:v>
                </c:pt>
                <c:pt idx="1634">
                  <c:v>16.5</c:v>
                </c:pt>
                <c:pt idx="1635">
                  <c:v>16.5</c:v>
                </c:pt>
                <c:pt idx="1636">
                  <c:v>16.4</c:v>
                </c:pt>
                <c:pt idx="1637">
                  <c:v>16.6</c:v>
                </c:pt>
                <c:pt idx="1638">
                  <c:v>16.5</c:v>
                </c:pt>
                <c:pt idx="1639">
                  <c:v>16.8</c:v>
                </c:pt>
                <c:pt idx="1640">
                  <c:v>16.5</c:v>
                </c:pt>
                <c:pt idx="1641">
                  <c:v>16.7</c:v>
                </c:pt>
                <c:pt idx="1642">
                  <c:v>16.2</c:v>
                </c:pt>
                <c:pt idx="1643">
                  <c:v>16.3</c:v>
                </c:pt>
                <c:pt idx="1644">
                  <c:v>16.7</c:v>
                </c:pt>
                <c:pt idx="1645">
                  <c:v>16.3</c:v>
                </c:pt>
                <c:pt idx="1646">
                  <c:v>16.5</c:v>
                </c:pt>
                <c:pt idx="1647">
                  <c:v>16.4</c:v>
                </c:pt>
                <c:pt idx="1648">
                  <c:v>16.3</c:v>
                </c:pt>
                <c:pt idx="1649">
                  <c:v>16.6</c:v>
                </c:pt>
                <c:pt idx="1650">
                  <c:v>16.6</c:v>
                </c:pt>
                <c:pt idx="1651">
                  <c:v>16.6</c:v>
                </c:pt>
                <c:pt idx="1652">
                  <c:v>16.2</c:v>
                </c:pt>
                <c:pt idx="1653">
                  <c:v>16.4</c:v>
                </c:pt>
                <c:pt idx="1654">
                  <c:v>16.3</c:v>
                </c:pt>
                <c:pt idx="1655">
                  <c:v>16.4</c:v>
                </c:pt>
                <c:pt idx="1656">
                  <c:v>16.3</c:v>
                </c:pt>
                <c:pt idx="1657">
                  <c:v>16.3</c:v>
                </c:pt>
                <c:pt idx="1658">
                  <c:v>16.5</c:v>
                </c:pt>
                <c:pt idx="1659">
                  <c:v>16.4</c:v>
                </c:pt>
                <c:pt idx="1660">
                  <c:v>16.4</c:v>
                </c:pt>
                <c:pt idx="1661">
                  <c:v>16.5</c:v>
                </c:pt>
                <c:pt idx="1662">
                  <c:v>16.5</c:v>
                </c:pt>
                <c:pt idx="1663">
                  <c:v>16.5</c:v>
                </c:pt>
                <c:pt idx="1664">
                  <c:v>16.4</c:v>
                </c:pt>
                <c:pt idx="1665">
                  <c:v>16.6</c:v>
                </c:pt>
                <c:pt idx="1666">
                  <c:v>16.3</c:v>
                </c:pt>
                <c:pt idx="1667">
                  <c:v>16.2</c:v>
                </c:pt>
                <c:pt idx="1668">
                  <c:v>16.7</c:v>
                </c:pt>
                <c:pt idx="1669">
                  <c:v>16.4</c:v>
                </c:pt>
                <c:pt idx="1670">
                  <c:v>16.4</c:v>
                </c:pt>
                <c:pt idx="1671">
                  <c:v>16.6</c:v>
                </c:pt>
                <c:pt idx="1672">
                  <c:v>16.5</c:v>
                </c:pt>
                <c:pt idx="1673">
                  <c:v>16.5</c:v>
                </c:pt>
                <c:pt idx="1674">
                  <c:v>16.4</c:v>
                </c:pt>
                <c:pt idx="1675">
                  <c:v>16.2</c:v>
                </c:pt>
                <c:pt idx="1676">
                  <c:v>16.6</c:v>
                </c:pt>
                <c:pt idx="1677">
                  <c:v>16.5</c:v>
                </c:pt>
                <c:pt idx="1678">
                  <c:v>16.3</c:v>
                </c:pt>
                <c:pt idx="1679">
                  <c:v>16.3</c:v>
                </c:pt>
                <c:pt idx="1680">
                  <c:v>16.4</c:v>
                </c:pt>
                <c:pt idx="1681">
                  <c:v>16.3</c:v>
                </c:pt>
                <c:pt idx="1682">
                  <c:v>16.3</c:v>
                </c:pt>
                <c:pt idx="1683">
                  <c:v>16.6</c:v>
                </c:pt>
                <c:pt idx="1684">
                  <c:v>16.6</c:v>
                </c:pt>
                <c:pt idx="1685">
                  <c:v>16.4</c:v>
                </c:pt>
                <c:pt idx="1686">
                  <c:v>16.6</c:v>
                </c:pt>
                <c:pt idx="1687">
                  <c:v>16.3</c:v>
                </c:pt>
                <c:pt idx="1688">
                  <c:v>16.6</c:v>
                </c:pt>
                <c:pt idx="1689">
                  <c:v>16.2</c:v>
                </c:pt>
                <c:pt idx="1690">
                  <c:v>16.4</c:v>
                </c:pt>
                <c:pt idx="1691">
                  <c:v>16.5</c:v>
                </c:pt>
                <c:pt idx="1692">
                  <c:v>16.5</c:v>
                </c:pt>
                <c:pt idx="1693">
                  <c:v>16.4</c:v>
                </c:pt>
                <c:pt idx="1694">
                  <c:v>16.3</c:v>
                </c:pt>
                <c:pt idx="1695">
                  <c:v>16.4</c:v>
                </c:pt>
                <c:pt idx="1696">
                  <c:v>16.2</c:v>
                </c:pt>
                <c:pt idx="1697">
                  <c:v>16.2</c:v>
                </c:pt>
                <c:pt idx="1698">
                  <c:v>16.4</c:v>
                </c:pt>
                <c:pt idx="1699">
                  <c:v>16.3</c:v>
                </c:pt>
                <c:pt idx="1700">
                  <c:v>16.4</c:v>
                </c:pt>
                <c:pt idx="1701">
                  <c:v>16.6</c:v>
                </c:pt>
                <c:pt idx="1702">
                  <c:v>16.3</c:v>
                </c:pt>
                <c:pt idx="1703">
                  <c:v>16.2</c:v>
                </c:pt>
                <c:pt idx="1704">
                  <c:v>16.6</c:v>
                </c:pt>
                <c:pt idx="1705">
                  <c:v>16.6</c:v>
                </c:pt>
                <c:pt idx="1706">
                  <c:v>16.2</c:v>
                </c:pt>
                <c:pt idx="1707">
                  <c:v>16.3</c:v>
                </c:pt>
                <c:pt idx="1708">
                  <c:v>16.5</c:v>
                </c:pt>
                <c:pt idx="1709">
                  <c:v>16.2</c:v>
                </c:pt>
                <c:pt idx="1710">
                  <c:v>16.4</c:v>
                </c:pt>
                <c:pt idx="1711">
                  <c:v>16.2</c:v>
                </c:pt>
                <c:pt idx="1712">
                  <c:v>16.2</c:v>
                </c:pt>
                <c:pt idx="1713">
                  <c:v>16.1</c:v>
                </c:pt>
                <c:pt idx="1714">
                  <c:v>16.3</c:v>
                </c:pt>
                <c:pt idx="1715">
                  <c:v>16.2</c:v>
                </c:pt>
                <c:pt idx="1716">
                  <c:v>16.3</c:v>
                </c:pt>
                <c:pt idx="1717">
                  <c:v>16.5</c:v>
                </c:pt>
                <c:pt idx="1718">
                  <c:v>16.8</c:v>
                </c:pt>
                <c:pt idx="1719">
                  <c:v>16.7</c:v>
                </c:pt>
                <c:pt idx="1720">
                  <c:v>16.5</c:v>
                </c:pt>
                <c:pt idx="1721">
                  <c:v>16.3</c:v>
                </c:pt>
                <c:pt idx="1722">
                  <c:v>16.3</c:v>
                </c:pt>
                <c:pt idx="1723">
                  <c:v>16.4</c:v>
                </c:pt>
                <c:pt idx="1724">
                  <c:v>16.5</c:v>
                </c:pt>
                <c:pt idx="1725">
                  <c:v>16.3</c:v>
                </c:pt>
                <c:pt idx="1726">
                  <c:v>16.4</c:v>
                </c:pt>
                <c:pt idx="1727">
                  <c:v>16.2</c:v>
                </c:pt>
                <c:pt idx="1728">
                  <c:v>16.3</c:v>
                </c:pt>
                <c:pt idx="1729">
                  <c:v>16.4</c:v>
                </c:pt>
                <c:pt idx="1730">
                  <c:v>16.5</c:v>
                </c:pt>
                <c:pt idx="1731">
                  <c:v>16.3</c:v>
                </c:pt>
                <c:pt idx="1732">
                  <c:v>16.3</c:v>
                </c:pt>
                <c:pt idx="1733">
                  <c:v>16.6</c:v>
                </c:pt>
                <c:pt idx="1734">
                  <c:v>16.5</c:v>
                </c:pt>
                <c:pt idx="1735">
                  <c:v>16.4</c:v>
                </c:pt>
                <c:pt idx="1736">
                  <c:v>16.3</c:v>
                </c:pt>
                <c:pt idx="1737">
                  <c:v>16.4</c:v>
                </c:pt>
                <c:pt idx="1738">
                  <c:v>16.2</c:v>
                </c:pt>
                <c:pt idx="1739">
                  <c:v>16.5</c:v>
                </c:pt>
                <c:pt idx="1740">
                  <c:v>16.3</c:v>
                </c:pt>
                <c:pt idx="1741">
                  <c:v>16.0</c:v>
                </c:pt>
                <c:pt idx="1742">
                  <c:v>16.4</c:v>
                </c:pt>
                <c:pt idx="1743">
                  <c:v>16.3</c:v>
                </c:pt>
                <c:pt idx="1744">
                  <c:v>16.2</c:v>
                </c:pt>
                <c:pt idx="1745">
                  <c:v>16.3</c:v>
                </c:pt>
                <c:pt idx="1746">
                  <c:v>16.4</c:v>
                </c:pt>
                <c:pt idx="1747">
                  <c:v>16.4</c:v>
                </c:pt>
                <c:pt idx="1748">
                  <c:v>16.5</c:v>
                </c:pt>
                <c:pt idx="1749">
                  <c:v>16.5</c:v>
                </c:pt>
                <c:pt idx="1750">
                  <c:v>16.4</c:v>
                </c:pt>
                <c:pt idx="1751">
                  <c:v>16.3</c:v>
                </c:pt>
                <c:pt idx="1752">
                  <c:v>16.4</c:v>
                </c:pt>
                <c:pt idx="1753">
                  <c:v>16.6</c:v>
                </c:pt>
                <c:pt idx="1754">
                  <c:v>16.5</c:v>
                </c:pt>
                <c:pt idx="1755">
                  <c:v>16.4</c:v>
                </c:pt>
                <c:pt idx="1756">
                  <c:v>16.2</c:v>
                </c:pt>
                <c:pt idx="1757">
                  <c:v>16.5</c:v>
                </c:pt>
                <c:pt idx="1758">
                  <c:v>16.6</c:v>
                </c:pt>
                <c:pt idx="1759">
                  <c:v>16.3</c:v>
                </c:pt>
                <c:pt idx="1760">
                  <c:v>16.2</c:v>
                </c:pt>
                <c:pt idx="1761">
                  <c:v>16.3</c:v>
                </c:pt>
                <c:pt idx="1762">
                  <c:v>16.4</c:v>
                </c:pt>
                <c:pt idx="1763">
                  <c:v>16.4</c:v>
                </c:pt>
                <c:pt idx="1764">
                  <c:v>16.5</c:v>
                </c:pt>
                <c:pt idx="1765">
                  <c:v>16.2</c:v>
                </c:pt>
                <c:pt idx="1766">
                  <c:v>16.2</c:v>
                </c:pt>
                <c:pt idx="1767">
                  <c:v>16.1</c:v>
                </c:pt>
                <c:pt idx="1768">
                  <c:v>16.2</c:v>
                </c:pt>
                <c:pt idx="1769">
                  <c:v>16.3</c:v>
                </c:pt>
                <c:pt idx="1770">
                  <c:v>16.5</c:v>
                </c:pt>
                <c:pt idx="1771">
                  <c:v>16.5</c:v>
                </c:pt>
                <c:pt idx="1772">
                  <c:v>16.0</c:v>
                </c:pt>
                <c:pt idx="1773">
                  <c:v>16.2</c:v>
                </c:pt>
                <c:pt idx="1774">
                  <c:v>16.2</c:v>
                </c:pt>
                <c:pt idx="1775">
                  <c:v>16.2</c:v>
                </c:pt>
                <c:pt idx="1776">
                  <c:v>16.3</c:v>
                </c:pt>
                <c:pt idx="1777">
                  <c:v>16.5</c:v>
                </c:pt>
                <c:pt idx="1778">
                  <c:v>16.4</c:v>
                </c:pt>
                <c:pt idx="1779">
                  <c:v>16.3</c:v>
                </c:pt>
                <c:pt idx="1780">
                  <c:v>16.4</c:v>
                </c:pt>
                <c:pt idx="1781">
                  <c:v>16.3</c:v>
                </c:pt>
                <c:pt idx="1782">
                  <c:v>16.3</c:v>
                </c:pt>
                <c:pt idx="1783">
                  <c:v>16.2</c:v>
                </c:pt>
                <c:pt idx="1784">
                  <c:v>16.3</c:v>
                </c:pt>
                <c:pt idx="1785">
                  <c:v>16.3</c:v>
                </c:pt>
                <c:pt idx="1786">
                  <c:v>16.3</c:v>
                </c:pt>
                <c:pt idx="1787">
                  <c:v>16.2</c:v>
                </c:pt>
                <c:pt idx="1788">
                  <c:v>16.4</c:v>
                </c:pt>
                <c:pt idx="1789">
                  <c:v>16.2</c:v>
                </c:pt>
                <c:pt idx="1790">
                  <c:v>16.4</c:v>
                </c:pt>
                <c:pt idx="1791">
                  <c:v>16.2</c:v>
                </c:pt>
                <c:pt idx="1792">
                  <c:v>16.3</c:v>
                </c:pt>
                <c:pt idx="1793">
                  <c:v>16.4</c:v>
                </c:pt>
                <c:pt idx="1794">
                  <c:v>16.3</c:v>
                </c:pt>
                <c:pt idx="1795">
                  <c:v>16.4</c:v>
                </c:pt>
                <c:pt idx="1796">
                  <c:v>16.4</c:v>
                </c:pt>
                <c:pt idx="1797">
                  <c:v>16.3</c:v>
                </c:pt>
                <c:pt idx="1798">
                  <c:v>16.4</c:v>
                </c:pt>
                <c:pt idx="1799">
                  <c:v>16.5</c:v>
                </c:pt>
                <c:pt idx="1800">
                  <c:v>16.4</c:v>
                </c:pt>
                <c:pt idx="1801">
                  <c:v>16.3</c:v>
                </c:pt>
                <c:pt idx="1802">
                  <c:v>16.3</c:v>
                </c:pt>
                <c:pt idx="1803">
                  <c:v>16.2</c:v>
                </c:pt>
                <c:pt idx="1804">
                  <c:v>16.1</c:v>
                </c:pt>
                <c:pt idx="1805">
                  <c:v>16.3</c:v>
                </c:pt>
                <c:pt idx="1806">
                  <c:v>16.4</c:v>
                </c:pt>
                <c:pt idx="1807">
                  <c:v>16.4</c:v>
                </c:pt>
                <c:pt idx="1808">
                  <c:v>16.4</c:v>
                </c:pt>
                <c:pt idx="1809">
                  <c:v>16.6</c:v>
                </c:pt>
                <c:pt idx="1810">
                  <c:v>16.3</c:v>
                </c:pt>
                <c:pt idx="1811">
                  <c:v>16.2</c:v>
                </c:pt>
                <c:pt idx="1812">
                  <c:v>16.4</c:v>
                </c:pt>
                <c:pt idx="1813">
                  <c:v>16.4</c:v>
                </c:pt>
                <c:pt idx="1814">
                  <c:v>16.4</c:v>
                </c:pt>
                <c:pt idx="1815">
                  <c:v>16.3</c:v>
                </c:pt>
                <c:pt idx="1816">
                  <c:v>16.3</c:v>
                </c:pt>
                <c:pt idx="1817">
                  <c:v>16.3</c:v>
                </c:pt>
                <c:pt idx="1818">
                  <c:v>16.6</c:v>
                </c:pt>
                <c:pt idx="1819">
                  <c:v>16.1</c:v>
                </c:pt>
                <c:pt idx="1820">
                  <c:v>16.4</c:v>
                </c:pt>
                <c:pt idx="1821">
                  <c:v>16.4</c:v>
                </c:pt>
                <c:pt idx="1822">
                  <c:v>16.3</c:v>
                </c:pt>
                <c:pt idx="1823">
                  <c:v>16.2</c:v>
                </c:pt>
                <c:pt idx="1824">
                  <c:v>16.4</c:v>
                </c:pt>
                <c:pt idx="1825">
                  <c:v>16.1</c:v>
                </c:pt>
                <c:pt idx="1826">
                  <c:v>16.2</c:v>
                </c:pt>
                <c:pt idx="1827">
                  <c:v>16.2</c:v>
                </c:pt>
                <c:pt idx="1828">
                  <c:v>16.5</c:v>
                </c:pt>
                <c:pt idx="1829">
                  <c:v>16.4</c:v>
                </c:pt>
                <c:pt idx="1830">
                  <c:v>16.3</c:v>
                </c:pt>
                <c:pt idx="1831">
                  <c:v>16.3</c:v>
                </c:pt>
                <c:pt idx="1832">
                  <c:v>16.1</c:v>
                </c:pt>
                <c:pt idx="1833">
                  <c:v>16.4</c:v>
                </c:pt>
                <c:pt idx="1834">
                  <c:v>16.2</c:v>
                </c:pt>
                <c:pt idx="1835">
                  <c:v>16.5</c:v>
                </c:pt>
                <c:pt idx="1836">
                  <c:v>16.1</c:v>
                </c:pt>
                <c:pt idx="1837">
                  <c:v>16.6</c:v>
                </c:pt>
                <c:pt idx="1838">
                  <c:v>16.3</c:v>
                </c:pt>
                <c:pt idx="1839">
                  <c:v>16.2</c:v>
                </c:pt>
                <c:pt idx="1840">
                  <c:v>16.3</c:v>
                </c:pt>
                <c:pt idx="1841">
                  <c:v>16.5</c:v>
                </c:pt>
                <c:pt idx="1842">
                  <c:v>16.3</c:v>
                </c:pt>
                <c:pt idx="1843">
                  <c:v>16.4</c:v>
                </c:pt>
                <c:pt idx="1844">
                  <c:v>16.3</c:v>
                </c:pt>
                <c:pt idx="1845">
                  <c:v>16.2</c:v>
                </c:pt>
                <c:pt idx="1846">
                  <c:v>16.2</c:v>
                </c:pt>
                <c:pt idx="1847">
                  <c:v>16.2</c:v>
                </c:pt>
                <c:pt idx="1848">
                  <c:v>16.2</c:v>
                </c:pt>
                <c:pt idx="1849">
                  <c:v>16.2</c:v>
                </c:pt>
                <c:pt idx="1850">
                  <c:v>16.1</c:v>
                </c:pt>
                <c:pt idx="1851">
                  <c:v>16.3</c:v>
                </c:pt>
                <c:pt idx="1852">
                  <c:v>16.4</c:v>
                </c:pt>
                <c:pt idx="1853">
                  <c:v>16.2</c:v>
                </c:pt>
                <c:pt idx="1854">
                  <c:v>16.2</c:v>
                </c:pt>
                <c:pt idx="1855">
                  <c:v>16.2</c:v>
                </c:pt>
                <c:pt idx="1856">
                  <c:v>16.3</c:v>
                </c:pt>
                <c:pt idx="1857">
                  <c:v>16.2</c:v>
                </c:pt>
                <c:pt idx="1858">
                  <c:v>16.4</c:v>
                </c:pt>
                <c:pt idx="1859">
                  <c:v>16.6</c:v>
                </c:pt>
                <c:pt idx="1860">
                  <c:v>16.3</c:v>
                </c:pt>
                <c:pt idx="1861">
                  <c:v>16.2</c:v>
                </c:pt>
                <c:pt idx="1862">
                  <c:v>16.3</c:v>
                </c:pt>
                <c:pt idx="1863">
                  <c:v>16.1</c:v>
                </c:pt>
                <c:pt idx="1864">
                  <c:v>16.3</c:v>
                </c:pt>
                <c:pt idx="1865">
                  <c:v>16.3</c:v>
                </c:pt>
                <c:pt idx="1866">
                  <c:v>16.4</c:v>
                </c:pt>
                <c:pt idx="1867">
                  <c:v>16.4</c:v>
                </c:pt>
                <c:pt idx="1868">
                  <c:v>16.2</c:v>
                </c:pt>
                <c:pt idx="1869">
                  <c:v>16.1</c:v>
                </c:pt>
                <c:pt idx="1870">
                  <c:v>16.1</c:v>
                </c:pt>
                <c:pt idx="1871">
                  <c:v>16.5</c:v>
                </c:pt>
                <c:pt idx="1872">
                  <c:v>16.4</c:v>
                </c:pt>
                <c:pt idx="1873">
                  <c:v>16.6</c:v>
                </c:pt>
                <c:pt idx="1874">
                  <c:v>16.3</c:v>
                </c:pt>
                <c:pt idx="1875">
                  <c:v>16.3</c:v>
                </c:pt>
                <c:pt idx="1876">
                  <c:v>16.1</c:v>
                </c:pt>
                <c:pt idx="1877">
                  <c:v>16.4</c:v>
                </c:pt>
                <c:pt idx="1878">
                  <c:v>16.3</c:v>
                </c:pt>
                <c:pt idx="1879">
                  <c:v>16.1</c:v>
                </c:pt>
                <c:pt idx="1880">
                  <c:v>16.4</c:v>
                </c:pt>
                <c:pt idx="1881">
                  <c:v>16.3</c:v>
                </c:pt>
                <c:pt idx="1882">
                  <c:v>16.2</c:v>
                </c:pt>
                <c:pt idx="1883">
                  <c:v>16.3</c:v>
                </c:pt>
                <c:pt idx="1884">
                  <c:v>16.5</c:v>
                </c:pt>
                <c:pt idx="1885">
                  <c:v>16.2</c:v>
                </c:pt>
                <c:pt idx="1886">
                  <c:v>16.3</c:v>
                </c:pt>
                <c:pt idx="1887">
                  <c:v>16.4</c:v>
                </c:pt>
                <c:pt idx="1888">
                  <c:v>16.1</c:v>
                </c:pt>
                <c:pt idx="1889">
                  <c:v>16.2</c:v>
                </c:pt>
                <c:pt idx="1890">
                  <c:v>16.3</c:v>
                </c:pt>
                <c:pt idx="1891">
                  <c:v>16.4</c:v>
                </c:pt>
                <c:pt idx="1892">
                  <c:v>16.4</c:v>
                </c:pt>
                <c:pt idx="1893">
                  <c:v>16.4</c:v>
                </c:pt>
                <c:pt idx="1894">
                  <c:v>16.3</c:v>
                </c:pt>
                <c:pt idx="1895">
                  <c:v>16.4</c:v>
                </c:pt>
                <c:pt idx="1896">
                  <c:v>16.3</c:v>
                </c:pt>
                <c:pt idx="1897">
                  <c:v>16.2</c:v>
                </c:pt>
                <c:pt idx="1898">
                  <c:v>16.1</c:v>
                </c:pt>
                <c:pt idx="1899">
                  <c:v>16.2</c:v>
                </c:pt>
                <c:pt idx="1900">
                  <c:v>16.4</c:v>
                </c:pt>
                <c:pt idx="1901">
                  <c:v>16.4</c:v>
                </c:pt>
                <c:pt idx="1902">
                  <c:v>16.4</c:v>
                </c:pt>
                <c:pt idx="1903">
                  <c:v>16.5</c:v>
                </c:pt>
                <c:pt idx="1904">
                  <c:v>16.3</c:v>
                </c:pt>
                <c:pt idx="1905">
                  <c:v>16.1</c:v>
                </c:pt>
                <c:pt idx="1906">
                  <c:v>16.2</c:v>
                </c:pt>
                <c:pt idx="1907">
                  <c:v>16.1</c:v>
                </c:pt>
                <c:pt idx="1908">
                  <c:v>16.2</c:v>
                </c:pt>
                <c:pt idx="1909">
                  <c:v>16.2</c:v>
                </c:pt>
                <c:pt idx="1910">
                  <c:v>16.3</c:v>
                </c:pt>
                <c:pt idx="1911">
                  <c:v>16.5</c:v>
                </c:pt>
                <c:pt idx="1912">
                  <c:v>16.2</c:v>
                </c:pt>
                <c:pt idx="1913">
                  <c:v>16.1</c:v>
                </c:pt>
                <c:pt idx="1914">
                  <c:v>16.3</c:v>
                </c:pt>
                <c:pt idx="1915">
                  <c:v>16.5</c:v>
                </c:pt>
                <c:pt idx="1916">
                  <c:v>16.2</c:v>
                </c:pt>
                <c:pt idx="1917">
                  <c:v>16.4</c:v>
                </c:pt>
                <c:pt idx="1918">
                  <c:v>16.2</c:v>
                </c:pt>
                <c:pt idx="1919">
                  <c:v>16.3</c:v>
                </c:pt>
                <c:pt idx="1920">
                  <c:v>16.4</c:v>
                </c:pt>
                <c:pt idx="1921">
                  <c:v>16.3</c:v>
                </c:pt>
                <c:pt idx="1922">
                  <c:v>16.4</c:v>
                </c:pt>
                <c:pt idx="1923">
                  <c:v>16.5</c:v>
                </c:pt>
                <c:pt idx="1924">
                  <c:v>16.5</c:v>
                </c:pt>
                <c:pt idx="1925">
                  <c:v>16.3</c:v>
                </c:pt>
                <c:pt idx="1926">
                  <c:v>16.3</c:v>
                </c:pt>
                <c:pt idx="1927">
                  <c:v>16.3</c:v>
                </c:pt>
                <c:pt idx="1928">
                  <c:v>16.4</c:v>
                </c:pt>
                <c:pt idx="1929">
                  <c:v>16.2</c:v>
                </c:pt>
                <c:pt idx="1930">
                  <c:v>16.3</c:v>
                </c:pt>
                <c:pt idx="1931">
                  <c:v>16.3</c:v>
                </c:pt>
                <c:pt idx="1932">
                  <c:v>16.5</c:v>
                </c:pt>
                <c:pt idx="1933">
                  <c:v>16.4</c:v>
                </c:pt>
                <c:pt idx="1934">
                  <c:v>16.6</c:v>
                </c:pt>
                <c:pt idx="1935">
                  <c:v>16.4</c:v>
                </c:pt>
                <c:pt idx="1936">
                  <c:v>16.2</c:v>
                </c:pt>
                <c:pt idx="1937">
                  <c:v>16.3</c:v>
                </c:pt>
                <c:pt idx="1938">
                  <c:v>16.3</c:v>
                </c:pt>
                <c:pt idx="1939">
                  <c:v>16.2</c:v>
                </c:pt>
                <c:pt idx="1940">
                  <c:v>16.4</c:v>
                </c:pt>
                <c:pt idx="1941">
                  <c:v>16.2</c:v>
                </c:pt>
                <c:pt idx="1942">
                  <c:v>16.2</c:v>
                </c:pt>
                <c:pt idx="1943">
                  <c:v>16.4</c:v>
                </c:pt>
                <c:pt idx="1944">
                  <c:v>16.3</c:v>
                </c:pt>
                <c:pt idx="1945">
                  <c:v>16.2</c:v>
                </c:pt>
                <c:pt idx="1946">
                  <c:v>16.3</c:v>
                </c:pt>
                <c:pt idx="1947">
                  <c:v>16.3</c:v>
                </c:pt>
                <c:pt idx="1948">
                  <c:v>16.3</c:v>
                </c:pt>
                <c:pt idx="1949">
                  <c:v>16.5</c:v>
                </c:pt>
                <c:pt idx="1950">
                  <c:v>16.3</c:v>
                </c:pt>
                <c:pt idx="1951">
                  <c:v>16.5</c:v>
                </c:pt>
                <c:pt idx="1952">
                  <c:v>16.3</c:v>
                </c:pt>
                <c:pt idx="1953">
                  <c:v>16.4</c:v>
                </c:pt>
                <c:pt idx="1954">
                  <c:v>16.5</c:v>
                </c:pt>
                <c:pt idx="1955">
                  <c:v>16.2</c:v>
                </c:pt>
                <c:pt idx="1956">
                  <c:v>16.2</c:v>
                </c:pt>
                <c:pt idx="1957">
                  <c:v>16.4</c:v>
                </c:pt>
                <c:pt idx="1958">
                  <c:v>16.1</c:v>
                </c:pt>
                <c:pt idx="1959">
                  <c:v>16.5</c:v>
                </c:pt>
                <c:pt idx="1960">
                  <c:v>16.2</c:v>
                </c:pt>
                <c:pt idx="1961">
                  <c:v>16.6</c:v>
                </c:pt>
                <c:pt idx="1962">
                  <c:v>16.2</c:v>
                </c:pt>
                <c:pt idx="1963">
                  <c:v>16.4</c:v>
                </c:pt>
                <c:pt idx="1964">
                  <c:v>16.5</c:v>
                </c:pt>
                <c:pt idx="1965">
                  <c:v>16.2</c:v>
                </c:pt>
                <c:pt idx="1966">
                  <c:v>16.5</c:v>
                </c:pt>
                <c:pt idx="1967">
                  <c:v>16.4</c:v>
                </c:pt>
                <c:pt idx="1968">
                  <c:v>16.5</c:v>
                </c:pt>
                <c:pt idx="1969">
                  <c:v>16.4</c:v>
                </c:pt>
                <c:pt idx="1970">
                  <c:v>16.5</c:v>
                </c:pt>
                <c:pt idx="1971">
                  <c:v>16.4</c:v>
                </c:pt>
                <c:pt idx="1972">
                  <c:v>16.4</c:v>
                </c:pt>
                <c:pt idx="1973">
                  <c:v>16.3</c:v>
                </c:pt>
                <c:pt idx="1974">
                  <c:v>16.1</c:v>
                </c:pt>
                <c:pt idx="1975">
                  <c:v>16.3</c:v>
                </c:pt>
                <c:pt idx="1976">
                  <c:v>16.2</c:v>
                </c:pt>
                <c:pt idx="1977">
                  <c:v>16.3</c:v>
                </c:pt>
                <c:pt idx="1978">
                  <c:v>16.4</c:v>
                </c:pt>
                <c:pt idx="1979">
                  <c:v>16.4</c:v>
                </c:pt>
                <c:pt idx="1980">
                  <c:v>16.2</c:v>
                </c:pt>
                <c:pt idx="1981">
                  <c:v>16.3</c:v>
                </c:pt>
                <c:pt idx="1982">
                  <c:v>16.4</c:v>
                </c:pt>
                <c:pt idx="1983">
                  <c:v>16.4</c:v>
                </c:pt>
                <c:pt idx="1984">
                  <c:v>16.6</c:v>
                </c:pt>
                <c:pt idx="1985">
                  <c:v>16.5</c:v>
                </c:pt>
                <c:pt idx="1986">
                  <c:v>16.5</c:v>
                </c:pt>
                <c:pt idx="1987">
                  <c:v>16.5</c:v>
                </c:pt>
                <c:pt idx="1988">
                  <c:v>16.3</c:v>
                </c:pt>
                <c:pt idx="1989">
                  <c:v>16.1</c:v>
                </c:pt>
                <c:pt idx="1990">
                  <c:v>16.4</c:v>
                </c:pt>
                <c:pt idx="1991">
                  <c:v>16.3</c:v>
                </c:pt>
                <c:pt idx="1992">
                  <c:v>16.4</c:v>
                </c:pt>
                <c:pt idx="1993">
                  <c:v>16.5</c:v>
                </c:pt>
                <c:pt idx="1994">
                  <c:v>16.5</c:v>
                </c:pt>
                <c:pt idx="1995">
                  <c:v>16.2</c:v>
                </c:pt>
                <c:pt idx="1996">
                  <c:v>16.2</c:v>
                </c:pt>
                <c:pt idx="1997">
                  <c:v>16.3</c:v>
                </c:pt>
                <c:pt idx="1998">
                  <c:v>16.4</c:v>
                </c:pt>
                <c:pt idx="1999">
                  <c:v>16.3</c:v>
                </c:pt>
                <c:pt idx="2000">
                  <c:v>16.4</c:v>
                </c:pt>
              </c:numCache>
            </c:numRef>
          </c:val>
          <c:smooth val="0"/>
        </c:ser>
        <c:ser>
          <c:idx val="3"/>
          <c:order val="3"/>
          <c:tx>
            <c:strRef>
              <c:f>Sheet1!$T$3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Sheet1!$T$4:$T$2004</c:f>
              <c:numCache>
                <c:formatCode>General</c:formatCode>
                <c:ptCount val="2001"/>
                <c:pt idx="0">
                  <c:v>45.3</c:v>
                </c:pt>
                <c:pt idx="1">
                  <c:v>42.7</c:v>
                </c:pt>
                <c:pt idx="2">
                  <c:v>41.7</c:v>
                </c:pt>
                <c:pt idx="3">
                  <c:v>42.0</c:v>
                </c:pt>
                <c:pt idx="4">
                  <c:v>42.6</c:v>
                </c:pt>
                <c:pt idx="5">
                  <c:v>40.4</c:v>
                </c:pt>
                <c:pt idx="6">
                  <c:v>41.4</c:v>
                </c:pt>
                <c:pt idx="7">
                  <c:v>41.9</c:v>
                </c:pt>
                <c:pt idx="8">
                  <c:v>40.9</c:v>
                </c:pt>
                <c:pt idx="9">
                  <c:v>40.7</c:v>
                </c:pt>
                <c:pt idx="10">
                  <c:v>39.1</c:v>
                </c:pt>
                <c:pt idx="11">
                  <c:v>40.3</c:v>
                </c:pt>
                <c:pt idx="12">
                  <c:v>39.2</c:v>
                </c:pt>
                <c:pt idx="13">
                  <c:v>39.9</c:v>
                </c:pt>
                <c:pt idx="14">
                  <c:v>39.5</c:v>
                </c:pt>
                <c:pt idx="15">
                  <c:v>39.6</c:v>
                </c:pt>
                <c:pt idx="16">
                  <c:v>40.0</c:v>
                </c:pt>
                <c:pt idx="17">
                  <c:v>40.2</c:v>
                </c:pt>
                <c:pt idx="18">
                  <c:v>39.5</c:v>
                </c:pt>
                <c:pt idx="19">
                  <c:v>39.2</c:v>
                </c:pt>
                <c:pt idx="20">
                  <c:v>39.4</c:v>
                </c:pt>
                <c:pt idx="21">
                  <c:v>38.4</c:v>
                </c:pt>
                <c:pt idx="22">
                  <c:v>38.8</c:v>
                </c:pt>
                <c:pt idx="23">
                  <c:v>38.7</c:v>
                </c:pt>
                <c:pt idx="24">
                  <c:v>38.6</c:v>
                </c:pt>
                <c:pt idx="25">
                  <c:v>38.9</c:v>
                </c:pt>
                <c:pt idx="26">
                  <c:v>38.7</c:v>
                </c:pt>
                <c:pt idx="27">
                  <c:v>39.0</c:v>
                </c:pt>
                <c:pt idx="28">
                  <c:v>39.1</c:v>
                </c:pt>
                <c:pt idx="29">
                  <c:v>39.2</c:v>
                </c:pt>
                <c:pt idx="30">
                  <c:v>39.0</c:v>
                </c:pt>
                <c:pt idx="31">
                  <c:v>38.3</c:v>
                </c:pt>
                <c:pt idx="32">
                  <c:v>37.1</c:v>
                </c:pt>
                <c:pt idx="33">
                  <c:v>36.9</c:v>
                </c:pt>
                <c:pt idx="34">
                  <c:v>36.9</c:v>
                </c:pt>
                <c:pt idx="35">
                  <c:v>36.0</c:v>
                </c:pt>
                <c:pt idx="36">
                  <c:v>37.6</c:v>
                </c:pt>
                <c:pt idx="37">
                  <c:v>37.8</c:v>
                </c:pt>
                <c:pt idx="38">
                  <c:v>37.6</c:v>
                </c:pt>
                <c:pt idx="39">
                  <c:v>36.6</c:v>
                </c:pt>
                <c:pt idx="40">
                  <c:v>37.1</c:v>
                </c:pt>
                <c:pt idx="41">
                  <c:v>36.6</c:v>
                </c:pt>
                <c:pt idx="42">
                  <c:v>37.2</c:v>
                </c:pt>
                <c:pt idx="43">
                  <c:v>37.5</c:v>
                </c:pt>
                <c:pt idx="44">
                  <c:v>36.5</c:v>
                </c:pt>
                <c:pt idx="45">
                  <c:v>36.8</c:v>
                </c:pt>
                <c:pt idx="46">
                  <c:v>35.9</c:v>
                </c:pt>
                <c:pt idx="47">
                  <c:v>36.2</c:v>
                </c:pt>
                <c:pt idx="48">
                  <c:v>37.7</c:v>
                </c:pt>
                <c:pt idx="49">
                  <c:v>36.1</c:v>
                </c:pt>
                <c:pt idx="50">
                  <c:v>36.4</c:v>
                </c:pt>
                <c:pt idx="51">
                  <c:v>36.7</c:v>
                </c:pt>
                <c:pt idx="52">
                  <c:v>37.0</c:v>
                </c:pt>
                <c:pt idx="53">
                  <c:v>35.8</c:v>
                </c:pt>
                <c:pt idx="54">
                  <c:v>35.8</c:v>
                </c:pt>
                <c:pt idx="55">
                  <c:v>34.9</c:v>
                </c:pt>
                <c:pt idx="56">
                  <c:v>36.2</c:v>
                </c:pt>
                <c:pt idx="57">
                  <c:v>35.9</c:v>
                </c:pt>
                <c:pt idx="58">
                  <c:v>35.9</c:v>
                </c:pt>
                <c:pt idx="59">
                  <c:v>36.1</c:v>
                </c:pt>
                <c:pt idx="60">
                  <c:v>35.1</c:v>
                </c:pt>
                <c:pt idx="61">
                  <c:v>34.8</c:v>
                </c:pt>
                <c:pt idx="62">
                  <c:v>35.9</c:v>
                </c:pt>
                <c:pt idx="63">
                  <c:v>35.0</c:v>
                </c:pt>
                <c:pt idx="64">
                  <c:v>35.6</c:v>
                </c:pt>
                <c:pt idx="65">
                  <c:v>34.5</c:v>
                </c:pt>
                <c:pt idx="66">
                  <c:v>35.7</c:v>
                </c:pt>
                <c:pt idx="67">
                  <c:v>35.4</c:v>
                </c:pt>
                <c:pt idx="68">
                  <c:v>34.7</c:v>
                </c:pt>
                <c:pt idx="69">
                  <c:v>35.8</c:v>
                </c:pt>
                <c:pt idx="70">
                  <c:v>35.9</c:v>
                </c:pt>
                <c:pt idx="71">
                  <c:v>35.0</c:v>
                </c:pt>
                <c:pt idx="72">
                  <c:v>35.6</c:v>
                </c:pt>
                <c:pt idx="73">
                  <c:v>34.2</c:v>
                </c:pt>
                <c:pt idx="74">
                  <c:v>35.4</c:v>
                </c:pt>
                <c:pt idx="75">
                  <c:v>34.6</c:v>
                </c:pt>
                <c:pt idx="76">
                  <c:v>34.1</c:v>
                </c:pt>
                <c:pt idx="77">
                  <c:v>33.7</c:v>
                </c:pt>
                <c:pt idx="78">
                  <c:v>35.1</c:v>
                </c:pt>
                <c:pt idx="79">
                  <c:v>35.5</c:v>
                </c:pt>
                <c:pt idx="80">
                  <c:v>35.1</c:v>
                </c:pt>
                <c:pt idx="81">
                  <c:v>34.8</c:v>
                </c:pt>
                <c:pt idx="82">
                  <c:v>34.9</c:v>
                </c:pt>
                <c:pt idx="83">
                  <c:v>34.8</c:v>
                </c:pt>
                <c:pt idx="84">
                  <c:v>34.7</c:v>
                </c:pt>
                <c:pt idx="85">
                  <c:v>34.4</c:v>
                </c:pt>
                <c:pt idx="86">
                  <c:v>34.5</c:v>
                </c:pt>
                <c:pt idx="87">
                  <c:v>33.9</c:v>
                </c:pt>
                <c:pt idx="88">
                  <c:v>34.0</c:v>
                </c:pt>
                <c:pt idx="89">
                  <c:v>33.6</c:v>
                </c:pt>
                <c:pt idx="90">
                  <c:v>33.5</c:v>
                </c:pt>
                <c:pt idx="91">
                  <c:v>34.6</c:v>
                </c:pt>
                <c:pt idx="92">
                  <c:v>33.7</c:v>
                </c:pt>
                <c:pt idx="93">
                  <c:v>34.7</c:v>
                </c:pt>
                <c:pt idx="94">
                  <c:v>34.2</c:v>
                </c:pt>
                <c:pt idx="95">
                  <c:v>33.3</c:v>
                </c:pt>
                <c:pt idx="96">
                  <c:v>32.3</c:v>
                </c:pt>
                <c:pt idx="97">
                  <c:v>34.0</c:v>
                </c:pt>
                <c:pt idx="98">
                  <c:v>35.2</c:v>
                </c:pt>
                <c:pt idx="99">
                  <c:v>33.9</c:v>
                </c:pt>
                <c:pt idx="100">
                  <c:v>33.3</c:v>
                </c:pt>
                <c:pt idx="101">
                  <c:v>33.3</c:v>
                </c:pt>
                <c:pt idx="102">
                  <c:v>34.8</c:v>
                </c:pt>
                <c:pt idx="103">
                  <c:v>33.1</c:v>
                </c:pt>
                <c:pt idx="104">
                  <c:v>33.5</c:v>
                </c:pt>
                <c:pt idx="105">
                  <c:v>33.8</c:v>
                </c:pt>
                <c:pt idx="106">
                  <c:v>34.1</c:v>
                </c:pt>
                <c:pt idx="107">
                  <c:v>32.4</c:v>
                </c:pt>
                <c:pt idx="108">
                  <c:v>33.3</c:v>
                </c:pt>
                <c:pt idx="109">
                  <c:v>33.3</c:v>
                </c:pt>
                <c:pt idx="110">
                  <c:v>34.0</c:v>
                </c:pt>
                <c:pt idx="111">
                  <c:v>32.2</c:v>
                </c:pt>
                <c:pt idx="112">
                  <c:v>33.0</c:v>
                </c:pt>
                <c:pt idx="113">
                  <c:v>33.1</c:v>
                </c:pt>
                <c:pt idx="114">
                  <c:v>33.8</c:v>
                </c:pt>
                <c:pt idx="115">
                  <c:v>33.3</c:v>
                </c:pt>
                <c:pt idx="116">
                  <c:v>33.4</c:v>
                </c:pt>
                <c:pt idx="117">
                  <c:v>34.5</c:v>
                </c:pt>
                <c:pt idx="118">
                  <c:v>32.6</c:v>
                </c:pt>
                <c:pt idx="119">
                  <c:v>34.2</c:v>
                </c:pt>
                <c:pt idx="120">
                  <c:v>33.7</c:v>
                </c:pt>
                <c:pt idx="121">
                  <c:v>33.3</c:v>
                </c:pt>
                <c:pt idx="122">
                  <c:v>32.9</c:v>
                </c:pt>
                <c:pt idx="123">
                  <c:v>33.6</c:v>
                </c:pt>
                <c:pt idx="124">
                  <c:v>32.9</c:v>
                </c:pt>
                <c:pt idx="125">
                  <c:v>33.1</c:v>
                </c:pt>
                <c:pt idx="126">
                  <c:v>33.3</c:v>
                </c:pt>
                <c:pt idx="127">
                  <c:v>32.9</c:v>
                </c:pt>
                <c:pt idx="128">
                  <c:v>32.0</c:v>
                </c:pt>
                <c:pt idx="129">
                  <c:v>32.9</c:v>
                </c:pt>
                <c:pt idx="130">
                  <c:v>33.9</c:v>
                </c:pt>
                <c:pt idx="131">
                  <c:v>32.1</c:v>
                </c:pt>
                <c:pt idx="132">
                  <c:v>33.7</c:v>
                </c:pt>
                <c:pt idx="133">
                  <c:v>32.3</c:v>
                </c:pt>
                <c:pt idx="134">
                  <c:v>33.1</c:v>
                </c:pt>
                <c:pt idx="135">
                  <c:v>32.4</c:v>
                </c:pt>
                <c:pt idx="136">
                  <c:v>32.1</c:v>
                </c:pt>
                <c:pt idx="137">
                  <c:v>31.8</c:v>
                </c:pt>
                <c:pt idx="138">
                  <c:v>32.1</c:v>
                </c:pt>
                <c:pt idx="139">
                  <c:v>32.0</c:v>
                </c:pt>
                <c:pt idx="140">
                  <c:v>32.6</c:v>
                </c:pt>
                <c:pt idx="141">
                  <c:v>32.7</c:v>
                </c:pt>
                <c:pt idx="142">
                  <c:v>32.6</c:v>
                </c:pt>
                <c:pt idx="143">
                  <c:v>31.9</c:v>
                </c:pt>
                <c:pt idx="144">
                  <c:v>32.9</c:v>
                </c:pt>
                <c:pt idx="145">
                  <c:v>32.5</c:v>
                </c:pt>
                <c:pt idx="146">
                  <c:v>33.3</c:v>
                </c:pt>
                <c:pt idx="147">
                  <c:v>32.3</c:v>
                </c:pt>
                <c:pt idx="148">
                  <c:v>31.3</c:v>
                </c:pt>
                <c:pt idx="149">
                  <c:v>33.0</c:v>
                </c:pt>
                <c:pt idx="150">
                  <c:v>31.9</c:v>
                </c:pt>
                <c:pt idx="151">
                  <c:v>31.7</c:v>
                </c:pt>
                <c:pt idx="152">
                  <c:v>32.4</c:v>
                </c:pt>
                <c:pt idx="153">
                  <c:v>31.3</c:v>
                </c:pt>
                <c:pt idx="154">
                  <c:v>32.9</c:v>
                </c:pt>
                <c:pt idx="155">
                  <c:v>31.6</c:v>
                </c:pt>
                <c:pt idx="156">
                  <c:v>32.0</c:v>
                </c:pt>
                <c:pt idx="157">
                  <c:v>32.6</c:v>
                </c:pt>
                <c:pt idx="158">
                  <c:v>31.2</c:v>
                </c:pt>
                <c:pt idx="159">
                  <c:v>31.5</c:v>
                </c:pt>
                <c:pt idx="160">
                  <c:v>31.0</c:v>
                </c:pt>
                <c:pt idx="161">
                  <c:v>31.1</c:v>
                </c:pt>
                <c:pt idx="162">
                  <c:v>31.3</c:v>
                </c:pt>
                <c:pt idx="163">
                  <c:v>31.3</c:v>
                </c:pt>
                <c:pt idx="164">
                  <c:v>32.4</c:v>
                </c:pt>
                <c:pt idx="165">
                  <c:v>31.7</c:v>
                </c:pt>
                <c:pt idx="166">
                  <c:v>31.1</c:v>
                </c:pt>
                <c:pt idx="167">
                  <c:v>31.4</c:v>
                </c:pt>
                <c:pt idx="168">
                  <c:v>33.0</c:v>
                </c:pt>
                <c:pt idx="169">
                  <c:v>32.8</c:v>
                </c:pt>
                <c:pt idx="170">
                  <c:v>31.8</c:v>
                </c:pt>
                <c:pt idx="171">
                  <c:v>31.2</c:v>
                </c:pt>
                <c:pt idx="172">
                  <c:v>32.0</c:v>
                </c:pt>
                <c:pt idx="173">
                  <c:v>30.9</c:v>
                </c:pt>
                <c:pt idx="174">
                  <c:v>31.7</c:v>
                </c:pt>
                <c:pt idx="175">
                  <c:v>31.7</c:v>
                </c:pt>
                <c:pt idx="176">
                  <c:v>30.6</c:v>
                </c:pt>
                <c:pt idx="177">
                  <c:v>31.3</c:v>
                </c:pt>
                <c:pt idx="178">
                  <c:v>31.5</c:v>
                </c:pt>
                <c:pt idx="179">
                  <c:v>31.9</c:v>
                </c:pt>
                <c:pt idx="180">
                  <c:v>32.3</c:v>
                </c:pt>
                <c:pt idx="181">
                  <c:v>32.1</c:v>
                </c:pt>
                <c:pt idx="182">
                  <c:v>31.8</c:v>
                </c:pt>
                <c:pt idx="183">
                  <c:v>31.2</c:v>
                </c:pt>
                <c:pt idx="184">
                  <c:v>31.5</c:v>
                </c:pt>
                <c:pt idx="185">
                  <c:v>31.6</c:v>
                </c:pt>
                <c:pt idx="186">
                  <c:v>31.0</c:v>
                </c:pt>
                <c:pt idx="187">
                  <c:v>31.4</c:v>
                </c:pt>
                <c:pt idx="188">
                  <c:v>32.0</c:v>
                </c:pt>
                <c:pt idx="189">
                  <c:v>30.8</c:v>
                </c:pt>
                <c:pt idx="190">
                  <c:v>31.2</c:v>
                </c:pt>
                <c:pt idx="191">
                  <c:v>30.8</c:v>
                </c:pt>
                <c:pt idx="192">
                  <c:v>31.1</c:v>
                </c:pt>
                <c:pt idx="193">
                  <c:v>31.3</c:v>
                </c:pt>
                <c:pt idx="194">
                  <c:v>32.0</c:v>
                </c:pt>
                <c:pt idx="195">
                  <c:v>32.1</c:v>
                </c:pt>
                <c:pt idx="196">
                  <c:v>29.9</c:v>
                </c:pt>
                <c:pt idx="197">
                  <c:v>31.3</c:v>
                </c:pt>
                <c:pt idx="198">
                  <c:v>30.8</c:v>
                </c:pt>
                <c:pt idx="199">
                  <c:v>30.2</c:v>
                </c:pt>
                <c:pt idx="200">
                  <c:v>31.4</c:v>
                </c:pt>
                <c:pt idx="201">
                  <c:v>31.9</c:v>
                </c:pt>
                <c:pt idx="202">
                  <c:v>31.1</c:v>
                </c:pt>
                <c:pt idx="203">
                  <c:v>31.5</c:v>
                </c:pt>
                <c:pt idx="204">
                  <c:v>30.0</c:v>
                </c:pt>
                <c:pt idx="205">
                  <c:v>30.8</c:v>
                </c:pt>
                <c:pt idx="206">
                  <c:v>30.8</c:v>
                </c:pt>
                <c:pt idx="207">
                  <c:v>31.4</c:v>
                </c:pt>
                <c:pt idx="208">
                  <c:v>30.3</c:v>
                </c:pt>
                <c:pt idx="209">
                  <c:v>30.4</c:v>
                </c:pt>
                <c:pt idx="210">
                  <c:v>31.0</c:v>
                </c:pt>
                <c:pt idx="211">
                  <c:v>30.4</c:v>
                </c:pt>
                <c:pt idx="212">
                  <c:v>30.3</c:v>
                </c:pt>
                <c:pt idx="213">
                  <c:v>30.2</c:v>
                </c:pt>
                <c:pt idx="214">
                  <c:v>31.9</c:v>
                </c:pt>
                <c:pt idx="215">
                  <c:v>31.2</c:v>
                </c:pt>
                <c:pt idx="216">
                  <c:v>31.7</c:v>
                </c:pt>
                <c:pt idx="217">
                  <c:v>30.5</c:v>
                </c:pt>
                <c:pt idx="218">
                  <c:v>31.4</c:v>
                </c:pt>
                <c:pt idx="219">
                  <c:v>30.4</c:v>
                </c:pt>
                <c:pt idx="220">
                  <c:v>30.5</c:v>
                </c:pt>
                <c:pt idx="221">
                  <c:v>30.9</c:v>
                </c:pt>
                <c:pt idx="222">
                  <c:v>30.6</c:v>
                </c:pt>
                <c:pt idx="223">
                  <c:v>30.0</c:v>
                </c:pt>
                <c:pt idx="224">
                  <c:v>31.2</c:v>
                </c:pt>
                <c:pt idx="225">
                  <c:v>30.3</c:v>
                </c:pt>
                <c:pt idx="226">
                  <c:v>31.8</c:v>
                </c:pt>
                <c:pt idx="227">
                  <c:v>30.6</c:v>
                </c:pt>
                <c:pt idx="228">
                  <c:v>30.2</c:v>
                </c:pt>
                <c:pt idx="229">
                  <c:v>30.3</c:v>
                </c:pt>
                <c:pt idx="230">
                  <c:v>30.6</c:v>
                </c:pt>
                <c:pt idx="231">
                  <c:v>30.4</c:v>
                </c:pt>
                <c:pt idx="232">
                  <c:v>31.2</c:v>
                </c:pt>
                <c:pt idx="233">
                  <c:v>30.4</c:v>
                </c:pt>
                <c:pt idx="234">
                  <c:v>30.2</c:v>
                </c:pt>
                <c:pt idx="235">
                  <c:v>30.1</c:v>
                </c:pt>
                <c:pt idx="236">
                  <c:v>29.5</c:v>
                </c:pt>
                <c:pt idx="237">
                  <c:v>30.2</c:v>
                </c:pt>
                <c:pt idx="238">
                  <c:v>29.4</c:v>
                </c:pt>
                <c:pt idx="239">
                  <c:v>30.0</c:v>
                </c:pt>
                <c:pt idx="240">
                  <c:v>30.6</c:v>
                </c:pt>
                <c:pt idx="241">
                  <c:v>30.2</c:v>
                </c:pt>
                <c:pt idx="242">
                  <c:v>30.6</c:v>
                </c:pt>
                <c:pt idx="243">
                  <c:v>30.1</c:v>
                </c:pt>
                <c:pt idx="244">
                  <c:v>31.4</c:v>
                </c:pt>
                <c:pt idx="245">
                  <c:v>30.9</c:v>
                </c:pt>
                <c:pt idx="246">
                  <c:v>29.1</c:v>
                </c:pt>
                <c:pt idx="247">
                  <c:v>30.9</c:v>
                </c:pt>
                <c:pt idx="248">
                  <c:v>30.1</c:v>
                </c:pt>
                <c:pt idx="249">
                  <c:v>30.5</c:v>
                </c:pt>
                <c:pt idx="250">
                  <c:v>30.3</c:v>
                </c:pt>
                <c:pt idx="251">
                  <c:v>30.1</c:v>
                </c:pt>
                <c:pt idx="252">
                  <c:v>30.2</c:v>
                </c:pt>
                <c:pt idx="253">
                  <c:v>30.0</c:v>
                </c:pt>
                <c:pt idx="254">
                  <c:v>29.9</c:v>
                </c:pt>
                <c:pt idx="255">
                  <c:v>29.9</c:v>
                </c:pt>
                <c:pt idx="256">
                  <c:v>30.9</c:v>
                </c:pt>
                <c:pt idx="257">
                  <c:v>30.6</c:v>
                </c:pt>
                <c:pt idx="258">
                  <c:v>31.1</c:v>
                </c:pt>
                <c:pt idx="259">
                  <c:v>30.8</c:v>
                </c:pt>
                <c:pt idx="260">
                  <c:v>30.1</c:v>
                </c:pt>
                <c:pt idx="261">
                  <c:v>31.1</c:v>
                </c:pt>
                <c:pt idx="262">
                  <c:v>30.5</c:v>
                </c:pt>
                <c:pt idx="263">
                  <c:v>30.6</c:v>
                </c:pt>
                <c:pt idx="264">
                  <c:v>29.6</c:v>
                </c:pt>
                <c:pt idx="265">
                  <c:v>30.4</c:v>
                </c:pt>
                <c:pt idx="266">
                  <c:v>30.6</c:v>
                </c:pt>
                <c:pt idx="267">
                  <c:v>30.4</c:v>
                </c:pt>
                <c:pt idx="268">
                  <c:v>30.3</c:v>
                </c:pt>
                <c:pt idx="269">
                  <c:v>29.9</c:v>
                </c:pt>
                <c:pt idx="270">
                  <c:v>30.3</c:v>
                </c:pt>
                <c:pt idx="271">
                  <c:v>30.2</c:v>
                </c:pt>
                <c:pt idx="272">
                  <c:v>30.0</c:v>
                </c:pt>
                <c:pt idx="273">
                  <c:v>29.9</c:v>
                </c:pt>
                <c:pt idx="274">
                  <c:v>30.1</c:v>
                </c:pt>
                <c:pt idx="275">
                  <c:v>30.7</c:v>
                </c:pt>
                <c:pt idx="276">
                  <c:v>29.3</c:v>
                </c:pt>
                <c:pt idx="277">
                  <c:v>29.9</c:v>
                </c:pt>
                <c:pt idx="278">
                  <c:v>29.7</c:v>
                </c:pt>
                <c:pt idx="279">
                  <c:v>30.7</c:v>
                </c:pt>
                <c:pt idx="280">
                  <c:v>30.6</c:v>
                </c:pt>
                <c:pt idx="281">
                  <c:v>30.3</c:v>
                </c:pt>
                <c:pt idx="282">
                  <c:v>29.8</c:v>
                </c:pt>
                <c:pt idx="283">
                  <c:v>29.6</c:v>
                </c:pt>
                <c:pt idx="284">
                  <c:v>31.3</c:v>
                </c:pt>
                <c:pt idx="285">
                  <c:v>30.5</c:v>
                </c:pt>
                <c:pt idx="286">
                  <c:v>29.6</c:v>
                </c:pt>
                <c:pt idx="287">
                  <c:v>30.3</c:v>
                </c:pt>
                <c:pt idx="288">
                  <c:v>29.8</c:v>
                </c:pt>
                <c:pt idx="289">
                  <c:v>30.1</c:v>
                </c:pt>
                <c:pt idx="290">
                  <c:v>29.4</c:v>
                </c:pt>
                <c:pt idx="291">
                  <c:v>29.4</c:v>
                </c:pt>
                <c:pt idx="292">
                  <c:v>29.9</c:v>
                </c:pt>
                <c:pt idx="293">
                  <c:v>30.0</c:v>
                </c:pt>
                <c:pt idx="294">
                  <c:v>30.8</c:v>
                </c:pt>
                <c:pt idx="295">
                  <c:v>30.0</c:v>
                </c:pt>
                <c:pt idx="296">
                  <c:v>29.1</c:v>
                </c:pt>
                <c:pt idx="297">
                  <c:v>30.2</c:v>
                </c:pt>
                <c:pt idx="298">
                  <c:v>29.6</c:v>
                </c:pt>
                <c:pt idx="299">
                  <c:v>28.4</c:v>
                </c:pt>
                <c:pt idx="300">
                  <c:v>29.5</c:v>
                </c:pt>
                <c:pt idx="301">
                  <c:v>30.6</c:v>
                </c:pt>
                <c:pt idx="302">
                  <c:v>29.5</c:v>
                </c:pt>
                <c:pt idx="303">
                  <c:v>29.8</c:v>
                </c:pt>
                <c:pt idx="304">
                  <c:v>29.6</c:v>
                </c:pt>
                <c:pt idx="305">
                  <c:v>29.1</c:v>
                </c:pt>
                <c:pt idx="306">
                  <c:v>29.1</c:v>
                </c:pt>
                <c:pt idx="307">
                  <c:v>29.9</c:v>
                </c:pt>
                <c:pt idx="308">
                  <c:v>29.4</c:v>
                </c:pt>
                <c:pt idx="309">
                  <c:v>29.9</c:v>
                </c:pt>
                <c:pt idx="310">
                  <c:v>30.2</c:v>
                </c:pt>
                <c:pt idx="311">
                  <c:v>28.3</c:v>
                </c:pt>
                <c:pt idx="312">
                  <c:v>30.5</c:v>
                </c:pt>
                <c:pt idx="313">
                  <c:v>29.8</c:v>
                </c:pt>
                <c:pt idx="314">
                  <c:v>30.1</c:v>
                </c:pt>
                <c:pt idx="315">
                  <c:v>29.5</c:v>
                </c:pt>
                <c:pt idx="316">
                  <c:v>29.0</c:v>
                </c:pt>
                <c:pt idx="317">
                  <c:v>28.9</c:v>
                </c:pt>
                <c:pt idx="318">
                  <c:v>29.6</c:v>
                </c:pt>
                <c:pt idx="319">
                  <c:v>30.1</c:v>
                </c:pt>
                <c:pt idx="320">
                  <c:v>30.4</c:v>
                </c:pt>
                <c:pt idx="321">
                  <c:v>29.3</c:v>
                </c:pt>
                <c:pt idx="322">
                  <c:v>29.3</c:v>
                </c:pt>
                <c:pt idx="323">
                  <c:v>29.4</c:v>
                </c:pt>
                <c:pt idx="324">
                  <c:v>29.2</c:v>
                </c:pt>
                <c:pt idx="325">
                  <c:v>30.2</c:v>
                </c:pt>
                <c:pt idx="326">
                  <c:v>29.7</c:v>
                </c:pt>
                <c:pt idx="327">
                  <c:v>28.8</c:v>
                </c:pt>
                <c:pt idx="328">
                  <c:v>28.7</c:v>
                </c:pt>
                <c:pt idx="329">
                  <c:v>29.8</c:v>
                </c:pt>
                <c:pt idx="330">
                  <c:v>29.8</c:v>
                </c:pt>
                <c:pt idx="331">
                  <c:v>29.8</c:v>
                </c:pt>
                <c:pt idx="332">
                  <c:v>28.9</c:v>
                </c:pt>
                <c:pt idx="333">
                  <c:v>29.5</c:v>
                </c:pt>
                <c:pt idx="334">
                  <c:v>29.5</c:v>
                </c:pt>
                <c:pt idx="335">
                  <c:v>29.9</c:v>
                </c:pt>
                <c:pt idx="336">
                  <c:v>29.5</c:v>
                </c:pt>
                <c:pt idx="337">
                  <c:v>29.6</c:v>
                </c:pt>
                <c:pt idx="338">
                  <c:v>29.7</c:v>
                </c:pt>
                <c:pt idx="339">
                  <c:v>29.3</c:v>
                </c:pt>
                <c:pt idx="340">
                  <c:v>29.3</c:v>
                </c:pt>
                <c:pt idx="341">
                  <c:v>28.7</c:v>
                </c:pt>
                <c:pt idx="342">
                  <c:v>29.5</c:v>
                </c:pt>
                <c:pt idx="343">
                  <c:v>29.2</c:v>
                </c:pt>
                <c:pt idx="344">
                  <c:v>29.0</c:v>
                </c:pt>
                <c:pt idx="345">
                  <c:v>29.6</c:v>
                </c:pt>
                <c:pt idx="346">
                  <c:v>28.6</c:v>
                </c:pt>
                <c:pt idx="347">
                  <c:v>28.4</c:v>
                </c:pt>
                <c:pt idx="348">
                  <c:v>29.0</c:v>
                </c:pt>
                <c:pt idx="349">
                  <c:v>28.8</c:v>
                </c:pt>
                <c:pt idx="350">
                  <c:v>29.2</c:v>
                </c:pt>
                <c:pt idx="351">
                  <c:v>28.5</c:v>
                </c:pt>
                <c:pt idx="352">
                  <c:v>29.2</c:v>
                </c:pt>
                <c:pt idx="353">
                  <c:v>29.0</c:v>
                </c:pt>
                <c:pt idx="354">
                  <c:v>29.1</c:v>
                </c:pt>
                <c:pt idx="355">
                  <c:v>28.4</c:v>
                </c:pt>
                <c:pt idx="356">
                  <c:v>29.8</c:v>
                </c:pt>
                <c:pt idx="357">
                  <c:v>29.3</c:v>
                </c:pt>
                <c:pt idx="358">
                  <c:v>29.7</c:v>
                </c:pt>
                <c:pt idx="359">
                  <c:v>28.4</c:v>
                </c:pt>
                <c:pt idx="360">
                  <c:v>29.6</c:v>
                </c:pt>
                <c:pt idx="361">
                  <c:v>30.0</c:v>
                </c:pt>
                <c:pt idx="362">
                  <c:v>28.5</c:v>
                </c:pt>
                <c:pt idx="363">
                  <c:v>29.4</c:v>
                </c:pt>
                <c:pt idx="364">
                  <c:v>29.5</c:v>
                </c:pt>
                <c:pt idx="365">
                  <c:v>29.0</c:v>
                </c:pt>
                <c:pt idx="366">
                  <c:v>28.9</c:v>
                </c:pt>
                <c:pt idx="367">
                  <c:v>28.8</c:v>
                </c:pt>
                <c:pt idx="368">
                  <c:v>28.4</c:v>
                </c:pt>
                <c:pt idx="369">
                  <c:v>28.5</c:v>
                </c:pt>
                <c:pt idx="370">
                  <c:v>28.9</c:v>
                </c:pt>
                <c:pt idx="371">
                  <c:v>29.4</c:v>
                </c:pt>
                <c:pt idx="372">
                  <c:v>29.1</c:v>
                </c:pt>
                <c:pt idx="373">
                  <c:v>29.2</c:v>
                </c:pt>
                <c:pt idx="374">
                  <c:v>29.5</c:v>
                </c:pt>
                <c:pt idx="375">
                  <c:v>27.9</c:v>
                </c:pt>
                <c:pt idx="376">
                  <c:v>28.7</c:v>
                </c:pt>
                <c:pt idx="377">
                  <c:v>29.4</c:v>
                </c:pt>
                <c:pt idx="378">
                  <c:v>29.2</c:v>
                </c:pt>
                <c:pt idx="379">
                  <c:v>28.9</c:v>
                </c:pt>
                <c:pt idx="380">
                  <c:v>28.1</c:v>
                </c:pt>
                <c:pt idx="381">
                  <c:v>28.9</c:v>
                </c:pt>
                <c:pt idx="382">
                  <c:v>28.3</c:v>
                </c:pt>
                <c:pt idx="383">
                  <c:v>28.0</c:v>
                </c:pt>
                <c:pt idx="384">
                  <c:v>28.7</c:v>
                </c:pt>
                <c:pt idx="385">
                  <c:v>29.0</c:v>
                </c:pt>
                <c:pt idx="386">
                  <c:v>29.5</c:v>
                </c:pt>
                <c:pt idx="387">
                  <c:v>28.8</c:v>
                </c:pt>
                <c:pt idx="388">
                  <c:v>30.1</c:v>
                </c:pt>
                <c:pt idx="389">
                  <c:v>28.9</c:v>
                </c:pt>
                <c:pt idx="390">
                  <c:v>28.8</c:v>
                </c:pt>
                <c:pt idx="391">
                  <c:v>29.2</c:v>
                </c:pt>
                <c:pt idx="392">
                  <c:v>28.2</c:v>
                </c:pt>
                <c:pt idx="393">
                  <c:v>28.7</c:v>
                </c:pt>
                <c:pt idx="394">
                  <c:v>28.8</c:v>
                </c:pt>
                <c:pt idx="395">
                  <c:v>28.6</c:v>
                </c:pt>
                <c:pt idx="396">
                  <c:v>28.2</c:v>
                </c:pt>
                <c:pt idx="397">
                  <c:v>28.6</c:v>
                </c:pt>
                <c:pt idx="398">
                  <c:v>29.9</c:v>
                </c:pt>
                <c:pt idx="399">
                  <c:v>28.6</c:v>
                </c:pt>
                <c:pt idx="400">
                  <c:v>27.8</c:v>
                </c:pt>
                <c:pt idx="401">
                  <c:v>29.3</c:v>
                </c:pt>
                <c:pt idx="402">
                  <c:v>29.2</c:v>
                </c:pt>
                <c:pt idx="403">
                  <c:v>28.9</c:v>
                </c:pt>
                <c:pt idx="404">
                  <c:v>29.4</c:v>
                </c:pt>
                <c:pt idx="405">
                  <c:v>29.5</c:v>
                </c:pt>
                <c:pt idx="406">
                  <c:v>28.9</c:v>
                </c:pt>
                <c:pt idx="407">
                  <c:v>28.5</c:v>
                </c:pt>
                <c:pt idx="408">
                  <c:v>28.8</c:v>
                </c:pt>
                <c:pt idx="409">
                  <c:v>28.5</c:v>
                </c:pt>
                <c:pt idx="410">
                  <c:v>27.9</c:v>
                </c:pt>
                <c:pt idx="411">
                  <c:v>28.8</c:v>
                </c:pt>
                <c:pt idx="412">
                  <c:v>28.0</c:v>
                </c:pt>
                <c:pt idx="413">
                  <c:v>28.3</c:v>
                </c:pt>
                <c:pt idx="414">
                  <c:v>28.2</c:v>
                </c:pt>
                <c:pt idx="415">
                  <c:v>29.1</c:v>
                </c:pt>
                <c:pt idx="416">
                  <c:v>28.4</c:v>
                </c:pt>
                <c:pt idx="417">
                  <c:v>29.0</c:v>
                </c:pt>
                <c:pt idx="418">
                  <c:v>29.1</c:v>
                </c:pt>
                <c:pt idx="419">
                  <c:v>28.7</c:v>
                </c:pt>
                <c:pt idx="420">
                  <c:v>28.4</c:v>
                </c:pt>
                <c:pt idx="421">
                  <c:v>28.5</c:v>
                </c:pt>
                <c:pt idx="422">
                  <c:v>28.3</c:v>
                </c:pt>
                <c:pt idx="423">
                  <c:v>28.3</c:v>
                </c:pt>
                <c:pt idx="424">
                  <c:v>28.9</c:v>
                </c:pt>
                <c:pt idx="425">
                  <c:v>28.5</c:v>
                </c:pt>
                <c:pt idx="426">
                  <c:v>28.3</c:v>
                </c:pt>
                <c:pt idx="427">
                  <c:v>28.5</c:v>
                </c:pt>
                <c:pt idx="428">
                  <c:v>28.4</c:v>
                </c:pt>
                <c:pt idx="429">
                  <c:v>28.2</c:v>
                </c:pt>
                <c:pt idx="430">
                  <c:v>30.0</c:v>
                </c:pt>
                <c:pt idx="431">
                  <c:v>28.5</c:v>
                </c:pt>
                <c:pt idx="432">
                  <c:v>28.6</c:v>
                </c:pt>
                <c:pt idx="433">
                  <c:v>28.8</c:v>
                </c:pt>
                <c:pt idx="434">
                  <c:v>28.8</c:v>
                </c:pt>
                <c:pt idx="435">
                  <c:v>29.1</c:v>
                </c:pt>
                <c:pt idx="436">
                  <c:v>28.9</c:v>
                </c:pt>
                <c:pt idx="437">
                  <c:v>29.4</c:v>
                </c:pt>
                <c:pt idx="438">
                  <c:v>28.0</c:v>
                </c:pt>
                <c:pt idx="439">
                  <c:v>28.4</c:v>
                </c:pt>
                <c:pt idx="440">
                  <c:v>30.0</c:v>
                </c:pt>
                <c:pt idx="441">
                  <c:v>28.7</c:v>
                </c:pt>
                <c:pt idx="442">
                  <c:v>28.5</c:v>
                </c:pt>
                <c:pt idx="443">
                  <c:v>27.8</c:v>
                </c:pt>
                <c:pt idx="444">
                  <c:v>28.7</c:v>
                </c:pt>
                <c:pt idx="445">
                  <c:v>28.6</c:v>
                </c:pt>
                <c:pt idx="446">
                  <c:v>27.6</c:v>
                </c:pt>
                <c:pt idx="447">
                  <c:v>28.6</c:v>
                </c:pt>
                <c:pt idx="448">
                  <c:v>28.1</c:v>
                </c:pt>
                <c:pt idx="449">
                  <c:v>29.0</c:v>
                </c:pt>
                <c:pt idx="450">
                  <c:v>28.3</c:v>
                </c:pt>
                <c:pt idx="451">
                  <c:v>30.2</c:v>
                </c:pt>
                <c:pt idx="452">
                  <c:v>28.2</c:v>
                </c:pt>
                <c:pt idx="453">
                  <c:v>28.0</c:v>
                </c:pt>
                <c:pt idx="454">
                  <c:v>28.1</c:v>
                </c:pt>
                <c:pt idx="455">
                  <c:v>28.8</c:v>
                </c:pt>
                <c:pt idx="456">
                  <c:v>28.8</c:v>
                </c:pt>
                <c:pt idx="457">
                  <c:v>28.5</c:v>
                </c:pt>
                <c:pt idx="458">
                  <c:v>28.5</c:v>
                </c:pt>
                <c:pt idx="459">
                  <c:v>29.0</c:v>
                </c:pt>
                <c:pt idx="460">
                  <c:v>27.7</c:v>
                </c:pt>
                <c:pt idx="461">
                  <c:v>29.0</c:v>
                </c:pt>
                <c:pt idx="462">
                  <c:v>29.4</c:v>
                </c:pt>
                <c:pt idx="463">
                  <c:v>28.9</c:v>
                </c:pt>
                <c:pt idx="464">
                  <c:v>28.3</c:v>
                </c:pt>
                <c:pt idx="465">
                  <c:v>28.3</c:v>
                </c:pt>
                <c:pt idx="466">
                  <c:v>28.6</c:v>
                </c:pt>
                <c:pt idx="467">
                  <c:v>29.1</c:v>
                </c:pt>
                <c:pt idx="468">
                  <c:v>28.3</c:v>
                </c:pt>
                <c:pt idx="469">
                  <c:v>28.7</c:v>
                </c:pt>
                <c:pt idx="470">
                  <c:v>28.5</c:v>
                </c:pt>
                <c:pt idx="471">
                  <c:v>28.5</c:v>
                </c:pt>
                <c:pt idx="472">
                  <c:v>28.4</c:v>
                </c:pt>
                <c:pt idx="473">
                  <c:v>28.5</c:v>
                </c:pt>
                <c:pt idx="474">
                  <c:v>27.6</c:v>
                </c:pt>
                <c:pt idx="475">
                  <c:v>28.8</c:v>
                </c:pt>
                <c:pt idx="476">
                  <c:v>28.7</c:v>
                </c:pt>
                <c:pt idx="477">
                  <c:v>29.4</c:v>
                </c:pt>
                <c:pt idx="478">
                  <c:v>28.8</c:v>
                </c:pt>
                <c:pt idx="479">
                  <c:v>28.1</c:v>
                </c:pt>
                <c:pt idx="480">
                  <c:v>28.6</c:v>
                </c:pt>
                <c:pt idx="481">
                  <c:v>28.3</c:v>
                </c:pt>
                <c:pt idx="482">
                  <c:v>28.5</c:v>
                </c:pt>
                <c:pt idx="483">
                  <c:v>27.8</c:v>
                </c:pt>
                <c:pt idx="484">
                  <c:v>28.6</c:v>
                </c:pt>
                <c:pt idx="485">
                  <c:v>28.3</c:v>
                </c:pt>
                <c:pt idx="486">
                  <c:v>28.3</c:v>
                </c:pt>
                <c:pt idx="487">
                  <c:v>28.4</c:v>
                </c:pt>
                <c:pt idx="488">
                  <c:v>28.4</c:v>
                </c:pt>
                <c:pt idx="489">
                  <c:v>28.3</c:v>
                </c:pt>
                <c:pt idx="490">
                  <c:v>28.5</c:v>
                </c:pt>
                <c:pt idx="491">
                  <c:v>28.2</c:v>
                </c:pt>
                <c:pt idx="492">
                  <c:v>28.3</c:v>
                </c:pt>
                <c:pt idx="493">
                  <c:v>29.2</c:v>
                </c:pt>
                <c:pt idx="494">
                  <c:v>28.3</c:v>
                </c:pt>
                <c:pt idx="495">
                  <c:v>28.4</c:v>
                </c:pt>
                <c:pt idx="496">
                  <c:v>28.4</c:v>
                </c:pt>
                <c:pt idx="497">
                  <c:v>28.1</c:v>
                </c:pt>
                <c:pt idx="498">
                  <c:v>28.4</c:v>
                </c:pt>
                <c:pt idx="499">
                  <c:v>27.7</c:v>
                </c:pt>
                <c:pt idx="500">
                  <c:v>28.8</c:v>
                </c:pt>
                <c:pt idx="501">
                  <c:v>28.3</c:v>
                </c:pt>
                <c:pt idx="502">
                  <c:v>28.7</c:v>
                </c:pt>
                <c:pt idx="503">
                  <c:v>28.2</c:v>
                </c:pt>
                <c:pt idx="504">
                  <c:v>28.1</c:v>
                </c:pt>
                <c:pt idx="505">
                  <c:v>28.0</c:v>
                </c:pt>
                <c:pt idx="506">
                  <c:v>28.3</c:v>
                </c:pt>
                <c:pt idx="507">
                  <c:v>28.2</c:v>
                </c:pt>
                <c:pt idx="508">
                  <c:v>28.5</c:v>
                </c:pt>
                <c:pt idx="509">
                  <c:v>28.9</c:v>
                </c:pt>
                <c:pt idx="510">
                  <c:v>28.3</c:v>
                </c:pt>
                <c:pt idx="511">
                  <c:v>27.5</c:v>
                </c:pt>
                <c:pt idx="512">
                  <c:v>27.7</c:v>
                </c:pt>
                <c:pt idx="513">
                  <c:v>27.9</c:v>
                </c:pt>
                <c:pt idx="514">
                  <c:v>28.0</c:v>
                </c:pt>
                <c:pt idx="515">
                  <c:v>27.9</c:v>
                </c:pt>
                <c:pt idx="516">
                  <c:v>28.2</c:v>
                </c:pt>
                <c:pt idx="517">
                  <c:v>28.2</c:v>
                </c:pt>
                <c:pt idx="518">
                  <c:v>28.0</c:v>
                </c:pt>
                <c:pt idx="519">
                  <c:v>27.8</c:v>
                </c:pt>
                <c:pt idx="520">
                  <c:v>28.3</c:v>
                </c:pt>
                <c:pt idx="521">
                  <c:v>29.0</c:v>
                </c:pt>
                <c:pt idx="522">
                  <c:v>28.1</c:v>
                </c:pt>
                <c:pt idx="523">
                  <c:v>27.5</c:v>
                </c:pt>
                <c:pt idx="524">
                  <c:v>28.0</c:v>
                </c:pt>
                <c:pt idx="525">
                  <c:v>27.7</c:v>
                </c:pt>
                <c:pt idx="526">
                  <c:v>28.4</c:v>
                </c:pt>
                <c:pt idx="527">
                  <c:v>28.5</c:v>
                </c:pt>
                <c:pt idx="528">
                  <c:v>28.2</c:v>
                </c:pt>
                <c:pt idx="529">
                  <c:v>27.1</c:v>
                </c:pt>
                <c:pt idx="530">
                  <c:v>27.9</c:v>
                </c:pt>
                <c:pt idx="531">
                  <c:v>28.5</c:v>
                </c:pt>
                <c:pt idx="532">
                  <c:v>27.9</c:v>
                </c:pt>
                <c:pt idx="533">
                  <c:v>27.9</c:v>
                </c:pt>
                <c:pt idx="534">
                  <c:v>26.9</c:v>
                </c:pt>
                <c:pt idx="535">
                  <c:v>28.1</c:v>
                </c:pt>
                <c:pt idx="536">
                  <c:v>28.2</c:v>
                </c:pt>
                <c:pt idx="537">
                  <c:v>28.6</c:v>
                </c:pt>
                <c:pt idx="538">
                  <c:v>28.5</c:v>
                </c:pt>
                <c:pt idx="539">
                  <c:v>28.5</c:v>
                </c:pt>
                <c:pt idx="540">
                  <c:v>27.9</c:v>
                </c:pt>
                <c:pt idx="541">
                  <c:v>27.6</c:v>
                </c:pt>
                <c:pt idx="542">
                  <c:v>28.7</c:v>
                </c:pt>
                <c:pt idx="543">
                  <c:v>27.0</c:v>
                </c:pt>
                <c:pt idx="544">
                  <c:v>28.3</c:v>
                </c:pt>
                <c:pt idx="545">
                  <c:v>27.5</c:v>
                </c:pt>
                <c:pt idx="546">
                  <c:v>27.7</c:v>
                </c:pt>
                <c:pt idx="547">
                  <c:v>27.8</c:v>
                </c:pt>
                <c:pt idx="548">
                  <c:v>27.7</c:v>
                </c:pt>
                <c:pt idx="549">
                  <c:v>28.0</c:v>
                </c:pt>
                <c:pt idx="550">
                  <c:v>27.7</c:v>
                </c:pt>
                <c:pt idx="551">
                  <c:v>28.0</c:v>
                </c:pt>
                <c:pt idx="552">
                  <c:v>28.1</c:v>
                </c:pt>
                <c:pt idx="553">
                  <c:v>28.2</c:v>
                </c:pt>
                <c:pt idx="554">
                  <c:v>27.8</c:v>
                </c:pt>
                <c:pt idx="555">
                  <c:v>28.4</c:v>
                </c:pt>
                <c:pt idx="556">
                  <c:v>27.9</c:v>
                </c:pt>
                <c:pt idx="557">
                  <c:v>28.2</c:v>
                </c:pt>
                <c:pt idx="558">
                  <c:v>28.4</c:v>
                </c:pt>
                <c:pt idx="559">
                  <c:v>28.1</c:v>
                </c:pt>
                <c:pt idx="560">
                  <c:v>28.4</c:v>
                </c:pt>
                <c:pt idx="561">
                  <c:v>27.7</c:v>
                </c:pt>
                <c:pt idx="562">
                  <c:v>27.5</c:v>
                </c:pt>
                <c:pt idx="563">
                  <c:v>28.2</c:v>
                </c:pt>
                <c:pt idx="564">
                  <c:v>27.6</c:v>
                </c:pt>
                <c:pt idx="565">
                  <c:v>27.7</c:v>
                </c:pt>
                <c:pt idx="566">
                  <c:v>27.9</c:v>
                </c:pt>
                <c:pt idx="567">
                  <c:v>28.1</c:v>
                </c:pt>
                <c:pt idx="568">
                  <c:v>28.5</c:v>
                </c:pt>
                <c:pt idx="569">
                  <c:v>27.8</c:v>
                </c:pt>
                <c:pt idx="570">
                  <c:v>27.4</c:v>
                </c:pt>
                <c:pt idx="571">
                  <c:v>28.1</c:v>
                </c:pt>
                <c:pt idx="572">
                  <c:v>27.4</c:v>
                </c:pt>
                <c:pt idx="573">
                  <c:v>28.0</c:v>
                </c:pt>
                <c:pt idx="574">
                  <c:v>27.4</c:v>
                </c:pt>
                <c:pt idx="575">
                  <c:v>27.5</c:v>
                </c:pt>
                <c:pt idx="576">
                  <c:v>27.8</c:v>
                </c:pt>
                <c:pt idx="577">
                  <c:v>27.4</c:v>
                </c:pt>
                <c:pt idx="578">
                  <c:v>27.4</c:v>
                </c:pt>
                <c:pt idx="579">
                  <c:v>27.9</c:v>
                </c:pt>
                <c:pt idx="580">
                  <c:v>27.7</c:v>
                </c:pt>
                <c:pt idx="581">
                  <c:v>28.2</c:v>
                </c:pt>
                <c:pt idx="582">
                  <c:v>27.6</c:v>
                </c:pt>
                <c:pt idx="583">
                  <c:v>28.1</c:v>
                </c:pt>
                <c:pt idx="584">
                  <c:v>27.8</c:v>
                </c:pt>
                <c:pt idx="585">
                  <c:v>28.3</c:v>
                </c:pt>
                <c:pt idx="586">
                  <c:v>28.1</c:v>
                </c:pt>
                <c:pt idx="587">
                  <c:v>27.6</c:v>
                </c:pt>
                <c:pt idx="588">
                  <c:v>27.9</c:v>
                </c:pt>
                <c:pt idx="589">
                  <c:v>27.7</c:v>
                </c:pt>
                <c:pt idx="590">
                  <c:v>28.1</c:v>
                </c:pt>
                <c:pt idx="591">
                  <c:v>27.7</c:v>
                </c:pt>
                <c:pt idx="592">
                  <c:v>28.7</c:v>
                </c:pt>
                <c:pt idx="593">
                  <c:v>28.4</c:v>
                </c:pt>
                <c:pt idx="594">
                  <c:v>28.4</c:v>
                </c:pt>
                <c:pt idx="595">
                  <c:v>27.5</c:v>
                </c:pt>
                <c:pt idx="596">
                  <c:v>28.4</c:v>
                </c:pt>
                <c:pt idx="597">
                  <c:v>27.5</c:v>
                </c:pt>
                <c:pt idx="598">
                  <c:v>27.8</c:v>
                </c:pt>
                <c:pt idx="599">
                  <c:v>28.8</c:v>
                </c:pt>
                <c:pt idx="600">
                  <c:v>27.9</c:v>
                </c:pt>
                <c:pt idx="601">
                  <c:v>27.6</c:v>
                </c:pt>
                <c:pt idx="602">
                  <c:v>27.4</c:v>
                </c:pt>
                <c:pt idx="603">
                  <c:v>28.0</c:v>
                </c:pt>
                <c:pt idx="604">
                  <c:v>28.0</c:v>
                </c:pt>
                <c:pt idx="605">
                  <c:v>27.4</c:v>
                </c:pt>
                <c:pt idx="606">
                  <c:v>28.0</c:v>
                </c:pt>
                <c:pt idx="607">
                  <c:v>27.4</c:v>
                </c:pt>
                <c:pt idx="608">
                  <c:v>27.6</c:v>
                </c:pt>
                <c:pt idx="609">
                  <c:v>26.7</c:v>
                </c:pt>
                <c:pt idx="610">
                  <c:v>26.9</c:v>
                </c:pt>
                <c:pt idx="611">
                  <c:v>27.0</c:v>
                </c:pt>
                <c:pt idx="612">
                  <c:v>27.9</c:v>
                </c:pt>
                <c:pt idx="613">
                  <c:v>27.2</c:v>
                </c:pt>
                <c:pt idx="614">
                  <c:v>27.5</c:v>
                </c:pt>
                <c:pt idx="615">
                  <c:v>27.1</c:v>
                </c:pt>
                <c:pt idx="616">
                  <c:v>28.3</c:v>
                </c:pt>
                <c:pt idx="617">
                  <c:v>28.2</c:v>
                </c:pt>
                <c:pt idx="618">
                  <c:v>28.1</c:v>
                </c:pt>
                <c:pt idx="619">
                  <c:v>27.5</c:v>
                </c:pt>
                <c:pt idx="620">
                  <c:v>27.3</c:v>
                </c:pt>
                <c:pt idx="621">
                  <c:v>27.8</c:v>
                </c:pt>
                <c:pt idx="622">
                  <c:v>28.0</c:v>
                </c:pt>
                <c:pt idx="623">
                  <c:v>27.7</c:v>
                </c:pt>
                <c:pt idx="624">
                  <c:v>27.7</c:v>
                </c:pt>
                <c:pt idx="625">
                  <c:v>27.7</c:v>
                </c:pt>
                <c:pt idx="626">
                  <c:v>27.3</c:v>
                </c:pt>
                <c:pt idx="627">
                  <c:v>28.1</c:v>
                </c:pt>
                <c:pt idx="628">
                  <c:v>27.0</c:v>
                </c:pt>
                <c:pt idx="629">
                  <c:v>26.8</c:v>
                </c:pt>
                <c:pt idx="630">
                  <c:v>27.6</c:v>
                </c:pt>
                <c:pt idx="631">
                  <c:v>28.1</c:v>
                </c:pt>
                <c:pt idx="632">
                  <c:v>27.6</c:v>
                </c:pt>
                <c:pt idx="633">
                  <c:v>27.8</c:v>
                </c:pt>
                <c:pt idx="634">
                  <c:v>27.6</c:v>
                </c:pt>
                <c:pt idx="635">
                  <c:v>27.2</c:v>
                </c:pt>
                <c:pt idx="636">
                  <c:v>27.2</c:v>
                </c:pt>
                <c:pt idx="637">
                  <c:v>27.2</c:v>
                </c:pt>
                <c:pt idx="638">
                  <c:v>28.2</c:v>
                </c:pt>
                <c:pt idx="639">
                  <c:v>28.1</c:v>
                </c:pt>
                <c:pt idx="640">
                  <c:v>26.6</c:v>
                </c:pt>
                <c:pt idx="641">
                  <c:v>27.4</c:v>
                </c:pt>
                <c:pt idx="642">
                  <c:v>27.7</c:v>
                </c:pt>
                <c:pt idx="643">
                  <c:v>27.6</c:v>
                </c:pt>
                <c:pt idx="644">
                  <c:v>27.6</c:v>
                </c:pt>
                <c:pt idx="645">
                  <c:v>27.6</c:v>
                </c:pt>
                <c:pt idx="646">
                  <c:v>27.6</c:v>
                </c:pt>
                <c:pt idx="647">
                  <c:v>27.6</c:v>
                </c:pt>
                <c:pt idx="648">
                  <c:v>27.8</c:v>
                </c:pt>
                <c:pt idx="649">
                  <c:v>27.4</c:v>
                </c:pt>
                <c:pt idx="650">
                  <c:v>27.7</c:v>
                </c:pt>
                <c:pt idx="651">
                  <c:v>27.4</c:v>
                </c:pt>
                <c:pt idx="652">
                  <c:v>27.9</c:v>
                </c:pt>
                <c:pt idx="653">
                  <c:v>26.9</c:v>
                </c:pt>
                <c:pt idx="654">
                  <c:v>27.4</c:v>
                </c:pt>
                <c:pt idx="655">
                  <c:v>27.8</c:v>
                </c:pt>
                <c:pt idx="656">
                  <c:v>27.4</c:v>
                </c:pt>
                <c:pt idx="657">
                  <c:v>27.6</c:v>
                </c:pt>
                <c:pt idx="658">
                  <c:v>27.4</c:v>
                </c:pt>
                <c:pt idx="659">
                  <c:v>27.4</c:v>
                </c:pt>
                <c:pt idx="660">
                  <c:v>27.3</c:v>
                </c:pt>
                <c:pt idx="661">
                  <c:v>27.7</c:v>
                </c:pt>
                <c:pt idx="662">
                  <c:v>27.0</c:v>
                </c:pt>
                <c:pt idx="663">
                  <c:v>27.3</c:v>
                </c:pt>
                <c:pt idx="664">
                  <c:v>27.8</c:v>
                </c:pt>
                <c:pt idx="665">
                  <c:v>27.0</c:v>
                </c:pt>
                <c:pt idx="666">
                  <c:v>27.6</c:v>
                </c:pt>
                <c:pt idx="667">
                  <c:v>27.8</c:v>
                </c:pt>
                <c:pt idx="668">
                  <c:v>27.6</c:v>
                </c:pt>
                <c:pt idx="669">
                  <c:v>26.8</c:v>
                </c:pt>
                <c:pt idx="670">
                  <c:v>27.5</c:v>
                </c:pt>
                <c:pt idx="671">
                  <c:v>27.9</c:v>
                </c:pt>
                <c:pt idx="672">
                  <c:v>26.7</c:v>
                </c:pt>
                <c:pt idx="673">
                  <c:v>27.6</c:v>
                </c:pt>
                <c:pt idx="674">
                  <c:v>27.5</c:v>
                </c:pt>
                <c:pt idx="675">
                  <c:v>26.9</c:v>
                </c:pt>
                <c:pt idx="676">
                  <c:v>27.8</c:v>
                </c:pt>
                <c:pt idx="677">
                  <c:v>27.6</c:v>
                </c:pt>
                <c:pt idx="678">
                  <c:v>28.0</c:v>
                </c:pt>
                <c:pt idx="679">
                  <c:v>28.4</c:v>
                </c:pt>
                <c:pt idx="680">
                  <c:v>27.4</c:v>
                </c:pt>
                <c:pt idx="681">
                  <c:v>27.1</c:v>
                </c:pt>
                <c:pt idx="682">
                  <c:v>27.8</c:v>
                </c:pt>
                <c:pt idx="683">
                  <c:v>27.2</c:v>
                </c:pt>
                <c:pt idx="684">
                  <c:v>27.9</c:v>
                </c:pt>
                <c:pt idx="685">
                  <c:v>26.5</c:v>
                </c:pt>
                <c:pt idx="686">
                  <c:v>27.3</c:v>
                </c:pt>
                <c:pt idx="687">
                  <c:v>27.5</c:v>
                </c:pt>
                <c:pt idx="688">
                  <c:v>27.6</c:v>
                </c:pt>
                <c:pt idx="689">
                  <c:v>27.3</c:v>
                </c:pt>
                <c:pt idx="690">
                  <c:v>27.8</c:v>
                </c:pt>
                <c:pt idx="691">
                  <c:v>28.0</c:v>
                </c:pt>
                <c:pt idx="692">
                  <c:v>27.3</c:v>
                </c:pt>
                <c:pt idx="693">
                  <c:v>27.9</c:v>
                </c:pt>
                <c:pt idx="694">
                  <c:v>28.6</c:v>
                </c:pt>
                <c:pt idx="695">
                  <c:v>27.1</c:v>
                </c:pt>
                <c:pt idx="696">
                  <c:v>27.3</c:v>
                </c:pt>
                <c:pt idx="697">
                  <c:v>27.4</c:v>
                </c:pt>
                <c:pt idx="698">
                  <c:v>27.7</c:v>
                </c:pt>
                <c:pt idx="699">
                  <c:v>28.0</c:v>
                </c:pt>
                <c:pt idx="700">
                  <c:v>26.7</c:v>
                </c:pt>
                <c:pt idx="701">
                  <c:v>27.3</c:v>
                </c:pt>
                <c:pt idx="702">
                  <c:v>27.1</c:v>
                </c:pt>
                <c:pt idx="703">
                  <c:v>27.5</c:v>
                </c:pt>
                <c:pt idx="704">
                  <c:v>27.2</c:v>
                </c:pt>
                <c:pt idx="705">
                  <c:v>27.3</c:v>
                </c:pt>
                <c:pt idx="706">
                  <c:v>27.5</c:v>
                </c:pt>
                <c:pt idx="707">
                  <c:v>27.0</c:v>
                </c:pt>
                <c:pt idx="708">
                  <c:v>27.1</c:v>
                </c:pt>
                <c:pt idx="709">
                  <c:v>27.3</c:v>
                </c:pt>
                <c:pt idx="710">
                  <c:v>27.1</c:v>
                </c:pt>
                <c:pt idx="711">
                  <c:v>28.4</c:v>
                </c:pt>
                <c:pt idx="712">
                  <c:v>26.2</c:v>
                </c:pt>
                <c:pt idx="713">
                  <c:v>27.1</c:v>
                </c:pt>
                <c:pt idx="714">
                  <c:v>27.0</c:v>
                </c:pt>
                <c:pt idx="715">
                  <c:v>27.1</c:v>
                </c:pt>
                <c:pt idx="716">
                  <c:v>27.5</c:v>
                </c:pt>
                <c:pt idx="717">
                  <c:v>27.9</c:v>
                </c:pt>
                <c:pt idx="718">
                  <c:v>26.2</c:v>
                </c:pt>
                <c:pt idx="719">
                  <c:v>27.0</c:v>
                </c:pt>
                <c:pt idx="720">
                  <c:v>27.1</c:v>
                </c:pt>
                <c:pt idx="721">
                  <c:v>26.5</c:v>
                </c:pt>
                <c:pt idx="722">
                  <c:v>26.4</c:v>
                </c:pt>
                <c:pt idx="723">
                  <c:v>27.6</c:v>
                </c:pt>
                <c:pt idx="724">
                  <c:v>26.6</c:v>
                </c:pt>
                <c:pt idx="725">
                  <c:v>26.8</c:v>
                </c:pt>
                <c:pt idx="726">
                  <c:v>27.3</c:v>
                </c:pt>
                <c:pt idx="727">
                  <c:v>27.7</c:v>
                </c:pt>
                <c:pt idx="728">
                  <c:v>27.0</c:v>
                </c:pt>
                <c:pt idx="729">
                  <c:v>27.1</c:v>
                </c:pt>
                <c:pt idx="730">
                  <c:v>26.3</c:v>
                </c:pt>
                <c:pt idx="731">
                  <c:v>27.3</c:v>
                </c:pt>
                <c:pt idx="732">
                  <c:v>27.4</c:v>
                </c:pt>
                <c:pt idx="733">
                  <c:v>26.9</c:v>
                </c:pt>
                <c:pt idx="734">
                  <c:v>27.5</c:v>
                </c:pt>
                <c:pt idx="735">
                  <c:v>26.9</c:v>
                </c:pt>
                <c:pt idx="736">
                  <c:v>27.3</c:v>
                </c:pt>
                <c:pt idx="737">
                  <c:v>26.6</c:v>
                </c:pt>
                <c:pt idx="738">
                  <c:v>27.3</c:v>
                </c:pt>
                <c:pt idx="739">
                  <c:v>26.9</c:v>
                </c:pt>
                <c:pt idx="740">
                  <c:v>27.3</c:v>
                </c:pt>
                <c:pt idx="741">
                  <c:v>27.3</c:v>
                </c:pt>
                <c:pt idx="742">
                  <c:v>27.5</c:v>
                </c:pt>
                <c:pt idx="743">
                  <c:v>27.1</c:v>
                </c:pt>
                <c:pt idx="744">
                  <c:v>26.9</c:v>
                </c:pt>
                <c:pt idx="745">
                  <c:v>27.1</c:v>
                </c:pt>
                <c:pt idx="746">
                  <c:v>26.7</c:v>
                </c:pt>
                <c:pt idx="747">
                  <c:v>26.7</c:v>
                </c:pt>
                <c:pt idx="748">
                  <c:v>27.1</c:v>
                </c:pt>
                <c:pt idx="749">
                  <c:v>27.4</c:v>
                </c:pt>
                <c:pt idx="750">
                  <c:v>27.8</c:v>
                </c:pt>
                <c:pt idx="751">
                  <c:v>27.0</c:v>
                </c:pt>
                <c:pt idx="752">
                  <c:v>26.9</c:v>
                </c:pt>
                <c:pt idx="753">
                  <c:v>27.2</c:v>
                </c:pt>
                <c:pt idx="754">
                  <c:v>27.2</c:v>
                </c:pt>
                <c:pt idx="755">
                  <c:v>28.0</c:v>
                </c:pt>
                <c:pt idx="756">
                  <c:v>26.8</c:v>
                </c:pt>
                <c:pt idx="757">
                  <c:v>26.7</c:v>
                </c:pt>
                <c:pt idx="758">
                  <c:v>27.7</c:v>
                </c:pt>
                <c:pt idx="759">
                  <c:v>26.4</c:v>
                </c:pt>
                <c:pt idx="760">
                  <c:v>27.5</c:v>
                </c:pt>
                <c:pt idx="761">
                  <c:v>27.5</c:v>
                </c:pt>
                <c:pt idx="762">
                  <c:v>26.9</c:v>
                </c:pt>
                <c:pt idx="763">
                  <c:v>26.8</c:v>
                </c:pt>
                <c:pt idx="764">
                  <c:v>27.9</c:v>
                </c:pt>
                <c:pt idx="765">
                  <c:v>26.3</c:v>
                </c:pt>
                <c:pt idx="766">
                  <c:v>26.4</c:v>
                </c:pt>
                <c:pt idx="767">
                  <c:v>27.1</c:v>
                </c:pt>
                <c:pt idx="768">
                  <c:v>26.9</c:v>
                </c:pt>
                <c:pt idx="769">
                  <c:v>27.0</c:v>
                </c:pt>
                <c:pt idx="770">
                  <c:v>27.1</c:v>
                </c:pt>
                <c:pt idx="771">
                  <c:v>27.7</c:v>
                </c:pt>
                <c:pt idx="772">
                  <c:v>26.9</c:v>
                </c:pt>
                <c:pt idx="773">
                  <c:v>26.9</c:v>
                </c:pt>
                <c:pt idx="774">
                  <c:v>27.5</c:v>
                </c:pt>
                <c:pt idx="775">
                  <c:v>27.3</c:v>
                </c:pt>
                <c:pt idx="776">
                  <c:v>27.0</c:v>
                </c:pt>
                <c:pt idx="777">
                  <c:v>26.6</c:v>
                </c:pt>
                <c:pt idx="778">
                  <c:v>26.2</c:v>
                </c:pt>
                <c:pt idx="779">
                  <c:v>26.8</c:v>
                </c:pt>
                <c:pt idx="780">
                  <c:v>26.9</c:v>
                </c:pt>
                <c:pt idx="781">
                  <c:v>26.5</c:v>
                </c:pt>
                <c:pt idx="782">
                  <c:v>26.2</c:v>
                </c:pt>
                <c:pt idx="783">
                  <c:v>27.2</c:v>
                </c:pt>
                <c:pt idx="784">
                  <c:v>27.5</c:v>
                </c:pt>
                <c:pt idx="785">
                  <c:v>27.4</c:v>
                </c:pt>
                <c:pt idx="786">
                  <c:v>28.2</c:v>
                </c:pt>
                <c:pt idx="787">
                  <c:v>27.5</c:v>
                </c:pt>
                <c:pt idx="788">
                  <c:v>27.3</c:v>
                </c:pt>
                <c:pt idx="789">
                  <c:v>27.4</c:v>
                </c:pt>
                <c:pt idx="790">
                  <c:v>26.7</c:v>
                </c:pt>
                <c:pt idx="791">
                  <c:v>26.7</c:v>
                </c:pt>
                <c:pt idx="792">
                  <c:v>26.6</c:v>
                </c:pt>
                <c:pt idx="793">
                  <c:v>27.9</c:v>
                </c:pt>
                <c:pt idx="794">
                  <c:v>27.6</c:v>
                </c:pt>
                <c:pt idx="795">
                  <c:v>26.4</c:v>
                </c:pt>
                <c:pt idx="796">
                  <c:v>27.5</c:v>
                </c:pt>
                <c:pt idx="797">
                  <c:v>27.3</c:v>
                </c:pt>
                <c:pt idx="798">
                  <c:v>26.7</c:v>
                </c:pt>
                <c:pt idx="799">
                  <c:v>26.3</c:v>
                </c:pt>
                <c:pt idx="800">
                  <c:v>26.4</c:v>
                </c:pt>
                <c:pt idx="801">
                  <c:v>26.8</c:v>
                </c:pt>
                <c:pt idx="802">
                  <c:v>27.2</c:v>
                </c:pt>
                <c:pt idx="803">
                  <c:v>26.9</c:v>
                </c:pt>
                <c:pt idx="804">
                  <c:v>27.3</c:v>
                </c:pt>
                <c:pt idx="805">
                  <c:v>27.6</c:v>
                </c:pt>
                <c:pt idx="806">
                  <c:v>27.2</c:v>
                </c:pt>
                <c:pt idx="807">
                  <c:v>27.0</c:v>
                </c:pt>
                <c:pt idx="808">
                  <c:v>27.6</c:v>
                </c:pt>
                <c:pt idx="809">
                  <c:v>27.3</c:v>
                </c:pt>
                <c:pt idx="810">
                  <c:v>26.7</c:v>
                </c:pt>
                <c:pt idx="811">
                  <c:v>27.2</c:v>
                </c:pt>
                <c:pt idx="812">
                  <c:v>27.5</c:v>
                </c:pt>
                <c:pt idx="813">
                  <c:v>26.4</c:v>
                </c:pt>
                <c:pt idx="814">
                  <c:v>26.5</c:v>
                </c:pt>
                <c:pt idx="815">
                  <c:v>27.3</c:v>
                </c:pt>
                <c:pt idx="816">
                  <c:v>27.4</c:v>
                </c:pt>
                <c:pt idx="817">
                  <c:v>26.5</c:v>
                </c:pt>
                <c:pt idx="818">
                  <c:v>26.9</c:v>
                </c:pt>
                <c:pt idx="819">
                  <c:v>26.3</c:v>
                </c:pt>
                <c:pt idx="820">
                  <c:v>27.8</c:v>
                </c:pt>
                <c:pt idx="821">
                  <c:v>26.5</c:v>
                </c:pt>
                <c:pt idx="822">
                  <c:v>27.5</c:v>
                </c:pt>
                <c:pt idx="823">
                  <c:v>26.9</c:v>
                </c:pt>
                <c:pt idx="824">
                  <c:v>27.1</c:v>
                </c:pt>
                <c:pt idx="825">
                  <c:v>27.7</c:v>
                </c:pt>
                <c:pt idx="826">
                  <c:v>26.9</c:v>
                </c:pt>
                <c:pt idx="827">
                  <c:v>26.8</c:v>
                </c:pt>
                <c:pt idx="828">
                  <c:v>27.4</c:v>
                </c:pt>
                <c:pt idx="829">
                  <c:v>27.3</c:v>
                </c:pt>
                <c:pt idx="830">
                  <c:v>27.3</c:v>
                </c:pt>
                <c:pt idx="831">
                  <c:v>27.1</c:v>
                </c:pt>
                <c:pt idx="832">
                  <c:v>27.5</c:v>
                </c:pt>
                <c:pt idx="833">
                  <c:v>27.8</c:v>
                </c:pt>
                <c:pt idx="834">
                  <c:v>26.4</c:v>
                </c:pt>
                <c:pt idx="835">
                  <c:v>26.4</c:v>
                </c:pt>
                <c:pt idx="836">
                  <c:v>26.7</c:v>
                </c:pt>
                <c:pt idx="837">
                  <c:v>26.7</c:v>
                </c:pt>
                <c:pt idx="838">
                  <c:v>26.7</c:v>
                </c:pt>
                <c:pt idx="839">
                  <c:v>27.8</c:v>
                </c:pt>
                <c:pt idx="840">
                  <c:v>26.7</c:v>
                </c:pt>
                <c:pt idx="841">
                  <c:v>28.7</c:v>
                </c:pt>
                <c:pt idx="842">
                  <c:v>27.0</c:v>
                </c:pt>
                <c:pt idx="843">
                  <c:v>28.1</c:v>
                </c:pt>
                <c:pt idx="844">
                  <c:v>26.5</c:v>
                </c:pt>
                <c:pt idx="845">
                  <c:v>27.2</c:v>
                </c:pt>
                <c:pt idx="846">
                  <c:v>26.0</c:v>
                </c:pt>
                <c:pt idx="847">
                  <c:v>26.4</c:v>
                </c:pt>
                <c:pt idx="848">
                  <c:v>27.3</c:v>
                </c:pt>
                <c:pt idx="849">
                  <c:v>27.0</c:v>
                </c:pt>
                <c:pt idx="850">
                  <c:v>27.1</c:v>
                </c:pt>
                <c:pt idx="851">
                  <c:v>26.1</c:v>
                </c:pt>
                <c:pt idx="852">
                  <c:v>26.5</c:v>
                </c:pt>
                <c:pt idx="853">
                  <c:v>26.5</c:v>
                </c:pt>
                <c:pt idx="854">
                  <c:v>26.6</c:v>
                </c:pt>
                <c:pt idx="855">
                  <c:v>27.1</c:v>
                </c:pt>
                <c:pt idx="856">
                  <c:v>27.1</c:v>
                </c:pt>
                <c:pt idx="857">
                  <c:v>27.1</c:v>
                </c:pt>
                <c:pt idx="858">
                  <c:v>26.3</c:v>
                </c:pt>
                <c:pt idx="859">
                  <c:v>27.0</c:v>
                </c:pt>
                <c:pt idx="860">
                  <c:v>27.1</c:v>
                </c:pt>
                <c:pt idx="861">
                  <c:v>26.7</c:v>
                </c:pt>
                <c:pt idx="862">
                  <c:v>26.5</c:v>
                </c:pt>
                <c:pt idx="863">
                  <c:v>26.7</c:v>
                </c:pt>
                <c:pt idx="864">
                  <c:v>26.7</c:v>
                </c:pt>
                <c:pt idx="865">
                  <c:v>26.7</c:v>
                </c:pt>
                <c:pt idx="866">
                  <c:v>26.7</c:v>
                </c:pt>
                <c:pt idx="867">
                  <c:v>26.6</c:v>
                </c:pt>
                <c:pt idx="868">
                  <c:v>26.9</c:v>
                </c:pt>
                <c:pt idx="869">
                  <c:v>26.9</c:v>
                </c:pt>
                <c:pt idx="870">
                  <c:v>26.2</c:v>
                </c:pt>
                <c:pt idx="871">
                  <c:v>27.5</c:v>
                </c:pt>
                <c:pt idx="872">
                  <c:v>26.9</c:v>
                </c:pt>
                <c:pt idx="873">
                  <c:v>27.1</c:v>
                </c:pt>
                <c:pt idx="874">
                  <c:v>26.2</c:v>
                </c:pt>
                <c:pt idx="875">
                  <c:v>26.3</c:v>
                </c:pt>
                <c:pt idx="876">
                  <c:v>27.4</c:v>
                </c:pt>
                <c:pt idx="877">
                  <c:v>27.0</c:v>
                </c:pt>
                <c:pt idx="878">
                  <c:v>25.9</c:v>
                </c:pt>
                <c:pt idx="879">
                  <c:v>26.3</c:v>
                </c:pt>
                <c:pt idx="880">
                  <c:v>26.7</c:v>
                </c:pt>
                <c:pt idx="881">
                  <c:v>26.6</c:v>
                </c:pt>
                <c:pt idx="882">
                  <c:v>27.0</c:v>
                </c:pt>
                <c:pt idx="883">
                  <c:v>27.3</c:v>
                </c:pt>
                <c:pt idx="884">
                  <c:v>26.7</c:v>
                </c:pt>
                <c:pt idx="885">
                  <c:v>27.1</c:v>
                </c:pt>
                <c:pt idx="886">
                  <c:v>26.2</c:v>
                </c:pt>
                <c:pt idx="887">
                  <c:v>26.3</c:v>
                </c:pt>
                <c:pt idx="888">
                  <c:v>26.9</c:v>
                </c:pt>
                <c:pt idx="889">
                  <c:v>27.0</c:v>
                </c:pt>
                <c:pt idx="890">
                  <c:v>26.6</c:v>
                </c:pt>
                <c:pt idx="891">
                  <c:v>26.6</c:v>
                </c:pt>
                <c:pt idx="892">
                  <c:v>26.8</c:v>
                </c:pt>
                <c:pt idx="893">
                  <c:v>26.1</c:v>
                </c:pt>
                <c:pt idx="894">
                  <c:v>27.4</c:v>
                </c:pt>
                <c:pt idx="895">
                  <c:v>27.0</c:v>
                </c:pt>
                <c:pt idx="896">
                  <c:v>26.2</c:v>
                </c:pt>
                <c:pt idx="897">
                  <c:v>26.6</c:v>
                </c:pt>
                <c:pt idx="898">
                  <c:v>26.8</c:v>
                </c:pt>
                <c:pt idx="899">
                  <c:v>26.9</c:v>
                </c:pt>
                <c:pt idx="900">
                  <c:v>26.9</c:v>
                </c:pt>
                <c:pt idx="901">
                  <c:v>26.2</c:v>
                </c:pt>
                <c:pt idx="902">
                  <c:v>26.9</c:v>
                </c:pt>
                <c:pt idx="903">
                  <c:v>26.5</c:v>
                </c:pt>
                <c:pt idx="904">
                  <c:v>26.8</c:v>
                </c:pt>
                <c:pt idx="905">
                  <c:v>26.6</c:v>
                </c:pt>
                <c:pt idx="906">
                  <c:v>26.5</c:v>
                </c:pt>
                <c:pt idx="907">
                  <c:v>26.6</c:v>
                </c:pt>
                <c:pt idx="908">
                  <c:v>26.7</c:v>
                </c:pt>
                <c:pt idx="909">
                  <c:v>26.4</c:v>
                </c:pt>
                <c:pt idx="910">
                  <c:v>26.7</c:v>
                </c:pt>
                <c:pt idx="911">
                  <c:v>26.6</c:v>
                </c:pt>
                <c:pt idx="912">
                  <c:v>26.2</c:v>
                </c:pt>
                <c:pt idx="913">
                  <c:v>27.0</c:v>
                </c:pt>
                <c:pt idx="914">
                  <c:v>26.3</c:v>
                </c:pt>
                <c:pt idx="915">
                  <c:v>26.2</c:v>
                </c:pt>
                <c:pt idx="916">
                  <c:v>26.6</c:v>
                </c:pt>
                <c:pt idx="917">
                  <c:v>26.1</c:v>
                </c:pt>
                <c:pt idx="918">
                  <c:v>26.5</c:v>
                </c:pt>
                <c:pt idx="919">
                  <c:v>26.6</c:v>
                </c:pt>
                <c:pt idx="920">
                  <c:v>26.1</c:v>
                </c:pt>
                <c:pt idx="921">
                  <c:v>27.1</c:v>
                </c:pt>
                <c:pt idx="922">
                  <c:v>26.1</c:v>
                </c:pt>
                <c:pt idx="923">
                  <c:v>26.0</c:v>
                </c:pt>
                <c:pt idx="924">
                  <c:v>26.8</c:v>
                </c:pt>
                <c:pt idx="925">
                  <c:v>26.4</c:v>
                </c:pt>
                <c:pt idx="926">
                  <c:v>26.7</c:v>
                </c:pt>
                <c:pt idx="927">
                  <c:v>26.5</c:v>
                </c:pt>
                <c:pt idx="928">
                  <c:v>27.1</c:v>
                </c:pt>
                <c:pt idx="929">
                  <c:v>27.7</c:v>
                </c:pt>
                <c:pt idx="930">
                  <c:v>26.8</c:v>
                </c:pt>
                <c:pt idx="931">
                  <c:v>27.0</c:v>
                </c:pt>
                <c:pt idx="932">
                  <c:v>26.7</c:v>
                </c:pt>
                <c:pt idx="933">
                  <c:v>26.9</c:v>
                </c:pt>
                <c:pt idx="934">
                  <c:v>27.0</c:v>
                </c:pt>
                <c:pt idx="935">
                  <c:v>26.6</c:v>
                </c:pt>
                <c:pt idx="936">
                  <c:v>26.3</c:v>
                </c:pt>
                <c:pt idx="937">
                  <c:v>27.5</c:v>
                </c:pt>
                <c:pt idx="938">
                  <c:v>27.5</c:v>
                </c:pt>
                <c:pt idx="939">
                  <c:v>26.4</c:v>
                </c:pt>
                <c:pt idx="940">
                  <c:v>26.1</c:v>
                </c:pt>
                <c:pt idx="941">
                  <c:v>26.5</c:v>
                </c:pt>
                <c:pt idx="942">
                  <c:v>26.0</c:v>
                </c:pt>
                <c:pt idx="943">
                  <c:v>26.5</c:v>
                </c:pt>
                <c:pt idx="944">
                  <c:v>27.4</c:v>
                </c:pt>
                <c:pt idx="945">
                  <c:v>26.6</c:v>
                </c:pt>
                <c:pt idx="946">
                  <c:v>26.4</c:v>
                </c:pt>
                <c:pt idx="947">
                  <c:v>26.8</c:v>
                </c:pt>
                <c:pt idx="948">
                  <c:v>26.5</c:v>
                </c:pt>
                <c:pt idx="949">
                  <c:v>27.0</c:v>
                </c:pt>
                <c:pt idx="950">
                  <c:v>26.7</c:v>
                </c:pt>
                <c:pt idx="951">
                  <c:v>26.5</c:v>
                </c:pt>
                <c:pt idx="952">
                  <c:v>26.7</c:v>
                </c:pt>
                <c:pt idx="953">
                  <c:v>26.6</c:v>
                </c:pt>
                <c:pt idx="954">
                  <c:v>26.3</c:v>
                </c:pt>
                <c:pt idx="955">
                  <c:v>26.1</c:v>
                </c:pt>
                <c:pt idx="956">
                  <c:v>26.8</c:v>
                </c:pt>
                <c:pt idx="957">
                  <c:v>27.0</c:v>
                </c:pt>
                <c:pt idx="958">
                  <c:v>27.1</c:v>
                </c:pt>
                <c:pt idx="959">
                  <c:v>26.4</c:v>
                </c:pt>
                <c:pt idx="960">
                  <c:v>26.6</c:v>
                </c:pt>
                <c:pt idx="961">
                  <c:v>26.5</c:v>
                </c:pt>
                <c:pt idx="962">
                  <c:v>26.4</c:v>
                </c:pt>
                <c:pt idx="963">
                  <c:v>27.0</c:v>
                </c:pt>
                <c:pt idx="964">
                  <c:v>26.1</c:v>
                </c:pt>
                <c:pt idx="965">
                  <c:v>26.3</c:v>
                </c:pt>
                <c:pt idx="966">
                  <c:v>27.0</c:v>
                </c:pt>
                <c:pt idx="967">
                  <c:v>26.3</c:v>
                </c:pt>
                <c:pt idx="968">
                  <c:v>25.9</c:v>
                </c:pt>
                <c:pt idx="969">
                  <c:v>26.4</c:v>
                </c:pt>
                <c:pt idx="970">
                  <c:v>27.0</c:v>
                </c:pt>
                <c:pt idx="971">
                  <c:v>26.5</c:v>
                </c:pt>
                <c:pt idx="972">
                  <c:v>26.6</c:v>
                </c:pt>
                <c:pt idx="973">
                  <c:v>26.6</c:v>
                </c:pt>
                <c:pt idx="974">
                  <c:v>26.4</c:v>
                </c:pt>
                <c:pt idx="975">
                  <c:v>25.8</c:v>
                </c:pt>
                <c:pt idx="976">
                  <c:v>25.9</c:v>
                </c:pt>
                <c:pt idx="977">
                  <c:v>25.7</c:v>
                </c:pt>
                <c:pt idx="978">
                  <c:v>26.6</c:v>
                </c:pt>
                <c:pt idx="979">
                  <c:v>26.6</c:v>
                </c:pt>
                <c:pt idx="980">
                  <c:v>26.6</c:v>
                </c:pt>
                <c:pt idx="981">
                  <c:v>26.2</c:v>
                </c:pt>
                <c:pt idx="982">
                  <c:v>26.4</c:v>
                </c:pt>
                <c:pt idx="983">
                  <c:v>26.5</c:v>
                </c:pt>
                <c:pt idx="984">
                  <c:v>26.4</c:v>
                </c:pt>
                <c:pt idx="985">
                  <c:v>26.2</c:v>
                </c:pt>
                <c:pt idx="986">
                  <c:v>27.5</c:v>
                </c:pt>
                <c:pt idx="987">
                  <c:v>26.1</c:v>
                </c:pt>
                <c:pt idx="988">
                  <c:v>27.0</c:v>
                </c:pt>
                <c:pt idx="989">
                  <c:v>27.7</c:v>
                </c:pt>
                <c:pt idx="990">
                  <c:v>26.5</c:v>
                </c:pt>
                <c:pt idx="991">
                  <c:v>26.4</c:v>
                </c:pt>
                <c:pt idx="992">
                  <c:v>25.9</c:v>
                </c:pt>
                <c:pt idx="993">
                  <c:v>26.5</c:v>
                </c:pt>
                <c:pt idx="994">
                  <c:v>26.5</c:v>
                </c:pt>
                <c:pt idx="995">
                  <c:v>25.9</c:v>
                </c:pt>
                <c:pt idx="996">
                  <c:v>26.5</c:v>
                </c:pt>
                <c:pt idx="997">
                  <c:v>26.6</c:v>
                </c:pt>
                <c:pt idx="998">
                  <c:v>26.7</c:v>
                </c:pt>
                <c:pt idx="999">
                  <c:v>25.9</c:v>
                </c:pt>
                <c:pt idx="1000">
                  <c:v>26.0</c:v>
                </c:pt>
                <c:pt idx="1001">
                  <c:v>25.6</c:v>
                </c:pt>
                <c:pt idx="1002">
                  <c:v>25.7</c:v>
                </c:pt>
                <c:pt idx="1003">
                  <c:v>26.2</c:v>
                </c:pt>
                <c:pt idx="1004">
                  <c:v>26.0</c:v>
                </c:pt>
                <c:pt idx="1005">
                  <c:v>26.2</c:v>
                </c:pt>
                <c:pt idx="1006">
                  <c:v>26.4</c:v>
                </c:pt>
                <c:pt idx="1007">
                  <c:v>25.8</c:v>
                </c:pt>
                <c:pt idx="1008">
                  <c:v>26.5</c:v>
                </c:pt>
                <c:pt idx="1009">
                  <c:v>26.2</c:v>
                </c:pt>
                <c:pt idx="1010">
                  <c:v>25.4</c:v>
                </c:pt>
                <c:pt idx="1011">
                  <c:v>25.4</c:v>
                </c:pt>
                <c:pt idx="1012">
                  <c:v>26.2</c:v>
                </c:pt>
                <c:pt idx="1013">
                  <c:v>25.7</c:v>
                </c:pt>
                <c:pt idx="1014">
                  <c:v>26.4</c:v>
                </c:pt>
                <c:pt idx="1015">
                  <c:v>26.1</c:v>
                </c:pt>
                <c:pt idx="1016">
                  <c:v>26.4</c:v>
                </c:pt>
                <c:pt idx="1017">
                  <c:v>25.8</c:v>
                </c:pt>
                <c:pt idx="1018">
                  <c:v>26.3</c:v>
                </c:pt>
                <c:pt idx="1019">
                  <c:v>26.5</c:v>
                </c:pt>
                <c:pt idx="1020">
                  <c:v>26.5</c:v>
                </c:pt>
                <c:pt idx="1021">
                  <c:v>26.2</c:v>
                </c:pt>
                <c:pt idx="1022">
                  <c:v>25.7</c:v>
                </c:pt>
                <c:pt idx="1023">
                  <c:v>27.5</c:v>
                </c:pt>
                <c:pt idx="1024">
                  <c:v>26.3</c:v>
                </c:pt>
                <c:pt idx="1025">
                  <c:v>26.2</c:v>
                </c:pt>
                <c:pt idx="1026">
                  <c:v>26.4</c:v>
                </c:pt>
                <c:pt idx="1027">
                  <c:v>26.1</c:v>
                </c:pt>
                <c:pt idx="1028">
                  <c:v>26.0</c:v>
                </c:pt>
                <c:pt idx="1029">
                  <c:v>26.3</c:v>
                </c:pt>
                <c:pt idx="1030">
                  <c:v>26.5</c:v>
                </c:pt>
                <c:pt idx="1031">
                  <c:v>27.0</c:v>
                </c:pt>
                <c:pt idx="1032">
                  <c:v>26.0</c:v>
                </c:pt>
                <c:pt idx="1033">
                  <c:v>25.5</c:v>
                </c:pt>
                <c:pt idx="1034">
                  <c:v>26.1</c:v>
                </c:pt>
                <c:pt idx="1035">
                  <c:v>25.8</c:v>
                </c:pt>
                <c:pt idx="1036">
                  <c:v>25.9</c:v>
                </c:pt>
                <c:pt idx="1037">
                  <c:v>26.3</c:v>
                </c:pt>
                <c:pt idx="1038">
                  <c:v>25.3</c:v>
                </c:pt>
                <c:pt idx="1039">
                  <c:v>26.1</c:v>
                </c:pt>
                <c:pt idx="1040">
                  <c:v>25.6</c:v>
                </c:pt>
                <c:pt idx="1041">
                  <c:v>25.7</c:v>
                </c:pt>
                <c:pt idx="1042">
                  <c:v>25.5</c:v>
                </c:pt>
                <c:pt idx="1043">
                  <c:v>25.8</c:v>
                </c:pt>
                <c:pt idx="1044">
                  <c:v>26.1</c:v>
                </c:pt>
                <c:pt idx="1045">
                  <c:v>26.3</c:v>
                </c:pt>
                <c:pt idx="1046">
                  <c:v>26.1</c:v>
                </c:pt>
                <c:pt idx="1047">
                  <c:v>26.2</c:v>
                </c:pt>
                <c:pt idx="1048">
                  <c:v>25.5</c:v>
                </c:pt>
                <c:pt idx="1049">
                  <c:v>26.2</c:v>
                </c:pt>
                <c:pt idx="1050">
                  <c:v>26.5</c:v>
                </c:pt>
                <c:pt idx="1051">
                  <c:v>25.6</c:v>
                </c:pt>
                <c:pt idx="1052">
                  <c:v>25.9</c:v>
                </c:pt>
                <c:pt idx="1053">
                  <c:v>26.1</c:v>
                </c:pt>
                <c:pt idx="1054">
                  <c:v>26.0</c:v>
                </c:pt>
                <c:pt idx="1055">
                  <c:v>25.9</c:v>
                </c:pt>
                <c:pt idx="1056">
                  <c:v>26.1</c:v>
                </c:pt>
                <c:pt idx="1057">
                  <c:v>26.8</c:v>
                </c:pt>
                <c:pt idx="1058">
                  <c:v>26.1</c:v>
                </c:pt>
                <c:pt idx="1059">
                  <c:v>25.7</c:v>
                </c:pt>
                <c:pt idx="1060">
                  <c:v>25.9</c:v>
                </c:pt>
                <c:pt idx="1061">
                  <c:v>26.3</c:v>
                </c:pt>
                <c:pt idx="1062">
                  <c:v>26.2</c:v>
                </c:pt>
                <c:pt idx="1063">
                  <c:v>25.9</c:v>
                </c:pt>
                <c:pt idx="1064">
                  <c:v>25.6</c:v>
                </c:pt>
                <c:pt idx="1065">
                  <c:v>26.3</c:v>
                </c:pt>
                <c:pt idx="1066">
                  <c:v>26.0</c:v>
                </c:pt>
                <c:pt idx="1067">
                  <c:v>25.2</c:v>
                </c:pt>
                <c:pt idx="1068">
                  <c:v>25.5</c:v>
                </c:pt>
                <c:pt idx="1069">
                  <c:v>25.4</c:v>
                </c:pt>
                <c:pt idx="1070">
                  <c:v>25.7</c:v>
                </c:pt>
                <c:pt idx="1071">
                  <c:v>25.5</c:v>
                </c:pt>
                <c:pt idx="1072">
                  <c:v>26.3</c:v>
                </c:pt>
                <c:pt idx="1073">
                  <c:v>25.7</c:v>
                </c:pt>
                <c:pt idx="1074">
                  <c:v>25.9</c:v>
                </c:pt>
                <c:pt idx="1075">
                  <c:v>26.2</c:v>
                </c:pt>
                <c:pt idx="1076">
                  <c:v>25.6</c:v>
                </c:pt>
                <c:pt idx="1077">
                  <c:v>25.9</c:v>
                </c:pt>
                <c:pt idx="1078">
                  <c:v>25.7</c:v>
                </c:pt>
                <c:pt idx="1079">
                  <c:v>25.7</c:v>
                </c:pt>
                <c:pt idx="1080">
                  <c:v>25.5</c:v>
                </c:pt>
                <c:pt idx="1081">
                  <c:v>26.1</c:v>
                </c:pt>
                <c:pt idx="1082">
                  <c:v>26.4</c:v>
                </c:pt>
                <c:pt idx="1083">
                  <c:v>25.3</c:v>
                </c:pt>
                <c:pt idx="1084">
                  <c:v>25.2</c:v>
                </c:pt>
                <c:pt idx="1085">
                  <c:v>25.8</c:v>
                </c:pt>
                <c:pt idx="1086">
                  <c:v>25.0</c:v>
                </c:pt>
                <c:pt idx="1087">
                  <c:v>26.2</c:v>
                </c:pt>
                <c:pt idx="1088">
                  <c:v>26.0</c:v>
                </c:pt>
                <c:pt idx="1089">
                  <c:v>26.1</c:v>
                </c:pt>
                <c:pt idx="1090">
                  <c:v>25.8</c:v>
                </c:pt>
                <c:pt idx="1091">
                  <c:v>26.1</c:v>
                </c:pt>
                <c:pt idx="1092">
                  <c:v>25.6</c:v>
                </c:pt>
                <c:pt idx="1093">
                  <c:v>25.8</c:v>
                </c:pt>
                <c:pt idx="1094">
                  <c:v>26.0</c:v>
                </c:pt>
                <c:pt idx="1095">
                  <c:v>26.3</c:v>
                </c:pt>
                <c:pt idx="1096">
                  <c:v>25.4</c:v>
                </c:pt>
                <c:pt idx="1097">
                  <c:v>25.8</c:v>
                </c:pt>
                <c:pt idx="1098">
                  <c:v>26.5</c:v>
                </c:pt>
                <c:pt idx="1099">
                  <c:v>26.2</c:v>
                </c:pt>
                <c:pt idx="1100">
                  <c:v>26.2</c:v>
                </c:pt>
                <c:pt idx="1101">
                  <c:v>25.2</c:v>
                </c:pt>
                <c:pt idx="1102">
                  <c:v>26.6</c:v>
                </c:pt>
                <c:pt idx="1103">
                  <c:v>25.1</c:v>
                </c:pt>
                <c:pt idx="1104">
                  <c:v>25.7</c:v>
                </c:pt>
                <c:pt idx="1105">
                  <c:v>26.1</c:v>
                </c:pt>
                <c:pt idx="1106">
                  <c:v>26.4</c:v>
                </c:pt>
                <c:pt idx="1107">
                  <c:v>26.0</c:v>
                </c:pt>
                <c:pt idx="1108">
                  <c:v>25.0</c:v>
                </c:pt>
                <c:pt idx="1109">
                  <c:v>26.2</c:v>
                </c:pt>
                <c:pt idx="1110">
                  <c:v>26.1</c:v>
                </c:pt>
                <c:pt idx="1111">
                  <c:v>25.7</c:v>
                </c:pt>
                <c:pt idx="1112">
                  <c:v>25.4</c:v>
                </c:pt>
                <c:pt idx="1113">
                  <c:v>25.6</c:v>
                </c:pt>
                <c:pt idx="1114">
                  <c:v>25.8</c:v>
                </c:pt>
                <c:pt idx="1115">
                  <c:v>25.7</c:v>
                </c:pt>
                <c:pt idx="1116">
                  <c:v>25.7</c:v>
                </c:pt>
                <c:pt idx="1117">
                  <c:v>26.1</c:v>
                </c:pt>
                <c:pt idx="1118">
                  <c:v>25.9</c:v>
                </c:pt>
                <c:pt idx="1119">
                  <c:v>25.9</c:v>
                </c:pt>
                <c:pt idx="1120">
                  <c:v>25.1</c:v>
                </c:pt>
                <c:pt idx="1121">
                  <c:v>26.2</c:v>
                </c:pt>
                <c:pt idx="1122">
                  <c:v>25.9</c:v>
                </c:pt>
                <c:pt idx="1123">
                  <c:v>26.3</c:v>
                </c:pt>
                <c:pt idx="1124">
                  <c:v>26.0</c:v>
                </c:pt>
                <c:pt idx="1125">
                  <c:v>25.7</c:v>
                </c:pt>
                <c:pt idx="1126">
                  <c:v>25.5</c:v>
                </c:pt>
                <c:pt idx="1127">
                  <c:v>25.5</c:v>
                </c:pt>
                <c:pt idx="1128">
                  <c:v>25.8</c:v>
                </c:pt>
                <c:pt idx="1129">
                  <c:v>25.6</c:v>
                </c:pt>
                <c:pt idx="1130">
                  <c:v>25.7</c:v>
                </c:pt>
                <c:pt idx="1131">
                  <c:v>26.0</c:v>
                </c:pt>
                <c:pt idx="1132">
                  <c:v>25.4</c:v>
                </c:pt>
                <c:pt idx="1133">
                  <c:v>25.4</c:v>
                </c:pt>
                <c:pt idx="1134">
                  <c:v>26.1</c:v>
                </c:pt>
                <c:pt idx="1135">
                  <c:v>24.9</c:v>
                </c:pt>
                <c:pt idx="1136">
                  <c:v>25.1</c:v>
                </c:pt>
                <c:pt idx="1137">
                  <c:v>25.6</c:v>
                </c:pt>
                <c:pt idx="1138">
                  <c:v>25.3</c:v>
                </c:pt>
                <c:pt idx="1139">
                  <c:v>25.6</c:v>
                </c:pt>
                <c:pt idx="1140">
                  <c:v>25.1</c:v>
                </c:pt>
                <c:pt idx="1141">
                  <c:v>25.6</c:v>
                </c:pt>
                <c:pt idx="1142">
                  <c:v>25.8</c:v>
                </c:pt>
                <c:pt idx="1143">
                  <c:v>25.8</c:v>
                </c:pt>
                <c:pt idx="1144">
                  <c:v>25.7</c:v>
                </c:pt>
                <c:pt idx="1145">
                  <c:v>24.9</c:v>
                </c:pt>
                <c:pt idx="1146">
                  <c:v>25.2</c:v>
                </c:pt>
                <c:pt idx="1147">
                  <c:v>25.9</c:v>
                </c:pt>
                <c:pt idx="1148">
                  <c:v>25.1</c:v>
                </c:pt>
                <c:pt idx="1149">
                  <c:v>25.7</c:v>
                </c:pt>
                <c:pt idx="1150">
                  <c:v>25.3</c:v>
                </c:pt>
                <c:pt idx="1151">
                  <c:v>25.5</c:v>
                </c:pt>
                <c:pt idx="1152">
                  <c:v>25.0</c:v>
                </c:pt>
                <c:pt idx="1153">
                  <c:v>25.1</c:v>
                </c:pt>
                <c:pt idx="1154">
                  <c:v>25.1</c:v>
                </c:pt>
                <c:pt idx="1155">
                  <c:v>25.2</c:v>
                </c:pt>
                <c:pt idx="1156">
                  <c:v>25.4</c:v>
                </c:pt>
                <c:pt idx="1157">
                  <c:v>25.6</c:v>
                </c:pt>
                <c:pt idx="1158">
                  <c:v>24.9</c:v>
                </c:pt>
                <c:pt idx="1159">
                  <c:v>25.9</c:v>
                </c:pt>
                <c:pt idx="1160">
                  <c:v>26.0</c:v>
                </c:pt>
                <c:pt idx="1161">
                  <c:v>26.5</c:v>
                </c:pt>
                <c:pt idx="1162">
                  <c:v>25.7</c:v>
                </c:pt>
                <c:pt idx="1163">
                  <c:v>25.7</c:v>
                </c:pt>
                <c:pt idx="1164">
                  <c:v>25.7</c:v>
                </c:pt>
                <c:pt idx="1165">
                  <c:v>26.1</c:v>
                </c:pt>
                <c:pt idx="1166">
                  <c:v>25.3</c:v>
                </c:pt>
                <c:pt idx="1167">
                  <c:v>25.8</c:v>
                </c:pt>
                <c:pt idx="1168">
                  <c:v>25.5</c:v>
                </c:pt>
                <c:pt idx="1169">
                  <c:v>25.7</c:v>
                </c:pt>
                <c:pt idx="1170">
                  <c:v>25.2</c:v>
                </c:pt>
                <c:pt idx="1171">
                  <c:v>25.4</c:v>
                </c:pt>
                <c:pt idx="1172">
                  <c:v>26.0</c:v>
                </c:pt>
                <c:pt idx="1173">
                  <c:v>25.6</c:v>
                </c:pt>
                <c:pt idx="1174">
                  <c:v>25.4</c:v>
                </c:pt>
                <c:pt idx="1175">
                  <c:v>25.0</c:v>
                </c:pt>
                <c:pt idx="1176">
                  <c:v>25.6</c:v>
                </c:pt>
                <c:pt idx="1177">
                  <c:v>26.1</c:v>
                </c:pt>
                <c:pt idx="1178">
                  <c:v>25.6</c:v>
                </c:pt>
                <c:pt idx="1179">
                  <c:v>25.2</c:v>
                </c:pt>
                <c:pt idx="1180">
                  <c:v>25.9</c:v>
                </c:pt>
                <c:pt idx="1181">
                  <c:v>25.8</c:v>
                </c:pt>
                <c:pt idx="1182">
                  <c:v>25.1</c:v>
                </c:pt>
                <c:pt idx="1183">
                  <c:v>25.7</c:v>
                </c:pt>
                <c:pt idx="1184">
                  <c:v>25.8</c:v>
                </c:pt>
                <c:pt idx="1185">
                  <c:v>25.5</c:v>
                </c:pt>
                <c:pt idx="1186">
                  <c:v>26.2</c:v>
                </c:pt>
                <c:pt idx="1187">
                  <c:v>25.9</c:v>
                </c:pt>
                <c:pt idx="1188">
                  <c:v>25.4</c:v>
                </c:pt>
                <c:pt idx="1189">
                  <c:v>26.0</c:v>
                </c:pt>
                <c:pt idx="1190">
                  <c:v>25.7</c:v>
                </c:pt>
                <c:pt idx="1191">
                  <c:v>25.5</c:v>
                </c:pt>
                <c:pt idx="1192">
                  <c:v>25.4</c:v>
                </c:pt>
                <c:pt idx="1193">
                  <c:v>25.5</c:v>
                </c:pt>
                <c:pt idx="1194">
                  <c:v>24.8</c:v>
                </c:pt>
                <c:pt idx="1195">
                  <c:v>25.2</c:v>
                </c:pt>
                <c:pt idx="1196">
                  <c:v>26.0</c:v>
                </c:pt>
                <c:pt idx="1197">
                  <c:v>25.4</c:v>
                </c:pt>
                <c:pt idx="1198">
                  <c:v>25.4</c:v>
                </c:pt>
                <c:pt idx="1199">
                  <c:v>25.7</c:v>
                </c:pt>
                <c:pt idx="1200">
                  <c:v>26.6</c:v>
                </c:pt>
                <c:pt idx="1201">
                  <c:v>25.3</c:v>
                </c:pt>
                <c:pt idx="1202">
                  <c:v>25.2</c:v>
                </c:pt>
                <c:pt idx="1203">
                  <c:v>25.4</c:v>
                </c:pt>
                <c:pt idx="1204">
                  <c:v>25.6</c:v>
                </c:pt>
                <c:pt idx="1205">
                  <c:v>26.7</c:v>
                </c:pt>
                <c:pt idx="1206">
                  <c:v>25.3</c:v>
                </c:pt>
                <c:pt idx="1207">
                  <c:v>25.5</c:v>
                </c:pt>
                <c:pt idx="1208">
                  <c:v>25.4</c:v>
                </c:pt>
                <c:pt idx="1209">
                  <c:v>26.1</c:v>
                </c:pt>
                <c:pt idx="1210">
                  <c:v>25.7</c:v>
                </c:pt>
                <c:pt idx="1211">
                  <c:v>25.5</c:v>
                </c:pt>
                <c:pt idx="1212">
                  <c:v>25.4</c:v>
                </c:pt>
                <c:pt idx="1213">
                  <c:v>25.3</c:v>
                </c:pt>
                <c:pt idx="1214">
                  <c:v>25.8</c:v>
                </c:pt>
                <c:pt idx="1215">
                  <c:v>25.1</c:v>
                </c:pt>
                <c:pt idx="1216">
                  <c:v>25.4</c:v>
                </c:pt>
                <c:pt idx="1217">
                  <c:v>25.2</c:v>
                </c:pt>
                <c:pt idx="1218">
                  <c:v>25.4</c:v>
                </c:pt>
                <c:pt idx="1219">
                  <c:v>24.8</c:v>
                </c:pt>
                <c:pt idx="1220">
                  <c:v>26.0</c:v>
                </c:pt>
                <c:pt idx="1221">
                  <c:v>25.6</c:v>
                </c:pt>
                <c:pt idx="1222">
                  <c:v>25.9</c:v>
                </c:pt>
                <c:pt idx="1223">
                  <c:v>25.3</c:v>
                </c:pt>
                <c:pt idx="1224">
                  <c:v>25.9</c:v>
                </c:pt>
                <c:pt idx="1225">
                  <c:v>25.0</c:v>
                </c:pt>
                <c:pt idx="1226">
                  <c:v>24.7</c:v>
                </c:pt>
                <c:pt idx="1227">
                  <c:v>25.4</c:v>
                </c:pt>
                <c:pt idx="1228">
                  <c:v>25.7</c:v>
                </c:pt>
                <c:pt idx="1229">
                  <c:v>25.6</c:v>
                </c:pt>
                <c:pt idx="1230">
                  <c:v>26.2</c:v>
                </c:pt>
                <c:pt idx="1231">
                  <c:v>25.5</c:v>
                </c:pt>
                <c:pt idx="1232">
                  <c:v>25.1</c:v>
                </c:pt>
                <c:pt idx="1233">
                  <c:v>26.3</c:v>
                </c:pt>
                <c:pt idx="1234">
                  <c:v>25.1</c:v>
                </c:pt>
                <c:pt idx="1235">
                  <c:v>26.1</c:v>
                </c:pt>
                <c:pt idx="1236">
                  <c:v>25.1</c:v>
                </c:pt>
                <c:pt idx="1237">
                  <c:v>25.3</c:v>
                </c:pt>
                <c:pt idx="1238">
                  <c:v>25.0</c:v>
                </c:pt>
                <c:pt idx="1239">
                  <c:v>25.7</c:v>
                </c:pt>
                <c:pt idx="1240">
                  <c:v>25.0</c:v>
                </c:pt>
                <c:pt idx="1241">
                  <c:v>24.7</c:v>
                </c:pt>
                <c:pt idx="1242">
                  <c:v>25.7</c:v>
                </c:pt>
                <c:pt idx="1243">
                  <c:v>24.7</c:v>
                </c:pt>
                <c:pt idx="1244">
                  <c:v>26.3</c:v>
                </c:pt>
                <c:pt idx="1245">
                  <c:v>25.6</c:v>
                </c:pt>
                <c:pt idx="1246">
                  <c:v>25.4</c:v>
                </c:pt>
                <c:pt idx="1247">
                  <c:v>24.8</c:v>
                </c:pt>
                <c:pt idx="1248">
                  <c:v>25.3</c:v>
                </c:pt>
                <c:pt idx="1249">
                  <c:v>25.4</c:v>
                </c:pt>
                <c:pt idx="1250">
                  <c:v>25.7</c:v>
                </c:pt>
                <c:pt idx="1251">
                  <c:v>26.0</c:v>
                </c:pt>
                <c:pt idx="1252">
                  <c:v>25.3</c:v>
                </c:pt>
                <c:pt idx="1253">
                  <c:v>25.0</c:v>
                </c:pt>
                <c:pt idx="1254">
                  <c:v>25.2</c:v>
                </c:pt>
                <c:pt idx="1255">
                  <c:v>25.5</c:v>
                </c:pt>
                <c:pt idx="1256">
                  <c:v>26.0</c:v>
                </c:pt>
                <c:pt idx="1257">
                  <c:v>25.0</c:v>
                </c:pt>
                <c:pt idx="1258">
                  <c:v>24.9</c:v>
                </c:pt>
                <c:pt idx="1259">
                  <c:v>25.4</c:v>
                </c:pt>
                <c:pt idx="1260">
                  <c:v>25.3</c:v>
                </c:pt>
                <c:pt idx="1261">
                  <c:v>25.5</c:v>
                </c:pt>
                <c:pt idx="1262">
                  <c:v>25.2</c:v>
                </c:pt>
                <c:pt idx="1263">
                  <c:v>25.6</c:v>
                </c:pt>
                <c:pt idx="1264">
                  <c:v>25.7</c:v>
                </c:pt>
                <c:pt idx="1265">
                  <c:v>25.0</c:v>
                </c:pt>
                <c:pt idx="1266">
                  <c:v>25.6</c:v>
                </c:pt>
                <c:pt idx="1267">
                  <c:v>25.5</c:v>
                </c:pt>
                <c:pt idx="1268">
                  <c:v>25.6</c:v>
                </c:pt>
                <c:pt idx="1269">
                  <c:v>25.5</c:v>
                </c:pt>
                <c:pt idx="1270">
                  <c:v>25.8</c:v>
                </c:pt>
                <c:pt idx="1271">
                  <c:v>25.0</c:v>
                </c:pt>
                <c:pt idx="1272">
                  <c:v>26.4</c:v>
                </c:pt>
                <c:pt idx="1273">
                  <c:v>25.9</c:v>
                </c:pt>
                <c:pt idx="1274">
                  <c:v>25.4</c:v>
                </c:pt>
                <c:pt idx="1275">
                  <c:v>24.9</c:v>
                </c:pt>
                <c:pt idx="1276">
                  <c:v>24.8</c:v>
                </c:pt>
                <c:pt idx="1277">
                  <c:v>26.1</c:v>
                </c:pt>
                <c:pt idx="1278">
                  <c:v>25.1</c:v>
                </c:pt>
                <c:pt idx="1279">
                  <c:v>25.9</c:v>
                </c:pt>
                <c:pt idx="1280">
                  <c:v>24.6</c:v>
                </c:pt>
                <c:pt idx="1281">
                  <c:v>25.3</c:v>
                </c:pt>
                <c:pt idx="1282">
                  <c:v>24.9</c:v>
                </c:pt>
                <c:pt idx="1283">
                  <c:v>25.9</c:v>
                </c:pt>
                <c:pt idx="1284">
                  <c:v>24.7</c:v>
                </c:pt>
                <c:pt idx="1285">
                  <c:v>25.9</c:v>
                </c:pt>
                <c:pt idx="1286">
                  <c:v>24.8</c:v>
                </c:pt>
                <c:pt idx="1287">
                  <c:v>25.9</c:v>
                </c:pt>
                <c:pt idx="1288">
                  <c:v>25.3</c:v>
                </c:pt>
                <c:pt idx="1289">
                  <c:v>25.8</c:v>
                </c:pt>
                <c:pt idx="1290">
                  <c:v>25.5</c:v>
                </c:pt>
                <c:pt idx="1291">
                  <c:v>25.2</c:v>
                </c:pt>
                <c:pt idx="1292">
                  <c:v>25.2</c:v>
                </c:pt>
                <c:pt idx="1293">
                  <c:v>25.3</c:v>
                </c:pt>
                <c:pt idx="1294">
                  <c:v>25.4</c:v>
                </c:pt>
                <c:pt idx="1295">
                  <c:v>25.4</c:v>
                </c:pt>
                <c:pt idx="1296">
                  <c:v>25.4</c:v>
                </c:pt>
                <c:pt idx="1297">
                  <c:v>25.2</c:v>
                </c:pt>
                <c:pt idx="1298">
                  <c:v>25.0</c:v>
                </c:pt>
                <c:pt idx="1299">
                  <c:v>25.1</c:v>
                </c:pt>
                <c:pt idx="1300">
                  <c:v>24.7</c:v>
                </c:pt>
                <c:pt idx="1301">
                  <c:v>24.7</c:v>
                </c:pt>
                <c:pt idx="1302">
                  <c:v>25.3</c:v>
                </c:pt>
                <c:pt idx="1303">
                  <c:v>24.9</c:v>
                </c:pt>
                <c:pt idx="1304">
                  <c:v>25.4</c:v>
                </c:pt>
                <c:pt idx="1305">
                  <c:v>25.4</c:v>
                </c:pt>
                <c:pt idx="1306">
                  <c:v>25.2</c:v>
                </c:pt>
                <c:pt idx="1307">
                  <c:v>25.4</c:v>
                </c:pt>
                <c:pt idx="1308">
                  <c:v>25.7</c:v>
                </c:pt>
                <c:pt idx="1309">
                  <c:v>25.6</c:v>
                </c:pt>
                <c:pt idx="1310">
                  <c:v>25.5</c:v>
                </c:pt>
                <c:pt idx="1311">
                  <c:v>25.1</c:v>
                </c:pt>
                <c:pt idx="1312">
                  <c:v>25.5</c:v>
                </c:pt>
                <c:pt idx="1313">
                  <c:v>24.7</c:v>
                </c:pt>
                <c:pt idx="1314">
                  <c:v>25.6</c:v>
                </c:pt>
                <c:pt idx="1315">
                  <c:v>25.0</c:v>
                </c:pt>
                <c:pt idx="1316">
                  <c:v>25.0</c:v>
                </c:pt>
                <c:pt idx="1317">
                  <c:v>25.0</c:v>
                </c:pt>
                <c:pt idx="1318">
                  <c:v>25.1</c:v>
                </c:pt>
                <c:pt idx="1319">
                  <c:v>26.2</c:v>
                </c:pt>
                <c:pt idx="1320">
                  <c:v>25.5</c:v>
                </c:pt>
                <c:pt idx="1321">
                  <c:v>25.1</c:v>
                </c:pt>
                <c:pt idx="1322">
                  <c:v>25.2</c:v>
                </c:pt>
                <c:pt idx="1323">
                  <c:v>25.8</c:v>
                </c:pt>
                <c:pt idx="1324">
                  <c:v>25.6</c:v>
                </c:pt>
                <c:pt idx="1325">
                  <c:v>25.6</c:v>
                </c:pt>
                <c:pt idx="1326">
                  <c:v>25.1</c:v>
                </c:pt>
                <c:pt idx="1327">
                  <c:v>25.4</c:v>
                </c:pt>
                <c:pt idx="1328">
                  <c:v>25.6</c:v>
                </c:pt>
                <c:pt idx="1329">
                  <c:v>25.3</c:v>
                </c:pt>
                <c:pt idx="1330">
                  <c:v>25.2</c:v>
                </c:pt>
                <c:pt idx="1331">
                  <c:v>25.7</c:v>
                </c:pt>
                <c:pt idx="1332">
                  <c:v>24.8</c:v>
                </c:pt>
                <c:pt idx="1333">
                  <c:v>24.6</c:v>
                </c:pt>
                <c:pt idx="1334">
                  <c:v>25.4</c:v>
                </c:pt>
                <c:pt idx="1335">
                  <c:v>24.8</c:v>
                </c:pt>
                <c:pt idx="1336">
                  <c:v>24.4</c:v>
                </c:pt>
                <c:pt idx="1337">
                  <c:v>26.2</c:v>
                </c:pt>
                <c:pt idx="1338">
                  <c:v>25.4</c:v>
                </c:pt>
                <c:pt idx="1339">
                  <c:v>25.5</c:v>
                </c:pt>
                <c:pt idx="1340">
                  <c:v>25.1</c:v>
                </c:pt>
                <c:pt idx="1341">
                  <c:v>26.0</c:v>
                </c:pt>
                <c:pt idx="1342">
                  <c:v>25.4</c:v>
                </c:pt>
                <c:pt idx="1343">
                  <c:v>24.4</c:v>
                </c:pt>
                <c:pt idx="1344">
                  <c:v>25.8</c:v>
                </c:pt>
                <c:pt idx="1345">
                  <c:v>24.4</c:v>
                </c:pt>
                <c:pt idx="1346">
                  <c:v>25.3</c:v>
                </c:pt>
                <c:pt idx="1347">
                  <c:v>25.1</c:v>
                </c:pt>
                <c:pt idx="1348">
                  <c:v>24.7</c:v>
                </c:pt>
                <c:pt idx="1349">
                  <c:v>25.2</c:v>
                </c:pt>
                <c:pt idx="1350">
                  <c:v>25.3</c:v>
                </c:pt>
                <c:pt idx="1351">
                  <c:v>25.1</c:v>
                </c:pt>
                <c:pt idx="1352">
                  <c:v>24.6</c:v>
                </c:pt>
                <c:pt idx="1353">
                  <c:v>25.1</c:v>
                </c:pt>
                <c:pt idx="1354">
                  <c:v>24.7</c:v>
                </c:pt>
                <c:pt idx="1355">
                  <c:v>25.2</c:v>
                </c:pt>
                <c:pt idx="1356">
                  <c:v>25.4</c:v>
                </c:pt>
                <c:pt idx="1357">
                  <c:v>25.4</c:v>
                </c:pt>
                <c:pt idx="1358">
                  <c:v>24.7</c:v>
                </c:pt>
                <c:pt idx="1359">
                  <c:v>25.0</c:v>
                </c:pt>
                <c:pt idx="1360">
                  <c:v>24.8</c:v>
                </c:pt>
                <c:pt idx="1361">
                  <c:v>25.6</c:v>
                </c:pt>
                <c:pt idx="1362">
                  <c:v>25.5</c:v>
                </c:pt>
                <c:pt idx="1363">
                  <c:v>25.1</c:v>
                </c:pt>
                <c:pt idx="1364">
                  <c:v>25.3</c:v>
                </c:pt>
                <c:pt idx="1365">
                  <c:v>25.1</c:v>
                </c:pt>
                <c:pt idx="1366">
                  <c:v>24.9</c:v>
                </c:pt>
                <c:pt idx="1367">
                  <c:v>25.3</c:v>
                </c:pt>
                <c:pt idx="1368">
                  <c:v>24.4</c:v>
                </c:pt>
                <c:pt idx="1369">
                  <c:v>24.9</c:v>
                </c:pt>
                <c:pt idx="1370">
                  <c:v>25.0</c:v>
                </c:pt>
                <c:pt idx="1371">
                  <c:v>25.1</c:v>
                </c:pt>
                <c:pt idx="1372">
                  <c:v>25.9</c:v>
                </c:pt>
                <c:pt idx="1373">
                  <c:v>25.0</c:v>
                </c:pt>
                <c:pt idx="1374">
                  <c:v>25.0</c:v>
                </c:pt>
                <c:pt idx="1375">
                  <c:v>24.8</c:v>
                </c:pt>
                <c:pt idx="1376">
                  <c:v>25.4</c:v>
                </c:pt>
                <c:pt idx="1377">
                  <c:v>24.5</c:v>
                </c:pt>
                <c:pt idx="1378">
                  <c:v>24.7</c:v>
                </c:pt>
                <c:pt idx="1379">
                  <c:v>24.7</c:v>
                </c:pt>
                <c:pt idx="1380">
                  <c:v>25.9</c:v>
                </c:pt>
                <c:pt idx="1381">
                  <c:v>25.0</c:v>
                </c:pt>
                <c:pt idx="1382">
                  <c:v>24.6</c:v>
                </c:pt>
                <c:pt idx="1383">
                  <c:v>24.3</c:v>
                </c:pt>
                <c:pt idx="1384">
                  <c:v>25.0</c:v>
                </c:pt>
                <c:pt idx="1385">
                  <c:v>25.1</c:v>
                </c:pt>
                <c:pt idx="1386">
                  <c:v>24.9</c:v>
                </c:pt>
                <c:pt idx="1387">
                  <c:v>25.6</c:v>
                </c:pt>
                <c:pt idx="1388">
                  <c:v>25.5</c:v>
                </c:pt>
                <c:pt idx="1389">
                  <c:v>24.5</c:v>
                </c:pt>
                <c:pt idx="1390">
                  <c:v>25.5</c:v>
                </c:pt>
                <c:pt idx="1391">
                  <c:v>24.6</c:v>
                </c:pt>
                <c:pt idx="1392">
                  <c:v>25.1</c:v>
                </c:pt>
                <c:pt idx="1393">
                  <c:v>24.9</c:v>
                </c:pt>
                <c:pt idx="1394">
                  <c:v>25.3</c:v>
                </c:pt>
                <c:pt idx="1395">
                  <c:v>24.9</c:v>
                </c:pt>
                <c:pt idx="1396">
                  <c:v>24.8</c:v>
                </c:pt>
                <c:pt idx="1397">
                  <c:v>25.3</c:v>
                </c:pt>
                <c:pt idx="1398">
                  <c:v>25.1</c:v>
                </c:pt>
                <c:pt idx="1399">
                  <c:v>24.8</c:v>
                </c:pt>
                <c:pt idx="1400">
                  <c:v>24.5</c:v>
                </c:pt>
                <c:pt idx="1401">
                  <c:v>25.2</c:v>
                </c:pt>
                <c:pt idx="1402">
                  <c:v>24.9</c:v>
                </c:pt>
                <c:pt idx="1403">
                  <c:v>24.9</c:v>
                </c:pt>
                <c:pt idx="1404">
                  <c:v>25.6</c:v>
                </c:pt>
                <c:pt idx="1405">
                  <c:v>24.4</c:v>
                </c:pt>
                <c:pt idx="1406">
                  <c:v>25.3</c:v>
                </c:pt>
                <c:pt idx="1407">
                  <c:v>24.5</c:v>
                </c:pt>
                <c:pt idx="1408">
                  <c:v>24.4</c:v>
                </c:pt>
                <c:pt idx="1409">
                  <c:v>25.1</c:v>
                </c:pt>
                <c:pt idx="1410">
                  <c:v>25.2</c:v>
                </c:pt>
                <c:pt idx="1411">
                  <c:v>25.0</c:v>
                </c:pt>
                <c:pt idx="1412">
                  <c:v>24.8</c:v>
                </c:pt>
                <c:pt idx="1413">
                  <c:v>24.7</c:v>
                </c:pt>
                <c:pt idx="1414">
                  <c:v>25.1</c:v>
                </c:pt>
                <c:pt idx="1415">
                  <c:v>24.5</c:v>
                </c:pt>
                <c:pt idx="1416">
                  <c:v>24.8</c:v>
                </c:pt>
                <c:pt idx="1417">
                  <c:v>25.2</c:v>
                </c:pt>
                <c:pt idx="1418">
                  <c:v>25.3</c:v>
                </c:pt>
                <c:pt idx="1419">
                  <c:v>25.4</c:v>
                </c:pt>
                <c:pt idx="1420">
                  <c:v>25.3</c:v>
                </c:pt>
                <c:pt idx="1421">
                  <c:v>24.9</c:v>
                </c:pt>
                <c:pt idx="1422">
                  <c:v>25.0</c:v>
                </c:pt>
                <c:pt idx="1423">
                  <c:v>25.5</c:v>
                </c:pt>
                <c:pt idx="1424">
                  <c:v>25.1</c:v>
                </c:pt>
                <c:pt idx="1425">
                  <c:v>24.5</c:v>
                </c:pt>
                <c:pt idx="1426">
                  <c:v>24.7</c:v>
                </c:pt>
                <c:pt idx="1427">
                  <c:v>25.4</c:v>
                </c:pt>
                <c:pt idx="1428">
                  <c:v>25.1</c:v>
                </c:pt>
                <c:pt idx="1429">
                  <c:v>24.1</c:v>
                </c:pt>
                <c:pt idx="1430">
                  <c:v>25.7</c:v>
                </c:pt>
                <c:pt idx="1431">
                  <c:v>25.6</c:v>
                </c:pt>
                <c:pt idx="1432">
                  <c:v>24.5</c:v>
                </c:pt>
                <c:pt idx="1433">
                  <c:v>24.9</c:v>
                </c:pt>
                <c:pt idx="1434">
                  <c:v>24.5</c:v>
                </c:pt>
                <c:pt idx="1435">
                  <c:v>25.5</c:v>
                </c:pt>
                <c:pt idx="1436">
                  <c:v>24.9</c:v>
                </c:pt>
                <c:pt idx="1437">
                  <c:v>24.8</c:v>
                </c:pt>
                <c:pt idx="1438">
                  <c:v>24.3</c:v>
                </c:pt>
                <c:pt idx="1439">
                  <c:v>24.7</c:v>
                </c:pt>
                <c:pt idx="1440">
                  <c:v>25.6</c:v>
                </c:pt>
                <c:pt idx="1441">
                  <c:v>24.5</c:v>
                </c:pt>
                <c:pt idx="1442">
                  <c:v>24.5</c:v>
                </c:pt>
                <c:pt idx="1443">
                  <c:v>24.6</c:v>
                </c:pt>
                <c:pt idx="1444">
                  <c:v>25.2</c:v>
                </c:pt>
                <c:pt idx="1445">
                  <c:v>24.7</c:v>
                </c:pt>
                <c:pt idx="1446">
                  <c:v>25.2</c:v>
                </c:pt>
                <c:pt idx="1447">
                  <c:v>24.4</c:v>
                </c:pt>
                <c:pt idx="1448">
                  <c:v>25.3</c:v>
                </c:pt>
                <c:pt idx="1449">
                  <c:v>24.5</c:v>
                </c:pt>
                <c:pt idx="1450">
                  <c:v>24.4</c:v>
                </c:pt>
                <c:pt idx="1451">
                  <c:v>24.6</c:v>
                </c:pt>
                <c:pt idx="1452">
                  <c:v>25.1</c:v>
                </c:pt>
                <c:pt idx="1453">
                  <c:v>24.5</c:v>
                </c:pt>
                <c:pt idx="1454">
                  <c:v>24.8</c:v>
                </c:pt>
                <c:pt idx="1455">
                  <c:v>25.1</c:v>
                </c:pt>
                <c:pt idx="1456">
                  <c:v>24.9</c:v>
                </c:pt>
                <c:pt idx="1457">
                  <c:v>25.6</c:v>
                </c:pt>
                <c:pt idx="1458">
                  <c:v>25.0</c:v>
                </c:pt>
                <c:pt idx="1459">
                  <c:v>24.1</c:v>
                </c:pt>
                <c:pt idx="1460">
                  <c:v>25.6</c:v>
                </c:pt>
                <c:pt idx="1461">
                  <c:v>25.0</c:v>
                </c:pt>
                <c:pt idx="1462">
                  <c:v>24.0</c:v>
                </c:pt>
                <c:pt idx="1463">
                  <c:v>24.6</c:v>
                </c:pt>
                <c:pt idx="1464">
                  <c:v>24.9</c:v>
                </c:pt>
                <c:pt idx="1465">
                  <c:v>25.5</c:v>
                </c:pt>
                <c:pt idx="1466">
                  <c:v>24.3</c:v>
                </c:pt>
                <c:pt idx="1467">
                  <c:v>24.4</c:v>
                </c:pt>
                <c:pt idx="1468">
                  <c:v>24.2</c:v>
                </c:pt>
                <c:pt idx="1469">
                  <c:v>24.8</c:v>
                </c:pt>
                <c:pt idx="1470">
                  <c:v>24.0</c:v>
                </c:pt>
                <c:pt idx="1471">
                  <c:v>24.8</c:v>
                </c:pt>
                <c:pt idx="1472">
                  <c:v>25.2</c:v>
                </c:pt>
                <c:pt idx="1473">
                  <c:v>24.6</c:v>
                </c:pt>
                <c:pt idx="1474">
                  <c:v>25.2</c:v>
                </c:pt>
                <c:pt idx="1475">
                  <c:v>24.4</c:v>
                </c:pt>
                <c:pt idx="1476">
                  <c:v>25.4</c:v>
                </c:pt>
                <c:pt idx="1477">
                  <c:v>24.2</c:v>
                </c:pt>
                <c:pt idx="1478">
                  <c:v>25.1</c:v>
                </c:pt>
                <c:pt idx="1479">
                  <c:v>24.3</c:v>
                </c:pt>
                <c:pt idx="1480">
                  <c:v>24.7</c:v>
                </c:pt>
                <c:pt idx="1481">
                  <c:v>24.4</c:v>
                </c:pt>
                <c:pt idx="1482">
                  <c:v>25.5</c:v>
                </c:pt>
                <c:pt idx="1483">
                  <c:v>24.4</c:v>
                </c:pt>
                <c:pt idx="1484">
                  <c:v>24.5</c:v>
                </c:pt>
                <c:pt idx="1485">
                  <c:v>24.7</c:v>
                </c:pt>
                <c:pt idx="1486">
                  <c:v>24.4</c:v>
                </c:pt>
                <c:pt idx="1487">
                  <c:v>25.4</c:v>
                </c:pt>
                <c:pt idx="1488">
                  <c:v>24.4</c:v>
                </c:pt>
                <c:pt idx="1489">
                  <c:v>25.4</c:v>
                </c:pt>
                <c:pt idx="1490">
                  <c:v>24.4</c:v>
                </c:pt>
                <c:pt idx="1491">
                  <c:v>24.1</c:v>
                </c:pt>
                <c:pt idx="1492">
                  <c:v>24.5</c:v>
                </c:pt>
                <c:pt idx="1493">
                  <c:v>24.7</c:v>
                </c:pt>
                <c:pt idx="1494">
                  <c:v>25.9</c:v>
                </c:pt>
                <c:pt idx="1495">
                  <c:v>24.8</c:v>
                </c:pt>
                <c:pt idx="1496">
                  <c:v>26.0</c:v>
                </c:pt>
                <c:pt idx="1497">
                  <c:v>24.4</c:v>
                </c:pt>
                <c:pt idx="1498">
                  <c:v>24.5</c:v>
                </c:pt>
                <c:pt idx="1499">
                  <c:v>24.8</c:v>
                </c:pt>
                <c:pt idx="1500">
                  <c:v>25.4</c:v>
                </c:pt>
                <c:pt idx="1501">
                  <c:v>25.3</c:v>
                </c:pt>
                <c:pt idx="1502">
                  <c:v>24.2</c:v>
                </c:pt>
                <c:pt idx="1503">
                  <c:v>25.3</c:v>
                </c:pt>
                <c:pt idx="1504">
                  <c:v>24.8</c:v>
                </c:pt>
                <c:pt idx="1505">
                  <c:v>24.7</c:v>
                </c:pt>
                <c:pt idx="1506">
                  <c:v>24.9</c:v>
                </c:pt>
                <c:pt idx="1507">
                  <c:v>24.0</c:v>
                </c:pt>
                <c:pt idx="1508">
                  <c:v>24.9</c:v>
                </c:pt>
                <c:pt idx="1509">
                  <c:v>24.2</c:v>
                </c:pt>
                <c:pt idx="1510">
                  <c:v>24.5</c:v>
                </c:pt>
                <c:pt idx="1511">
                  <c:v>24.3</c:v>
                </c:pt>
                <c:pt idx="1512">
                  <c:v>24.5</c:v>
                </c:pt>
                <c:pt idx="1513">
                  <c:v>24.8</c:v>
                </c:pt>
                <c:pt idx="1514">
                  <c:v>24.5</c:v>
                </c:pt>
                <c:pt idx="1515">
                  <c:v>24.7</c:v>
                </c:pt>
                <c:pt idx="1516">
                  <c:v>24.4</c:v>
                </c:pt>
                <c:pt idx="1517">
                  <c:v>24.3</c:v>
                </c:pt>
                <c:pt idx="1518">
                  <c:v>24.7</c:v>
                </c:pt>
                <c:pt idx="1519">
                  <c:v>24.6</c:v>
                </c:pt>
                <c:pt idx="1520">
                  <c:v>24.5</c:v>
                </c:pt>
                <c:pt idx="1521">
                  <c:v>24.5</c:v>
                </c:pt>
                <c:pt idx="1522">
                  <c:v>25.1</c:v>
                </c:pt>
                <c:pt idx="1523">
                  <c:v>23.8</c:v>
                </c:pt>
                <c:pt idx="1524">
                  <c:v>24.6</c:v>
                </c:pt>
                <c:pt idx="1525">
                  <c:v>24.3</c:v>
                </c:pt>
                <c:pt idx="1526">
                  <c:v>24.4</c:v>
                </c:pt>
                <c:pt idx="1527">
                  <c:v>24.9</c:v>
                </c:pt>
                <c:pt idx="1528">
                  <c:v>25.0</c:v>
                </c:pt>
                <c:pt idx="1529">
                  <c:v>24.7</c:v>
                </c:pt>
                <c:pt idx="1530">
                  <c:v>23.9</c:v>
                </c:pt>
                <c:pt idx="1531">
                  <c:v>24.8</c:v>
                </c:pt>
                <c:pt idx="1532">
                  <c:v>25.1</c:v>
                </c:pt>
                <c:pt idx="1533">
                  <c:v>24.0</c:v>
                </c:pt>
                <c:pt idx="1534">
                  <c:v>24.9</c:v>
                </c:pt>
                <c:pt idx="1535">
                  <c:v>24.8</c:v>
                </c:pt>
                <c:pt idx="1536">
                  <c:v>24.5</c:v>
                </c:pt>
                <c:pt idx="1537">
                  <c:v>24.6</c:v>
                </c:pt>
                <c:pt idx="1538">
                  <c:v>24.6</c:v>
                </c:pt>
                <c:pt idx="1539">
                  <c:v>24.4</c:v>
                </c:pt>
                <c:pt idx="1540">
                  <c:v>24.1</c:v>
                </c:pt>
                <c:pt idx="1541">
                  <c:v>24.6</c:v>
                </c:pt>
                <c:pt idx="1542">
                  <c:v>24.1</c:v>
                </c:pt>
                <c:pt idx="1543">
                  <c:v>23.7</c:v>
                </c:pt>
                <c:pt idx="1544">
                  <c:v>25.3</c:v>
                </c:pt>
                <c:pt idx="1545">
                  <c:v>23.8</c:v>
                </c:pt>
                <c:pt idx="1546">
                  <c:v>24.2</c:v>
                </c:pt>
                <c:pt idx="1547">
                  <c:v>24.2</c:v>
                </c:pt>
                <c:pt idx="1548">
                  <c:v>24.4</c:v>
                </c:pt>
                <c:pt idx="1549">
                  <c:v>24.4</c:v>
                </c:pt>
                <c:pt idx="1550">
                  <c:v>24.7</c:v>
                </c:pt>
                <c:pt idx="1551">
                  <c:v>24.3</c:v>
                </c:pt>
                <c:pt idx="1552">
                  <c:v>24.6</c:v>
                </c:pt>
                <c:pt idx="1553">
                  <c:v>24.4</c:v>
                </c:pt>
                <c:pt idx="1554">
                  <c:v>24.4</c:v>
                </c:pt>
                <c:pt idx="1555">
                  <c:v>24.2</c:v>
                </c:pt>
                <c:pt idx="1556">
                  <c:v>25.2</c:v>
                </c:pt>
                <c:pt idx="1557">
                  <c:v>24.7</c:v>
                </c:pt>
                <c:pt idx="1558">
                  <c:v>24.6</c:v>
                </c:pt>
                <c:pt idx="1559">
                  <c:v>24.7</c:v>
                </c:pt>
                <c:pt idx="1560">
                  <c:v>23.8</c:v>
                </c:pt>
                <c:pt idx="1561">
                  <c:v>24.9</c:v>
                </c:pt>
                <c:pt idx="1562">
                  <c:v>24.0</c:v>
                </c:pt>
                <c:pt idx="1563">
                  <c:v>24.2</c:v>
                </c:pt>
                <c:pt idx="1564">
                  <c:v>24.8</c:v>
                </c:pt>
                <c:pt idx="1565">
                  <c:v>24.1</c:v>
                </c:pt>
                <c:pt idx="1566">
                  <c:v>25.0</c:v>
                </c:pt>
                <c:pt idx="1567">
                  <c:v>24.0</c:v>
                </c:pt>
                <c:pt idx="1568">
                  <c:v>24.7</c:v>
                </c:pt>
                <c:pt idx="1569">
                  <c:v>23.9</c:v>
                </c:pt>
                <c:pt idx="1570">
                  <c:v>24.1</c:v>
                </c:pt>
                <c:pt idx="1571">
                  <c:v>24.5</c:v>
                </c:pt>
                <c:pt idx="1572">
                  <c:v>24.2</c:v>
                </c:pt>
                <c:pt idx="1573">
                  <c:v>24.2</c:v>
                </c:pt>
                <c:pt idx="1574">
                  <c:v>24.8</c:v>
                </c:pt>
                <c:pt idx="1575">
                  <c:v>24.3</c:v>
                </c:pt>
                <c:pt idx="1576">
                  <c:v>24.3</c:v>
                </c:pt>
                <c:pt idx="1577">
                  <c:v>24.0</c:v>
                </c:pt>
                <c:pt idx="1578">
                  <c:v>24.9</c:v>
                </c:pt>
                <c:pt idx="1579">
                  <c:v>24.3</c:v>
                </c:pt>
                <c:pt idx="1580">
                  <c:v>24.1</c:v>
                </c:pt>
                <c:pt idx="1581">
                  <c:v>24.0</c:v>
                </c:pt>
                <c:pt idx="1582">
                  <c:v>24.5</c:v>
                </c:pt>
                <c:pt idx="1583">
                  <c:v>24.3</c:v>
                </c:pt>
                <c:pt idx="1584">
                  <c:v>24.2</c:v>
                </c:pt>
                <c:pt idx="1585">
                  <c:v>24.0</c:v>
                </c:pt>
                <c:pt idx="1586">
                  <c:v>24.0</c:v>
                </c:pt>
                <c:pt idx="1587">
                  <c:v>24.7</c:v>
                </c:pt>
                <c:pt idx="1588">
                  <c:v>24.6</c:v>
                </c:pt>
                <c:pt idx="1589">
                  <c:v>24.5</c:v>
                </c:pt>
                <c:pt idx="1590">
                  <c:v>24.6</c:v>
                </c:pt>
                <c:pt idx="1591">
                  <c:v>24.5</c:v>
                </c:pt>
                <c:pt idx="1592">
                  <c:v>23.9</c:v>
                </c:pt>
                <c:pt idx="1593">
                  <c:v>24.5</c:v>
                </c:pt>
                <c:pt idx="1594">
                  <c:v>24.4</c:v>
                </c:pt>
                <c:pt idx="1595">
                  <c:v>24.0</c:v>
                </c:pt>
                <c:pt idx="1596">
                  <c:v>25.0</c:v>
                </c:pt>
                <c:pt idx="1597">
                  <c:v>23.9</c:v>
                </c:pt>
                <c:pt idx="1598">
                  <c:v>24.1</c:v>
                </c:pt>
                <c:pt idx="1599">
                  <c:v>24.1</c:v>
                </c:pt>
                <c:pt idx="1600">
                  <c:v>24.9</c:v>
                </c:pt>
                <c:pt idx="1601">
                  <c:v>24.8</c:v>
                </c:pt>
                <c:pt idx="1602">
                  <c:v>24.5</c:v>
                </c:pt>
                <c:pt idx="1603">
                  <c:v>24.1</c:v>
                </c:pt>
                <c:pt idx="1604">
                  <c:v>24.3</c:v>
                </c:pt>
                <c:pt idx="1605">
                  <c:v>24.4</c:v>
                </c:pt>
                <c:pt idx="1606">
                  <c:v>24.8</c:v>
                </c:pt>
                <c:pt idx="1607">
                  <c:v>24.2</c:v>
                </c:pt>
                <c:pt idx="1608">
                  <c:v>24.3</c:v>
                </c:pt>
                <c:pt idx="1609">
                  <c:v>25.1</c:v>
                </c:pt>
                <c:pt idx="1610">
                  <c:v>24.1</c:v>
                </c:pt>
                <c:pt idx="1611">
                  <c:v>24.6</c:v>
                </c:pt>
                <c:pt idx="1612">
                  <c:v>25.1</c:v>
                </c:pt>
                <c:pt idx="1613">
                  <c:v>24.0</c:v>
                </c:pt>
                <c:pt idx="1614">
                  <c:v>24.0</c:v>
                </c:pt>
                <c:pt idx="1615">
                  <c:v>24.3</c:v>
                </c:pt>
                <c:pt idx="1616">
                  <c:v>24.4</c:v>
                </c:pt>
                <c:pt idx="1617">
                  <c:v>24.3</c:v>
                </c:pt>
                <c:pt idx="1618">
                  <c:v>24.0</c:v>
                </c:pt>
                <c:pt idx="1619">
                  <c:v>24.6</c:v>
                </c:pt>
                <c:pt idx="1620">
                  <c:v>24.7</c:v>
                </c:pt>
                <c:pt idx="1621">
                  <c:v>23.8</c:v>
                </c:pt>
                <c:pt idx="1622">
                  <c:v>24.1</c:v>
                </c:pt>
                <c:pt idx="1623">
                  <c:v>24.1</c:v>
                </c:pt>
                <c:pt idx="1624">
                  <c:v>24.7</c:v>
                </c:pt>
                <c:pt idx="1625">
                  <c:v>24.2</c:v>
                </c:pt>
                <c:pt idx="1626">
                  <c:v>24.6</c:v>
                </c:pt>
                <c:pt idx="1627">
                  <c:v>23.9</c:v>
                </c:pt>
                <c:pt idx="1628">
                  <c:v>24.0</c:v>
                </c:pt>
                <c:pt idx="1629">
                  <c:v>24.1</c:v>
                </c:pt>
                <c:pt idx="1630">
                  <c:v>24.4</c:v>
                </c:pt>
                <c:pt idx="1631">
                  <c:v>24.2</c:v>
                </c:pt>
                <c:pt idx="1632">
                  <c:v>23.4</c:v>
                </c:pt>
                <c:pt idx="1633">
                  <c:v>24.1</c:v>
                </c:pt>
                <c:pt idx="1634">
                  <c:v>24.5</c:v>
                </c:pt>
                <c:pt idx="1635">
                  <c:v>24.0</c:v>
                </c:pt>
                <c:pt idx="1636">
                  <c:v>24.1</c:v>
                </c:pt>
                <c:pt idx="1637">
                  <c:v>24.1</c:v>
                </c:pt>
                <c:pt idx="1638">
                  <c:v>24.7</c:v>
                </c:pt>
                <c:pt idx="1639">
                  <c:v>23.9</c:v>
                </c:pt>
                <c:pt idx="1640">
                  <c:v>24.2</c:v>
                </c:pt>
                <c:pt idx="1641">
                  <c:v>24.8</c:v>
                </c:pt>
                <c:pt idx="1642">
                  <c:v>24.2</c:v>
                </c:pt>
                <c:pt idx="1643">
                  <c:v>23.9</c:v>
                </c:pt>
                <c:pt idx="1644">
                  <c:v>24.3</c:v>
                </c:pt>
                <c:pt idx="1645">
                  <c:v>24.4</c:v>
                </c:pt>
                <c:pt idx="1646">
                  <c:v>24.3</c:v>
                </c:pt>
                <c:pt idx="1647">
                  <c:v>24.0</c:v>
                </c:pt>
                <c:pt idx="1648">
                  <c:v>23.9</c:v>
                </c:pt>
                <c:pt idx="1649">
                  <c:v>24.6</c:v>
                </c:pt>
                <c:pt idx="1650">
                  <c:v>24.4</c:v>
                </c:pt>
                <c:pt idx="1651">
                  <c:v>24.4</c:v>
                </c:pt>
                <c:pt idx="1652">
                  <c:v>24.1</c:v>
                </c:pt>
                <c:pt idx="1653">
                  <c:v>24.5</c:v>
                </c:pt>
                <c:pt idx="1654">
                  <c:v>23.8</c:v>
                </c:pt>
                <c:pt idx="1655">
                  <c:v>24.4</c:v>
                </c:pt>
                <c:pt idx="1656">
                  <c:v>24.3</c:v>
                </c:pt>
                <c:pt idx="1657">
                  <c:v>24.6</c:v>
                </c:pt>
                <c:pt idx="1658">
                  <c:v>23.8</c:v>
                </c:pt>
                <c:pt idx="1659">
                  <c:v>23.4</c:v>
                </c:pt>
                <c:pt idx="1660">
                  <c:v>24.5</c:v>
                </c:pt>
                <c:pt idx="1661">
                  <c:v>24.7</c:v>
                </c:pt>
                <c:pt idx="1662">
                  <c:v>24.2</c:v>
                </c:pt>
                <c:pt idx="1663">
                  <c:v>24.1</c:v>
                </c:pt>
                <c:pt idx="1664">
                  <c:v>24.0</c:v>
                </c:pt>
                <c:pt idx="1665">
                  <c:v>24.2</c:v>
                </c:pt>
                <c:pt idx="1666">
                  <c:v>23.7</c:v>
                </c:pt>
                <c:pt idx="1667">
                  <c:v>23.9</c:v>
                </c:pt>
                <c:pt idx="1668">
                  <c:v>24.1</c:v>
                </c:pt>
                <c:pt idx="1669">
                  <c:v>23.7</c:v>
                </c:pt>
                <c:pt idx="1670">
                  <c:v>24.4</c:v>
                </c:pt>
                <c:pt idx="1671">
                  <c:v>24.1</c:v>
                </c:pt>
                <c:pt idx="1672">
                  <c:v>23.5</c:v>
                </c:pt>
                <c:pt idx="1673">
                  <c:v>23.8</c:v>
                </c:pt>
                <c:pt idx="1674">
                  <c:v>24.6</c:v>
                </c:pt>
                <c:pt idx="1675">
                  <c:v>24.7</c:v>
                </c:pt>
                <c:pt idx="1676">
                  <c:v>24.1</c:v>
                </c:pt>
                <c:pt idx="1677">
                  <c:v>24.5</c:v>
                </c:pt>
                <c:pt idx="1678">
                  <c:v>24.2</c:v>
                </c:pt>
                <c:pt idx="1679">
                  <c:v>24.7</c:v>
                </c:pt>
                <c:pt idx="1680">
                  <c:v>23.7</c:v>
                </c:pt>
                <c:pt idx="1681">
                  <c:v>23.9</c:v>
                </c:pt>
                <c:pt idx="1682">
                  <c:v>24.1</c:v>
                </c:pt>
                <c:pt idx="1683">
                  <c:v>23.6</c:v>
                </c:pt>
                <c:pt idx="1684">
                  <c:v>24.1</c:v>
                </c:pt>
                <c:pt idx="1685">
                  <c:v>24.1</c:v>
                </c:pt>
                <c:pt idx="1686">
                  <c:v>24.2</c:v>
                </c:pt>
                <c:pt idx="1687">
                  <c:v>23.6</c:v>
                </c:pt>
                <c:pt idx="1688">
                  <c:v>24.0</c:v>
                </c:pt>
                <c:pt idx="1689">
                  <c:v>23.6</c:v>
                </c:pt>
                <c:pt idx="1690">
                  <c:v>23.7</c:v>
                </c:pt>
                <c:pt idx="1691">
                  <c:v>23.8</c:v>
                </c:pt>
                <c:pt idx="1692">
                  <c:v>24.0</c:v>
                </c:pt>
                <c:pt idx="1693">
                  <c:v>24.8</c:v>
                </c:pt>
                <c:pt idx="1694">
                  <c:v>24.0</c:v>
                </c:pt>
                <c:pt idx="1695">
                  <c:v>24.3</c:v>
                </c:pt>
                <c:pt idx="1696">
                  <c:v>23.3</c:v>
                </c:pt>
                <c:pt idx="1697">
                  <c:v>23.4</c:v>
                </c:pt>
                <c:pt idx="1698">
                  <c:v>24.1</c:v>
                </c:pt>
                <c:pt idx="1699">
                  <c:v>23.7</c:v>
                </c:pt>
                <c:pt idx="1700">
                  <c:v>23.6</c:v>
                </c:pt>
                <c:pt idx="1701">
                  <c:v>24.2</c:v>
                </c:pt>
                <c:pt idx="1702">
                  <c:v>24.0</c:v>
                </c:pt>
                <c:pt idx="1703">
                  <c:v>23.4</c:v>
                </c:pt>
                <c:pt idx="1704">
                  <c:v>23.9</c:v>
                </c:pt>
                <c:pt idx="1705">
                  <c:v>23.9</c:v>
                </c:pt>
                <c:pt idx="1706">
                  <c:v>24.0</c:v>
                </c:pt>
                <c:pt idx="1707">
                  <c:v>23.6</c:v>
                </c:pt>
                <c:pt idx="1708">
                  <c:v>23.7</c:v>
                </c:pt>
                <c:pt idx="1709">
                  <c:v>23.7</c:v>
                </c:pt>
                <c:pt idx="1710">
                  <c:v>24.1</c:v>
                </c:pt>
                <c:pt idx="1711">
                  <c:v>24.0</c:v>
                </c:pt>
                <c:pt idx="1712">
                  <c:v>24.0</c:v>
                </c:pt>
                <c:pt idx="1713">
                  <c:v>24.0</c:v>
                </c:pt>
                <c:pt idx="1714">
                  <c:v>24.7</c:v>
                </c:pt>
                <c:pt idx="1715">
                  <c:v>24.2</c:v>
                </c:pt>
                <c:pt idx="1716">
                  <c:v>23.7</c:v>
                </c:pt>
                <c:pt idx="1717">
                  <c:v>23.6</c:v>
                </c:pt>
                <c:pt idx="1718">
                  <c:v>24.1</c:v>
                </c:pt>
                <c:pt idx="1719">
                  <c:v>24.1</c:v>
                </c:pt>
                <c:pt idx="1720">
                  <c:v>23.6</c:v>
                </c:pt>
                <c:pt idx="1721">
                  <c:v>23.3</c:v>
                </c:pt>
                <c:pt idx="1722">
                  <c:v>23.9</c:v>
                </c:pt>
                <c:pt idx="1723">
                  <c:v>24.3</c:v>
                </c:pt>
                <c:pt idx="1724">
                  <c:v>23.4</c:v>
                </c:pt>
                <c:pt idx="1725">
                  <c:v>23.6</c:v>
                </c:pt>
                <c:pt idx="1726">
                  <c:v>24.0</c:v>
                </c:pt>
                <c:pt idx="1727">
                  <c:v>23.7</c:v>
                </c:pt>
                <c:pt idx="1728">
                  <c:v>24.1</c:v>
                </c:pt>
                <c:pt idx="1729">
                  <c:v>24.0</c:v>
                </c:pt>
                <c:pt idx="1730">
                  <c:v>23.5</c:v>
                </c:pt>
                <c:pt idx="1731">
                  <c:v>24.1</c:v>
                </c:pt>
                <c:pt idx="1732">
                  <c:v>23.9</c:v>
                </c:pt>
                <c:pt idx="1733">
                  <c:v>23.8</c:v>
                </c:pt>
                <c:pt idx="1734">
                  <c:v>24.0</c:v>
                </c:pt>
                <c:pt idx="1735">
                  <c:v>23.4</c:v>
                </c:pt>
                <c:pt idx="1736">
                  <c:v>23.4</c:v>
                </c:pt>
                <c:pt idx="1737">
                  <c:v>23.8</c:v>
                </c:pt>
                <c:pt idx="1738">
                  <c:v>24.1</c:v>
                </c:pt>
                <c:pt idx="1739">
                  <c:v>24.4</c:v>
                </c:pt>
                <c:pt idx="1740">
                  <c:v>22.9</c:v>
                </c:pt>
                <c:pt idx="1741">
                  <c:v>23.8</c:v>
                </c:pt>
                <c:pt idx="1742">
                  <c:v>23.7</c:v>
                </c:pt>
                <c:pt idx="1743">
                  <c:v>23.8</c:v>
                </c:pt>
                <c:pt idx="1744">
                  <c:v>24.0</c:v>
                </c:pt>
                <c:pt idx="1745">
                  <c:v>24.0</c:v>
                </c:pt>
                <c:pt idx="1746">
                  <c:v>23.1</c:v>
                </c:pt>
                <c:pt idx="1747">
                  <c:v>24.0</c:v>
                </c:pt>
                <c:pt idx="1748">
                  <c:v>23.3</c:v>
                </c:pt>
                <c:pt idx="1749">
                  <c:v>23.5</c:v>
                </c:pt>
                <c:pt idx="1750">
                  <c:v>23.5</c:v>
                </c:pt>
                <c:pt idx="1751">
                  <c:v>23.5</c:v>
                </c:pt>
                <c:pt idx="1752">
                  <c:v>23.5</c:v>
                </c:pt>
                <c:pt idx="1753">
                  <c:v>23.4</c:v>
                </c:pt>
                <c:pt idx="1754">
                  <c:v>23.6</c:v>
                </c:pt>
                <c:pt idx="1755">
                  <c:v>23.6</c:v>
                </c:pt>
                <c:pt idx="1756">
                  <c:v>23.9</c:v>
                </c:pt>
                <c:pt idx="1757">
                  <c:v>24.1</c:v>
                </c:pt>
                <c:pt idx="1758">
                  <c:v>23.7</c:v>
                </c:pt>
                <c:pt idx="1759">
                  <c:v>24.2</c:v>
                </c:pt>
                <c:pt idx="1760">
                  <c:v>23.3</c:v>
                </c:pt>
                <c:pt idx="1761">
                  <c:v>23.5</c:v>
                </c:pt>
                <c:pt idx="1762">
                  <c:v>23.9</c:v>
                </c:pt>
                <c:pt idx="1763">
                  <c:v>23.8</c:v>
                </c:pt>
                <c:pt idx="1764">
                  <c:v>23.7</c:v>
                </c:pt>
                <c:pt idx="1765">
                  <c:v>23.6</c:v>
                </c:pt>
                <c:pt idx="1766">
                  <c:v>23.6</c:v>
                </c:pt>
                <c:pt idx="1767">
                  <c:v>23.8</c:v>
                </c:pt>
                <c:pt idx="1768">
                  <c:v>23.8</c:v>
                </c:pt>
                <c:pt idx="1769">
                  <c:v>23.9</c:v>
                </c:pt>
                <c:pt idx="1770">
                  <c:v>23.8</c:v>
                </c:pt>
                <c:pt idx="1771">
                  <c:v>23.6</c:v>
                </c:pt>
                <c:pt idx="1772">
                  <c:v>23.8</c:v>
                </c:pt>
                <c:pt idx="1773">
                  <c:v>23.6</c:v>
                </c:pt>
                <c:pt idx="1774">
                  <c:v>24.3</c:v>
                </c:pt>
                <c:pt idx="1775">
                  <c:v>23.6</c:v>
                </c:pt>
                <c:pt idx="1776">
                  <c:v>23.9</c:v>
                </c:pt>
                <c:pt idx="1777">
                  <c:v>23.0</c:v>
                </c:pt>
                <c:pt idx="1778">
                  <c:v>23.4</c:v>
                </c:pt>
                <c:pt idx="1779">
                  <c:v>23.6</c:v>
                </c:pt>
                <c:pt idx="1780">
                  <c:v>23.7</c:v>
                </c:pt>
                <c:pt idx="1781">
                  <c:v>23.6</c:v>
                </c:pt>
                <c:pt idx="1782">
                  <c:v>24.2</c:v>
                </c:pt>
                <c:pt idx="1783">
                  <c:v>23.1</c:v>
                </c:pt>
                <c:pt idx="1784">
                  <c:v>22.8</c:v>
                </c:pt>
                <c:pt idx="1785">
                  <c:v>23.6</c:v>
                </c:pt>
                <c:pt idx="1786">
                  <c:v>23.4</c:v>
                </c:pt>
                <c:pt idx="1787">
                  <c:v>23.9</c:v>
                </c:pt>
                <c:pt idx="1788">
                  <c:v>22.7</c:v>
                </c:pt>
                <c:pt idx="1789">
                  <c:v>23.4</c:v>
                </c:pt>
                <c:pt idx="1790">
                  <c:v>22.9</c:v>
                </c:pt>
                <c:pt idx="1791">
                  <c:v>23.2</c:v>
                </c:pt>
                <c:pt idx="1792">
                  <c:v>23.8</c:v>
                </c:pt>
                <c:pt idx="1793">
                  <c:v>23.6</c:v>
                </c:pt>
                <c:pt idx="1794">
                  <c:v>23.1</c:v>
                </c:pt>
                <c:pt idx="1795">
                  <c:v>23.7</c:v>
                </c:pt>
                <c:pt idx="1796">
                  <c:v>23.3</c:v>
                </c:pt>
                <c:pt idx="1797">
                  <c:v>23.8</c:v>
                </c:pt>
                <c:pt idx="1798">
                  <c:v>24.0</c:v>
                </c:pt>
                <c:pt idx="1799">
                  <c:v>23.8</c:v>
                </c:pt>
                <c:pt idx="1800">
                  <c:v>24.1</c:v>
                </c:pt>
                <c:pt idx="1801">
                  <c:v>23.2</c:v>
                </c:pt>
                <c:pt idx="1802">
                  <c:v>23.2</c:v>
                </c:pt>
                <c:pt idx="1803">
                  <c:v>23.0</c:v>
                </c:pt>
                <c:pt idx="1804">
                  <c:v>24.2</c:v>
                </c:pt>
                <c:pt idx="1805">
                  <c:v>23.6</c:v>
                </c:pt>
                <c:pt idx="1806">
                  <c:v>23.6</c:v>
                </c:pt>
                <c:pt idx="1807">
                  <c:v>23.2</c:v>
                </c:pt>
                <c:pt idx="1808">
                  <c:v>23.4</c:v>
                </c:pt>
                <c:pt idx="1809">
                  <c:v>23.3</c:v>
                </c:pt>
                <c:pt idx="1810">
                  <c:v>23.4</c:v>
                </c:pt>
                <c:pt idx="1811">
                  <c:v>23.8</c:v>
                </c:pt>
                <c:pt idx="1812">
                  <c:v>23.7</c:v>
                </c:pt>
                <c:pt idx="1813">
                  <c:v>23.4</c:v>
                </c:pt>
                <c:pt idx="1814">
                  <c:v>23.6</c:v>
                </c:pt>
                <c:pt idx="1815">
                  <c:v>23.3</c:v>
                </c:pt>
                <c:pt idx="1816">
                  <c:v>23.2</c:v>
                </c:pt>
                <c:pt idx="1817">
                  <c:v>23.6</c:v>
                </c:pt>
                <c:pt idx="1818">
                  <c:v>23.2</c:v>
                </c:pt>
                <c:pt idx="1819">
                  <c:v>22.8</c:v>
                </c:pt>
                <c:pt idx="1820">
                  <c:v>23.5</c:v>
                </c:pt>
                <c:pt idx="1821">
                  <c:v>23.6</c:v>
                </c:pt>
                <c:pt idx="1822">
                  <c:v>24.0</c:v>
                </c:pt>
                <c:pt idx="1823">
                  <c:v>23.0</c:v>
                </c:pt>
                <c:pt idx="1824">
                  <c:v>23.7</c:v>
                </c:pt>
                <c:pt idx="1825">
                  <c:v>23.2</c:v>
                </c:pt>
                <c:pt idx="1826">
                  <c:v>23.4</c:v>
                </c:pt>
                <c:pt idx="1827">
                  <c:v>23.7</c:v>
                </c:pt>
                <c:pt idx="1828">
                  <c:v>23.3</c:v>
                </c:pt>
                <c:pt idx="1829">
                  <c:v>23.8</c:v>
                </c:pt>
                <c:pt idx="1830">
                  <c:v>23.2</c:v>
                </c:pt>
                <c:pt idx="1831">
                  <c:v>23.6</c:v>
                </c:pt>
                <c:pt idx="1832">
                  <c:v>22.8</c:v>
                </c:pt>
                <c:pt idx="1833">
                  <c:v>22.9</c:v>
                </c:pt>
                <c:pt idx="1834">
                  <c:v>23.8</c:v>
                </c:pt>
                <c:pt idx="1835">
                  <c:v>23.2</c:v>
                </c:pt>
                <c:pt idx="1836">
                  <c:v>23.9</c:v>
                </c:pt>
                <c:pt idx="1837">
                  <c:v>23.1</c:v>
                </c:pt>
                <c:pt idx="1838">
                  <c:v>23.0</c:v>
                </c:pt>
                <c:pt idx="1839">
                  <c:v>23.2</c:v>
                </c:pt>
                <c:pt idx="1840">
                  <c:v>23.9</c:v>
                </c:pt>
                <c:pt idx="1841">
                  <c:v>22.7</c:v>
                </c:pt>
                <c:pt idx="1842">
                  <c:v>23.3</c:v>
                </c:pt>
                <c:pt idx="1843">
                  <c:v>23.3</c:v>
                </c:pt>
                <c:pt idx="1844">
                  <c:v>23.2</c:v>
                </c:pt>
                <c:pt idx="1845">
                  <c:v>23.4</c:v>
                </c:pt>
                <c:pt idx="1846">
                  <c:v>22.9</c:v>
                </c:pt>
                <c:pt idx="1847">
                  <c:v>23.2</c:v>
                </c:pt>
                <c:pt idx="1848">
                  <c:v>23.3</c:v>
                </c:pt>
                <c:pt idx="1849">
                  <c:v>23.4</c:v>
                </c:pt>
                <c:pt idx="1850">
                  <c:v>23.4</c:v>
                </c:pt>
                <c:pt idx="1851">
                  <c:v>23.6</c:v>
                </c:pt>
                <c:pt idx="1852">
                  <c:v>23.1</c:v>
                </c:pt>
                <c:pt idx="1853">
                  <c:v>23.7</c:v>
                </c:pt>
                <c:pt idx="1854">
                  <c:v>23.4</c:v>
                </c:pt>
                <c:pt idx="1855">
                  <c:v>23.0</c:v>
                </c:pt>
                <c:pt idx="1856">
                  <c:v>23.4</c:v>
                </c:pt>
                <c:pt idx="1857">
                  <c:v>23.4</c:v>
                </c:pt>
                <c:pt idx="1858">
                  <c:v>23.2</c:v>
                </c:pt>
                <c:pt idx="1859">
                  <c:v>23.2</c:v>
                </c:pt>
                <c:pt idx="1860">
                  <c:v>23.7</c:v>
                </c:pt>
                <c:pt idx="1861">
                  <c:v>23.2</c:v>
                </c:pt>
                <c:pt idx="1862">
                  <c:v>23.3</c:v>
                </c:pt>
                <c:pt idx="1863">
                  <c:v>23.1</c:v>
                </c:pt>
                <c:pt idx="1864">
                  <c:v>22.8</c:v>
                </c:pt>
                <c:pt idx="1865">
                  <c:v>23.3</c:v>
                </c:pt>
                <c:pt idx="1866">
                  <c:v>23.7</c:v>
                </c:pt>
                <c:pt idx="1867">
                  <c:v>23.6</c:v>
                </c:pt>
                <c:pt idx="1868">
                  <c:v>22.7</c:v>
                </c:pt>
                <c:pt idx="1869">
                  <c:v>23.5</c:v>
                </c:pt>
                <c:pt idx="1870">
                  <c:v>24.0</c:v>
                </c:pt>
                <c:pt idx="1871">
                  <c:v>23.0</c:v>
                </c:pt>
                <c:pt idx="1872">
                  <c:v>22.8</c:v>
                </c:pt>
                <c:pt idx="1873">
                  <c:v>23.2</c:v>
                </c:pt>
                <c:pt idx="1874">
                  <c:v>23.4</c:v>
                </c:pt>
                <c:pt idx="1875">
                  <c:v>23.3</c:v>
                </c:pt>
                <c:pt idx="1876">
                  <c:v>22.4</c:v>
                </c:pt>
                <c:pt idx="1877">
                  <c:v>23.6</c:v>
                </c:pt>
                <c:pt idx="1878">
                  <c:v>23.7</c:v>
                </c:pt>
                <c:pt idx="1879">
                  <c:v>23.7</c:v>
                </c:pt>
                <c:pt idx="1880">
                  <c:v>23.5</c:v>
                </c:pt>
                <c:pt idx="1881">
                  <c:v>23.3</c:v>
                </c:pt>
                <c:pt idx="1882">
                  <c:v>23.9</c:v>
                </c:pt>
                <c:pt idx="1883">
                  <c:v>22.9</c:v>
                </c:pt>
                <c:pt idx="1884">
                  <c:v>23.2</c:v>
                </c:pt>
                <c:pt idx="1885">
                  <c:v>23.4</c:v>
                </c:pt>
                <c:pt idx="1886">
                  <c:v>23.1</c:v>
                </c:pt>
                <c:pt idx="1887">
                  <c:v>23.6</c:v>
                </c:pt>
                <c:pt idx="1888">
                  <c:v>23.2</c:v>
                </c:pt>
                <c:pt idx="1889">
                  <c:v>23.0</c:v>
                </c:pt>
                <c:pt idx="1890">
                  <c:v>23.6</c:v>
                </c:pt>
                <c:pt idx="1891">
                  <c:v>23.1</c:v>
                </c:pt>
                <c:pt idx="1892">
                  <c:v>23.2</c:v>
                </c:pt>
                <c:pt idx="1893">
                  <c:v>23.1</c:v>
                </c:pt>
                <c:pt idx="1894">
                  <c:v>23.6</c:v>
                </c:pt>
                <c:pt idx="1895">
                  <c:v>23.2</c:v>
                </c:pt>
                <c:pt idx="1896">
                  <c:v>22.8</c:v>
                </c:pt>
                <c:pt idx="1897">
                  <c:v>23.7</c:v>
                </c:pt>
                <c:pt idx="1898">
                  <c:v>23.0</c:v>
                </c:pt>
                <c:pt idx="1899">
                  <c:v>23.0</c:v>
                </c:pt>
                <c:pt idx="1900">
                  <c:v>23.3</c:v>
                </c:pt>
                <c:pt idx="1901">
                  <c:v>23.9</c:v>
                </c:pt>
                <c:pt idx="1902">
                  <c:v>22.8</c:v>
                </c:pt>
                <c:pt idx="1903">
                  <c:v>24.1</c:v>
                </c:pt>
                <c:pt idx="1904">
                  <c:v>23.6</c:v>
                </c:pt>
                <c:pt idx="1905">
                  <c:v>23.5</c:v>
                </c:pt>
                <c:pt idx="1906">
                  <c:v>23.4</c:v>
                </c:pt>
                <c:pt idx="1907">
                  <c:v>22.8</c:v>
                </c:pt>
                <c:pt idx="1908">
                  <c:v>23.0</c:v>
                </c:pt>
                <c:pt idx="1909">
                  <c:v>23.3</c:v>
                </c:pt>
                <c:pt idx="1910">
                  <c:v>23.3</c:v>
                </c:pt>
                <c:pt idx="1911">
                  <c:v>23.6</c:v>
                </c:pt>
                <c:pt idx="1912">
                  <c:v>23.4</c:v>
                </c:pt>
                <c:pt idx="1913">
                  <c:v>23.5</c:v>
                </c:pt>
                <c:pt idx="1914">
                  <c:v>23.5</c:v>
                </c:pt>
                <c:pt idx="1915">
                  <c:v>22.8</c:v>
                </c:pt>
                <c:pt idx="1916">
                  <c:v>23.5</c:v>
                </c:pt>
                <c:pt idx="1917">
                  <c:v>23.1</c:v>
                </c:pt>
                <c:pt idx="1918">
                  <c:v>23.6</c:v>
                </c:pt>
                <c:pt idx="1919">
                  <c:v>23.2</c:v>
                </c:pt>
                <c:pt idx="1920">
                  <c:v>23.6</c:v>
                </c:pt>
                <c:pt idx="1921">
                  <c:v>23.3</c:v>
                </c:pt>
                <c:pt idx="1922">
                  <c:v>23.3</c:v>
                </c:pt>
                <c:pt idx="1923">
                  <c:v>22.8</c:v>
                </c:pt>
                <c:pt idx="1924">
                  <c:v>23.2</c:v>
                </c:pt>
                <c:pt idx="1925">
                  <c:v>23.5</c:v>
                </c:pt>
                <c:pt idx="1926">
                  <c:v>23.3</c:v>
                </c:pt>
                <c:pt idx="1927">
                  <c:v>23.6</c:v>
                </c:pt>
                <c:pt idx="1928">
                  <c:v>22.9</c:v>
                </c:pt>
                <c:pt idx="1929">
                  <c:v>23.5</c:v>
                </c:pt>
                <c:pt idx="1930">
                  <c:v>23.5</c:v>
                </c:pt>
                <c:pt idx="1931">
                  <c:v>23.6</c:v>
                </c:pt>
                <c:pt idx="1932">
                  <c:v>23.3</c:v>
                </c:pt>
                <c:pt idx="1933">
                  <c:v>23.2</c:v>
                </c:pt>
                <c:pt idx="1934">
                  <c:v>23.0</c:v>
                </c:pt>
                <c:pt idx="1935">
                  <c:v>23.0</c:v>
                </c:pt>
                <c:pt idx="1936">
                  <c:v>22.7</c:v>
                </c:pt>
                <c:pt idx="1937">
                  <c:v>24.4</c:v>
                </c:pt>
                <c:pt idx="1938">
                  <c:v>23.2</c:v>
                </c:pt>
                <c:pt idx="1939">
                  <c:v>23.4</c:v>
                </c:pt>
                <c:pt idx="1940">
                  <c:v>23.2</c:v>
                </c:pt>
                <c:pt idx="1941">
                  <c:v>23.2</c:v>
                </c:pt>
                <c:pt idx="1942">
                  <c:v>23.7</c:v>
                </c:pt>
                <c:pt idx="1943">
                  <c:v>23.1</c:v>
                </c:pt>
                <c:pt idx="1944">
                  <c:v>23.1</c:v>
                </c:pt>
                <c:pt idx="1945">
                  <c:v>23.5</c:v>
                </c:pt>
                <c:pt idx="1946">
                  <c:v>23.6</c:v>
                </c:pt>
                <c:pt idx="1947">
                  <c:v>22.9</c:v>
                </c:pt>
                <c:pt idx="1948">
                  <c:v>23.0</c:v>
                </c:pt>
                <c:pt idx="1949">
                  <c:v>23.3</c:v>
                </c:pt>
                <c:pt idx="1950">
                  <c:v>23.8</c:v>
                </c:pt>
                <c:pt idx="1951">
                  <c:v>22.7</c:v>
                </c:pt>
                <c:pt idx="1952">
                  <c:v>22.5</c:v>
                </c:pt>
                <c:pt idx="1953">
                  <c:v>23.3</c:v>
                </c:pt>
                <c:pt idx="1954">
                  <c:v>23.5</c:v>
                </c:pt>
                <c:pt idx="1955">
                  <c:v>23.1</c:v>
                </c:pt>
                <c:pt idx="1956">
                  <c:v>23.6</c:v>
                </c:pt>
                <c:pt idx="1957">
                  <c:v>23.1</c:v>
                </c:pt>
                <c:pt idx="1958">
                  <c:v>23.4</c:v>
                </c:pt>
                <c:pt idx="1959">
                  <c:v>23.0</c:v>
                </c:pt>
                <c:pt idx="1960">
                  <c:v>23.1</c:v>
                </c:pt>
                <c:pt idx="1961">
                  <c:v>23.3</c:v>
                </c:pt>
                <c:pt idx="1962">
                  <c:v>23.2</c:v>
                </c:pt>
                <c:pt idx="1963">
                  <c:v>22.6</c:v>
                </c:pt>
                <c:pt idx="1964">
                  <c:v>22.7</c:v>
                </c:pt>
                <c:pt idx="1965">
                  <c:v>23.0</c:v>
                </c:pt>
                <c:pt idx="1966">
                  <c:v>23.4</c:v>
                </c:pt>
                <c:pt idx="1967">
                  <c:v>23.1</c:v>
                </c:pt>
                <c:pt idx="1968">
                  <c:v>23.2</c:v>
                </c:pt>
                <c:pt idx="1969">
                  <c:v>23.3</c:v>
                </c:pt>
                <c:pt idx="1970">
                  <c:v>23.3</c:v>
                </c:pt>
                <c:pt idx="1971">
                  <c:v>23.1</c:v>
                </c:pt>
                <c:pt idx="1972">
                  <c:v>23.0</c:v>
                </c:pt>
                <c:pt idx="1973">
                  <c:v>23.5</c:v>
                </c:pt>
                <c:pt idx="1974">
                  <c:v>21.8</c:v>
                </c:pt>
                <c:pt idx="1975">
                  <c:v>22.9</c:v>
                </c:pt>
                <c:pt idx="1976">
                  <c:v>22.9</c:v>
                </c:pt>
                <c:pt idx="1977">
                  <c:v>23.2</c:v>
                </c:pt>
                <c:pt idx="1978">
                  <c:v>22.6</c:v>
                </c:pt>
                <c:pt idx="1979">
                  <c:v>23.1</c:v>
                </c:pt>
                <c:pt idx="1980">
                  <c:v>24.1</c:v>
                </c:pt>
                <c:pt idx="1981">
                  <c:v>23.0</c:v>
                </c:pt>
                <c:pt idx="1982">
                  <c:v>23.2</c:v>
                </c:pt>
                <c:pt idx="1983">
                  <c:v>23.2</c:v>
                </c:pt>
                <c:pt idx="1984">
                  <c:v>22.7</c:v>
                </c:pt>
                <c:pt idx="1985">
                  <c:v>22.7</c:v>
                </c:pt>
                <c:pt idx="1986">
                  <c:v>23.2</c:v>
                </c:pt>
                <c:pt idx="1987">
                  <c:v>22.5</c:v>
                </c:pt>
                <c:pt idx="1988">
                  <c:v>22.9</c:v>
                </c:pt>
                <c:pt idx="1989">
                  <c:v>23.3</c:v>
                </c:pt>
                <c:pt idx="1990">
                  <c:v>23.4</c:v>
                </c:pt>
                <c:pt idx="1991">
                  <c:v>23.5</c:v>
                </c:pt>
                <c:pt idx="1992">
                  <c:v>22.5</c:v>
                </c:pt>
                <c:pt idx="1993">
                  <c:v>22.4</c:v>
                </c:pt>
                <c:pt idx="1994">
                  <c:v>23.1</c:v>
                </c:pt>
                <c:pt idx="1995">
                  <c:v>23.4</c:v>
                </c:pt>
                <c:pt idx="1996">
                  <c:v>23.0</c:v>
                </c:pt>
                <c:pt idx="1997">
                  <c:v>22.8</c:v>
                </c:pt>
                <c:pt idx="1998">
                  <c:v>22.9</c:v>
                </c:pt>
                <c:pt idx="1999">
                  <c:v>23.6</c:v>
                </c:pt>
                <c:pt idx="2000">
                  <c:v>22.7</c:v>
                </c:pt>
              </c:numCache>
            </c:numRef>
          </c:val>
          <c:smooth val="0"/>
        </c:ser>
        <c:dLbls>
          <c:showLegendKey val="0"/>
          <c:showVal val="0"/>
          <c:showCatName val="0"/>
          <c:showSerName val="0"/>
          <c:showPercent val="0"/>
          <c:showBubbleSize val="0"/>
        </c:dLbls>
        <c:smooth val="0"/>
        <c:axId val="931424944"/>
        <c:axId val="931434128"/>
      </c:lineChart>
      <c:catAx>
        <c:axId val="931424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1434128"/>
        <c:crosses val="autoZero"/>
        <c:auto val="1"/>
        <c:lblAlgn val="ctr"/>
        <c:lblOffset val="100"/>
        <c:tickLblSkip val="200"/>
        <c:noMultiLvlLbl val="0"/>
      </c:catAx>
      <c:valAx>
        <c:axId val="93143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1424944"/>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Sheet1!$F$3</c:f>
              <c:strCache>
                <c:ptCount val="1"/>
                <c:pt idx="0">
                  <c:v>変更なしmin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Sheet1!$F$4:$F$2004</c:f>
              <c:numCache>
                <c:formatCode>General</c:formatCode>
                <c:ptCount val="2001"/>
                <c:pt idx="0">
                  <c:v>48.8</c:v>
                </c:pt>
                <c:pt idx="1">
                  <c:v>48.5</c:v>
                </c:pt>
                <c:pt idx="2">
                  <c:v>47.5</c:v>
                </c:pt>
                <c:pt idx="3">
                  <c:v>46.5</c:v>
                </c:pt>
                <c:pt idx="4">
                  <c:v>47.9</c:v>
                </c:pt>
                <c:pt idx="5">
                  <c:v>46.3</c:v>
                </c:pt>
                <c:pt idx="6">
                  <c:v>44.9</c:v>
                </c:pt>
                <c:pt idx="7">
                  <c:v>43.5</c:v>
                </c:pt>
                <c:pt idx="8">
                  <c:v>42.8</c:v>
                </c:pt>
                <c:pt idx="9">
                  <c:v>41.9</c:v>
                </c:pt>
                <c:pt idx="10">
                  <c:v>41.4</c:v>
                </c:pt>
                <c:pt idx="11">
                  <c:v>39.0</c:v>
                </c:pt>
                <c:pt idx="12">
                  <c:v>37.1</c:v>
                </c:pt>
                <c:pt idx="13">
                  <c:v>38.0</c:v>
                </c:pt>
                <c:pt idx="14">
                  <c:v>37.6</c:v>
                </c:pt>
                <c:pt idx="15">
                  <c:v>37.4</c:v>
                </c:pt>
                <c:pt idx="16">
                  <c:v>36.8</c:v>
                </c:pt>
                <c:pt idx="17">
                  <c:v>36.5</c:v>
                </c:pt>
                <c:pt idx="18">
                  <c:v>36.9</c:v>
                </c:pt>
                <c:pt idx="19">
                  <c:v>36.4</c:v>
                </c:pt>
                <c:pt idx="20">
                  <c:v>36.8</c:v>
                </c:pt>
                <c:pt idx="21">
                  <c:v>36.4</c:v>
                </c:pt>
                <c:pt idx="22">
                  <c:v>35.2</c:v>
                </c:pt>
                <c:pt idx="23">
                  <c:v>36.0</c:v>
                </c:pt>
                <c:pt idx="24">
                  <c:v>36.2</c:v>
                </c:pt>
                <c:pt idx="25">
                  <c:v>36.2</c:v>
                </c:pt>
                <c:pt idx="26">
                  <c:v>36.1</c:v>
                </c:pt>
                <c:pt idx="27">
                  <c:v>35.8</c:v>
                </c:pt>
                <c:pt idx="28">
                  <c:v>35.8</c:v>
                </c:pt>
                <c:pt idx="29">
                  <c:v>35.9</c:v>
                </c:pt>
                <c:pt idx="30">
                  <c:v>36.0</c:v>
                </c:pt>
                <c:pt idx="31">
                  <c:v>35.8</c:v>
                </c:pt>
                <c:pt idx="32">
                  <c:v>35.5</c:v>
                </c:pt>
                <c:pt idx="33">
                  <c:v>34.7</c:v>
                </c:pt>
                <c:pt idx="34">
                  <c:v>35.3</c:v>
                </c:pt>
                <c:pt idx="35">
                  <c:v>34.5</c:v>
                </c:pt>
                <c:pt idx="36">
                  <c:v>35.1</c:v>
                </c:pt>
                <c:pt idx="37">
                  <c:v>35.1</c:v>
                </c:pt>
                <c:pt idx="38">
                  <c:v>35.0</c:v>
                </c:pt>
                <c:pt idx="39">
                  <c:v>34.7</c:v>
                </c:pt>
                <c:pt idx="40">
                  <c:v>35.1</c:v>
                </c:pt>
                <c:pt idx="41">
                  <c:v>34.9</c:v>
                </c:pt>
                <c:pt idx="42">
                  <c:v>35.0</c:v>
                </c:pt>
                <c:pt idx="43">
                  <c:v>35.4</c:v>
                </c:pt>
                <c:pt idx="44">
                  <c:v>35.1</c:v>
                </c:pt>
                <c:pt idx="45">
                  <c:v>34.5</c:v>
                </c:pt>
                <c:pt idx="46">
                  <c:v>35.1</c:v>
                </c:pt>
                <c:pt idx="47">
                  <c:v>34.9</c:v>
                </c:pt>
                <c:pt idx="48">
                  <c:v>34.6</c:v>
                </c:pt>
                <c:pt idx="49">
                  <c:v>36.1</c:v>
                </c:pt>
                <c:pt idx="50">
                  <c:v>34.6</c:v>
                </c:pt>
                <c:pt idx="51">
                  <c:v>34.8</c:v>
                </c:pt>
                <c:pt idx="52">
                  <c:v>34.9</c:v>
                </c:pt>
                <c:pt idx="53">
                  <c:v>34.6</c:v>
                </c:pt>
                <c:pt idx="54">
                  <c:v>34.3</c:v>
                </c:pt>
                <c:pt idx="55">
                  <c:v>34.6</c:v>
                </c:pt>
                <c:pt idx="56">
                  <c:v>35.0</c:v>
                </c:pt>
                <c:pt idx="57">
                  <c:v>34.8</c:v>
                </c:pt>
                <c:pt idx="58">
                  <c:v>34.5</c:v>
                </c:pt>
                <c:pt idx="59">
                  <c:v>34.8</c:v>
                </c:pt>
                <c:pt idx="60">
                  <c:v>34.3</c:v>
                </c:pt>
                <c:pt idx="61">
                  <c:v>34.3</c:v>
                </c:pt>
                <c:pt idx="62">
                  <c:v>34.9</c:v>
                </c:pt>
                <c:pt idx="63">
                  <c:v>34.5</c:v>
                </c:pt>
                <c:pt idx="64">
                  <c:v>34.9</c:v>
                </c:pt>
                <c:pt idx="65">
                  <c:v>34.3</c:v>
                </c:pt>
                <c:pt idx="66">
                  <c:v>34.6</c:v>
                </c:pt>
                <c:pt idx="67">
                  <c:v>33.9</c:v>
                </c:pt>
                <c:pt idx="68">
                  <c:v>34.2</c:v>
                </c:pt>
                <c:pt idx="69">
                  <c:v>34.2</c:v>
                </c:pt>
                <c:pt idx="70">
                  <c:v>34.6</c:v>
                </c:pt>
                <c:pt idx="71">
                  <c:v>34.3</c:v>
                </c:pt>
                <c:pt idx="72">
                  <c:v>34.5</c:v>
                </c:pt>
                <c:pt idx="73">
                  <c:v>34.4</c:v>
                </c:pt>
                <c:pt idx="74">
                  <c:v>34.6</c:v>
                </c:pt>
                <c:pt idx="75">
                  <c:v>34.8</c:v>
                </c:pt>
                <c:pt idx="76">
                  <c:v>34.6</c:v>
                </c:pt>
                <c:pt idx="77">
                  <c:v>34.5</c:v>
                </c:pt>
                <c:pt idx="78">
                  <c:v>34.7</c:v>
                </c:pt>
                <c:pt idx="79">
                  <c:v>34.3</c:v>
                </c:pt>
                <c:pt idx="80">
                  <c:v>34.1</c:v>
                </c:pt>
                <c:pt idx="81">
                  <c:v>34.2</c:v>
                </c:pt>
                <c:pt idx="82">
                  <c:v>34.2</c:v>
                </c:pt>
                <c:pt idx="83">
                  <c:v>34.3</c:v>
                </c:pt>
                <c:pt idx="84">
                  <c:v>33.6</c:v>
                </c:pt>
                <c:pt idx="85">
                  <c:v>33.8</c:v>
                </c:pt>
                <c:pt idx="86">
                  <c:v>34.1</c:v>
                </c:pt>
                <c:pt idx="87">
                  <c:v>33.3</c:v>
                </c:pt>
                <c:pt idx="88">
                  <c:v>33.6</c:v>
                </c:pt>
                <c:pt idx="89">
                  <c:v>33.9</c:v>
                </c:pt>
                <c:pt idx="90">
                  <c:v>33.8</c:v>
                </c:pt>
                <c:pt idx="91">
                  <c:v>34.2</c:v>
                </c:pt>
                <c:pt idx="92">
                  <c:v>33.9</c:v>
                </c:pt>
                <c:pt idx="93">
                  <c:v>34.1</c:v>
                </c:pt>
                <c:pt idx="94">
                  <c:v>33.8</c:v>
                </c:pt>
                <c:pt idx="95">
                  <c:v>34.3</c:v>
                </c:pt>
                <c:pt idx="96">
                  <c:v>34.6</c:v>
                </c:pt>
                <c:pt idx="97">
                  <c:v>33.9</c:v>
                </c:pt>
                <c:pt idx="98">
                  <c:v>34.2</c:v>
                </c:pt>
                <c:pt idx="99">
                  <c:v>34.0</c:v>
                </c:pt>
                <c:pt idx="100">
                  <c:v>33.7</c:v>
                </c:pt>
                <c:pt idx="101">
                  <c:v>33.7</c:v>
                </c:pt>
                <c:pt idx="102">
                  <c:v>33.7</c:v>
                </c:pt>
                <c:pt idx="103">
                  <c:v>34.1</c:v>
                </c:pt>
                <c:pt idx="104">
                  <c:v>33.8</c:v>
                </c:pt>
                <c:pt idx="105">
                  <c:v>33.9</c:v>
                </c:pt>
                <c:pt idx="106">
                  <c:v>34.1</c:v>
                </c:pt>
                <c:pt idx="107">
                  <c:v>34.1</c:v>
                </c:pt>
                <c:pt idx="108">
                  <c:v>34.4</c:v>
                </c:pt>
                <c:pt idx="109">
                  <c:v>33.9</c:v>
                </c:pt>
                <c:pt idx="110">
                  <c:v>33.8</c:v>
                </c:pt>
                <c:pt idx="111">
                  <c:v>34.0</c:v>
                </c:pt>
                <c:pt idx="112">
                  <c:v>33.9</c:v>
                </c:pt>
                <c:pt idx="113">
                  <c:v>33.8</c:v>
                </c:pt>
                <c:pt idx="114">
                  <c:v>33.8</c:v>
                </c:pt>
                <c:pt idx="115">
                  <c:v>34.1</c:v>
                </c:pt>
                <c:pt idx="116">
                  <c:v>33.5</c:v>
                </c:pt>
                <c:pt idx="117">
                  <c:v>33.7</c:v>
                </c:pt>
                <c:pt idx="118">
                  <c:v>33.3</c:v>
                </c:pt>
                <c:pt idx="119">
                  <c:v>33.4</c:v>
                </c:pt>
                <c:pt idx="120">
                  <c:v>33.6</c:v>
                </c:pt>
                <c:pt idx="121">
                  <c:v>33.2</c:v>
                </c:pt>
                <c:pt idx="122">
                  <c:v>33.7</c:v>
                </c:pt>
                <c:pt idx="123">
                  <c:v>33.8</c:v>
                </c:pt>
                <c:pt idx="124">
                  <c:v>33.8</c:v>
                </c:pt>
                <c:pt idx="125">
                  <c:v>33.6</c:v>
                </c:pt>
                <c:pt idx="126">
                  <c:v>33.8</c:v>
                </c:pt>
                <c:pt idx="127">
                  <c:v>34.0</c:v>
                </c:pt>
                <c:pt idx="128">
                  <c:v>33.4</c:v>
                </c:pt>
                <c:pt idx="129">
                  <c:v>34.1</c:v>
                </c:pt>
                <c:pt idx="130">
                  <c:v>33.6</c:v>
                </c:pt>
                <c:pt idx="131">
                  <c:v>34.1</c:v>
                </c:pt>
                <c:pt idx="132">
                  <c:v>33.6</c:v>
                </c:pt>
                <c:pt idx="133">
                  <c:v>33.8</c:v>
                </c:pt>
                <c:pt idx="134">
                  <c:v>33.7</c:v>
                </c:pt>
                <c:pt idx="135">
                  <c:v>33.6</c:v>
                </c:pt>
                <c:pt idx="136">
                  <c:v>34.0</c:v>
                </c:pt>
                <c:pt idx="137">
                  <c:v>33.7</c:v>
                </c:pt>
                <c:pt idx="138">
                  <c:v>33.5</c:v>
                </c:pt>
                <c:pt idx="139">
                  <c:v>33.3</c:v>
                </c:pt>
                <c:pt idx="140">
                  <c:v>33.2</c:v>
                </c:pt>
                <c:pt idx="141">
                  <c:v>34.0</c:v>
                </c:pt>
                <c:pt idx="142">
                  <c:v>33.6</c:v>
                </c:pt>
                <c:pt idx="143">
                  <c:v>33.9</c:v>
                </c:pt>
                <c:pt idx="144">
                  <c:v>33.4</c:v>
                </c:pt>
                <c:pt idx="145">
                  <c:v>34.1</c:v>
                </c:pt>
                <c:pt idx="146">
                  <c:v>33.4</c:v>
                </c:pt>
                <c:pt idx="147">
                  <c:v>33.4</c:v>
                </c:pt>
                <c:pt idx="148">
                  <c:v>34.0</c:v>
                </c:pt>
                <c:pt idx="149">
                  <c:v>33.3</c:v>
                </c:pt>
                <c:pt idx="150">
                  <c:v>33.6</c:v>
                </c:pt>
                <c:pt idx="151">
                  <c:v>33.9</c:v>
                </c:pt>
                <c:pt idx="152">
                  <c:v>33.4</c:v>
                </c:pt>
                <c:pt idx="153">
                  <c:v>33.4</c:v>
                </c:pt>
                <c:pt idx="154">
                  <c:v>34.5</c:v>
                </c:pt>
                <c:pt idx="155">
                  <c:v>33.8</c:v>
                </c:pt>
                <c:pt idx="156">
                  <c:v>33.5</c:v>
                </c:pt>
                <c:pt idx="157">
                  <c:v>33.6</c:v>
                </c:pt>
                <c:pt idx="158">
                  <c:v>33.9</c:v>
                </c:pt>
                <c:pt idx="159">
                  <c:v>33.7</c:v>
                </c:pt>
                <c:pt idx="160">
                  <c:v>33.4</c:v>
                </c:pt>
                <c:pt idx="161">
                  <c:v>33.0</c:v>
                </c:pt>
                <c:pt idx="162">
                  <c:v>33.4</c:v>
                </c:pt>
                <c:pt idx="163">
                  <c:v>33.6</c:v>
                </c:pt>
                <c:pt idx="164">
                  <c:v>34.1</c:v>
                </c:pt>
                <c:pt idx="165">
                  <c:v>33.5</c:v>
                </c:pt>
                <c:pt idx="166">
                  <c:v>33.6</c:v>
                </c:pt>
                <c:pt idx="167">
                  <c:v>33.5</c:v>
                </c:pt>
                <c:pt idx="168">
                  <c:v>33.6</c:v>
                </c:pt>
                <c:pt idx="169">
                  <c:v>33.4</c:v>
                </c:pt>
                <c:pt idx="170">
                  <c:v>33.1</c:v>
                </c:pt>
                <c:pt idx="171">
                  <c:v>33.5</c:v>
                </c:pt>
                <c:pt idx="172">
                  <c:v>33.7</c:v>
                </c:pt>
                <c:pt idx="173">
                  <c:v>33.2</c:v>
                </c:pt>
                <c:pt idx="174">
                  <c:v>33.8</c:v>
                </c:pt>
                <c:pt idx="175">
                  <c:v>33.6</c:v>
                </c:pt>
                <c:pt idx="176">
                  <c:v>33.5</c:v>
                </c:pt>
                <c:pt idx="177">
                  <c:v>33.6</c:v>
                </c:pt>
                <c:pt idx="178">
                  <c:v>33.8</c:v>
                </c:pt>
                <c:pt idx="179">
                  <c:v>33.6</c:v>
                </c:pt>
                <c:pt idx="180">
                  <c:v>33.6</c:v>
                </c:pt>
                <c:pt idx="181">
                  <c:v>33.5</c:v>
                </c:pt>
                <c:pt idx="182">
                  <c:v>33.4</c:v>
                </c:pt>
                <c:pt idx="183">
                  <c:v>33.3</c:v>
                </c:pt>
                <c:pt idx="184">
                  <c:v>33.5</c:v>
                </c:pt>
                <c:pt idx="185">
                  <c:v>33.6</c:v>
                </c:pt>
                <c:pt idx="186">
                  <c:v>33.4</c:v>
                </c:pt>
                <c:pt idx="187">
                  <c:v>33.1</c:v>
                </c:pt>
                <c:pt idx="188">
                  <c:v>33.5</c:v>
                </c:pt>
                <c:pt idx="189">
                  <c:v>33.9</c:v>
                </c:pt>
                <c:pt idx="190">
                  <c:v>33.4</c:v>
                </c:pt>
                <c:pt idx="191">
                  <c:v>33.8</c:v>
                </c:pt>
                <c:pt idx="192">
                  <c:v>33.6</c:v>
                </c:pt>
                <c:pt idx="193">
                  <c:v>33.7</c:v>
                </c:pt>
                <c:pt idx="194">
                  <c:v>33.5</c:v>
                </c:pt>
                <c:pt idx="195">
                  <c:v>33.8</c:v>
                </c:pt>
                <c:pt idx="196">
                  <c:v>33.7</c:v>
                </c:pt>
                <c:pt idx="197">
                  <c:v>33.6</c:v>
                </c:pt>
                <c:pt idx="198">
                  <c:v>33.1</c:v>
                </c:pt>
                <c:pt idx="199">
                  <c:v>33.2</c:v>
                </c:pt>
                <c:pt idx="200">
                  <c:v>33.5</c:v>
                </c:pt>
                <c:pt idx="201">
                  <c:v>33.8</c:v>
                </c:pt>
                <c:pt idx="202">
                  <c:v>33.3</c:v>
                </c:pt>
                <c:pt idx="203">
                  <c:v>33.3</c:v>
                </c:pt>
                <c:pt idx="204">
                  <c:v>33.6</c:v>
                </c:pt>
                <c:pt idx="205">
                  <c:v>33.3</c:v>
                </c:pt>
                <c:pt idx="206">
                  <c:v>33.4</c:v>
                </c:pt>
                <c:pt idx="207">
                  <c:v>33.3</c:v>
                </c:pt>
                <c:pt idx="208">
                  <c:v>33.3</c:v>
                </c:pt>
                <c:pt idx="209">
                  <c:v>33.2</c:v>
                </c:pt>
                <c:pt idx="210">
                  <c:v>33.4</c:v>
                </c:pt>
                <c:pt idx="211">
                  <c:v>33.6</c:v>
                </c:pt>
                <c:pt idx="212">
                  <c:v>33.6</c:v>
                </c:pt>
                <c:pt idx="213">
                  <c:v>33.4</c:v>
                </c:pt>
                <c:pt idx="214">
                  <c:v>33.3</c:v>
                </c:pt>
                <c:pt idx="215">
                  <c:v>33.5</c:v>
                </c:pt>
                <c:pt idx="216">
                  <c:v>33.3</c:v>
                </c:pt>
                <c:pt idx="217">
                  <c:v>33.5</c:v>
                </c:pt>
                <c:pt idx="218">
                  <c:v>33.3</c:v>
                </c:pt>
                <c:pt idx="219">
                  <c:v>33.5</c:v>
                </c:pt>
                <c:pt idx="220">
                  <c:v>33.0</c:v>
                </c:pt>
                <c:pt idx="221">
                  <c:v>33.3</c:v>
                </c:pt>
                <c:pt idx="222">
                  <c:v>33.1</c:v>
                </c:pt>
                <c:pt idx="223">
                  <c:v>33.1</c:v>
                </c:pt>
                <c:pt idx="224">
                  <c:v>32.9</c:v>
                </c:pt>
                <c:pt idx="225">
                  <c:v>33.0</c:v>
                </c:pt>
                <c:pt idx="226">
                  <c:v>33.1</c:v>
                </c:pt>
                <c:pt idx="227">
                  <c:v>33.4</c:v>
                </c:pt>
                <c:pt idx="228">
                  <c:v>33.3</c:v>
                </c:pt>
                <c:pt idx="229">
                  <c:v>33.3</c:v>
                </c:pt>
                <c:pt idx="230">
                  <c:v>33.7</c:v>
                </c:pt>
                <c:pt idx="231">
                  <c:v>33.6</c:v>
                </c:pt>
                <c:pt idx="232">
                  <c:v>33.4</c:v>
                </c:pt>
                <c:pt idx="233">
                  <c:v>33.3</c:v>
                </c:pt>
                <c:pt idx="234">
                  <c:v>33.2</c:v>
                </c:pt>
                <c:pt idx="235">
                  <c:v>33.4</c:v>
                </c:pt>
                <c:pt idx="236">
                  <c:v>33.1</c:v>
                </c:pt>
                <c:pt idx="237">
                  <c:v>33.3</c:v>
                </c:pt>
                <c:pt idx="238">
                  <c:v>33.4</c:v>
                </c:pt>
                <c:pt idx="239">
                  <c:v>33.2</c:v>
                </c:pt>
                <c:pt idx="240">
                  <c:v>33.5</c:v>
                </c:pt>
                <c:pt idx="241">
                  <c:v>33.0</c:v>
                </c:pt>
                <c:pt idx="242">
                  <c:v>33.2</c:v>
                </c:pt>
                <c:pt idx="243">
                  <c:v>33.1</c:v>
                </c:pt>
                <c:pt idx="244">
                  <c:v>33.5</c:v>
                </c:pt>
                <c:pt idx="245">
                  <c:v>33.2</c:v>
                </c:pt>
                <c:pt idx="246">
                  <c:v>33.0</c:v>
                </c:pt>
                <c:pt idx="247">
                  <c:v>32.6</c:v>
                </c:pt>
                <c:pt idx="248">
                  <c:v>33.1</c:v>
                </c:pt>
                <c:pt idx="249">
                  <c:v>33.1</c:v>
                </c:pt>
                <c:pt idx="250">
                  <c:v>33.3</c:v>
                </c:pt>
                <c:pt idx="251">
                  <c:v>33.1</c:v>
                </c:pt>
                <c:pt idx="252">
                  <c:v>33.5</c:v>
                </c:pt>
                <c:pt idx="253">
                  <c:v>33.6</c:v>
                </c:pt>
                <c:pt idx="254">
                  <c:v>33.3</c:v>
                </c:pt>
                <c:pt idx="255">
                  <c:v>33.2</c:v>
                </c:pt>
                <c:pt idx="256">
                  <c:v>33.4</c:v>
                </c:pt>
                <c:pt idx="257">
                  <c:v>32.9</c:v>
                </c:pt>
                <c:pt idx="258">
                  <c:v>33.2</c:v>
                </c:pt>
                <c:pt idx="259">
                  <c:v>33.1</c:v>
                </c:pt>
                <c:pt idx="260">
                  <c:v>33.4</c:v>
                </c:pt>
                <c:pt idx="261">
                  <c:v>33.3</c:v>
                </c:pt>
                <c:pt idx="262">
                  <c:v>33.4</c:v>
                </c:pt>
                <c:pt idx="263">
                  <c:v>33.5</c:v>
                </c:pt>
                <c:pt idx="264">
                  <c:v>33.0</c:v>
                </c:pt>
                <c:pt idx="265">
                  <c:v>33.6</c:v>
                </c:pt>
                <c:pt idx="266">
                  <c:v>33.0</c:v>
                </c:pt>
                <c:pt idx="267">
                  <c:v>32.9</c:v>
                </c:pt>
                <c:pt idx="268">
                  <c:v>33.3</c:v>
                </c:pt>
                <c:pt idx="269">
                  <c:v>33.3</c:v>
                </c:pt>
                <c:pt idx="270">
                  <c:v>33.1</c:v>
                </c:pt>
                <c:pt idx="271">
                  <c:v>33.5</c:v>
                </c:pt>
                <c:pt idx="272">
                  <c:v>33.3</c:v>
                </c:pt>
                <c:pt idx="273">
                  <c:v>32.9</c:v>
                </c:pt>
                <c:pt idx="274">
                  <c:v>33.1</c:v>
                </c:pt>
                <c:pt idx="275">
                  <c:v>32.9</c:v>
                </c:pt>
                <c:pt idx="276">
                  <c:v>33.4</c:v>
                </c:pt>
                <c:pt idx="277">
                  <c:v>32.9</c:v>
                </c:pt>
                <c:pt idx="278">
                  <c:v>33.2</c:v>
                </c:pt>
                <c:pt idx="279">
                  <c:v>33.3</c:v>
                </c:pt>
                <c:pt idx="280">
                  <c:v>33.3</c:v>
                </c:pt>
                <c:pt idx="281">
                  <c:v>33.1</c:v>
                </c:pt>
                <c:pt idx="282">
                  <c:v>33.4</c:v>
                </c:pt>
                <c:pt idx="283">
                  <c:v>33.1</c:v>
                </c:pt>
                <c:pt idx="284">
                  <c:v>33.1</c:v>
                </c:pt>
                <c:pt idx="285">
                  <c:v>33.1</c:v>
                </c:pt>
                <c:pt idx="286">
                  <c:v>33.0</c:v>
                </c:pt>
                <c:pt idx="287">
                  <c:v>33.2</c:v>
                </c:pt>
                <c:pt idx="288">
                  <c:v>33.6</c:v>
                </c:pt>
                <c:pt idx="289">
                  <c:v>33.4</c:v>
                </c:pt>
                <c:pt idx="290">
                  <c:v>33.2</c:v>
                </c:pt>
                <c:pt idx="291">
                  <c:v>33.2</c:v>
                </c:pt>
                <c:pt idx="292">
                  <c:v>33.1</c:v>
                </c:pt>
                <c:pt idx="293">
                  <c:v>33.2</c:v>
                </c:pt>
                <c:pt idx="294">
                  <c:v>33.3</c:v>
                </c:pt>
                <c:pt idx="295">
                  <c:v>33.2</c:v>
                </c:pt>
                <c:pt idx="296">
                  <c:v>33.2</c:v>
                </c:pt>
                <c:pt idx="297">
                  <c:v>33.0</c:v>
                </c:pt>
                <c:pt idx="298">
                  <c:v>32.7</c:v>
                </c:pt>
                <c:pt idx="299">
                  <c:v>33.2</c:v>
                </c:pt>
                <c:pt idx="300">
                  <c:v>33.1</c:v>
                </c:pt>
                <c:pt idx="301">
                  <c:v>32.9</c:v>
                </c:pt>
                <c:pt idx="302">
                  <c:v>33.3</c:v>
                </c:pt>
                <c:pt idx="303">
                  <c:v>32.9</c:v>
                </c:pt>
                <c:pt idx="304">
                  <c:v>32.9</c:v>
                </c:pt>
                <c:pt idx="305">
                  <c:v>32.6</c:v>
                </c:pt>
                <c:pt idx="306">
                  <c:v>32.7</c:v>
                </c:pt>
                <c:pt idx="307">
                  <c:v>33.2</c:v>
                </c:pt>
                <c:pt idx="308">
                  <c:v>33.1</c:v>
                </c:pt>
                <c:pt idx="309">
                  <c:v>33.2</c:v>
                </c:pt>
                <c:pt idx="310">
                  <c:v>33.2</c:v>
                </c:pt>
                <c:pt idx="311">
                  <c:v>33.1</c:v>
                </c:pt>
                <c:pt idx="312">
                  <c:v>33.3</c:v>
                </c:pt>
                <c:pt idx="313">
                  <c:v>32.9</c:v>
                </c:pt>
                <c:pt idx="314">
                  <c:v>32.5</c:v>
                </c:pt>
                <c:pt idx="315">
                  <c:v>32.7</c:v>
                </c:pt>
                <c:pt idx="316">
                  <c:v>33.3</c:v>
                </c:pt>
                <c:pt idx="317">
                  <c:v>33.2</c:v>
                </c:pt>
                <c:pt idx="318">
                  <c:v>33.0</c:v>
                </c:pt>
                <c:pt idx="319">
                  <c:v>32.9</c:v>
                </c:pt>
                <c:pt idx="320">
                  <c:v>33.0</c:v>
                </c:pt>
                <c:pt idx="321">
                  <c:v>33.1</c:v>
                </c:pt>
                <c:pt idx="322">
                  <c:v>33.1</c:v>
                </c:pt>
                <c:pt idx="323">
                  <c:v>32.9</c:v>
                </c:pt>
                <c:pt idx="324">
                  <c:v>32.7</c:v>
                </c:pt>
                <c:pt idx="325">
                  <c:v>33.0</c:v>
                </c:pt>
                <c:pt idx="326">
                  <c:v>32.5</c:v>
                </c:pt>
                <c:pt idx="327">
                  <c:v>33.2</c:v>
                </c:pt>
                <c:pt idx="328">
                  <c:v>33.0</c:v>
                </c:pt>
                <c:pt idx="329">
                  <c:v>32.8</c:v>
                </c:pt>
                <c:pt idx="330">
                  <c:v>32.7</c:v>
                </c:pt>
                <c:pt idx="331">
                  <c:v>32.8</c:v>
                </c:pt>
                <c:pt idx="332">
                  <c:v>32.7</c:v>
                </c:pt>
                <c:pt idx="333">
                  <c:v>32.6</c:v>
                </c:pt>
                <c:pt idx="334">
                  <c:v>32.7</c:v>
                </c:pt>
                <c:pt idx="335">
                  <c:v>33.1</c:v>
                </c:pt>
                <c:pt idx="336">
                  <c:v>33.2</c:v>
                </c:pt>
                <c:pt idx="337">
                  <c:v>32.8</c:v>
                </c:pt>
                <c:pt idx="338">
                  <c:v>33.2</c:v>
                </c:pt>
                <c:pt idx="339">
                  <c:v>32.7</c:v>
                </c:pt>
                <c:pt idx="340">
                  <c:v>32.9</c:v>
                </c:pt>
                <c:pt idx="341">
                  <c:v>33.5</c:v>
                </c:pt>
                <c:pt idx="342">
                  <c:v>33.2</c:v>
                </c:pt>
                <c:pt idx="343">
                  <c:v>33.6</c:v>
                </c:pt>
                <c:pt idx="344">
                  <c:v>33.0</c:v>
                </c:pt>
                <c:pt idx="345">
                  <c:v>32.9</c:v>
                </c:pt>
                <c:pt idx="346">
                  <c:v>32.8</c:v>
                </c:pt>
                <c:pt idx="347">
                  <c:v>32.6</c:v>
                </c:pt>
                <c:pt idx="348">
                  <c:v>33.2</c:v>
                </c:pt>
                <c:pt idx="349">
                  <c:v>33.0</c:v>
                </c:pt>
                <c:pt idx="350">
                  <c:v>32.9</c:v>
                </c:pt>
                <c:pt idx="351">
                  <c:v>33.3</c:v>
                </c:pt>
                <c:pt idx="352">
                  <c:v>33.2</c:v>
                </c:pt>
                <c:pt idx="353">
                  <c:v>32.7</c:v>
                </c:pt>
                <c:pt idx="354">
                  <c:v>32.9</c:v>
                </c:pt>
                <c:pt idx="355">
                  <c:v>33.2</c:v>
                </c:pt>
                <c:pt idx="356">
                  <c:v>32.8</c:v>
                </c:pt>
                <c:pt idx="357">
                  <c:v>32.9</c:v>
                </c:pt>
                <c:pt idx="358">
                  <c:v>32.9</c:v>
                </c:pt>
                <c:pt idx="359">
                  <c:v>32.9</c:v>
                </c:pt>
                <c:pt idx="360">
                  <c:v>33.0</c:v>
                </c:pt>
                <c:pt idx="361">
                  <c:v>32.8</c:v>
                </c:pt>
                <c:pt idx="362">
                  <c:v>32.7</c:v>
                </c:pt>
                <c:pt idx="363">
                  <c:v>32.8</c:v>
                </c:pt>
                <c:pt idx="364">
                  <c:v>32.9</c:v>
                </c:pt>
                <c:pt idx="365">
                  <c:v>33.0</c:v>
                </c:pt>
                <c:pt idx="366">
                  <c:v>33.0</c:v>
                </c:pt>
                <c:pt idx="367">
                  <c:v>33.1</c:v>
                </c:pt>
                <c:pt idx="368">
                  <c:v>33.0</c:v>
                </c:pt>
                <c:pt idx="369">
                  <c:v>32.7</c:v>
                </c:pt>
                <c:pt idx="370">
                  <c:v>32.5</c:v>
                </c:pt>
                <c:pt idx="371">
                  <c:v>32.9</c:v>
                </c:pt>
                <c:pt idx="372">
                  <c:v>32.8</c:v>
                </c:pt>
                <c:pt idx="373">
                  <c:v>32.7</c:v>
                </c:pt>
                <c:pt idx="374">
                  <c:v>32.5</c:v>
                </c:pt>
                <c:pt idx="375">
                  <c:v>33.1</c:v>
                </c:pt>
                <c:pt idx="376">
                  <c:v>32.9</c:v>
                </c:pt>
                <c:pt idx="377">
                  <c:v>32.7</c:v>
                </c:pt>
                <c:pt idx="378">
                  <c:v>33.0</c:v>
                </c:pt>
                <c:pt idx="379">
                  <c:v>32.9</c:v>
                </c:pt>
                <c:pt idx="380">
                  <c:v>32.7</c:v>
                </c:pt>
                <c:pt idx="381">
                  <c:v>33.1</c:v>
                </c:pt>
                <c:pt idx="382">
                  <c:v>33.1</c:v>
                </c:pt>
                <c:pt idx="383">
                  <c:v>32.7</c:v>
                </c:pt>
                <c:pt idx="384">
                  <c:v>32.8</c:v>
                </c:pt>
                <c:pt idx="385">
                  <c:v>33.2</c:v>
                </c:pt>
                <c:pt idx="386">
                  <c:v>33.1</c:v>
                </c:pt>
                <c:pt idx="387">
                  <c:v>32.8</c:v>
                </c:pt>
                <c:pt idx="388">
                  <c:v>32.9</c:v>
                </c:pt>
                <c:pt idx="389">
                  <c:v>32.9</c:v>
                </c:pt>
                <c:pt idx="390">
                  <c:v>33.1</c:v>
                </c:pt>
                <c:pt idx="391">
                  <c:v>33.3</c:v>
                </c:pt>
                <c:pt idx="392">
                  <c:v>32.8</c:v>
                </c:pt>
                <c:pt idx="393">
                  <c:v>32.9</c:v>
                </c:pt>
                <c:pt idx="394">
                  <c:v>33.1</c:v>
                </c:pt>
                <c:pt idx="395">
                  <c:v>32.7</c:v>
                </c:pt>
                <c:pt idx="396">
                  <c:v>33.1</c:v>
                </c:pt>
                <c:pt idx="397">
                  <c:v>33.0</c:v>
                </c:pt>
                <c:pt idx="398">
                  <c:v>33.2</c:v>
                </c:pt>
                <c:pt idx="399">
                  <c:v>32.9</c:v>
                </c:pt>
                <c:pt idx="400">
                  <c:v>33.0</c:v>
                </c:pt>
                <c:pt idx="401">
                  <c:v>32.5</c:v>
                </c:pt>
                <c:pt idx="402">
                  <c:v>33.0</c:v>
                </c:pt>
                <c:pt idx="403">
                  <c:v>32.8</c:v>
                </c:pt>
                <c:pt idx="404">
                  <c:v>33.0</c:v>
                </c:pt>
                <c:pt idx="405">
                  <c:v>33.0</c:v>
                </c:pt>
                <c:pt idx="406">
                  <c:v>32.4</c:v>
                </c:pt>
                <c:pt idx="407">
                  <c:v>33.2</c:v>
                </c:pt>
                <c:pt idx="408">
                  <c:v>32.9</c:v>
                </c:pt>
                <c:pt idx="409">
                  <c:v>32.9</c:v>
                </c:pt>
                <c:pt idx="410">
                  <c:v>32.6</c:v>
                </c:pt>
                <c:pt idx="411">
                  <c:v>32.9</c:v>
                </c:pt>
                <c:pt idx="412">
                  <c:v>33.1</c:v>
                </c:pt>
                <c:pt idx="413">
                  <c:v>32.5</c:v>
                </c:pt>
                <c:pt idx="414">
                  <c:v>32.8</c:v>
                </c:pt>
                <c:pt idx="415">
                  <c:v>32.8</c:v>
                </c:pt>
                <c:pt idx="416">
                  <c:v>32.9</c:v>
                </c:pt>
                <c:pt idx="417">
                  <c:v>32.6</c:v>
                </c:pt>
                <c:pt idx="418">
                  <c:v>32.5</c:v>
                </c:pt>
                <c:pt idx="419">
                  <c:v>32.8</c:v>
                </c:pt>
                <c:pt idx="420">
                  <c:v>32.9</c:v>
                </c:pt>
                <c:pt idx="421">
                  <c:v>32.8</c:v>
                </c:pt>
                <c:pt idx="422">
                  <c:v>33.0</c:v>
                </c:pt>
                <c:pt idx="423">
                  <c:v>33.2</c:v>
                </c:pt>
                <c:pt idx="424">
                  <c:v>32.7</c:v>
                </c:pt>
                <c:pt idx="425">
                  <c:v>32.6</c:v>
                </c:pt>
                <c:pt idx="426">
                  <c:v>32.7</c:v>
                </c:pt>
                <c:pt idx="427">
                  <c:v>32.9</c:v>
                </c:pt>
                <c:pt idx="428">
                  <c:v>33.0</c:v>
                </c:pt>
                <c:pt idx="429">
                  <c:v>33.0</c:v>
                </c:pt>
                <c:pt idx="430">
                  <c:v>33.2</c:v>
                </c:pt>
                <c:pt idx="431">
                  <c:v>33.0</c:v>
                </c:pt>
                <c:pt idx="432">
                  <c:v>33.0</c:v>
                </c:pt>
                <c:pt idx="433">
                  <c:v>32.9</c:v>
                </c:pt>
                <c:pt idx="434">
                  <c:v>32.9</c:v>
                </c:pt>
                <c:pt idx="435">
                  <c:v>32.7</c:v>
                </c:pt>
                <c:pt idx="436">
                  <c:v>32.5</c:v>
                </c:pt>
                <c:pt idx="437">
                  <c:v>32.8</c:v>
                </c:pt>
                <c:pt idx="438">
                  <c:v>32.7</c:v>
                </c:pt>
                <c:pt idx="439">
                  <c:v>32.8</c:v>
                </c:pt>
                <c:pt idx="440">
                  <c:v>32.6</c:v>
                </c:pt>
                <c:pt idx="441">
                  <c:v>32.9</c:v>
                </c:pt>
                <c:pt idx="442">
                  <c:v>32.7</c:v>
                </c:pt>
                <c:pt idx="443">
                  <c:v>32.6</c:v>
                </c:pt>
                <c:pt idx="444">
                  <c:v>32.7</c:v>
                </c:pt>
                <c:pt idx="445">
                  <c:v>32.7</c:v>
                </c:pt>
                <c:pt idx="446">
                  <c:v>32.9</c:v>
                </c:pt>
                <c:pt idx="447">
                  <c:v>33.1</c:v>
                </c:pt>
                <c:pt idx="448">
                  <c:v>32.9</c:v>
                </c:pt>
                <c:pt idx="449">
                  <c:v>32.4</c:v>
                </c:pt>
                <c:pt idx="450">
                  <c:v>33.0</c:v>
                </c:pt>
                <c:pt idx="451">
                  <c:v>32.8</c:v>
                </c:pt>
                <c:pt idx="452">
                  <c:v>32.8</c:v>
                </c:pt>
                <c:pt idx="453">
                  <c:v>33.0</c:v>
                </c:pt>
                <c:pt idx="454">
                  <c:v>32.7</c:v>
                </c:pt>
                <c:pt idx="455">
                  <c:v>32.4</c:v>
                </c:pt>
                <c:pt idx="456">
                  <c:v>32.8</c:v>
                </c:pt>
                <c:pt idx="457">
                  <c:v>32.8</c:v>
                </c:pt>
                <c:pt idx="458">
                  <c:v>32.7</c:v>
                </c:pt>
                <c:pt idx="459">
                  <c:v>32.9</c:v>
                </c:pt>
                <c:pt idx="460">
                  <c:v>32.9</c:v>
                </c:pt>
                <c:pt idx="461">
                  <c:v>32.7</c:v>
                </c:pt>
                <c:pt idx="462">
                  <c:v>32.6</c:v>
                </c:pt>
                <c:pt idx="463">
                  <c:v>32.8</c:v>
                </c:pt>
                <c:pt idx="464">
                  <c:v>32.9</c:v>
                </c:pt>
                <c:pt idx="465">
                  <c:v>32.7</c:v>
                </c:pt>
                <c:pt idx="466">
                  <c:v>32.7</c:v>
                </c:pt>
                <c:pt idx="467">
                  <c:v>32.8</c:v>
                </c:pt>
                <c:pt idx="468">
                  <c:v>32.7</c:v>
                </c:pt>
                <c:pt idx="469">
                  <c:v>32.6</c:v>
                </c:pt>
                <c:pt idx="470">
                  <c:v>33.2</c:v>
                </c:pt>
                <c:pt idx="471">
                  <c:v>32.8</c:v>
                </c:pt>
                <c:pt idx="472">
                  <c:v>32.4</c:v>
                </c:pt>
                <c:pt idx="473">
                  <c:v>32.8</c:v>
                </c:pt>
                <c:pt idx="474">
                  <c:v>32.7</c:v>
                </c:pt>
                <c:pt idx="475">
                  <c:v>32.8</c:v>
                </c:pt>
                <c:pt idx="476">
                  <c:v>32.6</c:v>
                </c:pt>
                <c:pt idx="477">
                  <c:v>32.6</c:v>
                </c:pt>
                <c:pt idx="478">
                  <c:v>32.8</c:v>
                </c:pt>
                <c:pt idx="479">
                  <c:v>32.6</c:v>
                </c:pt>
                <c:pt idx="480">
                  <c:v>32.8</c:v>
                </c:pt>
                <c:pt idx="481">
                  <c:v>32.8</c:v>
                </c:pt>
                <c:pt idx="482">
                  <c:v>32.6</c:v>
                </c:pt>
                <c:pt idx="483">
                  <c:v>32.6</c:v>
                </c:pt>
                <c:pt idx="484">
                  <c:v>33.0</c:v>
                </c:pt>
                <c:pt idx="485">
                  <c:v>32.7</c:v>
                </c:pt>
                <c:pt idx="486">
                  <c:v>32.5</c:v>
                </c:pt>
                <c:pt idx="487">
                  <c:v>32.4</c:v>
                </c:pt>
                <c:pt idx="488">
                  <c:v>33.0</c:v>
                </c:pt>
                <c:pt idx="489">
                  <c:v>32.6</c:v>
                </c:pt>
                <c:pt idx="490">
                  <c:v>32.7</c:v>
                </c:pt>
                <c:pt idx="491">
                  <c:v>32.7</c:v>
                </c:pt>
                <c:pt idx="492">
                  <c:v>32.7</c:v>
                </c:pt>
                <c:pt idx="493">
                  <c:v>32.6</c:v>
                </c:pt>
                <c:pt idx="494">
                  <c:v>32.5</c:v>
                </c:pt>
                <c:pt idx="495">
                  <c:v>32.8</c:v>
                </c:pt>
                <c:pt idx="496">
                  <c:v>32.6</c:v>
                </c:pt>
                <c:pt idx="497">
                  <c:v>32.6</c:v>
                </c:pt>
                <c:pt idx="498">
                  <c:v>33.0</c:v>
                </c:pt>
                <c:pt idx="499">
                  <c:v>33.0</c:v>
                </c:pt>
                <c:pt idx="500">
                  <c:v>32.3</c:v>
                </c:pt>
                <c:pt idx="501">
                  <c:v>32.7</c:v>
                </c:pt>
                <c:pt idx="502">
                  <c:v>32.7</c:v>
                </c:pt>
                <c:pt idx="503">
                  <c:v>33.2</c:v>
                </c:pt>
                <c:pt idx="504">
                  <c:v>32.7</c:v>
                </c:pt>
                <c:pt idx="505">
                  <c:v>32.5</c:v>
                </c:pt>
                <c:pt idx="506">
                  <c:v>32.4</c:v>
                </c:pt>
                <c:pt idx="507">
                  <c:v>32.6</c:v>
                </c:pt>
                <c:pt idx="508">
                  <c:v>33.1</c:v>
                </c:pt>
                <c:pt idx="509">
                  <c:v>32.6</c:v>
                </c:pt>
                <c:pt idx="510">
                  <c:v>32.7</c:v>
                </c:pt>
                <c:pt idx="511">
                  <c:v>32.9</c:v>
                </c:pt>
                <c:pt idx="512">
                  <c:v>33.0</c:v>
                </c:pt>
                <c:pt idx="513">
                  <c:v>32.6</c:v>
                </c:pt>
                <c:pt idx="514">
                  <c:v>33.0</c:v>
                </c:pt>
                <c:pt idx="515">
                  <c:v>33.1</c:v>
                </c:pt>
                <c:pt idx="516">
                  <c:v>32.8</c:v>
                </c:pt>
                <c:pt idx="517">
                  <c:v>32.8</c:v>
                </c:pt>
                <c:pt idx="518">
                  <c:v>32.7</c:v>
                </c:pt>
                <c:pt idx="519">
                  <c:v>33.1</c:v>
                </c:pt>
                <c:pt idx="520">
                  <c:v>32.7</c:v>
                </c:pt>
                <c:pt idx="521">
                  <c:v>32.5</c:v>
                </c:pt>
                <c:pt idx="522">
                  <c:v>32.8</c:v>
                </c:pt>
                <c:pt idx="523">
                  <c:v>32.7</c:v>
                </c:pt>
                <c:pt idx="524">
                  <c:v>32.9</c:v>
                </c:pt>
                <c:pt idx="525">
                  <c:v>32.4</c:v>
                </c:pt>
                <c:pt idx="526">
                  <c:v>32.7</c:v>
                </c:pt>
                <c:pt idx="527">
                  <c:v>32.8</c:v>
                </c:pt>
                <c:pt idx="528">
                  <c:v>32.6</c:v>
                </c:pt>
                <c:pt idx="529">
                  <c:v>33.0</c:v>
                </c:pt>
                <c:pt idx="530">
                  <c:v>32.4</c:v>
                </c:pt>
                <c:pt idx="531">
                  <c:v>32.6</c:v>
                </c:pt>
                <c:pt idx="532">
                  <c:v>33.0</c:v>
                </c:pt>
                <c:pt idx="533">
                  <c:v>32.6</c:v>
                </c:pt>
                <c:pt idx="534">
                  <c:v>32.7</c:v>
                </c:pt>
                <c:pt idx="535">
                  <c:v>32.5</c:v>
                </c:pt>
                <c:pt idx="536">
                  <c:v>32.8</c:v>
                </c:pt>
                <c:pt idx="537">
                  <c:v>32.4</c:v>
                </c:pt>
                <c:pt idx="538">
                  <c:v>32.6</c:v>
                </c:pt>
                <c:pt idx="539">
                  <c:v>32.9</c:v>
                </c:pt>
                <c:pt idx="540">
                  <c:v>32.3</c:v>
                </c:pt>
                <c:pt idx="541">
                  <c:v>32.4</c:v>
                </c:pt>
                <c:pt idx="542">
                  <c:v>32.8</c:v>
                </c:pt>
                <c:pt idx="543">
                  <c:v>32.5</c:v>
                </c:pt>
                <c:pt idx="544">
                  <c:v>32.4</c:v>
                </c:pt>
                <c:pt idx="545">
                  <c:v>32.6</c:v>
                </c:pt>
                <c:pt idx="546">
                  <c:v>32.4</c:v>
                </c:pt>
                <c:pt idx="547">
                  <c:v>32.4</c:v>
                </c:pt>
                <c:pt idx="548">
                  <c:v>32.8</c:v>
                </c:pt>
                <c:pt idx="549">
                  <c:v>32.4</c:v>
                </c:pt>
                <c:pt idx="550">
                  <c:v>32.7</c:v>
                </c:pt>
                <c:pt idx="551">
                  <c:v>32.4</c:v>
                </c:pt>
                <c:pt idx="552">
                  <c:v>33.0</c:v>
                </c:pt>
                <c:pt idx="553">
                  <c:v>32.6</c:v>
                </c:pt>
                <c:pt idx="554">
                  <c:v>32.5</c:v>
                </c:pt>
                <c:pt idx="555">
                  <c:v>32.5</c:v>
                </c:pt>
                <c:pt idx="556">
                  <c:v>32.6</c:v>
                </c:pt>
                <c:pt idx="557">
                  <c:v>32.8</c:v>
                </c:pt>
                <c:pt idx="558">
                  <c:v>32.6</c:v>
                </c:pt>
                <c:pt idx="559">
                  <c:v>32.7</c:v>
                </c:pt>
                <c:pt idx="560">
                  <c:v>32.5</c:v>
                </c:pt>
                <c:pt idx="561">
                  <c:v>32.6</c:v>
                </c:pt>
                <c:pt idx="562">
                  <c:v>32.7</c:v>
                </c:pt>
                <c:pt idx="563">
                  <c:v>32.4</c:v>
                </c:pt>
                <c:pt idx="564">
                  <c:v>32.5</c:v>
                </c:pt>
                <c:pt idx="565">
                  <c:v>32.4</c:v>
                </c:pt>
                <c:pt idx="566">
                  <c:v>32.4</c:v>
                </c:pt>
                <c:pt idx="567">
                  <c:v>32.0</c:v>
                </c:pt>
                <c:pt idx="568">
                  <c:v>32.8</c:v>
                </c:pt>
                <c:pt idx="569">
                  <c:v>32.4</c:v>
                </c:pt>
                <c:pt idx="570">
                  <c:v>32.6</c:v>
                </c:pt>
                <c:pt idx="571">
                  <c:v>32.4</c:v>
                </c:pt>
                <c:pt idx="572">
                  <c:v>32.5</c:v>
                </c:pt>
                <c:pt idx="573">
                  <c:v>32.2</c:v>
                </c:pt>
                <c:pt idx="574">
                  <c:v>32.4</c:v>
                </c:pt>
                <c:pt idx="575">
                  <c:v>32.1</c:v>
                </c:pt>
                <c:pt idx="576">
                  <c:v>32.3</c:v>
                </c:pt>
                <c:pt idx="577">
                  <c:v>32.6</c:v>
                </c:pt>
                <c:pt idx="578">
                  <c:v>32.7</c:v>
                </c:pt>
                <c:pt idx="579">
                  <c:v>32.6</c:v>
                </c:pt>
                <c:pt idx="580">
                  <c:v>32.9</c:v>
                </c:pt>
                <c:pt idx="581">
                  <c:v>32.6</c:v>
                </c:pt>
                <c:pt idx="582">
                  <c:v>32.6</c:v>
                </c:pt>
                <c:pt idx="583">
                  <c:v>32.6</c:v>
                </c:pt>
                <c:pt idx="584">
                  <c:v>32.6</c:v>
                </c:pt>
                <c:pt idx="585">
                  <c:v>32.7</c:v>
                </c:pt>
                <c:pt idx="586">
                  <c:v>32.7</c:v>
                </c:pt>
                <c:pt idx="587">
                  <c:v>32.6</c:v>
                </c:pt>
                <c:pt idx="588">
                  <c:v>32.6</c:v>
                </c:pt>
                <c:pt idx="589">
                  <c:v>32.3</c:v>
                </c:pt>
                <c:pt idx="590">
                  <c:v>32.6</c:v>
                </c:pt>
                <c:pt idx="591">
                  <c:v>32.8</c:v>
                </c:pt>
                <c:pt idx="592">
                  <c:v>33.0</c:v>
                </c:pt>
                <c:pt idx="593">
                  <c:v>32.6</c:v>
                </c:pt>
                <c:pt idx="594">
                  <c:v>32.6</c:v>
                </c:pt>
                <c:pt idx="595">
                  <c:v>32.3</c:v>
                </c:pt>
                <c:pt idx="596">
                  <c:v>32.5</c:v>
                </c:pt>
                <c:pt idx="597">
                  <c:v>32.7</c:v>
                </c:pt>
                <c:pt idx="598">
                  <c:v>32.6</c:v>
                </c:pt>
                <c:pt idx="599">
                  <c:v>32.6</c:v>
                </c:pt>
                <c:pt idx="600">
                  <c:v>32.5</c:v>
                </c:pt>
                <c:pt idx="601">
                  <c:v>32.4</c:v>
                </c:pt>
                <c:pt idx="602">
                  <c:v>32.9</c:v>
                </c:pt>
                <c:pt idx="603">
                  <c:v>32.4</c:v>
                </c:pt>
                <c:pt idx="604">
                  <c:v>32.4</c:v>
                </c:pt>
                <c:pt idx="605">
                  <c:v>32.4</c:v>
                </c:pt>
                <c:pt idx="606">
                  <c:v>32.3</c:v>
                </c:pt>
                <c:pt idx="607">
                  <c:v>32.5</c:v>
                </c:pt>
                <c:pt idx="608">
                  <c:v>32.6</c:v>
                </c:pt>
                <c:pt idx="609">
                  <c:v>32.2</c:v>
                </c:pt>
                <c:pt idx="610">
                  <c:v>32.2</c:v>
                </c:pt>
                <c:pt idx="611">
                  <c:v>32.7</c:v>
                </c:pt>
                <c:pt idx="612">
                  <c:v>32.5</c:v>
                </c:pt>
                <c:pt idx="613">
                  <c:v>32.6</c:v>
                </c:pt>
                <c:pt idx="614">
                  <c:v>32.5</c:v>
                </c:pt>
                <c:pt idx="615">
                  <c:v>32.3</c:v>
                </c:pt>
                <c:pt idx="616">
                  <c:v>32.4</c:v>
                </c:pt>
                <c:pt idx="617">
                  <c:v>32.0</c:v>
                </c:pt>
                <c:pt idx="618">
                  <c:v>32.7</c:v>
                </c:pt>
                <c:pt idx="619">
                  <c:v>32.4</c:v>
                </c:pt>
                <c:pt idx="620">
                  <c:v>32.4</c:v>
                </c:pt>
                <c:pt idx="621">
                  <c:v>32.5</c:v>
                </c:pt>
                <c:pt idx="622">
                  <c:v>32.7</c:v>
                </c:pt>
                <c:pt idx="623">
                  <c:v>32.6</c:v>
                </c:pt>
                <c:pt idx="624">
                  <c:v>32.3</c:v>
                </c:pt>
                <c:pt idx="625">
                  <c:v>32.5</c:v>
                </c:pt>
                <c:pt idx="626">
                  <c:v>32.5</c:v>
                </c:pt>
                <c:pt idx="627">
                  <c:v>32.4</c:v>
                </c:pt>
                <c:pt idx="628">
                  <c:v>32.3</c:v>
                </c:pt>
                <c:pt idx="629">
                  <c:v>32.4</c:v>
                </c:pt>
                <c:pt idx="630">
                  <c:v>32.5</c:v>
                </c:pt>
                <c:pt idx="631">
                  <c:v>32.1</c:v>
                </c:pt>
                <c:pt idx="632">
                  <c:v>32.9</c:v>
                </c:pt>
                <c:pt idx="633">
                  <c:v>32.6</c:v>
                </c:pt>
                <c:pt idx="634">
                  <c:v>32.4</c:v>
                </c:pt>
                <c:pt idx="635">
                  <c:v>32.4</c:v>
                </c:pt>
                <c:pt idx="636">
                  <c:v>32.4</c:v>
                </c:pt>
                <c:pt idx="637">
                  <c:v>32.3</c:v>
                </c:pt>
                <c:pt idx="638">
                  <c:v>32.5</c:v>
                </c:pt>
                <c:pt idx="639">
                  <c:v>32.5</c:v>
                </c:pt>
                <c:pt idx="640">
                  <c:v>32.2</c:v>
                </c:pt>
                <c:pt idx="641">
                  <c:v>32.4</c:v>
                </c:pt>
                <c:pt idx="642">
                  <c:v>32.6</c:v>
                </c:pt>
                <c:pt idx="643">
                  <c:v>32.5</c:v>
                </c:pt>
                <c:pt idx="644">
                  <c:v>32.2</c:v>
                </c:pt>
                <c:pt idx="645">
                  <c:v>32.7</c:v>
                </c:pt>
                <c:pt idx="646">
                  <c:v>32.2</c:v>
                </c:pt>
                <c:pt idx="647">
                  <c:v>32.4</c:v>
                </c:pt>
                <c:pt idx="648">
                  <c:v>32.9</c:v>
                </c:pt>
                <c:pt idx="649">
                  <c:v>32.5</c:v>
                </c:pt>
                <c:pt idx="650">
                  <c:v>32.5</c:v>
                </c:pt>
                <c:pt idx="651">
                  <c:v>32.4</c:v>
                </c:pt>
                <c:pt idx="652">
                  <c:v>32.3</c:v>
                </c:pt>
                <c:pt idx="653">
                  <c:v>32.2</c:v>
                </c:pt>
                <c:pt idx="654">
                  <c:v>32.9</c:v>
                </c:pt>
                <c:pt idx="655">
                  <c:v>32.6</c:v>
                </c:pt>
                <c:pt idx="656">
                  <c:v>32.7</c:v>
                </c:pt>
                <c:pt idx="657">
                  <c:v>32.5</c:v>
                </c:pt>
                <c:pt idx="658">
                  <c:v>32.5</c:v>
                </c:pt>
                <c:pt idx="659">
                  <c:v>32.1</c:v>
                </c:pt>
                <c:pt idx="660">
                  <c:v>32.5</c:v>
                </c:pt>
                <c:pt idx="661">
                  <c:v>32.5</c:v>
                </c:pt>
                <c:pt idx="662">
                  <c:v>32.5</c:v>
                </c:pt>
                <c:pt idx="663">
                  <c:v>32.2</c:v>
                </c:pt>
                <c:pt idx="664">
                  <c:v>32.3</c:v>
                </c:pt>
                <c:pt idx="665">
                  <c:v>32.4</c:v>
                </c:pt>
                <c:pt idx="666">
                  <c:v>32.6</c:v>
                </c:pt>
                <c:pt idx="667">
                  <c:v>32.2</c:v>
                </c:pt>
                <c:pt idx="668">
                  <c:v>32.2</c:v>
                </c:pt>
                <c:pt idx="669">
                  <c:v>32.5</c:v>
                </c:pt>
                <c:pt idx="670">
                  <c:v>32.5</c:v>
                </c:pt>
                <c:pt idx="671">
                  <c:v>32.2</c:v>
                </c:pt>
                <c:pt idx="672">
                  <c:v>32.3</c:v>
                </c:pt>
                <c:pt idx="673">
                  <c:v>32.4</c:v>
                </c:pt>
                <c:pt idx="674">
                  <c:v>32.4</c:v>
                </c:pt>
                <c:pt idx="675">
                  <c:v>32.1</c:v>
                </c:pt>
                <c:pt idx="676">
                  <c:v>32.4</c:v>
                </c:pt>
                <c:pt idx="677">
                  <c:v>32.4</c:v>
                </c:pt>
                <c:pt idx="678">
                  <c:v>32.5</c:v>
                </c:pt>
                <c:pt idx="679">
                  <c:v>32.3</c:v>
                </c:pt>
                <c:pt idx="680">
                  <c:v>32.1</c:v>
                </c:pt>
                <c:pt idx="681">
                  <c:v>32.3</c:v>
                </c:pt>
                <c:pt idx="682">
                  <c:v>32.6</c:v>
                </c:pt>
                <c:pt idx="683">
                  <c:v>32.4</c:v>
                </c:pt>
                <c:pt idx="684">
                  <c:v>32.4</c:v>
                </c:pt>
                <c:pt idx="685">
                  <c:v>32.6</c:v>
                </c:pt>
                <c:pt idx="686">
                  <c:v>32.8</c:v>
                </c:pt>
                <c:pt idx="687">
                  <c:v>32.3</c:v>
                </c:pt>
                <c:pt idx="688">
                  <c:v>32.2</c:v>
                </c:pt>
                <c:pt idx="689">
                  <c:v>32.3</c:v>
                </c:pt>
                <c:pt idx="690">
                  <c:v>32.4</c:v>
                </c:pt>
                <c:pt idx="691">
                  <c:v>32.5</c:v>
                </c:pt>
                <c:pt idx="692">
                  <c:v>32.3</c:v>
                </c:pt>
                <c:pt idx="693">
                  <c:v>32.4</c:v>
                </c:pt>
                <c:pt idx="694">
                  <c:v>32.4</c:v>
                </c:pt>
                <c:pt idx="695">
                  <c:v>32.5</c:v>
                </c:pt>
                <c:pt idx="696">
                  <c:v>32.4</c:v>
                </c:pt>
                <c:pt idx="697">
                  <c:v>32.6</c:v>
                </c:pt>
                <c:pt idx="698">
                  <c:v>31.9</c:v>
                </c:pt>
                <c:pt idx="699">
                  <c:v>32.4</c:v>
                </c:pt>
                <c:pt idx="700">
                  <c:v>32.4</c:v>
                </c:pt>
                <c:pt idx="701">
                  <c:v>32.1</c:v>
                </c:pt>
                <c:pt idx="702">
                  <c:v>32.7</c:v>
                </c:pt>
                <c:pt idx="703">
                  <c:v>32.1</c:v>
                </c:pt>
                <c:pt idx="704">
                  <c:v>32.5</c:v>
                </c:pt>
                <c:pt idx="705">
                  <c:v>32.4</c:v>
                </c:pt>
                <c:pt idx="706">
                  <c:v>32.3</c:v>
                </c:pt>
                <c:pt idx="707">
                  <c:v>32.6</c:v>
                </c:pt>
                <c:pt idx="708">
                  <c:v>32.2</c:v>
                </c:pt>
                <c:pt idx="709">
                  <c:v>32.2</c:v>
                </c:pt>
                <c:pt idx="710">
                  <c:v>32.4</c:v>
                </c:pt>
                <c:pt idx="711">
                  <c:v>32.4</c:v>
                </c:pt>
                <c:pt idx="712">
                  <c:v>32.5</c:v>
                </c:pt>
                <c:pt idx="713">
                  <c:v>32.1</c:v>
                </c:pt>
                <c:pt idx="714">
                  <c:v>32.1</c:v>
                </c:pt>
                <c:pt idx="715">
                  <c:v>32.4</c:v>
                </c:pt>
                <c:pt idx="716">
                  <c:v>32.6</c:v>
                </c:pt>
                <c:pt idx="717">
                  <c:v>32.2</c:v>
                </c:pt>
                <c:pt idx="718">
                  <c:v>32.4</c:v>
                </c:pt>
                <c:pt idx="719">
                  <c:v>32.1</c:v>
                </c:pt>
                <c:pt idx="720">
                  <c:v>32.4</c:v>
                </c:pt>
                <c:pt idx="721">
                  <c:v>32.5</c:v>
                </c:pt>
                <c:pt idx="722">
                  <c:v>32.4</c:v>
                </c:pt>
                <c:pt idx="723">
                  <c:v>32.1</c:v>
                </c:pt>
                <c:pt idx="724">
                  <c:v>32.4</c:v>
                </c:pt>
                <c:pt idx="725">
                  <c:v>32.6</c:v>
                </c:pt>
                <c:pt idx="726">
                  <c:v>32.1</c:v>
                </c:pt>
                <c:pt idx="727">
                  <c:v>32.4</c:v>
                </c:pt>
                <c:pt idx="728">
                  <c:v>32.3</c:v>
                </c:pt>
                <c:pt idx="729">
                  <c:v>32.3</c:v>
                </c:pt>
                <c:pt idx="730">
                  <c:v>32.2</c:v>
                </c:pt>
                <c:pt idx="731">
                  <c:v>32.2</c:v>
                </c:pt>
                <c:pt idx="732">
                  <c:v>32.3</c:v>
                </c:pt>
                <c:pt idx="733">
                  <c:v>31.7</c:v>
                </c:pt>
                <c:pt idx="734">
                  <c:v>32.1</c:v>
                </c:pt>
                <c:pt idx="735">
                  <c:v>32.3</c:v>
                </c:pt>
                <c:pt idx="736">
                  <c:v>32.5</c:v>
                </c:pt>
                <c:pt idx="737">
                  <c:v>32.4</c:v>
                </c:pt>
                <c:pt idx="738">
                  <c:v>32.2</c:v>
                </c:pt>
                <c:pt idx="739">
                  <c:v>32.2</c:v>
                </c:pt>
                <c:pt idx="740">
                  <c:v>32.5</c:v>
                </c:pt>
                <c:pt idx="741">
                  <c:v>32.5</c:v>
                </c:pt>
                <c:pt idx="742">
                  <c:v>32.2</c:v>
                </c:pt>
                <c:pt idx="743">
                  <c:v>32.5</c:v>
                </c:pt>
                <c:pt idx="744">
                  <c:v>32.2</c:v>
                </c:pt>
                <c:pt idx="745">
                  <c:v>32.2</c:v>
                </c:pt>
                <c:pt idx="746">
                  <c:v>32.2</c:v>
                </c:pt>
                <c:pt idx="747">
                  <c:v>32.4</c:v>
                </c:pt>
                <c:pt idx="748">
                  <c:v>32.1</c:v>
                </c:pt>
                <c:pt idx="749">
                  <c:v>32.5</c:v>
                </c:pt>
                <c:pt idx="750">
                  <c:v>32.1</c:v>
                </c:pt>
                <c:pt idx="751">
                  <c:v>32.3</c:v>
                </c:pt>
                <c:pt idx="752">
                  <c:v>32.6</c:v>
                </c:pt>
                <c:pt idx="753">
                  <c:v>32.3</c:v>
                </c:pt>
                <c:pt idx="754">
                  <c:v>32.4</c:v>
                </c:pt>
                <c:pt idx="755">
                  <c:v>32.2</c:v>
                </c:pt>
                <c:pt idx="756">
                  <c:v>32.5</c:v>
                </c:pt>
                <c:pt idx="757">
                  <c:v>31.9</c:v>
                </c:pt>
                <c:pt idx="758">
                  <c:v>31.9</c:v>
                </c:pt>
                <c:pt idx="759">
                  <c:v>32.2</c:v>
                </c:pt>
                <c:pt idx="760">
                  <c:v>32.3</c:v>
                </c:pt>
                <c:pt idx="761">
                  <c:v>32.0</c:v>
                </c:pt>
                <c:pt idx="762">
                  <c:v>32.4</c:v>
                </c:pt>
                <c:pt idx="763">
                  <c:v>32.4</c:v>
                </c:pt>
                <c:pt idx="764">
                  <c:v>32.2</c:v>
                </c:pt>
                <c:pt idx="765">
                  <c:v>32.3</c:v>
                </c:pt>
                <c:pt idx="766">
                  <c:v>32.2</c:v>
                </c:pt>
                <c:pt idx="767">
                  <c:v>32.7</c:v>
                </c:pt>
                <c:pt idx="768">
                  <c:v>32.0</c:v>
                </c:pt>
                <c:pt idx="769">
                  <c:v>32.4</c:v>
                </c:pt>
                <c:pt idx="770">
                  <c:v>32.1</c:v>
                </c:pt>
                <c:pt idx="771">
                  <c:v>32.5</c:v>
                </c:pt>
                <c:pt idx="772">
                  <c:v>32.3</c:v>
                </c:pt>
                <c:pt idx="773">
                  <c:v>32.4</c:v>
                </c:pt>
                <c:pt idx="774">
                  <c:v>32.3</c:v>
                </c:pt>
                <c:pt idx="775">
                  <c:v>32.1</c:v>
                </c:pt>
                <c:pt idx="776">
                  <c:v>32.2</c:v>
                </c:pt>
                <c:pt idx="777">
                  <c:v>32.4</c:v>
                </c:pt>
                <c:pt idx="778">
                  <c:v>32.4</c:v>
                </c:pt>
                <c:pt idx="779">
                  <c:v>32.3</c:v>
                </c:pt>
                <c:pt idx="780">
                  <c:v>32.0</c:v>
                </c:pt>
                <c:pt idx="781">
                  <c:v>32.2</c:v>
                </c:pt>
                <c:pt idx="782">
                  <c:v>32.4</c:v>
                </c:pt>
                <c:pt idx="783">
                  <c:v>31.9</c:v>
                </c:pt>
                <c:pt idx="784">
                  <c:v>32.3</c:v>
                </c:pt>
                <c:pt idx="785">
                  <c:v>32.1</c:v>
                </c:pt>
                <c:pt idx="786">
                  <c:v>32.2</c:v>
                </c:pt>
                <c:pt idx="787">
                  <c:v>32.2</c:v>
                </c:pt>
                <c:pt idx="788">
                  <c:v>32.1</c:v>
                </c:pt>
                <c:pt idx="789">
                  <c:v>32.2</c:v>
                </c:pt>
                <c:pt idx="790">
                  <c:v>32.5</c:v>
                </c:pt>
                <c:pt idx="791">
                  <c:v>32.0</c:v>
                </c:pt>
                <c:pt idx="792">
                  <c:v>32.2</c:v>
                </c:pt>
                <c:pt idx="793">
                  <c:v>31.9</c:v>
                </c:pt>
                <c:pt idx="794">
                  <c:v>32.1</c:v>
                </c:pt>
                <c:pt idx="795">
                  <c:v>32.4</c:v>
                </c:pt>
                <c:pt idx="796">
                  <c:v>32.6</c:v>
                </c:pt>
                <c:pt idx="797">
                  <c:v>32.4</c:v>
                </c:pt>
                <c:pt idx="798">
                  <c:v>32.2</c:v>
                </c:pt>
                <c:pt idx="799">
                  <c:v>32.7</c:v>
                </c:pt>
                <c:pt idx="800">
                  <c:v>32.0</c:v>
                </c:pt>
                <c:pt idx="801">
                  <c:v>32.3</c:v>
                </c:pt>
                <c:pt idx="802">
                  <c:v>32.1</c:v>
                </c:pt>
                <c:pt idx="803">
                  <c:v>32.4</c:v>
                </c:pt>
                <c:pt idx="804">
                  <c:v>32.3</c:v>
                </c:pt>
                <c:pt idx="805">
                  <c:v>32.2</c:v>
                </c:pt>
                <c:pt idx="806">
                  <c:v>32.2</c:v>
                </c:pt>
                <c:pt idx="807">
                  <c:v>32.3</c:v>
                </c:pt>
                <c:pt idx="808">
                  <c:v>32.4</c:v>
                </c:pt>
                <c:pt idx="809">
                  <c:v>32.4</c:v>
                </c:pt>
                <c:pt idx="810">
                  <c:v>32.3</c:v>
                </c:pt>
                <c:pt idx="811">
                  <c:v>32.2</c:v>
                </c:pt>
                <c:pt idx="812">
                  <c:v>32.2</c:v>
                </c:pt>
                <c:pt idx="813">
                  <c:v>32.1</c:v>
                </c:pt>
                <c:pt idx="814">
                  <c:v>32.3</c:v>
                </c:pt>
                <c:pt idx="815">
                  <c:v>32.0</c:v>
                </c:pt>
                <c:pt idx="816">
                  <c:v>32.1</c:v>
                </c:pt>
                <c:pt idx="817">
                  <c:v>32.1</c:v>
                </c:pt>
                <c:pt idx="818">
                  <c:v>31.8</c:v>
                </c:pt>
                <c:pt idx="819">
                  <c:v>32.2</c:v>
                </c:pt>
                <c:pt idx="820">
                  <c:v>32.3</c:v>
                </c:pt>
                <c:pt idx="821">
                  <c:v>32.0</c:v>
                </c:pt>
                <c:pt idx="822">
                  <c:v>32.1</c:v>
                </c:pt>
                <c:pt idx="823">
                  <c:v>32.3</c:v>
                </c:pt>
                <c:pt idx="824">
                  <c:v>32.3</c:v>
                </c:pt>
                <c:pt idx="825">
                  <c:v>32.1</c:v>
                </c:pt>
                <c:pt idx="826">
                  <c:v>32.7</c:v>
                </c:pt>
                <c:pt idx="827">
                  <c:v>32.1</c:v>
                </c:pt>
                <c:pt idx="828">
                  <c:v>32.1</c:v>
                </c:pt>
                <c:pt idx="829">
                  <c:v>32.4</c:v>
                </c:pt>
                <c:pt idx="830">
                  <c:v>32.2</c:v>
                </c:pt>
                <c:pt idx="831">
                  <c:v>32.3</c:v>
                </c:pt>
                <c:pt idx="832">
                  <c:v>32.4</c:v>
                </c:pt>
                <c:pt idx="833">
                  <c:v>31.9</c:v>
                </c:pt>
                <c:pt idx="834">
                  <c:v>32.2</c:v>
                </c:pt>
                <c:pt idx="835">
                  <c:v>32.0</c:v>
                </c:pt>
                <c:pt idx="836">
                  <c:v>32.0</c:v>
                </c:pt>
                <c:pt idx="837">
                  <c:v>32.0</c:v>
                </c:pt>
                <c:pt idx="838">
                  <c:v>32.1</c:v>
                </c:pt>
                <c:pt idx="839">
                  <c:v>32.1</c:v>
                </c:pt>
                <c:pt idx="840">
                  <c:v>32.2</c:v>
                </c:pt>
                <c:pt idx="841">
                  <c:v>32.1</c:v>
                </c:pt>
                <c:pt idx="842">
                  <c:v>32.4</c:v>
                </c:pt>
                <c:pt idx="843">
                  <c:v>32.1</c:v>
                </c:pt>
                <c:pt idx="844">
                  <c:v>32.2</c:v>
                </c:pt>
                <c:pt idx="845">
                  <c:v>31.9</c:v>
                </c:pt>
                <c:pt idx="846">
                  <c:v>32.0</c:v>
                </c:pt>
                <c:pt idx="847">
                  <c:v>32.1</c:v>
                </c:pt>
                <c:pt idx="848">
                  <c:v>32.3</c:v>
                </c:pt>
                <c:pt idx="849">
                  <c:v>32.3</c:v>
                </c:pt>
                <c:pt idx="850">
                  <c:v>32.2</c:v>
                </c:pt>
                <c:pt idx="851">
                  <c:v>32.1</c:v>
                </c:pt>
                <c:pt idx="852">
                  <c:v>31.9</c:v>
                </c:pt>
                <c:pt idx="853">
                  <c:v>31.9</c:v>
                </c:pt>
                <c:pt idx="854">
                  <c:v>32.1</c:v>
                </c:pt>
                <c:pt idx="855">
                  <c:v>32.2</c:v>
                </c:pt>
                <c:pt idx="856">
                  <c:v>32.3</c:v>
                </c:pt>
                <c:pt idx="857">
                  <c:v>32.1</c:v>
                </c:pt>
                <c:pt idx="858">
                  <c:v>32.4</c:v>
                </c:pt>
                <c:pt idx="859">
                  <c:v>32.1</c:v>
                </c:pt>
                <c:pt idx="860">
                  <c:v>32.2</c:v>
                </c:pt>
                <c:pt idx="861">
                  <c:v>32.2</c:v>
                </c:pt>
                <c:pt idx="862">
                  <c:v>32.2</c:v>
                </c:pt>
                <c:pt idx="863">
                  <c:v>32.0</c:v>
                </c:pt>
                <c:pt idx="864">
                  <c:v>32.2</c:v>
                </c:pt>
                <c:pt idx="865">
                  <c:v>32.1</c:v>
                </c:pt>
                <c:pt idx="866">
                  <c:v>32.3</c:v>
                </c:pt>
                <c:pt idx="867">
                  <c:v>32.1</c:v>
                </c:pt>
                <c:pt idx="868">
                  <c:v>32.3</c:v>
                </c:pt>
                <c:pt idx="869">
                  <c:v>32.4</c:v>
                </c:pt>
                <c:pt idx="870">
                  <c:v>32.3</c:v>
                </c:pt>
                <c:pt idx="871">
                  <c:v>32.1</c:v>
                </c:pt>
                <c:pt idx="872">
                  <c:v>32.3</c:v>
                </c:pt>
                <c:pt idx="873">
                  <c:v>32.2</c:v>
                </c:pt>
                <c:pt idx="874">
                  <c:v>32.0</c:v>
                </c:pt>
                <c:pt idx="875">
                  <c:v>32.4</c:v>
                </c:pt>
                <c:pt idx="876">
                  <c:v>32.0</c:v>
                </c:pt>
                <c:pt idx="877">
                  <c:v>32.2</c:v>
                </c:pt>
                <c:pt idx="878">
                  <c:v>32.2</c:v>
                </c:pt>
                <c:pt idx="879">
                  <c:v>32.0</c:v>
                </c:pt>
                <c:pt idx="880">
                  <c:v>31.9</c:v>
                </c:pt>
                <c:pt idx="881">
                  <c:v>32.3</c:v>
                </c:pt>
                <c:pt idx="882">
                  <c:v>32.3</c:v>
                </c:pt>
                <c:pt idx="883">
                  <c:v>32.4</c:v>
                </c:pt>
                <c:pt idx="884">
                  <c:v>32.4</c:v>
                </c:pt>
                <c:pt idx="885">
                  <c:v>32.2</c:v>
                </c:pt>
                <c:pt idx="886">
                  <c:v>32.2</c:v>
                </c:pt>
                <c:pt idx="887">
                  <c:v>32.4</c:v>
                </c:pt>
                <c:pt idx="888">
                  <c:v>32.1</c:v>
                </c:pt>
                <c:pt idx="889">
                  <c:v>32.2</c:v>
                </c:pt>
                <c:pt idx="890">
                  <c:v>32.1</c:v>
                </c:pt>
                <c:pt idx="891">
                  <c:v>32.1</c:v>
                </c:pt>
                <c:pt idx="892">
                  <c:v>32.1</c:v>
                </c:pt>
                <c:pt idx="893">
                  <c:v>32.3</c:v>
                </c:pt>
                <c:pt idx="894">
                  <c:v>32.2</c:v>
                </c:pt>
                <c:pt idx="895">
                  <c:v>32.3</c:v>
                </c:pt>
                <c:pt idx="896">
                  <c:v>32.0</c:v>
                </c:pt>
                <c:pt idx="897">
                  <c:v>32.0</c:v>
                </c:pt>
                <c:pt idx="898">
                  <c:v>32.1</c:v>
                </c:pt>
                <c:pt idx="899">
                  <c:v>32.2</c:v>
                </c:pt>
                <c:pt idx="900">
                  <c:v>32.5</c:v>
                </c:pt>
                <c:pt idx="901">
                  <c:v>32.0</c:v>
                </c:pt>
                <c:pt idx="902">
                  <c:v>31.9</c:v>
                </c:pt>
                <c:pt idx="903">
                  <c:v>32.0</c:v>
                </c:pt>
                <c:pt idx="904">
                  <c:v>32.2</c:v>
                </c:pt>
                <c:pt idx="905">
                  <c:v>32.1</c:v>
                </c:pt>
                <c:pt idx="906">
                  <c:v>32.0</c:v>
                </c:pt>
                <c:pt idx="907">
                  <c:v>32.0</c:v>
                </c:pt>
                <c:pt idx="908">
                  <c:v>32.2</c:v>
                </c:pt>
                <c:pt idx="909">
                  <c:v>32.0</c:v>
                </c:pt>
                <c:pt idx="910">
                  <c:v>32.0</c:v>
                </c:pt>
                <c:pt idx="911">
                  <c:v>32.2</c:v>
                </c:pt>
                <c:pt idx="912">
                  <c:v>32.1</c:v>
                </c:pt>
                <c:pt idx="913">
                  <c:v>32.0</c:v>
                </c:pt>
                <c:pt idx="914">
                  <c:v>32.3</c:v>
                </c:pt>
                <c:pt idx="915">
                  <c:v>32.1</c:v>
                </c:pt>
                <c:pt idx="916">
                  <c:v>32.0</c:v>
                </c:pt>
                <c:pt idx="917">
                  <c:v>32.2</c:v>
                </c:pt>
                <c:pt idx="918">
                  <c:v>32.1</c:v>
                </c:pt>
                <c:pt idx="919">
                  <c:v>32.0</c:v>
                </c:pt>
                <c:pt idx="920">
                  <c:v>32.2</c:v>
                </c:pt>
                <c:pt idx="921">
                  <c:v>31.8</c:v>
                </c:pt>
                <c:pt idx="922">
                  <c:v>32.0</c:v>
                </c:pt>
                <c:pt idx="923">
                  <c:v>32.4</c:v>
                </c:pt>
                <c:pt idx="924">
                  <c:v>32.0</c:v>
                </c:pt>
                <c:pt idx="925">
                  <c:v>31.8</c:v>
                </c:pt>
                <c:pt idx="926">
                  <c:v>32.0</c:v>
                </c:pt>
                <c:pt idx="927">
                  <c:v>32.3</c:v>
                </c:pt>
                <c:pt idx="928">
                  <c:v>31.9</c:v>
                </c:pt>
                <c:pt idx="929">
                  <c:v>32.0</c:v>
                </c:pt>
                <c:pt idx="930">
                  <c:v>32.3</c:v>
                </c:pt>
                <c:pt idx="931">
                  <c:v>32.1</c:v>
                </c:pt>
                <c:pt idx="932">
                  <c:v>31.9</c:v>
                </c:pt>
                <c:pt idx="933">
                  <c:v>32.3</c:v>
                </c:pt>
                <c:pt idx="934">
                  <c:v>31.7</c:v>
                </c:pt>
                <c:pt idx="935">
                  <c:v>32.0</c:v>
                </c:pt>
                <c:pt idx="936">
                  <c:v>32.2</c:v>
                </c:pt>
                <c:pt idx="937">
                  <c:v>31.8</c:v>
                </c:pt>
                <c:pt idx="938">
                  <c:v>32.3</c:v>
                </c:pt>
                <c:pt idx="939">
                  <c:v>32.0</c:v>
                </c:pt>
                <c:pt idx="940">
                  <c:v>32.1</c:v>
                </c:pt>
                <c:pt idx="941">
                  <c:v>32.3</c:v>
                </c:pt>
                <c:pt idx="942">
                  <c:v>32.1</c:v>
                </c:pt>
                <c:pt idx="943">
                  <c:v>31.9</c:v>
                </c:pt>
                <c:pt idx="944">
                  <c:v>31.9</c:v>
                </c:pt>
                <c:pt idx="945">
                  <c:v>32.3</c:v>
                </c:pt>
                <c:pt idx="946">
                  <c:v>32.0</c:v>
                </c:pt>
                <c:pt idx="947">
                  <c:v>32.0</c:v>
                </c:pt>
                <c:pt idx="948">
                  <c:v>32.4</c:v>
                </c:pt>
                <c:pt idx="949">
                  <c:v>32.3</c:v>
                </c:pt>
                <c:pt idx="950">
                  <c:v>32.0</c:v>
                </c:pt>
                <c:pt idx="951">
                  <c:v>32.1</c:v>
                </c:pt>
                <c:pt idx="952">
                  <c:v>32.1</c:v>
                </c:pt>
                <c:pt idx="953">
                  <c:v>32.0</c:v>
                </c:pt>
                <c:pt idx="954">
                  <c:v>32.1</c:v>
                </c:pt>
                <c:pt idx="955">
                  <c:v>32.1</c:v>
                </c:pt>
                <c:pt idx="956">
                  <c:v>32.5</c:v>
                </c:pt>
                <c:pt idx="957">
                  <c:v>32.1</c:v>
                </c:pt>
                <c:pt idx="958">
                  <c:v>31.8</c:v>
                </c:pt>
                <c:pt idx="959">
                  <c:v>32.2</c:v>
                </c:pt>
                <c:pt idx="960">
                  <c:v>32.1</c:v>
                </c:pt>
                <c:pt idx="961">
                  <c:v>31.9</c:v>
                </c:pt>
                <c:pt idx="962">
                  <c:v>32.1</c:v>
                </c:pt>
                <c:pt idx="963">
                  <c:v>32.4</c:v>
                </c:pt>
                <c:pt idx="964">
                  <c:v>32.4</c:v>
                </c:pt>
                <c:pt idx="965">
                  <c:v>32.0</c:v>
                </c:pt>
                <c:pt idx="966">
                  <c:v>32.0</c:v>
                </c:pt>
                <c:pt idx="967">
                  <c:v>32.4</c:v>
                </c:pt>
                <c:pt idx="968">
                  <c:v>32.2</c:v>
                </c:pt>
                <c:pt idx="969">
                  <c:v>31.9</c:v>
                </c:pt>
                <c:pt idx="970">
                  <c:v>32.2</c:v>
                </c:pt>
                <c:pt idx="971">
                  <c:v>31.9</c:v>
                </c:pt>
                <c:pt idx="972">
                  <c:v>32.0</c:v>
                </c:pt>
                <c:pt idx="973">
                  <c:v>31.9</c:v>
                </c:pt>
                <c:pt idx="974">
                  <c:v>32.0</c:v>
                </c:pt>
                <c:pt idx="975">
                  <c:v>32.1</c:v>
                </c:pt>
                <c:pt idx="976">
                  <c:v>32.0</c:v>
                </c:pt>
                <c:pt idx="977">
                  <c:v>32.2</c:v>
                </c:pt>
                <c:pt idx="978">
                  <c:v>32.0</c:v>
                </c:pt>
                <c:pt idx="979">
                  <c:v>32.0</c:v>
                </c:pt>
                <c:pt idx="980">
                  <c:v>32.2</c:v>
                </c:pt>
                <c:pt idx="981">
                  <c:v>31.9</c:v>
                </c:pt>
                <c:pt idx="982">
                  <c:v>32.0</c:v>
                </c:pt>
                <c:pt idx="983">
                  <c:v>32.2</c:v>
                </c:pt>
                <c:pt idx="984">
                  <c:v>31.9</c:v>
                </c:pt>
                <c:pt idx="985">
                  <c:v>32.0</c:v>
                </c:pt>
                <c:pt idx="986">
                  <c:v>32.1</c:v>
                </c:pt>
                <c:pt idx="987">
                  <c:v>32.0</c:v>
                </c:pt>
                <c:pt idx="988">
                  <c:v>32.0</c:v>
                </c:pt>
                <c:pt idx="989">
                  <c:v>31.9</c:v>
                </c:pt>
                <c:pt idx="990">
                  <c:v>31.9</c:v>
                </c:pt>
                <c:pt idx="991">
                  <c:v>32.2</c:v>
                </c:pt>
                <c:pt idx="992">
                  <c:v>32.0</c:v>
                </c:pt>
                <c:pt idx="993">
                  <c:v>32.1</c:v>
                </c:pt>
                <c:pt idx="994">
                  <c:v>32.4</c:v>
                </c:pt>
                <c:pt idx="995">
                  <c:v>32.1</c:v>
                </c:pt>
                <c:pt idx="996">
                  <c:v>31.8</c:v>
                </c:pt>
                <c:pt idx="997">
                  <c:v>32.0</c:v>
                </c:pt>
                <c:pt idx="998">
                  <c:v>32.0</c:v>
                </c:pt>
                <c:pt idx="999">
                  <c:v>32.3</c:v>
                </c:pt>
                <c:pt idx="1000">
                  <c:v>32.0</c:v>
                </c:pt>
                <c:pt idx="1001">
                  <c:v>32.2</c:v>
                </c:pt>
                <c:pt idx="1002">
                  <c:v>32.2</c:v>
                </c:pt>
                <c:pt idx="1003">
                  <c:v>32.0</c:v>
                </c:pt>
                <c:pt idx="1004">
                  <c:v>32.2</c:v>
                </c:pt>
                <c:pt idx="1005">
                  <c:v>32.1</c:v>
                </c:pt>
                <c:pt idx="1006">
                  <c:v>32.1</c:v>
                </c:pt>
                <c:pt idx="1007">
                  <c:v>32.1</c:v>
                </c:pt>
                <c:pt idx="1008">
                  <c:v>32.1</c:v>
                </c:pt>
                <c:pt idx="1009">
                  <c:v>32.0</c:v>
                </c:pt>
                <c:pt idx="1010">
                  <c:v>31.7</c:v>
                </c:pt>
                <c:pt idx="1011">
                  <c:v>32.0</c:v>
                </c:pt>
                <c:pt idx="1012">
                  <c:v>32.1</c:v>
                </c:pt>
                <c:pt idx="1013">
                  <c:v>32.2</c:v>
                </c:pt>
                <c:pt idx="1014">
                  <c:v>32.0</c:v>
                </c:pt>
                <c:pt idx="1015">
                  <c:v>31.9</c:v>
                </c:pt>
                <c:pt idx="1016">
                  <c:v>32.0</c:v>
                </c:pt>
                <c:pt idx="1017">
                  <c:v>32.1</c:v>
                </c:pt>
                <c:pt idx="1018">
                  <c:v>32.0</c:v>
                </c:pt>
                <c:pt idx="1019">
                  <c:v>31.7</c:v>
                </c:pt>
                <c:pt idx="1020">
                  <c:v>32.3</c:v>
                </c:pt>
                <c:pt idx="1021">
                  <c:v>31.9</c:v>
                </c:pt>
                <c:pt idx="1022">
                  <c:v>32.1</c:v>
                </c:pt>
                <c:pt idx="1023">
                  <c:v>32.0</c:v>
                </c:pt>
                <c:pt idx="1024">
                  <c:v>31.9</c:v>
                </c:pt>
                <c:pt idx="1025">
                  <c:v>32.2</c:v>
                </c:pt>
                <c:pt idx="1026">
                  <c:v>31.7</c:v>
                </c:pt>
                <c:pt idx="1027">
                  <c:v>31.8</c:v>
                </c:pt>
                <c:pt idx="1028">
                  <c:v>32.1</c:v>
                </c:pt>
                <c:pt idx="1029">
                  <c:v>31.9</c:v>
                </c:pt>
                <c:pt idx="1030">
                  <c:v>32.1</c:v>
                </c:pt>
                <c:pt idx="1031">
                  <c:v>32.2</c:v>
                </c:pt>
                <c:pt idx="1032">
                  <c:v>32.1</c:v>
                </c:pt>
                <c:pt idx="1033">
                  <c:v>31.8</c:v>
                </c:pt>
                <c:pt idx="1034">
                  <c:v>32.2</c:v>
                </c:pt>
                <c:pt idx="1035">
                  <c:v>32.1</c:v>
                </c:pt>
                <c:pt idx="1036">
                  <c:v>31.9</c:v>
                </c:pt>
                <c:pt idx="1037">
                  <c:v>32.2</c:v>
                </c:pt>
                <c:pt idx="1038">
                  <c:v>32.0</c:v>
                </c:pt>
                <c:pt idx="1039">
                  <c:v>32.0</c:v>
                </c:pt>
                <c:pt idx="1040">
                  <c:v>32.1</c:v>
                </c:pt>
                <c:pt idx="1041">
                  <c:v>32.2</c:v>
                </c:pt>
                <c:pt idx="1042">
                  <c:v>32.0</c:v>
                </c:pt>
                <c:pt idx="1043">
                  <c:v>31.8</c:v>
                </c:pt>
                <c:pt idx="1044">
                  <c:v>31.9</c:v>
                </c:pt>
                <c:pt idx="1045">
                  <c:v>32.0</c:v>
                </c:pt>
                <c:pt idx="1046">
                  <c:v>32.0</c:v>
                </c:pt>
                <c:pt idx="1047">
                  <c:v>32.0</c:v>
                </c:pt>
                <c:pt idx="1048">
                  <c:v>32.0</c:v>
                </c:pt>
                <c:pt idx="1049">
                  <c:v>31.9</c:v>
                </c:pt>
                <c:pt idx="1050">
                  <c:v>32.1</c:v>
                </c:pt>
                <c:pt idx="1051">
                  <c:v>32.0</c:v>
                </c:pt>
                <c:pt idx="1052">
                  <c:v>31.9</c:v>
                </c:pt>
                <c:pt idx="1053">
                  <c:v>32.0</c:v>
                </c:pt>
                <c:pt idx="1054">
                  <c:v>32.1</c:v>
                </c:pt>
                <c:pt idx="1055">
                  <c:v>31.8</c:v>
                </c:pt>
                <c:pt idx="1056">
                  <c:v>31.9</c:v>
                </c:pt>
                <c:pt idx="1057">
                  <c:v>32.0</c:v>
                </c:pt>
                <c:pt idx="1058">
                  <c:v>32.2</c:v>
                </c:pt>
                <c:pt idx="1059">
                  <c:v>31.9</c:v>
                </c:pt>
                <c:pt idx="1060">
                  <c:v>32.0</c:v>
                </c:pt>
                <c:pt idx="1061">
                  <c:v>31.7</c:v>
                </c:pt>
                <c:pt idx="1062">
                  <c:v>32.1</c:v>
                </c:pt>
                <c:pt idx="1063">
                  <c:v>32.0</c:v>
                </c:pt>
                <c:pt idx="1064">
                  <c:v>32.0</c:v>
                </c:pt>
                <c:pt idx="1065">
                  <c:v>32.0</c:v>
                </c:pt>
                <c:pt idx="1066">
                  <c:v>31.9</c:v>
                </c:pt>
                <c:pt idx="1067">
                  <c:v>31.9</c:v>
                </c:pt>
                <c:pt idx="1068">
                  <c:v>32.0</c:v>
                </c:pt>
                <c:pt idx="1069">
                  <c:v>32.0</c:v>
                </c:pt>
                <c:pt idx="1070">
                  <c:v>31.8</c:v>
                </c:pt>
                <c:pt idx="1071">
                  <c:v>32.1</c:v>
                </c:pt>
                <c:pt idx="1072">
                  <c:v>32.0</c:v>
                </c:pt>
                <c:pt idx="1073">
                  <c:v>32.1</c:v>
                </c:pt>
                <c:pt idx="1074">
                  <c:v>32.0</c:v>
                </c:pt>
                <c:pt idx="1075">
                  <c:v>31.9</c:v>
                </c:pt>
                <c:pt idx="1076">
                  <c:v>31.8</c:v>
                </c:pt>
                <c:pt idx="1077">
                  <c:v>32.1</c:v>
                </c:pt>
                <c:pt idx="1078">
                  <c:v>32.2</c:v>
                </c:pt>
                <c:pt idx="1079">
                  <c:v>31.9</c:v>
                </c:pt>
                <c:pt idx="1080">
                  <c:v>32.0</c:v>
                </c:pt>
                <c:pt idx="1081">
                  <c:v>31.9</c:v>
                </c:pt>
                <c:pt idx="1082">
                  <c:v>32.2</c:v>
                </c:pt>
                <c:pt idx="1083">
                  <c:v>31.8</c:v>
                </c:pt>
                <c:pt idx="1084">
                  <c:v>31.8</c:v>
                </c:pt>
                <c:pt idx="1085">
                  <c:v>32.0</c:v>
                </c:pt>
                <c:pt idx="1086">
                  <c:v>31.8</c:v>
                </c:pt>
                <c:pt idx="1087">
                  <c:v>32.1</c:v>
                </c:pt>
                <c:pt idx="1088">
                  <c:v>31.8</c:v>
                </c:pt>
                <c:pt idx="1089">
                  <c:v>31.9</c:v>
                </c:pt>
                <c:pt idx="1090">
                  <c:v>32.2</c:v>
                </c:pt>
                <c:pt idx="1091">
                  <c:v>32.0</c:v>
                </c:pt>
                <c:pt idx="1092">
                  <c:v>32.1</c:v>
                </c:pt>
                <c:pt idx="1093">
                  <c:v>31.9</c:v>
                </c:pt>
                <c:pt idx="1094">
                  <c:v>32.2</c:v>
                </c:pt>
                <c:pt idx="1095">
                  <c:v>31.8</c:v>
                </c:pt>
                <c:pt idx="1096">
                  <c:v>31.9</c:v>
                </c:pt>
                <c:pt idx="1097">
                  <c:v>32.0</c:v>
                </c:pt>
                <c:pt idx="1098">
                  <c:v>32.2</c:v>
                </c:pt>
                <c:pt idx="1099">
                  <c:v>32.0</c:v>
                </c:pt>
                <c:pt idx="1100">
                  <c:v>32.0</c:v>
                </c:pt>
                <c:pt idx="1101">
                  <c:v>31.8</c:v>
                </c:pt>
                <c:pt idx="1102">
                  <c:v>31.8</c:v>
                </c:pt>
                <c:pt idx="1103">
                  <c:v>32.0</c:v>
                </c:pt>
                <c:pt idx="1104">
                  <c:v>31.9</c:v>
                </c:pt>
                <c:pt idx="1105">
                  <c:v>31.9</c:v>
                </c:pt>
                <c:pt idx="1106">
                  <c:v>32.1</c:v>
                </c:pt>
                <c:pt idx="1107">
                  <c:v>31.8</c:v>
                </c:pt>
                <c:pt idx="1108">
                  <c:v>32.1</c:v>
                </c:pt>
                <c:pt idx="1109">
                  <c:v>31.8</c:v>
                </c:pt>
                <c:pt idx="1110">
                  <c:v>32.1</c:v>
                </c:pt>
                <c:pt idx="1111">
                  <c:v>32.0</c:v>
                </c:pt>
                <c:pt idx="1112">
                  <c:v>32.0</c:v>
                </c:pt>
                <c:pt idx="1113">
                  <c:v>32.0</c:v>
                </c:pt>
                <c:pt idx="1114">
                  <c:v>31.9</c:v>
                </c:pt>
                <c:pt idx="1115">
                  <c:v>32.0</c:v>
                </c:pt>
                <c:pt idx="1116">
                  <c:v>32.1</c:v>
                </c:pt>
                <c:pt idx="1117">
                  <c:v>32.1</c:v>
                </c:pt>
                <c:pt idx="1118">
                  <c:v>31.9</c:v>
                </c:pt>
                <c:pt idx="1119">
                  <c:v>31.8</c:v>
                </c:pt>
                <c:pt idx="1120">
                  <c:v>31.7</c:v>
                </c:pt>
                <c:pt idx="1121">
                  <c:v>32.1</c:v>
                </c:pt>
                <c:pt idx="1122">
                  <c:v>32.1</c:v>
                </c:pt>
                <c:pt idx="1123">
                  <c:v>31.8</c:v>
                </c:pt>
                <c:pt idx="1124">
                  <c:v>31.6</c:v>
                </c:pt>
                <c:pt idx="1125">
                  <c:v>32.2</c:v>
                </c:pt>
                <c:pt idx="1126">
                  <c:v>31.8</c:v>
                </c:pt>
                <c:pt idx="1127">
                  <c:v>31.8</c:v>
                </c:pt>
                <c:pt idx="1128">
                  <c:v>31.8</c:v>
                </c:pt>
                <c:pt idx="1129">
                  <c:v>31.8</c:v>
                </c:pt>
                <c:pt idx="1130">
                  <c:v>31.8</c:v>
                </c:pt>
                <c:pt idx="1131">
                  <c:v>31.7</c:v>
                </c:pt>
                <c:pt idx="1132">
                  <c:v>31.9</c:v>
                </c:pt>
                <c:pt idx="1133">
                  <c:v>32.0</c:v>
                </c:pt>
                <c:pt idx="1134">
                  <c:v>32.2</c:v>
                </c:pt>
                <c:pt idx="1135">
                  <c:v>31.9</c:v>
                </c:pt>
                <c:pt idx="1136">
                  <c:v>31.9</c:v>
                </c:pt>
                <c:pt idx="1137">
                  <c:v>32.0</c:v>
                </c:pt>
                <c:pt idx="1138">
                  <c:v>31.8</c:v>
                </c:pt>
                <c:pt idx="1139">
                  <c:v>31.7</c:v>
                </c:pt>
                <c:pt idx="1140">
                  <c:v>31.9</c:v>
                </c:pt>
                <c:pt idx="1141">
                  <c:v>31.8</c:v>
                </c:pt>
                <c:pt idx="1142">
                  <c:v>31.9</c:v>
                </c:pt>
                <c:pt idx="1143">
                  <c:v>32.0</c:v>
                </c:pt>
                <c:pt idx="1144">
                  <c:v>31.8</c:v>
                </c:pt>
                <c:pt idx="1145">
                  <c:v>32.0</c:v>
                </c:pt>
                <c:pt idx="1146">
                  <c:v>31.9</c:v>
                </c:pt>
                <c:pt idx="1147">
                  <c:v>31.9</c:v>
                </c:pt>
                <c:pt idx="1148">
                  <c:v>32.1</c:v>
                </c:pt>
                <c:pt idx="1149">
                  <c:v>32.1</c:v>
                </c:pt>
                <c:pt idx="1150">
                  <c:v>32.0</c:v>
                </c:pt>
                <c:pt idx="1151">
                  <c:v>32.0</c:v>
                </c:pt>
                <c:pt idx="1152">
                  <c:v>31.8</c:v>
                </c:pt>
                <c:pt idx="1153">
                  <c:v>31.8</c:v>
                </c:pt>
                <c:pt idx="1154">
                  <c:v>31.8</c:v>
                </c:pt>
                <c:pt idx="1155">
                  <c:v>31.8</c:v>
                </c:pt>
                <c:pt idx="1156">
                  <c:v>32.0</c:v>
                </c:pt>
                <c:pt idx="1157">
                  <c:v>31.8</c:v>
                </c:pt>
                <c:pt idx="1158">
                  <c:v>31.7</c:v>
                </c:pt>
                <c:pt idx="1159">
                  <c:v>31.9</c:v>
                </c:pt>
                <c:pt idx="1160">
                  <c:v>31.7</c:v>
                </c:pt>
                <c:pt idx="1161">
                  <c:v>31.8</c:v>
                </c:pt>
                <c:pt idx="1162">
                  <c:v>31.9</c:v>
                </c:pt>
                <c:pt idx="1163">
                  <c:v>31.8</c:v>
                </c:pt>
                <c:pt idx="1164">
                  <c:v>31.9</c:v>
                </c:pt>
                <c:pt idx="1165">
                  <c:v>32.0</c:v>
                </c:pt>
                <c:pt idx="1166">
                  <c:v>31.9</c:v>
                </c:pt>
                <c:pt idx="1167">
                  <c:v>32.1</c:v>
                </c:pt>
                <c:pt idx="1168">
                  <c:v>32.0</c:v>
                </c:pt>
                <c:pt idx="1169">
                  <c:v>32.0</c:v>
                </c:pt>
                <c:pt idx="1170">
                  <c:v>32.1</c:v>
                </c:pt>
                <c:pt idx="1171">
                  <c:v>32.1</c:v>
                </c:pt>
                <c:pt idx="1172">
                  <c:v>31.9</c:v>
                </c:pt>
                <c:pt idx="1173">
                  <c:v>31.8</c:v>
                </c:pt>
                <c:pt idx="1174">
                  <c:v>31.8</c:v>
                </c:pt>
                <c:pt idx="1175">
                  <c:v>31.8</c:v>
                </c:pt>
                <c:pt idx="1176">
                  <c:v>31.7</c:v>
                </c:pt>
                <c:pt idx="1177">
                  <c:v>31.8</c:v>
                </c:pt>
                <c:pt idx="1178">
                  <c:v>31.9</c:v>
                </c:pt>
                <c:pt idx="1179">
                  <c:v>31.6</c:v>
                </c:pt>
                <c:pt idx="1180">
                  <c:v>31.9</c:v>
                </c:pt>
                <c:pt idx="1181">
                  <c:v>31.9</c:v>
                </c:pt>
                <c:pt idx="1182">
                  <c:v>32.0</c:v>
                </c:pt>
                <c:pt idx="1183">
                  <c:v>31.9</c:v>
                </c:pt>
                <c:pt idx="1184">
                  <c:v>31.7</c:v>
                </c:pt>
                <c:pt idx="1185">
                  <c:v>31.9</c:v>
                </c:pt>
                <c:pt idx="1186">
                  <c:v>32.0</c:v>
                </c:pt>
                <c:pt idx="1187">
                  <c:v>31.7</c:v>
                </c:pt>
                <c:pt idx="1188">
                  <c:v>32.1</c:v>
                </c:pt>
                <c:pt idx="1189">
                  <c:v>31.7</c:v>
                </c:pt>
                <c:pt idx="1190">
                  <c:v>31.7</c:v>
                </c:pt>
                <c:pt idx="1191">
                  <c:v>31.8</c:v>
                </c:pt>
                <c:pt idx="1192">
                  <c:v>32.0</c:v>
                </c:pt>
                <c:pt idx="1193">
                  <c:v>32.2</c:v>
                </c:pt>
                <c:pt idx="1194">
                  <c:v>31.8</c:v>
                </c:pt>
                <c:pt idx="1195">
                  <c:v>31.7</c:v>
                </c:pt>
                <c:pt idx="1196">
                  <c:v>32.0</c:v>
                </c:pt>
                <c:pt idx="1197">
                  <c:v>31.8</c:v>
                </c:pt>
                <c:pt idx="1198">
                  <c:v>31.9</c:v>
                </c:pt>
                <c:pt idx="1199">
                  <c:v>31.8</c:v>
                </c:pt>
                <c:pt idx="1200">
                  <c:v>31.7</c:v>
                </c:pt>
                <c:pt idx="1201">
                  <c:v>32.0</c:v>
                </c:pt>
                <c:pt idx="1202">
                  <c:v>31.7</c:v>
                </c:pt>
                <c:pt idx="1203">
                  <c:v>31.8</c:v>
                </c:pt>
                <c:pt idx="1204">
                  <c:v>32.0</c:v>
                </c:pt>
                <c:pt idx="1205">
                  <c:v>31.9</c:v>
                </c:pt>
                <c:pt idx="1206">
                  <c:v>32.0</c:v>
                </c:pt>
                <c:pt idx="1207">
                  <c:v>31.6</c:v>
                </c:pt>
                <c:pt idx="1208">
                  <c:v>31.7</c:v>
                </c:pt>
                <c:pt idx="1209">
                  <c:v>31.9</c:v>
                </c:pt>
                <c:pt idx="1210">
                  <c:v>31.7</c:v>
                </c:pt>
                <c:pt idx="1211">
                  <c:v>31.8</c:v>
                </c:pt>
                <c:pt idx="1212">
                  <c:v>32.0</c:v>
                </c:pt>
                <c:pt idx="1213">
                  <c:v>31.7</c:v>
                </c:pt>
                <c:pt idx="1214">
                  <c:v>31.9</c:v>
                </c:pt>
                <c:pt idx="1215">
                  <c:v>31.6</c:v>
                </c:pt>
                <c:pt idx="1216">
                  <c:v>31.7</c:v>
                </c:pt>
                <c:pt idx="1217">
                  <c:v>31.7</c:v>
                </c:pt>
                <c:pt idx="1218">
                  <c:v>32.0</c:v>
                </c:pt>
                <c:pt idx="1219">
                  <c:v>31.7</c:v>
                </c:pt>
                <c:pt idx="1220">
                  <c:v>31.7</c:v>
                </c:pt>
                <c:pt idx="1221">
                  <c:v>32.0</c:v>
                </c:pt>
                <c:pt idx="1222">
                  <c:v>31.8</c:v>
                </c:pt>
                <c:pt idx="1223">
                  <c:v>31.7</c:v>
                </c:pt>
                <c:pt idx="1224">
                  <c:v>32.0</c:v>
                </c:pt>
                <c:pt idx="1225">
                  <c:v>31.8</c:v>
                </c:pt>
                <c:pt idx="1226">
                  <c:v>31.8</c:v>
                </c:pt>
                <c:pt idx="1227">
                  <c:v>32.0</c:v>
                </c:pt>
                <c:pt idx="1228">
                  <c:v>31.8</c:v>
                </c:pt>
                <c:pt idx="1229">
                  <c:v>32.1</c:v>
                </c:pt>
                <c:pt idx="1230">
                  <c:v>31.8</c:v>
                </c:pt>
                <c:pt idx="1231">
                  <c:v>31.8</c:v>
                </c:pt>
                <c:pt idx="1232">
                  <c:v>31.9</c:v>
                </c:pt>
                <c:pt idx="1233">
                  <c:v>31.8</c:v>
                </c:pt>
                <c:pt idx="1234">
                  <c:v>31.7</c:v>
                </c:pt>
                <c:pt idx="1235">
                  <c:v>31.9</c:v>
                </c:pt>
                <c:pt idx="1236">
                  <c:v>31.6</c:v>
                </c:pt>
                <c:pt idx="1237">
                  <c:v>32.0</c:v>
                </c:pt>
                <c:pt idx="1238">
                  <c:v>31.8</c:v>
                </c:pt>
                <c:pt idx="1239">
                  <c:v>31.7</c:v>
                </c:pt>
                <c:pt idx="1240">
                  <c:v>31.7</c:v>
                </c:pt>
                <c:pt idx="1241">
                  <c:v>31.6</c:v>
                </c:pt>
                <c:pt idx="1242">
                  <c:v>31.8</c:v>
                </c:pt>
                <c:pt idx="1243">
                  <c:v>31.8</c:v>
                </c:pt>
                <c:pt idx="1244">
                  <c:v>31.8</c:v>
                </c:pt>
                <c:pt idx="1245">
                  <c:v>31.6</c:v>
                </c:pt>
                <c:pt idx="1246">
                  <c:v>32.0</c:v>
                </c:pt>
                <c:pt idx="1247">
                  <c:v>31.6</c:v>
                </c:pt>
                <c:pt idx="1248">
                  <c:v>31.8</c:v>
                </c:pt>
                <c:pt idx="1249">
                  <c:v>31.9</c:v>
                </c:pt>
                <c:pt idx="1250">
                  <c:v>32.0</c:v>
                </c:pt>
                <c:pt idx="1251">
                  <c:v>31.9</c:v>
                </c:pt>
                <c:pt idx="1252">
                  <c:v>32.0</c:v>
                </c:pt>
                <c:pt idx="1253">
                  <c:v>31.8</c:v>
                </c:pt>
                <c:pt idx="1254">
                  <c:v>31.9</c:v>
                </c:pt>
                <c:pt idx="1255">
                  <c:v>31.8</c:v>
                </c:pt>
                <c:pt idx="1256">
                  <c:v>31.8</c:v>
                </c:pt>
                <c:pt idx="1257">
                  <c:v>31.7</c:v>
                </c:pt>
                <c:pt idx="1258">
                  <c:v>31.7</c:v>
                </c:pt>
                <c:pt idx="1259">
                  <c:v>31.6</c:v>
                </c:pt>
                <c:pt idx="1260">
                  <c:v>31.6</c:v>
                </c:pt>
                <c:pt idx="1261">
                  <c:v>31.9</c:v>
                </c:pt>
                <c:pt idx="1262">
                  <c:v>31.9</c:v>
                </c:pt>
                <c:pt idx="1263">
                  <c:v>31.7</c:v>
                </c:pt>
                <c:pt idx="1264">
                  <c:v>31.9</c:v>
                </c:pt>
                <c:pt idx="1265">
                  <c:v>31.8</c:v>
                </c:pt>
                <c:pt idx="1266">
                  <c:v>31.8</c:v>
                </c:pt>
                <c:pt idx="1267">
                  <c:v>31.9</c:v>
                </c:pt>
                <c:pt idx="1268">
                  <c:v>31.9</c:v>
                </c:pt>
                <c:pt idx="1269">
                  <c:v>31.9</c:v>
                </c:pt>
                <c:pt idx="1270">
                  <c:v>31.7</c:v>
                </c:pt>
                <c:pt idx="1271">
                  <c:v>31.7</c:v>
                </c:pt>
                <c:pt idx="1272">
                  <c:v>31.7</c:v>
                </c:pt>
                <c:pt idx="1273">
                  <c:v>31.8</c:v>
                </c:pt>
                <c:pt idx="1274">
                  <c:v>32.0</c:v>
                </c:pt>
                <c:pt idx="1275">
                  <c:v>31.7</c:v>
                </c:pt>
                <c:pt idx="1276">
                  <c:v>31.8</c:v>
                </c:pt>
                <c:pt idx="1277">
                  <c:v>31.7</c:v>
                </c:pt>
                <c:pt idx="1278">
                  <c:v>31.9</c:v>
                </c:pt>
                <c:pt idx="1279">
                  <c:v>31.7</c:v>
                </c:pt>
                <c:pt idx="1280">
                  <c:v>31.7</c:v>
                </c:pt>
                <c:pt idx="1281">
                  <c:v>31.7</c:v>
                </c:pt>
                <c:pt idx="1282">
                  <c:v>31.6</c:v>
                </c:pt>
                <c:pt idx="1283">
                  <c:v>31.7</c:v>
                </c:pt>
                <c:pt idx="1284">
                  <c:v>31.8</c:v>
                </c:pt>
                <c:pt idx="1285">
                  <c:v>31.9</c:v>
                </c:pt>
                <c:pt idx="1286">
                  <c:v>31.8</c:v>
                </c:pt>
                <c:pt idx="1287">
                  <c:v>31.6</c:v>
                </c:pt>
                <c:pt idx="1288">
                  <c:v>31.7</c:v>
                </c:pt>
                <c:pt idx="1289">
                  <c:v>31.7</c:v>
                </c:pt>
                <c:pt idx="1290">
                  <c:v>31.7</c:v>
                </c:pt>
                <c:pt idx="1291">
                  <c:v>31.8</c:v>
                </c:pt>
                <c:pt idx="1292">
                  <c:v>31.6</c:v>
                </c:pt>
                <c:pt idx="1293">
                  <c:v>31.6</c:v>
                </c:pt>
                <c:pt idx="1294">
                  <c:v>31.8</c:v>
                </c:pt>
                <c:pt idx="1295">
                  <c:v>31.6</c:v>
                </c:pt>
                <c:pt idx="1296">
                  <c:v>31.8</c:v>
                </c:pt>
                <c:pt idx="1297">
                  <c:v>31.9</c:v>
                </c:pt>
                <c:pt idx="1298">
                  <c:v>31.6</c:v>
                </c:pt>
                <c:pt idx="1299">
                  <c:v>31.6</c:v>
                </c:pt>
                <c:pt idx="1300">
                  <c:v>31.5</c:v>
                </c:pt>
                <c:pt idx="1301">
                  <c:v>31.6</c:v>
                </c:pt>
                <c:pt idx="1302">
                  <c:v>31.7</c:v>
                </c:pt>
                <c:pt idx="1303">
                  <c:v>31.7</c:v>
                </c:pt>
                <c:pt idx="1304">
                  <c:v>31.6</c:v>
                </c:pt>
                <c:pt idx="1305">
                  <c:v>31.8</c:v>
                </c:pt>
                <c:pt idx="1306">
                  <c:v>31.6</c:v>
                </c:pt>
                <c:pt idx="1307">
                  <c:v>31.6</c:v>
                </c:pt>
                <c:pt idx="1308">
                  <c:v>31.8</c:v>
                </c:pt>
                <c:pt idx="1309">
                  <c:v>31.8</c:v>
                </c:pt>
                <c:pt idx="1310">
                  <c:v>31.7</c:v>
                </c:pt>
                <c:pt idx="1311">
                  <c:v>32.0</c:v>
                </c:pt>
                <c:pt idx="1312">
                  <c:v>31.6</c:v>
                </c:pt>
                <c:pt idx="1313">
                  <c:v>31.8</c:v>
                </c:pt>
                <c:pt idx="1314">
                  <c:v>31.7</c:v>
                </c:pt>
                <c:pt idx="1315">
                  <c:v>31.8</c:v>
                </c:pt>
                <c:pt idx="1316">
                  <c:v>31.6</c:v>
                </c:pt>
                <c:pt idx="1317">
                  <c:v>31.7</c:v>
                </c:pt>
                <c:pt idx="1318">
                  <c:v>31.8</c:v>
                </c:pt>
                <c:pt idx="1319">
                  <c:v>31.8</c:v>
                </c:pt>
                <c:pt idx="1320">
                  <c:v>31.5</c:v>
                </c:pt>
                <c:pt idx="1321">
                  <c:v>31.8</c:v>
                </c:pt>
                <c:pt idx="1322">
                  <c:v>31.8</c:v>
                </c:pt>
                <c:pt idx="1323">
                  <c:v>31.7</c:v>
                </c:pt>
                <c:pt idx="1324">
                  <c:v>31.7</c:v>
                </c:pt>
                <c:pt idx="1325">
                  <c:v>31.5</c:v>
                </c:pt>
                <c:pt idx="1326">
                  <c:v>31.8</c:v>
                </c:pt>
                <c:pt idx="1327">
                  <c:v>31.6</c:v>
                </c:pt>
                <c:pt idx="1328">
                  <c:v>31.8</c:v>
                </c:pt>
                <c:pt idx="1329">
                  <c:v>31.8</c:v>
                </c:pt>
                <c:pt idx="1330">
                  <c:v>31.9</c:v>
                </c:pt>
                <c:pt idx="1331">
                  <c:v>31.7</c:v>
                </c:pt>
                <c:pt idx="1332">
                  <c:v>32.0</c:v>
                </c:pt>
                <c:pt idx="1333">
                  <c:v>31.6</c:v>
                </c:pt>
                <c:pt idx="1334">
                  <c:v>31.6</c:v>
                </c:pt>
                <c:pt idx="1335">
                  <c:v>31.8</c:v>
                </c:pt>
                <c:pt idx="1336">
                  <c:v>31.7</c:v>
                </c:pt>
                <c:pt idx="1337">
                  <c:v>31.6</c:v>
                </c:pt>
                <c:pt idx="1338">
                  <c:v>31.8</c:v>
                </c:pt>
                <c:pt idx="1339">
                  <c:v>31.6</c:v>
                </c:pt>
                <c:pt idx="1340">
                  <c:v>31.8</c:v>
                </c:pt>
                <c:pt idx="1341">
                  <c:v>31.8</c:v>
                </c:pt>
                <c:pt idx="1342">
                  <c:v>31.6</c:v>
                </c:pt>
                <c:pt idx="1343">
                  <c:v>31.7</c:v>
                </c:pt>
                <c:pt idx="1344">
                  <c:v>31.8</c:v>
                </c:pt>
                <c:pt idx="1345">
                  <c:v>31.5</c:v>
                </c:pt>
                <c:pt idx="1346">
                  <c:v>31.6</c:v>
                </c:pt>
                <c:pt idx="1347">
                  <c:v>31.5</c:v>
                </c:pt>
                <c:pt idx="1348">
                  <c:v>31.6</c:v>
                </c:pt>
                <c:pt idx="1349">
                  <c:v>31.6</c:v>
                </c:pt>
                <c:pt idx="1350">
                  <c:v>31.7</c:v>
                </c:pt>
                <c:pt idx="1351">
                  <c:v>31.8</c:v>
                </c:pt>
                <c:pt idx="1352">
                  <c:v>31.7</c:v>
                </c:pt>
                <c:pt idx="1353">
                  <c:v>31.7</c:v>
                </c:pt>
                <c:pt idx="1354">
                  <c:v>31.7</c:v>
                </c:pt>
                <c:pt idx="1355">
                  <c:v>31.7</c:v>
                </c:pt>
                <c:pt idx="1356">
                  <c:v>31.6</c:v>
                </c:pt>
                <c:pt idx="1357">
                  <c:v>31.8</c:v>
                </c:pt>
                <c:pt idx="1358">
                  <c:v>31.6</c:v>
                </c:pt>
                <c:pt idx="1359">
                  <c:v>31.5</c:v>
                </c:pt>
                <c:pt idx="1360">
                  <c:v>31.6</c:v>
                </c:pt>
                <c:pt idx="1361">
                  <c:v>31.9</c:v>
                </c:pt>
                <c:pt idx="1362">
                  <c:v>31.4</c:v>
                </c:pt>
                <c:pt idx="1363">
                  <c:v>31.7</c:v>
                </c:pt>
                <c:pt idx="1364">
                  <c:v>31.7</c:v>
                </c:pt>
                <c:pt idx="1365">
                  <c:v>31.9</c:v>
                </c:pt>
                <c:pt idx="1366">
                  <c:v>31.7</c:v>
                </c:pt>
                <c:pt idx="1367">
                  <c:v>31.7</c:v>
                </c:pt>
                <c:pt idx="1368">
                  <c:v>31.8</c:v>
                </c:pt>
                <c:pt idx="1369">
                  <c:v>31.4</c:v>
                </c:pt>
                <c:pt idx="1370">
                  <c:v>31.4</c:v>
                </c:pt>
                <c:pt idx="1371">
                  <c:v>31.6</c:v>
                </c:pt>
                <c:pt idx="1372">
                  <c:v>31.6</c:v>
                </c:pt>
                <c:pt idx="1373">
                  <c:v>31.5</c:v>
                </c:pt>
                <c:pt idx="1374">
                  <c:v>31.7</c:v>
                </c:pt>
                <c:pt idx="1375">
                  <c:v>31.8</c:v>
                </c:pt>
                <c:pt idx="1376">
                  <c:v>31.7</c:v>
                </c:pt>
                <c:pt idx="1377">
                  <c:v>31.6</c:v>
                </c:pt>
                <c:pt idx="1378">
                  <c:v>31.7</c:v>
                </c:pt>
                <c:pt idx="1379">
                  <c:v>31.9</c:v>
                </c:pt>
                <c:pt idx="1380">
                  <c:v>31.8</c:v>
                </c:pt>
                <c:pt idx="1381">
                  <c:v>31.6</c:v>
                </c:pt>
                <c:pt idx="1382">
                  <c:v>31.8</c:v>
                </c:pt>
                <c:pt idx="1383">
                  <c:v>31.7</c:v>
                </c:pt>
                <c:pt idx="1384">
                  <c:v>32.0</c:v>
                </c:pt>
                <c:pt idx="1385">
                  <c:v>31.7</c:v>
                </c:pt>
                <c:pt idx="1386">
                  <c:v>31.8</c:v>
                </c:pt>
                <c:pt idx="1387">
                  <c:v>31.7</c:v>
                </c:pt>
                <c:pt idx="1388">
                  <c:v>31.7</c:v>
                </c:pt>
                <c:pt idx="1389">
                  <c:v>31.5</c:v>
                </c:pt>
                <c:pt idx="1390">
                  <c:v>31.6</c:v>
                </c:pt>
                <c:pt idx="1391">
                  <c:v>31.7</c:v>
                </c:pt>
                <c:pt idx="1392">
                  <c:v>31.7</c:v>
                </c:pt>
                <c:pt idx="1393">
                  <c:v>31.5</c:v>
                </c:pt>
                <c:pt idx="1394">
                  <c:v>31.7</c:v>
                </c:pt>
                <c:pt idx="1395">
                  <c:v>31.4</c:v>
                </c:pt>
                <c:pt idx="1396">
                  <c:v>31.7</c:v>
                </c:pt>
                <c:pt idx="1397">
                  <c:v>31.5</c:v>
                </c:pt>
                <c:pt idx="1398">
                  <c:v>31.8</c:v>
                </c:pt>
                <c:pt idx="1399">
                  <c:v>31.7</c:v>
                </c:pt>
                <c:pt idx="1400">
                  <c:v>31.5</c:v>
                </c:pt>
                <c:pt idx="1401">
                  <c:v>31.7</c:v>
                </c:pt>
                <c:pt idx="1402">
                  <c:v>31.5</c:v>
                </c:pt>
                <c:pt idx="1403">
                  <c:v>31.6</c:v>
                </c:pt>
                <c:pt idx="1404">
                  <c:v>31.5</c:v>
                </c:pt>
                <c:pt idx="1405">
                  <c:v>31.5</c:v>
                </c:pt>
                <c:pt idx="1406">
                  <c:v>31.6</c:v>
                </c:pt>
                <c:pt idx="1407">
                  <c:v>31.6</c:v>
                </c:pt>
                <c:pt idx="1408">
                  <c:v>31.4</c:v>
                </c:pt>
                <c:pt idx="1409">
                  <c:v>31.6</c:v>
                </c:pt>
                <c:pt idx="1410">
                  <c:v>31.6</c:v>
                </c:pt>
                <c:pt idx="1411">
                  <c:v>31.6</c:v>
                </c:pt>
                <c:pt idx="1412">
                  <c:v>31.6</c:v>
                </c:pt>
                <c:pt idx="1413">
                  <c:v>31.8</c:v>
                </c:pt>
                <c:pt idx="1414">
                  <c:v>31.6</c:v>
                </c:pt>
                <c:pt idx="1415">
                  <c:v>31.7</c:v>
                </c:pt>
                <c:pt idx="1416">
                  <c:v>31.8</c:v>
                </c:pt>
                <c:pt idx="1417">
                  <c:v>31.7</c:v>
                </c:pt>
                <c:pt idx="1418">
                  <c:v>31.5</c:v>
                </c:pt>
                <c:pt idx="1419">
                  <c:v>31.3</c:v>
                </c:pt>
                <c:pt idx="1420">
                  <c:v>31.8</c:v>
                </c:pt>
                <c:pt idx="1421">
                  <c:v>31.7</c:v>
                </c:pt>
                <c:pt idx="1422">
                  <c:v>31.8</c:v>
                </c:pt>
                <c:pt idx="1423">
                  <c:v>31.5</c:v>
                </c:pt>
                <c:pt idx="1424">
                  <c:v>31.5</c:v>
                </c:pt>
                <c:pt idx="1425">
                  <c:v>31.7</c:v>
                </c:pt>
                <c:pt idx="1426">
                  <c:v>31.4</c:v>
                </c:pt>
                <c:pt idx="1427">
                  <c:v>31.6</c:v>
                </c:pt>
                <c:pt idx="1428">
                  <c:v>31.8</c:v>
                </c:pt>
                <c:pt idx="1429">
                  <c:v>31.4</c:v>
                </c:pt>
                <c:pt idx="1430">
                  <c:v>31.5</c:v>
                </c:pt>
                <c:pt idx="1431">
                  <c:v>31.5</c:v>
                </c:pt>
                <c:pt idx="1432">
                  <c:v>31.5</c:v>
                </c:pt>
                <c:pt idx="1433">
                  <c:v>31.4</c:v>
                </c:pt>
                <c:pt idx="1434">
                  <c:v>31.8</c:v>
                </c:pt>
                <c:pt idx="1435">
                  <c:v>31.6</c:v>
                </c:pt>
                <c:pt idx="1436">
                  <c:v>31.6</c:v>
                </c:pt>
                <c:pt idx="1437">
                  <c:v>31.8</c:v>
                </c:pt>
                <c:pt idx="1438">
                  <c:v>31.7</c:v>
                </c:pt>
                <c:pt idx="1439">
                  <c:v>31.4</c:v>
                </c:pt>
                <c:pt idx="1440">
                  <c:v>31.5</c:v>
                </c:pt>
                <c:pt idx="1441">
                  <c:v>31.7</c:v>
                </c:pt>
                <c:pt idx="1442">
                  <c:v>31.4</c:v>
                </c:pt>
                <c:pt idx="1443">
                  <c:v>31.8</c:v>
                </c:pt>
                <c:pt idx="1444">
                  <c:v>31.5</c:v>
                </c:pt>
                <c:pt idx="1445">
                  <c:v>31.7</c:v>
                </c:pt>
                <c:pt idx="1446">
                  <c:v>31.8</c:v>
                </c:pt>
                <c:pt idx="1447">
                  <c:v>31.7</c:v>
                </c:pt>
                <c:pt idx="1448">
                  <c:v>31.4</c:v>
                </c:pt>
                <c:pt idx="1449">
                  <c:v>31.5</c:v>
                </c:pt>
                <c:pt idx="1450">
                  <c:v>31.5</c:v>
                </c:pt>
                <c:pt idx="1451">
                  <c:v>31.7</c:v>
                </c:pt>
                <c:pt idx="1452">
                  <c:v>31.6</c:v>
                </c:pt>
                <c:pt idx="1453">
                  <c:v>31.4</c:v>
                </c:pt>
                <c:pt idx="1454">
                  <c:v>31.3</c:v>
                </c:pt>
                <c:pt idx="1455">
                  <c:v>31.5</c:v>
                </c:pt>
                <c:pt idx="1456">
                  <c:v>31.5</c:v>
                </c:pt>
                <c:pt idx="1457">
                  <c:v>31.6</c:v>
                </c:pt>
                <c:pt idx="1458">
                  <c:v>31.6</c:v>
                </c:pt>
                <c:pt idx="1459">
                  <c:v>31.7</c:v>
                </c:pt>
                <c:pt idx="1460">
                  <c:v>31.6</c:v>
                </c:pt>
                <c:pt idx="1461">
                  <c:v>31.7</c:v>
                </c:pt>
                <c:pt idx="1462">
                  <c:v>31.5</c:v>
                </c:pt>
                <c:pt idx="1463">
                  <c:v>31.6</c:v>
                </c:pt>
                <c:pt idx="1464">
                  <c:v>31.6</c:v>
                </c:pt>
                <c:pt idx="1465">
                  <c:v>31.4</c:v>
                </c:pt>
                <c:pt idx="1466">
                  <c:v>31.4</c:v>
                </c:pt>
                <c:pt idx="1467">
                  <c:v>31.8</c:v>
                </c:pt>
                <c:pt idx="1468">
                  <c:v>31.7</c:v>
                </c:pt>
                <c:pt idx="1469">
                  <c:v>31.4</c:v>
                </c:pt>
                <c:pt idx="1470">
                  <c:v>31.8</c:v>
                </c:pt>
                <c:pt idx="1471">
                  <c:v>31.6</c:v>
                </c:pt>
                <c:pt idx="1472">
                  <c:v>31.6</c:v>
                </c:pt>
                <c:pt idx="1473">
                  <c:v>31.6</c:v>
                </c:pt>
                <c:pt idx="1474">
                  <c:v>31.6</c:v>
                </c:pt>
                <c:pt idx="1475">
                  <c:v>31.5</c:v>
                </c:pt>
                <c:pt idx="1476">
                  <c:v>31.5</c:v>
                </c:pt>
                <c:pt idx="1477">
                  <c:v>31.7</c:v>
                </c:pt>
                <c:pt idx="1478">
                  <c:v>31.5</c:v>
                </c:pt>
                <c:pt idx="1479">
                  <c:v>31.6</c:v>
                </c:pt>
                <c:pt idx="1480">
                  <c:v>31.5</c:v>
                </c:pt>
                <c:pt idx="1481">
                  <c:v>31.5</c:v>
                </c:pt>
                <c:pt idx="1482">
                  <c:v>31.7</c:v>
                </c:pt>
                <c:pt idx="1483">
                  <c:v>31.6</c:v>
                </c:pt>
                <c:pt idx="1484">
                  <c:v>31.7</c:v>
                </c:pt>
                <c:pt idx="1485">
                  <c:v>31.7</c:v>
                </c:pt>
                <c:pt idx="1486">
                  <c:v>31.5</c:v>
                </c:pt>
                <c:pt idx="1487">
                  <c:v>31.6</c:v>
                </c:pt>
                <c:pt idx="1488">
                  <c:v>31.5</c:v>
                </c:pt>
                <c:pt idx="1489">
                  <c:v>31.7</c:v>
                </c:pt>
                <c:pt idx="1490">
                  <c:v>31.4</c:v>
                </c:pt>
                <c:pt idx="1491">
                  <c:v>31.6</c:v>
                </c:pt>
                <c:pt idx="1492">
                  <c:v>31.5</c:v>
                </c:pt>
                <c:pt idx="1493">
                  <c:v>31.7</c:v>
                </c:pt>
                <c:pt idx="1494">
                  <c:v>31.6</c:v>
                </c:pt>
                <c:pt idx="1495">
                  <c:v>31.7</c:v>
                </c:pt>
                <c:pt idx="1496">
                  <c:v>31.7</c:v>
                </c:pt>
                <c:pt idx="1497">
                  <c:v>31.7</c:v>
                </c:pt>
                <c:pt idx="1498">
                  <c:v>31.5</c:v>
                </c:pt>
                <c:pt idx="1499">
                  <c:v>31.7</c:v>
                </c:pt>
                <c:pt idx="1500">
                  <c:v>31.5</c:v>
                </c:pt>
                <c:pt idx="1501">
                  <c:v>31.7</c:v>
                </c:pt>
                <c:pt idx="1502">
                  <c:v>31.6</c:v>
                </c:pt>
                <c:pt idx="1503">
                  <c:v>31.7</c:v>
                </c:pt>
                <c:pt idx="1504">
                  <c:v>31.5</c:v>
                </c:pt>
                <c:pt idx="1505">
                  <c:v>31.6</c:v>
                </c:pt>
                <c:pt idx="1506">
                  <c:v>31.6</c:v>
                </c:pt>
                <c:pt idx="1507">
                  <c:v>31.8</c:v>
                </c:pt>
                <c:pt idx="1508">
                  <c:v>31.7</c:v>
                </c:pt>
                <c:pt idx="1509">
                  <c:v>31.8</c:v>
                </c:pt>
                <c:pt idx="1510">
                  <c:v>31.6</c:v>
                </c:pt>
                <c:pt idx="1511">
                  <c:v>31.4</c:v>
                </c:pt>
                <c:pt idx="1512">
                  <c:v>31.6</c:v>
                </c:pt>
                <c:pt idx="1513">
                  <c:v>31.7</c:v>
                </c:pt>
                <c:pt idx="1514">
                  <c:v>31.6</c:v>
                </c:pt>
                <c:pt idx="1515">
                  <c:v>31.3</c:v>
                </c:pt>
                <c:pt idx="1516">
                  <c:v>31.8</c:v>
                </c:pt>
                <c:pt idx="1517">
                  <c:v>31.7</c:v>
                </c:pt>
                <c:pt idx="1518">
                  <c:v>31.5</c:v>
                </c:pt>
                <c:pt idx="1519">
                  <c:v>31.7</c:v>
                </c:pt>
                <c:pt idx="1520">
                  <c:v>31.6</c:v>
                </c:pt>
                <c:pt idx="1521">
                  <c:v>31.6</c:v>
                </c:pt>
                <c:pt idx="1522">
                  <c:v>31.4</c:v>
                </c:pt>
                <c:pt idx="1523">
                  <c:v>31.6</c:v>
                </c:pt>
                <c:pt idx="1524">
                  <c:v>31.5</c:v>
                </c:pt>
                <c:pt idx="1525">
                  <c:v>31.6</c:v>
                </c:pt>
                <c:pt idx="1526">
                  <c:v>31.5</c:v>
                </c:pt>
                <c:pt idx="1527">
                  <c:v>31.6</c:v>
                </c:pt>
                <c:pt idx="1528">
                  <c:v>31.5</c:v>
                </c:pt>
                <c:pt idx="1529">
                  <c:v>31.6</c:v>
                </c:pt>
                <c:pt idx="1530">
                  <c:v>31.5</c:v>
                </c:pt>
                <c:pt idx="1531">
                  <c:v>31.6</c:v>
                </c:pt>
                <c:pt idx="1532">
                  <c:v>31.7</c:v>
                </c:pt>
                <c:pt idx="1533">
                  <c:v>31.7</c:v>
                </c:pt>
                <c:pt idx="1534">
                  <c:v>31.5</c:v>
                </c:pt>
                <c:pt idx="1535">
                  <c:v>31.8</c:v>
                </c:pt>
                <c:pt idx="1536">
                  <c:v>31.5</c:v>
                </c:pt>
                <c:pt idx="1537">
                  <c:v>31.4</c:v>
                </c:pt>
                <c:pt idx="1538">
                  <c:v>31.6</c:v>
                </c:pt>
                <c:pt idx="1539">
                  <c:v>31.6</c:v>
                </c:pt>
                <c:pt idx="1540">
                  <c:v>31.5</c:v>
                </c:pt>
                <c:pt idx="1541">
                  <c:v>31.7</c:v>
                </c:pt>
                <c:pt idx="1542">
                  <c:v>31.5</c:v>
                </c:pt>
                <c:pt idx="1543">
                  <c:v>31.6</c:v>
                </c:pt>
                <c:pt idx="1544">
                  <c:v>31.7</c:v>
                </c:pt>
                <c:pt idx="1545">
                  <c:v>31.5</c:v>
                </c:pt>
                <c:pt idx="1546">
                  <c:v>31.4</c:v>
                </c:pt>
                <c:pt idx="1547">
                  <c:v>31.7</c:v>
                </c:pt>
                <c:pt idx="1548">
                  <c:v>31.4</c:v>
                </c:pt>
                <c:pt idx="1549">
                  <c:v>31.5</c:v>
                </c:pt>
                <c:pt idx="1550">
                  <c:v>31.7</c:v>
                </c:pt>
                <c:pt idx="1551">
                  <c:v>31.5</c:v>
                </c:pt>
                <c:pt idx="1552">
                  <c:v>31.6</c:v>
                </c:pt>
                <c:pt idx="1553">
                  <c:v>31.5</c:v>
                </c:pt>
                <c:pt idx="1554">
                  <c:v>31.4</c:v>
                </c:pt>
                <c:pt idx="1555">
                  <c:v>31.5</c:v>
                </c:pt>
                <c:pt idx="1556">
                  <c:v>31.7</c:v>
                </c:pt>
                <c:pt idx="1557">
                  <c:v>31.6</c:v>
                </c:pt>
                <c:pt idx="1558">
                  <c:v>31.5</c:v>
                </c:pt>
                <c:pt idx="1559">
                  <c:v>31.6</c:v>
                </c:pt>
                <c:pt idx="1560">
                  <c:v>31.8</c:v>
                </c:pt>
                <c:pt idx="1561">
                  <c:v>31.4</c:v>
                </c:pt>
                <c:pt idx="1562">
                  <c:v>31.6</c:v>
                </c:pt>
                <c:pt idx="1563">
                  <c:v>31.5</c:v>
                </c:pt>
                <c:pt idx="1564">
                  <c:v>31.7</c:v>
                </c:pt>
                <c:pt idx="1565">
                  <c:v>31.4</c:v>
                </c:pt>
                <c:pt idx="1566">
                  <c:v>31.7</c:v>
                </c:pt>
                <c:pt idx="1567">
                  <c:v>31.6</c:v>
                </c:pt>
                <c:pt idx="1568">
                  <c:v>31.8</c:v>
                </c:pt>
                <c:pt idx="1569">
                  <c:v>31.6</c:v>
                </c:pt>
                <c:pt idx="1570">
                  <c:v>31.4</c:v>
                </c:pt>
                <c:pt idx="1571">
                  <c:v>31.4</c:v>
                </c:pt>
                <c:pt idx="1572">
                  <c:v>31.6</c:v>
                </c:pt>
                <c:pt idx="1573">
                  <c:v>31.4</c:v>
                </c:pt>
                <c:pt idx="1574">
                  <c:v>31.6</c:v>
                </c:pt>
                <c:pt idx="1575">
                  <c:v>31.4</c:v>
                </c:pt>
                <c:pt idx="1576">
                  <c:v>31.6</c:v>
                </c:pt>
                <c:pt idx="1577">
                  <c:v>31.4</c:v>
                </c:pt>
                <c:pt idx="1578">
                  <c:v>31.6</c:v>
                </c:pt>
                <c:pt idx="1579">
                  <c:v>31.5</c:v>
                </c:pt>
                <c:pt idx="1580">
                  <c:v>31.4</c:v>
                </c:pt>
                <c:pt idx="1581">
                  <c:v>31.3</c:v>
                </c:pt>
                <c:pt idx="1582">
                  <c:v>31.6</c:v>
                </c:pt>
                <c:pt idx="1583">
                  <c:v>31.6</c:v>
                </c:pt>
                <c:pt idx="1584">
                  <c:v>31.3</c:v>
                </c:pt>
                <c:pt idx="1585">
                  <c:v>31.7</c:v>
                </c:pt>
                <c:pt idx="1586">
                  <c:v>31.5</c:v>
                </c:pt>
                <c:pt idx="1587">
                  <c:v>31.6</c:v>
                </c:pt>
                <c:pt idx="1588">
                  <c:v>31.6</c:v>
                </c:pt>
                <c:pt idx="1589">
                  <c:v>31.5</c:v>
                </c:pt>
                <c:pt idx="1590">
                  <c:v>31.5</c:v>
                </c:pt>
                <c:pt idx="1591">
                  <c:v>31.4</c:v>
                </c:pt>
                <c:pt idx="1592">
                  <c:v>31.7</c:v>
                </c:pt>
                <c:pt idx="1593">
                  <c:v>31.5</c:v>
                </c:pt>
                <c:pt idx="1594">
                  <c:v>31.6</c:v>
                </c:pt>
                <c:pt idx="1595">
                  <c:v>31.6</c:v>
                </c:pt>
                <c:pt idx="1596">
                  <c:v>31.5</c:v>
                </c:pt>
                <c:pt idx="1597">
                  <c:v>31.5</c:v>
                </c:pt>
                <c:pt idx="1598">
                  <c:v>31.5</c:v>
                </c:pt>
                <c:pt idx="1599">
                  <c:v>31.3</c:v>
                </c:pt>
                <c:pt idx="1600">
                  <c:v>31.6</c:v>
                </c:pt>
                <c:pt idx="1601">
                  <c:v>31.5</c:v>
                </c:pt>
                <c:pt idx="1602">
                  <c:v>31.4</c:v>
                </c:pt>
                <c:pt idx="1603">
                  <c:v>31.5</c:v>
                </c:pt>
                <c:pt idx="1604">
                  <c:v>31.4</c:v>
                </c:pt>
                <c:pt idx="1605">
                  <c:v>31.7</c:v>
                </c:pt>
                <c:pt idx="1606">
                  <c:v>31.5</c:v>
                </c:pt>
                <c:pt idx="1607">
                  <c:v>31.4</c:v>
                </c:pt>
                <c:pt idx="1608">
                  <c:v>31.4</c:v>
                </c:pt>
                <c:pt idx="1609">
                  <c:v>31.6</c:v>
                </c:pt>
                <c:pt idx="1610">
                  <c:v>31.4</c:v>
                </c:pt>
                <c:pt idx="1611">
                  <c:v>31.5</c:v>
                </c:pt>
                <c:pt idx="1612">
                  <c:v>31.6</c:v>
                </c:pt>
                <c:pt idx="1613">
                  <c:v>31.6</c:v>
                </c:pt>
                <c:pt idx="1614">
                  <c:v>31.4</c:v>
                </c:pt>
                <c:pt idx="1615">
                  <c:v>31.4</c:v>
                </c:pt>
                <c:pt idx="1616">
                  <c:v>31.5</c:v>
                </c:pt>
                <c:pt idx="1617">
                  <c:v>31.6</c:v>
                </c:pt>
                <c:pt idx="1618">
                  <c:v>31.7</c:v>
                </c:pt>
                <c:pt idx="1619">
                  <c:v>31.4</c:v>
                </c:pt>
                <c:pt idx="1620">
                  <c:v>31.6</c:v>
                </c:pt>
                <c:pt idx="1621">
                  <c:v>31.6</c:v>
                </c:pt>
                <c:pt idx="1622">
                  <c:v>31.6</c:v>
                </c:pt>
                <c:pt idx="1623">
                  <c:v>31.5</c:v>
                </c:pt>
                <c:pt idx="1624">
                  <c:v>31.4</c:v>
                </c:pt>
                <c:pt idx="1625">
                  <c:v>31.7</c:v>
                </c:pt>
                <c:pt idx="1626">
                  <c:v>31.2</c:v>
                </c:pt>
                <c:pt idx="1627">
                  <c:v>31.5</c:v>
                </c:pt>
                <c:pt idx="1628">
                  <c:v>31.6</c:v>
                </c:pt>
                <c:pt idx="1629">
                  <c:v>31.5</c:v>
                </c:pt>
                <c:pt idx="1630">
                  <c:v>31.6</c:v>
                </c:pt>
                <c:pt idx="1631">
                  <c:v>31.5</c:v>
                </c:pt>
                <c:pt idx="1632">
                  <c:v>31.5</c:v>
                </c:pt>
                <c:pt idx="1633">
                  <c:v>31.3</c:v>
                </c:pt>
                <c:pt idx="1634">
                  <c:v>31.5</c:v>
                </c:pt>
                <c:pt idx="1635">
                  <c:v>31.3</c:v>
                </c:pt>
                <c:pt idx="1636">
                  <c:v>31.6</c:v>
                </c:pt>
                <c:pt idx="1637">
                  <c:v>31.7</c:v>
                </c:pt>
                <c:pt idx="1638">
                  <c:v>31.4</c:v>
                </c:pt>
                <c:pt idx="1639">
                  <c:v>31.5</c:v>
                </c:pt>
                <c:pt idx="1640">
                  <c:v>31.5</c:v>
                </c:pt>
                <c:pt idx="1641">
                  <c:v>31.6</c:v>
                </c:pt>
                <c:pt idx="1642">
                  <c:v>31.2</c:v>
                </c:pt>
                <c:pt idx="1643">
                  <c:v>31.4</c:v>
                </c:pt>
                <c:pt idx="1644">
                  <c:v>31.5</c:v>
                </c:pt>
                <c:pt idx="1645">
                  <c:v>31.4</c:v>
                </c:pt>
                <c:pt idx="1646">
                  <c:v>31.7</c:v>
                </c:pt>
                <c:pt idx="1647">
                  <c:v>31.6</c:v>
                </c:pt>
                <c:pt idx="1648">
                  <c:v>31.4</c:v>
                </c:pt>
                <c:pt idx="1649">
                  <c:v>31.3</c:v>
                </c:pt>
                <c:pt idx="1650">
                  <c:v>31.6</c:v>
                </c:pt>
                <c:pt idx="1651">
                  <c:v>31.5</c:v>
                </c:pt>
                <c:pt idx="1652">
                  <c:v>31.4</c:v>
                </c:pt>
                <c:pt idx="1653">
                  <c:v>31.3</c:v>
                </c:pt>
                <c:pt idx="1654">
                  <c:v>31.6</c:v>
                </c:pt>
                <c:pt idx="1655">
                  <c:v>31.4</c:v>
                </c:pt>
                <c:pt idx="1656">
                  <c:v>31.4</c:v>
                </c:pt>
                <c:pt idx="1657">
                  <c:v>31.3</c:v>
                </c:pt>
                <c:pt idx="1658">
                  <c:v>31.6</c:v>
                </c:pt>
                <c:pt idx="1659">
                  <c:v>31.4</c:v>
                </c:pt>
                <c:pt idx="1660">
                  <c:v>31.3</c:v>
                </c:pt>
                <c:pt idx="1661">
                  <c:v>31.3</c:v>
                </c:pt>
                <c:pt idx="1662">
                  <c:v>31.5</c:v>
                </c:pt>
                <c:pt idx="1663">
                  <c:v>31.6</c:v>
                </c:pt>
                <c:pt idx="1664">
                  <c:v>31.5</c:v>
                </c:pt>
                <c:pt idx="1665">
                  <c:v>31.6</c:v>
                </c:pt>
                <c:pt idx="1666">
                  <c:v>31.3</c:v>
                </c:pt>
                <c:pt idx="1667">
                  <c:v>31.2</c:v>
                </c:pt>
                <c:pt idx="1668">
                  <c:v>31.5</c:v>
                </c:pt>
                <c:pt idx="1669">
                  <c:v>31.5</c:v>
                </c:pt>
                <c:pt idx="1670">
                  <c:v>31.5</c:v>
                </c:pt>
                <c:pt idx="1671">
                  <c:v>31.5</c:v>
                </c:pt>
                <c:pt idx="1672">
                  <c:v>31.2</c:v>
                </c:pt>
                <c:pt idx="1673">
                  <c:v>31.3</c:v>
                </c:pt>
                <c:pt idx="1674">
                  <c:v>31.3</c:v>
                </c:pt>
                <c:pt idx="1675">
                  <c:v>31.4</c:v>
                </c:pt>
                <c:pt idx="1676">
                  <c:v>31.5</c:v>
                </c:pt>
                <c:pt idx="1677">
                  <c:v>31.4</c:v>
                </c:pt>
                <c:pt idx="1678">
                  <c:v>31.7</c:v>
                </c:pt>
                <c:pt idx="1679">
                  <c:v>31.5</c:v>
                </c:pt>
                <c:pt idx="1680">
                  <c:v>31.2</c:v>
                </c:pt>
                <c:pt idx="1681">
                  <c:v>31.2</c:v>
                </c:pt>
                <c:pt idx="1682">
                  <c:v>31.3</c:v>
                </c:pt>
                <c:pt idx="1683">
                  <c:v>31.5</c:v>
                </c:pt>
                <c:pt idx="1684">
                  <c:v>31.3</c:v>
                </c:pt>
                <c:pt idx="1685">
                  <c:v>31.4</c:v>
                </c:pt>
                <c:pt idx="1686">
                  <c:v>31.3</c:v>
                </c:pt>
                <c:pt idx="1687">
                  <c:v>31.3</c:v>
                </c:pt>
                <c:pt idx="1688">
                  <c:v>31.6</c:v>
                </c:pt>
                <c:pt idx="1689">
                  <c:v>31.5</c:v>
                </c:pt>
                <c:pt idx="1690">
                  <c:v>31.5</c:v>
                </c:pt>
                <c:pt idx="1691">
                  <c:v>31.3</c:v>
                </c:pt>
                <c:pt idx="1692">
                  <c:v>31.4</c:v>
                </c:pt>
                <c:pt idx="1693">
                  <c:v>31.3</c:v>
                </c:pt>
                <c:pt idx="1694">
                  <c:v>31.4</c:v>
                </c:pt>
                <c:pt idx="1695">
                  <c:v>31.5</c:v>
                </c:pt>
                <c:pt idx="1696">
                  <c:v>31.4</c:v>
                </c:pt>
                <c:pt idx="1697">
                  <c:v>31.3</c:v>
                </c:pt>
                <c:pt idx="1698">
                  <c:v>31.5</c:v>
                </c:pt>
                <c:pt idx="1699">
                  <c:v>31.3</c:v>
                </c:pt>
                <c:pt idx="1700">
                  <c:v>31.4</c:v>
                </c:pt>
                <c:pt idx="1701">
                  <c:v>31.1</c:v>
                </c:pt>
                <c:pt idx="1702">
                  <c:v>31.5</c:v>
                </c:pt>
                <c:pt idx="1703">
                  <c:v>31.4</c:v>
                </c:pt>
                <c:pt idx="1704">
                  <c:v>31.3</c:v>
                </c:pt>
                <c:pt idx="1705">
                  <c:v>31.2</c:v>
                </c:pt>
                <c:pt idx="1706">
                  <c:v>31.4</c:v>
                </c:pt>
                <c:pt idx="1707">
                  <c:v>31.2</c:v>
                </c:pt>
                <c:pt idx="1708">
                  <c:v>31.4</c:v>
                </c:pt>
                <c:pt idx="1709">
                  <c:v>31.3</c:v>
                </c:pt>
                <c:pt idx="1710">
                  <c:v>31.3</c:v>
                </c:pt>
                <c:pt idx="1711">
                  <c:v>31.3</c:v>
                </c:pt>
                <c:pt idx="1712">
                  <c:v>31.4</c:v>
                </c:pt>
                <c:pt idx="1713">
                  <c:v>31.4</c:v>
                </c:pt>
                <c:pt idx="1714">
                  <c:v>31.2</c:v>
                </c:pt>
                <c:pt idx="1715">
                  <c:v>31.4</c:v>
                </c:pt>
                <c:pt idx="1716">
                  <c:v>31.2</c:v>
                </c:pt>
                <c:pt idx="1717">
                  <c:v>31.4</c:v>
                </c:pt>
                <c:pt idx="1718">
                  <c:v>31.2</c:v>
                </c:pt>
                <c:pt idx="1719">
                  <c:v>31.5</c:v>
                </c:pt>
                <c:pt idx="1720">
                  <c:v>31.7</c:v>
                </c:pt>
                <c:pt idx="1721">
                  <c:v>31.3</c:v>
                </c:pt>
                <c:pt idx="1722">
                  <c:v>31.3</c:v>
                </c:pt>
                <c:pt idx="1723">
                  <c:v>31.3</c:v>
                </c:pt>
                <c:pt idx="1724">
                  <c:v>31.5</c:v>
                </c:pt>
                <c:pt idx="1725">
                  <c:v>31.4</c:v>
                </c:pt>
                <c:pt idx="1726">
                  <c:v>31.6</c:v>
                </c:pt>
                <c:pt idx="1727">
                  <c:v>31.2</c:v>
                </c:pt>
                <c:pt idx="1728">
                  <c:v>31.3</c:v>
                </c:pt>
                <c:pt idx="1729">
                  <c:v>31.4</c:v>
                </c:pt>
                <c:pt idx="1730">
                  <c:v>31.3</c:v>
                </c:pt>
                <c:pt idx="1731">
                  <c:v>31.3</c:v>
                </c:pt>
                <c:pt idx="1732">
                  <c:v>31.5</c:v>
                </c:pt>
                <c:pt idx="1733">
                  <c:v>31.2</c:v>
                </c:pt>
                <c:pt idx="1734">
                  <c:v>31.5</c:v>
                </c:pt>
                <c:pt idx="1735">
                  <c:v>31.1</c:v>
                </c:pt>
                <c:pt idx="1736">
                  <c:v>31.4</c:v>
                </c:pt>
                <c:pt idx="1737">
                  <c:v>31.3</c:v>
                </c:pt>
                <c:pt idx="1738">
                  <c:v>31.1</c:v>
                </c:pt>
                <c:pt idx="1739">
                  <c:v>31.3</c:v>
                </c:pt>
                <c:pt idx="1740">
                  <c:v>31.3</c:v>
                </c:pt>
                <c:pt idx="1741">
                  <c:v>31.3</c:v>
                </c:pt>
                <c:pt idx="1742">
                  <c:v>31.4</c:v>
                </c:pt>
                <c:pt idx="1743">
                  <c:v>31.3</c:v>
                </c:pt>
                <c:pt idx="1744">
                  <c:v>31.3</c:v>
                </c:pt>
                <c:pt idx="1745">
                  <c:v>31.3</c:v>
                </c:pt>
                <c:pt idx="1746">
                  <c:v>31.4</c:v>
                </c:pt>
                <c:pt idx="1747">
                  <c:v>31.3</c:v>
                </c:pt>
                <c:pt idx="1748">
                  <c:v>31.2</c:v>
                </c:pt>
                <c:pt idx="1749">
                  <c:v>31.1</c:v>
                </c:pt>
                <c:pt idx="1750">
                  <c:v>31.3</c:v>
                </c:pt>
                <c:pt idx="1751">
                  <c:v>31.3</c:v>
                </c:pt>
                <c:pt idx="1752">
                  <c:v>31.3</c:v>
                </c:pt>
                <c:pt idx="1753">
                  <c:v>31.3</c:v>
                </c:pt>
                <c:pt idx="1754">
                  <c:v>31.2</c:v>
                </c:pt>
                <c:pt idx="1755">
                  <c:v>31.3</c:v>
                </c:pt>
                <c:pt idx="1756">
                  <c:v>31.3</c:v>
                </c:pt>
                <c:pt idx="1757">
                  <c:v>31.5</c:v>
                </c:pt>
                <c:pt idx="1758">
                  <c:v>31.3</c:v>
                </c:pt>
                <c:pt idx="1759">
                  <c:v>31.4</c:v>
                </c:pt>
                <c:pt idx="1760">
                  <c:v>31.4</c:v>
                </c:pt>
                <c:pt idx="1761">
                  <c:v>31.2</c:v>
                </c:pt>
                <c:pt idx="1762">
                  <c:v>31.3</c:v>
                </c:pt>
                <c:pt idx="1763">
                  <c:v>31.4</c:v>
                </c:pt>
                <c:pt idx="1764">
                  <c:v>31.3</c:v>
                </c:pt>
                <c:pt idx="1765">
                  <c:v>31.4</c:v>
                </c:pt>
                <c:pt idx="1766">
                  <c:v>31.3</c:v>
                </c:pt>
                <c:pt idx="1767">
                  <c:v>31.2</c:v>
                </c:pt>
                <c:pt idx="1768">
                  <c:v>31.3</c:v>
                </c:pt>
                <c:pt idx="1769">
                  <c:v>31.4</c:v>
                </c:pt>
                <c:pt idx="1770">
                  <c:v>31.2</c:v>
                </c:pt>
                <c:pt idx="1771">
                  <c:v>31.3</c:v>
                </c:pt>
                <c:pt idx="1772">
                  <c:v>31.4</c:v>
                </c:pt>
                <c:pt idx="1773">
                  <c:v>31.2</c:v>
                </c:pt>
                <c:pt idx="1774">
                  <c:v>31.1</c:v>
                </c:pt>
                <c:pt idx="1775">
                  <c:v>31.2</c:v>
                </c:pt>
                <c:pt idx="1776">
                  <c:v>31.2</c:v>
                </c:pt>
                <c:pt idx="1777">
                  <c:v>31.3</c:v>
                </c:pt>
                <c:pt idx="1778">
                  <c:v>31.3</c:v>
                </c:pt>
                <c:pt idx="1779">
                  <c:v>31.1</c:v>
                </c:pt>
                <c:pt idx="1780">
                  <c:v>31.1</c:v>
                </c:pt>
                <c:pt idx="1781">
                  <c:v>31.3</c:v>
                </c:pt>
                <c:pt idx="1782">
                  <c:v>31.2</c:v>
                </c:pt>
                <c:pt idx="1783">
                  <c:v>31.4</c:v>
                </c:pt>
                <c:pt idx="1784">
                  <c:v>31.3</c:v>
                </c:pt>
                <c:pt idx="1785">
                  <c:v>31.3</c:v>
                </c:pt>
                <c:pt idx="1786">
                  <c:v>31.3</c:v>
                </c:pt>
                <c:pt idx="1787">
                  <c:v>31.2</c:v>
                </c:pt>
                <c:pt idx="1788">
                  <c:v>31.2</c:v>
                </c:pt>
                <c:pt idx="1789">
                  <c:v>31.4</c:v>
                </c:pt>
                <c:pt idx="1790">
                  <c:v>31.3</c:v>
                </c:pt>
                <c:pt idx="1791">
                  <c:v>31.3</c:v>
                </c:pt>
                <c:pt idx="1792">
                  <c:v>31.3</c:v>
                </c:pt>
                <c:pt idx="1793">
                  <c:v>31.4</c:v>
                </c:pt>
                <c:pt idx="1794">
                  <c:v>31.4</c:v>
                </c:pt>
                <c:pt idx="1795">
                  <c:v>31.2</c:v>
                </c:pt>
                <c:pt idx="1796">
                  <c:v>31.1</c:v>
                </c:pt>
                <c:pt idx="1797">
                  <c:v>31.4</c:v>
                </c:pt>
                <c:pt idx="1798">
                  <c:v>31.4</c:v>
                </c:pt>
                <c:pt idx="1799">
                  <c:v>31.3</c:v>
                </c:pt>
                <c:pt idx="1800">
                  <c:v>31.1</c:v>
                </c:pt>
                <c:pt idx="1801">
                  <c:v>31.2</c:v>
                </c:pt>
                <c:pt idx="1802">
                  <c:v>31.3</c:v>
                </c:pt>
                <c:pt idx="1803">
                  <c:v>31.2</c:v>
                </c:pt>
                <c:pt idx="1804">
                  <c:v>31.4</c:v>
                </c:pt>
                <c:pt idx="1805">
                  <c:v>31.3</c:v>
                </c:pt>
                <c:pt idx="1806">
                  <c:v>31.2</c:v>
                </c:pt>
                <c:pt idx="1807">
                  <c:v>31.1</c:v>
                </c:pt>
                <c:pt idx="1808">
                  <c:v>31.2</c:v>
                </c:pt>
                <c:pt idx="1809">
                  <c:v>31.4</c:v>
                </c:pt>
                <c:pt idx="1810">
                  <c:v>31.3</c:v>
                </c:pt>
                <c:pt idx="1811">
                  <c:v>31.4</c:v>
                </c:pt>
                <c:pt idx="1812">
                  <c:v>31.3</c:v>
                </c:pt>
                <c:pt idx="1813">
                  <c:v>31.2</c:v>
                </c:pt>
                <c:pt idx="1814">
                  <c:v>31.3</c:v>
                </c:pt>
                <c:pt idx="1815">
                  <c:v>31.3</c:v>
                </c:pt>
                <c:pt idx="1816">
                  <c:v>31.1</c:v>
                </c:pt>
                <c:pt idx="1817">
                  <c:v>31.3</c:v>
                </c:pt>
                <c:pt idx="1818">
                  <c:v>31.2</c:v>
                </c:pt>
                <c:pt idx="1819">
                  <c:v>31.4</c:v>
                </c:pt>
                <c:pt idx="1820">
                  <c:v>31.1</c:v>
                </c:pt>
                <c:pt idx="1821">
                  <c:v>31.0</c:v>
                </c:pt>
                <c:pt idx="1822">
                  <c:v>31.4</c:v>
                </c:pt>
                <c:pt idx="1823">
                  <c:v>31.2</c:v>
                </c:pt>
                <c:pt idx="1824">
                  <c:v>31.1</c:v>
                </c:pt>
                <c:pt idx="1825">
                  <c:v>31.3</c:v>
                </c:pt>
                <c:pt idx="1826">
                  <c:v>31.1</c:v>
                </c:pt>
                <c:pt idx="1827">
                  <c:v>31.3</c:v>
                </c:pt>
                <c:pt idx="1828">
                  <c:v>31.2</c:v>
                </c:pt>
                <c:pt idx="1829">
                  <c:v>31.4</c:v>
                </c:pt>
                <c:pt idx="1830">
                  <c:v>31.2</c:v>
                </c:pt>
                <c:pt idx="1831">
                  <c:v>31.1</c:v>
                </c:pt>
                <c:pt idx="1832">
                  <c:v>31.2</c:v>
                </c:pt>
                <c:pt idx="1833">
                  <c:v>31.1</c:v>
                </c:pt>
                <c:pt idx="1834">
                  <c:v>31.2</c:v>
                </c:pt>
                <c:pt idx="1835">
                  <c:v>31.3</c:v>
                </c:pt>
                <c:pt idx="1836">
                  <c:v>31.2</c:v>
                </c:pt>
                <c:pt idx="1837">
                  <c:v>31.3</c:v>
                </c:pt>
                <c:pt idx="1838">
                  <c:v>31.2</c:v>
                </c:pt>
                <c:pt idx="1839">
                  <c:v>31.4</c:v>
                </c:pt>
                <c:pt idx="1840">
                  <c:v>31.3</c:v>
                </c:pt>
                <c:pt idx="1841">
                  <c:v>31.1</c:v>
                </c:pt>
                <c:pt idx="1842">
                  <c:v>31.2</c:v>
                </c:pt>
                <c:pt idx="1843">
                  <c:v>31.1</c:v>
                </c:pt>
                <c:pt idx="1844">
                  <c:v>31.3</c:v>
                </c:pt>
                <c:pt idx="1845">
                  <c:v>31.0</c:v>
                </c:pt>
                <c:pt idx="1846">
                  <c:v>31.2</c:v>
                </c:pt>
                <c:pt idx="1847">
                  <c:v>31.2</c:v>
                </c:pt>
                <c:pt idx="1848">
                  <c:v>31.1</c:v>
                </c:pt>
                <c:pt idx="1849">
                  <c:v>31.2</c:v>
                </c:pt>
                <c:pt idx="1850">
                  <c:v>31.2</c:v>
                </c:pt>
                <c:pt idx="1851">
                  <c:v>31.2</c:v>
                </c:pt>
                <c:pt idx="1852">
                  <c:v>31.3</c:v>
                </c:pt>
                <c:pt idx="1853">
                  <c:v>31.2</c:v>
                </c:pt>
                <c:pt idx="1854">
                  <c:v>31.3</c:v>
                </c:pt>
                <c:pt idx="1855">
                  <c:v>31.1</c:v>
                </c:pt>
                <c:pt idx="1856">
                  <c:v>31.0</c:v>
                </c:pt>
                <c:pt idx="1857">
                  <c:v>31.1</c:v>
                </c:pt>
                <c:pt idx="1858">
                  <c:v>31.1</c:v>
                </c:pt>
                <c:pt idx="1859">
                  <c:v>31.1</c:v>
                </c:pt>
                <c:pt idx="1860">
                  <c:v>31.2</c:v>
                </c:pt>
                <c:pt idx="1861">
                  <c:v>31.4</c:v>
                </c:pt>
                <c:pt idx="1862">
                  <c:v>31.2</c:v>
                </c:pt>
                <c:pt idx="1863">
                  <c:v>31.2</c:v>
                </c:pt>
                <c:pt idx="1864">
                  <c:v>31.2</c:v>
                </c:pt>
                <c:pt idx="1865">
                  <c:v>31.2</c:v>
                </c:pt>
                <c:pt idx="1866">
                  <c:v>31.1</c:v>
                </c:pt>
                <c:pt idx="1867">
                  <c:v>31.3</c:v>
                </c:pt>
                <c:pt idx="1868">
                  <c:v>31.3</c:v>
                </c:pt>
                <c:pt idx="1869">
                  <c:v>31.1</c:v>
                </c:pt>
                <c:pt idx="1870">
                  <c:v>31.1</c:v>
                </c:pt>
                <c:pt idx="1871">
                  <c:v>31.2</c:v>
                </c:pt>
                <c:pt idx="1872">
                  <c:v>31.2</c:v>
                </c:pt>
                <c:pt idx="1873">
                  <c:v>31.1</c:v>
                </c:pt>
                <c:pt idx="1874">
                  <c:v>31.2</c:v>
                </c:pt>
                <c:pt idx="1875">
                  <c:v>31.2</c:v>
                </c:pt>
                <c:pt idx="1876">
                  <c:v>31.0</c:v>
                </c:pt>
                <c:pt idx="1877">
                  <c:v>31.3</c:v>
                </c:pt>
                <c:pt idx="1878">
                  <c:v>31.1</c:v>
                </c:pt>
                <c:pt idx="1879">
                  <c:v>31.1</c:v>
                </c:pt>
                <c:pt idx="1880">
                  <c:v>31.1</c:v>
                </c:pt>
                <c:pt idx="1881">
                  <c:v>31.2</c:v>
                </c:pt>
                <c:pt idx="1882">
                  <c:v>31.0</c:v>
                </c:pt>
                <c:pt idx="1883">
                  <c:v>31.1</c:v>
                </c:pt>
                <c:pt idx="1884">
                  <c:v>31.3</c:v>
                </c:pt>
                <c:pt idx="1885">
                  <c:v>31.2</c:v>
                </c:pt>
                <c:pt idx="1886">
                  <c:v>31.1</c:v>
                </c:pt>
                <c:pt idx="1887">
                  <c:v>31.2</c:v>
                </c:pt>
                <c:pt idx="1888">
                  <c:v>31.1</c:v>
                </c:pt>
                <c:pt idx="1889">
                  <c:v>31.3</c:v>
                </c:pt>
                <c:pt idx="1890">
                  <c:v>31.3</c:v>
                </c:pt>
                <c:pt idx="1891">
                  <c:v>31.1</c:v>
                </c:pt>
                <c:pt idx="1892">
                  <c:v>31.0</c:v>
                </c:pt>
                <c:pt idx="1893">
                  <c:v>31.0</c:v>
                </c:pt>
                <c:pt idx="1894">
                  <c:v>31.1</c:v>
                </c:pt>
                <c:pt idx="1895">
                  <c:v>31.2</c:v>
                </c:pt>
                <c:pt idx="1896">
                  <c:v>31.1</c:v>
                </c:pt>
                <c:pt idx="1897">
                  <c:v>31.0</c:v>
                </c:pt>
                <c:pt idx="1898">
                  <c:v>31.1</c:v>
                </c:pt>
                <c:pt idx="1899">
                  <c:v>31.1</c:v>
                </c:pt>
                <c:pt idx="1900">
                  <c:v>31.1</c:v>
                </c:pt>
                <c:pt idx="1901">
                  <c:v>31.1</c:v>
                </c:pt>
                <c:pt idx="1902">
                  <c:v>31.1</c:v>
                </c:pt>
                <c:pt idx="1903">
                  <c:v>31.1</c:v>
                </c:pt>
                <c:pt idx="1904">
                  <c:v>31.3</c:v>
                </c:pt>
                <c:pt idx="1905">
                  <c:v>31.2</c:v>
                </c:pt>
                <c:pt idx="1906">
                  <c:v>31.1</c:v>
                </c:pt>
                <c:pt idx="1907">
                  <c:v>31.1</c:v>
                </c:pt>
                <c:pt idx="1908">
                  <c:v>31.2</c:v>
                </c:pt>
                <c:pt idx="1909">
                  <c:v>31.1</c:v>
                </c:pt>
                <c:pt idx="1910">
                  <c:v>31.2</c:v>
                </c:pt>
                <c:pt idx="1911">
                  <c:v>31.2</c:v>
                </c:pt>
                <c:pt idx="1912">
                  <c:v>31.2</c:v>
                </c:pt>
                <c:pt idx="1913">
                  <c:v>31.0</c:v>
                </c:pt>
                <c:pt idx="1914">
                  <c:v>31.1</c:v>
                </c:pt>
                <c:pt idx="1915">
                  <c:v>31.1</c:v>
                </c:pt>
                <c:pt idx="1916">
                  <c:v>31.1</c:v>
                </c:pt>
                <c:pt idx="1917">
                  <c:v>31.1</c:v>
                </c:pt>
                <c:pt idx="1918">
                  <c:v>31.1</c:v>
                </c:pt>
                <c:pt idx="1919">
                  <c:v>31.2</c:v>
                </c:pt>
                <c:pt idx="1920">
                  <c:v>31.1</c:v>
                </c:pt>
                <c:pt idx="1921">
                  <c:v>31.2</c:v>
                </c:pt>
                <c:pt idx="1922">
                  <c:v>31.1</c:v>
                </c:pt>
                <c:pt idx="1923">
                  <c:v>31.2</c:v>
                </c:pt>
                <c:pt idx="1924">
                  <c:v>31.0</c:v>
                </c:pt>
                <c:pt idx="1925">
                  <c:v>31.1</c:v>
                </c:pt>
                <c:pt idx="1926">
                  <c:v>31.2</c:v>
                </c:pt>
                <c:pt idx="1927">
                  <c:v>31.1</c:v>
                </c:pt>
                <c:pt idx="1928">
                  <c:v>31.2</c:v>
                </c:pt>
                <c:pt idx="1929">
                  <c:v>31.1</c:v>
                </c:pt>
                <c:pt idx="1930">
                  <c:v>31.0</c:v>
                </c:pt>
                <c:pt idx="1931">
                  <c:v>31.1</c:v>
                </c:pt>
                <c:pt idx="1932">
                  <c:v>31.2</c:v>
                </c:pt>
                <c:pt idx="1933">
                  <c:v>31.1</c:v>
                </c:pt>
                <c:pt idx="1934">
                  <c:v>31.1</c:v>
                </c:pt>
                <c:pt idx="1935">
                  <c:v>31.0</c:v>
                </c:pt>
                <c:pt idx="1936">
                  <c:v>31.2</c:v>
                </c:pt>
                <c:pt idx="1937">
                  <c:v>31.1</c:v>
                </c:pt>
                <c:pt idx="1938">
                  <c:v>31.1</c:v>
                </c:pt>
                <c:pt idx="1939">
                  <c:v>31.0</c:v>
                </c:pt>
                <c:pt idx="1940">
                  <c:v>31.1</c:v>
                </c:pt>
                <c:pt idx="1941">
                  <c:v>31.2</c:v>
                </c:pt>
                <c:pt idx="1942">
                  <c:v>31.1</c:v>
                </c:pt>
                <c:pt idx="1943">
                  <c:v>31.1</c:v>
                </c:pt>
                <c:pt idx="1944">
                  <c:v>31.1</c:v>
                </c:pt>
                <c:pt idx="1945">
                  <c:v>31.1</c:v>
                </c:pt>
                <c:pt idx="1946">
                  <c:v>31.0</c:v>
                </c:pt>
                <c:pt idx="1947">
                  <c:v>31.0</c:v>
                </c:pt>
                <c:pt idx="1948">
                  <c:v>31.1</c:v>
                </c:pt>
                <c:pt idx="1949">
                  <c:v>31.1</c:v>
                </c:pt>
                <c:pt idx="1950">
                  <c:v>31.1</c:v>
                </c:pt>
                <c:pt idx="1951">
                  <c:v>31.1</c:v>
                </c:pt>
                <c:pt idx="1952">
                  <c:v>31.1</c:v>
                </c:pt>
                <c:pt idx="1953">
                  <c:v>31.2</c:v>
                </c:pt>
                <c:pt idx="1954">
                  <c:v>31.1</c:v>
                </c:pt>
                <c:pt idx="1955">
                  <c:v>31.0</c:v>
                </c:pt>
                <c:pt idx="1956">
                  <c:v>31.0</c:v>
                </c:pt>
                <c:pt idx="1957">
                  <c:v>31.0</c:v>
                </c:pt>
                <c:pt idx="1958">
                  <c:v>31.1</c:v>
                </c:pt>
                <c:pt idx="1959">
                  <c:v>31.2</c:v>
                </c:pt>
                <c:pt idx="1960">
                  <c:v>31.1</c:v>
                </c:pt>
                <c:pt idx="1961">
                  <c:v>31.2</c:v>
                </c:pt>
                <c:pt idx="1962">
                  <c:v>31.2</c:v>
                </c:pt>
                <c:pt idx="1963">
                  <c:v>31.0</c:v>
                </c:pt>
                <c:pt idx="1964">
                  <c:v>31.1</c:v>
                </c:pt>
                <c:pt idx="1965">
                  <c:v>31.1</c:v>
                </c:pt>
                <c:pt idx="1966">
                  <c:v>31.1</c:v>
                </c:pt>
                <c:pt idx="1967">
                  <c:v>31.2</c:v>
                </c:pt>
                <c:pt idx="1968">
                  <c:v>31.0</c:v>
                </c:pt>
                <c:pt idx="1969">
                  <c:v>31.1</c:v>
                </c:pt>
                <c:pt idx="1970">
                  <c:v>31.1</c:v>
                </c:pt>
                <c:pt idx="1971">
                  <c:v>31.1</c:v>
                </c:pt>
                <c:pt idx="1972">
                  <c:v>31.1</c:v>
                </c:pt>
                <c:pt idx="1973">
                  <c:v>31.1</c:v>
                </c:pt>
                <c:pt idx="1974">
                  <c:v>31.1</c:v>
                </c:pt>
                <c:pt idx="1975">
                  <c:v>31.0</c:v>
                </c:pt>
                <c:pt idx="1976">
                  <c:v>31.3</c:v>
                </c:pt>
                <c:pt idx="1977">
                  <c:v>31.0</c:v>
                </c:pt>
                <c:pt idx="1978">
                  <c:v>31.1</c:v>
                </c:pt>
                <c:pt idx="1979">
                  <c:v>31.2</c:v>
                </c:pt>
                <c:pt idx="1980">
                  <c:v>31.0</c:v>
                </c:pt>
                <c:pt idx="1981">
                  <c:v>31.1</c:v>
                </c:pt>
                <c:pt idx="1982">
                  <c:v>31.2</c:v>
                </c:pt>
                <c:pt idx="1983">
                  <c:v>31.2</c:v>
                </c:pt>
                <c:pt idx="1984">
                  <c:v>31.1</c:v>
                </c:pt>
                <c:pt idx="1985">
                  <c:v>31.2</c:v>
                </c:pt>
                <c:pt idx="1986">
                  <c:v>31.0</c:v>
                </c:pt>
                <c:pt idx="1987">
                  <c:v>31.1</c:v>
                </c:pt>
                <c:pt idx="1988">
                  <c:v>31.1</c:v>
                </c:pt>
                <c:pt idx="1989">
                  <c:v>31.2</c:v>
                </c:pt>
                <c:pt idx="1990">
                  <c:v>31.1</c:v>
                </c:pt>
                <c:pt idx="1991">
                  <c:v>31.2</c:v>
                </c:pt>
                <c:pt idx="1992">
                  <c:v>31.1</c:v>
                </c:pt>
                <c:pt idx="1993">
                  <c:v>31.1</c:v>
                </c:pt>
                <c:pt idx="1994">
                  <c:v>31.1</c:v>
                </c:pt>
                <c:pt idx="1995">
                  <c:v>31.0</c:v>
                </c:pt>
                <c:pt idx="1996">
                  <c:v>31.0</c:v>
                </c:pt>
                <c:pt idx="1997">
                  <c:v>31.1</c:v>
                </c:pt>
                <c:pt idx="1998">
                  <c:v>31.1</c:v>
                </c:pt>
                <c:pt idx="1999">
                  <c:v>31.0</c:v>
                </c:pt>
                <c:pt idx="2000">
                  <c:v>31.2</c:v>
                </c:pt>
              </c:numCache>
            </c:numRef>
          </c:val>
          <c:smooth val="0"/>
        </c:ser>
        <c:ser>
          <c:idx val="1"/>
          <c:order val="1"/>
          <c:tx>
            <c:strRef>
              <c:f>Sheet1!$G$3</c:f>
              <c:strCache>
                <c:ptCount val="1"/>
                <c:pt idx="0">
                  <c:v>変更なしmax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Sheet1!$G$4:$G$2004</c:f>
              <c:numCache>
                <c:formatCode>General</c:formatCode>
                <c:ptCount val="2001"/>
                <c:pt idx="0">
                  <c:v>79.0</c:v>
                </c:pt>
                <c:pt idx="1">
                  <c:v>80.5</c:v>
                </c:pt>
                <c:pt idx="2">
                  <c:v>77.0</c:v>
                </c:pt>
                <c:pt idx="3">
                  <c:v>76.0</c:v>
                </c:pt>
                <c:pt idx="4">
                  <c:v>75.8</c:v>
                </c:pt>
                <c:pt idx="5">
                  <c:v>73.7</c:v>
                </c:pt>
                <c:pt idx="6">
                  <c:v>74.6</c:v>
                </c:pt>
                <c:pt idx="7">
                  <c:v>70.8</c:v>
                </c:pt>
                <c:pt idx="8">
                  <c:v>69.9</c:v>
                </c:pt>
                <c:pt idx="9">
                  <c:v>67.1</c:v>
                </c:pt>
                <c:pt idx="10">
                  <c:v>62.2</c:v>
                </c:pt>
                <c:pt idx="11">
                  <c:v>61.4</c:v>
                </c:pt>
                <c:pt idx="12">
                  <c:v>59.7</c:v>
                </c:pt>
                <c:pt idx="13">
                  <c:v>58.7</c:v>
                </c:pt>
                <c:pt idx="14">
                  <c:v>58.2</c:v>
                </c:pt>
                <c:pt idx="15">
                  <c:v>57.0</c:v>
                </c:pt>
                <c:pt idx="16">
                  <c:v>57.2</c:v>
                </c:pt>
                <c:pt idx="17">
                  <c:v>55.6</c:v>
                </c:pt>
                <c:pt idx="18">
                  <c:v>55.7</c:v>
                </c:pt>
                <c:pt idx="19">
                  <c:v>56.2</c:v>
                </c:pt>
                <c:pt idx="20">
                  <c:v>55.0</c:v>
                </c:pt>
                <c:pt idx="21">
                  <c:v>54.5</c:v>
                </c:pt>
                <c:pt idx="22">
                  <c:v>55.3</c:v>
                </c:pt>
                <c:pt idx="23">
                  <c:v>54.2</c:v>
                </c:pt>
                <c:pt idx="24">
                  <c:v>53.7</c:v>
                </c:pt>
                <c:pt idx="25">
                  <c:v>54.1</c:v>
                </c:pt>
                <c:pt idx="26">
                  <c:v>53.4</c:v>
                </c:pt>
                <c:pt idx="27">
                  <c:v>53.9</c:v>
                </c:pt>
                <c:pt idx="28">
                  <c:v>52.8</c:v>
                </c:pt>
                <c:pt idx="29">
                  <c:v>54.7</c:v>
                </c:pt>
                <c:pt idx="30">
                  <c:v>53.7</c:v>
                </c:pt>
                <c:pt idx="31">
                  <c:v>52.9</c:v>
                </c:pt>
                <c:pt idx="32">
                  <c:v>51.8</c:v>
                </c:pt>
                <c:pt idx="33">
                  <c:v>53.1</c:v>
                </c:pt>
                <c:pt idx="34">
                  <c:v>51.6</c:v>
                </c:pt>
                <c:pt idx="35">
                  <c:v>52.0</c:v>
                </c:pt>
                <c:pt idx="36">
                  <c:v>51.6</c:v>
                </c:pt>
                <c:pt idx="37">
                  <c:v>52.1</c:v>
                </c:pt>
                <c:pt idx="38">
                  <c:v>52.6</c:v>
                </c:pt>
                <c:pt idx="39">
                  <c:v>51.8</c:v>
                </c:pt>
                <c:pt idx="40">
                  <c:v>53.1</c:v>
                </c:pt>
                <c:pt idx="41">
                  <c:v>51.5</c:v>
                </c:pt>
                <c:pt idx="42">
                  <c:v>53.5</c:v>
                </c:pt>
                <c:pt idx="43">
                  <c:v>51.6</c:v>
                </c:pt>
                <c:pt idx="44">
                  <c:v>52.7</c:v>
                </c:pt>
                <c:pt idx="45">
                  <c:v>50.4</c:v>
                </c:pt>
                <c:pt idx="46">
                  <c:v>51.7</c:v>
                </c:pt>
                <c:pt idx="47">
                  <c:v>52.2</c:v>
                </c:pt>
                <c:pt idx="48">
                  <c:v>51.0</c:v>
                </c:pt>
                <c:pt idx="49">
                  <c:v>51.0</c:v>
                </c:pt>
                <c:pt idx="50">
                  <c:v>51.1</c:v>
                </c:pt>
                <c:pt idx="51">
                  <c:v>50.9</c:v>
                </c:pt>
                <c:pt idx="52">
                  <c:v>50.7</c:v>
                </c:pt>
                <c:pt idx="53">
                  <c:v>50.5</c:v>
                </c:pt>
                <c:pt idx="54">
                  <c:v>50.6</c:v>
                </c:pt>
                <c:pt idx="55">
                  <c:v>50.8</c:v>
                </c:pt>
                <c:pt idx="56">
                  <c:v>50.2</c:v>
                </c:pt>
                <c:pt idx="57">
                  <c:v>51.9</c:v>
                </c:pt>
                <c:pt idx="58">
                  <c:v>50.3</c:v>
                </c:pt>
                <c:pt idx="59">
                  <c:v>51.0</c:v>
                </c:pt>
                <c:pt idx="60">
                  <c:v>50.6</c:v>
                </c:pt>
                <c:pt idx="61">
                  <c:v>50.6</c:v>
                </c:pt>
                <c:pt idx="62">
                  <c:v>51.1</c:v>
                </c:pt>
                <c:pt idx="63">
                  <c:v>49.1</c:v>
                </c:pt>
                <c:pt idx="64">
                  <c:v>49.8</c:v>
                </c:pt>
                <c:pt idx="65">
                  <c:v>51.0</c:v>
                </c:pt>
                <c:pt idx="66">
                  <c:v>50.7</c:v>
                </c:pt>
                <c:pt idx="67">
                  <c:v>50.9</c:v>
                </c:pt>
                <c:pt idx="68">
                  <c:v>50.2</c:v>
                </c:pt>
                <c:pt idx="69">
                  <c:v>49.6</c:v>
                </c:pt>
                <c:pt idx="70">
                  <c:v>49.8</c:v>
                </c:pt>
                <c:pt idx="71">
                  <c:v>49.8</c:v>
                </c:pt>
                <c:pt idx="72">
                  <c:v>51.0</c:v>
                </c:pt>
                <c:pt idx="73">
                  <c:v>50.2</c:v>
                </c:pt>
                <c:pt idx="74">
                  <c:v>50.5</c:v>
                </c:pt>
                <c:pt idx="75">
                  <c:v>49.8</c:v>
                </c:pt>
                <c:pt idx="76">
                  <c:v>50.8</c:v>
                </c:pt>
                <c:pt idx="77">
                  <c:v>49.6</c:v>
                </c:pt>
                <c:pt idx="78">
                  <c:v>50.4</c:v>
                </c:pt>
                <c:pt idx="79">
                  <c:v>49.9</c:v>
                </c:pt>
                <c:pt idx="80">
                  <c:v>50.9</c:v>
                </c:pt>
                <c:pt idx="81">
                  <c:v>50.5</c:v>
                </c:pt>
                <c:pt idx="82">
                  <c:v>49.7</c:v>
                </c:pt>
                <c:pt idx="83">
                  <c:v>49.8</c:v>
                </c:pt>
                <c:pt idx="84">
                  <c:v>49.4</c:v>
                </c:pt>
                <c:pt idx="85">
                  <c:v>50.0</c:v>
                </c:pt>
                <c:pt idx="86">
                  <c:v>49.2</c:v>
                </c:pt>
                <c:pt idx="87">
                  <c:v>48.5</c:v>
                </c:pt>
                <c:pt idx="88">
                  <c:v>50.0</c:v>
                </c:pt>
                <c:pt idx="89">
                  <c:v>49.2</c:v>
                </c:pt>
                <c:pt idx="90">
                  <c:v>48.9</c:v>
                </c:pt>
                <c:pt idx="91">
                  <c:v>49.3</c:v>
                </c:pt>
                <c:pt idx="92">
                  <c:v>48.8</c:v>
                </c:pt>
                <c:pt idx="93">
                  <c:v>50.3</c:v>
                </c:pt>
                <c:pt idx="94">
                  <c:v>50.7</c:v>
                </c:pt>
                <c:pt idx="95">
                  <c:v>49.3</c:v>
                </c:pt>
                <c:pt idx="96">
                  <c:v>48.9</c:v>
                </c:pt>
                <c:pt idx="97">
                  <c:v>48.9</c:v>
                </c:pt>
                <c:pt idx="98">
                  <c:v>50.1</c:v>
                </c:pt>
                <c:pt idx="99">
                  <c:v>48.3</c:v>
                </c:pt>
                <c:pt idx="100">
                  <c:v>52.4</c:v>
                </c:pt>
                <c:pt idx="101">
                  <c:v>48.5</c:v>
                </c:pt>
                <c:pt idx="102">
                  <c:v>50.5</c:v>
                </c:pt>
                <c:pt idx="103">
                  <c:v>48.2</c:v>
                </c:pt>
                <c:pt idx="104">
                  <c:v>48.9</c:v>
                </c:pt>
                <c:pt idx="105">
                  <c:v>48.4</c:v>
                </c:pt>
                <c:pt idx="106">
                  <c:v>50.0</c:v>
                </c:pt>
                <c:pt idx="107">
                  <c:v>50.3</c:v>
                </c:pt>
                <c:pt idx="108">
                  <c:v>50.7</c:v>
                </c:pt>
                <c:pt idx="109">
                  <c:v>49.7</c:v>
                </c:pt>
                <c:pt idx="110">
                  <c:v>50.1</c:v>
                </c:pt>
                <c:pt idx="111">
                  <c:v>49.4</c:v>
                </c:pt>
                <c:pt idx="112">
                  <c:v>47.7</c:v>
                </c:pt>
                <c:pt idx="113">
                  <c:v>47.8</c:v>
                </c:pt>
                <c:pt idx="114">
                  <c:v>48.5</c:v>
                </c:pt>
                <c:pt idx="115">
                  <c:v>47.9</c:v>
                </c:pt>
                <c:pt idx="116">
                  <c:v>48.7</c:v>
                </c:pt>
                <c:pt idx="117">
                  <c:v>47.9</c:v>
                </c:pt>
                <c:pt idx="118">
                  <c:v>49.1</c:v>
                </c:pt>
                <c:pt idx="119">
                  <c:v>48.4</c:v>
                </c:pt>
                <c:pt idx="120">
                  <c:v>48.9</c:v>
                </c:pt>
                <c:pt idx="121">
                  <c:v>49.6</c:v>
                </c:pt>
                <c:pt idx="122">
                  <c:v>48.8</c:v>
                </c:pt>
                <c:pt idx="123">
                  <c:v>49.8</c:v>
                </c:pt>
                <c:pt idx="124">
                  <c:v>47.8</c:v>
                </c:pt>
                <c:pt idx="125">
                  <c:v>48.1</c:v>
                </c:pt>
                <c:pt idx="126">
                  <c:v>48.1</c:v>
                </c:pt>
                <c:pt idx="127">
                  <c:v>48.4</c:v>
                </c:pt>
                <c:pt idx="128">
                  <c:v>49.5</c:v>
                </c:pt>
                <c:pt idx="129">
                  <c:v>48.3</c:v>
                </c:pt>
                <c:pt idx="130">
                  <c:v>49.0</c:v>
                </c:pt>
                <c:pt idx="131">
                  <c:v>48.3</c:v>
                </c:pt>
                <c:pt idx="132">
                  <c:v>47.7</c:v>
                </c:pt>
                <c:pt idx="133">
                  <c:v>47.3</c:v>
                </c:pt>
                <c:pt idx="134">
                  <c:v>47.7</c:v>
                </c:pt>
                <c:pt idx="135">
                  <c:v>48.9</c:v>
                </c:pt>
                <c:pt idx="136">
                  <c:v>48.4</c:v>
                </c:pt>
                <c:pt idx="137">
                  <c:v>49.3</c:v>
                </c:pt>
                <c:pt idx="138">
                  <c:v>49.1</c:v>
                </c:pt>
                <c:pt idx="139">
                  <c:v>47.5</c:v>
                </c:pt>
                <c:pt idx="140">
                  <c:v>48.8</c:v>
                </c:pt>
                <c:pt idx="141">
                  <c:v>49.3</c:v>
                </c:pt>
                <c:pt idx="142">
                  <c:v>49.3</c:v>
                </c:pt>
                <c:pt idx="143">
                  <c:v>47.8</c:v>
                </c:pt>
                <c:pt idx="144">
                  <c:v>47.3</c:v>
                </c:pt>
                <c:pt idx="145">
                  <c:v>49.2</c:v>
                </c:pt>
                <c:pt idx="146">
                  <c:v>47.3</c:v>
                </c:pt>
                <c:pt idx="147">
                  <c:v>47.6</c:v>
                </c:pt>
                <c:pt idx="148">
                  <c:v>47.4</c:v>
                </c:pt>
                <c:pt idx="149">
                  <c:v>48.0</c:v>
                </c:pt>
                <c:pt idx="150">
                  <c:v>47.5</c:v>
                </c:pt>
                <c:pt idx="151">
                  <c:v>48.6</c:v>
                </c:pt>
                <c:pt idx="152">
                  <c:v>48.1</c:v>
                </c:pt>
                <c:pt idx="153">
                  <c:v>48.0</c:v>
                </c:pt>
                <c:pt idx="154">
                  <c:v>47.9</c:v>
                </c:pt>
                <c:pt idx="155">
                  <c:v>48.1</c:v>
                </c:pt>
                <c:pt idx="156">
                  <c:v>47.3</c:v>
                </c:pt>
                <c:pt idx="157">
                  <c:v>46.9</c:v>
                </c:pt>
                <c:pt idx="158">
                  <c:v>47.3</c:v>
                </c:pt>
                <c:pt idx="159">
                  <c:v>47.8</c:v>
                </c:pt>
                <c:pt idx="160">
                  <c:v>47.8</c:v>
                </c:pt>
                <c:pt idx="161">
                  <c:v>49.2</c:v>
                </c:pt>
                <c:pt idx="162">
                  <c:v>48.2</c:v>
                </c:pt>
                <c:pt idx="163">
                  <c:v>47.4</c:v>
                </c:pt>
                <c:pt idx="164">
                  <c:v>47.7</c:v>
                </c:pt>
                <c:pt idx="165">
                  <c:v>47.8</c:v>
                </c:pt>
                <c:pt idx="166">
                  <c:v>47.5</c:v>
                </c:pt>
                <c:pt idx="167">
                  <c:v>48.1</c:v>
                </c:pt>
                <c:pt idx="168">
                  <c:v>47.8</c:v>
                </c:pt>
                <c:pt idx="169">
                  <c:v>47.7</c:v>
                </c:pt>
                <c:pt idx="170">
                  <c:v>48.5</c:v>
                </c:pt>
                <c:pt idx="171">
                  <c:v>46.9</c:v>
                </c:pt>
                <c:pt idx="172">
                  <c:v>47.9</c:v>
                </c:pt>
                <c:pt idx="173">
                  <c:v>47.7</c:v>
                </c:pt>
                <c:pt idx="174">
                  <c:v>47.9</c:v>
                </c:pt>
                <c:pt idx="175">
                  <c:v>47.5</c:v>
                </c:pt>
                <c:pt idx="176">
                  <c:v>49.2</c:v>
                </c:pt>
                <c:pt idx="177">
                  <c:v>47.3</c:v>
                </c:pt>
                <c:pt idx="178">
                  <c:v>47.5</c:v>
                </c:pt>
                <c:pt idx="179">
                  <c:v>47.7</c:v>
                </c:pt>
                <c:pt idx="180">
                  <c:v>48.2</c:v>
                </c:pt>
                <c:pt idx="181">
                  <c:v>48.3</c:v>
                </c:pt>
                <c:pt idx="182">
                  <c:v>48.2</c:v>
                </c:pt>
                <c:pt idx="183">
                  <c:v>48.5</c:v>
                </c:pt>
                <c:pt idx="184">
                  <c:v>47.9</c:v>
                </c:pt>
                <c:pt idx="185">
                  <c:v>47.6</c:v>
                </c:pt>
                <c:pt idx="186">
                  <c:v>48.1</c:v>
                </c:pt>
                <c:pt idx="187">
                  <c:v>47.9</c:v>
                </c:pt>
                <c:pt idx="188">
                  <c:v>47.8</c:v>
                </c:pt>
                <c:pt idx="189">
                  <c:v>46.5</c:v>
                </c:pt>
                <c:pt idx="190">
                  <c:v>47.1</c:v>
                </c:pt>
                <c:pt idx="191">
                  <c:v>48.7</c:v>
                </c:pt>
                <c:pt idx="192">
                  <c:v>47.4</c:v>
                </c:pt>
                <c:pt idx="193">
                  <c:v>47.2</c:v>
                </c:pt>
                <c:pt idx="194">
                  <c:v>47.1</c:v>
                </c:pt>
                <c:pt idx="195">
                  <c:v>46.8</c:v>
                </c:pt>
                <c:pt idx="196">
                  <c:v>47.7</c:v>
                </c:pt>
                <c:pt idx="197">
                  <c:v>47.9</c:v>
                </c:pt>
                <c:pt idx="198">
                  <c:v>48.3</c:v>
                </c:pt>
                <c:pt idx="199">
                  <c:v>47.2</c:v>
                </c:pt>
                <c:pt idx="200">
                  <c:v>48.0</c:v>
                </c:pt>
                <c:pt idx="201">
                  <c:v>47.5</c:v>
                </c:pt>
                <c:pt idx="202">
                  <c:v>47.0</c:v>
                </c:pt>
                <c:pt idx="203">
                  <c:v>47.9</c:v>
                </c:pt>
                <c:pt idx="204">
                  <c:v>48.5</c:v>
                </c:pt>
                <c:pt idx="205">
                  <c:v>48.1</c:v>
                </c:pt>
                <c:pt idx="206">
                  <c:v>48.1</c:v>
                </c:pt>
                <c:pt idx="207">
                  <c:v>46.2</c:v>
                </c:pt>
                <c:pt idx="208">
                  <c:v>48.4</c:v>
                </c:pt>
                <c:pt idx="209">
                  <c:v>48.6</c:v>
                </c:pt>
                <c:pt idx="210">
                  <c:v>47.6</c:v>
                </c:pt>
                <c:pt idx="211">
                  <c:v>47.6</c:v>
                </c:pt>
                <c:pt idx="212">
                  <c:v>47.4</c:v>
                </c:pt>
                <c:pt idx="213">
                  <c:v>47.4</c:v>
                </c:pt>
                <c:pt idx="214">
                  <c:v>46.9</c:v>
                </c:pt>
                <c:pt idx="215">
                  <c:v>47.4</c:v>
                </c:pt>
                <c:pt idx="216">
                  <c:v>47.0</c:v>
                </c:pt>
                <c:pt idx="217">
                  <c:v>47.0</c:v>
                </c:pt>
                <c:pt idx="218">
                  <c:v>46.5</c:v>
                </c:pt>
                <c:pt idx="219">
                  <c:v>46.8</c:v>
                </c:pt>
                <c:pt idx="220">
                  <c:v>47.3</c:v>
                </c:pt>
                <c:pt idx="221">
                  <c:v>47.5</c:v>
                </c:pt>
                <c:pt idx="222">
                  <c:v>47.0</c:v>
                </c:pt>
                <c:pt idx="223">
                  <c:v>47.0</c:v>
                </c:pt>
                <c:pt idx="224">
                  <c:v>47.8</c:v>
                </c:pt>
                <c:pt idx="225">
                  <c:v>47.7</c:v>
                </c:pt>
                <c:pt idx="226">
                  <c:v>47.3</c:v>
                </c:pt>
                <c:pt idx="227">
                  <c:v>46.7</c:v>
                </c:pt>
                <c:pt idx="228">
                  <c:v>47.2</c:v>
                </c:pt>
                <c:pt idx="229">
                  <c:v>47.0</c:v>
                </c:pt>
                <c:pt idx="230">
                  <c:v>46.6</c:v>
                </c:pt>
                <c:pt idx="231">
                  <c:v>46.4</c:v>
                </c:pt>
                <c:pt idx="232">
                  <c:v>47.5</c:v>
                </c:pt>
                <c:pt idx="233">
                  <c:v>46.3</c:v>
                </c:pt>
                <c:pt idx="234">
                  <c:v>48.5</c:v>
                </c:pt>
                <c:pt idx="235">
                  <c:v>47.5</c:v>
                </c:pt>
                <c:pt idx="236">
                  <c:v>48.3</c:v>
                </c:pt>
                <c:pt idx="237">
                  <c:v>46.4</c:v>
                </c:pt>
                <c:pt idx="238">
                  <c:v>48.0</c:v>
                </c:pt>
                <c:pt idx="239">
                  <c:v>47.7</c:v>
                </c:pt>
                <c:pt idx="240">
                  <c:v>46.8</c:v>
                </c:pt>
                <c:pt idx="241">
                  <c:v>47.3</c:v>
                </c:pt>
                <c:pt idx="242">
                  <c:v>46.9</c:v>
                </c:pt>
                <c:pt idx="243">
                  <c:v>47.3</c:v>
                </c:pt>
                <c:pt idx="244">
                  <c:v>47.5</c:v>
                </c:pt>
                <c:pt idx="245">
                  <c:v>46.9</c:v>
                </c:pt>
                <c:pt idx="246">
                  <c:v>46.6</c:v>
                </c:pt>
                <c:pt idx="247">
                  <c:v>46.8</c:v>
                </c:pt>
                <c:pt idx="248">
                  <c:v>48.0</c:v>
                </c:pt>
                <c:pt idx="249">
                  <c:v>47.3</c:v>
                </c:pt>
                <c:pt idx="250">
                  <c:v>46.6</c:v>
                </c:pt>
                <c:pt idx="251">
                  <c:v>46.3</c:v>
                </c:pt>
                <c:pt idx="252">
                  <c:v>46.9</c:v>
                </c:pt>
                <c:pt idx="253">
                  <c:v>47.2</c:v>
                </c:pt>
                <c:pt idx="254">
                  <c:v>47.7</c:v>
                </c:pt>
                <c:pt idx="255">
                  <c:v>46.7</c:v>
                </c:pt>
                <c:pt idx="256">
                  <c:v>46.9</c:v>
                </c:pt>
                <c:pt idx="257">
                  <c:v>46.6</c:v>
                </c:pt>
                <c:pt idx="258">
                  <c:v>46.8</c:v>
                </c:pt>
                <c:pt idx="259">
                  <c:v>46.6</c:v>
                </c:pt>
                <c:pt idx="260">
                  <c:v>47.4</c:v>
                </c:pt>
                <c:pt idx="261">
                  <c:v>46.7</c:v>
                </c:pt>
                <c:pt idx="262">
                  <c:v>47.2</c:v>
                </c:pt>
                <c:pt idx="263">
                  <c:v>46.0</c:v>
                </c:pt>
                <c:pt idx="264">
                  <c:v>47.4</c:v>
                </c:pt>
                <c:pt idx="265">
                  <c:v>47.0</c:v>
                </c:pt>
                <c:pt idx="266">
                  <c:v>47.2</c:v>
                </c:pt>
                <c:pt idx="267">
                  <c:v>47.7</c:v>
                </c:pt>
                <c:pt idx="268">
                  <c:v>46.3</c:v>
                </c:pt>
                <c:pt idx="269">
                  <c:v>46.1</c:v>
                </c:pt>
                <c:pt idx="270">
                  <c:v>46.2</c:v>
                </c:pt>
                <c:pt idx="271">
                  <c:v>47.2</c:v>
                </c:pt>
                <c:pt idx="272">
                  <c:v>47.8</c:v>
                </c:pt>
                <c:pt idx="273">
                  <c:v>47.2</c:v>
                </c:pt>
                <c:pt idx="274">
                  <c:v>46.1</c:v>
                </c:pt>
                <c:pt idx="275">
                  <c:v>46.7</c:v>
                </c:pt>
                <c:pt idx="276">
                  <c:v>47.1</c:v>
                </c:pt>
                <c:pt idx="277">
                  <c:v>46.5</c:v>
                </c:pt>
                <c:pt idx="278">
                  <c:v>47.0</c:v>
                </c:pt>
                <c:pt idx="279">
                  <c:v>47.2</c:v>
                </c:pt>
                <c:pt idx="280">
                  <c:v>45.7</c:v>
                </c:pt>
                <c:pt idx="281">
                  <c:v>47.0</c:v>
                </c:pt>
                <c:pt idx="282">
                  <c:v>46.4</c:v>
                </c:pt>
                <c:pt idx="283">
                  <c:v>46.6</c:v>
                </c:pt>
                <c:pt idx="284">
                  <c:v>45.6</c:v>
                </c:pt>
                <c:pt idx="285">
                  <c:v>48.1</c:v>
                </c:pt>
                <c:pt idx="286">
                  <c:v>47.0</c:v>
                </c:pt>
                <c:pt idx="287">
                  <c:v>47.0</c:v>
                </c:pt>
                <c:pt idx="288">
                  <c:v>46.8</c:v>
                </c:pt>
                <c:pt idx="289">
                  <c:v>46.5</c:v>
                </c:pt>
                <c:pt idx="290">
                  <c:v>46.3</c:v>
                </c:pt>
                <c:pt idx="291">
                  <c:v>47.2</c:v>
                </c:pt>
                <c:pt idx="292">
                  <c:v>46.5</c:v>
                </c:pt>
                <c:pt idx="293">
                  <c:v>46.5</c:v>
                </c:pt>
                <c:pt idx="294">
                  <c:v>47.4</c:v>
                </c:pt>
                <c:pt idx="295">
                  <c:v>46.9</c:v>
                </c:pt>
                <c:pt idx="296">
                  <c:v>46.5</c:v>
                </c:pt>
                <c:pt idx="297">
                  <c:v>46.6</c:v>
                </c:pt>
                <c:pt idx="298">
                  <c:v>45.5</c:v>
                </c:pt>
                <c:pt idx="299">
                  <c:v>47.7</c:v>
                </c:pt>
                <c:pt idx="300">
                  <c:v>47.3</c:v>
                </c:pt>
                <c:pt idx="301">
                  <c:v>46.4</c:v>
                </c:pt>
                <c:pt idx="302">
                  <c:v>46.8</c:v>
                </c:pt>
                <c:pt idx="303">
                  <c:v>45.3</c:v>
                </c:pt>
                <c:pt idx="304">
                  <c:v>47.3</c:v>
                </c:pt>
                <c:pt idx="305">
                  <c:v>46.8</c:v>
                </c:pt>
                <c:pt idx="306">
                  <c:v>46.1</c:v>
                </c:pt>
                <c:pt idx="307">
                  <c:v>45.8</c:v>
                </c:pt>
                <c:pt idx="308">
                  <c:v>47.1</c:v>
                </c:pt>
                <c:pt idx="309">
                  <c:v>46.1</c:v>
                </c:pt>
                <c:pt idx="310">
                  <c:v>46.5</c:v>
                </c:pt>
                <c:pt idx="311">
                  <c:v>46.0</c:v>
                </c:pt>
                <c:pt idx="312">
                  <c:v>46.3</c:v>
                </c:pt>
                <c:pt idx="313">
                  <c:v>45.8</c:v>
                </c:pt>
                <c:pt idx="314">
                  <c:v>45.5</c:v>
                </c:pt>
                <c:pt idx="315">
                  <c:v>46.8</c:v>
                </c:pt>
                <c:pt idx="316">
                  <c:v>46.6</c:v>
                </c:pt>
                <c:pt idx="317">
                  <c:v>47.2</c:v>
                </c:pt>
                <c:pt idx="318">
                  <c:v>48.1</c:v>
                </c:pt>
                <c:pt idx="319">
                  <c:v>46.5</c:v>
                </c:pt>
                <c:pt idx="320">
                  <c:v>46.6</c:v>
                </c:pt>
                <c:pt idx="321">
                  <c:v>45.8</c:v>
                </c:pt>
                <c:pt idx="322">
                  <c:v>45.5</c:v>
                </c:pt>
                <c:pt idx="323">
                  <c:v>46.3</c:v>
                </c:pt>
                <c:pt idx="324">
                  <c:v>47.5</c:v>
                </c:pt>
                <c:pt idx="325">
                  <c:v>45.9</c:v>
                </c:pt>
                <c:pt idx="326">
                  <c:v>45.9</c:v>
                </c:pt>
                <c:pt idx="327">
                  <c:v>45.8</c:v>
                </c:pt>
                <c:pt idx="328">
                  <c:v>46.1</c:v>
                </c:pt>
                <c:pt idx="329">
                  <c:v>46.6</c:v>
                </c:pt>
                <c:pt idx="330">
                  <c:v>46.3</c:v>
                </c:pt>
                <c:pt idx="331">
                  <c:v>45.4</c:v>
                </c:pt>
                <c:pt idx="332">
                  <c:v>46.4</c:v>
                </c:pt>
                <c:pt idx="333">
                  <c:v>45.9</c:v>
                </c:pt>
                <c:pt idx="334">
                  <c:v>46.8</c:v>
                </c:pt>
                <c:pt idx="335">
                  <c:v>45.0</c:v>
                </c:pt>
                <c:pt idx="336">
                  <c:v>45.9</c:v>
                </c:pt>
                <c:pt idx="337">
                  <c:v>47.0</c:v>
                </c:pt>
                <c:pt idx="338">
                  <c:v>46.8</c:v>
                </c:pt>
                <c:pt idx="339">
                  <c:v>46.4</c:v>
                </c:pt>
                <c:pt idx="340">
                  <c:v>46.4</c:v>
                </c:pt>
                <c:pt idx="341">
                  <c:v>46.9</c:v>
                </c:pt>
                <c:pt idx="342">
                  <c:v>46.4</c:v>
                </c:pt>
                <c:pt idx="343">
                  <c:v>45.5</c:v>
                </c:pt>
                <c:pt idx="344">
                  <c:v>46.4</c:v>
                </c:pt>
                <c:pt idx="345">
                  <c:v>46.0</c:v>
                </c:pt>
                <c:pt idx="346">
                  <c:v>45.9</c:v>
                </c:pt>
                <c:pt idx="347">
                  <c:v>46.2</c:v>
                </c:pt>
                <c:pt idx="348">
                  <c:v>45.4</c:v>
                </c:pt>
                <c:pt idx="349">
                  <c:v>46.9</c:v>
                </c:pt>
                <c:pt idx="350">
                  <c:v>45.1</c:v>
                </c:pt>
                <c:pt idx="351">
                  <c:v>46.5</c:v>
                </c:pt>
                <c:pt idx="352">
                  <c:v>45.3</c:v>
                </c:pt>
                <c:pt idx="353">
                  <c:v>46.2</c:v>
                </c:pt>
                <c:pt idx="354">
                  <c:v>47.0</c:v>
                </c:pt>
                <c:pt idx="355">
                  <c:v>46.8</c:v>
                </c:pt>
                <c:pt idx="356">
                  <c:v>46.2</c:v>
                </c:pt>
                <c:pt idx="357">
                  <c:v>44.9</c:v>
                </c:pt>
                <c:pt idx="358">
                  <c:v>46.3</c:v>
                </c:pt>
                <c:pt idx="359">
                  <c:v>47.5</c:v>
                </c:pt>
                <c:pt idx="360">
                  <c:v>47.3</c:v>
                </c:pt>
                <c:pt idx="361">
                  <c:v>46.4</c:v>
                </c:pt>
                <c:pt idx="362">
                  <c:v>46.1</c:v>
                </c:pt>
                <c:pt idx="363">
                  <c:v>46.1</c:v>
                </c:pt>
                <c:pt idx="364">
                  <c:v>46.6</c:v>
                </c:pt>
                <c:pt idx="365">
                  <c:v>45.6</c:v>
                </c:pt>
                <c:pt idx="366">
                  <c:v>45.1</c:v>
                </c:pt>
                <c:pt idx="367">
                  <c:v>45.1</c:v>
                </c:pt>
                <c:pt idx="368">
                  <c:v>45.0</c:v>
                </c:pt>
                <c:pt idx="369">
                  <c:v>45.4</c:v>
                </c:pt>
                <c:pt idx="370">
                  <c:v>46.8</c:v>
                </c:pt>
                <c:pt idx="371">
                  <c:v>46.1</c:v>
                </c:pt>
                <c:pt idx="372">
                  <c:v>46.0</c:v>
                </c:pt>
                <c:pt idx="373">
                  <c:v>45.6</c:v>
                </c:pt>
                <c:pt idx="374">
                  <c:v>46.5</c:v>
                </c:pt>
                <c:pt idx="375">
                  <c:v>46.1</c:v>
                </c:pt>
                <c:pt idx="376">
                  <c:v>45.4</c:v>
                </c:pt>
                <c:pt idx="377">
                  <c:v>44.8</c:v>
                </c:pt>
                <c:pt idx="378">
                  <c:v>45.5</c:v>
                </c:pt>
                <c:pt idx="379">
                  <c:v>46.1</c:v>
                </c:pt>
                <c:pt idx="380">
                  <c:v>47.2</c:v>
                </c:pt>
                <c:pt idx="381">
                  <c:v>45.9</c:v>
                </c:pt>
                <c:pt idx="382">
                  <c:v>45.5</c:v>
                </c:pt>
                <c:pt idx="383">
                  <c:v>45.4</c:v>
                </c:pt>
                <c:pt idx="384">
                  <c:v>45.3</c:v>
                </c:pt>
                <c:pt idx="385">
                  <c:v>45.1</c:v>
                </c:pt>
                <c:pt idx="386">
                  <c:v>44.9</c:v>
                </c:pt>
                <c:pt idx="387">
                  <c:v>46.1</c:v>
                </c:pt>
                <c:pt idx="388">
                  <c:v>46.1</c:v>
                </c:pt>
                <c:pt idx="389">
                  <c:v>46.2</c:v>
                </c:pt>
                <c:pt idx="390">
                  <c:v>45.4</c:v>
                </c:pt>
                <c:pt idx="391">
                  <c:v>46.4</c:v>
                </c:pt>
                <c:pt idx="392">
                  <c:v>46.4</c:v>
                </c:pt>
                <c:pt idx="393">
                  <c:v>44.6</c:v>
                </c:pt>
                <c:pt idx="394">
                  <c:v>46.1</c:v>
                </c:pt>
                <c:pt idx="395">
                  <c:v>46.1</c:v>
                </c:pt>
                <c:pt idx="396">
                  <c:v>45.2</c:v>
                </c:pt>
                <c:pt idx="397">
                  <c:v>46.0</c:v>
                </c:pt>
                <c:pt idx="398">
                  <c:v>45.5</c:v>
                </c:pt>
                <c:pt idx="399">
                  <c:v>46.5</c:v>
                </c:pt>
                <c:pt idx="400">
                  <c:v>46.4</c:v>
                </c:pt>
                <c:pt idx="401">
                  <c:v>45.4</c:v>
                </c:pt>
                <c:pt idx="402">
                  <c:v>46.2</c:v>
                </c:pt>
                <c:pt idx="403">
                  <c:v>46.3</c:v>
                </c:pt>
                <c:pt idx="404">
                  <c:v>45.8</c:v>
                </c:pt>
                <c:pt idx="405">
                  <c:v>44.7</c:v>
                </c:pt>
                <c:pt idx="406">
                  <c:v>44.8</c:v>
                </c:pt>
                <c:pt idx="407">
                  <c:v>45.1</c:v>
                </c:pt>
                <c:pt idx="408">
                  <c:v>45.6</c:v>
                </c:pt>
                <c:pt idx="409">
                  <c:v>46.8</c:v>
                </c:pt>
                <c:pt idx="410">
                  <c:v>45.6</c:v>
                </c:pt>
                <c:pt idx="411">
                  <c:v>45.5</c:v>
                </c:pt>
                <c:pt idx="412">
                  <c:v>45.9</c:v>
                </c:pt>
                <c:pt idx="413">
                  <c:v>46.8</c:v>
                </c:pt>
                <c:pt idx="414">
                  <c:v>45.8</c:v>
                </c:pt>
                <c:pt idx="415">
                  <c:v>46.3</c:v>
                </c:pt>
                <c:pt idx="416">
                  <c:v>45.1</c:v>
                </c:pt>
                <c:pt idx="417">
                  <c:v>45.6</c:v>
                </c:pt>
                <c:pt idx="418">
                  <c:v>45.8</c:v>
                </c:pt>
                <c:pt idx="419">
                  <c:v>45.2</c:v>
                </c:pt>
                <c:pt idx="420">
                  <c:v>45.8</c:v>
                </c:pt>
                <c:pt idx="421">
                  <c:v>45.0</c:v>
                </c:pt>
                <c:pt idx="422">
                  <c:v>46.1</c:v>
                </c:pt>
                <c:pt idx="423">
                  <c:v>46.4</c:v>
                </c:pt>
                <c:pt idx="424">
                  <c:v>45.3</c:v>
                </c:pt>
                <c:pt idx="425">
                  <c:v>45.4</c:v>
                </c:pt>
                <c:pt idx="426">
                  <c:v>45.3</c:v>
                </c:pt>
                <c:pt idx="427">
                  <c:v>44.9</c:v>
                </c:pt>
                <c:pt idx="428">
                  <c:v>45.8</c:v>
                </c:pt>
                <c:pt idx="429">
                  <c:v>45.4</c:v>
                </c:pt>
                <c:pt idx="430">
                  <c:v>45.6</c:v>
                </c:pt>
                <c:pt idx="431">
                  <c:v>45.4</c:v>
                </c:pt>
                <c:pt idx="432">
                  <c:v>46.0</c:v>
                </c:pt>
                <c:pt idx="433">
                  <c:v>44.1</c:v>
                </c:pt>
                <c:pt idx="434">
                  <c:v>45.7</c:v>
                </c:pt>
                <c:pt idx="435">
                  <c:v>45.5</c:v>
                </c:pt>
                <c:pt idx="436">
                  <c:v>45.4</c:v>
                </c:pt>
                <c:pt idx="437">
                  <c:v>45.4</c:v>
                </c:pt>
                <c:pt idx="438">
                  <c:v>45.6</c:v>
                </c:pt>
                <c:pt idx="439">
                  <c:v>44.9</c:v>
                </c:pt>
                <c:pt idx="440">
                  <c:v>45.7</c:v>
                </c:pt>
                <c:pt idx="441">
                  <c:v>45.4</c:v>
                </c:pt>
                <c:pt idx="442">
                  <c:v>44.9</c:v>
                </c:pt>
                <c:pt idx="443">
                  <c:v>45.3</c:v>
                </c:pt>
                <c:pt idx="444">
                  <c:v>45.4</c:v>
                </c:pt>
                <c:pt idx="445">
                  <c:v>46.5</c:v>
                </c:pt>
                <c:pt idx="446">
                  <c:v>45.0</c:v>
                </c:pt>
                <c:pt idx="447">
                  <c:v>45.3</c:v>
                </c:pt>
                <c:pt idx="448">
                  <c:v>45.1</c:v>
                </c:pt>
                <c:pt idx="449">
                  <c:v>45.8</c:v>
                </c:pt>
                <c:pt idx="450">
                  <c:v>45.0</c:v>
                </c:pt>
                <c:pt idx="451">
                  <c:v>45.7</c:v>
                </c:pt>
                <c:pt idx="452">
                  <c:v>47.3</c:v>
                </c:pt>
                <c:pt idx="453">
                  <c:v>46.3</c:v>
                </c:pt>
                <c:pt idx="454">
                  <c:v>45.1</c:v>
                </c:pt>
                <c:pt idx="455">
                  <c:v>45.7</c:v>
                </c:pt>
                <c:pt idx="456">
                  <c:v>45.9</c:v>
                </c:pt>
                <c:pt idx="457">
                  <c:v>45.0</c:v>
                </c:pt>
                <c:pt idx="458">
                  <c:v>45.0</c:v>
                </c:pt>
                <c:pt idx="459">
                  <c:v>45.1</c:v>
                </c:pt>
                <c:pt idx="460">
                  <c:v>45.5</c:v>
                </c:pt>
                <c:pt idx="461">
                  <c:v>45.1</c:v>
                </c:pt>
                <c:pt idx="462">
                  <c:v>45.0</c:v>
                </c:pt>
                <c:pt idx="463">
                  <c:v>45.6</c:v>
                </c:pt>
                <c:pt idx="464">
                  <c:v>46.1</c:v>
                </c:pt>
                <c:pt idx="465">
                  <c:v>45.8</c:v>
                </c:pt>
                <c:pt idx="466">
                  <c:v>45.8</c:v>
                </c:pt>
                <c:pt idx="467">
                  <c:v>45.7</c:v>
                </c:pt>
                <c:pt idx="468">
                  <c:v>45.4</c:v>
                </c:pt>
                <c:pt idx="469">
                  <c:v>46.0</c:v>
                </c:pt>
                <c:pt idx="470">
                  <c:v>45.1</c:v>
                </c:pt>
                <c:pt idx="471">
                  <c:v>46.3</c:v>
                </c:pt>
                <c:pt idx="472">
                  <c:v>45.0</c:v>
                </c:pt>
                <c:pt idx="473">
                  <c:v>45.6</c:v>
                </c:pt>
                <c:pt idx="474">
                  <c:v>46.1</c:v>
                </c:pt>
                <c:pt idx="475">
                  <c:v>44.2</c:v>
                </c:pt>
                <c:pt idx="476">
                  <c:v>45.3</c:v>
                </c:pt>
                <c:pt idx="477">
                  <c:v>46.0</c:v>
                </c:pt>
                <c:pt idx="478">
                  <c:v>46.2</c:v>
                </c:pt>
                <c:pt idx="479">
                  <c:v>45.4</c:v>
                </c:pt>
                <c:pt idx="480">
                  <c:v>45.0</c:v>
                </c:pt>
                <c:pt idx="481">
                  <c:v>44.5</c:v>
                </c:pt>
                <c:pt idx="482">
                  <c:v>46.9</c:v>
                </c:pt>
                <c:pt idx="483">
                  <c:v>45.8</c:v>
                </c:pt>
                <c:pt idx="484">
                  <c:v>45.3</c:v>
                </c:pt>
                <c:pt idx="485">
                  <c:v>46.0</c:v>
                </c:pt>
                <c:pt idx="486">
                  <c:v>45.8</c:v>
                </c:pt>
                <c:pt idx="487">
                  <c:v>45.6</c:v>
                </c:pt>
                <c:pt idx="488">
                  <c:v>45.6</c:v>
                </c:pt>
                <c:pt idx="489">
                  <c:v>45.1</c:v>
                </c:pt>
                <c:pt idx="490">
                  <c:v>45.3</c:v>
                </c:pt>
                <c:pt idx="491">
                  <c:v>44.8</c:v>
                </c:pt>
                <c:pt idx="492">
                  <c:v>45.1</c:v>
                </c:pt>
                <c:pt idx="493">
                  <c:v>45.5</c:v>
                </c:pt>
                <c:pt idx="494">
                  <c:v>45.4</c:v>
                </c:pt>
                <c:pt idx="495">
                  <c:v>46.1</c:v>
                </c:pt>
                <c:pt idx="496">
                  <c:v>45.2</c:v>
                </c:pt>
                <c:pt idx="497">
                  <c:v>44.8</c:v>
                </c:pt>
                <c:pt idx="498">
                  <c:v>44.8</c:v>
                </c:pt>
                <c:pt idx="499">
                  <c:v>44.3</c:v>
                </c:pt>
                <c:pt idx="500">
                  <c:v>45.3</c:v>
                </c:pt>
                <c:pt idx="501">
                  <c:v>44.6</c:v>
                </c:pt>
                <c:pt idx="502">
                  <c:v>46.7</c:v>
                </c:pt>
                <c:pt idx="503">
                  <c:v>44.9</c:v>
                </c:pt>
                <c:pt idx="504">
                  <c:v>45.5</c:v>
                </c:pt>
                <c:pt idx="505">
                  <c:v>44.5</c:v>
                </c:pt>
                <c:pt idx="506">
                  <c:v>45.6</c:v>
                </c:pt>
                <c:pt idx="507">
                  <c:v>44.2</c:v>
                </c:pt>
                <c:pt idx="508">
                  <c:v>44.3</c:v>
                </c:pt>
                <c:pt idx="509">
                  <c:v>46.4</c:v>
                </c:pt>
                <c:pt idx="510">
                  <c:v>45.9</c:v>
                </c:pt>
                <c:pt idx="511">
                  <c:v>45.9</c:v>
                </c:pt>
                <c:pt idx="512">
                  <c:v>45.1</c:v>
                </c:pt>
                <c:pt idx="513">
                  <c:v>44.9</c:v>
                </c:pt>
                <c:pt idx="514">
                  <c:v>44.7</c:v>
                </c:pt>
                <c:pt idx="515">
                  <c:v>46.2</c:v>
                </c:pt>
                <c:pt idx="516">
                  <c:v>44.9</c:v>
                </c:pt>
                <c:pt idx="517">
                  <c:v>45.1</c:v>
                </c:pt>
                <c:pt idx="518">
                  <c:v>45.3</c:v>
                </c:pt>
                <c:pt idx="519">
                  <c:v>44.5</c:v>
                </c:pt>
                <c:pt idx="520">
                  <c:v>44.8</c:v>
                </c:pt>
                <c:pt idx="521">
                  <c:v>44.6</c:v>
                </c:pt>
                <c:pt idx="522">
                  <c:v>44.7</c:v>
                </c:pt>
                <c:pt idx="523">
                  <c:v>45.4</c:v>
                </c:pt>
                <c:pt idx="524">
                  <c:v>44.5</c:v>
                </c:pt>
                <c:pt idx="525">
                  <c:v>44.2</c:v>
                </c:pt>
                <c:pt idx="526">
                  <c:v>45.4</c:v>
                </c:pt>
                <c:pt idx="527">
                  <c:v>44.7</c:v>
                </c:pt>
                <c:pt idx="528">
                  <c:v>45.3</c:v>
                </c:pt>
                <c:pt idx="529">
                  <c:v>44.1</c:v>
                </c:pt>
                <c:pt idx="530">
                  <c:v>45.3</c:v>
                </c:pt>
                <c:pt idx="531">
                  <c:v>45.0</c:v>
                </c:pt>
                <c:pt idx="532">
                  <c:v>45.4</c:v>
                </c:pt>
                <c:pt idx="533">
                  <c:v>45.5</c:v>
                </c:pt>
                <c:pt idx="534">
                  <c:v>45.0</c:v>
                </c:pt>
                <c:pt idx="535">
                  <c:v>45.5</c:v>
                </c:pt>
                <c:pt idx="536">
                  <c:v>44.6</c:v>
                </c:pt>
                <c:pt idx="537">
                  <c:v>45.2</c:v>
                </c:pt>
                <c:pt idx="538">
                  <c:v>46.1</c:v>
                </c:pt>
                <c:pt idx="539">
                  <c:v>45.1</c:v>
                </c:pt>
                <c:pt idx="540">
                  <c:v>44.4</c:v>
                </c:pt>
                <c:pt idx="541">
                  <c:v>45.1</c:v>
                </c:pt>
                <c:pt idx="542">
                  <c:v>43.8</c:v>
                </c:pt>
                <c:pt idx="543">
                  <c:v>45.4</c:v>
                </c:pt>
                <c:pt idx="544">
                  <c:v>44.2</c:v>
                </c:pt>
                <c:pt idx="545">
                  <c:v>44.8</c:v>
                </c:pt>
                <c:pt idx="546">
                  <c:v>45.6</c:v>
                </c:pt>
                <c:pt idx="547">
                  <c:v>44.6</c:v>
                </c:pt>
                <c:pt idx="548">
                  <c:v>44.9</c:v>
                </c:pt>
                <c:pt idx="549">
                  <c:v>45.9</c:v>
                </c:pt>
                <c:pt idx="550">
                  <c:v>44.6</c:v>
                </c:pt>
                <c:pt idx="551">
                  <c:v>44.8</c:v>
                </c:pt>
                <c:pt idx="552">
                  <c:v>46.3</c:v>
                </c:pt>
                <c:pt idx="553">
                  <c:v>44.0</c:v>
                </c:pt>
                <c:pt idx="554">
                  <c:v>45.9</c:v>
                </c:pt>
                <c:pt idx="555">
                  <c:v>45.4</c:v>
                </c:pt>
                <c:pt idx="556">
                  <c:v>44.6</c:v>
                </c:pt>
                <c:pt idx="557">
                  <c:v>44.2</c:v>
                </c:pt>
                <c:pt idx="558">
                  <c:v>44.5</c:v>
                </c:pt>
                <c:pt idx="559">
                  <c:v>45.5</c:v>
                </c:pt>
                <c:pt idx="560">
                  <c:v>44.6</c:v>
                </c:pt>
                <c:pt idx="561">
                  <c:v>45.4</c:v>
                </c:pt>
                <c:pt idx="562">
                  <c:v>44.6</c:v>
                </c:pt>
                <c:pt idx="563">
                  <c:v>45.1</c:v>
                </c:pt>
                <c:pt idx="564">
                  <c:v>44.9</c:v>
                </c:pt>
                <c:pt idx="565">
                  <c:v>45.3</c:v>
                </c:pt>
                <c:pt idx="566">
                  <c:v>44.4</c:v>
                </c:pt>
                <c:pt idx="567">
                  <c:v>44.4</c:v>
                </c:pt>
                <c:pt idx="568">
                  <c:v>45.6</c:v>
                </c:pt>
                <c:pt idx="569">
                  <c:v>44.6</c:v>
                </c:pt>
                <c:pt idx="570">
                  <c:v>44.3</c:v>
                </c:pt>
                <c:pt idx="571">
                  <c:v>45.2</c:v>
                </c:pt>
                <c:pt idx="572">
                  <c:v>44.9</c:v>
                </c:pt>
                <c:pt idx="573">
                  <c:v>44.2</c:v>
                </c:pt>
                <c:pt idx="574">
                  <c:v>45.7</c:v>
                </c:pt>
                <c:pt idx="575">
                  <c:v>45.8</c:v>
                </c:pt>
                <c:pt idx="576">
                  <c:v>45.8</c:v>
                </c:pt>
                <c:pt idx="577">
                  <c:v>44.5</c:v>
                </c:pt>
                <c:pt idx="578">
                  <c:v>43.8</c:v>
                </c:pt>
                <c:pt idx="579">
                  <c:v>46.3</c:v>
                </c:pt>
                <c:pt idx="580">
                  <c:v>45.9</c:v>
                </c:pt>
                <c:pt idx="581">
                  <c:v>44.1</c:v>
                </c:pt>
                <c:pt idx="582">
                  <c:v>45.3</c:v>
                </c:pt>
                <c:pt idx="583">
                  <c:v>45.5</c:v>
                </c:pt>
                <c:pt idx="584">
                  <c:v>44.4</c:v>
                </c:pt>
                <c:pt idx="585">
                  <c:v>44.3</c:v>
                </c:pt>
                <c:pt idx="586">
                  <c:v>44.8</c:v>
                </c:pt>
                <c:pt idx="587">
                  <c:v>45.0</c:v>
                </c:pt>
                <c:pt idx="588">
                  <c:v>44.4</c:v>
                </c:pt>
                <c:pt idx="589">
                  <c:v>45.0</c:v>
                </c:pt>
                <c:pt idx="590">
                  <c:v>45.1</c:v>
                </c:pt>
                <c:pt idx="591">
                  <c:v>45.3</c:v>
                </c:pt>
                <c:pt idx="592">
                  <c:v>44.8</c:v>
                </c:pt>
                <c:pt idx="593">
                  <c:v>45.6</c:v>
                </c:pt>
                <c:pt idx="594">
                  <c:v>45.3</c:v>
                </c:pt>
                <c:pt idx="595">
                  <c:v>44.8</c:v>
                </c:pt>
                <c:pt idx="596">
                  <c:v>44.8</c:v>
                </c:pt>
                <c:pt idx="597">
                  <c:v>44.9</c:v>
                </c:pt>
                <c:pt idx="598">
                  <c:v>43.9</c:v>
                </c:pt>
                <c:pt idx="599">
                  <c:v>45.3</c:v>
                </c:pt>
                <c:pt idx="600">
                  <c:v>44.6</c:v>
                </c:pt>
                <c:pt idx="601">
                  <c:v>43.8</c:v>
                </c:pt>
                <c:pt idx="602">
                  <c:v>44.4</c:v>
                </c:pt>
                <c:pt idx="603">
                  <c:v>44.1</c:v>
                </c:pt>
                <c:pt idx="604">
                  <c:v>44.9</c:v>
                </c:pt>
                <c:pt idx="605">
                  <c:v>44.6</c:v>
                </c:pt>
                <c:pt idx="606">
                  <c:v>45.5</c:v>
                </c:pt>
                <c:pt idx="607">
                  <c:v>44.7</c:v>
                </c:pt>
                <c:pt idx="608">
                  <c:v>44.5</c:v>
                </c:pt>
                <c:pt idx="609">
                  <c:v>45.2</c:v>
                </c:pt>
                <c:pt idx="610">
                  <c:v>45.6</c:v>
                </c:pt>
                <c:pt idx="611">
                  <c:v>45.1</c:v>
                </c:pt>
                <c:pt idx="612">
                  <c:v>45.2</c:v>
                </c:pt>
                <c:pt idx="613">
                  <c:v>43.6</c:v>
                </c:pt>
                <c:pt idx="614">
                  <c:v>45.5</c:v>
                </c:pt>
                <c:pt idx="615">
                  <c:v>44.3</c:v>
                </c:pt>
                <c:pt idx="616">
                  <c:v>45.4</c:v>
                </c:pt>
                <c:pt idx="617">
                  <c:v>43.6</c:v>
                </c:pt>
                <c:pt idx="618">
                  <c:v>45.6</c:v>
                </c:pt>
                <c:pt idx="619">
                  <c:v>43.9</c:v>
                </c:pt>
                <c:pt idx="620">
                  <c:v>43.6</c:v>
                </c:pt>
                <c:pt idx="621">
                  <c:v>44.8</c:v>
                </c:pt>
                <c:pt idx="622">
                  <c:v>45.0</c:v>
                </c:pt>
                <c:pt idx="623">
                  <c:v>45.3</c:v>
                </c:pt>
                <c:pt idx="624">
                  <c:v>44.1</c:v>
                </c:pt>
                <c:pt idx="625">
                  <c:v>44.5</c:v>
                </c:pt>
                <c:pt idx="626">
                  <c:v>43.8</c:v>
                </c:pt>
                <c:pt idx="627">
                  <c:v>44.3</c:v>
                </c:pt>
                <c:pt idx="628">
                  <c:v>45.6</c:v>
                </c:pt>
                <c:pt idx="629">
                  <c:v>44.0</c:v>
                </c:pt>
                <c:pt idx="630">
                  <c:v>45.3</c:v>
                </c:pt>
                <c:pt idx="631">
                  <c:v>44.3</c:v>
                </c:pt>
                <c:pt idx="632">
                  <c:v>44.4</c:v>
                </c:pt>
                <c:pt idx="633">
                  <c:v>43.6</c:v>
                </c:pt>
                <c:pt idx="634">
                  <c:v>45.2</c:v>
                </c:pt>
                <c:pt idx="635">
                  <c:v>44.6</c:v>
                </c:pt>
                <c:pt idx="636">
                  <c:v>45.1</c:v>
                </c:pt>
                <c:pt idx="637">
                  <c:v>44.9</c:v>
                </c:pt>
                <c:pt idx="638">
                  <c:v>43.8</c:v>
                </c:pt>
                <c:pt idx="639">
                  <c:v>44.3</c:v>
                </c:pt>
                <c:pt idx="640">
                  <c:v>44.1</c:v>
                </c:pt>
                <c:pt idx="641">
                  <c:v>44.6</c:v>
                </c:pt>
                <c:pt idx="642">
                  <c:v>44.0</c:v>
                </c:pt>
                <c:pt idx="643">
                  <c:v>45.0</c:v>
                </c:pt>
                <c:pt idx="644">
                  <c:v>44.1</c:v>
                </c:pt>
                <c:pt idx="645">
                  <c:v>44.1</c:v>
                </c:pt>
                <c:pt idx="646">
                  <c:v>43.7</c:v>
                </c:pt>
                <c:pt idx="647">
                  <c:v>44.9</c:v>
                </c:pt>
                <c:pt idx="648">
                  <c:v>44.9</c:v>
                </c:pt>
                <c:pt idx="649">
                  <c:v>44.4</c:v>
                </c:pt>
                <c:pt idx="650">
                  <c:v>44.5</c:v>
                </c:pt>
                <c:pt idx="651">
                  <c:v>45.1</c:v>
                </c:pt>
                <c:pt idx="652">
                  <c:v>44.4</c:v>
                </c:pt>
                <c:pt idx="653">
                  <c:v>44.9</c:v>
                </c:pt>
                <c:pt idx="654">
                  <c:v>44.9</c:v>
                </c:pt>
                <c:pt idx="655">
                  <c:v>44.0</c:v>
                </c:pt>
                <c:pt idx="656">
                  <c:v>43.7</c:v>
                </c:pt>
                <c:pt idx="657">
                  <c:v>43.5</c:v>
                </c:pt>
                <c:pt idx="658">
                  <c:v>44.2</c:v>
                </c:pt>
                <c:pt idx="659">
                  <c:v>44.0</c:v>
                </c:pt>
                <c:pt idx="660">
                  <c:v>44.4</c:v>
                </c:pt>
                <c:pt idx="661">
                  <c:v>44.2</c:v>
                </c:pt>
                <c:pt idx="662">
                  <c:v>44.0</c:v>
                </c:pt>
                <c:pt idx="663">
                  <c:v>44.2</c:v>
                </c:pt>
                <c:pt idx="664">
                  <c:v>43.6</c:v>
                </c:pt>
                <c:pt idx="665">
                  <c:v>44.4</c:v>
                </c:pt>
                <c:pt idx="666">
                  <c:v>45.0</c:v>
                </c:pt>
                <c:pt idx="667">
                  <c:v>43.5</c:v>
                </c:pt>
                <c:pt idx="668">
                  <c:v>45.0</c:v>
                </c:pt>
                <c:pt idx="669">
                  <c:v>44.0</c:v>
                </c:pt>
                <c:pt idx="670">
                  <c:v>43.6</c:v>
                </c:pt>
                <c:pt idx="671">
                  <c:v>44.6</c:v>
                </c:pt>
                <c:pt idx="672">
                  <c:v>44.7</c:v>
                </c:pt>
                <c:pt idx="673">
                  <c:v>44.7</c:v>
                </c:pt>
                <c:pt idx="674">
                  <c:v>44.6</c:v>
                </c:pt>
                <c:pt idx="675">
                  <c:v>44.4</c:v>
                </c:pt>
                <c:pt idx="676">
                  <c:v>44.4</c:v>
                </c:pt>
                <c:pt idx="677">
                  <c:v>44.4</c:v>
                </c:pt>
                <c:pt idx="678">
                  <c:v>44.7</c:v>
                </c:pt>
                <c:pt idx="679">
                  <c:v>44.1</c:v>
                </c:pt>
                <c:pt idx="680">
                  <c:v>43.5</c:v>
                </c:pt>
                <c:pt idx="681">
                  <c:v>45.2</c:v>
                </c:pt>
                <c:pt idx="682">
                  <c:v>43.3</c:v>
                </c:pt>
                <c:pt idx="683">
                  <c:v>44.1</c:v>
                </c:pt>
                <c:pt idx="684">
                  <c:v>45.3</c:v>
                </c:pt>
                <c:pt idx="685">
                  <c:v>44.3</c:v>
                </c:pt>
                <c:pt idx="686">
                  <c:v>44.1</c:v>
                </c:pt>
                <c:pt idx="687">
                  <c:v>44.5</c:v>
                </c:pt>
                <c:pt idx="688">
                  <c:v>43.8</c:v>
                </c:pt>
                <c:pt idx="689">
                  <c:v>44.5</c:v>
                </c:pt>
                <c:pt idx="690">
                  <c:v>44.2</c:v>
                </c:pt>
                <c:pt idx="691">
                  <c:v>43.6</c:v>
                </c:pt>
                <c:pt idx="692">
                  <c:v>43.6</c:v>
                </c:pt>
                <c:pt idx="693">
                  <c:v>45.3</c:v>
                </c:pt>
                <c:pt idx="694">
                  <c:v>43.4</c:v>
                </c:pt>
                <c:pt idx="695">
                  <c:v>44.3</c:v>
                </c:pt>
                <c:pt idx="696">
                  <c:v>44.2</c:v>
                </c:pt>
                <c:pt idx="697">
                  <c:v>43.1</c:v>
                </c:pt>
                <c:pt idx="698">
                  <c:v>44.7</c:v>
                </c:pt>
                <c:pt idx="699">
                  <c:v>43.8</c:v>
                </c:pt>
                <c:pt idx="700">
                  <c:v>42.8</c:v>
                </c:pt>
                <c:pt idx="701">
                  <c:v>45.1</c:v>
                </c:pt>
                <c:pt idx="702">
                  <c:v>44.6</c:v>
                </c:pt>
                <c:pt idx="703">
                  <c:v>44.9</c:v>
                </c:pt>
                <c:pt idx="704">
                  <c:v>44.9</c:v>
                </c:pt>
                <c:pt idx="705">
                  <c:v>43.2</c:v>
                </c:pt>
                <c:pt idx="706">
                  <c:v>44.6</c:v>
                </c:pt>
                <c:pt idx="707">
                  <c:v>43.5</c:v>
                </c:pt>
                <c:pt idx="708">
                  <c:v>44.0</c:v>
                </c:pt>
                <c:pt idx="709">
                  <c:v>43.7</c:v>
                </c:pt>
                <c:pt idx="710">
                  <c:v>44.5</c:v>
                </c:pt>
                <c:pt idx="711">
                  <c:v>44.9</c:v>
                </c:pt>
                <c:pt idx="712">
                  <c:v>44.9</c:v>
                </c:pt>
                <c:pt idx="713">
                  <c:v>43.5</c:v>
                </c:pt>
                <c:pt idx="714">
                  <c:v>43.9</c:v>
                </c:pt>
                <c:pt idx="715">
                  <c:v>44.3</c:v>
                </c:pt>
                <c:pt idx="716">
                  <c:v>43.2</c:v>
                </c:pt>
                <c:pt idx="717">
                  <c:v>44.6</c:v>
                </c:pt>
                <c:pt idx="718">
                  <c:v>44.0</c:v>
                </c:pt>
                <c:pt idx="719">
                  <c:v>44.4</c:v>
                </c:pt>
                <c:pt idx="720">
                  <c:v>44.2</c:v>
                </c:pt>
                <c:pt idx="721">
                  <c:v>43.8</c:v>
                </c:pt>
                <c:pt idx="722">
                  <c:v>44.0</c:v>
                </c:pt>
                <c:pt idx="723">
                  <c:v>43.7</c:v>
                </c:pt>
                <c:pt idx="724">
                  <c:v>44.1</c:v>
                </c:pt>
                <c:pt idx="725">
                  <c:v>43.9</c:v>
                </c:pt>
                <c:pt idx="726">
                  <c:v>44.6</c:v>
                </c:pt>
                <c:pt idx="727">
                  <c:v>43.2</c:v>
                </c:pt>
                <c:pt idx="728">
                  <c:v>44.8</c:v>
                </c:pt>
                <c:pt idx="729">
                  <c:v>44.7</c:v>
                </c:pt>
                <c:pt idx="730">
                  <c:v>43.4</c:v>
                </c:pt>
                <c:pt idx="731">
                  <c:v>45.5</c:v>
                </c:pt>
                <c:pt idx="732">
                  <c:v>44.5</c:v>
                </c:pt>
                <c:pt idx="733">
                  <c:v>45.4</c:v>
                </c:pt>
                <c:pt idx="734">
                  <c:v>44.1</c:v>
                </c:pt>
                <c:pt idx="735">
                  <c:v>42.7</c:v>
                </c:pt>
                <c:pt idx="736">
                  <c:v>42.8</c:v>
                </c:pt>
                <c:pt idx="737">
                  <c:v>43.3</c:v>
                </c:pt>
                <c:pt idx="738">
                  <c:v>43.6</c:v>
                </c:pt>
                <c:pt idx="739">
                  <c:v>44.3</c:v>
                </c:pt>
                <c:pt idx="740">
                  <c:v>44.3</c:v>
                </c:pt>
                <c:pt idx="741">
                  <c:v>44.2</c:v>
                </c:pt>
                <c:pt idx="742">
                  <c:v>43.3</c:v>
                </c:pt>
                <c:pt idx="743">
                  <c:v>44.2</c:v>
                </c:pt>
                <c:pt idx="744">
                  <c:v>43.7</c:v>
                </c:pt>
                <c:pt idx="745">
                  <c:v>42.9</c:v>
                </c:pt>
                <c:pt idx="746">
                  <c:v>43.4</c:v>
                </c:pt>
                <c:pt idx="747">
                  <c:v>44.8</c:v>
                </c:pt>
                <c:pt idx="748">
                  <c:v>45.2</c:v>
                </c:pt>
                <c:pt idx="749">
                  <c:v>44.2</c:v>
                </c:pt>
                <c:pt idx="750">
                  <c:v>44.0</c:v>
                </c:pt>
                <c:pt idx="751">
                  <c:v>44.0</c:v>
                </c:pt>
                <c:pt idx="752">
                  <c:v>43.6</c:v>
                </c:pt>
                <c:pt idx="753">
                  <c:v>44.4</c:v>
                </c:pt>
                <c:pt idx="754">
                  <c:v>43.4</c:v>
                </c:pt>
                <c:pt idx="755">
                  <c:v>44.8</c:v>
                </c:pt>
                <c:pt idx="756">
                  <c:v>43.0</c:v>
                </c:pt>
                <c:pt idx="757">
                  <c:v>44.4</c:v>
                </c:pt>
                <c:pt idx="758">
                  <c:v>43.1</c:v>
                </c:pt>
                <c:pt idx="759">
                  <c:v>44.4</c:v>
                </c:pt>
                <c:pt idx="760">
                  <c:v>43.5</c:v>
                </c:pt>
                <c:pt idx="761">
                  <c:v>44.0</c:v>
                </c:pt>
                <c:pt idx="762">
                  <c:v>43.6</c:v>
                </c:pt>
                <c:pt idx="763">
                  <c:v>44.5</c:v>
                </c:pt>
                <c:pt idx="764">
                  <c:v>43.4</c:v>
                </c:pt>
                <c:pt idx="765">
                  <c:v>43.6</c:v>
                </c:pt>
                <c:pt idx="766">
                  <c:v>43.8</c:v>
                </c:pt>
                <c:pt idx="767">
                  <c:v>43.8</c:v>
                </c:pt>
                <c:pt idx="768">
                  <c:v>44.0</c:v>
                </c:pt>
                <c:pt idx="769">
                  <c:v>43.2</c:v>
                </c:pt>
                <c:pt idx="770">
                  <c:v>43.6</c:v>
                </c:pt>
                <c:pt idx="771">
                  <c:v>44.5</c:v>
                </c:pt>
                <c:pt idx="772">
                  <c:v>43.2</c:v>
                </c:pt>
                <c:pt idx="773">
                  <c:v>44.1</c:v>
                </c:pt>
                <c:pt idx="774">
                  <c:v>43.9</c:v>
                </c:pt>
                <c:pt idx="775">
                  <c:v>43.6</c:v>
                </c:pt>
                <c:pt idx="776">
                  <c:v>42.8</c:v>
                </c:pt>
                <c:pt idx="777">
                  <c:v>43.7</c:v>
                </c:pt>
                <c:pt idx="778">
                  <c:v>44.6</c:v>
                </c:pt>
                <c:pt idx="779">
                  <c:v>43.8</c:v>
                </c:pt>
                <c:pt idx="780">
                  <c:v>43.8</c:v>
                </c:pt>
                <c:pt idx="781">
                  <c:v>44.4</c:v>
                </c:pt>
                <c:pt idx="782">
                  <c:v>45.4</c:v>
                </c:pt>
                <c:pt idx="783">
                  <c:v>44.7</c:v>
                </c:pt>
                <c:pt idx="784">
                  <c:v>43.1</c:v>
                </c:pt>
                <c:pt idx="785">
                  <c:v>44.3</c:v>
                </c:pt>
                <c:pt idx="786">
                  <c:v>43.5</c:v>
                </c:pt>
                <c:pt idx="787">
                  <c:v>44.1</c:v>
                </c:pt>
                <c:pt idx="788">
                  <c:v>43.6</c:v>
                </c:pt>
                <c:pt idx="789">
                  <c:v>43.5</c:v>
                </c:pt>
                <c:pt idx="790">
                  <c:v>43.2</c:v>
                </c:pt>
                <c:pt idx="791">
                  <c:v>43.4</c:v>
                </c:pt>
                <c:pt idx="792">
                  <c:v>42.9</c:v>
                </c:pt>
                <c:pt idx="793">
                  <c:v>44.5</c:v>
                </c:pt>
                <c:pt idx="794">
                  <c:v>44.0</c:v>
                </c:pt>
                <c:pt idx="795">
                  <c:v>43.2</c:v>
                </c:pt>
                <c:pt idx="796">
                  <c:v>43.6</c:v>
                </c:pt>
                <c:pt idx="797">
                  <c:v>42.8</c:v>
                </c:pt>
                <c:pt idx="798">
                  <c:v>42.9</c:v>
                </c:pt>
                <c:pt idx="799">
                  <c:v>44.4</c:v>
                </c:pt>
                <c:pt idx="800">
                  <c:v>42.9</c:v>
                </c:pt>
                <c:pt idx="801">
                  <c:v>44.4</c:v>
                </c:pt>
                <c:pt idx="802">
                  <c:v>44.1</c:v>
                </c:pt>
                <c:pt idx="803">
                  <c:v>42.9</c:v>
                </c:pt>
                <c:pt idx="804">
                  <c:v>44.0</c:v>
                </c:pt>
                <c:pt idx="805">
                  <c:v>43.4</c:v>
                </c:pt>
                <c:pt idx="806">
                  <c:v>44.7</c:v>
                </c:pt>
                <c:pt idx="807">
                  <c:v>45.1</c:v>
                </c:pt>
                <c:pt idx="808">
                  <c:v>43.8</c:v>
                </c:pt>
                <c:pt idx="809">
                  <c:v>43.8</c:v>
                </c:pt>
                <c:pt idx="810">
                  <c:v>43.0</c:v>
                </c:pt>
                <c:pt idx="811">
                  <c:v>43.2</c:v>
                </c:pt>
                <c:pt idx="812">
                  <c:v>44.5</c:v>
                </c:pt>
                <c:pt idx="813">
                  <c:v>42.6</c:v>
                </c:pt>
                <c:pt idx="814">
                  <c:v>43.7</c:v>
                </c:pt>
                <c:pt idx="815">
                  <c:v>44.6</c:v>
                </c:pt>
                <c:pt idx="816">
                  <c:v>43.6</c:v>
                </c:pt>
                <c:pt idx="817">
                  <c:v>43.9</c:v>
                </c:pt>
                <c:pt idx="818">
                  <c:v>43.9</c:v>
                </c:pt>
                <c:pt idx="819">
                  <c:v>43.8</c:v>
                </c:pt>
                <c:pt idx="820">
                  <c:v>44.3</c:v>
                </c:pt>
                <c:pt idx="821">
                  <c:v>43.3</c:v>
                </c:pt>
                <c:pt idx="822">
                  <c:v>43.3</c:v>
                </c:pt>
                <c:pt idx="823">
                  <c:v>44.2</c:v>
                </c:pt>
                <c:pt idx="824">
                  <c:v>43.7</c:v>
                </c:pt>
                <c:pt idx="825">
                  <c:v>43.7</c:v>
                </c:pt>
                <c:pt idx="826">
                  <c:v>43.1</c:v>
                </c:pt>
                <c:pt idx="827">
                  <c:v>43.7</c:v>
                </c:pt>
                <c:pt idx="828">
                  <c:v>42.8</c:v>
                </c:pt>
                <c:pt idx="829">
                  <c:v>43.3</c:v>
                </c:pt>
                <c:pt idx="830">
                  <c:v>43.1</c:v>
                </c:pt>
                <c:pt idx="831">
                  <c:v>43.7</c:v>
                </c:pt>
                <c:pt idx="832">
                  <c:v>43.7</c:v>
                </c:pt>
                <c:pt idx="833">
                  <c:v>43.1</c:v>
                </c:pt>
                <c:pt idx="834">
                  <c:v>43.9</c:v>
                </c:pt>
                <c:pt idx="835">
                  <c:v>43.4</c:v>
                </c:pt>
                <c:pt idx="836">
                  <c:v>43.2</c:v>
                </c:pt>
                <c:pt idx="837">
                  <c:v>43.9</c:v>
                </c:pt>
                <c:pt idx="838">
                  <c:v>45.3</c:v>
                </c:pt>
                <c:pt idx="839">
                  <c:v>43.1</c:v>
                </c:pt>
                <c:pt idx="840">
                  <c:v>43.6</c:v>
                </c:pt>
                <c:pt idx="841">
                  <c:v>43.7</c:v>
                </c:pt>
                <c:pt idx="842">
                  <c:v>43.3</c:v>
                </c:pt>
                <c:pt idx="843">
                  <c:v>44.0</c:v>
                </c:pt>
                <c:pt idx="844">
                  <c:v>43.5</c:v>
                </c:pt>
                <c:pt idx="845">
                  <c:v>43.4</c:v>
                </c:pt>
                <c:pt idx="846">
                  <c:v>43.7</c:v>
                </c:pt>
                <c:pt idx="847">
                  <c:v>43.4</c:v>
                </c:pt>
                <c:pt idx="848">
                  <c:v>43.0</c:v>
                </c:pt>
                <c:pt idx="849">
                  <c:v>44.2</c:v>
                </c:pt>
                <c:pt idx="850">
                  <c:v>43.7</c:v>
                </c:pt>
                <c:pt idx="851">
                  <c:v>43.9</c:v>
                </c:pt>
                <c:pt idx="852">
                  <c:v>42.9</c:v>
                </c:pt>
                <c:pt idx="853">
                  <c:v>44.0</c:v>
                </c:pt>
                <c:pt idx="854">
                  <c:v>44.1</c:v>
                </c:pt>
                <c:pt idx="855">
                  <c:v>43.3</c:v>
                </c:pt>
                <c:pt idx="856">
                  <c:v>43.6</c:v>
                </c:pt>
                <c:pt idx="857">
                  <c:v>44.7</c:v>
                </c:pt>
                <c:pt idx="858">
                  <c:v>43.9</c:v>
                </c:pt>
                <c:pt idx="859">
                  <c:v>43.8</c:v>
                </c:pt>
                <c:pt idx="860">
                  <c:v>43.5</c:v>
                </c:pt>
                <c:pt idx="861">
                  <c:v>43.9</c:v>
                </c:pt>
                <c:pt idx="862">
                  <c:v>43.9</c:v>
                </c:pt>
                <c:pt idx="863">
                  <c:v>43.7</c:v>
                </c:pt>
                <c:pt idx="864">
                  <c:v>43.5</c:v>
                </c:pt>
                <c:pt idx="865">
                  <c:v>43.8</c:v>
                </c:pt>
                <c:pt idx="866">
                  <c:v>43.7</c:v>
                </c:pt>
                <c:pt idx="867">
                  <c:v>44.3</c:v>
                </c:pt>
                <c:pt idx="868">
                  <c:v>43.6</c:v>
                </c:pt>
                <c:pt idx="869">
                  <c:v>43.1</c:v>
                </c:pt>
                <c:pt idx="870">
                  <c:v>43.7</c:v>
                </c:pt>
                <c:pt idx="871">
                  <c:v>43.2</c:v>
                </c:pt>
                <c:pt idx="872">
                  <c:v>43.2</c:v>
                </c:pt>
                <c:pt idx="873">
                  <c:v>44.3</c:v>
                </c:pt>
                <c:pt idx="874">
                  <c:v>43.7</c:v>
                </c:pt>
                <c:pt idx="875">
                  <c:v>43.2</c:v>
                </c:pt>
                <c:pt idx="876">
                  <c:v>42.6</c:v>
                </c:pt>
                <c:pt idx="877">
                  <c:v>43.2</c:v>
                </c:pt>
                <c:pt idx="878">
                  <c:v>42.9</c:v>
                </c:pt>
                <c:pt idx="879">
                  <c:v>43.8</c:v>
                </c:pt>
                <c:pt idx="880">
                  <c:v>43.9</c:v>
                </c:pt>
                <c:pt idx="881">
                  <c:v>44.1</c:v>
                </c:pt>
                <c:pt idx="882">
                  <c:v>43.7</c:v>
                </c:pt>
                <c:pt idx="883">
                  <c:v>44.5</c:v>
                </c:pt>
                <c:pt idx="884">
                  <c:v>44.2</c:v>
                </c:pt>
                <c:pt idx="885">
                  <c:v>44.3</c:v>
                </c:pt>
                <c:pt idx="886">
                  <c:v>43.2</c:v>
                </c:pt>
                <c:pt idx="887">
                  <c:v>42.8</c:v>
                </c:pt>
                <c:pt idx="888">
                  <c:v>44.2</c:v>
                </c:pt>
                <c:pt idx="889">
                  <c:v>43.0</c:v>
                </c:pt>
                <c:pt idx="890">
                  <c:v>43.3</c:v>
                </c:pt>
                <c:pt idx="891">
                  <c:v>43.9</c:v>
                </c:pt>
                <c:pt idx="892">
                  <c:v>43.3</c:v>
                </c:pt>
                <c:pt idx="893">
                  <c:v>43.1</c:v>
                </c:pt>
                <c:pt idx="894">
                  <c:v>42.0</c:v>
                </c:pt>
                <c:pt idx="895">
                  <c:v>43.7</c:v>
                </c:pt>
                <c:pt idx="896">
                  <c:v>43.8</c:v>
                </c:pt>
                <c:pt idx="897">
                  <c:v>42.9</c:v>
                </c:pt>
                <c:pt idx="898">
                  <c:v>43.4</c:v>
                </c:pt>
                <c:pt idx="899">
                  <c:v>42.8</c:v>
                </c:pt>
                <c:pt idx="900">
                  <c:v>43.0</c:v>
                </c:pt>
                <c:pt idx="901">
                  <c:v>44.6</c:v>
                </c:pt>
                <c:pt idx="902">
                  <c:v>42.5</c:v>
                </c:pt>
                <c:pt idx="903">
                  <c:v>43.5</c:v>
                </c:pt>
                <c:pt idx="904">
                  <c:v>42.9</c:v>
                </c:pt>
                <c:pt idx="905">
                  <c:v>42.6</c:v>
                </c:pt>
                <c:pt idx="906">
                  <c:v>44.1</c:v>
                </c:pt>
                <c:pt idx="907">
                  <c:v>43.5</c:v>
                </c:pt>
                <c:pt idx="908">
                  <c:v>44.1</c:v>
                </c:pt>
                <c:pt idx="909">
                  <c:v>43.5</c:v>
                </c:pt>
                <c:pt idx="910">
                  <c:v>43.9</c:v>
                </c:pt>
                <c:pt idx="911">
                  <c:v>43.7</c:v>
                </c:pt>
                <c:pt idx="912">
                  <c:v>43.0</c:v>
                </c:pt>
                <c:pt idx="913">
                  <c:v>42.9</c:v>
                </c:pt>
                <c:pt idx="914">
                  <c:v>43.9</c:v>
                </c:pt>
                <c:pt idx="915">
                  <c:v>42.8</c:v>
                </c:pt>
                <c:pt idx="916">
                  <c:v>43.3</c:v>
                </c:pt>
                <c:pt idx="917">
                  <c:v>43.2</c:v>
                </c:pt>
                <c:pt idx="918">
                  <c:v>44.3</c:v>
                </c:pt>
                <c:pt idx="919">
                  <c:v>43.4</c:v>
                </c:pt>
                <c:pt idx="920">
                  <c:v>42.8</c:v>
                </c:pt>
                <c:pt idx="921">
                  <c:v>42.9</c:v>
                </c:pt>
                <c:pt idx="922">
                  <c:v>43.1</c:v>
                </c:pt>
                <c:pt idx="923">
                  <c:v>44.0</c:v>
                </c:pt>
                <c:pt idx="924">
                  <c:v>43.7</c:v>
                </c:pt>
                <c:pt idx="925">
                  <c:v>43.0</c:v>
                </c:pt>
                <c:pt idx="926">
                  <c:v>43.8</c:v>
                </c:pt>
                <c:pt idx="927">
                  <c:v>43.6</c:v>
                </c:pt>
                <c:pt idx="928">
                  <c:v>44.2</c:v>
                </c:pt>
                <c:pt idx="929">
                  <c:v>44.4</c:v>
                </c:pt>
                <c:pt idx="930">
                  <c:v>44.0</c:v>
                </c:pt>
                <c:pt idx="931">
                  <c:v>43.0</c:v>
                </c:pt>
                <c:pt idx="932">
                  <c:v>43.9</c:v>
                </c:pt>
                <c:pt idx="933">
                  <c:v>43.3</c:v>
                </c:pt>
                <c:pt idx="934">
                  <c:v>43.5</c:v>
                </c:pt>
                <c:pt idx="935">
                  <c:v>43.6</c:v>
                </c:pt>
                <c:pt idx="936">
                  <c:v>43.2</c:v>
                </c:pt>
                <c:pt idx="937">
                  <c:v>43.2</c:v>
                </c:pt>
                <c:pt idx="938">
                  <c:v>44.7</c:v>
                </c:pt>
                <c:pt idx="939">
                  <c:v>43.3</c:v>
                </c:pt>
                <c:pt idx="940">
                  <c:v>43.2</c:v>
                </c:pt>
                <c:pt idx="941">
                  <c:v>43.8</c:v>
                </c:pt>
                <c:pt idx="942">
                  <c:v>43.7</c:v>
                </c:pt>
                <c:pt idx="943">
                  <c:v>43.0</c:v>
                </c:pt>
                <c:pt idx="944">
                  <c:v>43.3</c:v>
                </c:pt>
                <c:pt idx="945">
                  <c:v>43.2</c:v>
                </c:pt>
                <c:pt idx="946">
                  <c:v>42.4</c:v>
                </c:pt>
                <c:pt idx="947">
                  <c:v>42.5</c:v>
                </c:pt>
                <c:pt idx="948">
                  <c:v>43.6</c:v>
                </c:pt>
                <c:pt idx="949">
                  <c:v>43.4</c:v>
                </c:pt>
                <c:pt idx="950">
                  <c:v>43.9</c:v>
                </c:pt>
                <c:pt idx="951">
                  <c:v>42.3</c:v>
                </c:pt>
                <c:pt idx="952">
                  <c:v>43.2</c:v>
                </c:pt>
                <c:pt idx="953">
                  <c:v>43.2</c:v>
                </c:pt>
                <c:pt idx="954">
                  <c:v>43.5</c:v>
                </c:pt>
                <c:pt idx="955">
                  <c:v>43.2</c:v>
                </c:pt>
                <c:pt idx="956">
                  <c:v>43.1</c:v>
                </c:pt>
                <c:pt idx="957">
                  <c:v>43.1</c:v>
                </c:pt>
                <c:pt idx="958">
                  <c:v>42.8</c:v>
                </c:pt>
                <c:pt idx="959">
                  <c:v>42.4</c:v>
                </c:pt>
                <c:pt idx="960">
                  <c:v>44.0</c:v>
                </c:pt>
                <c:pt idx="961">
                  <c:v>44.0</c:v>
                </c:pt>
                <c:pt idx="962">
                  <c:v>42.4</c:v>
                </c:pt>
                <c:pt idx="963">
                  <c:v>43.5</c:v>
                </c:pt>
                <c:pt idx="964">
                  <c:v>42.9</c:v>
                </c:pt>
                <c:pt idx="965">
                  <c:v>45.4</c:v>
                </c:pt>
                <c:pt idx="966">
                  <c:v>44.0</c:v>
                </c:pt>
                <c:pt idx="967">
                  <c:v>43.6</c:v>
                </c:pt>
                <c:pt idx="968">
                  <c:v>43.4</c:v>
                </c:pt>
                <c:pt idx="969">
                  <c:v>43.7</c:v>
                </c:pt>
                <c:pt idx="970">
                  <c:v>42.9</c:v>
                </c:pt>
                <c:pt idx="971">
                  <c:v>42.9</c:v>
                </c:pt>
                <c:pt idx="972">
                  <c:v>43.1</c:v>
                </c:pt>
                <c:pt idx="973">
                  <c:v>42.6</c:v>
                </c:pt>
                <c:pt idx="974">
                  <c:v>43.5</c:v>
                </c:pt>
                <c:pt idx="975">
                  <c:v>42.7</c:v>
                </c:pt>
                <c:pt idx="976">
                  <c:v>43.4</c:v>
                </c:pt>
                <c:pt idx="977">
                  <c:v>43.3</c:v>
                </c:pt>
                <c:pt idx="978">
                  <c:v>42.8</c:v>
                </c:pt>
                <c:pt idx="979">
                  <c:v>43.6</c:v>
                </c:pt>
                <c:pt idx="980">
                  <c:v>43.3</c:v>
                </c:pt>
                <c:pt idx="981">
                  <c:v>43.2</c:v>
                </c:pt>
                <c:pt idx="982">
                  <c:v>43.0</c:v>
                </c:pt>
                <c:pt idx="983">
                  <c:v>42.4</c:v>
                </c:pt>
                <c:pt idx="984">
                  <c:v>43.3</c:v>
                </c:pt>
                <c:pt idx="985">
                  <c:v>43.5</c:v>
                </c:pt>
                <c:pt idx="986">
                  <c:v>43.6</c:v>
                </c:pt>
                <c:pt idx="987">
                  <c:v>42.8</c:v>
                </c:pt>
                <c:pt idx="988">
                  <c:v>43.6</c:v>
                </c:pt>
                <c:pt idx="989">
                  <c:v>42.9</c:v>
                </c:pt>
                <c:pt idx="990">
                  <c:v>43.1</c:v>
                </c:pt>
                <c:pt idx="991">
                  <c:v>43.1</c:v>
                </c:pt>
                <c:pt idx="992">
                  <c:v>43.5</c:v>
                </c:pt>
                <c:pt idx="993">
                  <c:v>43.8</c:v>
                </c:pt>
                <c:pt idx="994">
                  <c:v>43.2</c:v>
                </c:pt>
                <c:pt idx="995">
                  <c:v>43.2</c:v>
                </c:pt>
                <c:pt idx="996">
                  <c:v>42.4</c:v>
                </c:pt>
                <c:pt idx="997">
                  <c:v>43.3</c:v>
                </c:pt>
                <c:pt idx="998">
                  <c:v>42.4</c:v>
                </c:pt>
                <c:pt idx="999">
                  <c:v>43.4</c:v>
                </c:pt>
                <c:pt idx="1000">
                  <c:v>43.4</c:v>
                </c:pt>
                <c:pt idx="1001">
                  <c:v>42.6</c:v>
                </c:pt>
                <c:pt idx="1002">
                  <c:v>42.7</c:v>
                </c:pt>
                <c:pt idx="1003">
                  <c:v>43.3</c:v>
                </c:pt>
                <c:pt idx="1004">
                  <c:v>43.2</c:v>
                </c:pt>
                <c:pt idx="1005">
                  <c:v>43.5</c:v>
                </c:pt>
                <c:pt idx="1006">
                  <c:v>43.7</c:v>
                </c:pt>
                <c:pt idx="1007">
                  <c:v>43.6</c:v>
                </c:pt>
                <c:pt idx="1008">
                  <c:v>44.2</c:v>
                </c:pt>
                <c:pt idx="1009">
                  <c:v>42.4</c:v>
                </c:pt>
                <c:pt idx="1010">
                  <c:v>42.8</c:v>
                </c:pt>
                <c:pt idx="1011">
                  <c:v>42.8</c:v>
                </c:pt>
                <c:pt idx="1012">
                  <c:v>43.7</c:v>
                </c:pt>
                <c:pt idx="1013">
                  <c:v>43.2</c:v>
                </c:pt>
                <c:pt idx="1014">
                  <c:v>43.9</c:v>
                </c:pt>
                <c:pt idx="1015">
                  <c:v>42.8</c:v>
                </c:pt>
                <c:pt idx="1016">
                  <c:v>42.8</c:v>
                </c:pt>
                <c:pt idx="1017">
                  <c:v>43.1</c:v>
                </c:pt>
                <c:pt idx="1018">
                  <c:v>42.9</c:v>
                </c:pt>
                <c:pt idx="1019">
                  <c:v>42.7</c:v>
                </c:pt>
                <c:pt idx="1020">
                  <c:v>43.5</c:v>
                </c:pt>
                <c:pt idx="1021">
                  <c:v>43.2</c:v>
                </c:pt>
                <c:pt idx="1022">
                  <c:v>43.4</c:v>
                </c:pt>
                <c:pt idx="1023">
                  <c:v>43.5</c:v>
                </c:pt>
                <c:pt idx="1024">
                  <c:v>42.6</c:v>
                </c:pt>
                <c:pt idx="1025">
                  <c:v>43.8</c:v>
                </c:pt>
                <c:pt idx="1026">
                  <c:v>43.1</c:v>
                </c:pt>
                <c:pt idx="1027">
                  <c:v>43.5</c:v>
                </c:pt>
                <c:pt idx="1028">
                  <c:v>43.0</c:v>
                </c:pt>
                <c:pt idx="1029">
                  <c:v>42.5</c:v>
                </c:pt>
                <c:pt idx="1030">
                  <c:v>43.3</c:v>
                </c:pt>
                <c:pt idx="1031">
                  <c:v>42.7</c:v>
                </c:pt>
                <c:pt idx="1032">
                  <c:v>42.2</c:v>
                </c:pt>
                <c:pt idx="1033">
                  <c:v>43.6</c:v>
                </c:pt>
                <c:pt idx="1034">
                  <c:v>42.2</c:v>
                </c:pt>
                <c:pt idx="1035">
                  <c:v>42.6</c:v>
                </c:pt>
                <c:pt idx="1036">
                  <c:v>43.5</c:v>
                </c:pt>
                <c:pt idx="1037">
                  <c:v>42.8</c:v>
                </c:pt>
                <c:pt idx="1038">
                  <c:v>43.4</c:v>
                </c:pt>
                <c:pt idx="1039">
                  <c:v>42.5</c:v>
                </c:pt>
                <c:pt idx="1040">
                  <c:v>42.6</c:v>
                </c:pt>
                <c:pt idx="1041">
                  <c:v>42.2</c:v>
                </c:pt>
                <c:pt idx="1042">
                  <c:v>41.9</c:v>
                </c:pt>
                <c:pt idx="1043">
                  <c:v>43.1</c:v>
                </c:pt>
                <c:pt idx="1044">
                  <c:v>43.2</c:v>
                </c:pt>
                <c:pt idx="1045">
                  <c:v>42.9</c:v>
                </c:pt>
                <c:pt idx="1046">
                  <c:v>42.7</c:v>
                </c:pt>
                <c:pt idx="1047">
                  <c:v>43.5</c:v>
                </c:pt>
                <c:pt idx="1048">
                  <c:v>43.6</c:v>
                </c:pt>
                <c:pt idx="1049">
                  <c:v>42.9</c:v>
                </c:pt>
                <c:pt idx="1050">
                  <c:v>42.4</c:v>
                </c:pt>
                <c:pt idx="1051">
                  <c:v>42.8</c:v>
                </c:pt>
                <c:pt idx="1052">
                  <c:v>42.1</c:v>
                </c:pt>
                <c:pt idx="1053">
                  <c:v>43.6</c:v>
                </c:pt>
                <c:pt idx="1054">
                  <c:v>43.1</c:v>
                </c:pt>
                <c:pt idx="1055">
                  <c:v>42.1</c:v>
                </c:pt>
                <c:pt idx="1056">
                  <c:v>42.8</c:v>
                </c:pt>
                <c:pt idx="1057">
                  <c:v>43.2</c:v>
                </c:pt>
                <c:pt idx="1058">
                  <c:v>43.7</c:v>
                </c:pt>
                <c:pt idx="1059">
                  <c:v>42.4</c:v>
                </c:pt>
                <c:pt idx="1060">
                  <c:v>43.1</c:v>
                </c:pt>
                <c:pt idx="1061">
                  <c:v>43.0</c:v>
                </c:pt>
                <c:pt idx="1062">
                  <c:v>42.5</c:v>
                </c:pt>
                <c:pt idx="1063">
                  <c:v>42.1</c:v>
                </c:pt>
                <c:pt idx="1064">
                  <c:v>42.8</c:v>
                </c:pt>
                <c:pt idx="1065">
                  <c:v>42.4</c:v>
                </c:pt>
                <c:pt idx="1066">
                  <c:v>43.3</c:v>
                </c:pt>
                <c:pt idx="1067">
                  <c:v>42.0</c:v>
                </c:pt>
                <c:pt idx="1068">
                  <c:v>43.0</c:v>
                </c:pt>
                <c:pt idx="1069">
                  <c:v>43.4</c:v>
                </c:pt>
                <c:pt idx="1070">
                  <c:v>43.0</c:v>
                </c:pt>
                <c:pt idx="1071">
                  <c:v>42.8</c:v>
                </c:pt>
                <c:pt idx="1072">
                  <c:v>43.2</c:v>
                </c:pt>
                <c:pt idx="1073">
                  <c:v>42.8</c:v>
                </c:pt>
                <c:pt idx="1074">
                  <c:v>42.3</c:v>
                </c:pt>
                <c:pt idx="1075">
                  <c:v>43.1</c:v>
                </c:pt>
                <c:pt idx="1076">
                  <c:v>42.5</c:v>
                </c:pt>
                <c:pt idx="1077">
                  <c:v>42.9</c:v>
                </c:pt>
                <c:pt idx="1078">
                  <c:v>42.3</c:v>
                </c:pt>
                <c:pt idx="1079">
                  <c:v>42.5</c:v>
                </c:pt>
                <c:pt idx="1080">
                  <c:v>42.7</c:v>
                </c:pt>
                <c:pt idx="1081">
                  <c:v>42.6</c:v>
                </c:pt>
                <c:pt idx="1082">
                  <c:v>43.0</c:v>
                </c:pt>
                <c:pt idx="1083">
                  <c:v>42.2</c:v>
                </c:pt>
                <c:pt idx="1084">
                  <c:v>42.8</c:v>
                </c:pt>
                <c:pt idx="1085">
                  <c:v>43.4</c:v>
                </c:pt>
                <c:pt idx="1086">
                  <c:v>41.5</c:v>
                </c:pt>
                <c:pt idx="1087">
                  <c:v>42.2</c:v>
                </c:pt>
                <c:pt idx="1088">
                  <c:v>42.8</c:v>
                </c:pt>
                <c:pt idx="1089">
                  <c:v>42.6</c:v>
                </c:pt>
                <c:pt idx="1090">
                  <c:v>42.1</c:v>
                </c:pt>
                <c:pt idx="1091">
                  <c:v>43.1</c:v>
                </c:pt>
                <c:pt idx="1092">
                  <c:v>42.4</c:v>
                </c:pt>
                <c:pt idx="1093">
                  <c:v>43.5</c:v>
                </c:pt>
                <c:pt idx="1094">
                  <c:v>42.2</c:v>
                </c:pt>
                <c:pt idx="1095">
                  <c:v>42.8</c:v>
                </c:pt>
                <c:pt idx="1096">
                  <c:v>42.2</c:v>
                </c:pt>
                <c:pt idx="1097">
                  <c:v>42.6</c:v>
                </c:pt>
                <c:pt idx="1098">
                  <c:v>43.1</c:v>
                </c:pt>
                <c:pt idx="1099">
                  <c:v>42.9</c:v>
                </c:pt>
                <c:pt idx="1100">
                  <c:v>42.2</c:v>
                </c:pt>
                <c:pt idx="1101">
                  <c:v>43.8</c:v>
                </c:pt>
                <c:pt idx="1102">
                  <c:v>42.8</c:v>
                </c:pt>
                <c:pt idx="1103">
                  <c:v>43.5</c:v>
                </c:pt>
                <c:pt idx="1104">
                  <c:v>42.4</c:v>
                </c:pt>
                <c:pt idx="1105">
                  <c:v>43.8</c:v>
                </c:pt>
                <c:pt idx="1106">
                  <c:v>43.3</c:v>
                </c:pt>
                <c:pt idx="1107">
                  <c:v>42.8</c:v>
                </c:pt>
                <c:pt idx="1108">
                  <c:v>42.2</c:v>
                </c:pt>
                <c:pt idx="1109">
                  <c:v>44.0</c:v>
                </c:pt>
                <c:pt idx="1110">
                  <c:v>43.0</c:v>
                </c:pt>
                <c:pt idx="1111">
                  <c:v>43.6</c:v>
                </c:pt>
                <c:pt idx="1112">
                  <c:v>43.8</c:v>
                </c:pt>
                <c:pt idx="1113">
                  <c:v>43.0</c:v>
                </c:pt>
                <c:pt idx="1114">
                  <c:v>42.0</c:v>
                </c:pt>
                <c:pt idx="1115">
                  <c:v>43.6</c:v>
                </c:pt>
                <c:pt idx="1116">
                  <c:v>43.0</c:v>
                </c:pt>
                <c:pt idx="1117">
                  <c:v>43.0</c:v>
                </c:pt>
                <c:pt idx="1118">
                  <c:v>43.3</c:v>
                </c:pt>
                <c:pt idx="1119">
                  <c:v>42.5</c:v>
                </c:pt>
                <c:pt idx="1120">
                  <c:v>42.1</c:v>
                </c:pt>
                <c:pt idx="1121">
                  <c:v>42.3</c:v>
                </c:pt>
                <c:pt idx="1122">
                  <c:v>43.1</c:v>
                </c:pt>
                <c:pt idx="1123">
                  <c:v>42.9</c:v>
                </c:pt>
                <c:pt idx="1124">
                  <c:v>42.4</c:v>
                </c:pt>
                <c:pt idx="1125">
                  <c:v>42.0</c:v>
                </c:pt>
                <c:pt idx="1126">
                  <c:v>41.9</c:v>
                </c:pt>
                <c:pt idx="1127">
                  <c:v>42.4</c:v>
                </c:pt>
                <c:pt idx="1128">
                  <c:v>43.0</c:v>
                </c:pt>
                <c:pt idx="1129">
                  <c:v>42.4</c:v>
                </c:pt>
                <c:pt idx="1130">
                  <c:v>43.0</c:v>
                </c:pt>
                <c:pt idx="1131">
                  <c:v>41.7</c:v>
                </c:pt>
                <c:pt idx="1132">
                  <c:v>43.3</c:v>
                </c:pt>
                <c:pt idx="1133">
                  <c:v>42.6</c:v>
                </c:pt>
                <c:pt idx="1134">
                  <c:v>43.5</c:v>
                </c:pt>
                <c:pt idx="1135">
                  <c:v>43.0</c:v>
                </c:pt>
                <c:pt idx="1136">
                  <c:v>42.7</c:v>
                </c:pt>
                <c:pt idx="1137">
                  <c:v>42.3</c:v>
                </c:pt>
                <c:pt idx="1138">
                  <c:v>43.1</c:v>
                </c:pt>
                <c:pt idx="1139">
                  <c:v>42.0</c:v>
                </c:pt>
                <c:pt idx="1140">
                  <c:v>41.7</c:v>
                </c:pt>
                <c:pt idx="1141">
                  <c:v>41.8</c:v>
                </c:pt>
                <c:pt idx="1142">
                  <c:v>42.4</c:v>
                </c:pt>
                <c:pt idx="1143">
                  <c:v>42.8</c:v>
                </c:pt>
                <c:pt idx="1144">
                  <c:v>42.3</c:v>
                </c:pt>
                <c:pt idx="1145">
                  <c:v>42.6</c:v>
                </c:pt>
                <c:pt idx="1146">
                  <c:v>42.8</c:v>
                </c:pt>
                <c:pt idx="1147">
                  <c:v>42.6</c:v>
                </c:pt>
                <c:pt idx="1148">
                  <c:v>43.2</c:v>
                </c:pt>
                <c:pt idx="1149">
                  <c:v>42.7</c:v>
                </c:pt>
                <c:pt idx="1150">
                  <c:v>42.8</c:v>
                </c:pt>
                <c:pt idx="1151">
                  <c:v>42.1</c:v>
                </c:pt>
                <c:pt idx="1152">
                  <c:v>42.1</c:v>
                </c:pt>
                <c:pt idx="1153">
                  <c:v>42.6</c:v>
                </c:pt>
                <c:pt idx="1154">
                  <c:v>42.7</c:v>
                </c:pt>
                <c:pt idx="1155">
                  <c:v>41.4</c:v>
                </c:pt>
                <c:pt idx="1156">
                  <c:v>41.8</c:v>
                </c:pt>
                <c:pt idx="1157">
                  <c:v>42.6</c:v>
                </c:pt>
                <c:pt idx="1158">
                  <c:v>42.5</c:v>
                </c:pt>
                <c:pt idx="1159">
                  <c:v>43.0</c:v>
                </c:pt>
                <c:pt idx="1160">
                  <c:v>41.9</c:v>
                </c:pt>
                <c:pt idx="1161">
                  <c:v>41.3</c:v>
                </c:pt>
                <c:pt idx="1162">
                  <c:v>42.4</c:v>
                </c:pt>
                <c:pt idx="1163">
                  <c:v>41.7</c:v>
                </c:pt>
                <c:pt idx="1164">
                  <c:v>42.2</c:v>
                </c:pt>
                <c:pt idx="1165">
                  <c:v>42.8</c:v>
                </c:pt>
                <c:pt idx="1166">
                  <c:v>42.5</c:v>
                </c:pt>
                <c:pt idx="1167">
                  <c:v>42.3</c:v>
                </c:pt>
                <c:pt idx="1168">
                  <c:v>42.6</c:v>
                </c:pt>
                <c:pt idx="1169">
                  <c:v>42.0</c:v>
                </c:pt>
                <c:pt idx="1170">
                  <c:v>41.9</c:v>
                </c:pt>
                <c:pt idx="1171">
                  <c:v>42.1</c:v>
                </c:pt>
                <c:pt idx="1172">
                  <c:v>42.9</c:v>
                </c:pt>
                <c:pt idx="1173">
                  <c:v>41.3</c:v>
                </c:pt>
                <c:pt idx="1174">
                  <c:v>42.3</c:v>
                </c:pt>
                <c:pt idx="1175">
                  <c:v>42.2</c:v>
                </c:pt>
                <c:pt idx="1176">
                  <c:v>42.6</c:v>
                </c:pt>
                <c:pt idx="1177">
                  <c:v>42.1</c:v>
                </c:pt>
                <c:pt idx="1178">
                  <c:v>41.6</c:v>
                </c:pt>
                <c:pt idx="1179">
                  <c:v>41.9</c:v>
                </c:pt>
                <c:pt idx="1180">
                  <c:v>42.8</c:v>
                </c:pt>
                <c:pt idx="1181">
                  <c:v>42.6</c:v>
                </c:pt>
                <c:pt idx="1182">
                  <c:v>41.6</c:v>
                </c:pt>
                <c:pt idx="1183">
                  <c:v>43.0</c:v>
                </c:pt>
                <c:pt idx="1184">
                  <c:v>42.5</c:v>
                </c:pt>
                <c:pt idx="1185">
                  <c:v>42.3</c:v>
                </c:pt>
                <c:pt idx="1186">
                  <c:v>42.4</c:v>
                </c:pt>
                <c:pt idx="1187">
                  <c:v>43.0</c:v>
                </c:pt>
                <c:pt idx="1188">
                  <c:v>41.1</c:v>
                </c:pt>
                <c:pt idx="1189">
                  <c:v>42.0</c:v>
                </c:pt>
                <c:pt idx="1190">
                  <c:v>42.4</c:v>
                </c:pt>
                <c:pt idx="1191">
                  <c:v>42.4</c:v>
                </c:pt>
                <c:pt idx="1192">
                  <c:v>41.9</c:v>
                </c:pt>
                <c:pt idx="1193">
                  <c:v>42.5</c:v>
                </c:pt>
                <c:pt idx="1194">
                  <c:v>42.3</c:v>
                </c:pt>
                <c:pt idx="1195">
                  <c:v>42.6</c:v>
                </c:pt>
                <c:pt idx="1196">
                  <c:v>41.5</c:v>
                </c:pt>
                <c:pt idx="1197">
                  <c:v>42.1</c:v>
                </c:pt>
                <c:pt idx="1198">
                  <c:v>41.8</c:v>
                </c:pt>
                <c:pt idx="1199">
                  <c:v>41.9</c:v>
                </c:pt>
                <c:pt idx="1200">
                  <c:v>42.5</c:v>
                </c:pt>
                <c:pt idx="1201">
                  <c:v>42.0</c:v>
                </c:pt>
                <c:pt idx="1202">
                  <c:v>43.4</c:v>
                </c:pt>
                <c:pt idx="1203">
                  <c:v>43.4</c:v>
                </c:pt>
                <c:pt idx="1204">
                  <c:v>42.4</c:v>
                </c:pt>
                <c:pt idx="1205">
                  <c:v>41.6</c:v>
                </c:pt>
                <c:pt idx="1206">
                  <c:v>41.8</c:v>
                </c:pt>
                <c:pt idx="1207">
                  <c:v>41.8</c:v>
                </c:pt>
                <c:pt idx="1208">
                  <c:v>43.0</c:v>
                </c:pt>
                <c:pt idx="1209">
                  <c:v>41.7</c:v>
                </c:pt>
                <c:pt idx="1210">
                  <c:v>41.7</c:v>
                </c:pt>
                <c:pt idx="1211">
                  <c:v>41.7</c:v>
                </c:pt>
                <c:pt idx="1212">
                  <c:v>43.1</c:v>
                </c:pt>
                <c:pt idx="1213">
                  <c:v>41.7</c:v>
                </c:pt>
                <c:pt idx="1214">
                  <c:v>42.6</c:v>
                </c:pt>
                <c:pt idx="1215">
                  <c:v>42.2</c:v>
                </c:pt>
                <c:pt idx="1216">
                  <c:v>42.5</c:v>
                </c:pt>
                <c:pt idx="1217">
                  <c:v>42.5</c:v>
                </c:pt>
                <c:pt idx="1218">
                  <c:v>41.7</c:v>
                </c:pt>
                <c:pt idx="1219">
                  <c:v>43.0</c:v>
                </c:pt>
                <c:pt idx="1220">
                  <c:v>42.4</c:v>
                </c:pt>
                <c:pt idx="1221">
                  <c:v>42.4</c:v>
                </c:pt>
                <c:pt idx="1222">
                  <c:v>41.6</c:v>
                </c:pt>
                <c:pt idx="1223">
                  <c:v>42.4</c:v>
                </c:pt>
                <c:pt idx="1224">
                  <c:v>41.8</c:v>
                </c:pt>
                <c:pt idx="1225">
                  <c:v>41.7</c:v>
                </c:pt>
                <c:pt idx="1226">
                  <c:v>42.3</c:v>
                </c:pt>
                <c:pt idx="1227">
                  <c:v>42.6</c:v>
                </c:pt>
                <c:pt idx="1228">
                  <c:v>42.7</c:v>
                </c:pt>
                <c:pt idx="1229">
                  <c:v>42.1</c:v>
                </c:pt>
                <c:pt idx="1230">
                  <c:v>42.0</c:v>
                </c:pt>
                <c:pt idx="1231">
                  <c:v>42.7</c:v>
                </c:pt>
                <c:pt idx="1232">
                  <c:v>41.6</c:v>
                </c:pt>
                <c:pt idx="1233">
                  <c:v>42.2</c:v>
                </c:pt>
                <c:pt idx="1234">
                  <c:v>42.4</c:v>
                </c:pt>
                <c:pt idx="1235">
                  <c:v>42.0</c:v>
                </c:pt>
                <c:pt idx="1236">
                  <c:v>42.4</c:v>
                </c:pt>
                <c:pt idx="1237">
                  <c:v>41.9</c:v>
                </c:pt>
                <c:pt idx="1238">
                  <c:v>41.3</c:v>
                </c:pt>
                <c:pt idx="1239">
                  <c:v>42.7</c:v>
                </c:pt>
                <c:pt idx="1240">
                  <c:v>41.3</c:v>
                </c:pt>
                <c:pt idx="1241">
                  <c:v>42.0</c:v>
                </c:pt>
                <c:pt idx="1242">
                  <c:v>42.1</c:v>
                </c:pt>
                <c:pt idx="1243">
                  <c:v>42.3</c:v>
                </c:pt>
                <c:pt idx="1244">
                  <c:v>41.6</c:v>
                </c:pt>
                <c:pt idx="1245">
                  <c:v>42.0</c:v>
                </c:pt>
                <c:pt idx="1246">
                  <c:v>42.1</c:v>
                </c:pt>
                <c:pt idx="1247">
                  <c:v>41.3</c:v>
                </c:pt>
                <c:pt idx="1248">
                  <c:v>41.8</c:v>
                </c:pt>
                <c:pt idx="1249">
                  <c:v>42.0</c:v>
                </c:pt>
                <c:pt idx="1250">
                  <c:v>42.8</c:v>
                </c:pt>
                <c:pt idx="1251">
                  <c:v>41.3</c:v>
                </c:pt>
                <c:pt idx="1252">
                  <c:v>43.1</c:v>
                </c:pt>
                <c:pt idx="1253">
                  <c:v>42.0</c:v>
                </c:pt>
                <c:pt idx="1254">
                  <c:v>41.7</c:v>
                </c:pt>
                <c:pt idx="1255">
                  <c:v>42.1</c:v>
                </c:pt>
                <c:pt idx="1256">
                  <c:v>41.8</c:v>
                </c:pt>
                <c:pt idx="1257">
                  <c:v>42.5</c:v>
                </c:pt>
                <c:pt idx="1258">
                  <c:v>40.7</c:v>
                </c:pt>
                <c:pt idx="1259">
                  <c:v>41.4</c:v>
                </c:pt>
                <c:pt idx="1260">
                  <c:v>42.6</c:v>
                </c:pt>
                <c:pt idx="1261">
                  <c:v>42.6</c:v>
                </c:pt>
                <c:pt idx="1262">
                  <c:v>42.3</c:v>
                </c:pt>
                <c:pt idx="1263">
                  <c:v>42.4</c:v>
                </c:pt>
                <c:pt idx="1264">
                  <c:v>42.2</c:v>
                </c:pt>
                <c:pt idx="1265">
                  <c:v>42.1</c:v>
                </c:pt>
                <c:pt idx="1266">
                  <c:v>42.7</c:v>
                </c:pt>
                <c:pt idx="1267">
                  <c:v>42.5</c:v>
                </c:pt>
                <c:pt idx="1268">
                  <c:v>42.7</c:v>
                </c:pt>
                <c:pt idx="1269">
                  <c:v>42.6</c:v>
                </c:pt>
                <c:pt idx="1270">
                  <c:v>42.3</c:v>
                </c:pt>
                <c:pt idx="1271">
                  <c:v>43.2</c:v>
                </c:pt>
                <c:pt idx="1272">
                  <c:v>42.3</c:v>
                </c:pt>
                <c:pt idx="1273">
                  <c:v>41.4</c:v>
                </c:pt>
                <c:pt idx="1274">
                  <c:v>41.4</c:v>
                </c:pt>
                <c:pt idx="1275">
                  <c:v>41.0</c:v>
                </c:pt>
                <c:pt idx="1276">
                  <c:v>41.4</c:v>
                </c:pt>
                <c:pt idx="1277">
                  <c:v>41.7</c:v>
                </c:pt>
                <c:pt idx="1278">
                  <c:v>41.8</c:v>
                </c:pt>
                <c:pt idx="1279">
                  <c:v>42.4</c:v>
                </c:pt>
                <c:pt idx="1280">
                  <c:v>41.4</c:v>
                </c:pt>
                <c:pt idx="1281">
                  <c:v>42.8</c:v>
                </c:pt>
                <c:pt idx="1282">
                  <c:v>41.7</c:v>
                </c:pt>
                <c:pt idx="1283">
                  <c:v>42.0</c:v>
                </c:pt>
                <c:pt idx="1284">
                  <c:v>41.7</c:v>
                </c:pt>
                <c:pt idx="1285">
                  <c:v>42.3</c:v>
                </c:pt>
                <c:pt idx="1286">
                  <c:v>42.3</c:v>
                </c:pt>
                <c:pt idx="1287">
                  <c:v>41.7</c:v>
                </c:pt>
                <c:pt idx="1288">
                  <c:v>42.0</c:v>
                </c:pt>
                <c:pt idx="1289">
                  <c:v>41.4</c:v>
                </c:pt>
                <c:pt idx="1290">
                  <c:v>41.8</c:v>
                </c:pt>
                <c:pt idx="1291">
                  <c:v>43.3</c:v>
                </c:pt>
                <c:pt idx="1292">
                  <c:v>41.8</c:v>
                </c:pt>
                <c:pt idx="1293">
                  <c:v>41.7</c:v>
                </c:pt>
                <c:pt idx="1294">
                  <c:v>42.3</c:v>
                </c:pt>
                <c:pt idx="1295">
                  <c:v>42.3</c:v>
                </c:pt>
                <c:pt idx="1296">
                  <c:v>41.2</c:v>
                </c:pt>
                <c:pt idx="1297">
                  <c:v>42.3</c:v>
                </c:pt>
                <c:pt idx="1298">
                  <c:v>41.5</c:v>
                </c:pt>
                <c:pt idx="1299">
                  <c:v>42.2</c:v>
                </c:pt>
                <c:pt idx="1300">
                  <c:v>41.0</c:v>
                </c:pt>
                <c:pt idx="1301">
                  <c:v>41.5</c:v>
                </c:pt>
                <c:pt idx="1302">
                  <c:v>41.7</c:v>
                </c:pt>
                <c:pt idx="1303">
                  <c:v>41.4</c:v>
                </c:pt>
                <c:pt idx="1304">
                  <c:v>40.9</c:v>
                </c:pt>
                <c:pt idx="1305">
                  <c:v>41.7</c:v>
                </c:pt>
                <c:pt idx="1306">
                  <c:v>41.8</c:v>
                </c:pt>
                <c:pt idx="1307">
                  <c:v>41.7</c:v>
                </c:pt>
                <c:pt idx="1308">
                  <c:v>42.2</c:v>
                </c:pt>
                <c:pt idx="1309">
                  <c:v>41.7</c:v>
                </c:pt>
                <c:pt idx="1310">
                  <c:v>42.1</c:v>
                </c:pt>
                <c:pt idx="1311">
                  <c:v>40.7</c:v>
                </c:pt>
                <c:pt idx="1312">
                  <c:v>41.9</c:v>
                </c:pt>
                <c:pt idx="1313">
                  <c:v>42.4</c:v>
                </c:pt>
                <c:pt idx="1314">
                  <c:v>42.5</c:v>
                </c:pt>
                <c:pt idx="1315">
                  <c:v>41.9</c:v>
                </c:pt>
                <c:pt idx="1316">
                  <c:v>42.6</c:v>
                </c:pt>
                <c:pt idx="1317">
                  <c:v>41.8</c:v>
                </c:pt>
                <c:pt idx="1318">
                  <c:v>42.2</c:v>
                </c:pt>
                <c:pt idx="1319">
                  <c:v>42.2</c:v>
                </c:pt>
                <c:pt idx="1320">
                  <c:v>41.8</c:v>
                </c:pt>
                <c:pt idx="1321">
                  <c:v>41.4</c:v>
                </c:pt>
                <c:pt idx="1322">
                  <c:v>41.7</c:v>
                </c:pt>
                <c:pt idx="1323">
                  <c:v>41.2</c:v>
                </c:pt>
                <c:pt idx="1324">
                  <c:v>41.7</c:v>
                </c:pt>
                <c:pt idx="1325">
                  <c:v>43.3</c:v>
                </c:pt>
                <c:pt idx="1326">
                  <c:v>41.0</c:v>
                </c:pt>
                <c:pt idx="1327">
                  <c:v>41.3</c:v>
                </c:pt>
                <c:pt idx="1328">
                  <c:v>41.6</c:v>
                </c:pt>
                <c:pt idx="1329">
                  <c:v>41.8</c:v>
                </c:pt>
                <c:pt idx="1330">
                  <c:v>41.1</c:v>
                </c:pt>
                <c:pt idx="1331">
                  <c:v>41.4</c:v>
                </c:pt>
                <c:pt idx="1332">
                  <c:v>42.0</c:v>
                </c:pt>
                <c:pt idx="1333">
                  <c:v>41.3</c:v>
                </c:pt>
                <c:pt idx="1334">
                  <c:v>41.7</c:v>
                </c:pt>
                <c:pt idx="1335">
                  <c:v>41.8</c:v>
                </c:pt>
                <c:pt idx="1336">
                  <c:v>41.8</c:v>
                </c:pt>
                <c:pt idx="1337">
                  <c:v>42.2</c:v>
                </c:pt>
                <c:pt idx="1338">
                  <c:v>42.5</c:v>
                </c:pt>
                <c:pt idx="1339">
                  <c:v>43.0</c:v>
                </c:pt>
                <c:pt idx="1340">
                  <c:v>41.6</c:v>
                </c:pt>
                <c:pt idx="1341">
                  <c:v>41.1</c:v>
                </c:pt>
                <c:pt idx="1342">
                  <c:v>40.7</c:v>
                </c:pt>
                <c:pt idx="1343">
                  <c:v>41.5</c:v>
                </c:pt>
                <c:pt idx="1344">
                  <c:v>41.2</c:v>
                </c:pt>
                <c:pt idx="1345">
                  <c:v>41.7</c:v>
                </c:pt>
                <c:pt idx="1346">
                  <c:v>41.4</c:v>
                </c:pt>
                <c:pt idx="1347">
                  <c:v>41.1</c:v>
                </c:pt>
                <c:pt idx="1348">
                  <c:v>41.9</c:v>
                </c:pt>
                <c:pt idx="1349">
                  <c:v>42.5</c:v>
                </c:pt>
                <c:pt idx="1350">
                  <c:v>42.8</c:v>
                </c:pt>
                <c:pt idx="1351">
                  <c:v>41.8</c:v>
                </c:pt>
                <c:pt idx="1352">
                  <c:v>41.6</c:v>
                </c:pt>
                <c:pt idx="1353">
                  <c:v>41.9</c:v>
                </c:pt>
                <c:pt idx="1354">
                  <c:v>42.4</c:v>
                </c:pt>
                <c:pt idx="1355">
                  <c:v>41.2</c:v>
                </c:pt>
                <c:pt idx="1356">
                  <c:v>40.8</c:v>
                </c:pt>
                <c:pt idx="1357">
                  <c:v>41.7</c:v>
                </c:pt>
                <c:pt idx="1358">
                  <c:v>42.4</c:v>
                </c:pt>
                <c:pt idx="1359">
                  <c:v>41.9</c:v>
                </c:pt>
                <c:pt idx="1360">
                  <c:v>41.5</c:v>
                </c:pt>
                <c:pt idx="1361">
                  <c:v>41.9</c:v>
                </c:pt>
                <c:pt idx="1362">
                  <c:v>41.7</c:v>
                </c:pt>
                <c:pt idx="1363">
                  <c:v>42.3</c:v>
                </c:pt>
                <c:pt idx="1364">
                  <c:v>41.4</c:v>
                </c:pt>
                <c:pt idx="1365">
                  <c:v>41.7</c:v>
                </c:pt>
                <c:pt idx="1366">
                  <c:v>41.6</c:v>
                </c:pt>
                <c:pt idx="1367">
                  <c:v>41.2</c:v>
                </c:pt>
                <c:pt idx="1368">
                  <c:v>41.7</c:v>
                </c:pt>
                <c:pt idx="1369">
                  <c:v>41.5</c:v>
                </c:pt>
                <c:pt idx="1370">
                  <c:v>41.7</c:v>
                </c:pt>
                <c:pt idx="1371">
                  <c:v>41.3</c:v>
                </c:pt>
                <c:pt idx="1372">
                  <c:v>41.8</c:v>
                </c:pt>
                <c:pt idx="1373">
                  <c:v>42.1</c:v>
                </c:pt>
                <c:pt idx="1374">
                  <c:v>41.6</c:v>
                </c:pt>
                <c:pt idx="1375">
                  <c:v>41.1</c:v>
                </c:pt>
                <c:pt idx="1376">
                  <c:v>41.4</c:v>
                </c:pt>
                <c:pt idx="1377">
                  <c:v>41.0</c:v>
                </c:pt>
                <c:pt idx="1378">
                  <c:v>41.1</c:v>
                </c:pt>
                <c:pt idx="1379">
                  <c:v>40.8</c:v>
                </c:pt>
                <c:pt idx="1380">
                  <c:v>40.9</c:v>
                </c:pt>
                <c:pt idx="1381">
                  <c:v>41.2</c:v>
                </c:pt>
                <c:pt idx="1382">
                  <c:v>41.2</c:v>
                </c:pt>
                <c:pt idx="1383">
                  <c:v>41.5</c:v>
                </c:pt>
                <c:pt idx="1384">
                  <c:v>41.6</c:v>
                </c:pt>
                <c:pt idx="1385">
                  <c:v>41.7</c:v>
                </c:pt>
                <c:pt idx="1386">
                  <c:v>41.3</c:v>
                </c:pt>
                <c:pt idx="1387">
                  <c:v>42.1</c:v>
                </c:pt>
                <c:pt idx="1388">
                  <c:v>41.8</c:v>
                </c:pt>
                <c:pt idx="1389">
                  <c:v>41.7</c:v>
                </c:pt>
                <c:pt idx="1390">
                  <c:v>41.6</c:v>
                </c:pt>
                <c:pt idx="1391">
                  <c:v>41.9</c:v>
                </c:pt>
                <c:pt idx="1392">
                  <c:v>41.0</c:v>
                </c:pt>
                <c:pt idx="1393">
                  <c:v>41.0</c:v>
                </c:pt>
                <c:pt idx="1394">
                  <c:v>41.7</c:v>
                </c:pt>
                <c:pt idx="1395">
                  <c:v>41.3</c:v>
                </c:pt>
                <c:pt idx="1396">
                  <c:v>41.1</c:v>
                </c:pt>
                <c:pt idx="1397">
                  <c:v>41.1</c:v>
                </c:pt>
                <c:pt idx="1398">
                  <c:v>41.8</c:v>
                </c:pt>
                <c:pt idx="1399">
                  <c:v>40.9</c:v>
                </c:pt>
                <c:pt idx="1400">
                  <c:v>41.9</c:v>
                </c:pt>
                <c:pt idx="1401">
                  <c:v>41.6</c:v>
                </c:pt>
                <c:pt idx="1402">
                  <c:v>40.9</c:v>
                </c:pt>
                <c:pt idx="1403">
                  <c:v>41.8</c:v>
                </c:pt>
                <c:pt idx="1404">
                  <c:v>41.8</c:v>
                </c:pt>
                <c:pt idx="1405">
                  <c:v>42.4</c:v>
                </c:pt>
                <c:pt idx="1406">
                  <c:v>41.4</c:v>
                </c:pt>
                <c:pt idx="1407">
                  <c:v>42.2</c:v>
                </c:pt>
                <c:pt idx="1408">
                  <c:v>41.3</c:v>
                </c:pt>
                <c:pt idx="1409">
                  <c:v>41.0</c:v>
                </c:pt>
                <c:pt idx="1410">
                  <c:v>40.7</c:v>
                </c:pt>
                <c:pt idx="1411">
                  <c:v>41.2</c:v>
                </c:pt>
                <c:pt idx="1412">
                  <c:v>41.6</c:v>
                </c:pt>
                <c:pt idx="1413">
                  <c:v>41.5</c:v>
                </c:pt>
                <c:pt idx="1414">
                  <c:v>42.0</c:v>
                </c:pt>
                <c:pt idx="1415">
                  <c:v>40.8</c:v>
                </c:pt>
                <c:pt idx="1416">
                  <c:v>41.1</c:v>
                </c:pt>
                <c:pt idx="1417">
                  <c:v>42.2</c:v>
                </c:pt>
                <c:pt idx="1418">
                  <c:v>41.9</c:v>
                </c:pt>
                <c:pt idx="1419">
                  <c:v>42.4</c:v>
                </c:pt>
                <c:pt idx="1420">
                  <c:v>41.6</c:v>
                </c:pt>
                <c:pt idx="1421">
                  <c:v>41.3</c:v>
                </c:pt>
                <c:pt idx="1422">
                  <c:v>41.3</c:v>
                </c:pt>
                <c:pt idx="1423">
                  <c:v>40.7</c:v>
                </c:pt>
                <c:pt idx="1424">
                  <c:v>41.5</c:v>
                </c:pt>
                <c:pt idx="1425">
                  <c:v>40.8</c:v>
                </c:pt>
                <c:pt idx="1426">
                  <c:v>40.4</c:v>
                </c:pt>
                <c:pt idx="1427">
                  <c:v>40.7</c:v>
                </c:pt>
                <c:pt idx="1428">
                  <c:v>40.7</c:v>
                </c:pt>
                <c:pt idx="1429">
                  <c:v>40.5</c:v>
                </c:pt>
                <c:pt idx="1430">
                  <c:v>41.2</c:v>
                </c:pt>
                <c:pt idx="1431">
                  <c:v>40.9</c:v>
                </c:pt>
                <c:pt idx="1432">
                  <c:v>40.8</c:v>
                </c:pt>
                <c:pt idx="1433">
                  <c:v>42.0</c:v>
                </c:pt>
                <c:pt idx="1434">
                  <c:v>41.8</c:v>
                </c:pt>
                <c:pt idx="1435">
                  <c:v>42.7</c:v>
                </c:pt>
                <c:pt idx="1436">
                  <c:v>41.7</c:v>
                </c:pt>
                <c:pt idx="1437">
                  <c:v>41.5</c:v>
                </c:pt>
                <c:pt idx="1438">
                  <c:v>40.8</c:v>
                </c:pt>
                <c:pt idx="1439">
                  <c:v>41.6</c:v>
                </c:pt>
                <c:pt idx="1440">
                  <c:v>41.7</c:v>
                </c:pt>
                <c:pt idx="1441">
                  <c:v>41.0</c:v>
                </c:pt>
                <c:pt idx="1442">
                  <c:v>41.2</c:v>
                </c:pt>
                <c:pt idx="1443">
                  <c:v>41.5</c:v>
                </c:pt>
                <c:pt idx="1444">
                  <c:v>41.5</c:v>
                </c:pt>
                <c:pt idx="1445">
                  <c:v>40.9</c:v>
                </c:pt>
                <c:pt idx="1446">
                  <c:v>41.2</c:v>
                </c:pt>
                <c:pt idx="1447">
                  <c:v>41.3</c:v>
                </c:pt>
                <c:pt idx="1448">
                  <c:v>41.6</c:v>
                </c:pt>
                <c:pt idx="1449">
                  <c:v>40.7</c:v>
                </c:pt>
                <c:pt idx="1450">
                  <c:v>40.9</c:v>
                </c:pt>
                <c:pt idx="1451">
                  <c:v>40.9</c:v>
                </c:pt>
                <c:pt idx="1452">
                  <c:v>41.3</c:v>
                </c:pt>
                <c:pt idx="1453">
                  <c:v>41.6</c:v>
                </c:pt>
                <c:pt idx="1454">
                  <c:v>41.7</c:v>
                </c:pt>
                <c:pt idx="1455">
                  <c:v>40.4</c:v>
                </c:pt>
                <c:pt idx="1456">
                  <c:v>40.6</c:v>
                </c:pt>
                <c:pt idx="1457">
                  <c:v>41.2</c:v>
                </c:pt>
                <c:pt idx="1458">
                  <c:v>41.2</c:v>
                </c:pt>
                <c:pt idx="1459">
                  <c:v>41.1</c:v>
                </c:pt>
                <c:pt idx="1460">
                  <c:v>40.8</c:v>
                </c:pt>
                <c:pt idx="1461">
                  <c:v>40.6</c:v>
                </c:pt>
                <c:pt idx="1462">
                  <c:v>41.5</c:v>
                </c:pt>
                <c:pt idx="1463">
                  <c:v>40.4</c:v>
                </c:pt>
                <c:pt idx="1464">
                  <c:v>40.1</c:v>
                </c:pt>
                <c:pt idx="1465">
                  <c:v>41.5</c:v>
                </c:pt>
                <c:pt idx="1466">
                  <c:v>41.4</c:v>
                </c:pt>
                <c:pt idx="1467">
                  <c:v>40.7</c:v>
                </c:pt>
                <c:pt idx="1468">
                  <c:v>41.7</c:v>
                </c:pt>
                <c:pt idx="1469">
                  <c:v>40.8</c:v>
                </c:pt>
                <c:pt idx="1470">
                  <c:v>40.6</c:v>
                </c:pt>
                <c:pt idx="1471">
                  <c:v>40.4</c:v>
                </c:pt>
                <c:pt idx="1472">
                  <c:v>40.6</c:v>
                </c:pt>
                <c:pt idx="1473">
                  <c:v>42.1</c:v>
                </c:pt>
                <c:pt idx="1474">
                  <c:v>41.4</c:v>
                </c:pt>
                <c:pt idx="1475">
                  <c:v>41.2</c:v>
                </c:pt>
                <c:pt idx="1476">
                  <c:v>40.6</c:v>
                </c:pt>
                <c:pt idx="1477">
                  <c:v>40.6</c:v>
                </c:pt>
                <c:pt idx="1478">
                  <c:v>40.8</c:v>
                </c:pt>
                <c:pt idx="1479">
                  <c:v>41.4</c:v>
                </c:pt>
                <c:pt idx="1480">
                  <c:v>40.6</c:v>
                </c:pt>
                <c:pt idx="1481">
                  <c:v>41.3</c:v>
                </c:pt>
                <c:pt idx="1482">
                  <c:v>40.4</c:v>
                </c:pt>
                <c:pt idx="1483">
                  <c:v>40.6</c:v>
                </c:pt>
                <c:pt idx="1484">
                  <c:v>41.2</c:v>
                </c:pt>
                <c:pt idx="1485">
                  <c:v>40.7</c:v>
                </c:pt>
                <c:pt idx="1486">
                  <c:v>40.5</c:v>
                </c:pt>
                <c:pt idx="1487">
                  <c:v>41.2</c:v>
                </c:pt>
                <c:pt idx="1488">
                  <c:v>40.2</c:v>
                </c:pt>
                <c:pt idx="1489">
                  <c:v>41.9</c:v>
                </c:pt>
                <c:pt idx="1490">
                  <c:v>41.3</c:v>
                </c:pt>
                <c:pt idx="1491">
                  <c:v>41.4</c:v>
                </c:pt>
                <c:pt idx="1492">
                  <c:v>40.2</c:v>
                </c:pt>
                <c:pt idx="1493">
                  <c:v>40.9</c:v>
                </c:pt>
                <c:pt idx="1494">
                  <c:v>40.9</c:v>
                </c:pt>
                <c:pt idx="1495">
                  <c:v>41.3</c:v>
                </c:pt>
                <c:pt idx="1496">
                  <c:v>40.7</c:v>
                </c:pt>
                <c:pt idx="1497">
                  <c:v>40.7</c:v>
                </c:pt>
                <c:pt idx="1498">
                  <c:v>41.6</c:v>
                </c:pt>
                <c:pt idx="1499">
                  <c:v>40.7</c:v>
                </c:pt>
                <c:pt idx="1500">
                  <c:v>41.1</c:v>
                </c:pt>
                <c:pt idx="1501">
                  <c:v>41.4</c:v>
                </c:pt>
                <c:pt idx="1502">
                  <c:v>40.7</c:v>
                </c:pt>
                <c:pt idx="1503">
                  <c:v>41.1</c:v>
                </c:pt>
                <c:pt idx="1504">
                  <c:v>41.0</c:v>
                </c:pt>
                <c:pt idx="1505">
                  <c:v>40.6</c:v>
                </c:pt>
                <c:pt idx="1506">
                  <c:v>41.2</c:v>
                </c:pt>
                <c:pt idx="1507">
                  <c:v>41.3</c:v>
                </c:pt>
                <c:pt idx="1508">
                  <c:v>40.7</c:v>
                </c:pt>
                <c:pt idx="1509">
                  <c:v>41.0</c:v>
                </c:pt>
                <c:pt idx="1510">
                  <c:v>40.6</c:v>
                </c:pt>
                <c:pt idx="1511">
                  <c:v>41.1</c:v>
                </c:pt>
                <c:pt idx="1512">
                  <c:v>40.0</c:v>
                </c:pt>
                <c:pt idx="1513">
                  <c:v>40.8</c:v>
                </c:pt>
                <c:pt idx="1514">
                  <c:v>40.6</c:v>
                </c:pt>
                <c:pt idx="1515">
                  <c:v>40.8</c:v>
                </c:pt>
                <c:pt idx="1516">
                  <c:v>40.5</c:v>
                </c:pt>
                <c:pt idx="1517">
                  <c:v>41.0</c:v>
                </c:pt>
                <c:pt idx="1518">
                  <c:v>41.6</c:v>
                </c:pt>
                <c:pt idx="1519">
                  <c:v>40.0</c:v>
                </c:pt>
                <c:pt idx="1520">
                  <c:v>40.4</c:v>
                </c:pt>
                <c:pt idx="1521">
                  <c:v>40.7</c:v>
                </c:pt>
                <c:pt idx="1522">
                  <c:v>40.2</c:v>
                </c:pt>
                <c:pt idx="1523">
                  <c:v>40.5</c:v>
                </c:pt>
                <c:pt idx="1524">
                  <c:v>40.7</c:v>
                </c:pt>
                <c:pt idx="1525">
                  <c:v>40.3</c:v>
                </c:pt>
                <c:pt idx="1526">
                  <c:v>40.2</c:v>
                </c:pt>
                <c:pt idx="1527">
                  <c:v>40.9</c:v>
                </c:pt>
                <c:pt idx="1528">
                  <c:v>40.7</c:v>
                </c:pt>
                <c:pt idx="1529">
                  <c:v>40.8</c:v>
                </c:pt>
                <c:pt idx="1530">
                  <c:v>41.3</c:v>
                </c:pt>
                <c:pt idx="1531">
                  <c:v>41.1</c:v>
                </c:pt>
                <c:pt idx="1532">
                  <c:v>39.8</c:v>
                </c:pt>
                <c:pt idx="1533">
                  <c:v>41.2</c:v>
                </c:pt>
                <c:pt idx="1534">
                  <c:v>40.7</c:v>
                </c:pt>
                <c:pt idx="1535">
                  <c:v>41.5</c:v>
                </c:pt>
                <c:pt idx="1536">
                  <c:v>40.6</c:v>
                </c:pt>
                <c:pt idx="1537">
                  <c:v>41.2</c:v>
                </c:pt>
                <c:pt idx="1538">
                  <c:v>40.7</c:v>
                </c:pt>
                <c:pt idx="1539">
                  <c:v>41.2</c:v>
                </c:pt>
                <c:pt idx="1540">
                  <c:v>39.9</c:v>
                </c:pt>
                <c:pt idx="1541">
                  <c:v>40.5</c:v>
                </c:pt>
                <c:pt idx="1542">
                  <c:v>40.6</c:v>
                </c:pt>
                <c:pt idx="1543">
                  <c:v>40.6</c:v>
                </c:pt>
                <c:pt idx="1544">
                  <c:v>41.0</c:v>
                </c:pt>
                <c:pt idx="1545">
                  <c:v>40.8</c:v>
                </c:pt>
                <c:pt idx="1546">
                  <c:v>40.6</c:v>
                </c:pt>
                <c:pt idx="1547">
                  <c:v>40.7</c:v>
                </c:pt>
                <c:pt idx="1548">
                  <c:v>40.3</c:v>
                </c:pt>
                <c:pt idx="1549">
                  <c:v>40.6</c:v>
                </c:pt>
                <c:pt idx="1550">
                  <c:v>40.7</c:v>
                </c:pt>
                <c:pt idx="1551">
                  <c:v>40.9</c:v>
                </c:pt>
                <c:pt idx="1552">
                  <c:v>41.4</c:v>
                </c:pt>
                <c:pt idx="1553">
                  <c:v>41.0</c:v>
                </c:pt>
                <c:pt idx="1554">
                  <c:v>41.2</c:v>
                </c:pt>
                <c:pt idx="1555">
                  <c:v>39.9</c:v>
                </c:pt>
                <c:pt idx="1556">
                  <c:v>40.7</c:v>
                </c:pt>
                <c:pt idx="1557">
                  <c:v>40.3</c:v>
                </c:pt>
                <c:pt idx="1558">
                  <c:v>40.1</c:v>
                </c:pt>
                <c:pt idx="1559">
                  <c:v>40.5</c:v>
                </c:pt>
                <c:pt idx="1560">
                  <c:v>40.8</c:v>
                </c:pt>
                <c:pt idx="1561">
                  <c:v>40.7</c:v>
                </c:pt>
                <c:pt idx="1562">
                  <c:v>41.1</c:v>
                </c:pt>
                <c:pt idx="1563">
                  <c:v>40.1</c:v>
                </c:pt>
                <c:pt idx="1564">
                  <c:v>40.7</c:v>
                </c:pt>
                <c:pt idx="1565">
                  <c:v>40.5</c:v>
                </c:pt>
                <c:pt idx="1566">
                  <c:v>40.0</c:v>
                </c:pt>
                <c:pt idx="1567">
                  <c:v>40.5</c:v>
                </c:pt>
                <c:pt idx="1568">
                  <c:v>40.4</c:v>
                </c:pt>
                <c:pt idx="1569">
                  <c:v>41.1</c:v>
                </c:pt>
                <c:pt idx="1570">
                  <c:v>40.0</c:v>
                </c:pt>
                <c:pt idx="1571">
                  <c:v>40.5</c:v>
                </c:pt>
                <c:pt idx="1572">
                  <c:v>40.6</c:v>
                </c:pt>
                <c:pt idx="1573">
                  <c:v>40.3</c:v>
                </c:pt>
                <c:pt idx="1574">
                  <c:v>41.0</c:v>
                </c:pt>
                <c:pt idx="1575">
                  <c:v>40.3</c:v>
                </c:pt>
                <c:pt idx="1576">
                  <c:v>40.8</c:v>
                </c:pt>
                <c:pt idx="1577">
                  <c:v>40.6</c:v>
                </c:pt>
                <c:pt idx="1578">
                  <c:v>40.8</c:v>
                </c:pt>
                <c:pt idx="1579">
                  <c:v>40.8</c:v>
                </c:pt>
                <c:pt idx="1580">
                  <c:v>40.7</c:v>
                </c:pt>
                <c:pt idx="1581">
                  <c:v>41.0</c:v>
                </c:pt>
                <c:pt idx="1582">
                  <c:v>40.9</c:v>
                </c:pt>
                <c:pt idx="1583">
                  <c:v>40.7</c:v>
                </c:pt>
                <c:pt idx="1584">
                  <c:v>41.2</c:v>
                </c:pt>
                <c:pt idx="1585">
                  <c:v>40.5</c:v>
                </c:pt>
                <c:pt idx="1586">
                  <c:v>40.5</c:v>
                </c:pt>
                <c:pt idx="1587">
                  <c:v>39.9</c:v>
                </c:pt>
                <c:pt idx="1588">
                  <c:v>39.8</c:v>
                </c:pt>
                <c:pt idx="1589">
                  <c:v>40.2</c:v>
                </c:pt>
                <c:pt idx="1590">
                  <c:v>40.7</c:v>
                </c:pt>
                <c:pt idx="1591">
                  <c:v>41.0</c:v>
                </c:pt>
                <c:pt idx="1592">
                  <c:v>39.9</c:v>
                </c:pt>
                <c:pt idx="1593">
                  <c:v>41.0</c:v>
                </c:pt>
                <c:pt idx="1594">
                  <c:v>41.1</c:v>
                </c:pt>
                <c:pt idx="1595">
                  <c:v>41.1</c:v>
                </c:pt>
                <c:pt idx="1596">
                  <c:v>40.5</c:v>
                </c:pt>
                <c:pt idx="1597">
                  <c:v>39.8</c:v>
                </c:pt>
                <c:pt idx="1598">
                  <c:v>40.1</c:v>
                </c:pt>
                <c:pt idx="1599">
                  <c:v>40.9</c:v>
                </c:pt>
                <c:pt idx="1600">
                  <c:v>39.9</c:v>
                </c:pt>
                <c:pt idx="1601">
                  <c:v>40.4</c:v>
                </c:pt>
                <c:pt idx="1602">
                  <c:v>40.2</c:v>
                </c:pt>
                <c:pt idx="1603">
                  <c:v>40.2</c:v>
                </c:pt>
                <c:pt idx="1604">
                  <c:v>40.5</c:v>
                </c:pt>
                <c:pt idx="1605">
                  <c:v>40.3</c:v>
                </c:pt>
                <c:pt idx="1606">
                  <c:v>40.1</c:v>
                </c:pt>
                <c:pt idx="1607">
                  <c:v>41.0</c:v>
                </c:pt>
                <c:pt idx="1608">
                  <c:v>40.4</c:v>
                </c:pt>
                <c:pt idx="1609">
                  <c:v>40.1</c:v>
                </c:pt>
                <c:pt idx="1610">
                  <c:v>39.8</c:v>
                </c:pt>
                <c:pt idx="1611">
                  <c:v>40.1</c:v>
                </c:pt>
                <c:pt idx="1612">
                  <c:v>39.9</c:v>
                </c:pt>
                <c:pt idx="1613">
                  <c:v>40.2</c:v>
                </c:pt>
                <c:pt idx="1614">
                  <c:v>39.8</c:v>
                </c:pt>
                <c:pt idx="1615">
                  <c:v>40.5</c:v>
                </c:pt>
                <c:pt idx="1616">
                  <c:v>40.3</c:v>
                </c:pt>
                <c:pt idx="1617">
                  <c:v>39.9</c:v>
                </c:pt>
                <c:pt idx="1618">
                  <c:v>40.0</c:v>
                </c:pt>
                <c:pt idx="1619">
                  <c:v>40.0</c:v>
                </c:pt>
                <c:pt idx="1620">
                  <c:v>39.9</c:v>
                </c:pt>
                <c:pt idx="1621">
                  <c:v>41.3</c:v>
                </c:pt>
                <c:pt idx="1622">
                  <c:v>40.8</c:v>
                </c:pt>
                <c:pt idx="1623">
                  <c:v>40.7</c:v>
                </c:pt>
                <c:pt idx="1624">
                  <c:v>40.4</c:v>
                </c:pt>
                <c:pt idx="1625">
                  <c:v>40.0</c:v>
                </c:pt>
                <c:pt idx="1626">
                  <c:v>39.4</c:v>
                </c:pt>
                <c:pt idx="1627">
                  <c:v>39.9</c:v>
                </c:pt>
                <c:pt idx="1628">
                  <c:v>40.2</c:v>
                </c:pt>
                <c:pt idx="1629">
                  <c:v>40.7</c:v>
                </c:pt>
                <c:pt idx="1630">
                  <c:v>39.9</c:v>
                </c:pt>
                <c:pt idx="1631">
                  <c:v>40.1</c:v>
                </c:pt>
                <c:pt idx="1632">
                  <c:v>40.5</c:v>
                </c:pt>
                <c:pt idx="1633">
                  <c:v>40.2</c:v>
                </c:pt>
                <c:pt idx="1634">
                  <c:v>40.1</c:v>
                </c:pt>
                <c:pt idx="1635">
                  <c:v>40.4</c:v>
                </c:pt>
                <c:pt idx="1636">
                  <c:v>39.6</c:v>
                </c:pt>
                <c:pt idx="1637">
                  <c:v>39.9</c:v>
                </c:pt>
                <c:pt idx="1638">
                  <c:v>39.6</c:v>
                </c:pt>
                <c:pt idx="1639">
                  <c:v>40.4</c:v>
                </c:pt>
                <c:pt idx="1640">
                  <c:v>40.2</c:v>
                </c:pt>
                <c:pt idx="1641">
                  <c:v>40.4</c:v>
                </c:pt>
                <c:pt idx="1642">
                  <c:v>41.0</c:v>
                </c:pt>
                <c:pt idx="1643">
                  <c:v>40.7</c:v>
                </c:pt>
                <c:pt idx="1644">
                  <c:v>40.0</c:v>
                </c:pt>
                <c:pt idx="1645">
                  <c:v>39.9</c:v>
                </c:pt>
                <c:pt idx="1646">
                  <c:v>41.2</c:v>
                </c:pt>
                <c:pt idx="1647">
                  <c:v>40.4</c:v>
                </c:pt>
                <c:pt idx="1648">
                  <c:v>39.9</c:v>
                </c:pt>
                <c:pt idx="1649">
                  <c:v>40.3</c:v>
                </c:pt>
                <c:pt idx="1650">
                  <c:v>39.9</c:v>
                </c:pt>
                <c:pt idx="1651">
                  <c:v>40.3</c:v>
                </c:pt>
                <c:pt idx="1652">
                  <c:v>39.5</c:v>
                </c:pt>
                <c:pt idx="1653">
                  <c:v>40.9</c:v>
                </c:pt>
                <c:pt idx="1654">
                  <c:v>40.1</c:v>
                </c:pt>
                <c:pt idx="1655">
                  <c:v>40.8</c:v>
                </c:pt>
                <c:pt idx="1656">
                  <c:v>40.2</c:v>
                </c:pt>
                <c:pt idx="1657">
                  <c:v>40.3</c:v>
                </c:pt>
                <c:pt idx="1658">
                  <c:v>39.9</c:v>
                </c:pt>
                <c:pt idx="1659">
                  <c:v>39.9</c:v>
                </c:pt>
                <c:pt idx="1660">
                  <c:v>39.6</c:v>
                </c:pt>
                <c:pt idx="1661">
                  <c:v>40.5</c:v>
                </c:pt>
                <c:pt idx="1662">
                  <c:v>39.8</c:v>
                </c:pt>
                <c:pt idx="1663">
                  <c:v>39.4</c:v>
                </c:pt>
                <c:pt idx="1664">
                  <c:v>40.2</c:v>
                </c:pt>
                <c:pt idx="1665">
                  <c:v>40.3</c:v>
                </c:pt>
                <c:pt idx="1666">
                  <c:v>40.7</c:v>
                </c:pt>
                <c:pt idx="1667">
                  <c:v>40.1</c:v>
                </c:pt>
                <c:pt idx="1668">
                  <c:v>40.8</c:v>
                </c:pt>
                <c:pt idx="1669">
                  <c:v>40.5</c:v>
                </c:pt>
                <c:pt idx="1670">
                  <c:v>40.8</c:v>
                </c:pt>
                <c:pt idx="1671">
                  <c:v>40.2</c:v>
                </c:pt>
                <c:pt idx="1672">
                  <c:v>39.5</c:v>
                </c:pt>
                <c:pt idx="1673">
                  <c:v>39.4</c:v>
                </c:pt>
                <c:pt idx="1674">
                  <c:v>40.0</c:v>
                </c:pt>
                <c:pt idx="1675">
                  <c:v>40.1</c:v>
                </c:pt>
                <c:pt idx="1676">
                  <c:v>40.4</c:v>
                </c:pt>
                <c:pt idx="1677">
                  <c:v>39.7</c:v>
                </c:pt>
                <c:pt idx="1678">
                  <c:v>39.9</c:v>
                </c:pt>
                <c:pt idx="1679">
                  <c:v>40.6</c:v>
                </c:pt>
                <c:pt idx="1680">
                  <c:v>39.4</c:v>
                </c:pt>
                <c:pt idx="1681">
                  <c:v>39.5</c:v>
                </c:pt>
                <c:pt idx="1682">
                  <c:v>39.4</c:v>
                </c:pt>
                <c:pt idx="1683">
                  <c:v>39.7</c:v>
                </c:pt>
                <c:pt idx="1684">
                  <c:v>40.0</c:v>
                </c:pt>
                <c:pt idx="1685">
                  <c:v>39.7</c:v>
                </c:pt>
                <c:pt idx="1686">
                  <c:v>40.3</c:v>
                </c:pt>
                <c:pt idx="1687">
                  <c:v>39.9</c:v>
                </c:pt>
                <c:pt idx="1688">
                  <c:v>40.1</c:v>
                </c:pt>
                <c:pt idx="1689">
                  <c:v>39.8</c:v>
                </c:pt>
                <c:pt idx="1690">
                  <c:v>40.2</c:v>
                </c:pt>
                <c:pt idx="1691">
                  <c:v>40.9</c:v>
                </c:pt>
                <c:pt idx="1692">
                  <c:v>39.2</c:v>
                </c:pt>
                <c:pt idx="1693">
                  <c:v>39.8</c:v>
                </c:pt>
                <c:pt idx="1694">
                  <c:v>40.0</c:v>
                </c:pt>
                <c:pt idx="1695">
                  <c:v>40.1</c:v>
                </c:pt>
                <c:pt idx="1696">
                  <c:v>39.9</c:v>
                </c:pt>
                <c:pt idx="1697">
                  <c:v>39.7</c:v>
                </c:pt>
                <c:pt idx="1698">
                  <c:v>39.5</c:v>
                </c:pt>
                <c:pt idx="1699">
                  <c:v>39.9</c:v>
                </c:pt>
                <c:pt idx="1700">
                  <c:v>39.7</c:v>
                </c:pt>
                <c:pt idx="1701">
                  <c:v>39.7</c:v>
                </c:pt>
                <c:pt idx="1702">
                  <c:v>39.9</c:v>
                </c:pt>
                <c:pt idx="1703">
                  <c:v>39.9</c:v>
                </c:pt>
                <c:pt idx="1704">
                  <c:v>40.1</c:v>
                </c:pt>
                <c:pt idx="1705">
                  <c:v>40.4</c:v>
                </c:pt>
                <c:pt idx="1706">
                  <c:v>39.5</c:v>
                </c:pt>
                <c:pt idx="1707">
                  <c:v>39.5</c:v>
                </c:pt>
                <c:pt idx="1708">
                  <c:v>40.3</c:v>
                </c:pt>
                <c:pt idx="1709">
                  <c:v>39.2</c:v>
                </c:pt>
                <c:pt idx="1710">
                  <c:v>39.9</c:v>
                </c:pt>
                <c:pt idx="1711">
                  <c:v>39.0</c:v>
                </c:pt>
                <c:pt idx="1712">
                  <c:v>40.3</c:v>
                </c:pt>
                <c:pt idx="1713">
                  <c:v>41.4</c:v>
                </c:pt>
                <c:pt idx="1714">
                  <c:v>40.1</c:v>
                </c:pt>
                <c:pt idx="1715">
                  <c:v>39.7</c:v>
                </c:pt>
                <c:pt idx="1716">
                  <c:v>40.3</c:v>
                </c:pt>
                <c:pt idx="1717">
                  <c:v>40.0</c:v>
                </c:pt>
                <c:pt idx="1718">
                  <c:v>39.9</c:v>
                </c:pt>
                <c:pt idx="1719">
                  <c:v>39.7</c:v>
                </c:pt>
                <c:pt idx="1720">
                  <c:v>38.6</c:v>
                </c:pt>
                <c:pt idx="1721">
                  <c:v>39.6</c:v>
                </c:pt>
                <c:pt idx="1722">
                  <c:v>39.7</c:v>
                </c:pt>
                <c:pt idx="1723">
                  <c:v>39.3</c:v>
                </c:pt>
                <c:pt idx="1724">
                  <c:v>40.1</c:v>
                </c:pt>
                <c:pt idx="1725">
                  <c:v>39.2</c:v>
                </c:pt>
                <c:pt idx="1726">
                  <c:v>40.0</c:v>
                </c:pt>
                <c:pt idx="1727">
                  <c:v>39.7</c:v>
                </c:pt>
                <c:pt idx="1728">
                  <c:v>39.1</c:v>
                </c:pt>
                <c:pt idx="1729">
                  <c:v>39.7</c:v>
                </c:pt>
                <c:pt idx="1730">
                  <c:v>39.1</c:v>
                </c:pt>
                <c:pt idx="1731">
                  <c:v>40.0</c:v>
                </c:pt>
                <c:pt idx="1732">
                  <c:v>39.8</c:v>
                </c:pt>
                <c:pt idx="1733">
                  <c:v>39.4</c:v>
                </c:pt>
                <c:pt idx="1734">
                  <c:v>39.6</c:v>
                </c:pt>
                <c:pt idx="1735">
                  <c:v>39.8</c:v>
                </c:pt>
                <c:pt idx="1736">
                  <c:v>40.6</c:v>
                </c:pt>
                <c:pt idx="1737">
                  <c:v>41.3</c:v>
                </c:pt>
                <c:pt idx="1738">
                  <c:v>40.0</c:v>
                </c:pt>
                <c:pt idx="1739">
                  <c:v>39.4</c:v>
                </c:pt>
                <c:pt idx="1740">
                  <c:v>38.9</c:v>
                </c:pt>
                <c:pt idx="1741">
                  <c:v>39.8</c:v>
                </c:pt>
                <c:pt idx="1742">
                  <c:v>39.4</c:v>
                </c:pt>
                <c:pt idx="1743">
                  <c:v>39.6</c:v>
                </c:pt>
                <c:pt idx="1744">
                  <c:v>39.0</c:v>
                </c:pt>
                <c:pt idx="1745">
                  <c:v>39.5</c:v>
                </c:pt>
                <c:pt idx="1746">
                  <c:v>40.1</c:v>
                </c:pt>
                <c:pt idx="1747">
                  <c:v>39.2</c:v>
                </c:pt>
                <c:pt idx="1748">
                  <c:v>39.6</c:v>
                </c:pt>
                <c:pt idx="1749">
                  <c:v>39.7</c:v>
                </c:pt>
                <c:pt idx="1750">
                  <c:v>38.5</c:v>
                </c:pt>
                <c:pt idx="1751">
                  <c:v>39.0</c:v>
                </c:pt>
                <c:pt idx="1752">
                  <c:v>39.8</c:v>
                </c:pt>
                <c:pt idx="1753">
                  <c:v>40.5</c:v>
                </c:pt>
                <c:pt idx="1754">
                  <c:v>38.9</c:v>
                </c:pt>
                <c:pt idx="1755">
                  <c:v>39.4</c:v>
                </c:pt>
                <c:pt idx="1756">
                  <c:v>39.7</c:v>
                </c:pt>
                <c:pt idx="1757">
                  <c:v>39.2</c:v>
                </c:pt>
                <c:pt idx="1758">
                  <c:v>39.5</c:v>
                </c:pt>
                <c:pt idx="1759">
                  <c:v>40.4</c:v>
                </c:pt>
                <c:pt idx="1760">
                  <c:v>39.4</c:v>
                </c:pt>
                <c:pt idx="1761">
                  <c:v>39.7</c:v>
                </c:pt>
                <c:pt idx="1762">
                  <c:v>39.2</c:v>
                </c:pt>
                <c:pt idx="1763">
                  <c:v>39.0</c:v>
                </c:pt>
                <c:pt idx="1764">
                  <c:v>38.8</c:v>
                </c:pt>
                <c:pt idx="1765">
                  <c:v>39.3</c:v>
                </c:pt>
                <c:pt idx="1766">
                  <c:v>39.5</c:v>
                </c:pt>
                <c:pt idx="1767">
                  <c:v>39.1</c:v>
                </c:pt>
                <c:pt idx="1768">
                  <c:v>38.9</c:v>
                </c:pt>
                <c:pt idx="1769">
                  <c:v>39.2</c:v>
                </c:pt>
                <c:pt idx="1770">
                  <c:v>39.0</c:v>
                </c:pt>
                <c:pt idx="1771">
                  <c:v>39.0</c:v>
                </c:pt>
                <c:pt idx="1772">
                  <c:v>40.0</c:v>
                </c:pt>
                <c:pt idx="1773">
                  <c:v>39.6</c:v>
                </c:pt>
                <c:pt idx="1774">
                  <c:v>39.0</c:v>
                </c:pt>
                <c:pt idx="1775">
                  <c:v>39.1</c:v>
                </c:pt>
                <c:pt idx="1776">
                  <c:v>39.5</c:v>
                </c:pt>
                <c:pt idx="1777">
                  <c:v>39.7</c:v>
                </c:pt>
                <c:pt idx="1778">
                  <c:v>39.2</c:v>
                </c:pt>
                <c:pt idx="1779">
                  <c:v>39.8</c:v>
                </c:pt>
                <c:pt idx="1780">
                  <c:v>38.9</c:v>
                </c:pt>
                <c:pt idx="1781">
                  <c:v>39.8</c:v>
                </c:pt>
                <c:pt idx="1782">
                  <c:v>40.3</c:v>
                </c:pt>
                <c:pt idx="1783">
                  <c:v>40.0</c:v>
                </c:pt>
                <c:pt idx="1784">
                  <c:v>38.8</c:v>
                </c:pt>
                <c:pt idx="1785">
                  <c:v>39.6</c:v>
                </c:pt>
                <c:pt idx="1786">
                  <c:v>39.6</c:v>
                </c:pt>
                <c:pt idx="1787">
                  <c:v>38.1</c:v>
                </c:pt>
                <c:pt idx="1788">
                  <c:v>39.9</c:v>
                </c:pt>
                <c:pt idx="1789">
                  <c:v>39.7</c:v>
                </c:pt>
                <c:pt idx="1790">
                  <c:v>39.7</c:v>
                </c:pt>
                <c:pt idx="1791">
                  <c:v>39.0</c:v>
                </c:pt>
                <c:pt idx="1792">
                  <c:v>38.8</c:v>
                </c:pt>
                <c:pt idx="1793">
                  <c:v>38.7</c:v>
                </c:pt>
                <c:pt idx="1794">
                  <c:v>38.9</c:v>
                </c:pt>
                <c:pt idx="1795">
                  <c:v>38.8</c:v>
                </c:pt>
                <c:pt idx="1796">
                  <c:v>39.0</c:v>
                </c:pt>
                <c:pt idx="1797">
                  <c:v>39.6</c:v>
                </c:pt>
                <c:pt idx="1798">
                  <c:v>39.5</c:v>
                </c:pt>
                <c:pt idx="1799">
                  <c:v>39.6</c:v>
                </c:pt>
                <c:pt idx="1800">
                  <c:v>39.0</c:v>
                </c:pt>
                <c:pt idx="1801">
                  <c:v>38.9</c:v>
                </c:pt>
                <c:pt idx="1802">
                  <c:v>38.6</c:v>
                </c:pt>
                <c:pt idx="1803">
                  <c:v>39.7</c:v>
                </c:pt>
                <c:pt idx="1804">
                  <c:v>38.9</c:v>
                </c:pt>
                <c:pt idx="1805">
                  <c:v>38.9</c:v>
                </c:pt>
                <c:pt idx="1806">
                  <c:v>39.1</c:v>
                </c:pt>
                <c:pt idx="1807">
                  <c:v>39.8</c:v>
                </c:pt>
                <c:pt idx="1808">
                  <c:v>39.2</c:v>
                </c:pt>
                <c:pt idx="1809">
                  <c:v>38.7</c:v>
                </c:pt>
                <c:pt idx="1810">
                  <c:v>38.5</c:v>
                </c:pt>
                <c:pt idx="1811">
                  <c:v>39.3</c:v>
                </c:pt>
                <c:pt idx="1812">
                  <c:v>38.8</c:v>
                </c:pt>
                <c:pt idx="1813">
                  <c:v>39.1</c:v>
                </c:pt>
                <c:pt idx="1814">
                  <c:v>39.4</c:v>
                </c:pt>
                <c:pt idx="1815">
                  <c:v>39.3</c:v>
                </c:pt>
                <c:pt idx="1816">
                  <c:v>38.8</c:v>
                </c:pt>
                <c:pt idx="1817">
                  <c:v>38.6</c:v>
                </c:pt>
                <c:pt idx="1818">
                  <c:v>38.7</c:v>
                </c:pt>
                <c:pt idx="1819">
                  <c:v>38.9</c:v>
                </c:pt>
                <c:pt idx="1820">
                  <c:v>39.3</c:v>
                </c:pt>
                <c:pt idx="1821">
                  <c:v>38.9</c:v>
                </c:pt>
                <c:pt idx="1822">
                  <c:v>39.1</c:v>
                </c:pt>
                <c:pt idx="1823">
                  <c:v>38.9</c:v>
                </c:pt>
                <c:pt idx="1824">
                  <c:v>39.2</c:v>
                </c:pt>
                <c:pt idx="1825">
                  <c:v>38.4</c:v>
                </c:pt>
                <c:pt idx="1826">
                  <c:v>39.0</c:v>
                </c:pt>
                <c:pt idx="1827">
                  <c:v>38.9</c:v>
                </c:pt>
                <c:pt idx="1828">
                  <c:v>39.7</c:v>
                </c:pt>
                <c:pt idx="1829">
                  <c:v>39.3</c:v>
                </c:pt>
                <c:pt idx="1830">
                  <c:v>39.0</c:v>
                </c:pt>
                <c:pt idx="1831">
                  <c:v>39.2</c:v>
                </c:pt>
                <c:pt idx="1832">
                  <c:v>38.1</c:v>
                </c:pt>
                <c:pt idx="1833">
                  <c:v>39.5</c:v>
                </c:pt>
                <c:pt idx="1834">
                  <c:v>38.8</c:v>
                </c:pt>
                <c:pt idx="1835">
                  <c:v>38.3</c:v>
                </c:pt>
                <c:pt idx="1836">
                  <c:v>39.8</c:v>
                </c:pt>
                <c:pt idx="1837">
                  <c:v>38.3</c:v>
                </c:pt>
                <c:pt idx="1838">
                  <c:v>38.8</c:v>
                </c:pt>
                <c:pt idx="1839">
                  <c:v>38.2</c:v>
                </c:pt>
                <c:pt idx="1840">
                  <c:v>39.2</c:v>
                </c:pt>
                <c:pt idx="1841">
                  <c:v>39.2</c:v>
                </c:pt>
                <c:pt idx="1842">
                  <c:v>39.2</c:v>
                </c:pt>
                <c:pt idx="1843">
                  <c:v>38.8</c:v>
                </c:pt>
                <c:pt idx="1844">
                  <c:v>38.9</c:v>
                </c:pt>
                <c:pt idx="1845">
                  <c:v>38.7</c:v>
                </c:pt>
                <c:pt idx="1846">
                  <c:v>38.5</c:v>
                </c:pt>
                <c:pt idx="1847">
                  <c:v>39.6</c:v>
                </c:pt>
                <c:pt idx="1848">
                  <c:v>39.6</c:v>
                </c:pt>
                <c:pt idx="1849">
                  <c:v>39.4</c:v>
                </c:pt>
                <c:pt idx="1850">
                  <c:v>39.1</c:v>
                </c:pt>
                <c:pt idx="1851">
                  <c:v>38.8</c:v>
                </c:pt>
                <c:pt idx="1852">
                  <c:v>39.0</c:v>
                </c:pt>
                <c:pt idx="1853">
                  <c:v>38.5</c:v>
                </c:pt>
                <c:pt idx="1854">
                  <c:v>39.3</c:v>
                </c:pt>
                <c:pt idx="1855">
                  <c:v>39.2</c:v>
                </c:pt>
                <c:pt idx="1856">
                  <c:v>38.6</c:v>
                </c:pt>
                <c:pt idx="1857">
                  <c:v>38.5</c:v>
                </c:pt>
                <c:pt idx="1858">
                  <c:v>39.0</c:v>
                </c:pt>
                <c:pt idx="1859">
                  <c:v>39.0</c:v>
                </c:pt>
                <c:pt idx="1860">
                  <c:v>39.7</c:v>
                </c:pt>
                <c:pt idx="1861">
                  <c:v>39.0</c:v>
                </c:pt>
                <c:pt idx="1862">
                  <c:v>39.2</c:v>
                </c:pt>
                <c:pt idx="1863">
                  <c:v>38.4</c:v>
                </c:pt>
                <c:pt idx="1864">
                  <c:v>38.8</c:v>
                </c:pt>
                <c:pt idx="1865">
                  <c:v>39.3</c:v>
                </c:pt>
                <c:pt idx="1866">
                  <c:v>38.5</c:v>
                </c:pt>
                <c:pt idx="1867">
                  <c:v>39.0</c:v>
                </c:pt>
                <c:pt idx="1868">
                  <c:v>38.9</c:v>
                </c:pt>
                <c:pt idx="1869">
                  <c:v>38.5</c:v>
                </c:pt>
                <c:pt idx="1870">
                  <c:v>38.4</c:v>
                </c:pt>
                <c:pt idx="1871">
                  <c:v>38.9</c:v>
                </c:pt>
                <c:pt idx="1872">
                  <c:v>38.3</c:v>
                </c:pt>
                <c:pt idx="1873">
                  <c:v>38.9</c:v>
                </c:pt>
                <c:pt idx="1874">
                  <c:v>38.4</c:v>
                </c:pt>
                <c:pt idx="1875">
                  <c:v>38.8</c:v>
                </c:pt>
                <c:pt idx="1876">
                  <c:v>38.1</c:v>
                </c:pt>
                <c:pt idx="1877">
                  <c:v>38.7</c:v>
                </c:pt>
                <c:pt idx="1878">
                  <c:v>38.8</c:v>
                </c:pt>
                <c:pt idx="1879">
                  <c:v>38.9</c:v>
                </c:pt>
                <c:pt idx="1880">
                  <c:v>38.4</c:v>
                </c:pt>
                <c:pt idx="1881">
                  <c:v>39.1</c:v>
                </c:pt>
                <c:pt idx="1882">
                  <c:v>38.2</c:v>
                </c:pt>
                <c:pt idx="1883">
                  <c:v>38.4</c:v>
                </c:pt>
                <c:pt idx="1884">
                  <c:v>38.6</c:v>
                </c:pt>
                <c:pt idx="1885">
                  <c:v>39.2</c:v>
                </c:pt>
                <c:pt idx="1886">
                  <c:v>39.9</c:v>
                </c:pt>
                <c:pt idx="1887">
                  <c:v>38.6</c:v>
                </c:pt>
                <c:pt idx="1888">
                  <c:v>38.8</c:v>
                </c:pt>
                <c:pt idx="1889">
                  <c:v>38.7</c:v>
                </c:pt>
                <c:pt idx="1890">
                  <c:v>38.9</c:v>
                </c:pt>
                <c:pt idx="1891">
                  <c:v>39.0</c:v>
                </c:pt>
                <c:pt idx="1892">
                  <c:v>39.1</c:v>
                </c:pt>
                <c:pt idx="1893">
                  <c:v>39.1</c:v>
                </c:pt>
                <c:pt idx="1894">
                  <c:v>38.8</c:v>
                </c:pt>
                <c:pt idx="1895">
                  <c:v>37.8</c:v>
                </c:pt>
                <c:pt idx="1896">
                  <c:v>38.5</c:v>
                </c:pt>
                <c:pt idx="1897">
                  <c:v>38.3</c:v>
                </c:pt>
                <c:pt idx="1898">
                  <c:v>38.4</c:v>
                </c:pt>
                <c:pt idx="1899">
                  <c:v>38.4</c:v>
                </c:pt>
                <c:pt idx="1900">
                  <c:v>38.7</c:v>
                </c:pt>
                <c:pt idx="1901">
                  <c:v>37.8</c:v>
                </c:pt>
                <c:pt idx="1902">
                  <c:v>37.8</c:v>
                </c:pt>
                <c:pt idx="1903">
                  <c:v>38.7</c:v>
                </c:pt>
                <c:pt idx="1904">
                  <c:v>37.8</c:v>
                </c:pt>
                <c:pt idx="1905">
                  <c:v>38.4</c:v>
                </c:pt>
                <c:pt idx="1906">
                  <c:v>38.6</c:v>
                </c:pt>
                <c:pt idx="1907">
                  <c:v>37.9</c:v>
                </c:pt>
                <c:pt idx="1908">
                  <c:v>38.7</c:v>
                </c:pt>
                <c:pt idx="1909">
                  <c:v>38.6</c:v>
                </c:pt>
                <c:pt idx="1910">
                  <c:v>38.9</c:v>
                </c:pt>
                <c:pt idx="1911">
                  <c:v>39.7</c:v>
                </c:pt>
                <c:pt idx="1912">
                  <c:v>38.1</c:v>
                </c:pt>
                <c:pt idx="1913">
                  <c:v>39.1</c:v>
                </c:pt>
                <c:pt idx="1914">
                  <c:v>37.7</c:v>
                </c:pt>
                <c:pt idx="1915">
                  <c:v>37.9</c:v>
                </c:pt>
                <c:pt idx="1916">
                  <c:v>38.7</c:v>
                </c:pt>
                <c:pt idx="1917">
                  <c:v>38.1</c:v>
                </c:pt>
                <c:pt idx="1918">
                  <c:v>38.9</c:v>
                </c:pt>
                <c:pt idx="1919">
                  <c:v>38.4</c:v>
                </c:pt>
                <c:pt idx="1920">
                  <c:v>40.1</c:v>
                </c:pt>
                <c:pt idx="1921">
                  <c:v>37.9</c:v>
                </c:pt>
                <c:pt idx="1922">
                  <c:v>38.1</c:v>
                </c:pt>
                <c:pt idx="1923">
                  <c:v>38.7</c:v>
                </c:pt>
                <c:pt idx="1924">
                  <c:v>38.6</c:v>
                </c:pt>
                <c:pt idx="1925">
                  <c:v>38.5</c:v>
                </c:pt>
                <c:pt idx="1926">
                  <c:v>38.2</c:v>
                </c:pt>
                <c:pt idx="1927">
                  <c:v>38.2</c:v>
                </c:pt>
                <c:pt idx="1928">
                  <c:v>38.4</c:v>
                </c:pt>
                <c:pt idx="1929">
                  <c:v>38.1</c:v>
                </c:pt>
                <c:pt idx="1930">
                  <c:v>38.5</c:v>
                </c:pt>
                <c:pt idx="1931">
                  <c:v>37.8</c:v>
                </c:pt>
                <c:pt idx="1932">
                  <c:v>37.9</c:v>
                </c:pt>
                <c:pt idx="1933">
                  <c:v>39.0</c:v>
                </c:pt>
                <c:pt idx="1934">
                  <c:v>39.3</c:v>
                </c:pt>
                <c:pt idx="1935">
                  <c:v>38.5</c:v>
                </c:pt>
                <c:pt idx="1936">
                  <c:v>38.3</c:v>
                </c:pt>
                <c:pt idx="1937">
                  <c:v>38.7</c:v>
                </c:pt>
                <c:pt idx="1938">
                  <c:v>38.5</c:v>
                </c:pt>
                <c:pt idx="1939">
                  <c:v>37.7</c:v>
                </c:pt>
                <c:pt idx="1940">
                  <c:v>38.5</c:v>
                </c:pt>
                <c:pt idx="1941">
                  <c:v>38.1</c:v>
                </c:pt>
                <c:pt idx="1942">
                  <c:v>38.4</c:v>
                </c:pt>
                <c:pt idx="1943">
                  <c:v>39.3</c:v>
                </c:pt>
                <c:pt idx="1944">
                  <c:v>38.9</c:v>
                </c:pt>
                <c:pt idx="1945">
                  <c:v>37.6</c:v>
                </c:pt>
                <c:pt idx="1946">
                  <c:v>38.5</c:v>
                </c:pt>
                <c:pt idx="1947">
                  <c:v>38.6</c:v>
                </c:pt>
                <c:pt idx="1948">
                  <c:v>37.6</c:v>
                </c:pt>
                <c:pt idx="1949">
                  <c:v>38.5</c:v>
                </c:pt>
                <c:pt idx="1950">
                  <c:v>37.3</c:v>
                </c:pt>
                <c:pt idx="1951">
                  <c:v>39.0</c:v>
                </c:pt>
                <c:pt idx="1952">
                  <c:v>38.8</c:v>
                </c:pt>
                <c:pt idx="1953">
                  <c:v>38.4</c:v>
                </c:pt>
                <c:pt idx="1954">
                  <c:v>38.2</c:v>
                </c:pt>
                <c:pt idx="1955">
                  <c:v>38.0</c:v>
                </c:pt>
                <c:pt idx="1956">
                  <c:v>38.6</c:v>
                </c:pt>
                <c:pt idx="1957">
                  <c:v>38.0</c:v>
                </c:pt>
                <c:pt idx="1958">
                  <c:v>38.8</c:v>
                </c:pt>
                <c:pt idx="1959">
                  <c:v>37.8</c:v>
                </c:pt>
                <c:pt idx="1960">
                  <c:v>38.5</c:v>
                </c:pt>
                <c:pt idx="1961">
                  <c:v>38.2</c:v>
                </c:pt>
                <c:pt idx="1962">
                  <c:v>37.6</c:v>
                </c:pt>
                <c:pt idx="1963">
                  <c:v>38.5</c:v>
                </c:pt>
                <c:pt idx="1964">
                  <c:v>38.2</c:v>
                </c:pt>
                <c:pt idx="1965">
                  <c:v>38.8</c:v>
                </c:pt>
                <c:pt idx="1966">
                  <c:v>38.6</c:v>
                </c:pt>
                <c:pt idx="1967">
                  <c:v>38.9</c:v>
                </c:pt>
                <c:pt idx="1968">
                  <c:v>38.9</c:v>
                </c:pt>
                <c:pt idx="1969">
                  <c:v>38.1</c:v>
                </c:pt>
                <c:pt idx="1970">
                  <c:v>38.2</c:v>
                </c:pt>
                <c:pt idx="1971">
                  <c:v>37.6</c:v>
                </c:pt>
                <c:pt idx="1972">
                  <c:v>38.4</c:v>
                </c:pt>
                <c:pt idx="1973">
                  <c:v>39.2</c:v>
                </c:pt>
                <c:pt idx="1974">
                  <c:v>38.4</c:v>
                </c:pt>
                <c:pt idx="1975">
                  <c:v>38.6</c:v>
                </c:pt>
                <c:pt idx="1976">
                  <c:v>38.2</c:v>
                </c:pt>
                <c:pt idx="1977">
                  <c:v>38.0</c:v>
                </c:pt>
                <c:pt idx="1978">
                  <c:v>38.5</c:v>
                </c:pt>
                <c:pt idx="1979">
                  <c:v>38.2</c:v>
                </c:pt>
                <c:pt idx="1980">
                  <c:v>38.4</c:v>
                </c:pt>
                <c:pt idx="1981">
                  <c:v>38.7</c:v>
                </c:pt>
                <c:pt idx="1982">
                  <c:v>38.0</c:v>
                </c:pt>
                <c:pt idx="1983">
                  <c:v>38.6</c:v>
                </c:pt>
                <c:pt idx="1984">
                  <c:v>38.3</c:v>
                </c:pt>
                <c:pt idx="1985">
                  <c:v>38.3</c:v>
                </c:pt>
                <c:pt idx="1986">
                  <c:v>37.8</c:v>
                </c:pt>
                <c:pt idx="1987">
                  <c:v>37.7</c:v>
                </c:pt>
                <c:pt idx="1988">
                  <c:v>38.9</c:v>
                </c:pt>
                <c:pt idx="1989">
                  <c:v>38.2</c:v>
                </c:pt>
                <c:pt idx="1990">
                  <c:v>39.0</c:v>
                </c:pt>
                <c:pt idx="1991">
                  <c:v>38.3</c:v>
                </c:pt>
                <c:pt idx="1992">
                  <c:v>38.3</c:v>
                </c:pt>
                <c:pt idx="1993">
                  <c:v>38.4</c:v>
                </c:pt>
                <c:pt idx="1994">
                  <c:v>37.9</c:v>
                </c:pt>
                <c:pt idx="1995">
                  <c:v>38.3</c:v>
                </c:pt>
                <c:pt idx="1996">
                  <c:v>37.3</c:v>
                </c:pt>
                <c:pt idx="1997">
                  <c:v>38.3</c:v>
                </c:pt>
                <c:pt idx="1998">
                  <c:v>37.9</c:v>
                </c:pt>
                <c:pt idx="1999">
                  <c:v>38.2</c:v>
                </c:pt>
                <c:pt idx="2000">
                  <c:v>38.2</c:v>
                </c:pt>
              </c:numCache>
            </c:numRef>
          </c:val>
          <c:smooth val="0"/>
        </c:ser>
        <c:ser>
          <c:idx val="2"/>
          <c:order val="2"/>
          <c:tx>
            <c:strRef>
              <c:f>Sheet1!$Q$3</c:f>
              <c:strCache>
                <c:ptCount val="1"/>
                <c:pt idx="0">
                  <c:v>変更ありmin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Sheet1!$Q$4:$Q$2004</c:f>
              <c:numCache>
                <c:formatCode>General</c:formatCode>
                <c:ptCount val="2001"/>
                <c:pt idx="0">
                  <c:v>48.0</c:v>
                </c:pt>
                <c:pt idx="1">
                  <c:v>48.7</c:v>
                </c:pt>
                <c:pt idx="2">
                  <c:v>47.2</c:v>
                </c:pt>
                <c:pt idx="3">
                  <c:v>47.3</c:v>
                </c:pt>
                <c:pt idx="4">
                  <c:v>46.2</c:v>
                </c:pt>
                <c:pt idx="5">
                  <c:v>46.2</c:v>
                </c:pt>
                <c:pt idx="6">
                  <c:v>44.7</c:v>
                </c:pt>
                <c:pt idx="7">
                  <c:v>45.0</c:v>
                </c:pt>
                <c:pt idx="8">
                  <c:v>43.2</c:v>
                </c:pt>
                <c:pt idx="9">
                  <c:v>42.5</c:v>
                </c:pt>
                <c:pt idx="10">
                  <c:v>40.3</c:v>
                </c:pt>
                <c:pt idx="11">
                  <c:v>39.9</c:v>
                </c:pt>
                <c:pt idx="12">
                  <c:v>38.8</c:v>
                </c:pt>
                <c:pt idx="13">
                  <c:v>38.0</c:v>
                </c:pt>
                <c:pt idx="14">
                  <c:v>38.0</c:v>
                </c:pt>
                <c:pt idx="15">
                  <c:v>37.0</c:v>
                </c:pt>
                <c:pt idx="16">
                  <c:v>36.5</c:v>
                </c:pt>
                <c:pt idx="17">
                  <c:v>37.0</c:v>
                </c:pt>
                <c:pt idx="18">
                  <c:v>36.5</c:v>
                </c:pt>
                <c:pt idx="19">
                  <c:v>35.7</c:v>
                </c:pt>
                <c:pt idx="20">
                  <c:v>36.7</c:v>
                </c:pt>
                <c:pt idx="21">
                  <c:v>36.2</c:v>
                </c:pt>
                <c:pt idx="22">
                  <c:v>36.2</c:v>
                </c:pt>
                <c:pt idx="23">
                  <c:v>36.8</c:v>
                </c:pt>
                <c:pt idx="24">
                  <c:v>35.9</c:v>
                </c:pt>
                <c:pt idx="25">
                  <c:v>35.6</c:v>
                </c:pt>
                <c:pt idx="26">
                  <c:v>35.7</c:v>
                </c:pt>
                <c:pt idx="27">
                  <c:v>35.1</c:v>
                </c:pt>
                <c:pt idx="28">
                  <c:v>34.9</c:v>
                </c:pt>
                <c:pt idx="29">
                  <c:v>35.1</c:v>
                </c:pt>
                <c:pt idx="30">
                  <c:v>36.2</c:v>
                </c:pt>
                <c:pt idx="31">
                  <c:v>35.5</c:v>
                </c:pt>
                <c:pt idx="32">
                  <c:v>35.4</c:v>
                </c:pt>
                <c:pt idx="33">
                  <c:v>35.5</c:v>
                </c:pt>
                <c:pt idx="34">
                  <c:v>35.8</c:v>
                </c:pt>
                <c:pt idx="35">
                  <c:v>35.7</c:v>
                </c:pt>
                <c:pt idx="36">
                  <c:v>35.5</c:v>
                </c:pt>
                <c:pt idx="37">
                  <c:v>34.7</c:v>
                </c:pt>
                <c:pt idx="38">
                  <c:v>35.4</c:v>
                </c:pt>
                <c:pt idx="39">
                  <c:v>35.2</c:v>
                </c:pt>
                <c:pt idx="40">
                  <c:v>34.7</c:v>
                </c:pt>
                <c:pt idx="41">
                  <c:v>35.5</c:v>
                </c:pt>
                <c:pt idx="42">
                  <c:v>35.1</c:v>
                </c:pt>
                <c:pt idx="43">
                  <c:v>35.3</c:v>
                </c:pt>
                <c:pt idx="44">
                  <c:v>35.2</c:v>
                </c:pt>
                <c:pt idx="45">
                  <c:v>34.6</c:v>
                </c:pt>
                <c:pt idx="46">
                  <c:v>34.9</c:v>
                </c:pt>
                <c:pt idx="47">
                  <c:v>35.1</c:v>
                </c:pt>
                <c:pt idx="48">
                  <c:v>35.0</c:v>
                </c:pt>
                <c:pt idx="49">
                  <c:v>34.7</c:v>
                </c:pt>
                <c:pt idx="50">
                  <c:v>34.8</c:v>
                </c:pt>
                <c:pt idx="51">
                  <c:v>34.2</c:v>
                </c:pt>
                <c:pt idx="52">
                  <c:v>35.0</c:v>
                </c:pt>
                <c:pt idx="53">
                  <c:v>33.7</c:v>
                </c:pt>
                <c:pt idx="54">
                  <c:v>34.6</c:v>
                </c:pt>
                <c:pt idx="55">
                  <c:v>34.8</c:v>
                </c:pt>
                <c:pt idx="56">
                  <c:v>34.4</c:v>
                </c:pt>
                <c:pt idx="57">
                  <c:v>34.1</c:v>
                </c:pt>
                <c:pt idx="58">
                  <c:v>34.0</c:v>
                </c:pt>
                <c:pt idx="59">
                  <c:v>34.8</c:v>
                </c:pt>
                <c:pt idx="60">
                  <c:v>34.3</c:v>
                </c:pt>
                <c:pt idx="61">
                  <c:v>34.9</c:v>
                </c:pt>
                <c:pt idx="62">
                  <c:v>34.4</c:v>
                </c:pt>
                <c:pt idx="63">
                  <c:v>34.4</c:v>
                </c:pt>
                <c:pt idx="64">
                  <c:v>34.9</c:v>
                </c:pt>
                <c:pt idx="65">
                  <c:v>34.6</c:v>
                </c:pt>
                <c:pt idx="66">
                  <c:v>34.7</c:v>
                </c:pt>
                <c:pt idx="67">
                  <c:v>34.6</c:v>
                </c:pt>
                <c:pt idx="68">
                  <c:v>34.4</c:v>
                </c:pt>
                <c:pt idx="69">
                  <c:v>34.0</c:v>
                </c:pt>
                <c:pt idx="70">
                  <c:v>34.1</c:v>
                </c:pt>
                <c:pt idx="71">
                  <c:v>34.5</c:v>
                </c:pt>
                <c:pt idx="72">
                  <c:v>34.1</c:v>
                </c:pt>
                <c:pt idx="73">
                  <c:v>34.3</c:v>
                </c:pt>
                <c:pt idx="74">
                  <c:v>34.3</c:v>
                </c:pt>
                <c:pt idx="75">
                  <c:v>34.1</c:v>
                </c:pt>
                <c:pt idx="76">
                  <c:v>33.6</c:v>
                </c:pt>
                <c:pt idx="77">
                  <c:v>34.2</c:v>
                </c:pt>
                <c:pt idx="78">
                  <c:v>34.2</c:v>
                </c:pt>
                <c:pt idx="79">
                  <c:v>34.4</c:v>
                </c:pt>
                <c:pt idx="80">
                  <c:v>34.3</c:v>
                </c:pt>
                <c:pt idx="81">
                  <c:v>34.3</c:v>
                </c:pt>
                <c:pt idx="82">
                  <c:v>34.1</c:v>
                </c:pt>
                <c:pt idx="83">
                  <c:v>33.8</c:v>
                </c:pt>
                <c:pt idx="84">
                  <c:v>33.9</c:v>
                </c:pt>
                <c:pt idx="85">
                  <c:v>34.3</c:v>
                </c:pt>
                <c:pt idx="86">
                  <c:v>34.0</c:v>
                </c:pt>
                <c:pt idx="87">
                  <c:v>33.9</c:v>
                </c:pt>
                <c:pt idx="88">
                  <c:v>34.1</c:v>
                </c:pt>
                <c:pt idx="89">
                  <c:v>34.0</c:v>
                </c:pt>
                <c:pt idx="90">
                  <c:v>33.6</c:v>
                </c:pt>
                <c:pt idx="91">
                  <c:v>34.4</c:v>
                </c:pt>
                <c:pt idx="92">
                  <c:v>34.2</c:v>
                </c:pt>
                <c:pt idx="93">
                  <c:v>34.2</c:v>
                </c:pt>
                <c:pt idx="94">
                  <c:v>34.1</c:v>
                </c:pt>
                <c:pt idx="95">
                  <c:v>33.7</c:v>
                </c:pt>
                <c:pt idx="96">
                  <c:v>34.0</c:v>
                </c:pt>
                <c:pt idx="97">
                  <c:v>34.3</c:v>
                </c:pt>
                <c:pt idx="98">
                  <c:v>34.5</c:v>
                </c:pt>
                <c:pt idx="99">
                  <c:v>34.3</c:v>
                </c:pt>
                <c:pt idx="100">
                  <c:v>34.6</c:v>
                </c:pt>
                <c:pt idx="101">
                  <c:v>33.8</c:v>
                </c:pt>
                <c:pt idx="102">
                  <c:v>33.9</c:v>
                </c:pt>
                <c:pt idx="103">
                  <c:v>33.7</c:v>
                </c:pt>
                <c:pt idx="104">
                  <c:v>33.8</c:v>
                </c:pt>
                <c:pt idx="105">
                  <c:v>33.8</c:v>
                </c:pt>
                <c:pt idx="106">
                  <c:v>34.4</c:v>
                </c:pt>
                <c:pt idx="107">
                  <c:v>34.5</c:v>
                </c:pt>
                <c:pt idx="108">
                  <c:v>33.4</c:v>
                </c:pt>
                <c:pt idx="109">
                  <c:v>34.0</c:v>
                </c:pt>
                <c:pt idx="110">
                  <c:v>33.4</c:v>
                </c:pt>
                <c:pt idx="111">
                  <c:v>34.1</c:v>
                </c:pt>
                <c:pt idx="112">
                  <c:v>33.5</c:v>
                </c:pt>
                <c:pt idx="113">
                  <c:v>34.1</c:v>
                </c:pt>
                <c:pt idx="114">
                  <c:v>33.8</c:v>
                </c:pt>
                <c:pt idx="115">
                  <c:v>33.9</c:v>
                </c:pt>
                <c:pt idx="116">
                  <c:v>33.9</c:v>
                </c:pt>
                <c:pt idx="117">
                  <c:v>33.7</c:v>
                </c:pt>
                <c:pt idx="118">
                  <c:v>33.8</c:v>
                </c:pt>
                <c:pt idx="119">
                  <c:v>33.5</c:v>
                </c:pt>
                <c:pt idx="120">
                  <c:v>33.9</c:v>
                </c:pt>
                <c:pt idx="121">
                  <c:v>33.8</c:v>
                </c:pt>
                <c:pt idx="122">
                  <c:v>33.4</c:v>
                </c:pt>
                <c:pt idx="123">
                  <c:v>34.2</c:v>
                </c:pt>
                <c:pt idx="124">
                  <c:v>33.9</c:v>
                </c:pt>
                <c:pt idx="125">
                  <c:v>33.6</c:v>
                </c:pt>
                <c:pt idx="126">
                  <c:v>33.6</c:v>
                </c:pt>
                <c:pt idx="127">
                  <c:v>33.9</c:v>
                </c:pt>
                <c:pt idx="128">
                  <c:v>33.5</c:v>
                </c:pt>
                <c:pt idx="129">
                  <c:v>33.9</c:v>
                </c:pt>
                <c:pt idx="130">
                  <c:v>33.7</c:v>
                </c:pt>
                <c:pt idx="131">
                  <c:v>33.6</c:v>
                </c:pt>
                <c:pt idx="132">
                  <c:v>33.8</c:v>
                </c:pt>
                <c:pt idx="133">
                  <c:v>33.9</c:v>
                </c:pt>
                <c:pt idx="134">
                  <c:v>33.9</c:v>
                </c:pt>
                <c:pt idx="135">
                  <c:v>33.2</c:v>
                </c:pt>
                <c:pt idx="136">
                  <c:v>34.1</c:v>
                </c:pt>
                <c:pt idx="137">
                  <c:v>33.7</c:v>
                </c:pt>
                <c:pt idx="138">
                  <c:v>33.7</c:v>
                </c:pt>
                <c:pt idx="139">
                  <c:v>34.0</c:v>
                </c:pt>
                <c:pt idx="140">
                  <c:v>33.3</c:v>
                </c:pt>
                <c:pt idx="141">
                  <c:v>33.9</c:v>
                </c:pt>
                <c:pt idx="142">
                  <c:v>33.5</c:v>
                </c:pt>
                <c:pt idx="143">
                  <c:v>33.7</c:v>
                </c:pt>
                <c:pt idx="144">
                  <c:v>33.5</c:v>
                </c:pt>
                <c:pt idx="145">
                  <c:v>33.8</c:v>
                </c:pt>
                <c:pt idx="146">
                  <c:v>33.6</c:v>
                </c:pt>
                <c:pt idx="147">
                  <c:v>33.4</c:v>
                </c:pt>
                <c:pt idx="148">
                  <c:v>33.6</c:v>
                </c:pt>
                <c:pt idx="149">
                  <c:v>33.9</c:v>
                </c:pt>
                <c:pt idx="150">
                  <c:v>34.0</c:v>
                </c:pt>
                <c:pt idx="151">
                  <c:v>33.6</c:v>
                </c:pt>
                <c:pt idx="152">
                  <c:v>33.8</c:v>
                </c:pt>
                <c:pt idx="153">
                  <c:v>34.0</c:v>
                </c:pt>
                <c:pt idx="154">
                  <c:v>33.8</c:v>
                </c:pt>
                <c:pt idx="155">
                  <c:v>33.5</c:v>
                </c:pt>
                <c:pt idx="156">
                  <c:v>33.5</c:v>
                </c:pt>
                <c:pt idx="157">
                  <c:v>33.3</c:v>
                </c:pt>
                <c:pt idx="158">
                  <c:v>33.4</c:v>
                </c:pt>
                <c:pt idx="159">
                  <c:v>33.0</c:v>
                </c:pt>
                <c:pt idx="160">
                  <c:v>33.3</c:v>
                </c:pt>
                <c:pt idx="161">
                  <c:v>33.7</c:v>
                </c:pt>
                <c:pt idx="162">
                  <c:v>33.9</c:v>
                </c:pt>
                <c:pt idx="163">
                  <c:v>33.2</c:v>
                </c:pt>
                <c:pt idx="164">
                  <c:v>33.5</c:v>
                </c:pt>
                <c:pt idx="165">
                  <c:v>33.3</c:v>
                </c:pt>
                <c:pt idx="166">
                  <c:v>33.8</c:v>
                </c:pt>
                <c:pt idx="167">
                  <c:v>33.8</c:v>
                </c:pt>
                <c:pt idx="168">
                  <c:v>33.2</c:v>
                </c:pt>
                <c:pt idx="169">
                  <c:v>33.5</c:v>
                </c:pt>
                <c:pt idx="170">
                  <c:v>33.3</c:v>
                </c:pt>
                <c:pt idx="171">
                  <c:v>33.5</c:v>
                </c:pt>
                <c:pt idx="172">
                  <c:v>33.2</c:v>
                </c:pt>
                <c:pt idx="173">
                  <c:v>33.6</c:v>
                </c:pt>
                <c:pt idx="174">
                  <c:v>33.4</c:v>
                </c:pt>
                <c:pt idx="175">
                  <c:v>33.7</c:v>
                </c:pt>
                <c:pt idx="176">
                  <c:v>33.6</c:v>
                </c:pt>
                <c:pt idx="177">
                  <c:v>33.8</c:v>
                </c:pt>
                <c:pt idx="178">
                  <c:v>33.5</c:v>
                </c:pt>
                <c:pt idx="179">
                  <c:v>33.5</c:v>
                </c:pt>
                <c:pt idx="180">
                  <c:v>33.4</c:v>
                </c:pt>
                <c:pt idx="181">
                  <c:v>33.4</c:v>
                </c:pt>
                <c:pt idx="182">
                  <c:v>33.4</c:v>
                </c:pt>
                <c:pt idx="183">
                  <c:v>33.2</c:v>
                </c:pt>
                <c:pt idx="184">
                  <c:v>33.8</c:v>
                </c:pt>
                <c:pt idx="185">
                  <c:v>32.9</c:v>
                </c:pt>
                <c:pt idx="186">
                  <c:v>33.3</c:v>
                </c:pt>
                <c:pt idx="187">
                  <c:v>33.7</c:v>
                </c:pt>
                <c:pt idx="188">
                  <c:v>33.5</c:v>
                </c:pt>
                <c:pt idx="189">
                  <c:v>33.2</c:v>
                </c:pt>
                <c:pt idx="190">
                  <c:v>33.4</c:v>
                </c:pt>
                <c:pt idx="191">
                  <c:v>33.6</c:v>
                </c:pt>
                <c:pt idx="192">
                  <c:v>33.2</c:v>
                </c:pt>
                <c:pt idx="193">
                  <c:v>33.3</c:v>
                </c:pt>
                <c:pt idx="194">
                  <c:v>33.5</c:v>
                </c:pt>
                <c:pt idx="195">
                  <c:v>33.2</c:v>
                </c:pt>
                <c:pt idx="196">
                  <c:v>33.2</c:v>
                </c:pt>
                <c:pt idx="197">
                  <c:v>33.5</c:v>
                </c:pt>
                <c:pt idx="198">
                  <c:v>33.5</c:v>
                </c:pt>
                <c:pt idx="199">
                  <c:v>33.1</c:v>
                </c:pt>
                <c:pt idx="200">
                  <c:v>33.2</c:v>
                </c:pt>
                <c:pt idx="201">
                  <c:v>33.4</c:v>
                </c:pt>
                <c:pt idx="202">
                  <c:v>33.6</c:v>
                </c:pt>
                <c:pt idx="203">
                  <c:v>33.3</c:v>
                </c:pt>
                <c:pt idx="204">
                  <c:v>33.3</c:v>
                </c:pt>
                <c:pt idx="205">
                  <c:v>33.5</c:v>
                </c:pt>
                <c:pt idx="206">
                  <c:v>33.7</c:v>
                </c:pt>
                <c:pt idx="207">
                  <c:v>33.5</c:v>
                </c:pt>
                <c:pt idx="208">
                  <c:v>33.4</c:v>
                </c:pt>
                <c:pt idx="209">
                  <c:v>33.6</c:v>
                </c:pt>
                <c:pt idx="210">
                  <c:v>33.3</c:v>
                </c:pt>
                <c:pt idx="211">
                  <c:v>33.5</c:v>
                </c:pt>
                <c:pt idx="212">
                  <c:v>34.0</c:v>
                </c:pt>
                <c:pt idx="213">
                  <c:v>33.2</c:v>
                </c:pt>
                <c:pt idx="214">
                  <c:v>33.6</c:v>
                </c:pt>
                <c:pt idx="215">
                  <c:v>33.2</c:v>
                </c:pt>
                <c:pt idx="216">
                  <c:v>32.9</c:v>
                </c:pt>
                <c:pt idx="217">
                  <c:v>33.6</c:v>
                </c:pt>
                <c:pt idx="218">
                  <c:v>33.2</c:v>
                </c:pt>
                <c:pt idx="219">
                  <c:v>33.0</c:v>
                </c:pt>
                <c:pt idx="220">
                  <c:v>33.2</c:v>
                </c:pt>
                <c:pt idx="221">
                  <c:v>33.4</c:v>
                </c:pt>
                <c:pt idx="222">
                  <c:v>33.3</c:v>
                </c:pt>
                <c:pt idx="223">
                  <c:v>33.6</c:v>
                </c:pt>
                <c:pt idx="224">
                  <c:v>33.3</c:v>
                </c:pt>
                <c:pt idx="225">
                  <c:v>33.2</c:v>
                </c:pt>
                <c:pt idx="226">
                  <c:v>33.1</c:v>
                </c:pt>
                <c:pt idx="227">
                  <c:v>33.7</c:v>
                </c:pt>
                <c:pt idx="228">
                  <c:v>33.0</c:v>
                </c:pt>
                <c:pt idx="229">
                  <c:v>33.3</c:v>
                </c:pt>
                <c:pt idx="230">
                  <c:v>33.7</c:v>
                </c:pt>
                <c:pt idx="231">
                  <c:v>33.3</c:v>
                </c:pt>
                <c:pt idx="232">
                  <c:v>33.5</c:v>
                </c:pt>
                <c:pt idx="233">
                  <c:v>33.2</c:v>
                </c:pt>
                <c:pt idx="234">
                  <c:v>33.5</c:v>
                </c:pt>
                <c:pt idx="235">
                  <c:v>33.0</c:v>
                </c:pt>
                <c:pt idx="236">
                  <c:v>33.7</c:v>
                </c:pt>
                <c:pt idx="237">
                  <c:v>33.4</c:v>
                </c:pt>
                <c:pt idx="238">
                  <c:v>33.4</c:v>
                </c:pt>
                <c:pt idx="239">
                  <c:v>33.7</c:v>
                </c:pt>
                <c:pt idx="240">
                  <c:v>32.9</c:v>
                </c:pt>
                <c:pt idx="241">
                  <c:v>33.8</c:v>
                </c:pt>
                <c:pt idx="242">
                  <c:v>33.3</c:v>
                </c:pt>
                <c:pt idx="243">
                  <c:v>33.9</c:v>
                </c:pt>
                <c:pt idx="244">
                  <c:v>33.3</c:v>
                </c:pt>
                <c:pt idx="245">
                  <c:v>33.5</c:v>
                </c:pt>
                <c:pt idx="246">
                  <c:v>32.9</c:v>
                </c:pt>
                <c:pt idx="247">
                  <c:v>33.2</c:v>
                </c:pt>
                <c:pt idx="248">
                  <c:v>33.5</c:v>
                </c:pt>
                <c:pt idx="249">
                  <c:v>33.7</c:v>
                </c:pt>
                <c:pt idx="250">
                  <c:v>32.9</c:v>
                </c:pt>
                <c:pt idx="251">
                  <c:v>33.3</c:v>
                </c:pt>
                <c:pt idx="252">
                  <c:v>33.3</c:v>
                </c:pt>
                <c:pt idx="253">
                  <c:v>33.4</c:v>
                </c:pt>
                <c:pt idx="254">
                  <c:v>33.4</c:v>
                </c:pt>
                <c:pt idx="255">
                  <c:v>33.5</c:v>
                </c:pt>
                <c:pt idx="256">
                  <c:v>33.1</c:v>
                </c:pt>
                <c:pt idx="257">
                  <c:v>33.6</c:v>
                </c:pt>
                <c:pt idx="258">
                  <c:v>33.5</c:v>
                </c:pt>
                <c:pt idx="259">
                  <c:v>33.4</c:v>
                </c:pt>
                <c:pt idx="260">
                  <c:v>33.1</c:v>
                </c:pt>
                <c:pt idx="261">
                  <c:v>33.3</c:v>
                </c:pt>
                <c:pt idx="262">
                  <c:v>32.9</c:v>
                </c:pt>
                <c:pt idx="263">
                  <c:v>33.2</c:v>
                </c:pt>
                <c:pt idx="264">
                  <c:v>33.5</c:v>
                </c:pt>
                <c:pt idx="265">
                  <c:v>32.9</c:v>
                </c:pt>
                <c:pt idx="266">
                  <c:v>33.3</c:v>
                </c:pt>
                <c:pt idx="267">
                  <c:v>33.5</c:v>
                </c:pt>
                <c:pt idx="268">
                  <c:v>33.0</c:v>
                </c:pt>
                <c:pt idx="269">
                  <c:v>33.4</c:v>
                </c:pt>
                <c:pt idx="270">
                  <c:v>33.7</c:v>
                </c:pt>
                <c:pt idx="271">
                  <c:v>33.5</c:v>
                </c:pt>
                <c:pt idx="272">
                  <c:v>33.6</c:v>
                </c:pt>
                <c:pt idx="273">
                  <c:v>33.8</c:v>
                </c:pt>
                <c:pt idx="274">
                  <c:v>33.1</c:v>
                </c:pt>
                <c:pt idx="275">
                  <c:v>33.8</c:v>
                </c:pt>
                <c:pt idx="276">
                  <c:v>33.3</c:v>
                </c:pt>
                <c:pt idx="277">
                  <c:v>32.8</c:v>
                </c:pt>
                <c:pt idx="278">
                  <c:v>33.2</c:v>
                </c:pt>
                <c:pt idx="279">
                  <c:v>33.5</c:v>
                </c:pt>
                <c:pt idx="280">
                  <c:v>33.5</c:v>
                </c:pt>
                <c:pt idx="281">
                  <c:v>33.1</c:v>
                </c:pt>
                <c:pt idx="282">
                  <c:v>33.2</c:v>
                </c:pt>
                <c:pt idx="283">
                  <c:v>33.1</c:v>
                </c:pt>
                <c:pt idx="284">
                  <c:v>33.4</c:v>
                </c:pt>
                <c:pt idx="285">
                  <c:v>33.4</c:v>
                </c:pt>
                <c:pt idx="286">
                  <c:v>33.1</c:v>
                </c:pt>
                <c:pt idx="287">
                  <c:v>32.5</c:v>
                </c:pt>
                <c:pt idx="288">
                  <c:v>33.1</c:v>
                </c:pt>
                <c:pt idx="289">
                  <c:v>33.5</c:v>
                </c:pt>
                <c:pt idx="290">
                  <c:v>32.9</c:v>
                </c:pt>
                <c:pt idx="291">
                  <c:v>33.4</c:v>
                </c:pt>
                <c:pt idx="292">
                  <c:v>33.2</c:v>
                </c:pt>
                <c:pt idx="293">
                  <c:v>33.3</c:v>
                </c:pt>
                <c:pt idx="294">
                  <c:v>33.2</c:v>
                </c:pt>
                <c:pt idx="295">
                  <c:v>33.3</c:v>
                </c:pt>
                <c:pt idx="296">
                  <c:v>33.5</c:v>
                </c:pt>
                <c:pt idx="297">
                  <c:v>33.0</c:v>
                </c:pt>
                <c:pt idx="298">
                  <c:v>33.1</c:v>
                </c:pt>
                <c:pt idx="299">
                  <c:v>33.1</c:v>
                </c:pt>
                <c:pt idx="300">
                  <c:v>33.1</c:v>
                </c:pt>
                <c:pt idx="301">
                  <c:v>33.3</c:v>
                </c:pt>
                <c:pt idx="302">
                  <c:v>32.9</c:v>
                </c:pt>
                <c:pt idx="303">
                  <c:v>33.2</c:v>
                </c:pt>
                <c:pt idx="304">
                  <c:v>33.0</c:v>
                </c:pt>
                <c:pt idx="305">
                  <c:v>32.9</c:v>
                </c:pt>
                <c:pt idx="306">
                  <c:v>33.0</c:v>
                </c:pt>
                <c:pt idx="307">
                  <c:v>33.1</c:v>
                </c:pt>
                <c:pt idx="308">
                  <c:v>33.0</c:v>
                </c:pt>
                <c:pt idx="309">
                  <c:v>33.3</c:v>
                </c:pt>
                <c:pt idx="310">
                  <c:v>33.2</c:v>
                </c:pt>
                <c:pt idx="311">
                  <c:v>33.0</c:v>
                </c:pt>
                <c:pt idx="312">
                  <c:v>32.8</c:v>
                </c:pt>
                <c:pt idx="313">
                  <c:v>33.2</c:v>
                </c:pt>
                <c:pt idx="314">
                  <c:v>32.9</c:v>
                </c:pt>
                <c:pt idx="315">
                  <c:v>32.8</c:v>
                </c:pt>
                <c:pt idx="316">
                  <c:v>32.7</c:v>
                </c:pt>
                <c:pt idx="317">
                  <c:v>33.1</c:v>
                </c:pt>
                <c:pt idx="318">
                  <c:v>32.9</c:v>
                </c:pt>
                <c:pt idx="319">
                  <c:v>33.0</c:v>
                </c:pt>
                <c:pt idx="320">
                  <c:v>33.0</c:v>
                </c:pt>
                <c:pt idx="321">
                  <c:v>33.2</c:v>
                </c:pt>
                <c:pt idx="322">
                  <c:v>32.9</c:v>
                </c:pt>
                <c:pt idx="323">
                  <c:v>32.8</c:v>
                </c:pt>
                <c:pt idx="324">
                  <c:v>33.0</c:v>
                </c:pt>
                <c:pt idx="325">
                  <c:v>33.3</c:v>
                </c:pt>
                <c:pt idx="326">
                  <c:v>32.9</c:v>
                </c:pt>
                <c:pt idx="327">
                  <c:v>33.0</c:v>
                </c:pt>
                <c:pt idx="328">
                  <c:v>33.0</c:v>
                </c:pt>
                <c:pt idx="329">
                  <c:v>33.3</c:v>
                </c:pt>
                <c:pt idx="330">
                  <c:v>32.8</c:v>
                </c:pt>
                <c:pt idx="331">
                  <c:v>33.0</c:v>
                </c:pt>
                <c:pt idx="332">
                  <c:v>33.0</c:v>
                </c:pt>
                <c:pt idx="333">
                  <c:v>33.1</c:v>
                </c:pt>
                <c:pt idx="334">
                  <c:v>32.9</c:v>
                </c:pt>
                <c:pt idx="335">
                  <c:v>33.1</c:v>
                </c:pt>
                <c:pt idx="336">
                  <c:v>33.0</c:v>
                </c:pt>
                <c:pt idx="337">
                  <c:v>33.1</c:v>
                </c:pt>
                <c:pt idx="338">
                  <c:v>33.0</c:v>
                </c:pt>
                <c:pt idx="339">
                  <c:v>33.2</c:v>
                </c:pt>
                <c:pt idx="340">
                  <c:v>33.3</c:v>
                </c:pt>
                <c:pt idx="341">
                  <c:v>33.1</c:v>
                </c:pt>
                <c:pt idx="342">
                  <c:v>33.1</c:v>
                </c:pt>
                <c:pt idx="343">
                  <c:v>33.0</c:v>
                </c:pt>
                <c:pt idx="344">
                  <c:v>33.0</c:v>
                </c:pt>
                <c:pt idx="345">
                  <c:v>33.0</c:v>
                </c:pt>
                <c:pt idx="346">
                  <c:v>33.4</c:v>
                </c:pt>
                <c:pt idx="347">
                  <c:v>33.2</c:v>
                </c:pt>
                <c:pt idx="348">
                  <c:v>33.2</c:v>
                </c:pt>
                <c:pt idx="349">
                  <c:v>32.8</c:v>
                </c:pt>
                <c:pt idx="350">
                  <c:v>32.9</c:v>
                </c:pt>
                <c:pt idx="351">
                  <c:v>32.8</c:v>
                </c:pt>
                <c:pt idx="352">
                  <c:v>32.7</c:v>
                </c:pt>
                <c:pt idx="353">
                  <c:v>32.9</c:v>
                </c:pt>
                <c:pt idx="354">
                  <c:v>32.7</c:v>
                </c:pt>
                <c:pt idx="355">
                  <c:v>32.9</c:v>
                </c:pt>
                <c:pt idx="356">
                  <c:v>33.0</c:v>
                </c:pt>
                <c:pt idx="357">
                  <c:v>33.4</c:v>
                </c:pt>
                <c:pt idx="358">
                  <c:v>33.0</c:v>
                </c:pt>
                <c:pt idx="359">
                  <c:v>32.9</c:v>
                </c:pt>
                <c:pt idx="360">
                  <c:v>33.2</c:v>
                </c:pt>
                <c:pt idx="361">
                  <c:v>33.4</c:v>
                </c:pt>
                <c:pt idx="362">
                  <c:v>32.9</c:v>
                </c:pt>
                <c:pt idx="363">
                  <c:v>33.0</c:v>
                </c:pt>
                <c:pt idx="364">
                  <c:v>33.3</c:v>
                </c:pt>
                <c:pt idx="365">
                  <c:v>33.4</c:v>
                </c:pt>
                <c:pt idx="366">
                  <c:v>32.9</c:v>
                </c:pt>
                <c:pt idx="367">
                  <c:v>32.9</c:v>
                </c:pt>
                <c:pt idx="368">
                  <c:v>33.2</c:v>
                </c:pt>
                <c:pt idx="369">
                  <c:v>33.1</c:v>
                </c:pt>
                <c:pt idx="370">
                  <c:v>32.8</c:v>
                </c:pt>
                <c:pt idx="371">
                  <c:v>32.6</c:v>
                </c:pt>
                <c:pt idx="372">
                  <c:v>33.1</c:v>
                </c:pt>
                <c:pt idx="373">
                  <c:v>33.0</c:v>
                </c:pt>
                <c:pt idx="374">
                  <c:v>32.9</c:v>
                </c:pt>
                <c:pt idx="375">
                  <c:v>33.2</c:v>
                </c:pt>
                <c:pt idx="376">
                  <c:v>33.1</c:v>
                </c:pt>
                <c:pt idx="377">
                  <c:v>33.1</c:v>
                </c:pt>
                <c:pt idx="378">
                  <c:v>33.0</c:v>
                </c:pt>
                <c:pt idx="379">
                  <c:v>32.9</c:v>
                </c:pt>
                <c:pt idx="380">
                  <c:v>32.7</c:v>
                </c:pt>
                <c:pt idx="381">
                  <c:v>33.2</c:v>
                </c:pt>
                <c:pt idx="382">
                  <c:v>32.9</c:v>
                </c:pt>
                <c:pt idx="383">
                  <c:v>33.3</c:v>
                </c:pt>
                <c:pt idx="384">
                  <c:v>33.2</c:v>
                </c:pt>
                <c:pt idx="385">
                  <c:v>33.3</c:v>
                </c:pt>
                <c:pt idx="386">
                  <c:v>33.2</c:v>
                </c:pt>
                <c:pt idx="387">
                  <c:v>33.1</c:v>
                </c:pt>
                <c:pt idx="388">
                  <c:v>33.2</c:v>
                </c:pt>
                <c:pt idx="389">
                  <c:v>33.3</c:v>
                </c:pt>
                <c:pt idx="390">
                  <c:v>33.0</c:v>
                </c:pt>
                <c:pt idx="391">
                  <c:v>33.0</c:v>
                </c:pt>
                <c:pt idx="392">
                  <c:v>33.1</c:v>
                </c:pt>
                <c:pt idx="393">
                  <c:v>33.3</c:v>
                </c:pt>
                <c:pt idx="394">
                  <c:v>33.4</c:v>
                </c:pt>
                <c:pt idx="395">
                  <c:v>33.3</c:v>
                </c:pt>
                <c:pt idx="396">
                  <c:v>33.4</c:v>
                </c:pt>
                <c:pt idx="397">
                  <c:v>32.8</c:v>
                </c:pt>
                <c:pt idx="398">
                  <c:v>33.0</c:v>
                </c:pt>
                <c:pt idx="399">
                  <c:v>33.3</c:v>
                </c:pt>
                <c:pt idx="400">
                  <c:v>33.2</c:v>
                </c:pt>
                <c:pt idx="401">
                  <c:v>32.7</c:v>
                </c:pt>
                <c:pt idx="402">
                  <c:v>33.2</c:v>
                </c:pt>
                <c:pt idx="403">
                  <c:v>32.8</c:v>
                </c:pt>
                <c:pt idx="404">
                  <c:v>33.2</c:v>
                </c:pt>
                <c:pt idx="405">
                  <c:v>32.8</c:v>
                </c:pt>
                <c:pt idx="406">
                  <c:v>33.2</c:v>
                </c:pt>
                <c:pt idx="407">
                  <c:v>32.7</c:v>
                </c:pt>
                <c:pt idx="408">
                  <c:v>32.6</c:v>
                </c:pt>
                <c:pt idx="409">
                  <c:v>32.7</c:v>
                </c:pt>
                <c:pt idx="410">
                  <c:v>32.7</c:v>
                </c:pt>
                <c:pt idx="411">
                  <c:v>32.9</c:v>
                </c:pt>
                <c:pt idx="412">
                  <c:v>32.7</c:v>
                </c:pt>
                <c:pt idx="413">
                  <c:v>33.5</c:v>
                </c:pt>
                <c:pt idx="414">
                  <c:v>33.3</c:v>
                </c:pt>
                <c:pt idx="415">
                  <c:v>33.2</c:v>
                </c:pt>
                <c:pt idx="416">
                  <c:v>32.8</c:v>
                </c:pt>
                <c:pt idx="417">
                  <c:v>33.1</c:v>
                </c:pt>
                <c:pt idx="418">
                  <c:v>32.8</c:v>
                </c:pt>
                <c:pt idx="419">
                  <c:v>33.0</c:v>
                </c:pt>
                <c:pt idx="420">
                  <c:v>33.3</c:v>
                </c:pt>
                <c:pt idx="421">
                  <c:v>32.8</c:v>
                </c:pt>
                <c:pt idx="422">
                  <c:v>33.1</c:v>
                </c:pt>
                <c:pt idx="423">
                  <c:v>32.9</c:v>
                </c:pt>
                <c:pt idx="424">
                  <c:v>33.3</c:v>
                </c:pt>
                <c:pt idx="425">
                  <c:v>32.9</c:v>
                </c:pt>
                <c:pt idx="426">
                  <c:v>33.0</c:v>
                </c:pt>
                <c:pt idx="427">
                  <c:v>32.4</c:v>
                </c:pt>
                <c:pt idx="428">
                  <c:v>32.7</c:v>
                </c:pt>
                <c:pt idx="429">
                  <c:v>33.1</c:v>
                </c:pt>
                <c:pt idx="430">
                  <c:v>32.9</c:v>
                </c:pt>
                <c:pt idx="431">
                  <c:v>33.0</c:v>
                </c:pt>
                <c:pt idx="432">
                  <c:v>32.8</c:v>
                </c:pt>
                <c:pt idx="433">
                  <c:v>32.9</c:v>
                </c:pt>
                <c:pt idx="434">
                  <c:v>32.8</c:v>
                </c:pt>
                <c:pt idx="435">
                  <c:v>32.6</c:v>
                </c:pt>
                <c:pt idx="436">
                  <c:v>33.5</c:v>
                </c:pt>
                <c:pt idx="437">
                  <c:v>33.0</c:v>
                </c:pt>
                <c:pt idx="438">
                  <c:v>32.8</c:v>
                </c:pt>
                <c:pt idx="439">
                  <c:v>33.1</c:v>
                </c:pt>
                <c:pt idx="440">
                  <c:v>32.7</c:v>
                </c:pt>
                <c:pt idx="441">
                  <c:v>32.8</c:v>
                </c:pt>
                <c:pt idx="442">
                  <c:v>32.9</c:v>
                </c:pt>
                <c:pt idx="443">
                  <c:v>33.2</c:v>
                </c:pt>
                <c:pt idx="444">
                  <c:v>32.8</c:v>
                </c:pt>
                <c:pt idx="445">
                  <c:v>33.2</c:v>
                </c:pt>
                <c:pt idx="446">
                  <c:v>32.9</c:v>
                </c:pt>
                <c:pt idx="447">
                  <c:v>33.2</c:v>
                </c:pt>
                <c:pt idx="448">
                  <c:v>33.2</c:v>
                </c:pt>
                <c:pt idx="449">
                  <c:v>33.0</c:v>
                </c:pt>
                <c:pt idx="450">
                  <c:v>32.8</c:v>
                </c:pt>
                <c:pt idx="451">
                  <c:v>32.8</c:v>
                </c:pt>
                <c:pt idx="452">
                  <c:v>32.7</c:v>
                </c:pt>
                <c:pt idx="453">
                  <c:v>33.1</c:v>
                </c:pt>
                <c:pt idx="454">
                  <c:v>32.9</c:v>
                </c:pt>
                <c:pt idx="455">
                  <c:v>33.0</c:v>
                </c:pt>
                <c:pt idx="456">
                  <c:v>33.2</c:v>
                </c:pt>
                <c:pt idx="457">
                  <c:v>32.5</c:v>
                </c:pt>
                <c:pt idx="458">
                  <c:v>33.0</c:v>
                </c:pt>
                <c:pt idx="459">
                  <c:v>32.7</c:v>
                </c:pt>
                <c:pt idx="460">
                  <c:v>32.7</c:v>
                </c:pt>
                <c:pt idx="461">
                  <c:v>32.8</c:v>
                </c:pt>
                <c:pt idx="462">
                  <c:v>33.0</c:v>
                </c:pt>
                <c:pt idx="463">
                  <c:v>32.8</c:v>
                </c:pt>
                <c:pt idx="464">
                  <c:v>32.7</c:v>
                </c:pt>
                <c:pt idx="465">
                  <c:v>32.6</c:v>
                </c:pt>
                <c:pt idx="466">
                  <c:v>32.9</c:v>
                </c:pt>
                <c:pt idx="467">
                  <c:v>32.5</c:v>
                </c:pt>
                <c:pt idx="468">
                  <c:v>32.6</c:v>
                </c:pt>
                <c:pt idx="469">
                  <c:v>32.4</c:v>
                </c:pt>
                <c:pt idx="470">
                  <c:v>32.6</c:v>
                </c:pt>
                <c:pt idx="471">
                  <c:v>32.8</c:v>
                </c:pt>
                <c:pt idx="472">
                  <c:v>32.4</c:v>
                </c:pt>
                <c:pt idx="473">
                  <c:v>33.0</c:v>
                </c:pt>
                <c:pt idx="474">
                  <c:v>33.0</c:v>
                </c:pt>
                <c:pt idx="475">
                  <c:v>32.8</c:v>
                </c:pt>
                <c:pt idx="476">
                  <c:v>33.2</c:v>
                </c:pt>
                <c:pt idx="477">
                  <c:v>32.4</c:v>
                </c:pt>
                <c:pt idx="478">
                  <c:v>32.7</c:v>
                </c:pt>
                <c:pt idx="479">
                  <c:v>32.6</c:v>
                </c:pt>
                <c:pt idx="480">
                  <c:v>32.9</c:v>
                </c:pt>
                <c:pt idx="481">
                  <c:v>32.6</c:v>
                </c:pt>
                <c:pt idx="482">
                  <c:v>32.7</c:v>
                </c:pt>
                <c:pt idx="483">
                  <c:v>32.8</c:v>
                </c:pt>
                <c:pt idx="484">
                  <c:v>33.0</c:v>
                </c:pt>
                <c:pt idx="485">
                  <c:v>32.8</c:v>
                </c:pt>
                <c:pt idx="486">
                  <c:v>32.7</c:v>
                </c:pt>
                <c:pt idx="487">
                  <c:v>33.1</c:v>
                </c:pt>
                <c:pt idx="488">
                  <c:v>32.8</c:v>
                </c:pt>
                <c:pt idx="489">
                  <c:v>32.7</c:v>
                </c:pt>
                <c:pt idx="490">
                  <c:v>33.0</c:v>
                </c:pt>
                <c:pt idx="491">
                  <c:v>33.0</c:v>
                </c:pt>
                <c:pt idx="492">
                  <c:v>32.8</c:v>
                </c:pt>
                <c:pt idx="493">
                  <c:v>32.7</c:v>
                </c:pt>
                <c:pt idx="494">
                  <c:v>33.5</c:v>
                </c:pt>
                <c:pt idx="495">
                  <c:v>32.8</c:v>
                </c:pt>
                <c:pt idx="496">
                  <c:v>32.9</c:v>
                </c:pt>
                <c:pt idx="497">
                  <c:v>32.6</c:v>
                </c:pt>
                <c:pt idx="498">
                  <c:v>32.8</c:v>
                </c:pt>
                <c:pt idx="499">
                  <c:v>32.8</c:v>
                </c:pt>
                <c:pt idx="500">
                  <c:v>32.9</c:v>
                </c:pt>
                <c:pt idx="501">
                  <c:v>32.9</c:v>
                </c:pt>
                <c:pt idx="502">
                  <c:v>32.7</c:v>
                </c:pt>
                <c:pt idx="503">
                  <c:v>32.6</c:v>
                </c:pt>
                <c:pt idx="504">
                  <c:v>32.6</c:v>
                </c:pt>
                <c:pt idx="505">
                  <c:v>32.7</c:v>
                </c:pt>
                <c:pt idx="506">
                  <c:v>33.0</c:v>
                </c:pt>
                <c:pt idx="507">
                  <c:v>32.6</c:v>
                </c:pt>
                <c:pt idx="508">
                  <c:v>33.0</c:v>
                </c:pt>
                <c:pt idx="509">
                  <c:v>33.0</c:v>
                </c:pt>
                <c:pt idx="510">
                  <c:v>32.7</c:v>
                </c:pt>
                <c:pt idx="511">
                  <c:v>32.6</c:v>
                </c:pt>
                <c:pt idx="512">
                  <c:v>32.7</c:v>
                </c:pt>
                <c:pt idx="513">
                  <c:v>32.7</c:v>
                </c:pt>
                <c:pt idx="514">
                  <c:v>33.0</c:v>
                </c:pt>
                <c:pt idx="515">
                  <c:v>32.7</c:v>
                </c:pt>
                <c:pt idx="516">
                  <c:v>33.1</c:v>
                </c:pt>
                <c:pt idx="517">
                  <c:v>32.8</c:v>
                </c:pt>
                <c:pt idx="518">
                  <c:v>32.9</c:v>
                </c:pt>
                <c:pt idx="519">
                  <c:v>32.8</c:v>
                </c:pt>
                <c:pt idx="520">
                  <c:v>32.9</c:v>
                </c:pt>
                <c:pt idx="521">
                  <c:v>32.5</c:v>
                </c:pt>
                <c:pt idx="522">
                  <c:v>33.0</c:v>
                </c:pt>
                <c:pt idx="523">
                  <c:v>32.8</c:v>
                </c:pt>
                <c:pt idx="524">
                  <c:v>32.6</c:v>
                </c:pt>
                <c:pt idx="525">
                  <c:v>32.7</c:v>
                </c:pt>
                <c:pt idx="526">
                  <c:v>32.9</c:v>
                </c:pt>
                <c:pt idx="527">
                  <c:v>32.7</c:v>
                </c:pt>
                <c:pt idx="528">
                  <c:v>32.6</c:v>
                </c:pt>
                <c:pt idx="529">
                  <c:v>32.7</c:v>
                </c:pt>
                <c:pt idx="530">
                  <c:v>32.4</c:v>
                </c:pt>
                <c:pt idx="531">
                  <c:v>32.4</c:v>
                </c:pt>
                <c:pt idx="532">
                  <c:v>32.7</c:v>
                </c:pt>
                <c:pt idx="533">
                  <c:v>32.8</c:v>
                </c:pt>
                <c:pt idx="534">
                  <c:v>32.8</c:v>
                </c:pt>
                <c:pt idx="535">
                  <c:v>32.5</c:v>
                </c:pt>
                <c:pt idx="536">
                  <c:v>32.8</c:v>
                </c:pt>
                <c:pt idx="537">
                  <c:v>32.6</c:v>
                </c:pt>
                <c:pt idx="538">
                  <c:v>33.3</c:v>
                </c:pt>
                <c:pt idx="539">
                  <c:v>32.5</c:v>
                </c:pt>
                <c:pt idx="540">
                  <c:v>32.6</c:v>
                </c:pt>
                <c:pt idx="541">
                  <c:v>32.8</c:v>
                </c:pt>
                <c:pt idx="542">
                  <c:v>32.6</c:v>
                </c:pt>
                <c:pt idx="543">
                  <c:v>32.6</c:v>
                </c:pt>
                <c:pt idx="544">
                  <c:v>32.4</c:v>
                </c:pt>
                <c:pt idx="545">
                  <c:v>32.7</c:v>
                </c:pt>
                <c:pt idx="546">
                  <c:v>32.5</c:v>
                </c:pt>
                <c:pt idx="547">
                  <c:v>33.0</c:v>
                </c:pt>
                <c:pt idx="548">
                  <c:v>32.7</c:v>
                </c:pt>
                <c:pt idx="549">
                  <c:v>32.6</c:v>
                </c:pt>
                <c:pt idx="550">
                  <c:v>32.5</c:v>
                </c:pt>
                <c:pt idx="551">
                  <c:v>32.7</c:v>
                </c:pt>
                <c:pt idx="552">
                  <c:v>33.0</c:v>
                </c:pt>
                <c:pt idx="553">
                  <c:v>33.0</c:v>
                </c:pt>
                <c:pt idx="554">
                  <c:v>32.5</c:v>
                </c:pt>
                <c:pt idx="555">
                  <c:v>32.5</c:v>
                </c:pt>
                <c:pt idx="556">
                  <c:v>32.7</c:v>
                </c:pt>
                <c:pt idx="557">
                  <c:v>32.7</c:v>
                </c:pt>
                <c:pt idx="558">
                  <c:v>32.5</c:v>
                </c:pt>
                <c:pt idx="559">
                  <c:v>32.9</c:v>
                </c:pt>
                <c:pt idx="560">
                  <c:v>32.7</c:v>
                </c:pt>
                <c:pt idx="561">
                  <c:v>32.5</c:v>
                </c:pt>
                <c:pt idx="562">
                  <c:v>33.1</c:v>
                </c:pt>
                <c:pt idx="563">
                  <c:v>32.7</c:v>
                </c:pt>
                <c:pt idx="564">
                  <c:v>32.7</c:v>
                </c:pt>
                <c:pt idx="565">
                  <c:v>32.8</c:v>
                </c:pt>
                <c:pt idx="566">
                  <c:v>32.5</c:v>
                </c:pt>
                <c:pt idx="567">
                  <c:v>32.7</c:v>
                </c:pt>
                <c:pt idx="568">
                  <c:v>32.5</c:v>
                </c:pt>
                <c:pt idx="569">
                  <c:v>32.4</c:v>
                </c:pt>
                <c:pt idx="570">
                  <c:v>32.8</c:v>
                </c:pt>
                <c:pt idx="571">
                  <c:v>32.9</c:v>
                </c:pt>
                <c:pt idx="572">
                  <c:v>32.6</c:v>
                </c:pt>
                <c:pt idx="573">
                  <c:v>32.8</c:v>
                </c:pt>
                <c:pt idx="574">
                  <c:v>32.7</c:v>
                </c:pt>
                <c:pt idx="575">
                  <c:v>32.5</c:v>
                </c:pt>
                <c:pt idx="576">
                  <c:v>32.6</c:v>
                </c:pt>
                <c:pt idx="577">
                  <c:v>32.8</c:v>
                </c:pt>
                <c:pt idx="578">
                  <c:v>32.9</c:v>
                </c:pt>
                <c:pt idx="579">
                  <c:v>32.9</c:v>
                </c:pt>
                <c:pt idx="580">
                  <c:v>32.8</c:v>
                </c:pt>
                <c:pt idx="581">
                  <c:v>32.6</c:v>
                </c:pt>
                <c:pt idx="582">
                  <c:v>32.5</c:v>
                </c:pt>
                <c:pt idx="583">
                  <c:v>32.7</c:v>
                </c:pt>
                <c:pt idx="584">
                  <c:v>32.6</c:v>
                </c:pt>
                <c:pt idx="585">
                  <c:v>32.5</c:v>
                </c:pt>
                <c:pt idx="586">
                  <c:v>32.7</c:v>
                </c:pt>
                <c:pt idx="587">
                  <c:v>32.4</c:v>
                </c:pt>
                <c:pt idx="588">
                  <c:v>32.7</c:v>
                </c:pt>
                <c:pt idx="589">
                  <c:v>32.6</c:v>
                </c:pt>
                <c:pt idx="590">
                  <c:v>32.6</c:v>
                </c:pt>
                <c:pt idx="591">
                  <c:v>32.3</c:v>
                </c:pt>
                <c:pt idx="592">
                  <c:v>32.5</c:v>
                </c:pt>
                <c:pt idx="593">
                  <c:v>32.8</c:v>
                </c:pt>
                <c:pt idx="594">
                  <c:v>32.5</c:v>
                </c:pt>
                <c:pt idx="595">
                  <c:v>32.8</c:v>
                </c:pt>
                <c:pt idx="596">
                  <c:v>32.8</c:v>
                </c:pt>
                <c:pt idx="597">
                  <c:v>32.4</c:v>
                </c:pt>
                <c:pt idx="598">
                  <c:v>32.7</c:v>
                </c:pt>
                <c:pt idx="599">
                  <c:v>32.5</c:v>
                </c:pt>
                <c:pt idx="600">
                  <c:v>32.3</c:v>
                </c:pt>
                <c:pt idx="601">
                  <c:v>32.8</c:v>
                </c:pt>
                <c:pt idx="602">
                  <c:v>32.8</c:v>
                </c:pt>
                <c:pt idx="603">
                  <c:v>32.3</c:v>
                </c:pt>
                <c:pt idx="604">
                  <c:v>32.8</c:v>
                </c:pt>
                <c:pt idx="605">
                  <c:v>32.8</c:v>
                </c:pt>
                <c:pt idx="606">
                  <c:v>32.4</c:v>
                </c:pt>
                <c:pt idx="607">
                  <c:v>32.7</c:v>
                </c:pt>
                <c:pt idx="608">
                  <c:v>32.7</c:v>
                </c:pt>
                <c:pt idx="609">
                  <c:v>33.0</c:v>
                </c:pt>
                <c:pt idx="610">
                  <c:v>32.5</c:v>
                </c:pt>
                <c:pt idx="611">
                  <c:v>32.6</c:v>
                </c:pt>
                <c:pt idx="612">
                  <c:v>33.0</c:v>
                </c:pt>
                <c:pt idx="613">
                  <c:v>32.9</c:v>
                </c:pt>
                <c:pt idx="614">
                  <c:v>32.5</c:v>
                </c:pt>
                <c:pt idx="615">
                  <c:v>32.6</c:v>
                </c:pt>
                <c:pt idx="616">
                  <c:v>32.7</c:v>
                </c:pt>
                <c:pt idx="617">
                  <c:v>32.3</c:v>
                </c:pt>
                <c:pt idx="618">
                  <c:v>32.4</c:v>
                </c:pt>
                <c:pt idx="619">
                  <c:v>32.6</c:v>
                </c:pt>
                <c:pt idx="620">
                  <c:v>32.7</c:v>
                </c:pt>
                <c:pt idx="621">
                  <c:v>32.6</c:v>
                </c:pt>
                <c:pt idx="622">
                  <c:v>32.6</c:v>
                </c:pt>
                <c:pt idx="623">
                  <c:v>32.5</c:v>
                </c:pt>
                <c:pt idx="624">
                  <c:v>32.3</c:v>
                </c:pt>
                <c:pt idx="625">
                  <c:v>32.2</c:v>
                </c:pt>
                <c:pt idx="626">
                  <c:v>32.6</c:v>
                </c:pt>
                <c:pt idx="627">
                  <c:v>32.3</c:v>
                </c:pt>
                <c:pt idx="628">
                  <c:v>32.4</c:v>
                </c:pt>
                <c:pt idx="629">
                  <c:v>32.5</c:v>
                </c:pt>
                <c:pt idx="630">
                  <c:v>32.5</c:v>
                </c:pt>
                <c:pt idx="631">
                  <c:v>32.7</c:v>
                </c:pt>
                <c:pt idx="632">
                  <c:v>32.5</c:v>
                </c:pt>
                <c:pt idx="633">
                  <c:v>32.3</c:v>
                </c:pt>
                <c:pt idx="634">
                  <c:v>32.1</c:v>
                </c:pt>
                <c:pt idx="635">
                  <c:v>32.5</c:v>
                </c:pt>
                <c:pt idx="636">
                  <c:v>32.5</c:v>
                </c:pt>
                <c:pt idx="637">
                  <c:v>32.7</c:v>
                </c:pt>
                <c:pt idx="638">
                  <c:v>32.7</c:v>
                </c:pt>
                <c:pt idx="639">
                  <c:v>32.4</c:v>
                </c:pt>
                <c:pt idx="640">
                  <c:v>32.8</c:v>
                </c:pt>
                <c:pt idx="641">
                  <c:v>32.6</c:v>
                </c:pt>
                <c:pt idx="642">
                  <c:v>32.6</c:v>
                </c:pt>
                <c:pt idx="643">
                  <c:v>32.6</c:v>
                </c:pt>
                <c:pt idx="644">
                  <c:v>32.5</c:v>
                </c:pt>
                <c:pt idx="645">
                  <c:v>32.7</c:v>
                </c:pt>
                <c:pt idx="646">
                  <c:v>32.4</c:v>
                </c:pt>
                <c:pt idx="647">
                  <c:v>32.3</c:v>
                </c:pt>
                <c:pt idx="648">
                  <c:v>32.4</c:v>
                </c:pt>
                <c:pt idx="649">
                  <c:v>32.7</c:v>
                </c:pt>
                <c:pt idx="650">
                  <c:v>32.8</c:v>
                </c:pt>
                <c:pt idx="651">
                  <c:v>32.5</c:v>
                </c:pt>
                <c:pt idx="652">
                  <c:v>32.6</c:v>
                </c:pt>
                <c:pt idx="653">
                  <c:v>32.8</c:v>
                </c:pt>
                <c:pt idx="654">
                  <c:v>32.6</c:v>
                </c:pt>
                <c:pt idx="655">
                  <c:v>32.8</c:v>
                </c:pt>
                <c:pt idx="656">
                  <c:v>32.6</c:v>
                </c:pt>
                <c:pt idx="657">
                  <c:v>32.6</c:v>
                </c:pt>
                <c:pt idx="658">
                  <c:v>32.4</c:v>
                </c:pt>
                <c:pt idx="659">
                  <c:v>32.7</c:v>
                </c:pt>
                <c:pt idx="660">
                  <c:v>32.7</c:v>
                </c:pt>
                <c:pt idx="661">
                  <c:v>32.6</c:v>
                </c:pt>
                <c:pt idx="662">
                  <c:v>32.3</c:v>
                </c:pt>
                <c:pt idx="663">
                  <c:v>32.3</c:v>
                </c:pt>
                <c:pt idx="664">
                  <c:v>32.6</c:v>
                </c:pt>
                <c:pt idx="665">
                  <c:v>32.1</c:v>
                </c:pt>
                <c:pt idx="666">
                  <c:v>32.6</c:v>
                </c:pt>
                <c:pt idx="667">
                  <c:v>32.0</c:v>
                </c:pt>
                <c:pt idx="668">
                  <c:v>32.4</c:v>
                </c:pt>
                <c:pt idx="669">
                  <c:v>32.5</c:v>
                </c:pt>
                <c:pt idx="670">
                  <c:v>32.4</c:v>
                </c:pt>
                <c:pt idx="671">
                  <c:v>32.6</c:v>
                </c:pt>
                <c:pt idx="672">
                  <c:v>32.3</c:v>
                </c:pt>
                <c:pt idx="673">
                  <c:v>32.9</c:v>
                </c:pt>
                <c:pt idx="674">
                  <c:v>32.4</c:v>
                </c:pt>
                <c:pt idx="675">
                  <c:v>32.7</c:v>
                </c:pt>
                <c:pt idx="676">
                  <c:v>32.5</c:v>
                </c:pt>
                <c:pt idx="677">
                  <c:v>32.7</c:v>
                </c:pt>
                <c:pt idx="678">
                  <c:v>32.1</c:v>
                </c:pt>
                <c:pt idx="679">
                  <c:v>32.2</c:v>
                </c:pt>
                <c:pt idx="680">
                  <c:v>32.6</c:v>
                </c:pt>
                <c:pt idx="681">
                  <c:v>32.5</c:v>
                </c:pt>
                <c:pt idx="682">
                  <c:v>32.9</c:v>
                </c:pt>
                <c:pt idx="683">
                  <c:v>32.4</c:v>
                </c:pt>
                <c:pt idx="684">
                  <c:v>32.8</c:v>
                </c:pt>
                <c:pt idx="685">
                  <c:v>32.4</c:v>
                </c:pt>
                <c:pt idx="686">
                  <c:v>32.3</c:v>
                </c:pt>
                <c:pt idx="687">
                  <c:v>32.7</c:v>
                </c:pt>
                <c:pt idx="688">
                  <c:v>32.4</c:v>
                </c:pt>
                <c:pt idx="689">
                  <c:v>32.6</c:v>
                </c:pt>
                <c:pt idx="690">
                  <c:v>32.5</c:v>
                </c:pt>
                <c:pt idx="691">
                  <c:v>32.5</c:v>
                </c:pt>
                <c:pt idx="692">
                  <c:v>32.6</c:v>
                </c:pt>
                <c:pt idx="693">
                  <c:v>32.5</c:v>
                </c:pt>
                <c:pt idx="694">
                  <c:v>32.4</c:v>
                </c:pt>
                <c:pt idx="695">
                  <c:v>32.4</c:v>
                </c:pt>
                <c:pt idx="696">
                  <c:v>32.3</c:v>
                </c:pt>
                <c:pt idx="697">
                  <c:v>32.6</c:v>
                </c:pt>
                <c:pt idx="698">
                  <c:v>32.4</c:v>
                </c:pt>
                <c:pt idx="699">
                  <c:v>32.4</c:v>
                </c:pt>
                <c:pt idx="700">
                  <c:v>32.6</c:v>
                </c:pt>
                <c:pt idx="701">
                  <c:v>32.4</c:v>
                </c:pt>
                <c:pt idx="702">
                  <c:v>32.5</c:v>
                </c:pt>
                <c:pt idx="703">
                  <c:v>32.5</c:v>
                </c:pt>
                <c:pt idx="704">
                  <c:v>32.4</c:v>
                </c:pt>
                <c:pt idx="705">
                  <c:v>32.3</c:v>
                </c:pt>
                <c:pt idx="706">
                  <c:v>32.8</c:v>
                </c:pt>
                <c:pt idx="707">
                  <c:v>32.5</c:v>
                </c:pt>
                <c:pt idx="708">
                  <c:v>32.4</c:v>
                </c:pt>
                <c:pt idx="709">
                  <c:v>32.6</c:v>
                </c:pt>
                <c:pt idx="710">
                  <c:v>32.3</c:v>
                </c:pt>
                <c:pt idx="711">
                  <c:v>32.5</c:v>
                </c:pt>
                <c:pt idx="712">
                  <c:v>32.6</c:v>
                </c:pt>
                <c:pt idx="713">
                  <c:v>32.3</c:v>
                </c:pt>
                <c:pt idx="714">
                  <c:v>32.5</c:v>
                </c:pt>
                <c:pt idx="715">
                  <c:v>32.2</c:v>
                </c:pt>
                <c:pt idx="716">
                  <c:v>32.6</c:v>
                </c:pt>
                <c:pt idx="717">
                  <c:v>32.4</c:v>
                </c:pt>
                <c:pt idx="718">
                  <c:v>32.3</c:v>
                </c:pt>
                <c:pt idx="719">
                  <c:v>32.3</c:v>
                </c:pt>
                <c:pt idx="720">
                  <c:v>32.5</c:v>
                </c:pt>
                <c:pt idx="721">
                  <c:v>32.5</c:v>
                </c:pt>
                <c:pt idx="722">
                  <c:v>32.2</c:v>
                </c:pt>
                <c:pt idx="723">
                  <c:v>32.4</c:v>
                </c:pt>
                <c:pt idx="724">
                  <c:v>32.6</c:v>
                </c:pt>
                <c:pt idx="725">
                  <c:v>32.2</c:v>
                </c:pt>
                <c:pt idx="726">
                  <c:v>32.5</c:v>
                </c:pt>
                <c:pt idx="727">
                  <c:v>32.8</c:v>
                </c:pt>
                <c:pt idx="728">
                  <c:v>32.3</c:v>
                </c:pt>
                <c:pt idx="729">
                  <c:v>32.2</c:v>
                </c:pt>
                <c:pt idx="730">
                  <c:v>32.4</c:v>
                </c:pt>
                <c:pt idx="731">
                  <c:v>32.7</c:v>
                </c:pt>
                <c:pt idx="732">
                  <c:v>32.2</c:v>
                </c:pt>
                <c:pt idx="733">
                  <c:v>32.5</c:v>
                </c:pt>
                <c:pt idx="734">
                  <c:v>32.4</c:v>
                </c:pt>
                <c:pt idx="735">
                  <c:v>32.1</c:v>
                </c:pt>
                <c:pt idx="736">
                  <c:v>32.1</c:v>
                </c:pt>
                <c:pt idx="737">
                  <c:v>32.5</c:v>
                </c:pt>
                <c:pt idx="738">
                  <c:v>32.4</c:v>
                </c:pt>
                <c:pt idx="739">
                  <c:v>32.4</c:v>
                </c:pt>
                <c:pt idx="740">
                  <c:v>32.3</c:v>
                </c:pt>
                <c:pt idx="741">
                  <c:v>32.3</c:v>
                </c:pt>
                <c:pt idx="742">
                  <c:v>32.4</c:v>
                </c:pt>
                <c:pt idx="743">
                  <c:v>32.6</c:v>
                </c:pt>
                <c:pt idx="744">
                  <c:v>32.7</c:v>
                </c:pt>
                <c:pt idx="745">
                  <c:v>32.4</c:v>
                </c:pt>
                <c:pt idx="746">
                  <c:v>32.5</c:v>
                </c:pt>
                <c:pt idx="747">
                  <c:v>32.6</c:v>
                </c:pt>
                <c:pt idx="748">
                  <c:v>32.5</c:v>
                </c:pt>
                <c:pt idx="749">
                  <c:v>32.6</c:v>
                </c:pt>
                <c:pt idx="750">
                  <c:v>32.4</c:v>
                </c:pt>
                <c:pt idx="751">
                  <c:v>32.5</c:v>
                </c:pt>
                <c:pt idx="752">
                  <c:v>32.5</c:v>
                </c:pt>
                <c:pt idx="753">
                  <c:v>32.2</c:v>
                </c:pt>
                <c:pt idx="754">
                  <c:v>32.5</c:v>
                </c:pt>
                <c:pt idx="755">
                  <c:v>32.3</c:v>
                </c:pt>
                <c:pt idx="756">
                  <c:v>32.4</c:v>
                </c:pt>
                <c:pt idx="757">
                  <c:v>32.4</c:v>
                </c:pt>
                <c:pt idx="758">
                  <c:v>32.5</c:v>
                </c:pt>
                <c:pt idx="759">
                  <c:v>32.1</c:v>
                </c:pt>
                <c:pt idx="760">
                  <c:v>32.3</c:v>
                </c:pt>
                <c:pt idx="761">
                  <c:v>32.3</c:v>
                </c:pt>
                <c:pt idx="762">
                  <c:v>32.1</c:v>
                </c:pt>
                <c:pt idx="763">
                  <c:v>32.4</c:v>
                </c:pt>
                <c:pt idx="764">
                  <c:v>32.1</c:v>
                </c:pt>
                <c:pt idx="765">
                  <c:v>32.1</c:v>
                </c:pt>
                <c:pt idx="766">
                  <c:v>32.4</c:v>
                </c:pt>
                <c:pt idx="767">
                  <c:v>32.5</c:v>
                </c:pt>
                <c:pt idx="768">
                  <c:v>32.5</c:v>
                </c:pt>
                <c:pt idx="769">
                  <c:v>32.0</c:v>
                </c:pt>
                <c:pt idx="770">
                  <c:v>32.4</c:v>
                </c:pt>
                <c:pt idx="771">
                  <c:v>32.5</c:v>
                </c:pt>
                <c:pt idx="772">
                  <c:v>32.5</c:v>
                </c:pt>
                <c:pt idx="773">
                  <c:v>32.4</c:v>
                </c:pt>
                <c:pt idx="774">
                  <c:v>32.2</c:v>
                </c:pt>
                <c:pt idx="775">
                  <c:v>32.3</c:v>
                </c:pt>
                <c:pt idx="776">
                  <c:v>31.9</c:v>
                </c:pt>
                <c:pt idx="777">
                  <c:v>32.6</c:v>
                </c:pt>
                <c:pt idx="778">
                  <c:v>32.3</c:v>
                </c:pt>
                <c:pt idx="779">
                  <c:v>32.6</c:v>
                </c:pt>
                <c:pt idx="780">
                  <c:v>32.1</c:v>
                </c:pt>
                <c:pt idx="781">
                  <c:v>32.4</c:v>
                </c:pt>
                <c:pt idx="782">
                  <c:v>32.5</c:v>
                </c:pt>
                <c:pt idx="783">
                  <c:v>32.6</c:v>
                </c:pt>
                <c:pt idx="784">
                  <c:v>32.4</c:v>
                </c:pt>
                <c:pt idx="785">
                  <c:v>32.3</c:v>
                </c:pt>
                <c:pt idx="786">
                  <c:v>32.3</c:v>
                </c:pt>
                <c:pt idx="787">
                  <c:v>32.4</c:v>
                </c:pt>
                <c:pt idx="788">
                  <c:v>32.4</c:v>
                </c:pt>
                <c:pt idx="789">
                  <c:v>32.2</c:v>
                </c:pt>
                <c:pt idx="790">
                  <c:v>32.1</c:v>
                </c:pt>
                <c:pt idx="791">
                  <c:v>32.4</c:v>
                </c:pt>
                <c:pt idx="792">
                  <c:v>32.0</c:v>
                </c:pt>
                <c:pt idx="793">
                  <c:v>32.2</c:v>
                </c:pt>
                <c:pt idx="794">
                  <c:v>32.3</c:v>
                </c:pt>
                <c:pt idx="795">
                  <c:v>32.2</c:v>
                </c:pt>
                <c:pt idx="796">
                  <c:v>32.3</c:v>
                </c:pt>
                <c:pt idx="797">
                  <c:v>32.3</c:v>
                </c:pt>
                <c:pt idx="798">
                  <c:v>32.4</c:v>
                </c:pt>
                <c:pt idx="799">
                  <c:v>32.5</c:v>
                </c:pt>
                <c:pt idx="800">
                  <c:v>32.0</c:v>
                </c:pt>
                <c:pt idx="801">
                  <c:v>32.4</c:v>
                </c:pt>
                <c:pt idx="802">
                  <c:v>32.2</c:v>
                </c:pt>
                <c:pt idx="803">
                  <c:v>32.4</c:v>
                </c:pt>
                <c:pt idx="804">
                  <c:v>32.4</c:v>
                </c:pt>
                <c:pt idx="805">
                  <c:v>32.3</c:v>
                </c:pt>
                <c:pt idx="806">
                  <c:v>32.3</c:v>
                </c:pt>
                <c:pt idx="807">
                  <c:v>32.7</c:v>
                </c:pt>
                <c:pt idx="808">
                  <c:v>32.5</c:v>
                </c:pt>
                <c:pt idx="809">
                  <c:v>32.4</c:v>
                </c:pt>
                <c:pt idx="810">
                  <c:v>32.2</c:v>
                </c:pt>
                <c:pt idx="811">
                  <c:v>32.2</c:v>
                </c:pt>
                <c:pt idx="812">
                  <c:v>32.2</c:v>
                </c:pt>
                <c:pt idx="813">
                  <c:v>32.0</c:v>
                </c:pt>
                <c:pt idx="814">
                  <c:v>32.1</c:v>
                </c:pt>
                <c:pt idx="815">
                  <c:v>32.1</c:v>
                </c:pt>
                <c:pt idx="816">
                  <c:v>32.2</c:v>
                </c:pt>
                <c:pt idx="817">
                  <c:v>32.4</c:v>
                </c:pt>
                <c:pt idx="818">
                  <c:v>32.1</c:v>
                </c:pt>
                <c:pt idx="819">
                  <c:v>32.2</c:v>
                </c:pt>
                <c:pt idx="820">
                  <c:v>32.2</c:v>
                </c:pt>
                <c:pt idx="821">
                  <c:v>32.2</c:v>
                </c:pt>
                <c:pt idx="822">
                  <c:v>32.5</c:v>
                </c:pt>
                <c:pt idx="823">
                  <c:v>32.2</c:v>
                </c:pt>
                <c:pt idx="824">
                  <c:v>32.2</c:v>
                </c:pt>
                <c:pt idx="825">
                  <c:v>32.2</c:v>
                </c:pt>
                <c:pt idx="826">
                  <c:v>32.2</c:v>
                </c:pt>
                <c:pt idx="827">
                  <c:v>32.3</c:v>
                </c:pt>
                <c:pt idx="828">
                  <c:v>32.4</c:v>
                </c:pt>
                <c:pt idx="829">
                  <c:v>32.6</c:v>
                </c:pt>
                <c:pt idx="830">
                  <c:v>32.5</c:v>
                </c:pt>
                <c:pt idx="831">
                  <c:v>32.5</c:v>
                </c:pt>
                <c:pt idx="832">
                  <c:v>32.0</c:v>
                </c:pt>
                <c:pt idx="833">
                  <c:v>32.0</c:v>
                </c:pt>
                <c:pt idx="834">
                  <c:v>32.3</c:v>
                </c:pt>
                <c:pt idx="835">
                  <c:v>32.5</c:v>
                </c:pt>
                <c:pt idx="836">
                  <c:v>32.4</c:v>
                </c:pt>
                <c:pt idx="837">
                  <c:v>32.3</c:v>
                </c:pt>
                <c:pt idx="838">
                  <c:v>32.4</c:v>
                </c:pt>
                <c:pt idx="839">
                  <c:v>32.1</c:v>
                </c:pt>
                <c:pt idx="840">
                  <c:v>32.7</c:v>
                </c:pt>
                <c:pt idx="841">
                  <c:v>32.3</c:v>
                </c:pt>
                <c:pt idx="842">
                  <c:v>32.4</c:v>
                </c:pt>
                <c:pt idx="843">
                  <c:v>32.5</c:v>
                </c:pt>
                <c:pt idx="844">
                  <c:v>32.5</c:v>
                </c:pt>
                <c:pt idx="845">
                  <c:v>32.1</c:v>
                </c:pt>
                <c:pt idx="846">
                  <c:v>32.3</c:v>
                </c:pt>
                <c:pt idx="847">
                  <c:v>32.1</c:v>
                </c:pt>
                <c:pt idx="848">
                  <c:v>32.2</c:v>
                </c:pt>
                <c:pt idx="849">
                  <c:v>32.3</c:v>
                </c:pt>
                <c:pt idx="850">
                  <c:v>32.2</c:v>
                </c:pt>
                <c:pt idx="851">
                  <c:v>32.2</c:v>
                </c:pt>
                <c:pt idx="852">
                  <c:v>32.4</c:v>
                </c:pt>
                <c:pt idx="853">
                  <c:v>32.2</c:v>
                </c:pt>
                <c:pt idx="854">
                  <c:v>32.4</c:v>
                </c:pt>
                <c:pt idx="855">
                  <c:v>32.2</c:v>
                </c:pt>
                <c:pt idx="856">
                  <c:v>32.3</c:v>
                </c:pt>
                <c:pt idx="857">
                  <c:v>32.3</c:v>
                </c:pt>
                <c:pt idx="858">
                  <c:v>32.0</c:v>
                </c:pt>
                <c:pt idx="859">
                  <c:v>32.2</c:v>
                </c:pt>
                <c:pt idx="860">
                  <c:v>32.4</c:v>
                </c:pt>
                <c:pt idx="861">
                  <c:v>32.4</c:v>
                </c:pt>
                <c:pt idx="862">
                  <c:v>32.4</c:v>
                </c:pt>
                <c:pt idx="863">
                  <c:v>32.3</c:v>
                </c:pt>
                <c:pt idx="864">
                  <c:v>31.9</c:v>
                </c:pt>
                <c:pt idx="865">
                  <c:v>32.4</c:v>
                </c:pt>
                <c:pt idx="866">
                  <c:v>32.1</c:v>
                </c:pt>
                <c:pt idx="867">
                  <c:v>32.4</c:v>
                </c:pt>
                <c:pt idx="868">
                  <c:v>32.4</c:v>
                </c:pt>
                <c:pt idx="869">
                  <c:v>32.1</c:v>
                </c:pt>
                <c:pt idx="870">
                  <c:v>32.4</c:v>
                </c:pt>
                <c:pt idx="871">
                  <c:v>32.2</c:v>
                </c:pt>
                <c:pt idx="872">
                  <c:v>32.1</c:v>
                </c:pt>
                <c:pt idx="873">
                  <c:v>32.3</c:v>
                </c:pt>
                <c:pt idx="874">
                  <c:v>32.2</c:v>
                </c:pt>
                <c:pt idx="875">
                  <c:v>32.6</c:v>
                </c:pt>
                <c:pt idx="876">
                  <c:v>32.0</c:v>
                </c:pt>
                <c:pt idx="877">
                  <c:v>32.1</c:v>
                </c:pt>
                <c:pt idx="878">
                  <c:v>32.1</c:v>
                </c:pt>
                <c:pt idx="879">
                  <c:v>32.1</c:v>
                </c:pt>
                <c:pt idx="880">
                  <c:v>32.2</c:v>
                </c:pt>
                <c:pt idx="881">
                  <c:v>32.4</c:v>
                </c:pt>
                <c:pt idx="882">
                  <c:v>32.2</c:v>
                </c:pt>
                <c:pt idx="883">
                  <c:v>32.5</c:v>
                </c:pt>
                <c:pt idx="884">
                  <c:v>32.2</c:v>
                </c:pt>
                <c:pt idx="885">
                  <c:v>32.3</c:v>
                </c:pt>
                <c:pt idx="886">
                  <c:v>32.4</c:v>
                </c:pt>
                <c:pt idx="887">
                  <c:v>32.4</c:v>
                </c:pt>
                <c:pt idx="888">
                  <c:v>32.2</c:v>
                </c:pt>
                <c:pt idx="889">
                  <c:v>32.2</c:v>
                </c:pt>
                <c:pt idx="890">
                  <c:v>32.3</c:v>
                </c:pt>
                <c:pt idx="891">
                  <c:v>32.3</c:v>
                </c:pt>
                <c:pt idx="892">
                  <c:v>32.3</c:v>
                </c:pt>
                <c:pt idx="893">
                  <c:v>32.2</c:v>
                </c:pt>
                <c:pt idx="894">
                  <c:v>31.9</c:v>
                </c:pt>
                <c:pt idx="895">
                  <c:v>31.8</c:v>
                </c:pt>
                <c:pt idx="896">
                  <c:v>32.4</c:v>
                </c:pt>
                <c:pt idx="897">
                  <c:v>32.2</c:v>
                </c:pt>
                <c:pt idx="898">
                  <c:v>32.0</c:v>
                </c:pt>
                <c:pt idx="899">
                  <c:v>32.0</c:v>
                </c:pt>
                <c:pt idx="900">
                  <c:v>32.1</c:v>
                </c:pt>
                <c:pt idx="901">
                  <c:v>32.6</c:v>
                </c:pt>
                <c:pt idx="902">
                  <c:v>32.1</c:v>
                </c:pt>
                <c:pt idx="903">
                  <c:v>32.2</c:v>
                </c:pt>
                <c:pt idx="904">
                  <c:v>32.1</c:v>
                </c:pt>
                <c:pt idx="905">
                  <c:v>32.2</c:v>
                </c:pt>
                <c:pt idx="906">
                  <c:v>32.0</c:v>
                </c:pt>
                <c:pt idx="907">
                  <c:v>32.2</c:v>
                </c:pt>
                <c:pt idx="908">
                  <c:v>32.3</c:v>
                </c:pt>
                <c:pt idx="909">
                  <c:v>32.2</c:v>
                </c:pt>
                <c:pt idx="910">
                  <c:v>32.0</c:v>
                </c:pt>
                <c:pt idx="911">
                  <c:v>32.0</c:v>
                </c:pt>
                <c:pt idx="912">
                  <c:v>32.1</c:v>
                </c:pt>
                <c:pt idx="913">
                  <c:v>32.6</c:v>
                </c:pt>
                <c:pt idx="914">
                  <c:v>32.3</c:v>
                </c:pt>
                <c:pt idx="915">
                  <c:v>32.4</c:v>
                </c:pt>
                <c:pt idx="916">
                  <c:v>32.4</c:v>
                </c:pt>
                <c:pt idx="917">
                  <c:v>32.4</c:v>
                </c:pt>
                <c:pt idx="918">
                  <c:v>32.3</c:v>
                </c:pt>
                <c:pt idx="919">
                  <c:v>31.9</c:v>
                </c:pt>
                <c:pt idx="920">
                  <c:v>32.5</c:v>
                </c:pt>
                <c:pt idx="921">
                  <c:v>32.0</c:v>
                </c:pt>
                <c:pt idx="922">
                  <c:v>32.4</c:v>
                </c:pt>
                <c:pt idx="923">
                  <c:v>32.5</c:v>
                </c:pt>
                <c:pt idx="924">
                  <c:v>32.2</c:v>
                </c:pt>
                <c:pt idx="925">
                  <c:v>32.1</c:v>
                </c:pt>
                <c:pt idx="926">
                  <c:v>32.0</c:v>
                </c:pt>
                <c:pt idx="927">
                  <c:v>31.9</c:v>
                </c:pt>
                <c:pt idx="928">
                  <c:v>32.5</c:v>
                </c:pt>
                <c:pt idx="929">
                  <c:v>32.5</c:v>
                </c:pt>
                <c:pt idx="930">
                  <c:v>32.4</c:v>
                </c:pt>
                <c:pt idx="931">
                  <c:v>32.1</c:v>
                </c:pt>
                <c:pt idx="932">
                  <c:v>32.3</c:v>
                </c:pt>
                <c:pt idx="933">
                  <c:v>32.3</c:v>
                </c:pt>
                <c:pt idx="934">
                  <c:v>32.5</c:v>
                </c:pt>
                <c:pt idx="935">
                  <c:v>32.0</c:v>
                </c:pt>
                <c:pt idx="936">
                  <c:v>32.1</c:v>
                </c:pt>
                <c:pt idx="937">
                  <c:v>32.5</c:v>
                </c:pt>
                <c:pt idx="938">
                  <c:v>32.5</c:v>
                </c:pt>
                <c:pt idx="939">
                  <c:v>32.1</c:v>
                </c:pt>
                <c:pt idx="940">
                  <c:v>32.0</c:v>
                </c:pt>
                <c:pt idx="941">
                  <c:v>32.4</c:v>
                </c:pt>
                <c:pt idx="942">
                  <c:v>31.9</c:v>
                </c:pt>
                <c:pt idx="943">
                  <c:v>32.5</c:v>
                </c:pt>
                <c:pt idx="944">
                  <c:v>32.0</c:v>
                </c:pt>
                <c:pt idx="945">
                  <c:v>32.0</c:v>
                </c:pt>
                <c:pt idx="946">
                  <c:v>32.0</c:v>
                </c:pt>
                <c:pt idx="947">
                  <c:v>32.0</c:v>
                </c:pt>
                <c:pt idx="948">
                  <c:v>32.4</c:v>
                </c:pt>
                <c:pt idx="949">
                  <c:v>32.0</c:v>
                </c:pt>
                <c:pt idx="950">
                  <c:v>32.4</c:v>
                </c:pt>
                <c:pt idx="951">
                  <c:v>31.9</c:v>
                </c:pt>
                <c:pt idx="952">
                  <c:v>32.2</c:v>
                </c:pt>
                <c:pt idx="953">
                  <c:v>32.0</c:v>
                </c:pt>
                <c:pt idx="954">
                  <c:v>32.0</c:v>
                </c:pt>
                <c:pt idx="955">
                  <c:v>32.1</c:v>
                </c:pt>
                <c:pt idx="956">
                  <c:v>32.1</c:v>
                </c:pt>
                <c:pt idx="957">
                  <c:v>32.1</c:v>
                </c:pt>
                <c:pt idx="958">
                  <c:v>32.0</c:v>
                </c:pt>
                <c:pt idx="959">
                  <c:v>32.0</c:v>
                </c:pt>
                <c:pt idx="960">
                  <c:v>32.1</c:v>
                </c:pt>
                <c:pt idx="961">
                  <c:v>32.2</c:v>
                </c:pt>
                <c:pt idx="962">
                  <c:v>32.4</c:v>
                </c:pt>
                <c:pt idx="963">
                  <c:v>32.4</c:v>
                </c:pt>
                <c:pt idx="964">
                  <c:v>32.2</c:v>
                </c:pt>
                <c:pt idx="965">
                  <c:v>32.0</c:v>
                </c:pt>
                <c:pt idx="966">
                  <c:v>32.0</c:v>
                </c:pt>
                <c:pt idx="967">
                  <c:v>31.9</c:v>
                </c:pt>
                <c:pt idx="968">
                  <c:v>32.1</c:v>
                </c:pt>
                <c:pt idx="969">
                  <c:v>32.2</c:v>
                </c:pt>
                <c:pt idx="970">
                  <c:v>32.3</c:v>
                </c:pt>
                <c:pt idx="971">
                  <c:v>32.0</c:v>
                </c:pt>
                <c:pt idx="972">
                  <c:v>32.0</c:v>
                </c:pt>
                <c:pt idx="973">
                  <c:v>32.5</c:v>
                </c:pt>
                <c:pt idx="974">
                  <c:v>31.9</c:v>
                </c:pt>
                <c:pt idx="975">
                  <c:v>32.3</c:v>
                </c:pt>
                <c:pt idx="976">
                  <c:v>32.1</c:v>
                </c:pt>
                <c:pt idx="977">
                  <c:v>32.3</c:v>
                </c:pt>
                <c:pt idx="978">
                  <c:v>32.2</c:v>
                </c:pt>
                <c:pt idx="979">
                  <c:v>32.0</c:v>
                </c:pt>
                <c:pt idx="980">
                  <c:v>32.2</c:v>
                </c:pt>
                <c:pt idx="981">
                  <c:v>32.2</c:v>
                </c:pt>
                <c:pt idx="982">
                  <c:v>32.1</c:v>
                </c:pt>
                <c:pt idx="983">
                  <c:v>32.4</c:v>
                </c:pt>
                <c:pt idx="984">
                  <c:v>32.2</c:v>
                </c:pt>
                <c:pt idx="985">
                  <c:v>32.1</c:v>
                </c:pt>
                <c:pt idx="986">
                  <c:v>32.3</c:v>
                </c:pt>
                <c:pt idx="987">
                  <c:v>32.2</c:v>
                </c:pt>
                <c:pt idx="988">
                  <c:v>31.9</c:v>
                </c:pt>
                <c:pt idx="989">
                  <c:v>31.9</c:v>
                </c:pt>
                <c:pt idx="990">
                  <c:v>32.4</c:v>
                </c:pt>
                <c:pt idx="991">
                  <c:v>32.0</c:v>
                </c:pt>
                <c:pt idx="992">
                  <c:v>31.9</c:v>
                </c:pt>
                <c:pt idx="993">
                  <c:v>32.2</c:v>
                </c:pt>
                <c:pt idx="994">
                  <c:v>32.3</c:v>
                </c:pt>
                <c:pt idx="995">
                  <c:v>32.1</c:v>
                </c:pt>
                <c:pt idx="996">
                  <c:v>32.4</c:v>
                </c:pt>
                <c:pt idx="997">
                  <c:v>32.0</c:v>
                </c:pt>
                <c:pt idx="998">
                  <c:v>32.0</c:v>
                </c:pt>
                <c:pt idx="999">
                  <c:v>31.8</c:v>
                </c:pt>
                <c:pt idx="1000">
                  <c:v>32.1</c:v>
                </c:pt>
                <c:pt idx="1001">
                  <c:v>32.1</c:v>
                </c:pt>
                <c:pt idx="1002">
                  <c:v>32.2</c:v>
                </c:pt>
                <c:pt idx="1003">
                  <c:v>32.2</c:v>
                </c:pt>
                <c:pt idx="1004">
                  <c:v>32.2</c:v>
                </c:pt>
                <c:pt idx="1005">
                  <c:v>31.7</c:v>
                </c:pt>
                <c:pt idx="1006">
                  <c:v>32.2</c:v>
                </c:pt>
                <c:pt idx="1007">
                  <c:v>32.3</c:v>
                </c:pt>
                <c:pt idx="1008">
                  <c:v>32.0</c:v>
                </c:pt>
                <c:pt idx="1009">
                  <c:v>31.9</c:v>
                </c:pt>
                <c:pt idx="1010">
                  <c:v>32.3</c:v>
                </c:pt>
                <c:pt idx="1011">
                  <c:v>32.2</c:v>
                </c:pt>
                <c:pt idx="1012">
                  <c:v>32.2</c:v>
                </c:pt>
                <c:pt idx="1013">
                  <c:v>32.1</c:v>
                </c:pt>
                <c:pt idx="1014">
                  <c:v>32.1</c:v>
                </c:pt>
                <c:pt idx="1015">
                  <c:v>31.9</c:v>
                </c:pt>
                <c:pt idx="1016">
                  <c:v>32.0</c:v>
                </c:pt>
                <c:pt idx="1017">
                  <c:v>31.9</c:v>
                </c:pt>
                <c:pt idx="1018">
                  <c:v>32.1</c:v>
                </c:pt>
                <c:pt idx="1019">
                  <c:v>32.2</c:v>
                </c:pt>
                <c:pt idx="1020">
                  <c:v>32.2</c:v>
                </c:pt>
                <c:pt idx="1021">
                  <c:v>32.3</c:v>
                </c:pt>
                <c:pt idx="1022">
                  <c:v>32.0</c:v>
                </c:pt>
                <c:pt idx="1023">
                  <c:v>32.0</c:v>
                </c:pt>
                <c:pt idx="1024">
                  <c:v>32.1</c:v>
                </c:pt>
                <c:pt idx="1025">
                  <c:v>32.2</c:v>
                </c:pt>
                <c:pt idx="1026">
                  <c:v>32.2</c:v>
                </c:pt>
                <c:pt idx="1027">
                  <c:v>32.2</c:v>
                </c:pt>
                <c:pt idx="1028">
                  <c:v>32.1</c:v>
                </c:pt>
                <c:pt idx="1029">
                  <c:v>31.9</c:v>
                </c:pt>
                <c:pt idx="1030">
                  <c:v>32.0</c:v>
                </c:pt>
                <c:pt idx="1031">
                  <c:v>31.7</c:v>
                </c:pt>
                <c:pt idx="1032">
                  <c:v>31.9</c:v>
                </c:pt>
                <c:pt idx="1033">
                  <c:v>31.8</c:v>
                </c:pt>
                <c:pt idx="1034">
                  <c:v>32.0</c:v>
                </c:pt>
                <c:pt idx="1035">
                  <c:v>32.1</c:v>
                </c:pt>
                <c:pt idx="1036">
                  <c:v>31.9</c:v>
                </c:pt>
                <c:pt idx="1037">
                  <c:v>32.1</c:v>
                </c:pt>
                <c:pt idx="1038">
                  <c:v>31.9</c:v>
                </c:pt>
                <c:pt idx="1039">
                  <c:v>32.1</c:v>
                </c:pt>
                <c:pt idx="1040">
                  <c:v>32.2</c:v>
                </c:pt>
                <c:pt idx="1041">
                  <c:v>32.0</c:v>
                </c:pt>
                <c:pt idx="1042">
                  <c:v>31.9</c:v>
                </c:pt>
                <c:pt idx="1043">
                  <c:v>32.0</c:v>
                </c:pt>
                <c:pt idx="1044">
                  <c:v>32.4</c:v>
                </c:pt>
                <c:pt idx="1045">
                  <c:v>31.9</c:v>
                </c:pt>
                <c:pt idx="1046">
                  <c:v>32.1</c:v>
                </c:pt>
                <c:pt idx="1047">
                  <c:v>32.2</c:v>
                </c:pt>
                <c:pt idx="1048">
                  <c:v>32.0</c:v>
                </c:pt>
                <c:pt idx="1049">
                  <c:v>32.3</c:v>
                </c:pt>
                <c:pt idx="1050">
                  <c:v>32.3</c:v>
                </c:pt>
                <c:pt idx="1051">
                  <c:v>32.3</c:v>
                </c:pt>
                <c:pt idx="1052">
                  <c:v>32.2</c:v>
                </c:pt>
                <c:pt idx="1053">
                  <c:v>32.4</c:v>
                </c:pt>
                <c:pt idx="1054">
                  <c:v>32.0</c:v>
                </c:pt>
                <c:pt idx="1055">
                  <c:v>32.0</c:v>
                </c:pt>
                <c:pt idx="1056">
                  <c:v>32.2</c:v>
                </c:pt>
                <c:pt idx="1057">
                  <c:v>31.9</c:v>
                </c:pt>
                <c:pt idx="1058">
                  <c:v>31.9</c:v>
                </c:pt>
                <c:pt idx="1059">
                  <c:v>32.0</c:v>
                </c:pt>
                <c:pt idx="1060">
                  <c:v>32.1</c:v>
                </c:pt>
                <c:pt idx="1061">
                  <c:v>32.0</c:v>
                </c:pt>
                <c:pt idx="1062">
                  <c:v>31.7</c:v>
                </c:pt>
                <c:pt idx="1063">
                  <c:v>32.0</c:v>
                </c:pt>
                <c:pt idx="1064">
                  <c:v>31.8</c:v>
                </c:pt>
                <c:pt idx="1065">
                  <c:v>31.7</c:v>
                </c:pt>
                <c:pt idx="1066">
                  <c:v>32.0</c:v>
                </c:pt>
                <c:pt idx="1067">
                  <c:v>32.0</c:v>
                </c:pt>
                <c:pt idx="1068">
                  <c:v>32.1</c:v>
                </c:pt>
                <c:pt idx="1069">
                  <c:v>32.0</c:v>
                </c:pt>
                <c:pt idx="1070">
                  <c:v>31.9</c:v>
                </c:pt>
                <c:pt idx="1071">
                  <c:v>32.1</c:v>
                </c:pt>
                <c:pt idx="1072">
                  <c:v>32.0</c:v>
                </c:pt>
                <c:pt idx="1073">
                  <c:v>32.0</c:v>
                </c:pt>
                <c:pt idx="1074">
                  <c:v>31.7</c:v>
                </c:pt>
                <c:pt idx="1075">
                  <c:v>31.9</c:v>
                </c:pt>
                <c:pt idx="1076">
                  <c:v>31.9</c:v>
                </c:pt>
                <c:pt idx="1077">
                  <c:v>32.2</c:v>
                </c:pt>
                <c:pt idx="1078">
                  <c:v>31.9</c:v>
                </c:pt>
                <c:pt idx="1079">
                  <c:v>32.1</c:v>
                </c:pt>
                <c:pt idx="1080">
                  <c:v>32.1</c:v>
                </c:pt>
                <c:pt idx="1081">
                  <c:v>32.0</c:v>
                </c:pt>
                <c:pt idx="1082">
                  <c:v>32.2</c:v>
                </c:pt>
                <c:pt idx="1083">
                  <c:v>31.9</c:v>
                </c:pt>
                <c:pt idx="1084">
                  <c:v>31.8</c:v>
                </c:pt>
                <c:pt idx="1085">
                  <c:v>32.1</c:v>
                </c:pt>
                <c:pt idx="1086">
                  <c:v>32.2</c:v>
                </c:pt>
                <c:pt idx="1087">
                  <c:v>32.0</c:v>
                </c:pt>
                <c:pt idx="1088">
                  <c:v>31.9</c:v>
                </c:pt>
                <c:pt idx="1089">
                  <c:v>32.1</c:v>
                </c:pt>
                <c:pt idx="1090">
                  <c:v>32.1</c:v>
                </c:pt>
                <c:pt idx="1091">
                  <c:v>32.0</c:v>
                </c:pt>
                <c:pt idx="1092">
                  <c:v>32.1</c:v>
                </c:pt>
                <c:pt idx="1093">
                  <c:v>32.0</c:v>
                </c:pt>
                <c:pt idx="1094">
                  <c:v>32.2</c:v>
                </c:pt>
                <c:pt idx="1095">
                  <c:v>32.4</c:v>
                </c:pt>
                <c:pt idx="1096">
                  <c:v>32.1</c:v>
                </c:pt>
                <c:pt idx="1097">
                  <c:v>32.0</c:v>
                </c:pt>
                <c:pt idx="1098">
                  <c:v>32.0</c:v>
                </c:pt>
                <c:pt idx="1099">
                  <c:v>31.6</c:v>
                </c:pt>
                <c:pt idx="1100">
                  <c:v>32.0</c:v>
                </c:pt>
                <c:pt idx="1101">
                  <c:v>32.1</c:v>
                </c:pt>
                <c:pt idx="1102">
                  <c:v>32.1</c:v>
                </c:pt>
                <c:pt idx="1103">
                  <c:v>32.0</c:v>
                </c:pt>
                <c:pt idx="1104">
                  <c:v>31.9</c:v>
                </c:pt>
                <c:pt idx="1105">
                  <c:v>31.9</c:v>
                </c:pt>
                <c:pt idx="1106">
                  <c:v>32.1</c:v>
                </c:pt>
                <c:pt idx="1107">
                  <c:v>32.0</c:v>
                </c:pt>
                <c:pt idx="1108">
                  <c:v>32.0</c:v>
                </c:pt>
                <c:pt idx="1109">
                  <c:v>32.1</c:v>
                </c:pt>
                <c:pt idx="1110">
                  <c:v>31.9</c:v>
                </c:pt>
                <c:pt idx="1111">
                  <c:v>32.1</c:v>
                </c:pt>
                <c:pt idx="1112">
                  <c:v>31.9</c:v>
                </c:pt>
                <c:pt idx="1113">
                  <c:v>32.1</c:v>
                </c:pt>
                <c:pt idx="1114">
                  <c:v>31.6</c:v>
                </c:pt>
                <c:pt idx="1115">
                  <c:v>32.0</c:v>
                </c:pt>
                <c:pt idx="1116">
                  <c:v>32.1</c:v>
                </c:pt>
                <c:pt idx="1117">
                  <c:v>31.9</c:v>
                </c:pt>
                <c:pt idx="1118">
                  <c:v>32.0</c:v>
                </c:pt>
                <c:pt idx="1119">
                  <c:v>31.9</c:v>
                </c:pt>
                <c:pt idx="1120">
                  <c:v>31.9</c:v>
                </c:pt>
                <c:pt idx="1121">
                  <c:v>31.9</c:v>
                </c:pt>
                <c:pt idx="1122">
                  <c:v>31.9</c:v>
                </c:pt>
                <c:pt idx="1123">
                  <c:v>32.1</c:v>
                </c:pt>
                <c:pt idx="1124">
                  <c:v>32.3</c:v>
                </c:pt>
                <c:pt idx="1125">
                  <c:v>31.9</c:v>
                </c:pt>
                <c:pt idx="1126">
                  <c:v>31.8</c:v>
                </c:pt>
                <c:pt idx="1127">
                  <c:v>32.4</c:v>
                </c:pt>
                <c:pt idx="1128">
                  <c:v>32.0</c:v>
                </c:pt>
                <c:pt idx="1129">
                  <c:v>32.2</c:v>
                </c:pt>
                <c:pt idx="1130">
                  <c:v>31.9</c:v>
                </c:pt>
                <c:pt idx="1131">
                  <c:v>32.0</c:v>
                </c:pt>
                <c:pt idx="1132">
                  <c:v>32.0</c:v>
                </c:pt>
                <c:pt idx="1133">
                  <c:v>32.0</c:v>
                </c:pt>
                <c:pt idx="1134">
                  <c:v>32.1</c:v>
                </c:pt>
                <c:pt idx="1135">
                  <c:v>31.9</c:v>
                </c:pt>
                <c:pt idx="1136">
                  <c:v>31.9</c:v>
                </c:pt>
                <c:pt idx="1137">
                  <c:v>32.2</c:v>
                </c:pt>
                <c:pt idx="1138">
                  <c:v>32.0</c:v>
                </c:pt>
                <c:pt idx="1139">
                  <c:v>31.8</c:v>
                </c:pt>
                <c:pt idx="1140">
                  <c:v>32.1</c:v>
                </c:pt>
                <c:pt idx="1141">
                  <c:v>32.1</c:v>
                </c:pt>
                <c:pt idx="1142">
                  <c:v>31.9</c:v>
                </c:pt>
                <c:pt idx="1143">
                  <c:v>31.9</c:v>
                </c:pt>
                <c:pt idx="1144">
                  <c:v>31.8</c:v>
                </c:pt>
                <c:pt idx="1145">
                  <c:v>32.1</c:v>
                </c:pt>
                <c:pt idx="1146">
                  <c:v>31.8</c:v>
                </c:pt>
                <c:pt idx="1147">
                  <c:v>31.9</c:v>
                </c:pt>
                <c:pt idx="1148">
                  <c:v>31.9</c:v>
                </c:pt>
                <c:pt idx="1149">
                  <c:v>32.1</c:v>
                </c:pt>
                <c:pt idx="1150">
                  <c:v>31.9</c:v>
                </c:pt>
                <c:pt idx="1151">
                  <c:v>32.0</c:v>
                </c:pt>
                <c:pt idx="1152">
                  <c:v>32.2</c:v>
                </c:pt>
                <c:pt idx="1153">
                  <c:v>31.9</c:v>
                </c:pt>
                <c:pt idx="1154">
                  <c:v>32.0</c:v>
                </c:pt>
                <c:pt idx="1155">
                  <c:v>32.0</c:v>
                </c:pt>
                <c:pt idx="1156">
                  <c:v>31.7</c:v>
                </c:pt>
                <c:pt idx="1157">
                  <c:v>32.0</c:v>
                </c:pt>
                <c:pt idx="1158">
                  <c:v>32.2</c:v>
                </c:pt>
                <c:pt idx="1159">
                  <c:v>31.9</c:v>
                </c:pt>
                <c:pt idx="1160">
                  <c:v>31.8</c:v>
                </c:pt>
                <c:pt idx="1161">
                  <c:v>32.0</c:v>
                </c:pt>
                <c:pt idx="1162">
                  <c:v>31.9</c:v>
                </c:pt>
                <c:pt idx="1163">
                  <c:v>31.9</c:v>
                </c:pt>
                <c:pt idx="1164">
                  <c:v>31.7</c:v>
                </c:pt>
                <c:pt idx="1165">
                  <c:v>32.0</c:v>
                </c:pt>
                <c:pt idx="1166">
                  <c:v>32.0</c:v>
                </c:pt>
                <c:pt idx="1167">
                  <c:v>31.8</c:v>
                </c:pt>
                <c:pt idx="1168">
                  <c:v>31.7</c:v>
                </c:pt>
                <c:pt idx="1169">
                  <c:v>31.9</c:v>
                </c:pt>
                <c:pt idx="1170">
                  <c:v>31.8</c:v>
                </c:pt>
                <c:pt idx="1171">
                  <c:v>31.9</c:v>
                </c:pt>
                <c:pt idx="1172">
                  <c:v>32.2</c:v>
                </c:pt>
                <c:pt idx="1173">
                  <c:v>31.9</c:v>
                </c:pt>
                <c:pt idx="1174">
                  <c:v>32.1</c:v>
                </c:pt>
                <c:pt idx="1175">
                  <c:v>31.9</c:v>
                </c:pt>
                <c:pt idx="1176">
                  <c:v>31.9</c:v>
                </c:pt>
                <c:pt idx="1177">
                  <c:v>31.8</c:v>
                </c:pt>
                <c:pt idx="1178">
                  <c:v>32.0</c:v>
                </c:pt>
                <c:pt idx="1179">
                  <c:v>31.9</c:v>
                </c:pt>
                <c:pt idx="1180">
                  <c:v>32.1</c:v>
                </c:pt>
                <c:pt idx="1181">
                  <c:v>31.8</c:v>
                </c:pt>
                <c:pt idx="1182">
                  <c:v>32.0</c:v>
                </c:pt>
                <c:pt idx="1183">
                  <c:v>31.8</c:v>
                </c:pt>
                <c:pt idx="1184">
                  <c:v>31.9</c:v>
                </c:pt>
                <c:pt idx="1185">
                  <c:v>32.0</c:v>
                </c:pt>
                <c:pt idx="1186">
                  <c:v>32.0</c:v>
                </c:pt>
                <c:pt idx="1187">
                  <c:v>32.2</c:v>
                </c:pt>
                <c:pt idx="1188">
                  <c:v>31.9</c:v>
                </c:pt>
                <c:pt idx="1189">
                  <c:v>31.8</c:v>
                </c:pt>
                <c:pt idx="1190">
                  <c:v>31.6</c:v>
                </c:pt>
                <c:pt idx="1191">
                  <c:v>31.9</c:v>
                </c:pt>
                <c:pt idx="1192">
                  <c:v>32.0</c:v>
                </c:pt>
                <c:pt idx="1193">
                  <c:v>31.7</c:v>
                </c:pt>
                <c:pt idx="1194">
                  <c:v>31.8</c:v>
                </c:pt>
                <c:pt idx="1195">
                  <c:v>32.0</c:v>
                </c:pt>
                <c:pt idx="1196">
                  <c:v>31.9</c:v>
                </c:pt>
                <c:pt idx="1197">
                  <c:v>32.0</c:v>
                </c:pt>
                <c:pt idx="1198">
                  <c:v>32.0</c:v>
                </c:pt>
                <c:pt idx="1199">
                  <c:v>32.0</c:v>
                </c:pt>
                <c:pt idx="1200">
                  <c:v>31.9</c:v>
                </c:pt>
                <c:pt idx="1201">
                  <c:v>31.8</c:v>
                </c:pt>
                <c:pt idx="1202">
                  <c:v>31.8</c:v>
                </c:pt>
                <c:pt idx="1203">
                  <c:v>31.7</c:v>
                </c:pt>
                <c:pt idx="1204">
                  <c:v>31.9</c:v>
                </c:pt>
                <c:pt idx="1205">
                  <c:v>32.0</c:v>
                </c:pt>
                <c:pt idx="1206">
                  <c:v>31.8</c:v>
                </c:pt>
                <c:pt idx="1207">
                  <c:v>32.1</c:v>
                </c:pt>
                <c:pt idx="1208">
                  <c:v>31.8</c:v>
                </c:pt>
                <c:pt idx="1209">
                  <c:v>32.0</c:v>
                </c:pt>
                <c:pt idx="1210">
                  <c:v>32.2</c:v>
                </c:pt>
                <c:pt idx="1211">
                  <c:v>32.0</c:v>
                </c:pt>
                <c:pt idx="1212">
                  <c:v>32.0</c:v>
                </c:pt>
                <c:pt idx="1213">
                  <c:v>31.9</c:v>
                </c:pt>
                <c:pt idx="1214">
                  <c:v>31.9</c:v>
                </c:pt>
                <c:pt idx="1215">
                  <c:v>32.0</c:v>
                </c:pt>
                <c:pt idx="1216">
                  <c:v>31.9</c:v>
                </c:pt>
                <c:pt idx="1217">
                  <c:v>31.8</c:v>
                </c:pt>
                <c:pt idx="1218">
                  <c:v>31.9</c:v>
                </c:pt>
                <c:pt idx="1219">
                  <c:v>31.8</c:v>
                </c:pt>
                <c:pt idx="1220">
                  <c:v>31.8</c:v>
                </c:pt>
                <c:pt idx="1221">
                  <c:v>31.9</c:v>
                </c:pt>
                <c:pt idx="1222">
                  <c:v>32.0</c:v>
                </c:pt>
                <c:pt idx="1223">
                  <c:v>31.9</c:v>
                </c:pt>
                <c:pt idx="1224">
                  <c:v>31.8</c:v>
                </c:pt>
                <c:pt idx="1225">
                  <c:v>32.0</c:v>
                </c:pt>
                <c:pt idx="1226">
                  <c:v>31.6</c:v>
                </c:pt>
                <c:pt idx="1227">
                  <c:v>31.9</c:v>
                </c:pt>
                <c:pt idx="1228">
                  <c:v>31.7</c:v>
                </c:pt>
                <c:pt idx="1229">
                  <c:v>31.9</c:v>
                </c:pt>
                <c:pt idx="1230">
                  <c:v>32.2</c:v>
                </c:pt>
                <c:pt idx="1231">
                  <c:v>32.1</c:v>
                </c:pt>
                <c:pt idx="1232">
                  <c:v>32.0</c:v>
                </c:pt>
                <c:pt idx="1233">
                  <c:v>32.0</c:v>
                </c:pt>
                <c:pt idx="1234">
                  <c:v>32.1</c:v>
                </c:pt>
                <c:pt idx="1235">
                  <c:v>31.9</c:v>
                </c:pt>
                <c:pt idx="1236">
                  <c:v>32.0</c:v>
                </c:pt>
                <c:pt idx="1237">
                  <c:v>31.7</c:v>
                </c:pt>
                <c:pt idx="1238">
                  <c:v>31.9</c:v>
                </c:pt>
                <c:pt idx="1239">
                  <c:v>31.8</c:v>
                </c:pt>
                <c:pt idx="1240">
                  <c:v>31.9</c:v>
                </c:pt>
                <c:pt idx="1241">
                  <c:v>31.7</c:v>
                </c:pt>
                <c:pt idx="1242">
                  <c:v>32.0</c:v>
                </c:pt>
                <c:pt idx="1243">
                  <c:v>32.0</c:v>
                </c:pt>
                <c:pt idx="1244">
                  <c:v>31.9</c:v>
                </c:pt>
                <c:pt idx="1245">
                  <c:v>31.7</c:v>
                </c:pt>
                <c:pt idx="1246">
                  <c:v>31.9</c:v>
                </c:pt>
                <c:pt idx="1247">
                  <c:v>31.8</c:v>
                </c:pt>
                <c:pt idx="1248">
                  <c:v>31.9</c:v>
                </c:pt>
                <c:pt idx="1249">
                  <c:v>31.9</c:v>
                </c:pt>
                <c:pt idx="1250">
                  <c:v>32.0</c:v>
                </c:pt>
                <c:pt idx="1251">
                  <c:v>31.8</c:v>
                </c:pt>
                <c:pt idx="1252">
                  <c:v>31.9</c:v>
                </c:pt>
                <c:pt idx="1253">
                  <c:v>31.9</c:v>
                </c:pt>
                <c:pt idx="1254">
                  <c:v>32.1</c:v>
                </c:pt>
                <c:pt idx="1255">
                  <c:v>31.8</c:v>
                </c:pt>
                <c:pt idx="1256">
                  <c:v>32.1</c:v>
                </c:pt>
                <c:pt idx="1257">
                  <c:v>31.7</c:v>
                </c:pt>
                <c:pt idx="1258">
                  <c:v>31.8</c:v>
                </c:pt>
                <c:pt idx="1259">
                  <c:v>31.7</c:v>
                </c:pt>
                <c:pt idx="1260">
                  <c:v>32.1</c:v>
                </c:pt>
                <c:pt idx="1261">
                  <c:v>31.5</c:v>
                </c:pt>
                <c:pt idx="1262">
                  <c:v>31.8</c:v>
                </c:pt>
                <c:pt idx="1263">
                  <c:v>32.0</c:v>
                </c:pt>
                <c:pt idx="1264">
                  <c:v>32.0</c:v>
                </c:pt>
                <c:pt idx="1265">
                  <c:v>32.0</c:v>
                </c:pt>
                <c:pt idx="1266">
                  <c:v>32.1</c:v>
                </c:pt>
                <c:pt idx="1267">
                  <c:v>31.9</c:v>
                </c:pt>
                <c:pt idx="1268">
                  <c:v>31.9</c:v>
                </c:pt>
                <c:pt idx="1269">
                  <c:v>32.0</c:v>
                </c:pt>
                <c:pt idx="1270">
                  <c:v>31.9</c:v>
                </c:pt>
                <c:pt idx="1271">
                  <c:v>31.8</c:v>
                </c:pt>
                <c:pt idx="1272">
                  <c:v>31.7</c:v>
                </c:pt>
                <c:pt idx="1273">
                  <c:v>32.0</c:v>
                </c:pt>
                <c:pt idx="1274">
                  <c:v>32.0</c:v>
                </c:pt>
                <c:pt idx="1275">
                  <c:v>32.0</c:v>
                </c:pt>
                <c:pt idx="1276">
                  <c:v>31.9</c:v>
                </c:pt>
                <c:pt idx="1277">
                  <c:v>31.9</c:v>
                </c:pt>
                <c:pt idx="1278">
                  <c:v>31.7</c:v>
                </c:pt>
                <c:pt idx="1279">
                  <c:v>32.1</c:v>
                </c:pt>
                <c:pt idx="1280">
                  <c:v>31.8</c:v>
                </c:pt>
                <c:pt idx="1281">
                  <c:v>31.7</c:v>
                </c:pt>
                <c:pt idx="1282">
                  <c:v>31.6</c:v>
                </c:pt>
                <c:pt idx="1283">
                  <c:v>31.8</c:v>
                </c:pt>
                <c:pt idx="1284">
                  <c:v>31.8</c:v>
                </c:pt>
                <c:pt idx="1285">
                  <c:v>31.8</c:v>
                </c:pt>
                <c:pt idx="1286">
                  <c:v>32.1</c:v>
                </c:pt>
                <c:pt idx="1287">
                  <c:v>31.9</c:v>
                </c:pt>
                <c:pt idx="1288">
                  <c:v>31.7</c:v>
                </c:pt>
                <c:pt idx="1289">
                  <c:v>31.8</c:v>
                </c:pt>
                <c:pt idx="1290">
                  <c:v>31.9</c:v>
                </c:pt>
                <c:pt idx="1291">
                  <c:v>31.6</c:v>
                </c:pt>
                <c:pt idx="1292">
                  <c:v>32.1</c:v>
                </c:pt>
                <c:pt idx="1293">
                  <c:v>31.9</c:v>
                </c:pt>
                <c:pt idx="1294">
                  <c:v>31.8</c:v>
                </c:pt>
                <c:pt idx="1295">
                  <c:v>31.8</c:v>
                </c:pt>
                <c:pt idx="1296">
                  <c:v>32.1</c:v>
                </c:pt>
                <c:pt idx="1297">
                  <c:v>31.9</c:v>
                </c:pt>
                <c:pt idx="1298">
                  <c:v>31.8</c:v>
                </c:pt>
                <c:pt idx="1299">
                  <c:v>31.7</c:v>
                </c:pt>
                <c:pt idx="1300">
                  <c:v>31.8</c:v>
                </c:pt>
                <c:pt idx="1301">
                  <c:v>31.5</c:v>
                </c:pt>
                <c:pt idx="1302">
                  <c:v>31.8</c:v>
                </c:pt>
                <c:pt idx="1303">
                  <c:v>31.7</c:v>
                </c:pt>
                <c:pt idx="1304">
                  <c:v>31.8</c:v>
                </c:pt>
                <c:pt idx="1305">
                  <c:v>31.9</c:v>
                </c:pt>
                <c:pt idx="1306">
                  <c:v>31.6</c:v>
                </c:pt>
                <c:pt idx="1307">
                  <c:v>31.8</c:v>
                </c:pt>
                <c:pt idx="1308">
                  <c:v>31.8</c:v>
                </c:pt>
                <c:pt idx="1309">
                  <c:v>32.0</c:v>
                </c:pt>
                <c:pt idx="1310">
                  <c:v>31.8</c:v>
                </c:pt>
                <c:pt idx="1311">
                  <c:v>32.0</c:v>
                </c:pt>
                <c:pt idx="1312">
                  <c:v>31.8</c:v>
                </c:pt>
                <c:pt idx="1313">
                  <c:v>31.7</c:v>
                </c:pt>
                <c:pt idx="1314">
                  <c:v>31.8</c:v>
                </c:pt>
                <c:pt idx="1315">
                  <c:v>31.8</c:v>
                </c:pt>
                <c:pt idx="1316">
                  <c:v>31.8</c:v>
                </c:pt>
                <c:pt idx="1317">
                  <c:v>32.0</c:v>
                </c:pt>
                <c:pt idx="1318">
                  <c:v>31.9</c:v>
                </c:pt>
                <c:pt idx="1319">
                  <c:v>31.8</c:v>
                </c:pt>
                <c:pt idx="1320">
                  <c:v>31.9</c:v>
                </c:pt>
                <c:pt idx="1321">
                  <c:v>31.8</c:v>
                </c:pt>
                <c:pt idx="1322">
                  <c:v>31.6</c:v>
                </c:pt>
                <c:pt idx="1323">
                  <c:v>31.8</c:v>
                </c:pt>
                <c:pt idx="1324">
                  <c:v>31.9</c:v>
                </c:pt>
                <c:pt idx="1325">
                  <c:v>31.7</c:v>
                </c:pt>
                <c:pt idx="1326">
                  <c:v>31.8</c:v>
                </c:pt>
                <c:pt idx="1327">
                  <c:v>31.9</c:v>
                </c:pt>
                <c:pt idx="1328">
                  <c:v>31.7</c:v>
                </c:pt>
                <c:pt idx="1329">
                  <c:v>31.8</c:v>
                </c:pt>
                <c:pt idx="1330">
                  <c:v>32.0</c:v>
                </c:pt>
                <c:pt idx="1331">
                  <c:v>31.8</c:v>
                </c:pt>
                <c:pt idx="1332">
                  <c:v>31.8</c:v>
                </c:pt>
                <c:pt idx="1333">
                  <c:v>31.7</c:v>
                </c:pt>
                <c:pt idx="1334">
                  <c:v>31.6</c:v>
                </c:pt>
                <c:pt idx="1335">
                  <c:v>32.0</c:v>
                </c:pt>
                <c:pt idx="1336">
                  <c:v>31.7</c:v>
                </c:pt>
                <c:pt idx="1337">
                  <c:v>31.6</c:v>
                </c:pt>
                <c:pt idx="1338">
                  <c:v>31.7</c:v>
                </c:pt>
                <c:pt idx="1339">
                  <c:v>32.1</c:v>
                </c:pt>
                <c:pt idx="1340">
                  <c:v>31.7</c:v>
                </c:pt>
                <c:pt idx="1341">
                  <c:v>31.8</c:v>
                </c:pt>
                <c:pt idx="1342">
                  <c:v>31.7</c:v>
                </c:pt>
                <c:pt idx="1343">
                  <c:v>31.8</c:v>
                </c:pt>
                <c:pt idx="1344">
                  <c:v>31.8</c:v>
                </c:pt>
                <c:pt idx="1345">
                  <c:v>31.7</c:v>
                </c:pt>
                <c:pt idx="1346">
                  <c:v>31.9</c:v>
                </c:pt>
                <c:pt idx="1347">
                  <c:v>31.7</c:v>
                </c:pt>
                <c:pt idx="1348">
                  <c:v>32.0</c:v>
                </c:pt>
                <c:pt idx="1349">
                  <c:v>31.8</c:v>
                </c:pt>
                <c:pt idx="1350">
                  <c:v>31.8</c:v>
                </c:pt>
                <c:pt idx="1351">
                  <c:v>31.6</c:v>
                </c:pt>
                <c:pt idx="1352">
                  <c:v>31.9</c:v>
                </c:pt>
                <c:pt idx="1353">
                  <c:v>31.6</c:v>
                </c:pt>
                <c:pt idx="1354">
                  <c:v>31.6</c:v>
                </c:pt>
                <c:pt idx="1355">
                  <c:v>31.8</c:v>
                </c:pt>
                <c:pt idx="1356">
                  <c:v>31.9</c:v>
                </c:pt>
                <c:pt idx="1357">
                  <c:v>31.7</c:v>
                </c:pt>
                <c:pt idx="1358">
                  <c:v>31.7</c:v>
                </c:pt>
                <c:pt idx="1359">
                  <c:v>31.7</c:v>
                </c:pt>
                <c:pt idx="1360">
                  <c:v>31.5</c:v>
                </c:pt>
                <c:pt idx="1361">
                  <c:v>31.9</c:v>
                </c:pt>
                <c:pt idx="1362">
                  <c:v>31.9</c:v>
                </c:pt>
                <c:pt idx="1363">
                  <c:v>31.7</c:v>
                </c:pt>
                <c:pt idx="1364">
                  <c:v>31.8</c:v>
                </c:pt>
                <c:pt idx="1365">
                  <c:v>31.8</c:v>
                </c:pt>
                <c:pt idx="1366">
                  <c:v>31.8</c:v>
                </c:pt>
                <c:pt idx="1367">
                  <c:v>32.1</c:v>
                </c:pt>
                <c:pt idx="1368">
                  <c:v>31.8</c:v>
                </c:pt>
                <c:pt idx="1369">
                  <c:v>31.9</c:v>
                </c:pt>
                <c:pt idx="1370">
                  <c:v>31.5</c:v>
                </c:pt>
                <c:pt idx="1371">
                  <c:v>31.8</c:v>
                </c:pt>
                <c:pt idx="1372">
                  <c:v>31.8</c:v>
                </c:pt>
                <c:pt idx="1373">
                  <c:v>31.6</c:v>
                </c:pt>
                <c:pt idx="1374">
                  <c:v>31.6</c:v>
                </c:pt>
                <c:pt idx="1375">
                  <c:v>31.9</c:v>
                </c:pt>
                <c:pt idx="1376">
                  <c:v>31.7</c:v>
                </c:pt>
                <c:pt idx="1377">
                  <c:v>31.5</c:v>
                </c:pt>
                <c:pt idx="1378">
                  <c:v>31.8</c:v>
                </c:pt>
                <c:pt idx="1379">
                  <c:v>31.8</c:v>
                </c:pt>
                <c:pt idx="1380">
                  <c:v>31.9</c:v>
                </c:pt>
                <c:pt idx="1381">
                  <c:v>31.8</c:v>
                </c:pt>
                <c:pt idx="1382">
                  <c:v>31.7</c:v>
                </c:pt>
                <c:pt idx="1383">
                  <c:v>31.5</c:v>
                </c:pt>
                <c:pt idx="1384">
                  <c:v>31.7</c:v>
                </c:pt>
                <c:pt idx="1385">
                  <c:v>31.9</c:v>
                </c:pt>
                <c:pt idx="1386">
                  <c:v>31.6</c:v>
                </c:pt>
                <c:pt idx="1387">
                  <c:v>31.8</c:v>
                </c:pt>
                <c:pt idx="1388">
                  <c:v>32.0</c:v>
                </c:pt>
                <c:pt idx="1389">
                  <c:v>31.9</c:v>
                </c:pt>
                <c:pt idx="1390">
                  <c:v>31.8</c:v>
                </c:pt>
                <c:pt idx="1391">
                  <c:v>31.6</c:v>
                </c:pt>
                <c:pt idx="1392">
                  <c:v>31.8</c:v>
                </c:pt>
                <c:pt idx="1393">
                  <c:v>31.6</c:v>
                </c:pt>
                <c:pt idx="1394">
                  <c:v>31.7</c:v>
                </c:pt>
                <c:pt idx="1395">
                  <c:v>31.6</c:v>
                </c:pt>
                <c:pt idx="1396">
                  <c:v>31.8</c:v>
                </c:pt>
                <c:pt idx="1397">
                  <c:v>31.5</c:v>
                </c:pt>
                <c:pt idx="1398">
                  <c:v>31.7</c:v>
                </c:pt>
                <c:pt idx="1399">
                  <c:v>31.5</c:v>
                </c:pt>
                <c:pt idx="1400">
                  <c:v>31.7</c:v>
                </c:pt>
                <c:pt idx="1401">
                  <c:v>31.5</c:v>
                </c:pt>
                <c:pt idx="1402">
                  <c:v>32.0</c:v>
                </c:pt>
                <c:pt idx="1403">
                  <c:v>31.8</c:v>
                </c:pt>
                <c:pt idx="1404">
                  <c:v>31.9</c:v>
                </c:pt>
                <c:pt idx="1405">
                  <c:v>31.7</c:v>
                </c:pt>
                <c:pt idx="1406">
                  <c:v>31.7</c:v>
                </c:pt>
                <c:pt idx="1407">
                  <c:v>31.5</c:v>
                </c:pt>
                <c:pt idx="1408">
                  <c:v>31.7</c:v>
                </c:pt>
                <c:pt idx="1409">
                  <c:v>31.8</c:v>
                </c:pt>
                <c:pt idx="1410">
                  <c:v>31.8</c:v>
                </c:pt>
                <c:pt idx="1411">
                  <c:v>31.8</c:v>
                </c:pt>
                <c:pt idx="1412">
                  <c:v>31.8</c:v>
                </c:pt>
                <c:pt idx="1413">
                  <c:v>31.6</c:v>
                </c:pt>
                <c:pt idx="1414">
                  <c:v>31.8</c:v>
                </c:pt>
                <c:pt idx="1415">
                  <c:v>31.7</c:v>
                </c:pt>
                <c:pt idx="1416">
                  <c:v>31.9</c:v>
                </c:pt>
                <c:pt idx="1417">
                  <c:v>31.7</c:v>
                </c:pt>
                <c:pt idx="1418">
                  <c:v>31.6</c:v>
                </c:pt>
                <c:pt idx="1419">
                  <c:v>31.7</c:v>
                </c:pt>
                <c:pt idx="1420">
                  <c:v>31.6</c:v>
                </c:pt>
                <c:pt idx="1421">
                  <c:v>32.0</c:v>
                </c:pt>
                <c:pt idx="1422">
                  <c:v>31.7</c:v>
                </c:pt>
                <c:pt idx="1423">
                  <c:v>31.5</c:v>
                </c:pt>
                <c:pt idx="1424">
                  <c:v>31.7</c:v>
                </c:pt>
                <c:pt idx="1425">
                  <c:v>31.7</c:v>
                </c:pt>
                <c:pt idx="1426">
                  <c:v>31.8</c:v>
                </c:pt>
                <c:pt idx="1427">
                  <c:v>31.8</c:v>
                </c:pt>
                <c:pt idx="1428">
                  <c:v>31.7</c:v>
                </c:pt>
                <c:pt idx="1429">
                  <c:v>31.7</c:v>
                </c:pt>
                <c:pt idx="1430">
                  <c:v>31.8</c:v>
                </c:pt>
                <c:pt idx="1431">
                  <c:v>31.8</c:v>
                </c:pt>
                <c:pt idx="1432">
                  <c:v>31.6</c:v>
                </c:pt>
                <c:pt idx="1433">
                  <c:v>31.8</c:v>
                </c:pt>
                <c:pt idx="1434">
                  <c:v>31.8</c:v>
                </c:pt>
                <c:pt idx="1435">
                  <c:v>31.6</c:v>
                </c:pt>
                <c:pt idx="1436">
                  <c:v>31.8</c:v>
                </c:pt>
                <c:pt idx="1437">
                  <c:v>31.5</c:v>
                </c:pt>
                <c:pt idx="1438">
                  <c:v>31.9</c:v>
                </c:pt>
                <c:pt idx="1439">
                  <c:v>31.7</c:v>
                </c:pt>
                <c:pt idx="1440">
                  <c:v>32.1</c:v>
                </c:pt>
                <c:pt idx="1441">
                  <c:v>31.5</c:v>
                </c:pt>
                <c:pt idx="1442">
                  <c:v>31.8</c:v>
                </c:pt>
                <c:pt idx="1443">
                  <c:v>31.8</c:v>
                </c:pt>
                <c:pt idx="1444">
                  <c:v>31.7</c:v>
                </c:pt>
                <c:pt idx="1445">
                  <c:v>31.4</c:v>
                </c:pt>
                <c:pt idx="1446">
                  <c:v>31.7</c:v>
                </c:pt>
                <c:pt idx="1447">
                  <c:v>31.9</c:v>
                </c:pt>
                <c:pt idx="1448">
                  <c:v>31.8</c:v>
                </c:pt>
                <c:pt idx="1449">
                  <c:v>31.8</c:v>
                </c:pt>
                <c:pt idx="1450">
                  <c:v>31.6</c:v>
                </c:pt>
                <c:pt idx="1451">
                  <c:v>31.9</c:v>
                </c:pt>
                <c:pt idx="1452">
                  <c:v>31.8</c:v>
                </c:pt>
                <c:pt idx="1453">
                  <c:v>31.7</c:v>
                </c:pt>
                <c:pt idx="1454">
                  <c:v>32.0</c:v>
                </c:pt>
                <c:pt idx="1455">
                  <c:v>31.9</c:v>
                </c:pt>
                <c:pt idx="1456">
                  <c:v>31.8</c:v>
                </c:pt>
                <c:pt idx="1457">
                  <c:v>31.8</c:v>
                </c:pt>
                <c:pt idx="1458">
                  <c:v>31.8</c:v>
                </c:pt>
                <c:pt idx="1459">
                  <c:v>31.8</c:v>
                </c:pt>
                <c:pt idx="1460">
                  <c:v>31.7</c:v>
                </c:pt>
                <c:pt idx="1461">
                  <c:v>31.7</c:v>
                </c:pt>
                <c:pt idx="1462">
                  <c:v>31.7</c:v>
                </c:pt>
                <c:pt idx="1463">
                  <c:v>31.5</c:v>
                </c:pt>
                <c:pt idx="1464">
                  <c:v>31.7</c:v>
                </c:pt>
                <c:pt idx="1465">
                  <c:v>31.6</c:v>
                </c:pt>
                <c:pt idx="1466">
                  <c:v>31.7</c:v>
                </c:pt>
                <c:pt idx="1467">
                  <c:v>31.8</c:v>
                </c:pt>
                <c:pt idx="1468">
                  <c:v>31.6</c:v>
                </c:pt>
                <c:pt idx="1469">
                  <c:v>31.6</c:v>
                </c:pt>
                <c:pt idx="1470">
                  <c:v>31.7</c:v>
                </c:pt>
                <c:pt idx="1471">
                  <c:v>31.8</c:v>
                </c:pt>
                <c:pt idx="1472">
                  <c:v>31.8</c:v>
                </c:pt>
                <c:pt idx="1473">
                  <c:v>31.8</c:v>
                </c:pt>
                <c:pt idx="1474">
                  <c:v>31.8</c:v>
                </c:pt>
                <c:pt idx="1475">
                  <c:v>31.7</c:v>
                </c:pt>
                <c:pt idx="1476">
                  <c:v>31.9</c:v>
                </c:pt>
                <c:pt idx="1477">
                  <c:v>31.6</c:v>
                </c:pt>
                <c:pt idx="1478">
                  <c:v>31.6</c:v>
                </c:pt>
                <c:pt idx="1479">
                  <c:v>31.7</c:v>
                </c:pt>
                <c:pt idx="1480">
                  <c:v>31.7</c:v>
                </c:pt>
                <c:pt idx="1481">
                  <c:v>31.6</c:v>
                </c:pt>
                <c:pt idx="1482">
                  <c:v>31.6</c:v>
                </c:pt>
                <c:pt idx="1483">
                  <c:v>31.7</c:v>
                </c:pt>
                <c:pt idx="1484">
                  <c:v>31.5</c:v>
                </c:pt>
                <c:pt idx="1485">
                  <c:v>31.7</c:v>
                </c:pt>
                <c:pt idx="1486">
                  <c:v>31.6</c:v>
                </c:pt>
                <c:pt idx="1487">
                  <c:v>31.7</c:v>
                </c:pt>
                <c:pt idx="1488">
                  <c:v>31.5</c:v>
                </c:pt>
                <c:pt idx="1489">
                  <c:v>31.6</c:v>
                </c:pt>
                <c:pt idx="1490">
                  <c:v>31.6</c:v>
                </c:pt>
                <c:pt idx="1491">
                  <c:v>31.7</c:v>
                </c:pt>
                <c:pt idx="1492">
                  <c:v>31.5</c:v>
                </c:pt>
                <c:pt idx="1493">
                  <c:v>31.8</c:v>
                </c:pt>
                <c:pt idx="1494">
                  <c:v>31.6</c:v>
                </c:pt>
                <c:pt idx="1495">
                  <c:v>31.5</c:v>
                </c:pt>
                <c:pt idx="1496">
                  <c:v>31.6</c:v>
                </c:pt>
                <c:pt idx="1497">
                  <c:v>31.6</c:v>
                </c:pt>
                <c:pt idx="1498">
                  <c:v>31.7</c:v>
                </c:pt>
                <c:pt idx="1499">
                  <c:v>31.5</c:v>
                </c:pt>
                <c:pt idx="1500">
                  <c:v>31.5</c:v>
                </c:pt>
                <c:pt idx="1501">
                  <c:v>31.4</c:v>
                </c:pt>
                <c:pt idx="1502">
                  <c:v>31.4</c:v>
                </c:pt>
                <c:pt idx="1503">
                  <c:v>31.7</c:v>
                </c:pt>
                <c:pt idx="1504">
                  <c:v>31.7</c:v>
                </c:pt>
                <c:pt idx="1505">
                  <c:v>31.4</c:v>
                </c:pt>
                <c:pt idx="1506">
                  <c:v>31.6</c:v>
                </c:pt>
                <c:pt idx="1507">
                  <c:v>31.7</c:v>
                </c:pt>
                <c:pt idx="1508">
                  <c:v>31.6</c:v>
                </c:pt>
                <c:pt idx="1509">
                  <c:v>31.6</c:v>
                </c:pt>
                <c:pt idx="1510">
                  <c:v>31.8</c:v>
                </c:pt>
                <c:pt idx="1511">
                  <c:v>31.7</c:v>
                </c:pt>
                <c:pt idx="1512">
                  <c:v>31.6</c:v>
                </c:pt>
                <c:pt idx="1513">
                  <c:v>31.5</c:v>
                </c:pt>
                <c:pt idx="1514">
                  <c:v>31.5</c:v>
                </c:pt>
                <c:pt idx="1515">
                  <c:v>31.5</c:v>
                </c:pt>
                <c:pt idx="1516">
                  <c:v>31.7</c:v>
                </c:pt>
                <c:pt idx="1517">
                  <c:v>31.5</c:v>
                </c:pt>
                <c:pt idx="1518">
                  <c:v>31.6</c:v>
                </c:pt>
                <c:pt idx="1519">
                  <c:v>31.6</c:v>
                </c:pt>
                <c:pt idx="1520">
                  <c:v>31.6</c:v>
                </c:pt>
                <c:pt idx="1521">
                  <c:v>31.7</c:v>
                </c:pt>
                <c:pt idx="1522">
                  <c:v>31.6</c:v>
                </c:pt>
                <c:pt idx="1523">
                  <c:v>31.8</c:v>
                </c:pt>
                <c:pt idx="1524">
                  <c:v>31.7</c:v>
                </c:pt>
                <c:pt idx="1525">
                  <c:v>31.6</c:v>
                </c:pt>
                <c:pt idx="1526">
                  <c:v>31.6</c:v>
                </c:pt>
                <c:pt idx="1527">
                  <c:v>31.8</c:v>
                </c:pt>
                <c:pt idx="1528">
                  <c:v>31.8</c:v>
                </c:pt>
                <c:pt idx="1529">
                  <c:v>31.4</c:v>
                </c:pt>
                <c:pt idx="1530">
                  <c:v>31.6</c:v>
                </c:pt>
                <c:pt idx="1531">
                  <c:v>31.5</c:v>
                </c:pt>
                <c:pt idx="1532">
                  <c:v>31.5</c:v>
                </c:pt>
                <c:pt idx="1533">
                  <c:v>31.4</c:v>
                </c:pt>
                <c:pt idx="1534">
                  <c:v>31.6</c:v>
                </c:pt>
                <c:pt idx="1535">
                  <c:v>31.7</c:v>
                </c:pt>
                <c:pt idx="1536">
                  <c:v>31.6</c:v>
                </c:pt>
                <c:pt idx="1537">
                  <c:v>31.6</c:v>
                </c:pt>
                <c:pt idx="1538">
                  <c:v>31.6</c:v>
                </c:pt>
                <c:pt idx="1539">
                  <c:v>31.5</c:v>
                </c:pt>
                <c:pt idx="1540">
                  <c:v>31.7</c:v>
                </c:pt>
                <c:pt idx="1541">
                  <c:v>31.6</c:v>
                </c:pt>
                <c:pt idx="1542">
                  <c:v>31.6</c:v>
                </c:pt>
                <c:pt idx="1543">
                  <c:v>31.4</c:v>
                </c:pt>
                <c:pt idx="1544">
                  <c:v>31.7</c:v>
                </c:pt>
                <c:pt idx="1545">
                  <c:v>31.7</c:v>
                </c:pt>
                <c:pt idx="1546">
                  <c:v>31.6</c:v>
                </c:pt>
                <c:pt idx="1547">
                  <c:v>31.8</c:v>
                </c:pt>
                <c:pt idx="1548">
                  <c:v>31.7</c:v>
                </c:pt>
                <c:pt idx="1549">
                  <c:v>31.7</c:v>
                </c:pt>
                <c:pt idx="1550">
                  <c:v>31.5</c:v>
                </c:pt>
                <c:pt idx="1551">
                  <c:v>31.7</c:v>
                </c:pt>
                <c:pt idx="1552">
                  <c:v>31.5</c:v>
                </c:pt>
                <c:pt idx="1553">
                  <c:v>31.6</c:v>
                </c:pt>
                <c:pt idx="1554">
                  <c:v>31.6</c:v>
                </c:pt>
                <c:pt idx="1555">
                  <c:v>31.6</c:v>
                </c:pt>
                <c:pt idx="1556">
                  <c:v>31.6</c:v>
                </c:pt>
                <c:pt idx="1557">
                  <c:v>31.7</c:v>
                </c:pt>
                <c:pt idx="1558">
                  <c:v>31.5</c:v>
                </c:pt>
                <c:pt idx="1559">
                  <c:v>31.5</c:v>
                </c:pt>
                <c:pt idx="1560">
                  <c:v>31.5</c:v>
                </c:pt>
                <c:pt idx="1561">
                  <c:v>31.5</c:v>
                </c:pt>
                <c:pt idx="1562">
                  <c:v>31.4</c:v>
                </c:pt>
                <c:pt idx="1563">
                  <c:v>31.5</c:v>
                </c:pt>
                <c:pt idx="1564">
                  <c:v>31.7</c:v>
                </c:pt>
                <c:pt idx="1565">
                  <c:v>31.6</c:v>
                </c:pt>
                <c:pt idx="1566">
                  <c:v>31.6</c:v>
                </c:pt>
                <c:pt idx="1567">
                  <c:v>31.6</c:v>
                </c:pt>
                <c:pt idx="1568">
                  <c:v>31.6</c:v>
                </c:pt>
                <c:pt idx="1569">
                  <c:v>31.5</c:v>
                </c:pt>
                <c:pt idx="1570">
                  <c:v>31.6</c:v>
                </c:pt>
                <c:pt idx="1571">
                  <c:v>31.7</c:v>
                </c:pt>
                <c:pt idx="1572">
                  <c:v>31.6</c:v>
                </c:pt>
                <c:pt idx="1573">
                  <c:v>31.6</c:v>
                </c:pt>
                <c:pt idx="1574">
                  <c:v>31.7</c:v>
                </c:pt>
                <c:pt idx="1575">
                  <c:v>31.8</c:v>
                </c:pt>
                <c:pt idx="1576">
                  <c:v>31.5</c:v>
                </c:pt>
                <c:pt idx="1577">
                  <c:v>31.5</c:v>
                </c:pt>
                <c:pt idx="1578">
                  <c:v>31.5</c:v>
                </c:pt>
                <c:pt idx="1579">
                  <c:v>31.7</c:v>
                </c:pt>
                <c:pt idx="1580">
                  <c:v>31.7</c:v>
                </c:pt>
                <c:pt idx="1581">
                  <c:v>31.5</c:v>
                </c:pt>
                <c:pt idx="1582">
                  <c:v>31.6</c:v>
                </c:pt>
                <c:pt idx="1583">
                  <c:v>31.8</c:v>
                </c:pt>
                <c:pt idx="1584">
                  <c:v>31.5</c:v>
                </c:pt>
                <c:pt idx="1585">
                  <c:v>31.6</c:v>
                </c:pt>
                <c:pt idx="1586">
                  <c:v>31.7</c:v>
                </c:pt>
                <c:pt idx="1587">
                  <c:v>31.8</c:v>
                </c:pt>
                <c:pt idx="1588">
                  <c:v>31.6</c:v>
                </c:pt>
                <c:pt idx="1589">
                  <c:v>31.5</c:v>
                </c:pt>
                <c:pt idx="1590">
                  <c:v>31.6</c:v>
                </c:pt>
                <c:pt idx="1591">
                  <c:v>31.6</c:v>
                </c:pt>
                <c:pt idx="1592">
                  <c:v>31.4</c:v>
                </c:pt>
                <c:pt idx="1593">
                  <c:v>31.5</c:v>
                </c:pt>
                <c:pt idx="1594">
                  <c:v>31.8</c:v>
                </c:pt>
                <c:pt idx="1595">
                  <c:v>31.7</c:v>
                </c:pt>
                <c:pt idx="1596">
                  <c:v>31.6</c:v>
                </c:pt>
                <c:pt idx="1597">
                  <c:v>31.6</c:v>
                </c:pt>
                <c:pt idx="1598">
                  <c:v>31.4</c:v>
                </c:pt>
                <c:pt idx="1599">
                  <c:v>31.6</c:v>
                </c:pt>
                <c:pt idx="1600">
                  <c:v>31.6</c:v>
                </c:pt>
                <c:pt idx="1601">
                  <c:v>31.5</c:v>
                </c:pt>
                <c:pt idx="1602">
                  <c:v>31.4</c:v>
                </c:pt>
                <c:pt idx="1603">
                  <c:v>31.5</c:v>
                </c:pt>
                <c:pt idx="1604">
                  <c:v>31.6</c:v>
                </c:pt>
                <c:pt idx="1605">
                  <c:v>31.7</c:v>
                </c:pt>
                <c:pt idx="1606">
                  <c:v>31.6</c:v>
                </c:pt>
                <c:pt idx="1607">
                  <c:v>31.5</c:v>
                </c:pt>
                <c:pt idx="1608">
                  <c:v>31.4</c:v>
                </c:pt>
                <c:pt idx="1609">
                  <c:v>31.6</c:v>
                </c:pt>
                <c:pt idx="1610">
                  <c:v>31.6</c:v>
                </c:pt>
                <c:pt idx="1611">
                  <c:v>31.6</c:v>
                </c:pt>
                <c:pt idx="1612">
                  <c:v>31.4</c:v>
                </c:pt>
                <c:pt idx="1613">
                  <c:v>31.6</c:v>
                </c:pt>
                <c:pt idx="1614">
                  <c:v>31.4</c:v>
                </c:pt>
                <c:pt idx="1615">
                  <c:v>31.5</c:v>
                </c:pt>
                <c:pt idx="1616">
                  <c:v>31.7</c:v>
                </c:pt>
                <c:pt idx="1617">
                  <c:v>31.5</c:v>
                </c:pt>
                <c:pt idx="1618">
                  <c:v>31.6</c:v>
                </c:pt>
                <c:pt idx="1619">
                  <c:v>31.5</c:v>
                </c:pt>
                <c:pt idx="1620">
                  <c:v>31.7</c:v>
                </c:pt>
                <c:pt idx="1621">
                  <c:v>31.3</c:v>
                </c:pt>
                <c:pt idx="1622">
                  <c:v>31.4</c:v>
                </c:pt>
                <c:pt idx="1623">
                  <c:v>31.6</c:v>
                </c:pt>
                <c:pt idx="1624">
                  <c:v>31.8</c:v>
                </c:pt>
                <c:pt idx="1625">
                  <c:v>31.6</c:v>
                </c:pt>
                <c:pt idx="1626">
                  <c:v>31.6</c:v>
                </c:pt>
                <c:pt idx="1627">
                  <c:v>31.7</c:v>
                </c:pt>
                <c:pt idx="1628">
                  <c:v>31.5</c:v>
                </c:pt>
                <c:pt idx="1629">
                  <c:v>31.6</c:v>
                </c:pt>
                <c:pt idx="1630">
                  <c:v>31.7</c:v>
                </c:pt>
                <c:pt idx="1631">
                  <c:v>31.5</c:v>
                </c:pt>
                <c:pt idx="1632">
                  <c:v>31.4</c:v>
                </c:pt>
                <c:pt idx="1633">
                  <c:v>31.6</c:v>
                </c:pt>
                <c:pt idx="1634">
                  <c:v>31.6</c:v>
                </c:pt>
                <c:pt idx="1635">
                  <c:v>31.5</c:v>
                </c:pt>
                <c:pt idx="1636">
                  <c:v>31.4</c:v>
                </c:pt>
                <c:pt idx="1637">
                  <c:v>31.5</c:v>
                </c:pt>
                <c:pt idx="1638">
                  <c:v>31.7</c:v>
                </c:pt>
                <c:pt idx="1639">
                  <c:v>31.4</c:v>
                </c:pt>
                <c:pt idx="1640">
                  <c:v>31.5</c:v>
                </c:pt>
                <c:pt idx="1641">
                  <c:v>31.5</c:v>
                </c:pt>
                <c:pt idx="1642">
                  <c:v>31.6</c:v>
                </c:pt>
                <c:pt idx="1643">
                  <c:v>31.6</c:v>
                </c:pt>
                <c:pt idx="1644">
                  <c:v>31.6</c:v>
                </c:pt>
                <c:pt idx="1645">
                  <c:v>31.6</c:v>
                </c:pt>
                <c:pt idx="1646">
                  <c:v>31.6</c:v>
                </c:pt>
                <c:pt idx="1647">
                  <c:v>31.7</c:v>
                </c:pt>
                <c:pt idx="1648">
                  <c:v>31.5</c:v>
                </c:pt>
                <c:pt idx="1649">
                  <c:v>31.5</c:v>
                </c:pt>
                <c:pt idx="1650">
                  <c:v>31.6</c:v>
                </c:pt>
                <c:pt idx="1651">
                  <c:v>31.6</c:v>
                </c:pt>
                <c:pt idx="1652">
                  <c:v>31.6</c:v>
                </c:pt>
                <c:pt idx="1653">
                  <c:v>31.4</c:v>
                </c:pt>
                <c:pt idx="1654">
                  <c:v>31.7</c:v>
                </c:pt>
                <c:pt idx="1655">
                  <c:v>31.4</c:v>
                </c:pt>
                <c:pt idx="1656">
                  <c:v>31.5</c:v>
                </c:pt>
                <c:pt idx="1657">
                  <c:v>31.7</c:v>
                </c:pt>
                <c:pt idx="1658">
                  <c:v>31.4</c:v>
                </c:pt>
                <c:pt idx="1659">
                  <c:v>31.8</c:v>
                </c:pt>
                <c:pt idx="1660">
                  <c:v>31.4</c:v>
                </c:pt>
                <c:pt idx="1661">
                  <c:v>31.4</c:v>
                </c:pt>
                <c:pt idx="1662">
                  <c:v>31.5</c:v>
                </c:pt>
                <c:pt idx="1663">
                  <c:v>31.5</c:v>
                </c:pt>
                <c:pt idx="1664">
                  <c:v>31.4</c:v>
                </c:pt>
                <c:pt idx="1665">
                  <c:v>31.5</c:v>
                </c:pt>
                <c:pt idx="1666">
                  <c:v>31.6</c:v>
                </c:pt>
                <c:pt idx="1667">
                  <c:v>31.4</c:v>
                </c:pt>
                <c:pt idx="1668">
                  <c:v>31.6</c:v>
                </c:pt>
                <c:pt idx="1669">
                  <c:v>31.4</c:v>
                </c:pt>
                <c:pt idx="1670">
                  <c:v>31.6</c:v>
                </c:pt>
                <c:pt idx="1671">
                  <c:v>31.4</c:v>
                </c:pt>
                <c:pt idx="1672">
                  <c:v>31.4</c:v>
                </c:pt>
                <c:pt idx="1673">
                  <c:v>31.5</c:v>
                </c:pt>
                <c:pt idx="1674">
                  <c:v>31.5</c:v>
                </c:pt>
                <c:pt idx="1675">
                  <c:v>31.6</c:v>
                </c:pt>
                <c:pt idx="1676">
                  <c:v>31.6</c:v>
                </c:pt>
                <c:pt idx="1677">
                  <c:v>31.5</c:v>
                </c:pt>
                <c:pt idx="1678">
                  <c:v>31.6</c:v>
                </c:pt>
                <c:pt idx="1679">
                  <c:v>31.3</c:v>
                </c:pt>
                <c:pt idx="1680">
                  <c:v>31.5</c:v>
                </c:pt>
                <c:pt idx="1681">
                  <c:v>31.6</c:v>
                </c:pt>
                <c:pt idx="1682">
                  <c:v>31.6</c:v>
                </c:pt>
                <c:pt idx="1683">
                  <c:v>31.7</c:v>
                </c:pt>
                <c:pt idx="1684">
                  <c:v>31.5</c:v>
                </c:pt>
                <c:pt idx="1685">
                  <c:v>31.4</c:v>
                </c:pt>
                <c:pt idx="1686">
                  <c:v>31.4</c:v>
                </c:pt>
                <c:pt idx="1687">
                  <c:v>31.6</c:v>
                </c:pt>
                <c:pt idx="1688">
                  <c:v>31.5</c:v>
                </c:pt>
                <c:pt idx="1689">
                  <c:v>31.6</c:v>
                </c:pt>
                <c:pt idx="1690">
                  <c:v>31.4</c:v>
                </c:pt>
                <c:pt idx="1691">
                  <c:v>31.6</c:v>
                </c:pt>
                <c:pt idx="1692">
                  <c:v>31.6</c:v>
                </c:pt>
                <c:pt idx="1693">
                  <c:v>31.5</c:v>
                </c:pt>
                <c:pt idx="1694">
                  <c:v>31.7</c:v>
                </c:pt>
                <c:pt idx="1695">
                  <c:v>31.5</c:v>
                </c:pt>
                <c:pt idx="1696">
                  <c:v>31.6</c:v>
                </c:pt>
                <c:pt idx="1697">
                  <c:v>31.5</c:v>
                </c:pt>
                <c:pt idx="1698">
                  <c:v>31.4</c:v>
                </c:pt>
                <c:pt idx="1699">
                  <c:v>31.5</c:v>
                </c:pt>
                <c:pt idx="1700">
                  <c:v>31.4</c:v>
                </c:pt>
                <c:pt idx="1701">
                  <c:v>31.6</c:v>
                </c:pt>
                <c:pt idx="1702">
                  <c:v>31.5</c:v>
                </c:pt>
                <c:pt idx="1703">
                  <c:v>31.5</c:v>
                </c:pt>
                <c:pt idx="1704">
                  <c:v>31.5</c:v>
                </c:pt>
                <c:pt idx="1705">
                  <c:v>31.5</c:v>
                </c:pt>
                <c:pt idx="1706">
                  <c:v>31.5</c:v>
                </c:pt>
                <c:pt idx="1707">
                  <c:v>31.6</c:v>
                </c:pt>
                <c:pt idx="1708">
                  <c:v>31.5</c:v>
                </c:pt>
                <c:pt idx="1709">
                  <c:v>31.4</c:v>
                </c:pt>
                <c:pt idx="1710">
                  <c:v>31.5</c:v>
                </c:pt>
                <c:pt idx="1711">
                  <c:v>31.4</c:v>
                </c:pt>
                <c:pt idx="1712">
                  <c:v>31.5</c:v>
                </c:pt>
                <c:pt idx="1713">
                  <c:v>31.4</c:v>
                </c:pt>
                <c:pt idx="1714">
                  <c:v>31.5</c:v>
                </c:pt>
                <c:pt idx="1715">
                  <c:v>31.5</c:v>
                </c:pt>
                <c:pt idx="1716">
                  <c:v>31.5</c:v>
                </c:pt>
                <c:pt idx="1717">
                  <c:v>31.7</c:v>
                </c:pt>
                <c:pt idx="1718">
                  <c:v>31.5</c:v>
                </c:pt>
                <c:pt idx="1719">
                  <c:v>31.6</c:v>
                </c:pt>
                <c:pt idx="1720">
                  <c:v>31.5</c:v>
                </c:pt>
                <c:pt idx="1721">
                  <c:v>31.5</c:v>
                </c:pt>
                <c:pt idx="1722">
                  <c:v>31.5</c:v>
                </c:pt>
                <c:pt idx="1723">
                  <c:v>31.4</c:v>
                </c:pt>
                <c:pt idx="1724">
                  <c:v>31.6</c:v>
                </c:pt>
                <c:pt idx="1725">
                  <c:v>31.5</c:v>
                </c:pt>
                <c:pt idx="1726">
                  <c:v>31.5</c:v>
                </c:pt>
                <c:pt idx="1727">
                  <c:v>31.5</c:v>
                </c:pt>
                <c:pt idx="1728">
                  <c:v>31.5</c:v>
                </c:pt>
                <c:pt idx="1729">
                  <c:v>31.4</c:v>
                </c:pt>
                <c:pt idx="1730">
                  <c:v>31.5</c:v>
                </c:pt>
                <c:pt idx="1731">
                  <c:v>31.5</c:v>
                </c:pt>
                <c:pt idx="1732">
                  <c:v>31.5</c:v>
                </c:pt>
                <c:pt idx="1733">
                  <c:v>31.5</c:v>
                </c:pt>
                <c:pt idx="1734">
                  <c:v>31.5</c:v>
                </c:pt>
                <c:pt idx="1735">
                  <c:v>31.4</c:v>
                </c:pt>
                <c:pt idx="1736">
                  <c:v>31.5</c:v>
                </c:pt>
                <c:pt idx="1737">
                  <c:v>31.4</c:v>
                </c:pt>
                <c:pt idx="1738">
                  <c:v>31.4</c:v>
                </c:pt>
                <c:pt idx="1739">
                  <c:v>31.6</c:v>
                </c:pt>
                <c:pt idx="1740">
                  <c:v>31.5</c:v>
                </c:pt>
                <c:pt idx="1741">
                  <c:v>31.5</c:v>
                </c:pt>
                <c:pt idx="1742">
                  <c:v>31.4</c:v>
                </c:pt>
                <c:pt idx="1743">
                  <c:v>31.6</c:v>
                </c:pt>
                <c:pt idx="1744">
                  <c:v>31.4</c:v>
                </c:pt>
                <c:pt idx="1745">
                  <c:v>31.5</c:v>
                </c:pt>
                <c:pt idx="1746">
                  <c:v>31.3</c:v>
                </c:pt>
                <c:pt idx="1747">
                  <c:v>31.5</c:v>
                </c:pt>
                <c:pt idx="1748">
                  <c:v>31.4</c:v>
                </c:pt>
                <c:pt idx="1749">
                  <c:v>31.5</c:v>
                </c:pt>
                <c:pt idx="1750">
                  <c:v>31.5</c:v>
                </c:pt>
                <c:pt idx="1751">
                  <c:v>31.4</c:v>
                </c:pt>
                <c:pt idx="1752">
                  <c:v>31.5</c:v>
                </c:pt>
                <c:pt idx="1753">
                  <c:v>31.5</c:v>
                </c:pt>
                <c:pt idx="1754">
                  <c:v>31.4</c:v>
                </c:pt>
                <c:pt idx="1755">
                  <c:v>31.6</c:v>
                </c:pt>
                <c:pt idx="1756">
                  <c:v>31.5</c:v>
                </c:pt>
                <c:pt idx="1757">
                  <c:v>31.6</c:v>
                </c:pt>
                <c:pt idx="1758">
                  <c:v>31.5</c:v>
                </c:pt>
                <c:pt idx="1759">
                  <c:v>31.4</c:v>
                </c:pt>
                <c:pt idx="1760">
                  <c:v>31.5</c:v>
                </c:pt>
                <c:pt idx="1761">
                  <c:v>31.4</c:v>
                </c:pt>
                <c:pt idx="1762">
                  <c:v>31.4</c:v>
                </c:pt>
                <c:pt idx="1763">
                  <c:v>31.6</c:v>
                </c:pt>
                <c:pt idx="1764">
                  <c:v>31.5</c:v>
                </c:pt>
                <c:pt idx="1765">
                  <c:v>31.5</c:v>
                </c:pt>
                <c:pt idx="1766">
                  <c:v>31.4</c:v>
                </c:pt>
                <c:pt idx="1767">
                  <c:v>31.3</c:v>
                </c:pt>
                <c:pt idx="1768">
                  <c:v>31.6</c:v>
                </c:pt>
                <c:pt idx="1769">
                  <c:v>31.4</c:v>
                </c:pt>
                <c:pt idx="1770">
                  <c:v>31.5</c:v>
                </c:pt>
                <c:pt idx="1771">
                  <c:v>31.4</c:v>
                </c:pt>
                <c:pt idx="1772">
                  <c:v>31.4</c:v>
                </c:pt>
                <c:pt idx="1773">
                  <c:v>31.5</c:v>
                </c:pt>
                <c:pt idx="1774">
                  <c:v>31.4</c:v>
                </c:pt>
                <c:pt idx="1775">
                  <c:v>31.5</c:v>
                </c:pt>
                <c:pt idx="1776">
                  <c:v>31.6</c:v>
                </c:pt>
                <c:pt idx="1777">
                  <c:v>31.5</c:v>
                </c:pt>
                <c:pt idx="1778">
                  <c:v>31.4</c:v>
                </c:pt>
                <c:pt idx="1779">
                  <c:v>31.4</c:v>
                </c:pt>
                <c:pt idx="1780">
                  <c:v>31.5</c:v>
                </c:pt>
                <c:pt idx="1781">
                  <c:v>31.4</c:v>
                </c:pt>
                <c:pt idx="1782">
                  <c:v>31.4</c:v>
                </c:pt>
                <c:pt idx="1783">
                  <c:v>31.6</c:v>
                </c:pt>
                <c:pt idx="1784">
                  <c:v>31.6</c:v>
                </c:pt>
                <c:pt idx="1785">
                  <c:v>31.4</c:v>
                </c:pt>
                <c:pt idx="1786">
                  <c:v>31.3</c:v>
                </c:pt>
                <c:pt idx="1787">
                  <c:v>31.5</c:v>
                </c:pt>
                <c:pt idx="1788">
                  <c:v>31.4</c:v>
                </c:pt>
                <c:pt idx="1789">
                  <c:v>31.5</c:v>
                </c:pt>
                <c:pt idx="1790">
                  <c:v>31.4</c:v>
                </c:pt>
                <c:pt idx="1791">
                  <c:v>31.3</c:v>
                </c:pt>
                <c:pt idx="1792">
                  <c:v>31.4</c:v>
                </c:pt>
                <c:pt idx="1793">
                  <c:v>31.6</c:v>
                </c:pt>
                <c:pt idx="1794">
                  <c:v>31.5</c:v>
                </c:pt>
                <c:pt idx="1795">
                  <c:v>31.4</c:v>
                </c:pt>
                <c:pt idx="1796">
                  <c:v>31.5</c:v>
                </c:pt>
                <c:pt idx="1797">
                  <c:v>31.5</c:v>
                </c:pt>
                <c:pt idx="1798">
                  <c:v>31.5</c:v>
                </c:pt>
                <c:pt idx="1799">
                  <c:v>31.6</c:v>
                </c:pt>
                <c:pt idx="1800">
                  <c:v>31.4</c:v>
                </c:pt>
                <c:pt idx="1801">
                  <c:v>31.4</c:v>
                </c:pt>
                <c:pt idx="1802">
                  <c:v>31.4</c:v>
                </c:pt>
                <c:pt idx="1803">
                  <c:v>31.4</c:v>
                </c:pt>
                <c:pt idx="1804">
                  <c:v>31.5</c:v>
                </c:pt>
                <c:pt idx="1805">
                  <c:v>31.6</c:v>
                </c:pt>
                <c:pt idx="1806">
                  <c:v>31.5</c:v>
                </c:pt>
                <c:pt idx="1807">
                  <c:v>31.4</c:v>
                </c:pt>
                <c:pt idx="1808">
                  <c:v>31.5</c:v>
                </c:pt>
                <c:pt idx="1809">
                  <c:v>31.3</c:v>
                </c:pt>
                <c:pt idx="1810">
                  <c:v>31.5</c:v>
                </c:pt>
                <c:pt idx="1811">
                  <c:v>31.5</c:v>
                </c:pt>
                <c:pt idx="1812">
                  <c:v>31.4</c:v>
                </c:pt>
                <c:pt idx="1813">
                  <c:v>31.4</c:v>
                </c:pt>
                <c:pt idx="1814">
                  <c:v>31.4</c:v>
                </c:pt>
                <c:pt idx="1815">
                  <c:v>31.3</c:v>
                </c:pt>
                <c:pt idx="1816">
                  <c:v>31.4</c:v>
                </c:pt>
                <c:pt idx="1817">
                  <c:v>31.5</c:v>
                </c:pt>
                <c:pt idx="1818">
                  <c:v>31.4</c:v>
                </c:pt>
                <c:pt idx="1819">
                  <c:v>31.5</c:v>
                </c:pt>
                <c:pt idx="1820">
                  <c:v>31.4</c:v>
                </c:pt>
                <c:pt idx="1821">
                  <c:v>31.4</c:v>
                </c:pt>
                <c:pt idx="1822">
                  <c:v>31.4</c:v>
                </c:pt>
                <c:pt idx="1823">
                  <c:v>31.5</c:v>
                </c:pt>
                <c:pt idx="1824">
                  <c:v>31.5</c:v>
                </c:pt>
                <c:pt idx="1825">
                  <c:v>31.5</c:v>
                </c:pt>
                <c:pt idx="1826">
                  <c:v>31.4</c:v>
                </c:pt>
                <c:pt idx="1827">
                  <c:v>31.4</c:v>
                </c:pt>
                <c:pt idx="1828">
                  <c:v>31.5</c:v>
                </c:pt>
                <c:pt idx="1829">
                  <c:v>31.5</c:v>
                </c:pt>
                <c:pt idx="1830">
                  <c:v>31.6</c:v>
                </c:pt>
                <c:pt idx="1831">
                  <c:v>31.5</c:v>
                </c:pt>
                <c:pt idx="1832">
                  <c:v>31.4</c:v>
                </c:pt>
                <c:pt idx="1833">
                  <c:v>31.6</c:v>
                </c:pt>
                <c:pt idx="1834">
                  <c:v>31.4</c:v>
                </c:pt>
                <c:pt idx="1835">
                  <c:v>31.4</c:v>
                </c:pt>
                <c:pt idx="1836">
                  <c:v>31.4</c:v>
                </c:pt>
                <c:pt idx="1837">
                  <c:v>31.5</c:v>
                </c:pt>
                <c:pt idx="1838">
                  <c:v>31.5</c:v>
                </c:pt>
                <c:pt idx="1839">
                  <c:v>31.4</c:v>
                </c:pt>
                <c:pt idx="1840">
                  <c:v>31.5</c:v>
                </c:pt>
                <c:pt idx="1841">
                  <c:v>31.5</c:v>
                </c:pt>
                <c:pt idx="1842">
                  <c:v>31.5</c:v>
                </c:pt>
                <c:pt idx="1843">
                  <c:v>31.5</c:v>
                </c:pt>
                <c:pt idx="1844">
                  <c:v>31.4</c:v>
                </c:pt>
                <c:pt idx="1845">
                  <c:v>31.5</c:v>
                </c:pt>
                <c:pt idx="1846">
                  <c:v>31.4</c:v>
                </c:pt>
                <c:pt idx="1847">
                  <c:v>31.3</c:v>
                </c:pt>
                <c:pt idx="1848">
                  <c:v>31.5</c:v>
                </c:pt>
                <c:pt idx="1849">
                  <c:v>31.4</c:v>
                </c:pt>
                <c:pt idx="1850">
                  <c:v>31.5</c:v>
                </c:pt>
                <c:pt idx="1851">
                  <c:v>31.5</c:v>
                </c:pt>
                <c:pt idx="1852">
                  <c:v>31.6</c:v>
                </c:pt>
                <c:pt idx="1853">
                  <c:v>31.4</c:v>
                </c:pt>
                <c:pt idx="1854">
                  <c:v>31.4</c:v>
                </c:pt>
                <c:pt idx="1855">
                  <c:v>31.5</c:v>
                </c:pt>
                <c:pt idx="1856">
                  <c:v>31.5</c:v>
                </c:pt>
                <c:pt idx="1857">
                  <c:v>31.4</c:v>
                </c:pt>
                <c:pt idx="1858">
                  <c:v>31.4</c:v>
                </c:pt>
                <c:pt idx="1859">
                  <c:v>31.4</c:v>
                </c:pt>
                <c:pt idx="1860">
                  <c:v>31.4</c:v>
                </c:pt>
                <c:pt idx="1861">
                  <c:v>31.5</c:v>
                </c:pt>
                <c:pt idx="1862">
                  <c:v>31.5</c:v>
                </c:pt>
                <c:pt idx="1863">
                  <c:v>31.4</c:v>
                </c:pt>
                <c:pt idx="1864">
                  <c:v>31.5</c:v>
                </c:pt>
                <c:pt idx="1865">
                  <c:v>31.4</c:v>
                </c:pt>
                <c:pt idx="1866">
                  <c:v>31.6</c:v>
                </c:pt>
                <c:pt idx="1867">
                  <c:v>31.4</c:v>
                </c:pt>
                <c:pt idx="1868">
                  <c:v>31.4</c:v>
                </c:pt>
                <c:pt idx="1869">
                  <c:v>31.5</c:v>
                </c:pt>
                <c:pt idx="1870">
                  <c:v>31.5</c:v>
                </c:pt>
                <c:pt idx="1871">
                  <c:v>31.4</c:v>
                </c:pt>
                <c:pt idx="1872">
                  <c:v>31.5</c:v>
                </c:pt>
                <c:pt idx="1873">
                  <c:v>31.5</c:v>
                </c:pt>
                <c:pt idx="1874">
                  <c:v>31.4</c:v>
                </c:pt>
                <c:pt idx="1875">
                  <c:v>31.4</c:v>
                </c:pt>
                <c:pt idx="1876">
                  <c:v>31.4</c:v>
                </c:pt>
                <c:pt idx="1877">
                  <c:v>31.4</c:v>
                </c:pt>
                <c:pt idx="1878">
                  <c:v>31.4</c:v>
                </c:pt>
                <c:pt idx="1879">
                  <c:v>31.4</c:v>
                </c:pt>
                <c:pt idx="1880">
                  <c:v>31.4</c:v>
                </c:pt>
                <c:pt idx="1881">
                  <c:v>31.4</c:v>
                </c:pt>
                <c:pt idx="1882">
                  <c:v>31.6</c:v>
                </c:pt>
                <c:pt idx="1883">
                  <c:v>31.5</c:v>
                </c:pt>
                <c:pt idx="1884">
                  <c:v>31.5</c:v>
                </c:pt>
                <c:pt idx="1885">
                  <c:v>31.4</c:v>
                </c:pt>
                <c:pt idx="1886">
                  <c:v>31.4</c:v>
                </c:pt>
                <c:pt idx="1887">
                  <c:v>31.4</c:v>
                </c:pt>
                <c:pt idx="1888">
                  <c:v>31.5</c:v>
                </c:pt>
                <c:pt idx="1889">
                  <c:v>31.6</c:v>
                </c:pt>
                <c:pt idx="1890">
                  <c:v>31.4</c:v>
                </c:pt>
                <c:pt idx="1891">
                  <c:v>31.5</c:v>
                </c:pt>
                <c:pt idx="1892">
                  <c:v>31.5</c:v>
                </c:pt>
                <c:pt idx="1893">
                  <c:v>31.4</c:v>
                </c:pt>
                <c:pt idx="1894">
                  <c:v>31.4</c:v>
                </c:pt>
                <c:pt idx="1895">
                  <c:v>31.4</c:v>
                </c:pt>
                <c:pt idx="1896">
                  <c:v>31.4</c:v>
                </c:pt>
                <c:pt idx="1897">
                  <c:v>31.4</c:v>
                </c:pt>
                <c:pt idx="1898">
                  <c:v>31.4</c:v>
                </c:pt>
                <c:pt idx="1899">
                  <c:v>31.4</c:v>
                </c:pt>
                <c:pt idx="1900">
                  <c:v>31.4</c:v>
                </c:pt>
                <c:pt idx="1901">
                  <c:v>31.5</c:v>
                </c:pt>
                <c:pt idx="1902">
                  <c:v>31.4</c:v>
                </c:pt>
                <c:pt idx="1903">
                  <c:v>31.4</c:v>
                </c:pt>
                <c:pt idx="1904">
                  <c:v>31.4</c:v>
                </c:pt>
                <c:pt idx="1905">
                  <c:v>31.4</c:v>
                </c:pt>
                <c:pt idx="1906">
                  <c:v>31.6</c:v>
                </c:pt>
                <c:pt idx="1907">
                  <c:v>31.4</c:v>
                </c:pt>
                <c:pt idx="1908">
                  <c:v>31.4</c:v>
                </c:pt>
                <c:pt idx="1909">
                  <c:v>31.5</c:v>
                </c:pt>
                <c:pt idx="1910">
                  <c:v>31.4</c:v>
                </c:pt>
                <c:pt idx="1911">
                  <c:v>31.4</c:v>
                </c:pt>
                <c:pt idx="1912">
                  <c:v>31.4</c:v>
                </c:pt>
                <c:pt idx="1913">
                  <c:v>31.4</c:v>
                </c:pt>
                <c:pt idx="1914">
                  <c:v>31.4</c:v>
                </c:pt>
                <c:pt idx="1915">
                  <c:v>31.4</c:v>
                </c:pt>
                <c:pt idx="1916">
                  <c:v>31.4</c:v>
                </c:pt>
                <c:pt idx="1917">
                  <c:v>31.4</c:v>
                </c:pt>
                <c:pt idx="1918">
                  <c:v>31.4</c:v>
                </c:pt>
                <c:pt idx="1919">
                  <c:v>31.5</c:v>
                </c:pt>
                <c:pt idx="1920">
                  <c:v>31.4</c:v>
                </c:pt>
                <c:pt idx="1921">
                  <c:v>31.4</c:v>
                </c:pt>
                <c:pt idx="1922">
                  <c:v>31.4</c:v>
                </c:pt>
                <c:pt idx="1923">
                  <c:v>31.5</c:v>
                </c:pt>
                <c:pt idx="1924">
                  <c:v>31.4</c:v>
                </c:pt>
                <c:pt idx="1925">
                  <c:v>31.4</c:v>
                </c:pt>
                <c:pt idx="1926">
                  <c:v>31.4</c:v>
                </c:pt>
                <c:pt idx="1927">
                  <c:v>31.4</c:v>
                </c:pt>
                <c:pt idx="1928">
                  <c:v>31.4</c:v>
                </c:pt>
                <c:pt idx="1929">
                  <c:v>31.5</c:v>
                </c:pt>
                <c:pt idx="1930">
                  <c:v>31.4</c:v>
                </c:pt>
                <c:pt idx="1931">
                  <c:v>31.5</c:v>
                </c:pt>
                <c:pt idx="1932">
                  <c:v>31.4</c:v>
                </c:pt>
                <c:pt idx="1933">
                  <c:v>31.4</c:v>
                </c:pt>
                <c:pt idx="1934">
                  <c:v>31.4</c:v>
                </c:pt>
                <c:pt idx="1935">
                  <c:v>31.4</c:v>
                </c:pt>
                <c:pt idx="1936">
                  <c:v>31.5</c:v>
                </c:pt>
                <c:pt idx="1937">
                  <c:v>31.4</c:v>
                </c:pt>
                <c:pt idx="1938">
                  <c:v>31.4</c:v>
                </c:pt>
                <c:pt idx="1939">
                  <c:v>31.4</c:v>
                </c:pt>
                <c:pt idx="1940">
                  <c:v>31.4</c:v>
                </c:pt>
                <c:pt idx="1941">
                  <c:v>31.4</c:v>
                </c:pt>
                <c:pt idx="1942">
                  <c:v>31.4</c:v>
                </c:pt>
                <c:pt idx="1943">
                  <c:v>31.4</c:v>
                </c:pt>
                <c:pt idx="1944">
                  <c:v>31.4</c:v>
                </c:pt>
                <c:pt idx="1945">
                  <c:v>31.4</c:v>
                </c:pt>
                <c:pt idx="1946">
                  <c:v>31.4</c:v>
                </c:pt>
                <c:pt idx="1947">
                  <c:v>31.4</c:v>
                </c:pt>
                <c:pt idx="1948">
                  <c:v>31.4</c:v>
                </c:pt>
                <c:pt idx="1949">
                  <c:v>31.4</c:v>
                </c:pt>
                <c:pt idx="1950">
                  <c:v>31.4</c:v>
                </c:pt>
                <c:pt idx="1951">
                  <c:v>31.4</c:v>
                </c:pt>
                <c:pt idx="1952">
                  <c:v>31.4</c:v>
                </c:pt>
                <c:pt idx="1953">
                  <c:v>31.4</c:v>
                </c:pt>
                <c:pt idx="1954">
                  <c:v>31.4</c:v>
                </c:pt>
                <c:pt idx="1955">
                  <c:v>31.4</c:v>
                </c:pt>
                <c:pt idx="1956">
                  <c:v>31.4</c:v>
                </c:pt>
                <c:pt idx="1957">
                  <c:v>31.4</c:v>
                </c:pt>
                <c:pt idx="1958">
                  <c:v>31.4</c:v>
                </c:pt>
                <c:pt idx="1959">
                  <c:v>31.4</c:v>
                </c:pt>
                <c:pt idx="1960">
                  <c:v>31.4</c:v>
                </c:pt>
                <c:pt idx="1961">
                  <c:v>31.5</c:v>
                </c:pt>
                <c:pt idx="1962">
                  <c:v>31.4</c:v>
                </c:pt>
                <c:pt idx="1963">
                  <c:v>31.4</c:v>
                </c:pt>
                <c:pt idx="1964">
                  <c:v>31.4</c:v>
                </c:pt>
                <c:pt idx="1965">
                  <c:v>31.4</c:v>
                </c:pt>
                <c:pt idx="1966">
                  <c:v>31.4</c:v>
                </c:pt>
                <c:pt idx="1967">
                  <c:v>31.4</c:v>
                </c:pt>
                <c:pt idx="1968">
                  <c:v>31.4</c:v>
                </c:pt>
                <c:pt idx="1969">
                  <c:v>31.4</c:v>
                </c:pt>
                <c:pt idx="1970">
                  <c:v>31.4</c:v>
                </c:pt>
                <c:pt idx="1971">
                  <c:v>31.4</c:v>
                </c:pt>
                <c:pt idx="1972">
                  <c:v>31.4</c:v>
                </c:pt>
                <c:pt idx="1973">
                  <c:v>31.4</c:v>
                </c:pt>
                <c:pt idx="1974">
                  <c:v>31.4</c:v>
                </c:pt>
                <c:pt idx="1975">
                  <c:v>31.4</c:v>
                </c:pt>
                <c:pt idx="1976">
                  <c:v>31.4</c:v>
                </c:pt>
                <c:pt idx="1977">
                  <c:v>31.5</c:v>
                </c:pt>
                <c:pt idx="1978">
                  <c:v>31.4</c:v>
                </c:pt>
                <c:pt idx="1979">
                  <c:v>31.4</c:v>
                </c:pt>
                <c:pt idx="1980">
                  <c:v>31.4</c:v>
                </c:pt>
                <c:pt idx="1981">
                  <c:v>31.4</c:v>
                </c:pt>
                <c:pt idx="1982">
                  <c:v>31.4</c:v>
                </c:pt>
                <c:pt idx="1983">
                  <c:v>31.4</c:v>
                </c:pt>
                <c:pt idx="1984">
                  <c:v>31.4</c:v>
                </c:pt>
                <c:pt idx="1985">
                  <c:v>31.4</c:v>
                </c:pt>
                <c:pt idx="1986">
                  <c:v>31.4</c:v>
                </c:pt>
                <c:pt idx="1987">
                  <c:v>31.4</c:v>
                </c:pt>
                <c:pt idx="1988">
                  <c:v>31.4</c:v>
                </c:pt>
                <c:pt idx="1989">
                  <c:v>31.4</c:v>
                </c:pt>
                <c:pt idx="1990">
                  <c:v>31.4</c:v>
                </c:pt>
                <c:pt idx="1991">
                  <c:v>31.4</c:v>
                </c:pt>
                <c:pt idx="1992">
                  <c:v>31.4</c:v>
                </c:pt>
                <c:pt idx="1993">
                  <c:v>31.4</c:v>
                </c:pt>
                <c:pt idx="1994">
                  <c:v>31.4</c:v>
                </c:pt>
                <c:pt idx="1995">
                  <c:v>31.4</c:v>
                </c:pt>
                <c:pt idx="1996">
                  <c:v>31.4</c:v>
                </c:pt>
                <c:pt idx="1997">
                  <c:v>31.4</c:v>
                </c:pt>
                <c:pt idx="1998">
                  <c:v>31.4</c:v>
                </c:pt>
                <c:pt idx="1999">
                  <c:v>31.4</c:v>
                </c:pt>
                <c:pt idx="2000">
                  <c:v>31.4</c:v>
                </c:pt>
              </c:numCache>
            </c:numRef>
          </c:val>
          <c:smooth val="0"/>
        </c:ser>
        <c:ser>
          <c:idx val="3"/>
          <c:order val="3"/>
          <c:tx>
            <c:strRef>
              <c:f>Sheet1!$R$3</c:f>
              <c:strCache>
                <c:ptCount val="1"/>
                <c:pt idx="0">
                  <c:v>変更ありmax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Sheet1!$R$4:$R$2004</c:f>
              <c:numCache>
                <c:formatCode>General</c:formatCode>
                <c:ptCount val="2001"/>
                <c:pt idx="0">
                  <c:v>79.5</c:v>
                </c:pt>
                <c:pt idx="1">
                  <c:v>77.5</c:v>
                </c:pt>
                <c:pt idx="2">
                  <c:v>77.8</c:v>
                </c:pt>
                <c:pt idx="3">
                  <c:v>78.7</c:v>
                </c:pt>
                <c:pt idx="4">
                  <c:v>76.0</c:v>
                </c:pt>
                <c:pt idx="5">
                  <c:v>75.5</c:v>
                </c:pt>
                <c:pt idx="6">
                  <c:v>73.0</c:v>
                </c:pt>
                <c:pt idx="7">
                  <c:v>71.1</c:v>
                </c:pt>
                <c:pt idx="8">
                  <c:v>71.3</c:v>
                </c:pt>
                <c:pt idx="9">
                  <c:v>68.6</c:v>
                </c:pt>
                <c:pt idx="10">
                  <c:v>64.9</c:v>
                </c:pt>
                <c:pt idx="11">
                  <c:v>62.3</c:v>
                </c:pt>
                <c:pt idx="12">
                  <c:v>59.2</c:v>
                </c:pt>
                <c:pt idx="13">
                  <c:v>58.2</c:v>
                </c:pt>
                <c:pt idx="14">
                  <c:v>57.3</c:v>
                </c:pt>
                <c:pt idx="15">
                  <c:v>57.3</c:v>
                </c:pt>
                <c:pt idx="16">
                  <c:v>57.1</c:v>
                </c:pt>
                <c:pt idx="17">
                  <c:v>57.9</c:v>
                </c:pt>
                <c:pt idx="18">
                  <c:v>56.0</c:v>
                </c:pt>
                <c:pt idx="19">
                  <c:v>53.9</c:v>
                </c:pt>
                <c:pt idx="20">
                  <c:v>55.7</c:v>
                </c:pt>
                <c:pt idx="21">
                  <c:v>53.3</c:v>
                </c:pt>
                <c:pt idx="22">
                  <c:v>54.3</c:v>
                </c:pt>
                <c:pt idx="23">
                  <c:v>52.5</c:v>
                </c:pt>
                <c:pt idx="24">
                  <c:v>53.6</c:v>
                </c:pt>
                <c:pt idx="25">
                  <c:v>54.6</c:v>
                </c:pt>
                <c:pt idx="26">
                  <c:v>54.5</c:v>
                </c:pt>
                <c:pt idx="27">
                  <c:v>54.8</c:v>
                </c:pt>
                <c:pt idx="28">
                  <c:v>53.5</c:v>
                </c:pt>
                <c:pt idx="29">
                  <c:v>51.9</c:v>
                </c:pt>
                <c:pt idx="30">
                  <c:v>52.9</c:v>
                </c:pt>
                <c:pt idx="31">
                  <c:v>52.0</c:v>
                </c:pt>
                <c:pt idx="32">
                  <c:v>52.4</c:v>
                </c:pt>
                <c:pt idx="33">
                  <c:v>51.7</c:v>
                </c:pt>
                <c:pt idx="34">
                  <c:v>52.6</c:v>
                </c:pt>
                <c:pt idx="35">
                  <c:v>51.8</c:v>
                </c:pt>
                <c:pt idx="36">
                  <c:v>53.7</c:v>
                </c:pt>
                <c:pt idx="37">
                  <c:v>53.4</c:v>
                </c:pt>
                <c:pt idx="38">
                  <c:v>52.7</c:v>
                </c:pt>
                <c:pt idx="39">
                  <c:v>52.7</c:v>
                </c:pt>
                <c:pt idx="40">
                  <c:v>53.1</c:v>
                </c:pt>
                <c:pt idx="41">
                  <c:v>53.6</c:v>
                </c:pt>
                <c:pt idx="42">
                  <c:v>53.2</c:v>
                </c:pt>
                <c:pt idx="43">
                  <c:v>50.9</c:v>
                </c:pt>
                <c:pt idx="44">
                  <c:v>51.9</c:v>
                </c:pt>
                <c:pt idx="45">
                  <c:v>51.8</c:v>
                </c:pt>
                <c:pt idx="46">
                  <c:v>51.3</c:v>
                </c:pt>
                <c:pt idx="47">
                  <c:v>51.5</c:v>
                </c:pt>
                <c:pt idx="48">
                  <c:v>51.4</c:v>
                </c:pt>
                <c:pt idx="49">
                  <c:v>51.7</c:v>
                </c:pt>
                <c:pt idx="50">
                  <c:v>53.2</c:v>
                </c:pt>
                <c:pt idx="51">
                  <c:v>51.2</c:v>
                </c:pt>
                <c:pt idx="52">
                  <c:v>52.8</c:v>
                </c:pt>
                <c:pt idx="53">
                  <c:v>51.2</c:v>
                </c:pt>
                <c:pt idx="54">
                  <c:v>50.2</c:v>
                </c:pt>
                <c:pt idx="55">
                  <c:v>49.9</c:v>
                </c:pt>
                <c:pt idx="56">
                  <c:v>51.5</c:v>
                </c:pt>
                <c:pt idx="57">
                  <c:v>51.0</c:v>
                </c:pt>
                <c:pt idx="58">
                  <c:v>50.2</c:v>
                </c:pt>
                <c:pt idx="59">
                  <c:v>50.8</c:v>
                </c:pt>
                <c:pt idx="60">
                  <c:v>51.5</c:v>
                </c:pt>
                <c:pt idx="61">
                  <c:v>50.4</c:v>
                </c:pt>
                <c:pt idx="62">
                  <c:v>50.5</c:v>
                </c:pt>
                <c:pt idx="63">
                  <c:v>50.8</c:v>
                </c:pt>
                <c:pt idx="64">
                  <c:v>50.3</c:v>
                </c:pt>
                <c:pt idx="65">
                  <c:v>49.7</c:v>
                </c:pt>
                <c:pt idx="66">
                  <c:v>50.2</c:v>
                </c:pt>
                <c:pt idx="67">
                  <c:v>51.3</c:v>
                </c:pt>
                <c:pt idx="68">
                  <c:v>50.4</c:v>
                </c:pt>
                <c:pt idx="69">
                  <c:v>49.7</c:v>
                </c:pt>
                <c:pt idx="70">
                  <c:v>50.0</c:v>
                </c:pt>
                <c:pt idx="71">
                  <c:v>50.8</c:v>
                </c:pt>
                <c:pt idx="72">
                  <c:v>48.7</c:v>
                </c:pt>
                <c:pt idx="73">
                  <c:v>49.7</c:v>
                </c:pt>
                <c:pt idx="74">
                  <c:v>49.5</c:v>
                </c:pt>
                <c:pt idx="75">
                  <c:v>49.6</c:v>
                </c:pt>
                <c:pt idx="76">
                  <c:v>49.6</c:v>
                </c:pt>
                <c:pt idx="77">
                  <c:v>50.0</c:v>
                </c:pt>
                <c:pt idx="78">
                  <c:v>48.3</c:v>
                </c:pt>
                <c:pt idx="79">
                  <c:v>50.2</c:v>
                </c:pt>
                <c:pt idx="80">
                  <c:v>49.4</c:v>
                </c:pt>
                <c:pt idx="81">
                  <c:v>49.2</c:v>
                </c:pt>
                <c:pt idx="82">
                  <c:v>49.5</c:v>
                </c:pt>
                <c:pt idx="83">
                  <c:v>49.8</c:v>
                </c:pt>
                <c:pt idx="84">
                  <c:v>50.0</c:v>
                </c:pt>
                <c:pt idx="85">
                  <c:v>49.7</c:v>
                </c:pt>
                <c:pt idx="86">
                  <c:v>49.9</c:v>
                </c:pt>
                <c:pt idx="87">
                  <c:v>49.2</c:v>
                </c:pt>
                <c:pt idx="88">
                  <c:v>50.1</c:v>
                </c:pt>
                <c:pt idx="89">
                  <c:v>49.4</c:v>
                </c:pt>
                <c:pt idx="90">
                  <c:v>49.1</c:v>
                </c:pt>
                <c:pt idx="91">
                  <c:v>48.3</c:v>
                </c:pt>
                <c:pt idx="92">
                  <c:v>50.2</c:v>
                </c:pt>
                <c:pt idx="93">
                  <c:v>48.7</c:v>
                </c:pt>
                <c:pt idx="94">
                  <c:v>48.5</c:v>
                </c:pt>
                <c:pt idx="95">
                  <c:v>50.2</c:v>
                </c:pt>
                <c:pt idx="96">
                  <c:v>49.8</c:v>
                </c:pt>
                <c:pt idx="97">
                  <c:v>49.6</c:v>
                </c:pt>
                <c:pt idx="98">
                  <c:v>48.7</c:v>
                </c:pt>
                <c:pt idx="99">
                  <c:v>50.5</c:v>
                </c:pt>
                <c:pt idx="100">
                  <c:v>48.7</c:v>
                </c:pt>
                <c:pt idx="101">
                  <c:v>50.2</c:v>
                </c:pt>
                <c:pt idx="102">
                  <c:v>50.2</c:v>
                </c:pt>
                <c:pt idx="103">
                  <c:v>49.6</c:v>
                </c:pt>
                <c:pt idx="104">
                  <c:v>48.2</c:v>
                </c:pt>
                <c:pt idx="105">
                  <c:v>49.3</c:v>
                </c:pt>
                <c:pt idx="106">
                  <c:v>49.6</c:v>
                </c:pt>
                <c:pt idx="107">
                  <c:v>48.1</c:v>
                </c:pt>
                <c:pt idx="108">
                  <c:v>49.5</c:v>
                </c:pt>
                <c:pt idx="109">
                  <c:v>49.5</c:v>
                </c:pt>
                <c:pt idx="110">
                  <c:v>48.2</c:v>
                </c:pt>
                <c:pt idx="111">
                  <c:v>49.4</c:v>
                </c:pt>
                <c:pt idx="112">
                  <c:v>48.5</c:v>
                </c:pt>
                <c:pt idx="113">
                  <c:v>49.0</c:v>
                </c:pt>
                <c:pt idx="114">
                  <c:v>48.3</c:v>
                </c:pt>
                <c:pt idx="115">
                  <c:v>49.3</c:v>
                </c:pt>
                <c:pt idx="116">
                  <c:v>49.5</c:v>
                </c:pt>
                <c:pt idx="117">
                  <c:v>49.9</c:v>
                </c:pt>
                <c:pt idx="118">
                  <c:v>49.5</c:v>
                </c:pt>
                <c:pt idx="119">
                  <c:v>50.1</c:v>
                </c:pt>
                <c:pt idx="120">
                  <c:v>48.3</c:v>
                </c:pt>
                <c:pt idx="121">
                  <c:v>48.6</c:v>
                </c:pt>
                <c:pt idx="122">
                  <c:v>48.0</c:v>
                </c:pt>
                <c:pt idx="123">
                  <c:v>49.4</c:v>
                </c:pt>
                <c:pt idx="124">
                  <c:v>49.0</c:v>
                </c:pt>
                <c:pt idx="125">
                  <c:v>49.3</c:v>
                </c:pt>
                <c:pt idx="126">
                  <c:v>49.1</c:v>
                </c:pt>
                <c:pt idx="127">
                  <c:v>49.1</c:v>
                </c:pt>
                <c:pt idx="128">
                  <c:v>49.1</c:v>
                </c:pt>
                <c:pt idx="129">
                  <c:v>47.2</c:v>
                </c:pt>
                <c:pt idx="130">
                  <c:v>47.5</c:v>
                </c:pt>
                <c:pt idx="131">
                  <c:v>48.4</c:v>
                </c:pt>
                <c:pt idx="132">
                  <c:v>48.1</c:v>
                </c:pt>
                <c:pt idx="133">
                  <c:v>48.9</c:v>
                </c:pt>
                <c:pt idx="134">
                  <c:v>48.2</c:v>
                </c:pt>
                <c:pt idx="135">
                  <c:v>48.3</c:v>
                </c:pt>
                <c:pt idx="136">
                  <c:v>47.3</c:v>
                </c:pt>
                <c:pt idx="137">
                  <c:v>48.2</c:v>
                </c:pt>
                <c:pt idx="138">
                  <c:v>49.5</c:v>
                </c:pt>
                <c:pt idx="139">
                  <c:v>48.0</c:v>
                </c:pt>
                <c:pt idx="140">
                  <c:v>48.5</c:v>
                </c:pt>
                <c:pt idx="141">
                  <c:v>46.3</c:v>
                </c:pt>
                <c:pt idx="142">
                  <c:v>48.9</c:v>
                </c:pt>
                <c:pt idx="143">
                  <c:v>47.3</c:v>
                </c:pt>
                <c:pt idx="144">
                  <c:v>47.8</c:v>
                </c:pt>
                <c:pt idx="145">
                  <c:v>48.3</c:v>
                </c:pt>
                <c:pt idx="146">
                  <c:v>48.8</c:v>
                </c:pt>
                <c:pt idx="147">
                  <c:v>48.8</c:v>
                </c:pt>
                <c:pt idx="148">
                  <c:v>47.0</c:v>
                </c:pt>
                <c:pt idx="149">
                  <c:v>47.8</c:v>
                </c:pt>
                <c:pt idx="150">
                  <c:v>47.9</c:v>
                </c:pt>
                <c:pt idx="151">
                  <c:v>47.5</c:v>
                </c:pt>
                <c:pt idx="152">
                  <c:v>48.2</c:v>
                </c:pt>
                <c:pt idx="153">
                  <c:v>48.7</c:v>
                </c:pt>
                <c:pt idx="154">
                  <c:v>48.1</c:v>
                </c:pt>
                <c:pt idx="155">
                  <c:v>47.8</c:v>
                </c:pt>
                <c:pt idx="156">
                  <c:v>47.2</c:v>
                </c:pt>
                <c:pt idx="157">
                  <c:v>47.6</c:v>
                </c:pt>
                <c:pt idx="158">
                  <c:v>48.0</c:v>
                </c:pt>
                <c:pt idx="159">
                  <c:v>48.5</c:v>
                </c:pt>
                <c:pt idx="160">
                  <c:v>47.7</c:v>
                </c:pt>
                <c:pt idx="161">
                  <c:v>47.1</c:v>
                </c:pt>
                <c:pt idx="162">
                  <c:v>48.0</c:v>
                </c:pt>
                <c:pt idx="163">
                  <c:v>48.3</c:v>
                </c:pt>
                <c:pt idx="164">
                  <c:v>48.0</c:v>
                </c:pt>
                <c:pt idx="165">
                  <c:v>47.7</c:v>
                </c:pt>
                <c:pt idx="166">
                  <c:v>47.2</c:v>
                </c:pt>
                <c:pt idx="167">
                  <c:v>46.9</c:v>
                </c:pt>
                <c:pt idx="168">
                  <c:v>48.5</c:v>
                </c:pt>
                <c:pt idx="169">
                  <c:v>46.6</c:v>
                </c:pt>
                <c:pt idx="170">
                  <c:v>48.2</c:v>
                </c:pt>
                <c:pt idx="171">
                  <c:v>48.1</c:v>
                </c:pt>
                <c:pt idx="172">
                  <c:v>47.9</c:v>
                </c:pt>
                <c:pt idx="173">
                  <c:v>47.5</c:v>
                </c:pt>
                <c:pt idx="174">
                  <c:v>48.9</c:v>
                </c:pt>
                <c:pt idx="175">
                  <c:v>47.2</c:v>
                </c:pt>
                <c:pt idx="176">
                  <c:v>47.4</c:v>
                </c:pt>
                <c:pt idx="177">
                  <c:v>46.8</c:v>
                </c:pt>
                <c:pt idx="178">
                  <c:v>48.6</c:v>
                </c:pt>
                <c:pt idx="179">
                  <c:v>47.2</c:v>
                </c:pt>
                <c:pt idx="180">
                  <c:v>48.3</c:v>
                </c:pt>
                <c:pt idx="181">
                  <c:v>47.2</c:v>
                </c:pt>
                <c:pt idx="182">
                  <c:v>46.7</c:v>
                </c:pt>
                <c:pt idx="183">
                  <c:v>47.5</c:v>
                </c:pt>
                <c:pt idx="184">
                  <c:v>46.6</c:v>
                </c:pt>
                <c:pt idx="185">
                  <c:v>48.3</c:v>
                </c:pt>
                <c:pt idx="186">
                  <c:v>48.9</c:v>
                </c:pt>
                <c:pt idx="187">
                  <c:v>48.1</c:v>
                </c:pt>
                <c:pt idx="188">
                  <c:v>46.6</c:v>
                </c:pt>
                <c:pt idx="189">
                  <c:v>48.2</c:v>
                </c:pt>
                <c:pt idx="190">
                  <c:v>47.8</c:v>
                </c:pt>
                <c:pt idx="191">
                  <c:v>47.4</c:v>
                </c:pt>
                <c:pt idx="192">
                  <c:v>47.8</c:v>
                </c:pt>
                <c:pt idx="193">
                  <c:v>46.6</c:v>
                </c:pt>
                <c:pt idx="194">
                  <c:v>46.4</c:v>
                </c:pt>
                <c:pt idx="195">
                  <c:v>48.0</c:v>
                </c:pt>
                <c:pt idx="196">
                  <c:v>46.8</c:v>
                </c:pt>
                <c:pt idx="197">
                  <c:v>48.5</c:v>
                </c:pt>
                <c:pt idx="198">
                  <c:v>47.3</c:v>
                </c:pt>
                <c:pt idx="199">
                  <c:v>48.1</c:v>
                </c:pt>
                <c:pt idx="200">
                  <c:v>48.2</c:v>
                </c:pt>
                <c:pt idx="201">
                  <c:v>47.6</c:v>
                </c:pt>
                <c:pt idx="202">
                  <c:v>46.7</c:v>
                </c:pt>
                <c:pt idx="203">
                  <c:v>47.5</c:v>
                </c:pt>
                <c:pt idx="204">
                  <c:v>47.0</c:v>
                </c:pt>
                <c:pt idx="205">
                  <c:v>47.7</c:v>
                </c:pt>
                <c:pt idx="206">
                  <c:v>47.1</c:v>
                </c:pt>
                <c:pt idx="207">
                  <c:v>48.0</c:v>
                </c:pt>
                <c:pt idx="208">
                  <c:v>46.6</c:v>
                </c:pt>
                <c:pt idx="209">
                  <c:v>48.7</c:v>
                </c:pt>
                <c:pt idx="210">
                  <c:v>46.9</c:v>
                </c:pt>
                <c:pt idx="211">
                  <c:v>47.5</c:v>
                </c:pt>
                <c:pt idx="212">
                  <c:v>47.6</c:v>
                </c:pt>
                <c:pt idx="213">
                  <c:v>47.8</c:v>
                </c:pt>
                <c:pt idx="214">
                  <c:v>47.4</c:v>
                </c:pt>
                <c:pt idx="215">
                  <c:v>47.9</c:v>
                </c:pt>
                <c:pt idx="216">
                  <c:v>48.0</c:v>
                </c:pt>
                <c:pt idx="217">
                  <c:v>47.2</c:v>
                </c:pt>
                <c:pt idx="218">
                  <c:v>47.8</c:v>
                </c:pt>
                <c:pt idx="219">
                  <c:v>47.0</c:v>
                </c:pt>
                <c:pt idx="220">
                  <c:v>46.4</c:v>
                </c:pt>
                <c:pt idx="221">
                  <c:v>48.3</c:v>
                </c:pt>
                <c:pt idx="222">
                  <c:v>47.3</c:v>
                </c:pt>
                <c:pt idx="223">
                  <c:v>48.0</c:v>
                </c:pt>
                <c:pt idx="224">
                  <c:v>47.8</c:v>
                </c:pt>
                <c:pt idx="225">
                  <c:v>47.5</c:v>
                </c:pt>
                <c:pt idx="226">
                  <c:v>47.0</c:v>
                </c:pt>
                <c:pt idx="227">
                  <c:v>47.0</c:v>
                </c:pt>
                <c:pt idx="228">
                  <c:v>48.9</c:v>
                </c:pt>
                <c:pt idx="229">
                  <c:v>47.8</c:v>
                </c:pt>
                <c:pt idx="230">
                  <c:v>47.1</c:v>
                </c:pt>
                <c:pt idx="231">
                  <c:v>47.5</c:v>
                </c:pt>
                <c:pt idx="232">
                  <c:v>47.8</c:v>
                </c:pt>
                <c:pt idx="233">
                  <c:v>46.9</c:v>
                </c:pt>
                <c:pt idx="234">
                  <c:v>46.6</c:v>
                </c:pt>
                <c:pt idx="235">
                  <c:v>47.2</c:v>
                </c:pt>
                <c:pt idx="236">
                  <c:v>48.0</c:v>
                </c:pt>
                <c:pt idx="237">
                  <c:v>47.9</c:v>
                </c:pt>
                <c:pt idx="238">
                  <c:v>47.1</c:v>
                </c:pt>
                <c:pt idx="239">
                  <c:v>46.9</c:v>
                </c:pt>
                <c:pt idx="240">
                  <c:v>47.5</c:v>
                </c:pt>
                <c:pt idx="241">
                  <c:v>46.8</c:v>
                </c:pt>
                <c:pt idx="242">
                  <c:v>47.1</c:v>
                </c:pt>
                <c:pt idx="243">
                  <c:v>46.7</c:v>
                </c:pt>
                <c:pt idx="244">
                  <c:v>47.4</c:v>
                </c:pt>
                <c:pt idx="245">
                  <c:v>47.8</c:v>
                </c:pt>
                <c:pt idx="246">
                  <c:v>46.4</c:v>
                </c:pt>
                <c:pt idx="247">
                  <c:v>46.2</c:v>
                </c:pt>
                <c:pt idx="248">
                  <c:v>47.5</c:v>
                </c:pt>
                <c:pt idx="249">
                  <c:v>47.4</c:v>
                </c:pt>
                <c:pt idx="250">
                  <c:v>48.4</c:v>
                </c:pt>
                <c:pt idx="251">
                  <c:v>47.9</c:v>
                </c:pt>
                <c:pt idx="252">
                  <c:v>47.1</c:v>
                </c:pt>
                <c:pt idx="253">
                  <c:v>47.7</c:v>
                </c:pt>
                <c:pt idx="254">
                  <c:v>47.3</c:v>
                </c:pt>
                <c:pt idx="255">
                  <c:v>47.4</c:v>
                </c:pt>
                <c:pt idx="256">
                  <c:v>47.8</c:v>
                </c:pt>
                <c:pt idx="257">
                  <c:v>48.3</c:v>
                </c:pt>
                <c:pt idx="258">
                  <c:v>46.8</c:v>
                </c:pt>
                <c:pt idx="259">
                  <c:v>47.0</c:v>
                </c:pt>
                <c:pt idx="260">
                  <c:v>48.6</c:v>
                </c:pt>
                <c:pt idx="261">
                  <c:v>47.3</c:v>
                </c:pt>
                <c:pt idx="262">
                  <c:v>47.3</c:v>
                </c:pt>
                <c:pt idx="263">
                  <c:v>47.2</c:v>
                </c:pt>
                <c:pt idx="264">
                  <c:v>46.0</c:v>
                </c:pt>
                <c:pt idx="265">
                  <c:v>46.6</c:v>
                </c:pt>
                <c:pt idx="266">
                  <c:v>47.2</c:v>
                </c:pt>
                <c:pt idx="267">
                  <c:v>46.5</c:v>
                </c:pt>
                <c:pt idx="268">
                  <c:v>47.4</c:v>
                </c:pt>
                <c:pt idx="269">
                  <c:v>46.9</c:v>
                </c:pt>
                <c:pt idx="270">
                  <c:v>46.8</c:v>
                </c:pt>
                <c:pt idx="271">
                  <c:v>47.6</c:v>
                </c:pt>
                <c:pt idx="272">
                  <c:v>46.3</c:v>
                </c:pt>
                <c:pt idx="273">
                  <c:v>46.2</c:v>
                </c:pt>
                <c:pt idx="274">
                  <c:v>47.0</c:v>
                </c:pt>
                <c:pt idx="275">
                  <c:v>47.9</c:v>
                </c:pt>
                <c:pt idx="276">
                  <c:v>46.7</c:v>
                </c:pt>
                <c:pt idx="277">
                  <c:v>46.3</c:v>
                </c:pt>
                <c:pt idx="278">
                  <c:v>46.9</c:v>
                </c:pt>
                <c:pt idx="279">
                  <c:v>45.6</c:v>
                </c:pt>
                <c:pt idx="280">
                  <c:v>47.1</c:v>
                </c:pt>
                <c:pt idx="281">
                  <c:v>45.3</c:v>
                </c:pt>
                <c:pt idx="282">
                  <c:v>47.1</c:v>
                </c:pt>
                <c:pt idx="283">
                  <c:v>47.0</c:v>
                </c:pt>
                <c:pt idx="284">
                  <c:v>47.7</c:v>
                </c:pt>
                <c:pt idx="285">
                  <c:v>46.4</c:v>
                </c:pt>
                <c:pt idx="286">
                  <c:v>46.7</c:v>
                </c:pt>
                <c:pt idx="287">
                  <c:v>47.2</c:v>
                </c:pt>
                <c:pt idx="288">
                  <c:v>46.4</c:v>
                </c:pt>
                <c:pt idx="289">
                  <c:v>45.9</c:v>
                </c:pt>
                <c:pt idx="290">
                  <c:v>46.6</c:v>
                </c:pt>
                <c:pt idx="291">
                  <c:v>46.2</c:v>
                </c:pt>
                <c:pt idx="292">
                  <c:v>46.9</c:v>
                </c:pt>
                <c:pt idx="293">
                  <c:v>47.1</c:v>
                </c:pt>
                <c:pt idx="294">
                  <c:v>45.7</c:v>
                </c:pt>
                <c:pt idx="295">
                  <c:v>46.4</c:v>
                </c:pt>
                <c:pt idx="296">
                  <c:v>46.8</c:v>
                </c:pt>
                <c:pt idx="297">
                  <c:v>46.5</c:v>
                </c:pt>
                <c:pt idx="298">
                  <c:v>46.8</c:v>
                </c:pt>
                <c:pt idx="299">
                  <c:v>47.6</c:v>
                </c:pt>
                <c:pt idx="300">
                  <c:v>47.5</c:v>
                </c:pt>
                <c:pt idx="301">
                  <c:v>45.4</c:v>
                </c:pt>
                <c:pt idx="302">
                  <c:v>45.9</c:v>
                </c:pt>
                <c:pt idx="303">
                  <c:v>47.2</c:v>
                </c:pt>
                <c:pt idx="304">
                  <c:v>47.4</c:v>
                </c:pt>
                <c:pt idx="305">
                  <c:v>46.8</c:v>
                </c:pt>
                <c:pt idx="306">
                  <c:v>46.9</c:v>
                </c:pt>
                <c:pt idx="307">
                  <c:v>46.9</c:v>
                </c:pt>
                <c:pt idx="308">
                  <c:v>46.2</c:v>
                </c:pt>
                <c:pt idx="309">
                  <c:v>46.2</c:v>
                </c:pt>
                <c:pt idx="310">
                  <c:v>46.7</c:v>
                </c:pt>
                <c:pt idx="311">
                  <c:v>45.8</c:v>
                </c:pt>
                <c:pt idx="312">
                  <c:v>46.6</c:v>
                </c:pt>
                <c:pt idx="313">
                  <c:v>47.6</c:v>
                </c:pt>
                <c:pt idx="314">
                  <c:v>46.3</c:v>
                </c:pt>
                <c:pt idx="315">
                  <c:v>46.9</c:v>
                </c:pt>
                <c:pt idx="316">
                  <c:v>46.3</c:v>
                </c:pt>
                <c:pt idx="317">
                  <c:v>46.3</c:v>
                </c:pt>
                <c:pt idx="318">
                  <c:v>47.3</c:v>
                </c:pt>
                <c:pt idx="319">
                  <c:v>46.5</c:v>
                </c:pt>
                <c:pt idx="320">
                  <c:v>46.8</c:v>
                </c:pt>
                <c:pt idx="321">
                  <c:v>45.7</c:v>
                </c:pt>
                <c:pt idx="322">
                  <c:v>47.4</c:v>
                </c:pt>
                <c:pt idx="323">
                  <c:v>46.3</c:v>
                </c:pt>
                <c:pt idx="324">
                  <c:v>46.9</c:v>
                </c:pt>
                <c:pt idx="325">
                  <c:v>47.4</c:v>
                </c:pt>
                <c:pt idx="326">
                  <c:v>46.3</c:v>
                </c:pt>
                <c:pt idx="327">
                  <c:v>47.3</c:v>
                </c:pt>
                <c:pt idx="328">
                  <c:v>46.6</c:v>
                </c:pt>
                <c:pt idx="329">
                  <c:v>47.5</c:v>
                </c:pt>
                <c:pt idx="330">
                  <c:v>46.2</c:v>
                </c:pt>
                <c:pt idx="331">
                  <c:v>47.2</c:v>
                </c:pt>
                <c:pt idx="332">
                  <c:v>47.0</c:v>
                </c:pt>
                <c:pt idx="333">
                  <c:v>46.3</c:v>
                </c:pt>
                <c:pt idx="334">
                  <c:v>46.1</c:v>
                </c:pt>
                <c:pt idx="335">
                  <c:v>46.4</c:v>
                </c:pt>
                <c:pt idx="336">
                  <c:v>46.6</c:v>
                </c:pt>
                <c:pt idx="337">
                  <c:v>46.8</c:v>
                </c:pt>
                <c:pt idx="338">
                  <c:v>46.6</c:v>
                </c:pt>
                <c:pt idx="339">
                  <c:v>45.8</c:v>
                </c:pt>
                <c:pt idx="340">
                  <c:v>46.9</c:v>
                </c:pt>
                <c:pt idx="341">
                  <c:v>47.8</c:v>
                </c:pt>
                <c:pt idx="342">
                  <c:v>46.9</c:v>
                </c:pt>
                <c:pt idx="343">
                  <c:v>46.1</c:v>
                </c:pt>
                <c:pt idx="344">
                  <c:v>46.8</c:v>
                </c:pt>
                <c:pt idx="345">
                  <c:v>46.3</c:v>
                </c:pt>
                <c:pt idx="346">
                  <c:v>46.9</c:v>
                </c:pt>
                <c:pt idx="347">
                  <c:v>46.9</c:v>
                </c:pt>
                <c:pt idx="348">
                  <c:v>46.4</c:v>
                </c:pt>
                <c:pt idx="349">
                  <c:v>46.7</c:v>
                </c:pt>
                <c:pt idx="350">
                  <c:v>46.9</c:v>
                </c:pt>
                <c:pt idx="351">
                  <c:v>46.3</c:v>
                </c:pt>
                <c:pt idx="352">
                  <c:v>46.9</c:v>
                </c:pt>
                <c:pt idx="353">
                  <c:v>45.8</c:v>
                </c:pt>
                <c:pt idx="354">
                  <c:v>45.6</c:v>
                </c:pt>
                <c:pt idx="355">
                  <c:v>45.5</c:v>
                </c:pt>
                <c:pt idx="356">
                  <c:v>45.7</c:v>
                </c:pt>
                <c:pt idx="357">
                  <c:v>46.2</c:v>
                </c:pt>
                <c:pt idx="358">
                  <c:v>47.3</c:v>
                </c:pt>
                <c:pt idx="359">
                  <c:v>47.3</c:v>
                </c:pt>
                <c:pt idx="360">
                  <c:v>45.7</c:v>
                </c:pt>
                <c:pt idx="361">
                  <c:v>46.8</c:v>
                </c:pt>
                <c:pt idx="362">
                  <c:v>46.0</c:v>
                </c:pt>
                <c:pt idx="363">
                  <c:v>46.7</c:v>
                </c:pt>
                <c:pt idx="364">
                  <c:v>45.9</c:v>
                </c:pt>
                <c:pt idx="365">
                  <c:v>47.1</c:v>
                </c:pt>
                <c:pt idx="366">
                  <c:v>46.1</c:v>
                </c:pt>
                <c:pt idx="367">
                  <c:v>47.6</c:v>
                </c:pt>
                <c:pt idx="368">
                  <c:v>46.2</c:v>
                </c:pt>
                <c:pt idx="369">
                  <c:v>46.0</c:v>
                </c:pt>
                <c:pt idx="370">
                  <c:v>46.6</c:v>
                </c:pt>
                <c:pt idx="371">
                  <c:v>47.7</c:v>
                </c:pt>
                <c:pt idx="372">
                  <c:v>46.2</c:v>
                </c:pt>
                <c:pt idx="373">
                  <c:v>46.1</c:v>
                </c:pt>
                <c:pt idx="374">
                  <c:v>46.0</c:v>
                </c:pt>
                <c:pt idx="375">
                  <c:v>46.2</c:v>
                </c:pt>
                <c:pt idx="376">
                  <c:v>45.7</c:v>
                </c:pt>
                <c:pt idx="377">
                  <c:v>45.9</c:v>
                </c:pt>
                <c:pt idx="378">
                  <c:v>46.1</c:v>
                </c:pt>
                <c:pt idx="379">
                  <c:v>45.8</c:v>
                </c:pt>
                <c:pt idx="380">
                  <c:v>45.2</c:v>
                </c:pt>
                <c:pt idx="381">
                  <c:v>45.0</c:v>
                </c:pt>
                <c:pt idx="382">
                  <c:v>47.1</c:v>
                </c:pt>
                <c:pt idx="383">
                  <c:v>46.5</c:v>
                </c:pt>
                <c:pt idx="384">
                  <c:v>46.1</c:v>
                </c:pt>
                <c:pt idx="385">
                  <c:v>46.5</c:v>
                </c:pt>
                <c:pt idx="386">
                  <c:v>46.1</c:v>
                </c:pt>
                <c:pt idx="387">
                  <c:v>45.8</c:v>
                </c:pt>
                <c:pt idx="388">
                  <c:v>46.0</c:v>
                </c:pt>
                <c:pt idx="389">
                  <c:v>46.6</c:v>
                </c:pt>
                <c:pt idx="390">
                  <c:v>46.1</c:v>
                </c:pt>
                <c:pt idx="391">
                  <c:v>46.3</c:v>
                </c:pt>
                <c:pt idx="392">
                  <c:v>46.7</c:v>
                </c:pt>
                <c:pt idx="393">
                  <c:v>46.8</c:v>
                </c:pt>
                <c:pt idx="394">
                  <c:v>46.2</c:v>
                </c:pt>
                <c:pt idx="395">
                  <c:v>45.1</c:v>
                </c:pt>
                <c:pt idx="396">
                  <c:v>46.2</c:v>
                </c:pt>
                <c:pt idx="397">
                  <c:v>46.3</c:v>
                </c:pt>
                <c:pt idx="398">
                  <c:v>45.3</c:v>
                </c:pt>
                <c:pt idx="399">
                  <c:v>45.6</c:v>
                </c:pt>
                <c:pt idx="400">
                  <c:v>46.4</c:v>
                </c:pt>
                <c:pt idx="401">
                  <c:v>45.7</c:v>
                </c:pt>
                <c:pt idx="402">
                  <c:v>45.3</c:v>
                </c:pt>
                <c:pt idx="403">
                  <c:v>45.8</c:v>
                </c:pt>
                <c:pt idx="404">
                  <c:v>45.8</c:v>
                </c:pt>
                <c:pt idx="405">
                  <c:v>46.9</c:v>
                </c:pt>
                <c:pt idx="406">
                  <c:v>46.5</c:v>
                </c:pt>
                <c:pt idx="407">
                  <c:v>45.6</c:v>
                </c:pt>
                <c:pt idx="408">
                  <c:v>46.5</c:v>
                </c:pt>
                <c:pt idx="409">
                  <c:v>46.2</c:v>
                </c:pt>
                <c:pt idx="410">
                  <c:v>45.9</c:v>
                </c:pt>
                <c:pt idx="411">
                  <c:v>46.0</c:v>
                </c:pt>
                <c:pt idx="412">
                  <c:v>46.7</c:v>
                </c:pt>
                <c:pt idx="413">
                  <c:v>45.7</c:v>
                </c:pt>
                <c:pt idx="414">
                  <c:v>46.2</c:v>
                </c:pt>
                <c:pt idx="415">
                  <c:v>46.4</c:v>
                </c:pt>
                <c:pt idx="416">
                  <c:v>46.7</c:v>
                </c:pt>
                <c:pt idx="417">
                  <c:v>47.5</c:v>
                </c:pt>
                <c:pt idx="418">
                  <c:v>46.2</c:v>
                </c:pt>
                <c:pt idx="419">
                  <c:v>47.1</c:v>
                </c:pt>
                <c:pt idx="420">
                  <c:v>45.4</c:v>
                </c:pt>
                <c:pt idx="421">
                  <c:v>45.1</c:v>
                </c:pt>
                <c:pt idx="422">
                  <c:v>45.9</c:v>
                </c:pt>
                <c:pt idx="423">
                  <c:v>46.1</c:v>
                </c:pt>
                <c:pt idx="424">
                  <c:v>47.5</c:v>
                </c:pt>
                <c:pt idx="425">
                  <c:v>45.8</c:v>
                </c:pt>
                <c:pt idx="426">
                  <c:v>44.9</c:v>
                </c:pt>
                <c:pt idx="427">
                  <c:v>46.5</c:v>
                </c:pt>
                <c:pt idx="428">
                  <c:v>45.6</c:v>
                </c:pt>
                <c:pt idx="429">
                  <c:v>46.4</c:v>
                </c:pt>
                <c:pt idx="430">
                  <c:v>45.9</c:v>
                </c:pt>
                <c:pt idx="431">
                  <c:v>46.4</c:v>
                </c:pt>
                <c:pt idx="432">
                  <c:v>47.4</c:v>
                </c:pt>
                <c:pt idx="433">
                  <c:v>46.4</c:v>
                </c:pt>
                <c:pt idx="434">
                  <c:v>45.7</c:v>
                </c:pt>
                <c:pt idx="435">
                  <c:v>46.3</c:v>
                </c:pt>
                <c:pt idx="436">
                  <c:v>46.1</c:v>
                </c:pt>
                <c:pt idx="437">
                  <c:v>46.1</c:v>
                </c:pt>
                <c:pt idx="438">
                  <c:v>45.4</c:v>
                </c:pt>
                <c:pt idx="439">
                  <c:v>46.3</c:v>
                </c:pt>
                <c:pt idx="440">
                  <c:v>46.0</c:v>
                </c:pt>
                <c:pt idx="441">
                  <c:v>45.6</c:v>
                </c:pt>
                <c:pt idx="442">
                  <c:v>46.4</c:v>
                </c:pt>
                <c:pt idx="443">
                  <c:v>46.7</c:v>
                </c:pt>
                <c:pt idx="444">
                  <c:v>45.9</c:v>
                </c:pt>
                <c:pt idx="445">
                  <c:v>45.7</c:v>
                </c:pt>
                <c:pt idx="446">
                  <c:v>44.7</c:v>
                </c:pt>
                <c:pt idx="447">
                  <c:v>45.2</c:v>
                </c:pt>
                <c:pt idx="448">
                  <c:v>46.2</c:v>
                </c:pt>
                <c:pt idx="449">
                  <c:v>47.0</c:v>
                </c:pt>
                <c:pt idx="450">
                  <c:v>45.5</c:v>
                </c:pt>
                <c:pt idx="451">
                  <c:v>45.1</c:v>
                </c:pt>
                <c:pt idx="452">
                  <c:v>45.0</c:v>
                </c:pt>
                <c:pt idx="453">
                  <c:v>45.6</c:v>
                </c:pt>
                <c:pt idx="454">
                  <c:v>45.7</c:v>
                </c:pt>
                <c:pt idx="455">
                  <c:v>46.1</c:v>
                </c:pt>
                <c:pt idx="456">
                  <c:v>46.6</c:v>
                </c:pt>
                <c:pt idx="457">
                  <c:v>46.7</c:v>
                </c:pt>
                <c:pt idx="458">
                  <c:v>45.9</c:v>
                </c:pt>
                <c:pt idx="459">
                  <c:v>47.0</c:v>
                </c:pt>
                <c:pt idx="460">
                  <c:v>46.1</c:v>
                </c:pt>
                <c:pt idx="461">
                  <c:v>46.6</c:v>
                </c:pt>
                <c:pt idx="462">
                  <c:v>46.3</c:v>
                </c:pt>
                <c:pt idx="463">
                  <c:v>45.4</c:v>
                </c:pt>
                <c:pt idx="464">
                  <c:v>45.9</c:v>
                </c:pt>
                <c:pt idx="465">
                  <c:v>45.1</c:v>
                </c:pt>
                <c:pt idx="466">
                  <c:v>45.1</c:v>
                </c:pt>
                <c:pt idx="467">
                  <c:v>45.7</c:v>
                </c:pt>
                <c:pt idx="468">
                  <c:v>45.2</c:v>
                </c:pt>
                <c:pt idx="469">
                  <c:v>46.6</c:v>
                </c:pt>
                <c:pt idx="470">
                  <c:v>45.5</c:v>
                </c:pt>
                <c:pt idx="471">
                  <c:v>45.3</c:v>
                </c:pt>
                <c:pt idx="472">
                  <c:v>46.4</c:v>
                </c:pt>
                <c:pt idx="473">
                  <c:v>45.1</c:v>
                </c:pt>
                <c:pt idx="474">
                  <c:v>45.8</c:v>
                </c:pt>
                <c:pt idx="475">
                  <c:v>45.3</c:v>
                </c:pt>
                <c:pt idx="476">
                  <c:v>45.9</c:v>
                </c:pt>
                <c:pt idx="477">
                  <c:v>45.5</c:v>
                </c:pt>
                <c:pt idx="478">
                  <c:v>44.3</c:v>
                </c:pt>
                <c:pt idx="479">
                  <c:v>45.7</c:v>
                </c:pt>
                <c:pt idx="480">
                  <c:v>45.1</c:v>
                </c:pt>
                <c:pt idx="481">
                  <c:v>45.2</c:v>
                </c:pt>
                <c:pt idx="482">
                  <c:v>46.0</c:v>
                </c:pt>
                <c:pt idx="483">
                  <c:v>44.7</c:v>
                </c:pt>
                <c:pt idx="484">
                  <c:v>45.4</c:v>
                </c:pt>
                <c:pt idx="485">
                  <c:v>46.3</c:v>
                </c:pt>
                <c:pt idx="486">
                  <c:v>45.5</c:v>
                </c:pt>
                <c:pt idx="487">
                  <c:v>45.4</c:v>
                </c:pt>
                <c:pt idx="488">
                  <c:v>44.6</c:v>
                </c:pt>
                <c:pt idx="489">
                  <c:v>46.2</c:v>
                </c:pt>
                <c:pt idx="490">
                  <c:v>45.7</c:v>
                </c:pt>
                <c:pt idx="491">
                  <c:v>44.8</c:v>
                </c:pt>
                <c:pt idx="492">
                  <c:v>45.8</c:v>
                </c:pt>
                <c:pt idx="493">
                  <c:v>45.6</c:v>
                </c:pt>
                <c:pt idx="494">
                  <c:v>45.5</c:v>
                </c:pt>
                <c:pt idx="495">
                  <c:v>45.8</c:v>
                </c:pt>
                <c:pt idx="496">
                  <c:v>46.0</c:v>
                </c:pt>
                <c:pt idx="497">
                  <c:v>45.6</c:v>
                </c:pt>
                <c:pt idx="498">
                  <c:v>45.1</c:v>
                </c:pt>
                <c:pt idx="499">
                  <c:v>44.8</c:v>
                </c:pt>
                <c:pt idx="500">
                  <c:v>44.3</c:v>
                </c:pt>
                <c:pt idx="501">
                  <c:v>45.6</c:v>
                </c:pt>
                <c:pt idx="502">
                  <c:v>45.1</c:v>
                </c:pt>
                <c:pt idx="503">
                  <c:v>44.6</c:v>
                </c:pt>
                <c:pt idx="504">
                  <c:v>45.2</c:v>
                </c:pt>
                <c:pt idx="505">
                  <c:v>45.5</c:v>
                </c:pt>
                <c:pt idx="506">
                  <c:v>44.8</c:v>
                </c:pt>
                <c:pt idx="507">
                  <c:v>46.0</c:v>
                </c:pt>
                <c:pt idx="508">
                  <c:v>44.8</c:v>
                </c:pt>
                <c:pt idx="509">
                  <c:v>45.5</c:v>
                </c:pt>
                <c:pt idx="510">
                  <c:v>45.4</c:v>
                </c:pt>
                <c:pt idx="511">
                  <c:v>45.5</c:v>
                </c:pt>
                <c:pt idx="512">
                  <c:v>45.7</c:v>
                </c:pt>
                <c:pt idx="513">
                  <c:v>45.1</c:v>
                </c:pt>
                <c:pt idx="514">
                  <c:v>45.7</c:v>
                </c:pt>
                <c:pt idx="515">
                  <c:v>45.5</c:v>
                </c:pt>
                <c:pt idx="516">
                  <c:v>45.5</c:v>
                </c:pt>
                <c:pt idx="517">
                  <c:v>44.3</c:v>
                </c:pt>
                <c:pt idx="518">
                  <c:v>45.6</c:v>
                </c:pt>
                <c:pt idx="519">
                  <c:v>45.2</c:v>
                </c:pt>
                <c:pt idx="520">
                  <c:v>45.6</c:v>
                </c:pt>
                <c:pt idx="521">
                  <c:v>46.3</c:v>
                </c:pt>
                <c:pt idx="522">
                  <c:v>45.1</c:v>
                </c:pt>
                <c:pt idx="523">
                  <c:v>45.1</c:v>
                </c:pt>
                <c:pt idx="524">
                  <c:v>44.7</c:v>
                </c:pt>
                <c:pt idx="525">
                  <c:v>45.3</c:v>
                </c:pt>
                <c:pt idx="526">
                  <c:v>44.4</c:v>
                </c:pt>
                <c:pt idx="527">
                  <c:v>45.9</c:v>
                </c:pt>
                <c:pt idx="528">
                  <c:v>46.9</c:v>
                </c:pt>
                <c:pt idx="529">
                  <c:v>45.1</c:v>
                </c:pt>
                <c:pt idx="530">
                  <c:v>44.6</c:v>
                </c:pt>
                <c:pt idx="531">
                  <c:v>44.4</c:v>
                </c:pt>
                <c:pt idx="532">
                  <c:v>44.3</c:v>
                </c:pt>
                <c:pt idx="533">
                  <c:v>45.5</c:v>
                </c:pt>
                <c:pt idx="534">
                  <c:v>44.9</c:v>
                </c:pt>
                <c:pt idx="535">
                  <c:v>45.6</c:v>
                </c:pt>
                <c:pt idx="536">
                  <c:v>45.8</c:v>
                </c:pt>
                <c:pt idx="537">
                  <c:v>45.3</c:v>
                </c:pt>
                <c:pt idx="538">
                  <c:v>45.1</c:v>
                </c:pt>
                <c:pt idx="539">
                  <c:v>44.5</c:v>
                </c:pt>
                <c:pt idx="540">
                  <c:v>44.5</c:v>
                </c:pt>
                <c:pt idx="541">
                  <c:v>45.6</c:v>
                </c:pt>
                <c:pt idx="542">
                  <c:v>45.3</c:v>
                </c:pt>
                <c:pt idx="543">
                  <c:v>45.5</c:v>
                </c:pt>
                <c:pt idx="544">
                  <c:v>44.8</c:v>
                </c:pt>
                <c:pt idx="545">
                  <c:v>46.1</c:v>
                </c:pt>
                <c:pt idx="546">
                  <c:v>45.5</c:v>
                </c:pt>
                <c:pt idx="547">
                  <c:v>45.4</c:v>
                </c:pt>
                <c:pt idx="548">
                  <c:v>45.1</c:v>
                </c:pt>
                <c:pt idx="549">
                  <c:v>45.6</c:v>
                </c:pt>
                <c:pt idx="550">
                  <c:v>45.5</c:v>
                </c:pt>
                <c:pt idx="551">
                  <c:v>44.9</c:v>
                </c:pt>
                <c:pt idx="552">
                  <c:v>45.1</c:v>
                </c:pt>
                <c:pt idx="553">
                  <c:v>46.0</c:v>
                </c:pt>
                <c:pt idx="554">
                  <c:v>44.7</c:v>
                </c:pt>
                <c:pt idx="555">
                  <c:v>46.4</c:v>
                </c:pt>
                <c:pt idx="556">
                  <c:v>45.5</c:v>
                </c:pt>
                <c:pt idx="557">
                  <c:v>44.8</c:v>
                </c:pt>
                <c:pt idx="558">
                  <c:v>45.0</c:v>
                </c:pt>
                <c:pt idx="559">
                  <c:v>44.4</c:v>
                </c:pt>
                <c:pt idx="560">
                  <c:v>44.6</c:v>
                </c:pt>
                <c:pt idx="561">
                  <c:v>44.6</c:v>
                </c:pt>
                <c:pt idx="562">
                  <c:v>44.6</c:v>
                </c:pt>
                <c:pt idx="563">
                  <c:v>44.6</c:v>
                </c:pt>
                <c:pt idx="564">
                  <c:v>44.8</c:v>
                </c:pt>
                <c:pt idx="565">
                  <c:v>45.3</c:v>
                </c:pt>
                <c:pt idx="566">
                  <c:v>45.2</c:v>
                </c:pt>
                <c:pt idx="567">
                  <c:v>45.1</c:v>
                </c:pt>
                <c:pt idx="568">
                  <c:v>45.5</c:v>
                </c:pt>
                <c:pt idx="569">
                  <c:v>44.9</c:v>
                </c:pt>
                <c:pt idx="570">
                  <c:v>45.4</c:v>
                </c:pt>
                <c:pt idx="571">
                  <c:v>46.2</c:v>
                </c:pt>
                <c:pt idx="572">
                  <c:v>44.6</c:v>
                </c:pt>
                <c:pt idx="573">
                  <c:v>45.0</c:v>
                </c:pt>
                <c:pt idx="574">
                  <c:v>45.7</c:v>
                </c:pt>
                <c:pt idx="575">
                  <c:v>45.0</c:v>
                </c:pt>
                <c:pt idx="576">
                  <c:v>45.4</c:v>
                </c:pt>
                <c:pt idx="577">
                  <c:v>44.6</c:v>
                </c:pt>
                <c:pt idx="578">
                  <c:v>44.2</c:v>
                </c:pt>
                <c:pt idx="579">
                  <c:v>44.9</c:v>
                </c:pt>
                <c:pt idx="580">
                  <c:v>44.8</c:v>
                </c:pt>
                <c:pt idx="581">
                  <c:v>44.6</c:v>
                </c:pt>
                <c:pt idx="582">
                  <c:v>45.7</c:v>
                </c:pt>
                <c:pt idx="583">
                  <c:v>44.7</c:v>
                </c:pt>
                <c:pt idx="584">
                  <c:v>45.1</c:v>
                </c:pt>
                <c:pt idx="585">
                  <c:v>45.3</c:v>
                </c:pt>
                <c:pt idx="586">
                  <c:v>44.9</c:v>
                </c:pt>
                <c:pt idx="587">
                  <c:v>45.4</c:v>
                </c:pt>
                <c:pt idx="588">
                  <c:v>45.5</c:v>
                </c:pt>
                <c:pt idx="589">
                  <c:v>45.0</c:v>
                </c:pt>
                <c:pt idx="590">
                  <c:v>45.1</c:v>
                </c:pt>
                <c:pt idx="591">
                  <c:v>45.6</c:v>
                </c:pt>
                <c:pt idx="592">
                  <c:v>45.3</c:v>
                </c:pt>
                <c:pt idx="593">
                  <c:v>45.0</c:v>
                </c:pt>
                <c:pt idx="594">
                  <c:v>45.1</c:v>
                </c:pt>
                <c:pt idx="595">
                  <c:v>44.7</c:v>
                </c:pt>
                <c:pt idx="596">
                  <c:v>45.2</c:v>
                </c:pt>
                <c:pt idx="597">
                  <c:v>45.5</c:v>
                </c:pt>
                <c:pt idx="598">
                  <c:v>44.9</c:v>
                </c:pt>
                <c:pt idx="599">
                  <c:v>43.7</c:v>
                </c:pt>
                <c:pt idx="600">
                  <c:v>45.4</c:v>
                </c:pt>
                <c:pt idx="601">
                  <c:v>44.2</c:v>
                </c:pt>
                <c:pt idx="602">
                  <c:v>43.7</c:v>
                </c:pt>
                <c:pt idx="603">
                  <c:v>43.9</c:v>
                </c:pt>
                <c:pt idx="604">
                  <c:v>44.7</c:v>
                </c:pt>
                <c:pt idx="605">
                  <c:v>44.4</c:v>
                </c:pt>
                <c:pt idx="606">
                  <c:v>45.0</c:v>
                </c:pt>
                <c:pt idx="607">
                  <c:v>44.6</c:v>
                </c:pt>
                <c:pt idx="608">
                  <c:v>44.8</c:v>
                </c:pt>
                <c:pt idx="609">
                  <c:v>45.3</c:v>
                </c:pt>
                <c:pt idx="610">
                  <c:v>45.0</c:v>
                </c:pt>
                <c:pt idx="611">
                  <c:v>44.0</c:v>
                </c:pt>
                <c:pt idx="612">
                  <c:v>44.7</c:v>
                </c:pt>
                <c:pt idx="613">
                  <c:v>45.3</c:v>
                </c:pt>
                <c:pt idx="614">
                  <c:v>44.6</c:v>
                </c:pt>
                <c:pt idx="615">
                  <c:v>45.0</c:v>
                </c:pt>
                <c:pt idx="616">
                  <c:v>45.4</c:v>
                </c:pt>
                <c:pt idx="617">
                  <c:v>43.5</c:v>
                </c:pt>
                <c:pt idx="618">
                  <c:v>44.6</c:v>
                </c:pt>
                <c:pt idx="619">
                  <c:v>44.8</c:v>
                </c:pt>
                <c:pt idx="620">
                  <c:v>45.6</c:v>
                </c:pt>
                <c:pt idx="621">
                  <c:v>44.6</c:v>
                </c:pt>
                <c:pt idx="622">
                  <c:v>47.2</c:v>
                </c:pt>
                <c:pt idx="623">
                  <c:v>45.0</c:v>
                </c:pt>
                <c:pt idx="624">
                  <c:v>45.2</c:v>
                </c:pt>
                <c:pt idx="625">
                  <c:v>45.4</c:v>
                </c:pt>
                <c:pt idx="626">
                  <c:v>44.7</c:v>
                </c:pt>
                <c:pt idx="627">
                  <c:v>44.4</c:v>
                </c:pt>
                <c:pt idx="628">
                  <c:v>45.7</c:v>
                </c:pt>
                <c:pt idx="629">
                  <c:v>44.8</c:v>
                </c:pt>
                <c:pt idx="630">
                  <c:v>44.4</c:v>
                </c:pt>
                <c:pt idx="631">
                  <c:v>45.0</c:v>
                </c:pt>
                <c:pt idx="632">
                  <c:v>45.1</c:v>
                </c:pt>
                <c:pt idx="633">
                  <c:v>44.7</c:v>
                </c:pt>
                <c:pt idx="634">
                  <c:v>44.9</c:v>
                </c:pt>
                <c:pt idx="635">
                  <c:v>44.8</c:v>
                </c:pt>
                <c:pt idx="636">
                  <c:v>46.7</c:v>
                </c:pt>
                <c:pt idx="637">
                  <c:v>46.1</c:v>
                </c:pt>
                <c:pt idx="638">
                  <c:v>46.1</c:v>
                </c:pt>
                <c:pt idx="639">
                  <c:v>44.0</c:v>
                </c:pt>
                <c:pt idx="640">
                  <c:v>45.6</c:v>
                </c:pt>
                <c:pt idx="641">
                  <c:v>44.7</c:v>
                </c:pt>
                <c:pt idx="642">
                  <c:v>45.3</c:v>
                </c:pt>
                <c:pt idx="643">
                  <c:v>44.9</c:v>
                </c:pt>
                <c:pt idx="644">
                  <c:v>45.1</c:v>
                </c:pt>
                <c:pt idx="645">
                  <c:v>44.8</c:v>
                </c:pt>
                <c:pt idx="646">
                  <c:v>45.6</c:v>
                </c:pt>
                <c:pt idx="647">
                  <c:v>45.2</c:v>
                </c:pt>
                <c:pt idx="648">
                  <c:v>45.1</c:v>
                </c:pt>
                <c:pt idx="649">
                  <c:v>44.0</c:v>
                </c:pt>
                <c:pt idx="650">
                  <c:v>44.1</c:v>
                </c:pt>
                <c:pt idx="651">
                  <c:v>45.0</c:v>
                </c:pt>
                <c:pt idx="652">
                  <c:v>44.5</c:v>
                </c:pt>
                <c:pt idx="653">
                  <c:v>44.9</c:v>
                </c:pt>
                <c:pt idx="654">
                  <c:v>45.7</c:v>
                </c:pt>
                <c:pt idx="655">
                  <c:v>45.0</c:v>
                </c:pt>
                <c:pt idx="656">
                  <c:v>44.9</c:v>
                </c:pt>
                <c:pt idx="657">
                  <c:v>44.3</c:v>
                </c:pt>
                <c:pt idx="658">
                  <c:v>45.6</c:v>
                </c:pt>
                <c:pt idx="659">
                  <c:v>44.2</c:v>
                </c:pt>
                <c:pt idx="660">
                  <c:v>45.3</c:v>
                </c:pt>
                <c:pt idx="661">
                  <c:v>45.1</c:v>
                </c:pt>
                <c:pt idx="662">
                  <c:v>44.1</c:v>
                </c:pt>
                <c:pt idx="663">
                  <c:v>44.2</c:v>
                </c:pt>
                <c:pt idx="664">
                  <c:v>44.1</c:v>
                </c:pt>
                <c:pt idx="665">
                  <c:v>44.8</c:v>
                </c:pt>
                <c:pt idx="666">
                  <c:v>45.0</c:v>
                </c:pt>
                <c:pt idx="667">
                  <c:v>45.2</c:v>
                </c:pt>
                <c:pt idx="668">
                  <c:v>44.2</c:v>
                </c:pt>
                <c:pt idx="669">
                  <c:v>45.1</c:v>
                </c:pt>
                <c:pt idx="670">
                  <c:v>45.5</c:v>
                </c:pt>
                <c:pt idx="671">
                  <c:v>44.4</c:v>
                </c:pt>
                <c:pt idx="672">
                  <c:v>43.6</c:v>
                </c:pt>
                <c:pt idx="673">
                  <c:v>44.6</c:v>
                </c:pt>
                <c:pt idx="674">
                  <c:v>43.9</c:v>
                </c:pt>
                <c:pt idx="675">
                  <c:v>44.4</c:v>
                </c:pt>
                <c:pt idx="676">
                  <c:v>43.7</c:v>
                </c:pt>
                <c:pt idx="677">
                  <c:v>44.8</c:v>
                </c:pt>
                <c:pt idx="678">
                  <c:v>45.3</c:v>
                </c:pt>
                <c:pt idx="679">
                  <c:v>44.8</c:v>
                </c:pt>
                <c:pt idx="680">
                  <c:v>44.6</c:v>
                </c:pt>
                <c:pt idx="681">
                  <c:v>44.8</c:v>
                </c:pt>
                <c:pt idx="682">
                  <c:v>44.7</c:v>
                </c:pt>
                <c:pt idx="683">
                  <c:v>44.2</c:v>
                </c:pt>
                <c:pt idx="684">
                  <c:v>45.0</c:v>
                </c:pt>
                <c:pt idx="685">
                  <c:v>45.3</c:v>
                </c:pt>
                <c:pt idx="686">
                  <c:v>44.9</c:v>
                </c:pt>
                <c:pt idx="687">
                  <c:v>44.9</c:v>
                </c:pt>
                <c:pt idx="688">
                  <c:v>44.5</c:v>
                </c:pt>
                <c:pt idx="689">
                  <c:v>45.0</c:v>
                </c:pt>
                <c:pt idx="690">
                  <c:v>44.4</c:v>
                </c:pt>
                <c:pt idx="691">
                  <c:v>45.2</c:v>
                </c:pt>
                <c:pt idx="692">
                  <c:v>44.7</c:v>
                </c:pt>
                <c:pt idx="693">
                  <c:v>43.9</c:v>
                </c:pt>
                <c:pt idx="694">
                  <c:v>44.3</c:v>
                </c:pt>
                <c:pt idx="695">
                  <c:v>44.7</c:v>
                </c:pt>
                <c:pt idx="696">
                  <c:v>45.1</c:v>
                </c:pt>
                <c:pt idx="697">
                  <c:v>45.1</c:v>
                </c:pt>
                <c:pt idx="698">
                  <c:v>45.8</c:v>
                </c:pt>
                <c:pt idx="699">
                  <c:v>43.8</c:v>
                </c:pt>
                <c:pt idx="700">
                  <c:v>43.8</c:v>
                </c:pt>
                <c:pt idx="701">
                  <c:v>45.2</c:v>
                </c:pt>
                <c:pt idx="702">
                  <c:v>43.6</c:v>
                </c:pt>
                <c:pt idx="703">
                  <c:v>44.3</c:v>
                </c:pt>
                <c:pt idx="704">
                  <c:v>44.2</c:v>
                </c:pt>
                <c:pt idx="705">
                  <c:v>43.5</c:v>
                </c:pt>
                <c:pt idx="706">
                  <c:v>44.7</c:v>
                </c:pt>
                <c:pt idx="707">
                  <c:v>45.2</c:v>
                </c:pt>
                <c:pt idx="708">
                  <c:v>45.9</c:v>
                </c:pt>
                <c:pt idx="709">
                  <c:v>44.3</c:v>
                </c:pt>
                <c:pt idx="710">
                  <c:v>45.0</c:v>
                </c:pt>
                <c:pt idx="711">
                  <c:v>43.7</c:v>
                </c:pt>
                <c:pt idx="712">
                  <c:v>44.0</c:v>
                </c:pt>
                <c:pt idx="713">
                  <c:v>43.9</c:v>
                </c:pt>
                <c:pt idx="714">
                  <c:v>44.4</c:v>
                </c:pt>
                <c:pt idx="715">
                  <c:v>44.6</c:v>
                </c:pt>
                <c:pt idx="716">
                  <c:v>44.9</c:v>
                </c:pt>
                <c:pt idx="717">
                  <c:v>44.7</c:v>
                </c:pt>
                <c:pt idx="718">
                  <c:v>44.8</c:v>
                </c:pt>
                <c:pt idx="719">
                  <c:v>44.2</c:v>
                </c:pt>
                <c:pt idx="720">
                  <c:v>44.4</c:v>
                </c:pt>
                <c:pt idx="721">
                  <c:v>45.8</c:v>
                </c:pt>
                <c:pt idx="722">
                  <c:v>44.0</c:v>
                </c:pt>
                <c:pt idx="723">
                  <c:v>44.5</c:v>
                </c:pt>
                <c:pt idx="724">
                  <c:v>44.0</c:v>
                </c:pt>
                <c:pt idx="725">
                  <c:v>43.9</c:v>
                </c:pt>
                <c:pt idx="726">
                  <c:v>45.0</c:v>
                </c:pt>
                <c:pt idx="727">
                  <c:v>44.0</c:v>
                </c:pt>
                <c:pt idx="728">
                  <c:v>44.8</c:v>
                </c:pt>
                <c:pt idx="729">
                  <c:v>44.8</c:v>
                </c:pt>
                <c:pt idx="730">
                  <c:v>45.3</c:v>
                </c:pt>
                <c:pt idx="731">
                  <c:v>43.9</c:v>
                </c:pt>
                <c:pt idx="732">
                  <c:v>43.7</c:v>
                </c:pt>
                <c:pt idx="733">
                  <c:v>44.4</c:v>
                </c:pt>
                <c:pt idx="734">
                  <c:v>44.2</c:v>
                </c:pt>
                <c:pt idx="735">
                  <c:v>44.7</c:v>
                </c:pt>
                <c:pt idx="736">
                  <c:v>43.9</c:v>
                </c:pt>
                <c:pt idx="737">
                  <c:v>44.2</c:v>
                </c:pt>
                <c:pt idx="738">
                  <c:v>44.7</c:v>
                </c:pt>
                <c:pt idx="739">
                  <c:v>45.3</c:v>
                </c:pt>
                <c:pt idx="740">
                  <c:v>43.6</c:v>
                </c:pt>
                <c:pt idx="741">
                  <c:v>43.9</c:v>
                </c:pt>
                <c:pt idx="742">
                  <c:v>44.6</c:v>
                </c:pt>
                <c:pt idx="743">
                  <c:v>44.0</c:v>
                </c:pt>
                <c:pt idx="744">
                  <c:v>44.3</c:v>
                </c:pt>
                <c:pt idx="745">
                  <c:v>44.9</c:v>
                </c:pt>
                <c:pt idx="746">
                  <c:v>43.9</c:v>
                </c:pt>
                <c:pt idx="747">
                  <c:v>43.9</c:v>
                </c:pt>
                <c:pt idx="748">
                  <c:v>44.3</c:v>
                </c:pt>
                <c:pt idx="749">
                  <c:v>44.2</c:v>
                </c:pt>
                <c:pt idx="750">
                  <c:v>45.6</c:v>
                </c:pt>
                <c:pt idx="751">
                  <c:v>45.2</c:v>
                </c:pt>
                <c:pt idx="752">
                  <c:v>44.4</c:v>
                </c:pt>
                <c:pt idx="753">
                  <c:v>44.2</c:v>
                </c:pt>
                <c:pt idx="754">
                  <c:v>44.7</c:v>
                </c:pt>
                <c:pt idx="755">
                  <c:v>44.2</c:v>
                </c:pt>
                <c:pt idx="756">
                  <c:v>44.1</c:v>
                </c:pt>
                <c:pt idx="757">
                  <c:v>44.7</c:v>
                </c:pt>
                <c:pt idx="758">
                  <c:v>45.0</c:v>
                </c:pt>
                <c:pt idx="759">
                  <c:v>43.8</c:v>
                </c:pt>
                <c:pt idx="760">
                  <c:v>45.2</c:v>
                </c:pt>
                <c:pt idx="761">
                  <c:v>43.9</c:v>
                </c:pt>
                <c:pt idx="762">
                  <c:v>44.5</c:v>
                </c:pt>
                <c:pt idx="763">
                  <c:v>43.9</c:v>
                </c:pt>
                <c:pt idx="764">
                  <c:v>43.9</c:v>
                </c:pt>
                <c:pt idx="765">
                  <c:v>42.8</c:v>
                </c:pt>
                <c:pt idx="766">
                  <c:v>43.6</c:v>
                </c:pt>
                <c:pt idx="767">
                  <c:v>44.3</c:v>
                </c:pt>
                <c:pt idx="768">
                  <c:v>43.8</c:v>
                </c:pt>
                <c:pt idx="769">
                  <c:v>44.0</c:v>
                </c:pt>
                <c:pt idx="770">
                  <c:v>44.5</c:v>
                </c:pt>
                <c:pt idx="771">
                  <c:v>44.5</c:v>
                </c:pt>
                <c:pt idx="772">
                  <c:v>44.6</c:v>
                </c:pt>
                <c:pt idx="773">
                  <c:v>44.1</c:v>
                </c:pt>
                <c:pt idx="774">
                  <c:v>43.6</c:v>
                </c:pt>
                <c:pt idx="775">
                  <c:v>44.5</c:v>
                </c:pt>
                <c:pt idx="776">
                  <c:v>44.2</c:v>
                </c:pt>
                <c:pt idx="777">
                  <c:v>43.9</c:v>
                </c:pt>
                <c:pt idx="778">
                  <c:v>43.1</c:v>
                </c:pt>
                <c:pt idx="779">
                  <c:v>43.8</c:v>
                </c:pt>
                <c:pt idx="780">
                  <c:v>45.1</c:v>
                </c:pt>
                <c:pt idx="781">
                  <c:v>43.5</c:v>
                </c:pt>
                <c:pt idx="782">
                  <c:v>44.0</c:v>
                </c:pt>
                <c:pt idx="783">
                  <c:v>44.5</c:v>
                </c:pt>
                <c:pt idx="784">
                  <c:v>44.8</c:v>
                </c:pt>
                <c:pt idx="785">
                  <c:v>44.7</c:v>
                </c:pt>
                <c:pt idx="786">
                  <c:v>45.4</c:v>
                </c:pt>
                <c:pt idx="787">
                  <c:v>44.5</c:v>
                </c:pt>
                <c:pt idx="788">
                  <c:v>43.9</c:v>
                </c:pt>
                <c:pt idx="789">
                  <c:v>43.5</c:v>
                </c:pt>
                <c:pt idx="790">
                  <c:v>43.9</c:v>
                </c:pt>
                <c:pt idx="791">
                  <c:v>44.1</c:v>
                </c:pt>
                <c:pt idx="792">
                  <c:v>44.4</c:v>
                </c:pt>
                <c:pt idx="793">
                  <c:v>45.1</c:v>
                </c:pt>
                <c:pt idx="794">
                  <c:v>43.3</c:v>
                </c:pt>
                <c:pt idx="795">
                  <c:v>44.3</c:v>
                </c:pt>
                <c:pt idx="796">
                  <c:v>45.6</c:v>
                </c:pt>
                <c:pt idx="797">
                  <c:v>44.5</c:v>
                </c:pt>
                <c:pt idx="798">
                  <c:v>44.0</c:v>
                </c:pt>
                <c:pt idx="799">
                  <c:v>43.9</c:v>
                </c:pt>
                <c:pt idx="800">
                  <c:v>43.7</c:v>
                </c:pt>
                <c:pt idx="801">
                  <c:v>44.8</c:v>
                </c:pt>
                <c:pt idx="802">
                  <c:v>44.4</c:v>
                </c:pt>
                <c:pt idx="803">
                  <c:v>43.9</c:v>
                </c:pt>
                <c:pt idx="804">
                  <c:v>43.9</c:v>
                </c:pt>
                <c:pt idx="805">
                  <c:v>43.7</c:v>
                </c:pt>
                <c:pt idx="806">
                  <c:v>43.6</c:v>
                </c:pt>
                <c:pt idx="807">
                  <c:v>44.0</c:v>
                </c:pt>
                <c:pt idx="808">
                  <c:v>44.4</c:v>
                </c:pt>
                <c:pt idx="809">
                  <c:v>43.8</c:v>
                </c:pt>
                <c:pt idx="810">
                  <c:v>44.8</c:v>
                </c:pt>
                <c:pt idx="811">
                  <c:v>44.2</c:v>
                </c:pt>
                <c:pt idx="812">
                  <c:v>44.6</c:v>
                </c:pt>
                <c:pt idx="813">
                  <c:v>44.4</c:v>
                </c:pt>
                <c:pt idx="814">
                  <c:v>43.7</c:v>
                </c:pt>
                <c:pt idx="815">
                  <c:v>44.0</c:v>
                </c:pt>
                <c:pt idx="816">
                  <c:v>44.6</c:v>
                </c:pt>
                <c:pt idx="817">
                  <c:v>44.9</c:v>
                </c:pt>
                <c:pt idx="818">
                  <c:v>44.2</c:v>
                </c:pt>
                <c:pt idx="819">
                  <c:v>44.1</c:v>
                </c:pt>
                <c:pt idx="820">
                  <c:v>43.3</c:v>
                </c:pt>
                <c:pt idx="821">
                  <c:v>44.1</c:v>
                </c:pt>
                <c:pt idx="822">
                  <c:v>43.2</c:v>
                </c:pt>
                <c:pt idx="823">
                  <c:v>43.6</c:v>
                </c:pt>
                <c:pt idx="824">
                  <c:v>43.9</c:v>
                </c:pt>
                <c:pt idx="825">
                  <c:v>44.3</c:v>
                </c:pt>
                <c:pt idx="826">
                  <c:v>43.8</c:v>
                </c:pt>
                <c:pt idx="827">
                  <c:v>43.9</c:v>
                </c:pt>
                <c:pt idx="828">
                  <c:v>43.8</c:v>
                </c:pt>
                <c:pt idx="829">
                  <c:v>44.2</c:v>
                </c:pt>
                <c:pt idx="830">
                  <c:v>44.3</c:v>
                </c:pt>
                <c:pt idx="831">
                  <c:v>44.9</c:v>
                </c:pt>
                <c:pt idx="832">
                  <c:v>44.0</c:v>
                </c:pt>
                <c:pt idx="833">
                  <c:v>43.4</c:v>
                </c:pt>
                <c:pt idx="834">
                  <c:v>43.4</c:v>
                </c:pt>
                <c:pt idx="835">
                  <c:v>44.0</c:v>
                </c:pt>
                <c:pt idx="836">
                  <c:v>44.4</c:v>
                </c:pt>
                <c:pt idx="837">
                  <c:v>43.9</c:v>
                </c:pt>
                <c:pt idx="838">
                  <c:v>43.4</c:v>
                </c:pt>
                <c:pt idx="839">
                  <c:v>44.2</c:v>
                </c:pt>
                <c:pt idx="840">
                  <c:v>44.0</c:v>
                </c:pt>
                <c:pt idx="841">
                  <c:v>43.7</c:v>
                </c:pt>
                <c:pt idx="842">
                  <c:v>43.7</c:v>
                </c:pt>
                <c:pt idx="843">
                  <c:v>44.5</c:v>
                </c:pt>
                <c:pt idx="844">
                  <c:v>44.1</c:v>
                </c:pt>
                <c:pt idx="845">
                  <c:v>43.5</c:v>
                </c:pt>
                <c:pt idx="846">
                  <c:v>43.7</c:v>
                </c:pt>
                <c:pt idx="847">
                  <c:v>44.3</c:v>
                </c:pt>
                <c:pt idx="848">
                  <c:v>43.8</c:v>
                </c:pt>
                <c:pt idx="849">
                  <c:v>44.2</c:v>
                </c:pt>
                <c:pt idx="850">
                  <c:v>43.5</c:v>
                </c:pt>
                <c:pt idx="851">
                  <c:v>43.2</c:v>
                </c:pt>
                <c:pt idx="852">
                  <c:v>43.5</c:v>
                </c:pt>
                <c:pt idx="853">
                  <c:v>44.2</c:v>
                </c:pt>
                <c:pt idx="854">
                  <c:v>43.2</c:v>
                </c:pt>
                <c:pt idx="855">
                  <c:v>45.3</c:v>
                </c:pt>
                <c:pt idx="856">
                  <c:v>44.3</c:v>
                </c:pt>
                <c:pt idx="857">
                  <c:v>43.9</c:v>
                </c:pt>
                <c:pt idx="858">
                  <c:v>43.3</c:v>
                </c:pt>
                <c:pt idx="859">
                  <c:v>43.9</c:v>
                </c:pt>
                <c:pt idx="860">
                  <c:v>43.4</c:v>
                </c:pt>
                <c:pt idx="861">
                  <c:v>43.5</c:v>
                </c:pt>
                <c:pt idx="862">
                  <c:v>43.4</c:v>
                </c:pt>
                <c:pt idx="863">
                  <c:v>43.5</c:v>
                </c:pt>
                <c:pt idx="864">
                  <c:v>43.3</c:v>
                </c:pt>
                <c:pt idx="865">
                  <c:v>44.4</c:v>
                </c:pt>
                <c:pt idx="866">
                  <c:v>43.8</c:v>
                </c:pt>
                <c:pt idx="867">
                  <c:v>44.4</c:v>
                </c:pt>
                <c:pt idx="868">
                  <c:v>43.5</c:v>
                </c:pt>
                <c:pt idx="869">
                  <c:v>43.3</c:v>
                </c:pt>
                <c:pt idx="870">
                  <c:v>44.4</c:v>
                </c:pt>
                <c:pt idx="871">
                  <c:v>44.6</c:v>
                </c:pt>
                <c:pt idx="872">
                  <c:v>43.7</c:v>
                </c:pt>
                <c:pt idx="873">
                  <c:v>43.5</c:v>
                </c:pt>
                <c:pt idx="874">
                  <c:v>43.6</c:v>
                </c:pt>
                <c:pt idx="875">
                  <c:v>44.5</c:v>
                </c:pt>
                <c:pt idx="876">
                  <c:v>44.1</c:v>
                </c:pt>
                <c:pt idx="877">
                  <c:v>43.2</c:v>
                </c:pt>
                <c:pt idx="878">
                  <c:v>43.8</c:v>
                </c:pt>
                <c:pt idx="879">
                  <c:v>44.1</c:v>
                </c:pt>
                <c:pt idx="880">
                  <c:v>45.3</c:v>
                </c:pt>
                <c:pt idx="881">
                  <c:v>43.2</c:v>
                </c:pt>
                <c:pt idx="882">
                  <c:v>43.5</c:v>
                </c:pt>
                <c:pt idx="883">
                  <c:v>42.7</c:v>
                </c:pt>
                <c:pt idx="884">
                  <c:v>43.2</c:v>
                </c:pt>
                <c:pt idx="885">
                  <c:v>43.3</c:v>
                </c:pt>
                <c:pt idx="886">
                  <c:v>43.7</c:v>
                </c:pt>
                <c:pt idx="887">
                  <c:v>43.4</c:v>
                </c:pt>
                <c:pt idx="888">
                  <c:v>43.4</c:v>
                </c:pt>
                <c:pt idx="889">
                  <c:v>42.9</c:v>
                </c:pt>
                <c:pt idx="890">
                  <c:v>43.3</c:v>
                </c:pt>
                <c:pt idx="891">
                  <c:v>44.3</c:v>
                </c:pt>
                <c:pt idx="892">
                  <c:v>44.2</c:v>
                </c:pt>
                <c:pt idx="893">
                  <c:v>43.9</c:v>
                </c:pt>
                <c:pt idx="894">
                  <c:v>43.1</c:v>
                </c:pt>
                <c:pt idx="895">
                  <c:v>44.5</c:v>
                </c:pt>
                <c:pt idx="896">
                  <c:v>43.8</c:v>
                </c:pt>
                <c:pt idx="897">
                  <c:v>42.9</c:v>
                </c:pt>
                <c:pt idx="898">
                  <c:v>43.4</c:v>
                </c:pt>
                <c:pt idx="899">
                  <c:v>43.1</c:v>
                </c:pt>
                <c:pt idx="900">
                  <c:v>43.6</c:v>
                </c:pt>
                <c:pt idx="901">
                  <c:v>42.4</c:v>
                </c:pt>
                <c:pt idx="902">
                  <c:v>42.6</c:v>
                </c:pt>
                <c:pt idx="903">
                  <c:v>42.7</c:v>
                </c:pt>
                <c:pt idx="904">
                  <c:v>44.3</c:v>
                </c:pt>
                <c:pt idx="905">
                  <c:v>43.4</c:v>
                </c:pt>
                <c:pt idx="906">
                  <c:v>43.7</c:v>
                </c:pt>
                <c:pt idx="907">
                  <c:v>43.4</c:v>
                </c:pt>
                <c:pt idx="908">
                  <c:v>43.1</c:v>
                </c:pt>
                <c:pt idx="909">
                  <c:v>43.0</c:v>
                </c:pt>
                <c:pt idx="910">
                  <c:v>44.1</c:v>
                </c:pt>
                <c:pt idx="911">
                  <c:v>43.3</c:v>
                </c:pt>
                <c:pt idx="912">
                  <c:v>43.6</c:v>
                </c:pt>
                <c:pt idx="913">
                  <c:v>43.9</c:v>
                </c:pt>
                <c:pt idx="914">
                  <c:v>44.0</c:v>
                </c:pt>
                <c:pt idx="915">
                  <c:v>43.6</c:v>
                </c:pt>
                <c:pt idx="916">
                  <c:v>43.5</c:v>
                </c:pt>
                <c:pt idx="917">
                  <c:v>42.9</c:v>
                </c:pt>
                <c:pt idx="918">
                  <c:v>43.5</c:v>
                </c:pt>
                <c:pt idx="919">
                  <c:v>43.1</c:v>
                </c:pt>
                <c:pt idx="920">
                  <c:v>42.9</c:v>
                </c:pt>
                <c:pt idx="921">
                  <c:v>44.0</c:v>
                </c:pt>
                <c:pt idx="922">
                  <c:v>44.7</c:v>
                </c:pt>
                <c:pt idx="923">
                  <c:v>43.3</c:v>
                </c:pt>
                <c:pt idx="924">
                  <c:v>42.6</c:v>
                </c:pt>
                <c:pt idx="925">
                  <c:v>43.8</c:v>
                </c:pt>
                <c:pt idx="926">
                  <c:v>43.4</c:v>
                </c:pt>
                <c:pt idx="927">
                  <c:v>42.9</c:v>
                </c:pt>
                <c:pt idx="928">
                  <c:v>44.2</c:v>
                </c:pt>
                <c:pt idx="929">
                  <c:v>43.4</c:v>
                </c:pt>
                <c:pt idx="930">
                  <c:v>42.8</c:v>
                </c:pt>
                <c:pt idx="931">
                  <c:v>43.2</c:v>
                </c:pt>
                <c:pt idx="932">
                  <c:v>43.2</c:v>
                </c:pt>
                <c:pt idx="933">
                  <c:v>43.4</c:v>
                </c:pt>
                <c:pt idx="934">
                  <c:v>44.4</c:v>
                </c:pt>
                <c:pt idx="935">
                  <c:v>44.1</c:v>
                </c:pt>
                <c:pt idx="936">
                  <c:v>43.5</c:v>
                </c:pt>
                <c:pt idx="937">
                  <c:v>42.7</c:v>
                </c:pt>
                <c:pt idx="938">
                  <c:v>43.1</c:v>
                </c:pt>
                <c:pt idx="939">
                  <c:v>43.2</c:v>
                </c:pt>
                <c:pt idx="940">
                  <c:v>43.3</c:v>
                </c:pt>
                <c:pt idx="941">
                  <c:v>43.4</c:v>
                </c:pt>
                <c:pt idx="942">
                  <c:v>42.7</c:v>
                </c:pt>
                <c:pt idx="943">
                  <c:v>43.7</c:v>
                </c:pt>
                <c:pt idx="944">
                  <c:v>43.4</c:v>
                </c:pt>
                <c:pt idx="945">
                  <c:v>43.8</c:v>
                </c:pt>
                <c:pt idx="946">
                  <c:v>43.3</c:v>
                </c:pt>
                <c:pt idx="947">
                  <c:v>43.7</c:v>
                </c:pt>
                <c:pt idx="948">
                  <c:v>43.7</c:v>
                </c:pt>
                <c:pt idx="949">
                  <c:v>44.1</c:v>
                </c:pt>
                <c:pt idx="950">
                  <c:v>43.2</c:v>
                </c:pt>
                <c:pt idx="951">
                  <c:v>43.4</c:v>
                </c:pt>
                <c:pt idx="952">
                  <c:v>43.7</c:v>
                </c:pt>
                <c:pt idx="953">
                  <c:v>43.8</c:v>
                </c:pt>
                <c:pt idx="954">
                  <c:v>42.7</c:v>
                </c:pt>
                <c:pt idx="955">
                  <c:v>42.9</c:v>
                </c:pt>
                <c:pt idx="956">
                  <c:v>43.8</c:v>
                </c:pt>
                <c:pt idx="957">
                  <c:v>43.8</c:v>
                </c:pt>
                <c:pt idx="958">
                  <c:v>44.2</c:v>
                </c:pt>
                <c:pt idx="959">
                  <c:v>42.8</c:v>
                </c:pt>
                <c:pt idx="960">
                  <c:v>43.6</c:v>
                </c:pt>
                <c:pt idx="961">
                  <c:v>43.5</c:v>
                </c:pt>
                <c:pt idx="962">
                  <c:v>42.8</c:v>
                </c:pt>
                <c:pt idx="963">
                  <c:v>43.5</c:v>
                </c:pt>
                <c:pt idx="964">
                  <c:v>43.8</c:v>
                </c:pt>
                <c:pt idx="965">
                  <c:v>43.8</c:v>
                </c:pt>
                <c:pt idx="966">
                  <c:v>43.6</c:v>
                </c:pt>
                <c:pt idx="967">
                  <c:v>43.8</c:v>
                </c:pt>
                <c:pt idx="968">
                  <c:v>43.0</c:v>
                </c:pt>
                <c:pt idx="969">
                  <c:v>43.2</c:v>
                </c:pt>
                <c:pt idx="970">
                  <c:v>43.2</c:v>
                </c:pt>
                <c:pt idx="971">
                  <c:v>43.6</c:v>
                </c:pt>
                <c:pt idx="972">
                  <c:v>43.1</c:v>
                </c:pt>
                <c:pt idx="973">
                  <c:v>42.5</c:v>
                </c:pt>
                <c:pt idx="974">
                  <c:v>43.9</c:v>
                </c:pt>
                <c:pt idx="975">
                  <c:v>42.6</c:v>
                </c:pt>
                <c:pt idx="976">
                  <c:v>42.9</c:v>
                </c:pt>
                <c:pt idx="977">
                  <c:v>42.7</c:v>
                </c:pt>
                <c:pt idx="978">
                  <c:v>44.0</c:v>
                </c:pt>
                <c:pt idx="979">
                  <c:v>43.1</c:v>
                </c:pt>
                <c:pt idx="980">
                  <c:v>42.7</c:v>
                </c:pt>
                <c:pt idx="981">
                  <c:v>43.0</c:v>
                </c:pt>
                <c:pt idx="982">
                  <c:v>43.3</c:v>
                </c:pt>
                <c:pt idx="983">
                  <c:v>42.8</c:v>
                </c:pt>
                <c:pt idx="984">
                  <c:v>42.7</c:v>
                </c:pt>
                <c:pt idx="985">
                  <c:v>43.1</c:v>
                </c:pt>
                <c:pt idx="986">
                  <c:v>44.2</c:v>
                </c:pt>
                <c:pt idx="987">
                  <c:v>43.4</c:v>
                </c:pt>
                <c:pt idx="988">
                  <c:v>43.1</c:v>
                </c:pt>
                <c:pt idx="989">
                  <c:v>44.2</c:v>
                </c:pt>
                <c:pt idx="990">
                  <c:v>43.3</c:v>
                </c:pt>
                <c:pt idx="991">
                  <c:v>43.0</c:v>
                </c:pt>
                <c:pt idx="992">
                  <c:v>42.8</c:v>
                </c:pt>
                <c:pt idx="993">
                  <c:v>42.6</c:v>
                </c:pt>
                <c:pt idx="994">
                  <c:v>43.4</c:v>
                </c:pt>
                <c:pt idx="995">
                  <c:v>43.8</c:v>
                </c:pt>
                <c:pt idx="996">
                  <c:v>43.9</c:v>
                </c:pt>
                <c:pt idx="997">
                  <c:v>43.0</c:v>
                </c:pt>
                <c:pt idx="998">
                  <c:v>42.6</c:v>
                </c:pt>
                <c:pt idx="999">
                  <c:v>43.1</c:v>
                </c:pt>
                <c:pt idx="1000">
                  <c:v>42.9</c:v>
                </c:pt>
                <c:pt idx="1001">
                  <c:v>42.8</c:v>
                </c:pt>
                <c:pt idx="1002">
                  <c:v>42.5</c:v>
                </c:pt>
                <c:pt idx="1003">
                  <c:v>43.3</c:v>
                </c:pt>
                <c:pt idx="1004">
                  <c:v>42.4</c:v>
                </c:pt>
                <c:pt idx="1005">
                  <c:v>43.4</c:v>
                </c:pt>
                <c:pt idx="1006">
                  <c:v>42.3</c:v>
                </c:pt>
                <c:pt idx="1007">
                  <c:v>43.0</c:v>
                </c:pt>
                <c:pt idx="1008">
                  <c:v>42.8</c:v>
                </c:pt>
                <c:pt idx="1009">
                  <c:v>42.6</c:v>
                </c:pt>
                <c:pt idx="1010">
                  <c:v>42.9</c:v>
                </c:pt>
                <c:pt idx="1011">
                  <c:v>43.4</c:v>
                </c:pt>
                <c:pt idx="1012">
                  <c:v>42.5</c:v>
                </c:pt>
                <c:pt idx="1013">
                  <c:v>42.9</c:v>
                </c:pt>
                <c:pt idx="1014">
                  <c:v>43.1</c:v>
                </c:pt>
                <c:pt idx="1015">
                  <c:v>43.3</c:v>
                </c:pt>
                <c:pt idx="1016">
                  <c:v>42.4</c:v>
                </c:pt>
                <c:pt idx="1017">
                  <c:v>43.2</c:v>
                </c:pt>
                <c:pt idx="1018">
                  <c:v>43.2</c:v>
                </c:pt>
                <c:pt idx="1019">
                  <c:v>43.3</c:v>
                </c:pt>
                <c:pt idx="1020">
                  <c:v>43.6</c:v>
                </c:pt>
                <c:pt idx="1021">
                  <c:v>43.1</c:v>
                </c:pt>
                <c:pt idx="1022">
                  <c:v>43.0</c:v>
                </c:pt>
                <c:pt idx="1023">
                  <c:v>43.5</c:v>
                </c:pt>
                <c:pt idx="1024">
                  <c:v>42.8</c:v>
                </c:pt>
                <c:pt idx="1025">
                  <c:v>43.1</c:v>
                </c:pt>
                <c:pt idx="1026">
                  <c:v>43.3</c:v>
                </c:pt>
                <c:pt idx="1027">
                  <c:v>43.2</c:v>
                </c:pt>
                <c:pt idx="1028">
                  <c:v>42.9</c:v>
                </c:pt>
                <c:pt idx="1029">
                  <c:v>42.1</c:v>
                </c:pt>
                <c:pt idx="1030">
                  <c:v>42.3</c:v>
                </c:pt>
                <c:pt idx="1031">
                  <c:v>42.6</c:v>
                </c:pt>
                <c:pt idx="1032">
                  <c:v>43.0</c:v>
                </c:pt>
                <c:pt idx="1033">
                  <c:v>42.9</c:v>
                </c:pt>
                <c:pt idx="1034">
                  <c:v>42.1</c:v>
                </c:pt>
                <c:pt idx="1035">
                  <c:v>42.2</c:v>
                </c:pt>
                <c:pt idx="1036">
                  <c:v>42.3</c:v>
                </c:pt>
                <c:pt idx="1037">
                  <c:v>43.2</c:v>
                </c:pt>
                <c:pt idx="1038">
                  <c:v>42.7</c:v>
                </c:pt>
                <c:pt idx="1039">
                  <c:v>42.4</c:v>
                </c:pt>
                <c:pt idx="1040">
                  <c:v>42.2</c:v>
                </c:pt>
                <c:pt idx="1041">
                  <c:v>42.4</c:v>
                </c:pt>
                <c:pt idx="1042">
                  <c:v>42.5</c:v>
                </c:pt>
                <c:pt idx="1043">
                  <c:v>42.7</c:v>
                </c:pt>
                <c:pt idx="1044">
                  <c:v>43.9</c:v>
                </c:pt>
                <c:pt idx="1045">
                  <c:v>42.5</c:v>
                </c:pt>
                <c:pt idx="1046">
                  <c:v>42.7</c:v>
                </c:pt>
                <c:pt idx="1047">
                  <c:v>42.9</c:v>
                </c:pt>
                <c:pt idx="1048">
                  <c:v>42.6</c:v>
                </c:pt>
                <c:pt idx="1049">
                  <c:v>43.1</c:v>
                </c:pt>
                <c:pt idx="1050">
                  <c:v>42.7</c:v>
                </c:pt>
                <c:pt idx="1051">
                  <c:v>42.9</c:v>
                </c:pt>
                <c:pt idx="1052">
                  <c:v>43.4</c:v>
                </c:pt>
                <c:pt idx="1053">
                  <c:v>42.3</c:v>
                </c:pt>
                <c:pt idx="1054">
                  <c:v>42.9</c:v>
                </c:pt>
                <c:pt idx="1055">
                  <c:v>41.9</c:v>
                </c:pt>
                <c:pt idx="1056">
                  <c:v>42.5</c:v>
                </c:pt>
                <c:pt idx="1057">
                  <c:v>42.6</c:v>
                </c:pt>
                <c:pt idx="1058">
                  <c:v>43.4</c:v>
                </c:pt>
                <c:pt idx="1059">
                  <c:v>42.4</c:v>
                </c:pt>
                <c:pt idx="1060">
                  <c:v>42.1</c:v>
                </c:pt>
                <c:pt idx="1061">
                  <c:v>41.8</c:v>
                </c:pt>
                <c:pt idx="1062">
                  <c:v>42.0</c:v>
                </c:pt>
                <c:pt idx="1063">
                  <c:v>42.9</c:v>
                </c:pt>
                <c:pt idx="1064">
                  <c:v>42.7</c:v>
                </c:pt>
                <c:pt idx="1065">
                  <c:v>42.2</c:v>
                </c:pt>
                <c:pt idx="1066">
                  <c:v>42.5</c:v>
                </c:pt>
                <c:pt idx="1067">
                  <c:v>42.9</c:v>
                </c:pt>
                <c:pt idx="1068">
                  <c:v>43.4</c:v>
                </c:pt>
                <c:pt idx="1069">
                  <c:v>42.6</c:v>
                </c:pt>
                <c:pt idx="1070">
                  <c:v>43.7</c:v>
                </c:pt>
                <c:pt idx="1071">
                  <c:v>42.5</c:v>
                </c:pt>
                <c:pt idx="1072">
                  <c:v>43.0</c:v>
                </c:pt>
                <c:pt idx="1073">
                  <c:v>42.5</c:v>
                </c:pt>
                <c:pt idx="1074">
                  <c:v>43.0</c:v>
                </c:pt>
                <c:pt idx="1075">
                  <c:v>41.9</c:v>
                </c:pt>
                <c:pt idx="1076">
                  <c:v>43.0</c:v>
                </c:pt>
                <c:pt idx="1077">
                  <c:v>43.2</c:v>
                </c:pt>
                <c:pt idx="1078">
                  <c:v>42.2</c:v>
                </c:pt>
                <c:pt idx="1079">
                  <c:v>42.9</c:v>
                </c:pt>
                <c:pt idx="1080">
                  <c:v>42.8</c:v>
                </c:pt>
                <c:pt idx="1081">
                  <c:v>43.3</c:v>
                </c:pt>
                <c:pt idx="1082">
                  <c:v>42.2</c:v>
                </c:pt>
                <c:pt idx="1083">
                  <c:v>42.6</c:v>
                </c:pt>
                <c:pt idx="1084">
                  <c:v>42.5</c:v>
                </c:pt>
                <c:pt idx="1085">
                  <c:v>43.6</c:v>
                </c:pt>
                <c:pt idx="1086">
                  <c:v>42.9</c:v>
                </c:pt>
                <c:pt idx="1087">
                  <c:v>41.5</c:v>
                </c:pt>
                <c:pt idx="1088">
                  <c:v>43.9</c:v>
                </c:pt>
                <c:pt idx="1089">
                  <c:v>44.2</c:v>
                </c:pt>
                <c:pt idx="1090">
                  <c:v>43.3</c:v>
                </c:pt>
                <c:pt idx="1091">
                  <c:v>42.8</c:v>
                </c:pt>
                <c:pt idx="1092">
                  <c:v>43.6</c:v>
                </c:pt>
                <c:pt idx="1093">
                  <c:v>42.7</c:v>
                </c:pt>
                <c:pt idx="1094">
                  <c:v>43.3</c:v>
                </c:pt>
                <c:pt idx="1095">
                  <c:v>43.2</c:v>
                </c:pt>
                <c:pt idx="1096">
                  <c:v>43.3</c:v>
                </c:pt>
                <c:pt idx="1097">
                  <c:v>41.5</c:v>
                </c:pt>
                <c:pt idx="1098">
                  <c:v>42.6</c:v>
                </c:pt>
                <c:pt idx="1099">
                  <c:v>42.2</c:v>
                </c:pt>
                <c:pt idx="1100">
                  <c:v>42.6</c:v>
                </c:pt>
                <c:pt idx="1101">
                  <c:v>43.1</c:v>
                </c:pt>
                <c:pt idx="1102">
                  <c:v>43.2</c:v>
                </c:pt>
                <c:pt idx="1103">
                  <c:v>43.0</c:v>
                </c:pt>
                <c:pt idx="1104">
                  <c:v>42.5</c:v>
                </c:pt>
                <c:pt idx="1105">
                  <c:v>42.4</c:v>
                </c:pt>
                <c:pt idx="1106">
                  <c:v>42.4</c:v>
                </c:pt>
                <c:pt idx="1107">
                  <c:v>42.4</c:v>
                </c:pt>
                <c:pt idx="1108">
                  <c:v>42.3</c:v>
                </c:pt>
                <c:pt idx="1109">
                  <c:v>42.7</c:v>
                </c:pt>
                <c:pt idx="1110">
                  <c:v>42.7</c:v>
                </c:pt>
                <c:pt idx="1111">
                  <c:v>42.4</c:v>
                </c:pt>
                <c:pt idx="1112">
                  <c:v>42.7</c:v>
                </c:pt>
                <c:pt idx="1113">
                  <c:v>42.1</c:v>
                </c:pt>
                <c:pt idx="1114">
                  <c:v>42.3</c:v>
                </c:pt>
                <c:pt idx="1115">
                  <c:v>42.4</c:v>
                </c:pt>
                <c:pt idx="1116">
                  <c:v>42.9</c:v>
                </c:pt>
                <c:pt idx="1117">
                  <c:v>42.9</c:v>
                </c:pt>
                <c:pt idx="1118">
                  <c:v>42.2</c:v>
                </c:pt>
                <c:pt idx="1119">
                  <c:v>42.9</c:v>
                </c:pt>
                <c:pt idx="1120">
                  <c:v>43.1</c:v>
                </c:pt>
                <c:pt idx="1121">
                  <c:v>42.5</c:v>
                </c:pt>
                <c:pt idx="1122">
                  <c:v>42.8</c:v>
                </c:pt>
                <c:pt idx="1123">
                  <c:v>42.8</c:v>
                </c:pt>
                <c:pt idx="1124">
                  <c:v>44.0</c:v>
                </c:pt>
                <c:pt idx="1125">
                  <c:v>42.9</c:v>
                </c:pt>
                <c:pt idx="1126">
                  <c:v>43.5</c:v>
                </c:pt>
                <c:pt idx="1127">
                  <c:v>42.3</c:v>
                </c:pt>
                <c:pt idx="1128">
                  <c:v>42.8</c:v>
                </c:pt>
                <c:pt idx="1129">
                  <c:v>43.1</c:v>
                </c:pt>
                <c:pt idx="1130">
                  <c:v>42.8</c:v>
                </c:pt>
                <c:pt idx="1131">
                  <c:v>44.3</c:v>
                </c:pt>
                <c:pt idx="1132">
                  <c:v>42.9</c:v>
                </c:pt>
                <c:pt idx="1133">
                  <c:v>42.5</c:v>
                </c:pt>
                <c:pt idx="1134">
                  <c:v>42.5</c:v>
                </c:pt>
                <c:pt idx="1135">
                  <c:v>42.0</c:v>
                </c:pt>
                <c:pt idx="1136">
                  <c:v>43.0</c:v>
                </c:pt>
                <c:pt idx="1137">
                  <c:v>43.1</c:v>
                </c:pt>
                <c:pt idx="1138">
                  <c:v>42.0</c:v>
                </c:pt>
                <c:pt idx="1139">
                  <c:v>42.4</c:v>
                </c:pt>
                <c:pt idx="1140">
                  <c:v>42.3</c:v>
                </c:pt>
                <c:pt idx="1141">
                  <c:v>42.5</c:v>
                </c:pt>
                <c:pt idx="1142">
                  <c:v>42.9</c:v>
                </c:pt>
                <c:pt idx="1143">
                  <c:v>42.4</c:v>
                </c:pt>
                <c:pt idx="1144">
                  <c:v>42.8</c:v>
                </c:pt>
                <c:pt idx="1145">
                  <c:v>42.4</c:v>
                </c:pt>
                <c:pt idx="1146">
                  <c:v>42.4</c:v>
                </c:pt>
                <c:pt idx="1147">
                  <c:v>42.9</c:v>
                </c:pt>
                <c:pt idx="1148">
                  <c:v>42.8</c:v>
                </c:pt>
                <c:pt idx="1149">
                  <c:v>43.6</c:v>
                </c:pt>
                <c:pt idx="1150">
                  <c:v>43.6</c:v>
                </c:pt>
                <c:pt idx="1151">
                  <c:v>42.2</c:v>
                </c:pt>
                <c:pt idx="1152">
                  <c:v>42.8</c:v>
                </c:pt>
                <c:pt idx="1153">
                  <c:v>42.3</c:v>
                </c:pt>
                <c:pt idx="1154">
                  <c:v>42.2</c:v>
                </c:pt>
                <c:pt idx="1155">
                  <c:v>42.2</c:v>
                </c:pt>
                <c:pt idx="1156">
                  <c:v>42.9</c:v>
                </c:pt>
                <c:pt idx="1157">
                  <c:v>42.4</c:v>
                </c:pt>
                <c:pt idx="1158">
                  <c:v>43.2</c:v>
                </c:pt>
                <c:pt idx="1159">
                  <c:v>42.4</c:v>
                </c:pt>
                <c:pt idx="1160">
                  <c:v>41.9</c:v>
                </c:pt>
                <c:pt idx="1161">
                  <c:v>42.4</c:v>
                </c:pt>
                <c:pt idx="1162">
                  <c:v>41.9</c:v>
                </c:pt>
                <c:pt idx="1163">
                  <c:v>42.8</c:v>
                </c:pt>
                <c:pt idx="1164">
                  <c:v>43.1</c:v>
                </c:pt>
                <c:pt idx="1165">
                  <c:v>43.3</c:v>
                </c:pt>
                <c:pt idx="1166">
                  <c:v>42.2</c:v>
                </c:pt>
                <c:pt idx="1167">
                  <c:v>42.8</c:v>
                </c:pt>
                <c:pt idx="1168">
                  <c:v>42.4</c:v>
                </c:pt>
                <c:pt idx="1169">
                  <c:v>43.3</c:v>
                </c:pt>
                <c:pt idx="1170">
                  <c:v>42.0</c:v>
                </c:pt>
                <c:pt idx="1171">
                  <c:v>42.8</c:v>
                </c:pt>
                <c:pt idx="1172">
                  <c:v>42.6</c:v>
                </c:pt>
                <c:pt idx="1173">
                  <c:v>41.5</c:v>
                </c:pt>
                <c:pt idx="1174">
                  <c:v>42.9</c:v>
                </c:pt>
                <c:pt idx="1175">
                  <c:v>42.8</c:v>
                </c:pt>
                <c:pt idx="1176">
                  <c:v>42.5</c:v>
                </c:pt>
                <c:pt idx="1177">
                  <c:v>42.7</c:v>
                </c:pt>
                <c:pt idx="1178">
                  <c:v>42.7</c:v>
                </c:pt>
                <c:pt idx="1179">
                  <c:v>42.3</c:v>
                </c:pt>
                <c:pt idx="1180">
                  <c:v>42.7</c:v>
                </c:pt>
                <c:pt idx="1181">
                  <c:v>43.4</c:v>
                </c:pt>
                <c:pt idx="1182">
                  <c:v>42.7</c:v>
                </c:pt>
                <c:pt idx="1183">
                  <c:v>41.8</c:v>
                </c:pt>
                <c:pt idx="1184">
                  <c:v>42.5</c:v>
                </c:pt>
                <c:pt idx="1185">
                  <c:v>41.9</c:v>
                </c:pt>
                <c:pt idx="1186">
                  <c:v>42.7</c:v>
                </c:pt>
                <c:pt idx="1187">
                  <c:v>41.7</c:v>
                </c:pt>
                <c:pt idx="1188">
                  <c:v>42.5</c:v>
                </c:pt>
                <c:pt idx="1189">
                  <c:v>41.6</c:v>
                </c:pt>
                <c:pt idx="1190">
                  <c:v>42.0</c:v>
                </c:pt>
                <c:pt idx="1191">
                  <c:v>42.2</c:v>
                </c:pt>
                <c:pt idx="1192">
                  <c:v>43.0</c:v>
                </c:pt>
                <c:pt idx="1193">
                  <c:v>41.6</c:v>
                </c:pt>
                <c:pt idx="1194">
                  <c:v>42.4</c:v>
                </c:pt>
                <c:pt idx="1195">
                  <c:v>42.8</c:v>
                </c:pt>
                <c:pt idx="1196">
                  <c:v>42.3</c:v>
                </c:pt>
                <c:pt idx="1197">
                  <c:v>42.9</c:v>
                </c:pt>
                <c:pt idx="1198">
                  <c:v>43.0</c:v>
                </c:pt>
                <c:pt idx="1199">
                  <c:v>42.2</c:v>
                </c:pt>
                <c:pt idx="1200">
                  <c:v>43.7</c:v>
                </c:pt>
                <c:pt idx="1201">
                  <c:v>43.8</c:v>
                </c:pt>
                <c:pt idx="1202">
                  <c:v>42.4</c:v>
                </c:pt>
                <c:pt idx="1203">
                  <c:v>42.2</c:v>
                </c:pt>
                <c:pt idx="1204">
                  <c:v>42.4</c:v>
                </c:pt>
                <c:pt idx="1205">
                  <c:v>41.6</c:v>
                </c:pt>
                <c:pt idx="1206">
                  <c:v>42.5</c:v>
                </c:pt>
                <c:pt idx="1207">
                  <c:v>42.3</c:v>
                </c:pt>
                <c:pt idx="1208">
                  <c:v>42.3</c:v>
                </c:pt>
                <c:pt idx="1209">
                  <c:v>42.3</c:v>
                </c:pt>
                <c:pt idx="1210">
                  <c:v>43.2</c:v>
                </c:pt>
                <c:pt idx="1211">
                  <c:v>42.3</c:v>
                </c:pt>
                <c:pt idx="1212">
                  <c:v>42.0</c:v>
                </c:pt>
                <c:pt idx="1213">
                  <c:v>42.6</c:v>
                </c:pt>
                <c:pt idx="1214">
                  <c:v>41.6</c:v>
                </c:pt>
                <c:pt idx="1215">
                  <c:v>42.1</c:v>
                </c:pt>
                <c:pt idx="1216">
                  <c:v>43.0</c:v>
                </c:pt>
                <c:pt idx="1217">
                  <c:v>42.0</c:v>
                </c:pt>
                <c:pt idx="1218">
                  <c:v>43.1</c:v>
                </c:pt>
                <c:pt idx="1219">
                  <c:v>42.7</c:v>
                </c:pt>
                <c:pt idx="1220">
                  <c:v>41.9</c:v>
                </c:pt>
                <c:pt idx="1221">
                  <c:v>42.9</c:v>
                </c:pt>
                <c:pt idx="1222">
                  <c:v>42.6</c:v>
                </c:pt>
                <c:pt idx="1223">
                  <c:v>41.7</c:v>
                </c:pt>
                <c:pt idx="1224">
                  <c:v>42.2</c:v>
                </c:pt>
                <c:pt idx="1225">
                  <c:v>42.7</c:v>
                </c:pt>
                <c:pt idx="1226">
                  <c:v>42.4</c:v>
                </c:pt>
                <c:pt idx="1227">
                  <c:v>41.8</c:v>
                </c:pt>
                <c:pt idx="1228">
                  <c:v>41.6</c:v>
                </c:pt>
                <c:pt idx="1229">
                  <c:v>43.1</c:v>
                </c:pt>
                <c:pt idx="1230">
                  <c:v>42.4</c:v>
                </c:pt>
                <c:pt idx="1231">
                  <c:v>41.7</c:v>
                </c:pt>
                <c:pt idx="1232">
                  <c:v>41.1</c:v>
                </c:pt>
                <c:pt idx="1233">
                  <c:v>42.3</c:v>
                </c:pt>
                <c:pt idx="1234">
                  <c:v>42.1</c:v>
                </c:pt>
                <c:pt idx="1235">
                  <c:v>43.0</c:v>
                </c:pt>
                <c:pt idx="1236">
                  <c:v>42.4</c:v>
                </c:pt>
                <c:pt idx="1237">
                  <c:v>42.4</c:v>
                </c:pt>
                <c:pt idx="1238">
                  <c:v>42.5</c:v>
                </c:pt>
                <c:pt idx="1239">
                  <c:v>42.3</c:v>
                </c:pt>
                <c:pt idx="1240">
                  <c:v>41.9</c:v>
                </c:pt>
                <c:pt idx="1241">
                  <c:v>42.0</c:v>
                </c:pt>
                <c:pt idx="1242">
                  <c:v>42.7</c:v>
                </c:pt>
                <c:pt idx="1243">
                  <c:v>42.4</c:v>
                </c:pt>
                <c:pt idx="1244">
                  <c:v>41.9</c:v>
                </c:pt>
                <c:pt idx="1245">
                  <c:v>42.3</c:v>
                </c:pt>
                <c:pt idx="1246">
                  <c:v>41.9</c:v>
                </c:pt>
                <c:pt idx="1247">
                  <c:v>41.9</c:v>
                </c:pt>
                <c:pt idx="1248">
                  <c:v>43.1</c:v>
                </c:pt>
                <c:pt idx="1249">
                  <c:v>41.8</c:v>
                </c:pt>
                <c:pt idx="1250">
                  <c:v>42.7</c:v>
                </c:pt>
                <c:pt idx="1251">
                  <c:v>42.1</c:v>
                </c:pt>
                <c:pt idx="1252">
                  <c:v>41.7</c:v>
                </c:pt>
                <c:pt idx="1253">
                  <c:v>41.6</c:v>
                </c:pt>
                <c:pt idx="1254">
                  <c:v>42.3</c:v>
                </c:pt>
                <c:pt idx="1255">
                  <c:v>42.6</c:v>
                </c:pt>
                <c:pt idx="1256">
                  <c:v>42.0</c:v>
                </c:pt>
                <c:pt idx="1257">
                  <c:v>43.1</c:v>
                </c:pt>
                <c:pt idx="1258">
                  <c:v>42.0</c:v>
                </c:pt>
                <c:pt idx="1259">
                  <c:v>42.2</c:v>
                </c:pt>
                <c:pt idx="1260">
                  <c:v>42.8</c:v>
                </c:pt>
                <c:pt idx="1261">
                  <c:v>42.0</c:v>
                </c:pt>
                <c:pt idx="1262">
                  <c:v>42.4</c:v>
                </c:pt>
                <c:pt idx="1263">
                  <c:v>41.3</c:v>
                </c:pt>
                <c:pt idx="1264">
                  <c:v>42.3</c:v>
                </c:pt>
                <c:pt idx="1265">
                  <c:v>41.7</c:v>
                </c:pt>
                <c:pt idx="1266">
                  <c:v>42.0</c:v>
                </c:pt>
                <c:pt idx="1267">
                  <c:v>42.5</c:v>
                </c:pt>
                <c:pt idx="1268">
                  <c:v>42.7</c:v>
                </c:pt>
                <c:pt idx="1269">
                  <c:v>42.5</c:v>
                </c:pt>
                <c:pt idx="1270">
                  <c:v>41.2</c:v>
                </c:pt>
                <c:pt idx="1271">
                  <c:v>42.1</c:v>
                </c:pt>
                <c:pt idx="1272">
                  <c:v>42.2</c:v>
                </c:pt>
                <c:pt idx="1273">
                  <c:v>41.9</c:v>
                </c:pt>
                <c:pt idx="1274">
                  <c:v>42.1</c:v>
                </c:pt>
                <c:pt idx="1275">
                  <c:v>41.9</c:v>
                </c:pt>
                <c:pt idx="1276">
                  <c:v>41.8</c:v>
                </c:pt>
                <c:pt idx="1277">
                  <c:v>41.6</c:v>
                </c:pt>
                <c:pt idx="1278">
                  <c:v>42.3</c:v>
                </c:pt>
                <c:pt idx="1279">
                  <c:v>43.1</c:v>
                </c:pt>
                <c:pt idx="1280">
                  <c:v>42.8</c:v>
                </c:pt>
                <c:pt idx="1281">
                  <c:v>41.8</c:v>
                </c:pt>
                <c:pt idx="1282">
                  <c:v>41.8</c:v>
                </c:pt>
                <c:pt idx="1283">
                  <c:v>42.6</c:v>
                </c:pt>
                <c:pt idx="1284">
                  <c:v>41.9</c:v>
                </c:pt>
                <c:pt idx="1285">
                  <c:v>42.8</c:v>
                </c:pt>
                <c:pt idx="1286">
                  <c:v>42.3</c:v>
                </c:pt>
                <c:pt idx="1287">
                  <c:v>41.9</c:v>
                </c:pt>
                <c:pt idx="1288">
                  <c:v>42.8</c:v>
                </c:pt>
                <c:pt idx="1289">
                  <c:v>42.7</c:v>
                </c:pt>
                <c:pt idx="1290">
                  <c:v>42.3</c:v>
                </c:pt>
                <c:pt idx="1291">
                  <c:v>43.0</c:v>
                </c:pt>
                <c:pt idx="1292">
                  <c:v>42.6</c:v>
                </c:pt>
                <c:pt idx="1293">
                  <c:v>43.1</c:v>
                </c:pt>
                <c:pt idx="1294">
                  <c:v>41.6</c:v>
                </c:pt>
                <c:pt idx="1295">
                  <c:v>42.1</c:v>
                </c:pt>
                <c:pt idx="1296">
                  <c:v>42.1</c:v>
                </c:pt>
                <c:pt idx="1297">
                  <c:v>41.9</c:v>
                </c:pt>
                <c:pt idx="1298">
                  <c:v>41.5</c:v>
                </c:pt>
                <c:pt idx="1299">
                  <c:v>43.4</c:v>
                </c:pt>
                <c:pt idx="1300">
                  <c:v>42.1</c:v>
                </c:pt>
                <c:pt idx="1301">
                  <c:v>42.1</c:v>
                </c:pt>
                <c:pt idx="1302">
                  <c:v>41.8</c:v>
                </c:pt>
                <c:pt idx="1303">
                  <c:v>42.2</c:v>
                </c:pt>
                <c:pt idx="1304">
                  <c:v>43.0</c:v>
                </c:pt>
                <c:pt idx="1305">
                  <c:v>42.1</c:v>
                </c:pt>
                <c:pt idx="1306">
                  <c:v>41.5</c:v>
                </c:pt>
                <c:pt idx="1307">
                  <c:v>42.7</c:v>
                </c:pt>
                <c:pt idx="1308">
                  <c:v>41.7</c:v>
                </c:pt>
                <c:pt idx="1309">
                  <c:v>41.8</c:v>
                </c:pt>
                <c:pt idx="1310">
                  <c:v>42.9</c:v>
                </c:pt>
                <c:pt idx="1311">
                  <c:v>42.5</c:v>
                </c:pt>
                <c:pt idx="1312">
                  <c:v>42.3</c:v>
                </c:pt>
                <c:pt idx="1313">
                  <c:v>41.3</c:v>
                </c:pt>
                <c:pt idx="1314">
                  <c:v>41.3</c:v>
                </c:pt>
                <c:pt idx="1315">
                  <c:v>42.2</c:v>
                </c:pt>
                <c:pt idx="1316">
                  <c:v>41.4</c:v>
                </c:pt>
                <c:pt idx="1317">
                  <c:v>41.7</c:v>
                </c:pt>
                <c:pt idx="1318">
                  <c:v>41.9</c:v>
                </c:pt>
                <c:pt idx="1319">
                  <c:v>42.6</c:v>
                </c:pt>
                <c:pt idx="1320">
                  <c:v>42.2</c:v>
                </c:pt>
                <c:pt idx="1321">
                  <c:v>41.4</c:v>
                </c:pt>
                <c:pt idx="1322">
                  <c:v>42.5</c:v>
                </c:pt>
                <c:pt idx="1323">
                  <c:v>42.1</c:v>
                </c:pt>
                <c:pt idx="1324">
                  <c:v>42.7</c:v>
                </c:pt>
                <c:pt idx="1325">
                  <c:v>42.4</c:v>
                </c:pt>
                <c:pt idx="1326">
                  <c:v>41.9</c:v>
                </c:pt>
                <c:pt idx="1327">
                  <c:v>42.2</c:v>
                </c:pt>
                <c:pt idx="1328">
                  <c:v>41.8</c:v>
                </c:pt>
                <c:pt idx="1329">
                  <c:v>41.6</c:v>
                </c:pt>
                <c:pt idx="1330">
                  <c:v>41.7</c:v>
                </c:pt>
                <c:pt idx="1331">
                  <c:v>42.6</c:v>
                </c:pt>
                <c:pt idx="1332">
                  <c:v>42.0</c:v>
                </c:pt>
                <c:pt idx="1333">
                  <c:v>41.9</c:v>
                </c:pt>
                <c:pt idx="1334">
                  <c:v>41.8</c:v>
                </c:pt>
                <c:pt idx="1335">
                  <c:v>41.5</c:v>
                </c:pt>
                <c:pt idx="1336">
                  <c:v>43.0</c:v>
                </c:pt>
                <c:pt idx="1337">
                  <c:v>42.1</c:v>
                </c:pt>
                <c:pt idx="1338">
                  <c:v>42.1</c:v>
                </c:pt>
                <c:pt idx="1339">
                  <c:v>42.3</c:v>
                </c:pt>
                <c:pt idx="1340">
                  <c:v>41.7</c:v>
                </c:pt>
                <c:pt idx="1341">
                  <c:v>42.1</c:v>
                </c:pt>
                <c:pt idx="1342">
                  <c:v>41.7</c:v>
                </c:pt>
                <c:pt idx="1343">
                  <c:v>42.1</c:v>
                </c:pt>
                <c:pt idx="1344">
                  <c:v>42.0</c:v>
                </c:pt>
                <c:pt idx="1345">
                  <c:v>41.7</c:v>
                </c:pt>
                <c:pt idx="1346">
                  <c:v>41.8</c:v>
                </c:pt>
                <c:pt idx="1347">
                  <c:v>41.7</c:v>
                </c:pt>
                <c:pt idx="1348">
                  <c:v>41.8</c:v>
                </c:pt>
                <c:pt idx="1349">
                  <c:v>42.0</c:v>
                </c:pt>
                <c:pt idx="1350">
                  <c:v>42.8</c:v>
                </c:pt>
                <c:pt idx="1351">
                  <c:v>41.4</c:v>
                </c:pt>
                <c:pt idx="1352">
                  <c:v>42.2</c:v>
                </c:pt>
                <c:pt idx="1353">
                  <c:v>42.3</c:v>
                </c:pt>
                <c:pt idx="1354">
                  <c:v>41.1</c:v>
                </c:pt>
                <c:pt idx="1355">
                  <c:v>43.0</c:v>
                </c:pt>
                <c:pt idx="1356">
                  <c:v>41.8</c:v>
                </c:pt>
                <c:pt idx="1357">
                  <c:v>42.1</c:v>
                </c:pt>
                <c:pt idx="1358">
                  <c:v>41.9</c:v>
                </c:pt>
                <c:pt idx="1359">
                  <c:v>42.1</c:v>
                </c:pt>
                <c:pt idx="1360">
                  <c:v>42.3</c:v>
                </c:pt>
                <c:pt idx="1361">
                  <c:v>41.8</c:v>
                </c:pt>
                <c:pt idx="1362">
                  <c:v>41.4</c:v>
                </c:pt>
                <c:pt idx="1363">
                  <c:v>42.0</c:v>
                </c:pt>
                <c:pt idx="1364">
                  <c:v>42.4</c:v>
                </c:pt>
                <c:pt idx="1365">
                  <c:v>42.2</c:v>
                </c:pt>
                <c:pt idx="1366">
                  <c:v>42.0</c:v>
                </c:pt>
                <c:pt idx="1367">
                  <c:v>41.7</c:v>
                </c:pt>
                <c:pt idx="1368">
                  <c:v>42.2</c:v>
                </c:pt>
                <c:pt idx="1369">
                  <c:v>41.6</c:v>
                </c:pt>
                <c:pt idx="1370">
                  <c:v>41.6</c:v>
                </c:pt>
                <c:pt idx="1371">
                  <c:v>42.4</c:v>
                </c:pt>
                <c:pt idx="1372">
                  <c:v>42.4</c:v>
                </c:pt>
                <c:pt idx="1373">
                  <c:v>42.9</c:v>
                </c:pt>
                <c:pt idx="1374">
                  <c:v>41.8</c:v>
                </c:pt>
                <c:pt idx="1375">
                  <c:v>41.6</c:v>
                </c:pt>
                <c:pt idx="1376">
                  <c:v>42.1</c:v>
                </c:pt>
                <c:pt idx="1377">
                  <c:v>42.0</c:v>
                </c:pt>
                <c:pt idx="1378">
                  <c:v>42.8</c:v>
                </c:pt>
                <c:pt idx="1379">
                  <c:v>42.4</c:v>
                </c:pt>
                <c:pt idx="1380">
                  <c:v>41.6</c:v>
                </c:pt>
                <c:pt idx="1381">
                  <c:v>42.2</c:v>
                </c:pt>
                <c:pt idx="1382">
                  <c:v>42.7</c:v>
                </c:pt>
                <c:pt idx="1383">
                  <c:v>42.7</c:v>
                </c:pt>
                <c:pt idx="1384">
                  <c:v>41.7</c:v>
                </c:pt>
                <c:pt idx="1385">
                  <c:v>42.1</c:v>
                </c:pt>
                <c:pt idx="1386">
                  <c:v>41.7</c:v>
                </c:pt>
                <c:pt idx="1387">
                  <c:v>41.7</c:v>
                </c:pt>
                <c:pt idx="1388">
                  <c:v>41.5</c:v>
                </c:pt>
                <c:pt idx="1389">
                  <c:v>41.2</c:v>
                </c:pt>
                <c:pt idx="1390">
                  <c:v>41.9</c:v>
                </c:pt>
                <c:pt idx="1391">
                  <c:v>41.2</c:v>
                </c:pt>
                <c:pt idx="1392">
                  <c:v>42.0</c:v>
                </c:pt>
                <c:pt idx="1393">
                  <c:v>41.7</c:v>
                </c:pt>
                <c:pt idx="1394">
                  <c:v>41.7</c:v>
                </c:pt>
                <c:pt idx="1395">
                  <c:v>42.5</c:v>
                </c:pt>
                <c:pt idx="1396">
                  <c:v>43.8</c:v>
                </c:pt>
                <c:pt idx="1397">
                  <c:v>42.3</c:v>
                </c:pt>
                <c:pt idx="1398">
                  <c:v>42.1</c:v>
                </c:pt>
                <c:pt idx="1399">
                  <c:v>42.0</c:v>
                </c:pt>
                <c:pt idx="1400">
                  <c:v>41.7</c:v>
                </c:pt>
                <c:pt idx="1401">
                  <c:v>41.6</c:v>
                </c:pt>
                <c:pt idx="1402">
                  <c:v>41.6</c:v>
                </c:pt>
                <c:pt idx="1403">
                  <c:v>42.0</c:v>
                </c:pt>
                <c:pt idx="1404">
                  <c:v>41.9</c:v>
                </c:pt>
                <c:pt idx="1405">
                  <c:v>41.6</c:v>
                </c:pt>
                <c:pt idx="1406">
                  <c:v>41.6</c:v>
                </c:pt>
                <c:pt idx="1407">
                  <c:v>42.8</c:v>
                </c:pt>
                <c:pt idx="1408">
                  <c:v>41.5</c:v>
                </c:pt>
                <c:pt idx="1409">
                  <c:v>41.5</c:v>
                </c:pt>
                <c:pt idx="1410">
                  <c:v>41.9</c:v>
                </c:pt>
                <c:pt idx="1411">
                  <c:v>42.1</c:v>
                </c:pt>
                <c:pt idx="1412">
                  <c:v>41.6</c:v>
                </c:pt>
                <c:pt idx="1413">
                  <c:v>42.2</c:v>
                </c:pt>
                <c:pt idx="1414">
                  <c:v>42.7</c:v>
                </c:pt>
                <c:pt idx="1415">
                  <c:v>41.5</c:v>
                </c:pt>
                <c:pt idx="1416">
                  <c:v>41.0</c:v>
                </c:pt>
                <c:pt idx="1417">
                  <c:v>41.8</c:v>
                </c:pt>
                <c:pt idx="1418">
                  <c:v>42.2</c:v>
                </c:pt>
                <c:pt idx="1419">
                  <c:v>42.5</c:v>
                </c:pt>
                <c:pt idx="1420">
                  <c:v>41.4</c:v>
                </c:pt>
                <c:pt idx="1421">
                  <c:v>41.8</c:v>
                </c:pt>
                <c:pt idx="1422">
                  <c:v>41.6</c:v>
                </c:pt>
                <c:pt idx="1423">
                  <c:v>41.0</c:v>
                </c:pt>
                <c:pt idx="1424">
                  <c:v>41.8</c:v>
                </c:pt>
                <c:pt idx="1425">
                  <c:v>41.2</c:v>
                </c:pt>
                <c:pt idx="1426">
                  <c:v>41.0</c:v>
                </c:pt>
                <c:pt idx="1427">
                  <c:v>41.8</c:v>
                </c:pt>
                <c:pt idx="1428">
                  <c:v>41.5</c:v>
                </c:pt>
                <c:pt idx="1429">
                  <c:v>42.0</c:v>
                </c:pt>
                <c:pt idx="1430">
                  <c:v>41.5</c:v>
                </c:pt>
                <c:pt idx="1431">
                  <c:v>41.4</c:v>
                </c:pt>
                <c:pt idx="1432">
                  <c:v>41.3</c:v>
                </c:pt>
                <c:pt idx="1433">
                  <c:v>42.5</c:v>
                </c:pt>
                <c:pt idx="1434">
                  <c:v>41.2</c:v>
                </c:pt>
                <c:pt idx="1435">
                  <c:v>41.5</c:v>
                </c:pt>
                <c:pt idx="1436">
                  <c:v>42.0</c:v>
                </c:pt>
                <c:pt idx="1437">
                  <c:v>41.6</c:v>
                </c:pt>
                <c:pt idx="1438">
                  <c:v>41.5</c:v>
                </c:pt>
                <c:pt idx="1439">
                  <c:v>41.3</c:v>
                </c:pt>
                <c:pt idx="1440">
                  <c:v>40.9</c:v>
                </c:pt>
                <c:pt idx="1441">
                  <c:v>41.0</c:v>
                </c:pt>
                <c:pt idx="1442">
                  <c:v>40.7</c:v>
                </c:pt>
                <c:pt idx="1443">
                  <c:v>40.5</c:v>
                </c:pt>
                <c:pt idx="1444">
                  <c:v>41.2</c:v>
                </c:pt>
                <c:pt idx="1445">
                  <c:v>41.4</c:v>
                </c:pt>
                <c:pt idx="1446">
                  <c:v>42.1</c:v>
                </c:pt>
                <c:pt idx="1447">
                  <c:v>41.4</c:v>
                </c:pt>
                <c:pt idx="1448">
                  <c:v>41.4</c:v>
                </c:pt>
                <c:pt idx="1449">
                  <c:v>41.9</c:v>
                </c:pt>
                <c:pt idx="1450">
                  <c:v>42.3</c:v>
                </c:pt>
                <c:pt idx="1451">
                  <c:v>42.1</c:v>
                </c:pt>
                <c:pt idx="1452">
                  <c:v>41.6</c:v>
                </c:pt>
                <c:pt idx="1453">
                  <c:v>42.3</c:v>
                </c:pt>
                <c:pt idx="1454">
                  <c:v>41.2</c:v>
                </c:pt>
                <c:pt idx="1455">
                  <c:v>40.6</c:v>
                </c:pt>
                <c:pt idx="1456">
                  <c:v>41.5</c:v>
                </c:pt>
                <c:pt idx="1457">
                  <c:v>41.4</c:v>
                </c:pt>
                <c:pt idx="1458">
                  <c:v>41.6</c:v>
                </c:pt>
                <c:pt idx="1459">
                  <c:v>41.3</c:v>
                </c:pt>
                <c:pt idx="1460">
                  <c:v>40.8</c:v>
                </c:pt>
                <c:pt idx="1461">
                  <c:v>41.9</c:v>
                </c:pt>
                <c:pt idx="1462">
                  <c:v>41.3</c:v>
                </c:pt>
                <c:pt idx="1463">
                  <c:v>40.8</c:v>
                </c:pt>
                <c:pt idx="1464">
                  <c:v>41.4</c:v>
                </c:pt>
                <c:pt idx="1465">
                  <c:v>41.7</c:v>
                </c:pt>
                <c:pt idx="1466">
                  <c:v>40.7</c:v>
                </c:pt>
                <c:pt idx="1467">
                  <c:v>41.5</c:v>
                </c:pt>
                <c:pt idx="1468">
                  <c:v>41.7</c:v>
                </c:pt>
                <c:pt idx="1469">
                  <c:v>41.3</c:v>
                </c:pt>
                <c:pt idx="1470">
                  <c:v>41.1</c:v>
                </c:pt>
                <c:pt idx="1471">
                  <c:v>41.7</c:v>
                </c:pt>
                <c:pt idx="1472">
                  <c:v>41.4</c:v>
                </c:pt>
                <c:pt idx="1473">
                  <c:v>40.8</c:v>
                </c:pt>
                <c:pt idx="1474">
                  <c:v>41.6</c:v>
                </c:pt>
                <c:pt idx="1475">
                  <c:v>42.5</c:v>
                </c:pt>
                <c:pt idx="1476">
                  <c:v>41.4</c:v>
                </c:pt>
                <c:pt idx="1477">
                  <c:v>41.8</c:v>
                </c:pt>
                <c:pt idx="1478">
                  <c:v>41.5</c:v>
                </c:pt>
                <c:pt idx="1479">
                  <c:v>40.4</c:v>
                </c:pt>
                <c:pt idx="1480">
                  <c:v>41.1</c:v>
                </c:pt>
                <c:pt idx="1481">
                  <c:v>42.1</c:v>
                </c:pt>
                <c:pt idx="1482">
                  <c:v>40.9</c:v>
                </c:pt>
                <c:pt idx="1483">
                  <c:v>40.8</c:v>
                </c:pt>
                <c:pt idx="1484">
                  <c:v>41.7</c:v>
                </c:pt>
                <c:pt idx="1485">
                  <c:v>41.7</c:v>
                </c:pt>
                <c:pt idx="1486">
                  <c:v>41.6</c:v>
                </c:pt>
                <c:pt idx="1487">
                  <c:v>42.5</c:v>
                </c:pt>
                <c:pt idx="1488">
                  <c:v>41.5</c:v>
                </c:pt>
                <c:pt idx="1489">
                  <c:v>41.4</c:v>
                </c:pt>
                <c:pt idx="1490">
                  <c:v>41.2</c:v>
                </c:pt>
                <c:pt idx="1491">
                  <c:v>40.9</c:v>
                </c:pt>
                <c:pt idx="1492">
                  <c:v>42.1</c:v>
                </c:pt>
                <c:pt idx="1493">
                  <c:v>41.3</c:v>
                </c:pt>
                <c:pt idx="1494">
                  <c:v>41.2</c:v>
                </c:pt>
                <c:pt idx="1495">
                  <c:v>41.9</c:v>
                </c:pt>
                <c:pt idx="1496">
                  <c:v>41.0</c:v>
                </c:pt>
                <c:pt idx="1497">
                  <c:v>41.3</c:v>
                </c:pt>
                <c:pt idx="1498">
                  <c:v>41.4</c:v>
                </c:pt>
                <c:pt idx="1499">
                  <c:v>40.6</c:v>
                </c:pt>
                <c:pt idx="1500">
                  <c:v>41.6</c:v>
                </c:pt>
                <c:pt idx="1501">
                  <c:v>41.1</c:v>
                </c:pt>
                <c:pt idx="1502">
                  <c:v>41.2</c:v>
                </c:pt>
                <c:pt idx="1503">
                  <c:v>40.2</c:v>
                </c:pt>
                <c:pt idx="1504">
                  <c:v>41.1</c:v>
                </c:pt>
                <c:pt idx="1505">
                  <c:v>40.6</c:v>
                </c:pt>
                <c:pt idx="1506">
                  <c:v>41.3</c:v>
                </c:pt>
                <c:pt idx="1507">
                  <c:v>41.4</c:v>
                </c:pt>
                <c:pt idx="1508">
                  <c:v>41.1</c:v>
                </c:pt>
                <c:pt idx="1509">
                  <c:v>41.1</c:v>
                </c:pt>
                <c:pt idx="1510">
                  <c:v>40.7</c:v>
                </c:pt>
                <c:pt idx="1511">
                  <c:v>40.4</c:v>
                </c:pt>
                <c:pt idx="1512">
                  <c:v>41.5</c:v>
                </c:pt>
                <c:pt idx="1513">
                  <c:v>41.1</c:v>
                </c:pt>
                <c:pt idx="1514">
                  <c:v>40.5</c:v>
                </c:pt>
                <c:pt idx="1515">
                  <c:v>41.7</c:v>
                </c:pt>
                <c:pt idx="1516">
                  <c:v>41.2</c:v>
                </c:pt>
                <c:pt idx="1517">
                  <c:v>39.9</c:v>
                </c:pt>
                <c:pt idx="1518">
                  <c:v>40.9</c:v>
                </c:pt>
                <c:pt idx="1519">
                  <c:v>40.2</c:v>
                </c:pt>
                <c:pt idx="1520">
                  <c:v>40.6</c:v>
                </c:pt>
                <c:pt idx="1521">
                  <c:v>40.5</c:v>
                </c:pt>
                <c:pt idx="1522">
                  <c:v>41.8</c:v>
                </c:pt>
                <c:pt idx="1523">
                  <c:v>40.9</c:v>
                </c:pt>
                <c:pt idx="1524">
                  <c:v>40.6</c:v>
                </c:pt>
                <c:pt idx="1525">
                  <c:v>41.8</c:v>
                </c:pt>
                <c:pt idx="1526">
                  <c:v>41.2</c:v>
                </c:pt>
                <c:pt idx="1527">
                  <c:v>40.8</c:v>
                </c:pt>
                <c:pt idx="1528">
                  <c:v>40.6</c:v>
                </c:pt>
                <c:pt idx="1529">
                  <c:v>41.8</c:v>
                </c:pt>
                <c:pt idx="1530">
                  <c:v>41.5</c:v>
                </c:pt>
                <c:pt idx="1531">
                  <c:v>41.1</c:v>
                </c:pt>
                <c:pt idx="1532">
                  <c:v>40.4</c:v>
                </c:pt>
                <c:pt idx="1533">
                  <c:v>40.7</c:v>
                </c:pt>
                <c:pt idx="1534">
                  <c:v>41.1</c:v>
                </c:pt>
                <c:pt idx="1535">
                  <c:v>40.5</c:v>
                </c:pt>
                <c:pt idx="1536">
                  <c:v>41.3</c:v>
                </c:pt>
                <c:pt idx="1537">
                  <c:v>40.8</c:v>
                </c:pt>
                <c:pt idx="1538">
                  <c:v>41.9</c:v>
                </c:pt>
                <c:pt idx="1539">
                  <c:v>41.1</c:v>
                </c:pt>
                <c:pt idx="1540">
                  <c:v>41.8</c:v>
                </c:pt>
                <c:pt idx="1541">
                  <c:v>40.7</c:v>
                </c:pt>
                <c:pt idx="1542">
                  <c:v>41.0</c:v>
                </c:pt>
                <c:pt idx="1543">
                  <c:v>40.7</c:v>
                </c:pt>
                <c:pt idx="1544">
                  <c:v>41.1</c:v>
                </c:pt>
                <c:pt idx="1545">
                  <c:v>42.0</c:v>
                </c:pt>
                <c:pt idx="1546">
                  <c:v>41.0</c:v>
                </c:pt>
                <c:pt idx="1547">
                  <c:v>40.4</c:v>
                </c:pt>
                <c:pt idx="1548">
                  <c:v>41.3</c:v>
                </c:pt>
                <c:pt idx="1549">
                  <c:v>41.0</c:v>
                </c:pt>
                <c:pt idx="1550">
                  <c:v>40.5</c:v>
                </c:pt>
                <c:pt idx="1551">
                  <c:v>40.7</c:v>
                </c:pt>
                <c:pt idx="1552">
                  <c:v>40.4</c:v>
                </c:pt>
                <c:pt idx="1553">
                  <c:v>40.6</c:v>
                </c:pt>
                <c:pt idx="1554">
                  <c:v>40.9</c:v>
                </c:pt>
                <c:pt idx="1555">
                  <c:v>40.9</c:v>
                </c:pt>
                <c:pt idx="1556">
                  <c:v>40.5</c:v>
                </c:pt>
                <c:pt idx="1557">
                  <c:v>40.9</c:v>
                </c:pt>
                <c:pt idx="1558">
                  <c:v>41.4</c:v>
                </c:pt>
                <c:pt idx="1559">
                  <c:v>40.3</c:v>
                </c:pt>
                <c:pt idx="1560">
                  <c:v>40.8</c:v>
                </c:pt>
                <c:pt idx="1561">
                  <c:v>40.8</c:v>
                </c:pt>
                <c:pt idx="1562">
                  <c:v>41.1</c:v>
                </c:pt>
                <c:pt idx="1563">
                  <c:v>41.6</c:v>
                </c:pt>
                <c:pt idx="1564">
                  <c:v>41.3</c:v>
                </c:pt>
                <c:pt idx="1565">
                  <c:v>41.0</c:v>
                </c:pt>
                <c:pt idx="1566">
                  <c:v>40.2</c:v>
                </c:pt>
                <c:pt idx="1567">
                  <c:v>40.8</c:v>
                </c:pt>
                <c:pt idx="1568">
                  <c:v>41.6</c:v>
                </c:pt>
                <c:pt idx="1569">
                  <c:v>40.6</c:v>
                </c:pt>
                <c:pt idx="1570">
                  <c:v>41.0</c:v>
                </c:pt>
                <c:pt idx="1571">
                  <c:v>40.6</c:v>
                </c:pt>
                <c:pt idx="1572">
                  <c:v>41.3</c:v>
                </c:pt>
                <c:pt idx="1573">
                  <c:v>40.9</c:v>
                </c:pt>
                <c:pt idx="1574">
                  <c:v>40.8</c:v>
                </c:pt>
                <c:pt idx="1575">
                  <c:v>40.9</c:v>
                </c:pt>
                <c:pt idx="1576">
                  <c:v>40.5</c:v>
                </c:pt>
                <c:pt idx="1577">
                  <c:v>40.5</c:v>
                </c:pt>
                <c:pt idx="1578">
                  <c:v>40.5</c:v>
                </c:pt>
                <c:pt idx="1579">
                  <c:v>40.4</c:v>
                </c:pt>
                <c:pt idx="1580">
                  <c:v>40.4</c:v>
                </c:pt>
                <c:pt idx="1581">
                  <c:v>41.3</c:v>
                </c:pt>
                <c:pt idx="1582">
                  <c:v>41.3</c:v>
                </c:pt>
                <c:pt idx="1583">
                  <c:v>40.7</c:v>
                </c:pt>
                <c:pt idx="1584">
                  <c:v>40.7</c:v>
                </c:pt>
                <c:pt idx="1585">
                  <c:v>40.9</c:v>
                </c:pt>
                <c:pt idx="1586">
                  <c:v>41.3</c:v>
                </c:pt>
                <c:pt idx="1587">
                  <c:v>40.3</c:v>
                </c:pt>
                <c:pt idx="1588">
                  <c:v>41.5</c:v>
                </c:pt>
                <c:pt idx="1589">
                  <c:v>41.5</c:v>
                </c:pt>
                <c:pt idx="1590">
                  <c:v>40.3</c:v>
                </c:pt>
                <c:pt idx="1591">
                  <c:v>40.7</c:v>
                </c:pt>
                <c:pt idx="1592">
                  <c:v>40.5</c:v>
                </c:pt>
                <c:pt idx="1593">
                  <c:v>41.2</c:v>
                </c:pt>
                <c:pt idx="1594">
                  <c:v>40.5</c:v>
                </c:pt>
                <c:pt idx="1595">
                  <c:v>41.1</c:v>
                </c:pt>
                <c:pt idx="1596">
                  <c:v>41.1</c:v>
                </c:pt>
                <c:pt idx="1597">
                  <c:v>40.2</c:v>
                </c:pt>
                <c:pt idx="1598">
                  <c:v>41.2</c:v>
                </c:pt>
                <c:pt idx="1599">
                  <c:v>42.0</c:v>
                </c:pt>
                <c:pt idx="1600">
                  <c:v>40.9</c:v>
                </c:pt>
                <c:pt idx="1601">
                  <c:v>40.7</c:v>
                </c:pt>
                <c:pt idx="1602">
                  <c:v>40.8</c:v>
                </c:pt>
                <c:pt idx="1603">
                  <c:v>40.7</c:v>
                </c:pt>
                <c:pt idx="1604">
                  <c:v>40.9</c:v>
                </c:pt>
                <c:pt idx="1605">
                  <c:v>40.9</c:v>
                </c:pt>
                <c:pt idx="1606">
                  <c:v>41.1</c:v>
                </c:pt>
                <c:pt idx="1607">
                  <c:v>39.7</c:v>
                </c:pt>
                <c:pt idx="1608">
                  <c:v>41.4</c:v>
                </c:pt>
                <c:pt idx="1609">
                  <c:v>41.6</c:v>
                </c:pt>
                <c:pt idx="1610">
                  <c:v>41.0</c:v>
                </c:pt>
                <c:pt idx="1611">
                  <c:v>40.5</c:v>
                </c:pt>
                <c:pt idx="1612">
                  <c:v>40.4</c:v>
                </c:pt>
                <c:pt idx="1613">
                  <c:v>39.9</c:v>
                </c:pt>
                <c:pt idx="1614">
                  <c:v>40.1</c:v>
                </c:pt>
                <c:pt idx="1615">
                  <c:v>41.0</c:v>
                </c:pt>
                <c:pt idx="1616">
                  <c:v>41.1</c:v>
                </c:pt>
                <c:pt idx="1617">
                  <c:v>40.3</c:v>
                </c:pt>
                <c:pt idx="1618">
                  <c:v>40.7</c:v>
                </c:pt>
                <c:pt idx="1619">
                  <c:v>41.0</c:v>
                </c:pt>
                <c:pt idx="1620">
                  <c:v>40.7</c:v>
                </c:pt>
                <c:pt idx="1621">
                  <c:v>40.9</c:v>
                </c:pt>
                <c:pt idx="1622">
                  <c:v>40.8</c:v>
                </c:pt>
                <c:pt idx="1623">
                  <c:v>40.5</c:v>
                </c:pt>
                <c:pt idx="1624">
                  <c:v>41.2</c:v>
                </c:pt>
                <c:pt idx="1625">
                  <c:v>40.7</c:v>
                </c:pt>
                <c:pt idx="1626">
                  <c:v>40.9</c:v>
                </c:pt>
                <c:pt idx="1627">
                  <c:v>40.2</c:v>
                </c:pt>
                <c:pt idx="1628">
                  <c:v>41.3</c:v>
                </c:pt>
                <c:pt idx="1629">
                  <c:v>41.1</c:v>
                </c:pt>
                <c:pt idx="1630">
                  <c:v>41.5</c:v>
                </c:pt>
                <c:pt idx="1631">
                  <c:v>40.6</c:v>
                </c:pt>
                <c:pt idx="1632">
                  <c:v>41.4</c:v>
                </c:pt>
                <c:pt idx="1633">
                  <c:v>40.6</c:v>
                </c:pt>
                <c:pt idx="1634">
                  <c:v>41.1</c:v>
                </c:pt>
                <c:pt idx="1635">
                  <c:v>40.5</c:v>
                </c:pt>
                <c:pt idx="1636">
                  <c:v>40.8</c:v>
                </c:pt>
                <c:pt idx="1637">
                  <c:v>40.1</c:v>
                </c:pt>
                <c:pt idx="1638">
                  <c:v>41.4</c:v>
                </c:pt>
                <c:pt idx="1639">
                  <c:v>40.1</c:v>
                </c:pt>
                <c:pt idx="1640">
                  <c:v>40.3</c:v>
                </c:pt>
                <c:pt idx="1641">
                  <c:v>40.2</c:v>
                </c:pt>
                <c:pt idx="1642">
                  <c:v>40.2</c:v>
                </c:pt>
                <c:pt idx="1643">
                  <c:v>41.0</c:v>
                </c:pt>
                <c:pt idx="1644">
                  <c:v>40.7</c:v>
                </c:pt>
                <c:pt idx="1645">
                  <c:v>40.9</c:v>
                </c:pt>
                <c:pt idx="1646">
                  <c:v>40.5</c:v>
                </c:pt>
                <c:pt idx="1647">
                  <c:v>40.7</c:v>
                </c:pt>
                <c:pt idx="1648">
                  <c:v>40.3</c:v>
                </c:pt>
                <c:pt idx="1649">
                  <c:v>40.3</c:v>
                </c:pt>
                <c:pt idx="1650">
                  <c:v>40.8</c:v>
                </c:pt>
                <c:pt idx="1651">
                  <c:v>40.8</c:v>
                </c:pt>
                <c:pt idx="1652">
                  <c:v>40.6</c:v>
                </c:pt>
                <c:pt idx="1653">
                  <c:v>40.5</c:v>
                </c:pt>
                <c:pt idx="1654">
                  <c:v>40.6</c:v>
                </c:pt>
                <c:pt idx="1655">
                  <c:v>40.5</c:v>
                </c:pt>
                <c:pt idx="1656">
                  <c:v>40.3</c:v>
                </c:pt>
                <c:pt idx="1657">
                  <c:v>40.9</c:v>
                </c:pt>
                <c:pt idx="1658">
                  <c:v>40.1</c:v>
                </c:pt>
                <c:pt idx="1659">
                  <c:v>41.6</c:v>
                </c:pt>
                <c:pt idx="1660">
                  <c:v>41.1</c:v>
                </c:pt>
                <c:pt idx="1661">
                  <c:v>40.1</c:v>
                </c:pt>
                <c:pt idx="1662">
                  <c:v>40.5</c:v>
                </c:pt>
                <c:pt idx="1663">
                  <c:v>40.5</c:v>
                </c:pt>
                <c:pt idx="1664">
                  <c:v>40.2</c:v>
                </c:pt>
                <c:pt idx="1665">
                  <c:v>41.1</c:v>
                </c:pt>
                <c:pt idx="1666">
                  <c:v>40.4</c:v>
                </c:pt>
                <c:pt idx="1667">
                  <c:v>41.1</c:v>
                </c:pt>
                <c:pt idx="1668">
                  <c:v>40.3</c:v>
                </c:pt>
                <c:pt idx="1669">
                  <c:v>41.0</c:v>
                </c:pt>
                <c:pt idx="1670">
                  <c:v>40.3</c:v>
                </c:pt>
                <c:pt idx="1671">
                  <c:v>41.0</c:v>
                </c:pt>
                <c:pt idx="1672">
                  <c:v>41.0</c:v>
                </c:pt>
                <c:pt idx="1673">
                  <c:v>39.8</c:v>
                </c:pt>
                <c:pt idx="1674">
                  <c:v>40.1</c:v>
                </c:pt>
                <c:pt idx="1675">
                  <c:v>40.1</c:v>
                </c:pt>
                <c:pt idx="1676">
                  <c:v>40.1</c:v>
                </c:pt>
                <c:pt idx="1677">
                  <c:v>40.9</c:v>
                </c:pt>
                <c:pt idx="1678">
                  <c:v>40.8</c:v>
                </c:pt>
                <c:pt idx="1679">
                  <c:v>40.8</c:v>
                </c:pt>
                <c:pt idx="1680">
                  <c:v>40.0</c:v>
                </c:pt>
                <c:pt idx="1681">
                  <c:v>40.9</c:v>
                </c:pt>
                <c:pt idx="1682">
                  <c:v>40.4</c:v>
                </c:pt>
                <c:pt idx="1683">
                  <c:v>40.1</c:v>
                </c:pt>
                <c:pt idx="1684">
                  <c:v>39.8</c:v>
                </c:pt>
                <c:pt idx="1685">
                  <c:v>39.7</c:v>
                </c:pt>
                <c:pt idx="1686">
                  <c:v>41.5</c:v>
                </c:pt>
                <c:pt idx="1687">
                  <c:v>40.6</c:v>
                </c:pt>
                <c:pt idx="1688">
                  <c:v>40.3</c:v>
                </c:pt>
                <c:pt idx="1689">
                  <c:v>40.6</c:v>
                </c:pt>
                <c:pt idx="1690">
                  <c:v>40.8</c:v>
                </c:pt>
                <c:pt idx="1691">
                  <c:v>40.3</c:v>
                </c:pt>
                <c:pt idx="1692">
                  <c:v>39.8</c:v>
                </c:pt>
                <c:pt idx="1693">
                  <c:v>40.3</c:v>
                </c:pt>
                <c:pt idx="1694">
                  <c:v>40.3</c:v>
                </c:pt>
                <c:pt idx="1695">
                  <c:v>40.6</c:v>
                </c:pt>
                <c:pt idx="1696">
                  <c:v>40.6</c:v>
                </c:pt>
                <c:pt idx="1697">
                  <c:v>40.5</c:v>
                </c:pt>
                <c:pt idx="1698">
                  <c:v>40.8</c:v>
                </c:pt>
                <c:pt idx="1699">
                  <c:v>39.8</c:v>
                </c:pt>
                <c:pt idx="1700">
                  <c:v>41.6</c:v>
                </c:pt>
                <c:pt idx="1701">
                  <c:v>40.5</c:v>
                </c:pt>
                <c:pt idx="1702">
                  <c:v>40.3</c:v>
                </c:pt>
                <c:pt idx="1703">
                  <c:v>40.4</c:v>
                </c:pt>
                <c:pt idx="1704">
                  <c:v>41.3</c:v>
                </c:pt>
                <c:pt idx="1705">
                  <c:v>40.4</c:v>
                </c:pt>
                <c:pt idx="1706">
                  <c:v>40.8</c:v>
                </c:pt>
                <c:pt idx="1707">
                  <c:v>41.2</c:v>
                </c:pt>
                <c:pt idx="1708">
                  <c:v>40.0</c:v>
                </c:pt>
                <c:pt idx="1709">
                  <c:v>40.4</c:v>
                </c:pt>
                <c:pt idx="1710">
                  <c:v>40.8</c:v>
                </c:pt>
                <c:pt idx="1711">
                  <c:v>40.6</c:v>
                </c:pt>
                <c:pt idx="1712">
                  <c:v>41.7</c:v>
                </c:pt>
                <c:pt idx="1713">
                  <c:v>40.6</c:v>
                </c:pt>
                <c:pt idx="1714">
                  <c:v>39.6</c:v>
                </c:pt>
                <c:pt idx="1715">
                  <c:v>40.3</c:v>
                </c:pt>
                <c:pt idx="1716">
                  <c:v>39.9</c:v>
                </c:pt>
                <c:pt idx="1717">
                  <c:v>41.2</c:v>
                </c:pt>
                <c:pt idx="1718">
                  <c:v>40.0</c:v>
                </c:pt>
                <c:pt idx="1719">
                  <c:v>40.2</c:v>
                </c:pt>
                <c:pt idx="1720">
                  <c:v>40.0</c:v>
                </c:pt>
                <c:pt idx="1721">
                  <c:v>40.3</c:v>
                </c:pt>
                <c:pt idx="1722">
                  <c:v>39.7</c:v>
                </c:pt>
                <c:pt idx="1723">
                  <c:v>40.1</c:v>
                </c:pt>
                <c:pt idx="1724">
                  <c:v>39.6</c:v>
                </c:pt>
                <c:pt idx="1725">
                  <c:v>40.4</c:v>
                </c:pt>
                <c:pt idx="1726">
                  <c:v>40.1</c:v>
                </c:pt>
                <c:pt idx="1727">
                  <c:v>40.2</c:v>
                </c:pt>
                <c:pt idx="1728">
                  <c:v>41.0</c:v>
                </c:pt>
                <c:pt idx="1729">
                  <c:v>41.0</c:v>
                </c:pt>
                <c:pt idx="1730">
                  <c:v>41.0</c:v>
                </c:pt>
                <c:pt idx="1731">
                  <c:v>40.8</c:v>
                </c:pt>
                <c:pt idx="1732">
                  <c:v>40.6</c:v>
                </c:pt>
                <c:pt idx="1733">
                  <c:v>40.7</c:v>
                </c:pt>
                <c:pt idx="1734">
                  <c:v>41.0</c:v>
                </c:pt>
                <c:pt idx="1735">
                  <c:v>39.7</c:v>
                </c:pt>
                <c:pt idx="1736">
                  <c:v>40.6</c:v>
                </c:pt>
                <c:pt idx="1737">
                  <c:v>40.1</c:v>
                </c:pt>
                <c:pt idx="1738">
                  <c:v>39.8</c:v>
                </c:pt>
                <c:pt idx="1739">
                  <c:v>41.1</c:v>
                </c:pt>
                <c:pt idx="1740">
                  <c:v>39.9</c:v>
                </c:pt>
                <c:pt idx="1741">
                  <c:v>40.7</c:v>
                </c:pt>
                <c:pt idx="1742">
                  <c:v>40.9</c:v>
                </c:pt>
                <c:pt idx="1743">
                  <c:v>40.2</c:v>
                </c:pt>
                <c:pt idx="1744">
                  <c:v>39.8</c:v>
                </c:pt>
                <c:pt idx="1745">
                  <c:v>39.4</c:v>
                </c:pt>
                <c:pt idx="1746">
                  <c:v>39.9</c:v>
                </c:pt>
                <c:pt idx="1747">
                  <c:v>40.3</c:v>
                </c:pt>
                <c:pt idx="1748">
                  <c:v>40.8</c:v>
                </c:pt>
                <c:pt idx="1749">
                  <c:v>39.7</c:v>
                </c:pt>
                <c:pt idx="1750">
                  <c:v>40.2</c:v>
                </c:pt>
                <c:pt idx="1751">
                  <c:v>40.6</c:v>
                </c:pt>
                <c:pt idx="1752">
                  <c:v>40.0</c:v>
                </c:pt>
                <c:pt idx="1753">
                  <c:v>40.4</c:v>
                </c:pt>
                <c:pt idx="1754">
                  <c:v>41.5</c:v>
                </c:pt>
                <c:pt idx="1755">
                  <c:v>40.4</c:v>
                </c:pt>
                <c:pt idx="1756">
                  <c:v>40.1</c:v>
                </c:pt>
                <c:pt idx="1757">
                  <c:v>40.4</c:v>
                </c:pt>
                <c:pt idx="1758">
                  <c:v>40.3</c:v>
                </c:pt>
                <c:pt idx="1759">
                  <c:v>39.5</c:v>
                </c:pt>
                <c:pt idx="1760">
                  <c:v>39.7</c:v>
                </c:pt>
                <c:pt idx="1761">
                  <c:v>40.2</c:v>
                </c:pt>
                <c:pt idx="1762">
                  <c:v>39.9</c:v>
                </c:pt>
                <c:pt idx="1763">
                  <c:v>39.7</c:v>
                </c:pt>
                <c:pt idx="1764">
                  <c:v>40.8</c:v>
                </c:pt>
                <c:pt idx="1765">
                  <c:v>39.6</c:v>
                </c:pt>
                <c:pt idx="1766">
                  <c:v>40.2</c:v>
                </c:pt>
                <c:pt idx="1767">
                  <c:v>40.0</c:v>
                </c:pt>
                <c:pt idx="1768">
                  <c:v>41.3</c:v>
                </c:pt>
                <c:pt idx="1769">
                  <c:v>40.4</c:v>
                </c:pt>
                <c:pt idx="1770">
                  <c:v>40.1</c:v>
                </c:pt>
                <c:pt idx="1771">
                  <c:v>40.0</c:v>
                </c:pt>
                <c:pt idx="1772">
                  <c:v>40.0</c:v>
                </c:pt>
                <c:pt idx="1773">
                  <c:v>39.9</c:v>
                </c:pt>
                <c:pt idx="1774">
                  <c:v>40.0</c:v>
                </c:pt>
                <c:pt idx="1775">
                  <c:v>40.0</c:v>
                </c:pt>
                <c:pt idx="1776">
                  <c:v>39.4</c:v>
                </c:pt>
                <c:pt idx="1777">
                  <c:v>40.6</c:v>
                </c:pt>
                <c:pt idx="1778">
                  <c:v>39.6</c:v>
                </c:pt>
                <c:pt idx="1779">
                  <c:v>40.3</c:v>
                </c:pt>
                <c:pt idx="1780">
                  <c:v>39.9</c:v>
                </c:pt>
                <c:pt idx="1781">
                  <c:v>40.0</c:v>
                </c:pt>
                <c:pt idx="1782">
                  <c:v>40.4</c:v>
                </c:pt>
                <c:pt idx="1783">
                  <c:v>39.7</c:v>
                </c:pt>
                <c:pt idx="1784">
                  <c:v>39.6</c:v>
                </c:pt>
                <c:pt idx="1785">
                  <c:v>40.0</c:v>
                </c:pt>
                <c:pt idx="1786">
                  <c:v>40.1</c:v>
                </c:pt>
                <c:pt idx="1787">
                  <c:v>39.4</c:v>
                </c:pt>
                <c:pt idx="1788">
                  <c:v>39.5</c:v>
                </c:pt>
                <c:pt idx="1789">
                  <c:v>39.8</c:v>
                </c:pt>
                <c:pt idx="1790">
                  <c:v>39.9</c:v>
                </c:pt>
                <c:pt idx="1791">
                  <c:v>40.2</c:v>
                </c:pt>
                <c:pt idx="1792">
                  <c:v>39.7</c:v>
                </c:pt>
                <c:pt idx="1793">
                  <c:v>39.7</c:v>
                </c:pt>
                <c:pt idx="1794">
                  <c:v>39.8</c:v>
                </c:pt>
                <c:pt idx="1795">
                  <c:v>39.6</c:v>
                </c:pt>
                <c:pt idx="1796">
                  <c:v>39.4</c:v>
                </c:pt>
                <c:pt idx="1797">
                  <c:v>38.9</c:v>
                </c:pt>
                <c:pt idx="1798">
                  <c:v>39.9</c:v>
                </c:pt>
                <c:pt idx="1799">
                  <c:v>39.9</c:v>
                </c:pt>
                <c:pt idx="1800">
                  <c:v>39.7</c:v>
                </c:pt>
                <c:pt idx="1801">
                  <c:v>40.0</c:v>
                </c:pt>
                <c:pt idx="1802">
                  <c:v>40.0</c:v>
                </c:pt>
                <c:pt idx="1803">
                  <c:v>39.5</c:v>
                </c:pt>
                <c:pt idx="1804">
                  <c:v>40.5</c:v>
                </c:pt>
                <c:pt idx="1805">
                  <c:v>39.2</c:v>
                </c:pt>
                <c:pt idx="1806">
                  <c:v>39.8</c:v>
                </c:pt>
                <c:pt idx="1807">
                  <c:v>39.8</c:v>
                </c:pt>
                <c:pt idx="1808">
                  <c:v>40.0</c:v>
                </c:pt>
                <c:pt idx="1809">
                  <c:v>39.6</c:v>
                </c:pt>
                <c:pt idx="1810">
                  <c:v>39.6</c:v>
                </c:pt>
                <c:pt idx="1811">
                  <c:v>40.4</c:v>
                </c:pt>
                <c:pt idx="1812">
                  <c:v>39.9</c:v>
                </c:pt>
                <c:pt idx="1813">
                  <c:v>39.7</c:v>
                </c:pt>
                <c:pt idx="1814">
                  <c:v>39.8</c:v>
                </c:pt>
                <c:pt idx="1815">
                  <c:v>39.5</c:v>
                </c:pt>
                <c:pt idx="1816">
                  <c:v>39.1</c:v>
                </c:pt>
                <c:pt idx="1817">
                  <c:v>40.2</c:v>
                </c:pt>
                <c:pt idx="1818">
                  <c:v>39.8</c:v>
                </c:pt>
                <c:pt idx="1819">
                  <c:v>40.4</c:v>
                </c:pt>
                <c:pt idx="1820">
                  <c:v>39.6</c:v>
                </c:pt>
                <c:pt idx="1821">
                  <c:v>38.9</c:v>
                </c:pt>
                <c:pt idx="1822">
                  <c:v>39.1</c:v>
                </c:pt>
                <c:pt idx="1823">
                  <c:v>39.5</c:v>
                </c:pt>
                <c:pt idx="1824">
                  <c:v>39.9</c:v>
                </c:pt>
                <c:pt idx="1825">
                  <c:v>39.5</c:v>
                </c:pt>
                <c:pt idx="1826">
                  <c:v>39.2</c:v>
                </c:pt>
                <c:pt idx="1827">
                  <c:v>39.3</c:v>
                </c:pt>
                <c:pt idx="1828">
                  <c:v>39.6</c:v>
                </c:pt>
                <c:pt idx="1829">
                  <c:v>39.2</c:v>
                </c:pt>
                <c:pt idx="1830">
                  <c:v>39.5</c:v>
                </c:pt>
                <c:pt idx="1831">
                  <c:v>39.0</c:v>
                </c:pt>
                <c:pt idx="1832">
                  <c:v>39.7</c:v>
                </c:pt>
                <c:pt idx="1833">
                  <c:v>39.9</c:v>
                </c:pt>
                <c:pt idx="1834">
                  <c:v>39.6</c:v>
                </c:pt>
                <c:pt idx="1835">
                  <c:v>39.5</c:v>
                </c:pt>
                <c:pt idx="1836">
                  <c:v>38.5</c:v>
                </c:pt>
                <c:pt idx="1837">
                  <c:v>39.9</c:v>
                </c:pt>
                <c:pt idx="1838">
                  <c:v>39.7</c:v>
                </c:pt>
                <c:pt idx="1839">
                  <c:v>40.3</c:v>
                </c:pt>
                <c:pt idx="1840">
                  <c:v>39.3</c:v>
                </c:pt>
                <c:pt idx="1841">
                  <c:v>39.0</c:v>
                </c:pt>
                <c:pt idx="1842">
                  <c:v>39.3</c:v>
                </c:pt>
                <c:pt idx="1843">
                  <c:v>39.5</c:v>
                </c:pt>
                <c:pt idx="1844">
                  <c:v>39.1</c:v>
                </c:pt>
                <c:pt idx="1845">
                  <c:v>38.8</c:v>
                </c:pt>
                <c:pt idx="1846">
                  <c:v>38.9</c:v>
                </c:pt>
                <c:pt idx="1847">
                  <c:v>39.1</c:v>
                </c:pt>
                <c:pt idx="1848">
                  <c:v>39.4</c:v>
                </c:pt>
                <c:pt idx="1849">
                  <c:v>39.9</c:v>
                </c:pt>
                <c:pt idx="1850">
                  <c:v>39.3</c:v>
                </c:pt>
                <c:pt idx="1851">
                  <c:v>39.3</c:v>
                </c:pt>
                <c:pt idx="1852">
                  <c:v>39.7</c:v>
                </c:pt>
                <c:pt idx="1853">
                  <c:v>39.1</c:v>
                </c:pt>
                <c:pt idx="1854">
                  <c:v>39.4</c:v>
                </c:pt>
                <c:pt idx="1855">
                  <c:v>39.4</c:v>
                </c:pt>
                <c:pt idx="1856">
                  <c:v>39.8</c:v>
                </c:pt>
                <c:pt idx="1857">
                  <c:v>38.8</c:v>
                </c:pt>
                <c:pt idx="1858">
                  <c:v>39.2</c:v>
                </c:pt>
                <c:pt idx="1859">
                  <c:v>38.2</c:v>
                </c:pt>
                <c:pt idx="1860">
                  <c:v>39.1</c:v>
                </c:pt>
                <c:pt idx="1861">
                  <c:v>39.6</c:v>
                </c:pt>
                <c:pt idx="1862">
                  <c:v>39.3</c:v>
                </c:pt>
                <c:pt idx="1863">
                  <c:v>39.5</c:v>
                </c:pt>
                <c:pt idx="1864">
                  <c:v>39.4</c:v>
                </c:pt>
                <c:pt idx="1865">
                  <c:v>39.6</c:v>
                </c:pt>
                <c:pt idx="1866">
                  <c:v>39.4</c:v>
                </c:pt>
                <c:pt idx="1867">
                  <c:v>39.9</c:v>
                </c:pt>
                <c:pt idx="1868">
                  <c:v>39.1</c:v>
                </c:pt>
                <c:pt idx="1869">
                  <c:v>39.2</c:v>
                </c:pt>
                <c:pt idx="1870">
                  <c:v>39.3</c:v>
                </c:pt>
                <c:pt idx="1871">
                  <c:v>39.2</c:v>
                </c:pt>
                <c:pt idx="1872">
                  <c:v>39.4</c:v>
                </c:pt>
                <c:pt idx="1873">
                  <c:v>38.8</c:v>
                </c:pt>
                <c:pt idx="1874">
                  <c:v>39.6</c:v>
                </c:pt>
                <c:pt idx="1875">
                  <c:v>39.0</c:v>
                </c:pt>
                <c:pt idx="1876">
                  <c:v>39.3</c:v>
                </c:pt>
                <c:pt idx="1877">
                  <c:v>39.2</c:v>
                </c:pt>
                <c:pt idx="1878">
                  <c:v>38.6</c:v>
                </c:pt>
                <c:pt idx="1879">
                  <c:v>39.2</c:v>
                </c:pt>
                <c:pt idx="1880">
                  <c:v>38.7</c:v>
                </c:pt>
                <c:pt idx="1881">
                  <c:v>38.6</c:v>
                </c:pt>
                <c:pt idx="1882">
                  <c:v>39.0</c:v>
                </c:pt>
                <c:pt idx="1883">
                  <c:v>40.1</c:v>
                </c:pt>
                <c:pt idx="1884">
                  <c:v>39.0</c:v>
                </c:pt>
                <c:pt idx="1885">
                  <c:v>39.2</c:v>
                </c:pt>
                <c:pt idx="1886">
                  <c:v>39.1</c:v>
                </c:pt>
                <c:pt idx="1887">
                  <c:v>39.5</c:v>
                </c:pt>
                <c:pt idx="1888">
                  <c:v>38.8</c:v>
                </c:pt>
                <c:pt idx="1889">
                  <c:v>38.8</c:v>
                </c:pt>
                <c:pt idx="1890">
                  <c:v>40.1</c:v>
                </c:pt>
                <c:pt idx="1891">
                  <c:v>38.5</c:v>
                </c:pt>
                <c:pt idx="1892">
                  <c:v>39.2</c:v>
                </c:pt>
                <c:pt idx="1893">
                  <c:v>39.4</c:v>
                </c:pt>
                <c:pt idx="1894">
                  <c:v>39.5</c:v>
                </c:pt>
                <c:pt idx="1895">
                  <c:v>39.2</c:v>
                </c:pt>
                <c:pt idx="1896">
                  <c:v>39.3</c:v>
                </c:pt>
                <c:pt idx="1897">
                  <c:v>39.3</c:v>
                </c:pt>
                <c:pt idx="1898">
                  <c:v>39.3</c:v>
                </c:pt>
                <c:pt idx="1899">
                  <c:v>39.0</c:v>
                </c:pt>
                <c:pt idx="1900">
                  <c:v>39.3</c:v>
                </c:pt>
                <c:pt idx="1901">
                  <c:v>38.8</c:v>
                </c:pt>
                <c:pt idx="1902">
                  <c:v>38.7</c:v>
                </c:pt>
                <c:pt idx="1903">
                  <c:v>39.0</c:v>
                </c:pt>
                <c:pt idx="1904">
                  <c:v>38.9</c:v>
                </c:pt>
                <c:pt idx="1905">
                  <c:v>39.0</c:v>
                </c:pt>
                <c:pt idx="1906">
                  <c:v>39.3</c:v>
                </c:pt>
                <c:pt idx="1907">
                  <c:v>39.7</c:v>
                </c:pt>
                <c:pt idx="1908">
                  <c:v>39.1</c:v>
                </c:pt>
                <c:pt idx="1909">
                  <c:v>39.9</c:v>
                </c:pt>
                <c:pt idx="1910">
                  <c:v>39.5</c:v>
                </c:pt>
                <c:pt idx="1911">
                  <c:v>38.3</c:v>
                </c:pt>
                <c:pt idx="1912">
                  <c:v>39.9</c:v>
                </c:pt>
                <c:pt idx="1913">
                  <c:v>39.2</c:v>
                </c:pt>
                <c:pt idx="1914">
                  <c:v>39.1</c:v>
                </c:pt>
                <c:pt idx="1915">
                  <c:v>38.5</c:v>
                </c:pt>
                <c:pt idx="1916">
                  <c:v>39.0</c:v>
                </c:pt>
                <c:pt idx="1917">
                  <c:v>39.3</c:v>
                </c:pt>
                <c:pt idx="1918">
                  <c:v>38.9</c:v>
                </c:pt>
                <c:pt idx="1919">
                  <c:v>39.1</c:v>
                </c:pt>
                <c:pt idx="1920">
                  <c:v>38.6</c:v>
                </c:pt>
                <c:pt idx="1921">
                  <c:v>38.9</c:v>
                </c:pt>
                <c:pt idx="1922">
                  <c:v>40.2</c:v>
                </c:pt>
                <c:pt idx="1923">
                  <c:v>39.4</c:v>
                </c:pt>
                <c:pt idx="1924">
                  <c:v>38.4</c:v>
                </c:pt>
                <c:pt idx="1925">
                  <c:v>39.3</c:v>
                </c:pt>
                <c:pt idx="1926">
                  <c:v>40.4</c:v>
                </c:pt>
                <c:pt idx="1927">
                  <c:v>39.3</c:v>
                </c:pt>
                <c:pt idx="1928">
                  <c:v>39.2</c:v>
                </c:pt>
                <c:pt idx="1929">
                  <c:v>38.6</c:v>
                </c:pt>
                <c:pt idx="1930">
                  <c:v>39.7</c:v>
                </c:pt>
                <c:pt idx="1931">
                  <c:v>39.1</c:v>
                </c:pt>
                <c:pt idx="1932">
                  <c:v>39.2</c:v>
                </c:pt>
                <c:pt idx="1933">
                  <c:v>38.9</c:v>
                </c:pt>
                <c:pt idx="1934">
                  <c:v>40.0</c:v>
                </c:pt>
                <c:pt idx="1935">
                  <c:v>39.1</c:v>
                </c:pt>
                <c:pt idx="1936">
                  <c:v>39.0</c:v>
                </c:pt>
                <c:pt idx="1937">
                  <c:v>39.0</c:v>
                </c:pt>
                <c:pt idx="1938">
                  <c:v>38.8</c:v>
                </c:pt>
                <c:pt idx="1939">
                  <c:v>39.1</c:v>
                </c:pt>
                <c:pt idx="1940">
                  <c:v>39.4</c:v>
                </c:pt>
                <c:pt idx="1941">
                  <c:v>39.5</c:v>
                </c:pt>
                <c:pt idx="1942">
                  <c:v>39.0</c:v>
                </c:pt>
                <c:pt idx="1943">
                  <c:v>39.3</c:v>
                </c:pt>
                <c:pt idx="1944">
                  <c:v>39.3</c:v>
                </c:pt>
                <c:pt idx="1945">
                  <c:v>39.1</c:v>
                </c:pt>
                <c:pt idx="1946">
                  <c:v>38.6</c:v>
                </c:pt>
                <c:pt idx="1947">
                  <c:v>38.7</c:v>
                </c:pt>
                <c:pt idx="1948">
                  <c:v>38.3</c:v>
                </c:pt>
                <c:pt idx="1949">
                  <c:v>38.8</c:v>
                </c:pt>
                <c:pt idx="1950">
                  <c:v>38.9</c:v>
                </c:pt>
                <c:pt idx="1951">
                  <c:v>39.1</c:v>
                </c:pt>
                <c:pt idx="1952">
                  <c:v>38.9</c:v>
                </c:pt>
                <c:pt idx="1953">
                  <c:v>39.0</c:v>
                </c:pt>
                <c:pt idx="1954">
                  <c:v>39.0</c:v>
                </c:pt>
                <c:pt idx="1955">
                  <c:v>39.7</c:v>
                </c:pt>
                <c:pt idx="1956">
                  <c:v>38.9</c:v>
                </c:pt>
                <c:pt idx="1957">
                  <c:v>38.8</c:v>
                </c:pt>
                <c:pt idx="1958">
                  <c:v>39.1</c:v>
                </c:pt>
                <c:pt idx="1959">
                  <c:v>39.2</c:v>
                </c:pt>
                <c:pt idx="1960">
                  <c:v>38.4</c:v>
                </c:pt>
                <c:pt idx="1961">
                  <c:v>38.3</c:v>
                </c:pt>
                <c:pt idx="1962">
                  <c:v>39.7</c:v>
                </c:pt>
                <c:pt idx="1963">
                  <c:v>39.2</c:v>
                </c:pt>
                <c:pt idx="1964">
                  <c:v>38.5</c:v>
                </c:pt>
                <c:pt idx="1965">
                  <c:v>38.0</c:v>
                </c:pt>
                <c:pt idx="1966">
                  <c:v>37.8</c:v>
                </c:pt>
                <c:pt idx="1967">
                  <c:v>38.4</c:v>
                </c:pt>
                <c:pt idx="1968">
                  <c:v>39.2</c:v>
                </c:pt>
                <c:pt idx="1969">
                  <c:v>40.0</c:v>
                </c:pt>
                <c:pt idx="1970">
                  <c:v>39.6</c:v>
                </c:pt>
                <c:pt idx="1971">
                  <c:v>38.6</c:v>
                </c:pt>
                <c:pt idx="1972">
                  <c:v>38.3</c:v>
                </c:pt>
                <c:pt idx="1973">
                  <c:v>38.3</c:v>
                </c:pt>
                <c:pt idx="1974">
                  <c:v>38.5</c:v>
                </c:pt>
                <c:pt idx="1975">
                  <c:v>38.1</c:v>
                </c:pt>
                <c:pt idx="1976">
                  <c:v>38.4</c:v>
                </c:pt>
                <c:pt idx="1977">
                  <c:v>38.3</c:v>
                </c:pt>
                <c:pt idx="1978">
                  <c:v>38.8</c:v>
                </c:pt>
                <c:pt idx="1979">
                  <c:v>38.5</c:v>
                </c:pt>
                <c:pt idx="1980">
                  <c:v>37.8</c:v>
                </c:pt>
                <c:pt idx="1981">
                  <c:v>39.4</c:v>
                </c:pt>
                <c:pt idx="1982">
                  <c:v>38.7</c:v>
                </c:pt>
                <c:pt idx="1983">
                  <c:v>38.8</c:v>
                </c:pt>
                <c:pt idx="1984">
                  <c:v>38.5</c:v>
                </c:pt>
                <c:pt idx="1985">
                  <c:v>38.1</c:v>
                </c:pt>
                <c:pt idx="1986">
                  <c:v>39.8</c:v>
                </c:pt>
                <c:pt idx="1987">
                  <c:v>38.3</c:v>
                </c:pt>
                <c:pt idx="1988">
                  <c:v>38.2</c:v>
                </c:pt>
                <c:pt idx="1989">
                  <c:v>38.1</c:v>
                </c:pt>
                <c:pt idx="1990">
                  <c:v>38.5</c:v>
                </c:pt>
                <c:pt idx="1991">
                  <c:v>38.2</c:v>
                </c:pt>
                <c:pt idx="1992">
                  <c:v>38.3</c:v>
                </c:pt>
                <c:pt idx="1993">
                  <c:v>38.0</c:v>
                </c:pt>
                <c:pt idx="1994">
                  <c:v>38.5</c:v>
                </c:pt>
                <c:pt idx="1995">
                  <c:v>38.3</c:v>
                </c:pt>
                <c:pt idx="1996">
                  <c:v>39.2</c:v>
                </c:pt>
                <c:pt idx="1997">
                  <c:v>38.7</c:v>
                </c:pt>
                <c:pt idx="1998">
                  <c:v>37.8</c:v>
                </c:pt>
                <c:pt idx="1999">
                  <c:v>39.0</c:v>
                </c:pt>
                <c:pt idx="2000">
                  <c:v>38.8</c:v>
                </c:pt>
              </c:numCache>
            </c:numRef>
          </c:val>
          <c:smooth val="0"/>
        </c:ser>
        <c:dLbls>
          <c:showLegendKey val="0"/>
          <c:showVal val="0"/>
          <c:showCatName val="0"/>
          <c:showSerName val="0"/>
          <c:showPercent val="0"/>
          <c:showBubbleSize val="0"/>
        </c:dLbls>
        <c:smooth val="0"/>
        <c:axId val="933340480"/>
        <c:axId val="933349568"/>
      </c:lineChart>
      <c:catAx>
        <c:axId val="933340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800" b="1" dirty="0" smtClean="0">
                    <a:latin typeface="ＭＳ 明朝" panose="02020609040205080304" pitchFamily="17" charset="-128"/>
                    <a:ea typeface="ＭＳ 明朝" panose="02020609040205080304" pitchFamily="17" charset="-128"/>
                  </a:rPr>
                  <a:t>世代数</a:t>
                </a:r>
                <a:endParaRPr lang="ja-JP" altLang="en-US" sz="1800" b="1" dirty="0">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3349568"/>
        <c:crosses val="autoZero"/>
        <c:auto val="1"/>
        <c:lblAlgn val="ctr"/>
        <c:lblOffset val="100"/>
        <c:tickLblSkip val="200"/>
        <c:noMultiLvlLbl val="0"/>
      </c:catAx>
      <c:valAx>
        <c:axId val="93334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sz="1800" b="1" dirty="0" smtClean="0">
                  <a:effectLst/>
                  <a:latin typeface="ＭＳ 明朝" panose="02020609040205080304" pitchFamily="17" charset="-128"/>
                  <a:ea typeface="ＭＳ 明朝" panose="02020609040205080304" pitchFamily="17" charset="-128"/>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ja-JP" altLang="en-US" dirty="0"/>
              </a:p>
            </c:rich>
          </c:tx>
          <c:layout>
            <c:manualLayout>
              <c:xMode val="edge"/>
              <c:yMode val="edge"/>
              <c:x val="0.012334766065748"/>
              <c:y val="0.136795936526081"/>
            </c:manualLayout>
          </c:layout>
          <c:overlay val="0"/>
          <c:spPr>
            <a:noFill/>
            <a:ln>
              <a:noFill/>
            </a:ln>
            <a:effectLst/>
          </c:spPr>
          <c:txPr>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3340480"/>
        <c:crosses val="autoZero"/>
        <c:crossBetween val="between"/>
      </c:valAx>
      <c:spPr>
        <a:noFill/>
        <a:ln>
          <a:noFill/>
        </a:ln>
        <a:effectLst/>
      </c:spPr>
    </c:plotArea>
    <c:legend>
      <c:legendPos val="tr"/>
      <c:legendEntry>
        <c:idx val="0"/>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1"/>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2"/>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3"/>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ayout>
        <c:manualLayout>
          <c:xMode val="edge"/>
          <c:yMode val="edge"/>
          <c:x val="0.815030618412429"/>
          <c:y val="0.0176749424984482"/>
          <c:w val="0.175260980176515"/>
          <c:h val="0.26318128552965"/>
        </c:manualLayout>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Sheet1!$C$3</c:f>
              <c:strCache>
                <c:ptCount val="1"/>
                <c:pt idx="0">
                  <c:v>変更ありmin</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Sheet1!$C$4:$C$2004</c:f>
              <c:numCache>
                <c:formatCode>General</c:formatCode>
                <c:ptCount val="2001"/>
                <c:pt idx="0">
                  <c:v>21.7</c:v>
                </c:pt>
                <c:pt idx="1">
                  <c:v>20.4</c:v>
                </c:pt>
                <c:pt idx="2">
                  <c:v>20.7</c:v>
                </c:pt>
                <c:pt idx="3">
                  <c:v>20.6</c:v>
                </c:pt>
                <c:pt idx="4">
                  <c:v>21.4</c:v>
                </c:pt>
                <c:pt idx="5">
                  <c:v>19.5</c:v>
                </c:pt>
                <c:pt idx="6">
                  <c:v>19.7</c:v>
                </c:pt>
                <c:pt idx="7">
                  <c:v>20.0</c:v>
                </c:pt>
                <c:pt idx="8">
                  <c:v>19.8</c:v>
                </c:pt>
                <c:pt idx="9">
                  <c:v>20.4</c:v>
                </c:pt>
                <c:pt idx="10">
                  <c:v>19.5</c:v>
                </c:pt>
                <c:pt idx="11">
                  <c:v>19.2</c:v>
                </c:pt>
                <c:pt idx="12">
                  <c:v>20.1</c:v>
                </c:pt>
                <c:pt idx="13">
                  <c:v>19.3</c:v>
                </c:pt>
                <c:pt idx="14">
                  <c:v>19.4</c:v>
                </c:pt>
                <c:pt idx="15">
                  <c:v>19.6</c:v>
                </c:pt>
                <c:pt idx="16">
                  <c:v>19.5</c:v>
                </c:pt>
                <c:pt idx="17">
                  <c:v>19.4</c:v>
                </c:pt>
                <c:pt idx="18">
                  <c:v>19.4</c:v>
                </c:pt>
                <c:pt idx="19">
                  <c:v>18.6</c:v>
                </c:pt>
                <c:pt idx="20">
                  <c:v>19.9</c:v>
                </c:pt>
                <c:pt idx="21">
                  <c:v>18.8</c:v>
                </c:pt>
                <c:pt idx="22">
                  <c:v>19.2</c:v>
                </c:pt>
                <c:pt idx="23">
                  <c:v>19.7</c:v>
                </c:pt>
                <c:pt idx="24">
                  <c:v>18.5</c:v>
                </c:pt>
                <c:pt idx="25">
                  <c:v>18.8</c:v>
                </c:pt>
                <c:pt idx="26">
                  <c:v>18.9</c:v>
                </c:pt>
                <c:pt idx="27">
                  <c:v>19.0</c:v>
                </c:pt>
                <c:pt idx="28">
                  <c:v>18.0</c:v>
                </c:pt>
                <c:pt idx="29">
                  <c:v>18.6</c:v>
                </c:pt>
                <c:pt idx="30">
                  <c:v>18.4</c:v>
                </c:pt>
                <c:pt idx="31">
                  <c:v>17.9</c:v>
                </c:pt>
                <c:pt idx="32">
                  <c:v>18.3</c:v>
                </c:pt>
                <c:pt idx="33">
                  <c:v>18.4</c:v>
                </c:pt>
                <c:pt idx="34">
                  <c:v>18.8</c:v>
                </c:pt>
                <c:pt idx="35">
                  <c:v>18.9</c:v>
                </c:pt>
                <c:pt idx="36">
                  <c:v>18.0</c:v>
                </c:pt>
                <c:pt idx="37">
                  <c:v>18.0</c:v>
                </c:pt>
                <c:pt idx="38">
                  <c:v>17.9</c:v>
                </c:pt>
                <c:pt idx="39">
                  <c:v>18.1</c:v>
                </c:pt>
                <c:pt idx="40">
                  <c:v>18.4</c:v>
                </c:pt>
                <c:pt idx="41">
                  <c:v>18.2</c:v>
                </c:pt>
                <c:pt idx="42">
                  <c:v>18.2</c:v>
                </c:pt>
                <c:pt idx="43">
                  <c:v>18.0</c:v>
                </c:pt>
                <c:pt idx="44">
                  <c:v>18.3</c:v>
                </c:pt>
                <c:pt idx="45">
                  <c:v>18.4</c:v>
                </c:pt>
                <c:pt idx="46">
                  <c:v>18.3</c:v>
                </c:pt>
                <c:pt idx="47">
                  <c:v>18.2</c:v>
                </c:pt>
                <c:pt idx="48">
                  <c:v>18.1</c:v>
                </c:pt>
                <c:pt idx="49">
                  <c:v>17.8</c:v>
                </c:pt>
                <c:pt idx="50">
                  <c:v>18.6</c:v>
                </c:pt>
                <c:pt idx="51">
                  <c:v>17.8</c:v>
                </c:pt>
                <c:pt idx="52">
                  <c:v>17.7</c:v>
                </c:pt>
                <c:pt idx="53">
                  <c:v>18.5</c:v>
                </c:pt>
                <c:pt idx="54">
                  <c:v>18.0</c:v>
                </c:pt>
                <c:pt idx="55">
                  <c:v>17.4</c:v>
                </c:pt>
                <c:pt idx="56">
                  <c:v>18.1</c:v>
                </c:pt>
                <c:pt idx="57">
                  <c:v>18.1</c:v>
                </c:pt>
                <c:pt idx="58">
                  <c:v>17.6</c:v>
                </c:pt>
                <c:pt idx="59">
                  <c:v>17.8</c:v>
                </c:pt>
                <c:pt idx="60">
                  <c:v>17.5</c:v>
                </c:pt>
                <c:pt idx="61">
                  <c:v>17.5</c:v>
                </c:pt>
                <c:pt idx="62">
                  <c:v>18.0</c:v>
                </c:pt>
                <c:pt idx="63">
                  <c:v>17.8</c:v>
                </c:pt>
                <c:pt idx="64">
                  <c:v>17.5</c:v>
                </c:pt>
                <c:pt idx="65">
                  <c:v>17.5</c:v>
                </c:pt>
                <c:pt idx="66">
                  <c:v>18.0</c:v>
                </c:pt>
                <c:pt idx="67">
                  <c:v>17.8</c:v>
                </c:pt>
                <c:pt idx="68">
                  <c:v>17.9</c:v>
                </c:pt>
                <c:pt idx="69">
                  <c:v>17.7</c:v>
                </c:pt>
                <c:pt idx="70">
                  <c:v>17.0</c:v>
                </c:pt>
                <c:pt idx="71">
                  <c:v>17.1</c:v>
                </c:pt>
                <c:pt idx="72">
                  <c:v>17.7</c:v>
                </c:pt>
                <c:pt idx="73">
                  <c:v>17.3</c:v>
                </c:pt>
                <c:pt idx="74">
                  <c:v>16.8</c:v>
                </c:pt>
                <c:pt idx="75">
                  <c:v>17.5</c:v>
                </c:pt>
                <c:pt idx="76">
                  <c:v>17.6</c:v>
                </c:pt>
                <c:pt idx="77">
                  <c:v>17.3</c:v>
                </c:pt>
                <c:pt idx="78">
                  <c:v>16.8</c:v>
                </c:pt>
                <c:pt idx="79">
                  <c:v>17.1</c:v>
                </c:pt>
                <c:pt idx="80">
                  <c:v>17.4</c:v>
                </c:pt>
                <c:pt idx="81">
                  <c:v>17.5</c:v>
                </c:pt>
                <c:pt idx="82">
                  <c:v>17.3</c:v>
                </c:pt>
                <c:pt idx="83">
                  <c:v>17.5</c:v>
                </c:pt>
                <c:pt idx="84">
                  <c:v>17.3</c:v>
                </c:pt>
                <c:pt idx="85">
                  <c:v>17.0</c:v>
                </c:pt>
                <c:pt idx="86">
                  <c:v>17.2</c:v>
                </c:pt>
                <c:pt idx="87">
                  <c:v>17.0</c:v>
                </c:pt>
                <c:pt idx="88">
                  <c:v>17.0</c:v>
                </c:pt>
                <c:pt idx="89">
                  <c:v>16.9</c:v>
                </c:pt>
                <c:pt idx="90">
                  <c:v>17.1</c:v>
                </c:pt>
                <c:pt idx="91">
                  <c:v>18.0</c:v>
                </c:pt>
                <c:pt idx="92">
                  <c:v>17.1</c:v>
                </c:pt>
                <c:pt idx="93">
                  <c:v>17.2</c:v>
                </c:pt>
                <c:pt idx="94">
                  <c:v>17.3</c:v>
                </c:pt>
                <c:pt idx="95">
                  <c:v>16.7</c:v>
                </c:pt>
                <c:pt idx="96">
                  <c:v>17.5</c:v>
                </c:pt>
                <c:pt idx="97">
                  <c:v>17.1</c:v>
                </c:pt>
                <c:pt idx="98">
                  <c:v>17.0</c:v>
                </c:pt>
                <c:pt idx="99">
                  <c:v>17.3</c:v>
                </c:pt>
                <c:pt idx="100">
                  <c:v>17.6</c:v>
                </c:pt>
                <c:pt idx="101">
                  <c:v>17.1</c:v>
                </c:pt>
                <c:pt idx="102">
                  <c:v>17.4</c:v>
                </c:pt>
                <c:pt idx="103">
                  <c:v>17.3</c:v>
                </c:pt>
                <c:pt idx="104">
                  <c:v>16.7</c:v>
                </c:pt>
                <c:pt idx="105">
                  <c:v>17.4</c:v>
                </c:pt>
                <c:pt idx="106">
                  <c:v>17.3</c:v>
                </c:pt>
                <c:pt idx="107">
                  <c:v>16.5</c:v>
                </c:pt>
                <c:pt idx="108">
                  <c:v>17.0</c:v>
                </c:pt>
                <c:pt idx="109">
                  <c:v>16.6</c:v>
                </c:pt>
                <c:pt idx="110">
                  <c:v>16.7</c:v>
                </c:pt>
                <c:pt idx="111">
                  <c:v>17.1</c:v>
                </c:pt>
                <c:pt idx="112">
                  <c:v>16.6</c:v>
                </c:pt>
                <c:pt idx="113">
                  <c:v>17.5</c:v>
                </c:pt>
                <c:pt idx="114">
                  <c:v>17.0</c:v>
                </c:pt>
                <c:pt idx="115">
                  <c:v>16.7</c:v>
                </c:pt>
                <c:pt idx="116">
                  <c:v>16.3</c:v>
                </c:pt>
                <c:pt idx="117">
                  <c:v>16.9</c:v>
                </c:pt>
                <c:pt idx="118">
                  <c:v>16.7</c:v>
                </c:pt>
                <c:pt idx="119">
                  <c:v>16.8</c:v>
                </c:pt>
                <c:pt idx="120">
                  <c:v>16.6</c:v>
                </c:pt>
                <c:pt idx="121">
                  <c:v>16.8</c:v>
                </c:pt>
                <c:pt idx="122">
                  <c:v>16.7</c:v>
                </c:pt>
                <c:pt idx="123">
                  <c:v>17.0</c:v>
                </c:pt>
                <c:pt idx="124">
                  <c:v>16.9</c:v>
                </c:pt>
                <c:pt idx="125">
                  <c:v>17.0</c:v>
                </c:pt>
                <c:pt idx="126">
                  <c:v>17.0</c:v>
                </c:pt>
                <c:pt idx="127">
                  <c:v>16.6</c:v>
                </c:pt>
                <c:pt idx="128">
                  <c:v>16.3</c:v>
                </c:pt>
                <c:pt idx="129">
                  <c:v>16.8</c:v>
                </c:pt>
                <c:pt idx="130">
                  <c:v>16.1</c:v>
                </c:pt>
                <c:pt idx="131">
                  <c:v>16.7</c:v>
                </c:pt>
                <c:pt idx="132">
                  <c:v>16.8</c:v>
                </c:pt>
                <c:pt idx="133">
                  <c:v>16.2</c:v>
                </c:pt>
                <c:pt idx="134">
                  <c:v>16.6</c:v>
                </c:pt>
                <c:pt idx="135">
                  <c:v>16.7</c:v>
                </c:pt>
                <c:pt idx="136">
                  <c:v>16.6</c:v>
                </c:pt>
                <c:pt idx="137">
                  <c:v>16.3</c:v>
                </c:pt>
                <c:pt idx="138">
                  <c:v>16.9</c:v>
                </c:pt>
                <c:pt idx="139">
                  <c:v>16.7</c:v>
                </c:pt>
                <c:pt idx="140">
                  <c:v>16.9</c:v>
                </c:pt>
                <c:pt idx="141">
                  <c:v>16.2</c:v>
                </c:pt>
                <c:pt idx="142">
                  <c:v>16.8</c:v>
                </c:pt>
                <c:pt idx="143">
                  <c:v>16.5</c:v>
                </c:pt>
                <c:pt idx="144">
                  <c:v>16.7</c:v>
                </c:pt>
                <c:pt idx="145">
                  <c:v>16.6</c:v>
                </c:pt>
                <c:pt idx="146">
                  <c:v>16.3</c:v>
                </c:pt>
                <c:pt idx="147">
                  <c:v>16.5</c:v>
                </c:pt>
                <c:pt idx="148">
                  <c:v>16.4</c:v>
                </c:pt>
                <c:pt idx="149">
                  <c:v>16.2</c:v>
                </c:pt>
                <c:pt idx="150">
                  <c:v>16.4</c:v>
                </c:pt>
                <c:pt idx="151">
                  <c:v>16.4</c:v>
                </c:pt>
                <c:pt idx="152">
                  <c:v>16.7</c:v>
                </c:pt>
                <c:pt idx="153">
                  <c:v>16.4</c:v>
                </c:pt>
                <c:pt idx="154">
                  <c:v>16.6</c:v>
                </c:pt>
                <c:pt idx="155">
                  <c:v>16.5</c:v>
                </c:pt>
                <c:pt idx="156">
                  <c:v>16.2</c:v>
                </c:pt>
                <c:pt idx="157">
                  <c:v>16.4</c:v>
                </c:pt>
                <c:pt idx="158">
                  <c:v>16.4</c:v>
                </c:pt>
                <c:pt idx="159">
                  <c:v>16.2</c:v>
                </c:pt>
                <c:pt idx="160">
                  <c:v>16.2</c:v>
                </c:pt>
                <c:pt idx="161">
                  <c:v>16.2</c:v>
                </c:pt>
                <c:pt idx="162">
                  <c:v>16.1</c:v>
                </c:pt>
                <c:pt idx="163">
                  <c:v>16.2</c:v>
                </c:pt>
                <c:pt idx="164">
                  <c:v>16.7</c:v>
                </c:pt>
                <c:pt idx="165">
                  <c:v>17.0</c:v>
                </c:pt>
                <c:pt idx="166">
                  <c:v>16.4</c:v>
                </c:pt>
                <c:pt idx="167">
                  <c:v>16.4</c:v>
                </c:pt>
                <c:pt idx="168">
                  <c:v>16.1</c:v>
                </c:pt>
                <c:pt idx="169">
                  <c:v>16.5</c:v>
                </c:pt>
                <c:pt idx="170">
                  <c:v>16.7</c:v>
                </c:pt>
                <c:pt idx="171">
                  <c:v>16.2</c:v>
                </c:pt>
                <c:pt idx="172">
                  <c:v>16.7</c:v>
                </c:pt>
                <c:pt idx="173">
                  <c:v>16.6</c:v>
                </c:pt>
                <c:pt idx="174">
                  <c:v>16.4</c:v>
                </c:pt>
                <c:pt idx="175">
                  <c:v>16.2</c:v>
                </c:pt>
                <c:pt idx="176">
                  <c:v>16.4</c:v>
                </c:pt>
                <c:pt idx="177">
                  <c:v>16.3</c:v>
                </c:pt>
                <c:pt idx="178">
                  <c:v>16.1</c:v>
                </c:pt>
                <c:pt idx="179">
                  <c:v>16.3</c:v>
                </c:pt>
                <c:pt idx="180">
                  <c:v>16.3</c:v>
                </c:pt>
                <c:pt idx="181">
                  <c:v>16.5</c:v>
                </c:pt>
                <c:pt idx="182">
                  <c:v>16.3</c:v>
                </c:pt>
                <c:pt idx="183">
                  <c:v>15.9</c:v>
                </c:pt>
                <c:pt idx="184">
                  <c:v>16.5</c:v>
                </c:pt>
                <c:pt idx="185">
                  <c:v>16.1</c:v>
                </c:pt>
                <c:pt idx="186">
                  <c:v>16.5</c:v>
                </c:pt>
                <c:pt idx="187">
                  <c:v>15.7</c:v>
                </c:pt>
                <c:pt idx="188">
                  <c:v>16.3</c:v>
                </c:pt>
                <c:pt idx="189">
                  <c:v>16.8</c:v>
                </c:pt>
                <c:pt idx="190">
                  <c:v>16.4</c:v>
                </c:pt>
                <c:pt idx="191">
                  <c:v>16.6</c:v>
                </c:pt>
                <c:pt idx="192">
                  <c:v>16.3</c:v>
                </c:pt>
                <c:pt idx="193">
                  <c:v>16.6</c:v>
                </c:pt>
                <c:pt idx="194">
                  <c:v>16.4</c:v>
                </c:pt>
                <c:pt idx="195">
                  <c:v>15.8</c:v>
                </c:pt>
                <c:pt idx="196">
                  <c:v>16.0</c:v>
                </c:pt>
                <c:pt idx="197">
                  <c:v>15.9</c:v>
                </c:pt>
                <c:pt idx="198">
                  <c:v>16.2</c:v>
                </c:pt>
                <c:pt idx="199">
                  <c:v>16.6</c:v>
                </c:pt>
                <c:pt idx="200">
                  <c:v>16.4</c:v>
                </c:pt>
                <c:pt idx="201">
                  <c:v>15.8</c:v>
                </c:pt>
                <c:pt idx="202">
                  <c:v>16.3</c:v>
                </c:pt>
                <c:pt idx="203">
                  <c:v>16.3</c:v>
                </c:pt>
                <c:pt idx="204">
                  <c:v>15.8</c:v>
                </c:pt>
                <c:pt idx="205">
                  <c:v>16.1</c:v>
                </c:pt>
                <c:pt idx="206">
                  <c:v>16.1</c:v>
                </c:pt>
                <c:pt idx="207">
                  <c:v>16.4</c:v>
                </c:pt>
                <c:pt idx="208">
                  <c:v>16.1</c:v>
                </c:pt>
                <c:pt idx="209">
                  <c:v>16.2</c:v>
                </c:pt>
                <c:pt idx="210">
                  <c:v>16.1</c:v>
                </c:pt>
                <c:pt idx="211">
                  <c:v>16.1</c:v>
                </c:pt>
                <c:pt idx="212">
                  <c:v>15.7</c:v>
                </c:pt>
                <c:pt idx="213">
                  <c:v>16.1</c:v>
                </c:pt>
                <c:pt idx="214">
                  <c:v>15.8</c:v>
                </c:pt>
                <c:pt idx="215">
                  <c:v>16.0</c:v>
                </c:pt>
                <c:pt idx="216">
                  <c:v>16.2</c:v>
                </c:pt>
                <c:pt idx="217">
                  <c:v>15.8</c:v>
                </c:pt>
                <c:pt idx="218">
                  <c:v>15.8</c:v>
                </c:pt>
                <c:pt idx="219">
                  <c:v>16.2</c:v>
                </c:pt>
                <c:pt idx="220">
                  <c:v>15.8</c:v>
                </c:pt>
                <c:pt idx="221">
                  <c:v>16.2</c:v>
                </c:pt>
                <c:pt idx="222">
                  <c:v>16.2</c:v>
                </c:pt>
                <c:pt idx="223">
                  <c:v>16.2</c:v>
                </c:pt>
                <c:pt idx="224">
                  <c:v>16.2</c:v>
                </c:pt>
                <c:pt idx="225">
                  <c:v>16.5</c:v>
                </c:pt>
                <c:pt idx="226">
                  <c:v>16.3</c:v>
                </c:pt>
                <c:pt idx="227">
                  <c:v>16.1</c:v>
                </c:pt>
                <c:pt idx="228">
                  <c:v>16.1</c:v>
                </c:pt>
                <c:pt idx="229">
                  <c:v>15.9</c:v>
                </c:pt>
                <c:pt idx="230">
                  <c:v>15.8</c:v>
                </c:pt>
                <c:pt idx="231">
                  <c:v>15.9</c:v>
                </c:pt>
                <c:pt idx="232">
                  <c:v>16.0</c:v>
                </c:pt>
                <c:pt idx="233">
                  <c:v>16.0</c:v>
                </c:pt>
                <c:pt idx="234">
                  <c:v>16.2</c:v>
                </c:pt>
                <c:pt idx="235">
                  <c:v>16.3</c:v>
                </c:pt>
                <c:pt idx="236">
                  <c:v>15.9</c:v>
                </c:pt>
                <c:pt idx="237">
                  <c:v>15.9</c:v>
                </c:pt>
                <c:pt idx="238">
                  <c:v>16.0</c:v>
                </c:pt>
                <c:pt idx="239">
                  <c:v>16.2</c:v>
                </c:pt>
                <c:pt idx="240">
                  <c:v>15.9</c:v>
                </c:pt>
                <c:pt idx="241">
                  <c:v>16.2</c:v>
                </c:pt>
                <c:pt idx="242">
                  <c:v>16.0</c:v>
                </c:pt>
                <c:pt idx="243">
                  <c:v>16.1</c:v>
                </c:pt>
                <c:pt idx="244">
                  <c:v>16.2</c:v>
                </c:pt>
                <c:pt idx="245">
                  <c:v>16.2</c:v>
                </c:pt>
                <c:pt idx="246">
                  <c:v>15.5</c:v>
                </c:pt>
                <c:pt idx="247">
                  <c:v>15.7</c:v>
                </c:pt>
                <c:pt idx="248">
                  <c:v>16.0</c:v>
                </c:pt>
                <c:pt idx="249">
                  <c:v>16.3</c:v>
                </c:pt>
                <c:pt idx="250">
                  <c:v>16.0</c:v>
                </c:pt>
                <c:pt idx="251">
                  <c:v>15.8</c:v>
                </c:pt>
                <c:pt idx="252">
                  <c:v>16.3</c:v>
                </c:pt>
                <c:pt idx="253">
                  <c:v>15.9</c:v>
                </c:pt>
                <c:pt idx="254">
                  <c:v>15.8</c:v>
                </c:pt>
                <c:pt idx="255">
                  <c:v>16.1</c:v>
                </c:pt>
                <c:pt idx="256">
                  <c:v>16.2</c:v>
                </c:pt>
                <c:pt idx="257">
                  <c:v>16.1</c:v>
                </c:pt>
                <c:pt idx="258">
                  <c:v>16.7</c:v>
                </c:pt>
                <c:pt idx="259">
                  <c:v>16.1</c:v>
                </c:pt>
                <c:pt idx="260">
                  <c:v>16.3</c:v>
                </c:pt>
                <c:pt idx="261">
                  <c:v>16.0</c:v>
                </c:pt>
                <c:pt idx="262">
                  <c:v>16.2</c:v>
                </c:pt>
                <c:pt idx="263">
                  <c:v>15.9</c:v>
                </c:pt>
                <c:pt idx="264">
                  <c:v>15.7</c:v>
                </c:pt>
                <c:pt idx="265">
                  <c:v>15.6</c:v>
                </c:pt>
                <c:pt idx="266">
                  <c:v>16.1</c:v>
                </c:pt>
                <c:pt idx="267">
                  <c:v>15.7</c:v>
                </c:pt>
                <c:pt idx="268">
                  <c:v>15.8</c:v>
                </c:pt>
                <c:pt idx="269">
                  <c:v>15.8</c:v>
                </c:pt>
                <c:pt idx="270">
                  <c:v>15.9</c:v>
                </c:pt>
                <c:pt idx="271">
                  <c:v>15.9</c:v>
                </c:pt>
                <c:pt idx="272">
                  <c:v>16.1</c:v>
                </c:pt>
                <c:pt idx="273">
                  <c:v>16.0</c:v>
                </c:pt>
                <c:pt idx="274">
                  <c:v>16.0</c:v>
                </c:pt>
                <c:pt idx="275">
                  <c:v>15.7</c:v>
                </c:pt>
                <c:pt idx="276">
                  <c:v>15.9</c:v>
                </c:pt>
                <c:pt idx="277">
                  <c:v>15.9</c:v>
                </c:pt>
                <c:pt idx="278">
                  <c:v>16.2</c:v>
                </c:pt>
                <c:pt idx="279">
                  <c:v>15.8</c:v>
                </c:pt>
                <c:pt idx="280">
                  <c:v>15.9</c:v>
                </c:pt>
                <c:pt idx="281">
                  <c:v>15.7</c:v>
                </c:pt>
                <c:pt idx="282">
                  <c:v>16.2</c:v>
                </c:pt>
                <c:pt idx="283">
                  <c:v>16.0</c:v>
                </c:pt>
                <c:pt idx="284">
                  <c:v>15.8</c:v>
                </c:pt>
                <c:pt idx="285">
                  <c:v>15.8</c:v>
                </c:pt>
                <c:pt idx="286">
                  <c:v>15.3</c:v>
                </c:pt>
                <c:pt idx="287">
                  <c:v>15.3</c:v>
                </c:pt>
                <c:pt idx="288">
                  <c:v>15.9</c:v>
                </c:pt>
                <c:pt idx="289">
                  <c:v>15.6</c:v>
                </c:pt>
                <c:pt idx="290">
                  <c:v>15.5</c:v>
                </c:pt>
                <c:pt idx="291">
                  <c:v>16.1</c:v>
                </c:pt>
                <c:pt idx="292">
                  <c:v>15.9</c:v>
                </c:pt>
                <c:pt idx="293">
                  <c:v>15.8</c:v>
                </c:pt>
                <c:pt idx="294">
                  <c:v>15.8</c:v>
                </c:pt>
                <c:pt idx="295">
                  <c:v>15.5</c:v>
                </c:pt>
                <c:pt idx="296">
                  <c:v>15.7</c:v>
                </c:pt>
                <c:pt idx="297">
                  <c:v>15.5</c:v>
                </c:pt>
                <c:pt idx="298">
                  <c:v>15.7</c:v>
                </c:pt>
                <c:pt idx="299">
                  <c:v>15.5</c:v>
                </c:pt>
                <c:pt idx="300">
                  <c:v>15.7</c:v>
                </c:pt>
                <c:pt idx="301">
                  <c:v>15.5</c:v>
                </c:pt>
                <c:pt idx="302">
                  <c:v>15.8</c:v>
                </c:pt>
                <c:pt idx="303">
                  <c:v>15.8</c:v>
                </c:pt>
                <c:pt idx="304">
                  <c:v>15.6</c:v>
                </c:pt>
                <c:pt idx="305">
                  <c:v>15.8</c:v>
                </c:pt>
                <c:pt idx="306">
                  <c:v>15.8</c:v>
                </c:pt>
                <c:pt idx="307">
                  <c:v>15.9</c:v>
                </c:pt>
                <c:pt idx="308">
                  <c:v>15.6</c:v>
                </c:pt>
                <c:pt idx="309">
                  <c:v>15.7</c:v>
                </c:pt>
                <c:pt idx="310">
                  <c:v>15.4</c:v>
                </c:pt>
                <c:pt idx="311">
                  <c:v>15.8</c:v>
                </c:pt>
                <c:pt idx="312">
                  <c:v>15.7</c:v>
                </c:pt>
                <c:pt idx="313">
                  <c:v>15.8</c:v>
                </c:pt>
                <c:pt idx="314">
                  <c:v>16.1</c:v>
                </c:pt>
                <c:pt idx="315">
                  <c:v>15.9</c:v>
                </c:pt>
                <c:pt idx="316">
                  <c:v>15.5</c:v>
                </c:pt>
                <c:pt idx="317">
                  <c:v>15.5</c:v>
                </c:pt>
                <c:pt idx="318">
                  <c:v>15.5</c:v>
                </c:pt>
                <c:pt idx="319">
                  <c:v>15.4</c:v>
                </c:pt>
                <c:pt idx="320">
                  <c:v>15.5</c:v>
                </c:pt>
                <c:pt idx="321">
                  <c:v>15.5</c:v>
                </c:pt>
                <c:pt idx="322">
                  <c:v>15.9</c:v>
                </c:pt>
                <c:pt idx="323">
                  <c:v>15.8</c:v>
                </c:pt>
                <c:pt idx="324">
                  <c:v>15.4</c:v>
                </c:pt>
                <c:pt idx="325">
                  <c:v>15.4</c:v>
                </c:pt>
                <c:pt idx="326">
                  <c:v>15.5</c:v>
                </c:pt>
                <c:pt idx="327">
                  <c:v>15.6</c:v>
                </c:pt>
                <c:pt idx="328">
                  <c:v>15.7</c:v>
                </c:pt>
                <c:pt idx="329">
                  <c:v>15.4</c:v>
                </c:pt>
                <c:pt idx="330">
                  <c:v>15.4</c:v>
                </c:pt>
                <c:pt idx="331">
                  <c:v>15.6</c:v>
                </c:pt>
                <c:pt idx="332">
                  <c:v>15.6</c:v>
                </c:pt>
                <c:pt idx="333">
                  <c:v>16.0</c:v>
                </c:pt>
                <c:pt idx="334">
                  <c:v>15.5</c:v>
                </c:pt>
                <c:pt idx="335">
                  <c:v>15.6</c:v>
                </c:pt>
                <c:pt idx="336">
                  <c:v>15.9</c:v>
                </c:pt>
                <c:pt idx="337">
                  <c:v>15.6</c:v>
                </c:pt>
                <c:pt idx="338">
                  <c:v>15.5</c:v>
                </c:pt>
                <c:pt idx="339">
                  <c:v>15.3</c:v>
                </c:pt>
                <c:pt idx="340">
                  <c:v>15.6</c:v>
                </c:pt>
                <c:pt idx="341">
                  <c:v>15.6</c:v>
                </c:pt>
                <c:pt idx="342">
                  <c:v>15.7</c:v>
                </c:pt>
                <c:pt idx="343">
                  <c:v>15.6</c:v>
                </c:pt>
                <c:pt idx="344">
                  <c:v>15.7</c:v>
                </c:pt>
                <c:pt idx="345">
                  <c:v>15.8</c:v>
                </c:pt>
                <c:pt idx="346">
                  <c:v>15.7</c:v>
                </c:pt>
                <c:pt idx="347">
                  <c:v>15.5</c:v>
                </c:pt>
                <c:pt idx="348">
                  <c:v>15.9</c:v>
                </c:pt>
                <c:pt idx="349">
                  <c:v>15.7</c:v>
                </c:pt>
                <c:pt idx="350">
                  <c:v>15.4</c:v>
                </c:pt>
                <c:pt idx="351">
                  <c:v>16.0</c:v>
                </c:pt>
                <c:pt idx="352">
                  <c:v>15.3</c:v>
                </c:pt>
                <c:pt idx="353">
                  <c:v>15.7</c:v>
                </c:pt>
                <c:pt idx="354">
                  <c:v>15.9</c:v>
                </c:pt>
                <c:pt idx="355">
                  <c:v>15.6</c:v>
                </c:pt>
                <c:pt idx="356">
                  <c:v>15.6</c:v>
                </c:pt>
                <c:pt idx="357">
                  <c:v>15.2</c:v>
                </c:pt>
                <c:pt idx="358">
                  <c:v>15.8</c:v>
                </c:pt>
                <c:pt idx="359">
                  <c:v>15.3</c:v>
                </c:pt>
                <c:pt idx="360">
                  <c:v>15.5</c:v>
                </c:pt>
                <c:pt idx="361">
                  <c:v>15.8</c:v>
                </c:pt>
                <c:pt idx="362">
                  <c:v>15.4</c:v>
                </c:pt>
                <c:pt idx="363">
                  <c:v>15.5</c:v>
                </c:pt>
                <c:pt idx="364">
                  <c:v>15.4</c:v>
                </c:pt>
                <c:pt idx="365">
                  <c:v>15.3</c:v>
                </c:pt>
                <c:pt idx="366">
                  <c:v>15.6</c:v>
                </c:pt>
                <c:pt idx="367">
                  <c:v>15.5</c:v>
                </c:pt>
                <c:pt idx="368">
                  <c:v>15.5</c:v>
                </c:pt>
                <c:pt idx="369">
                  <c:v>15.6</c:v>
                </c:pt>
                <c:pt idx="370">
                  <c:v>15.3</c:v>
                </c:pt>
                <c:pt idx="371">
                  <c:v>15.4</c:v>
                </c:pt>
                <c:pt idx="372">
                  <c:v>15.2</c:v>
                </c:pt>
                <c:pt idx="373">
                  <c:v>15.7</c:v>
                </c:pt>
                <c:pt idx="374">
                  <c:v>15.4</c:v>
                </c:pt>
                <c:pt idx="375">
                  <c:v>15.2</c:v>
                </c:pt>
                <c:pt idx="376">
                  <c:v>15.1</c:v>
                </c:pt>
                <c:pt idx="377">
                  <c:v>15.4</c:v>
                </c:pt>
                <c:pt idx="378">
                  <c:v>15.5</c:v>
                </c:pt>
                <c:pt idx="379">
                  <c:v>15.6</c:v>
                </c:pt>
                <c:pt idx="380">
                  <c:v>15.2</c:v>
                </c:pt>
                <c:pt idx="381">
                  <c:v>15.5</c:v>
                </c:pt>
                <c:pt idx="382">
                  <c:v>15.7</c:v>
                </c:pt>
                <c:pt idx="383">
                  <c:v>15.5</c:v>
                </c:pt>
                <c:pt idx="384">
                  <c:v>15.3</c:v>
                </c:pt>
                <c:pt idx="385">
                  <c:v>15.8</c:v>
                </c:pt>
                <c:pt idx="386">
                  <c:v>15.3</c:v>
                </c:pt>
                <c:pt idx="387">
                  <c:v>15.3</c:v>
                </c:pt>
                <c:pt idx="388">
                  <c:v>15.3</c:v>
                </c:pt>
                <c:pt idx="389">
                  <c:v>15.7</c:v>
                </c:pt>
                <c:pt idx="390">
                  <c:v>15.8</c:v>
                </c:pt>
                <c:pt idx="391">
                  <c:v>15.4</c:v>
                </c:pt>
                <c:pt idx="392">
                  <c:v>15.3</c:v>
                </c:pt>
                <c:pt idx="393">
                  <c:v>15.3</c:v>
                </c:pt>
                <c:pt idx="394">
                  <c:v>15.2</c:v>
                </c:pt>
                <c:pt idx="395">
                  <c:v>15.4</c:v>
                </c:pt>
                <c:pt idx="396">
                  <c:v>15.4</c:v>
                </c:pt>
                <c:pt idx="397">
                  <c:v>15.1</c:v>
                </c:pt>
                <c:pt idx="398">
                  <c:v>15.2</c:v>
                </c:pt>
                <c:pt idx="399">
                  <c:v>15.3</c:v>
                </c:pt>
                <c:pt idx="400">
                  <c:v>15.8</c:v>
                </c:pt>
                <c:pt idx="401">
                  <c:v>15.4</c:v>
                </c:pt>
                <c:pt idx="402">
                  <c:v>15.6</c:v>
                </c:pt>
                <c:pt idx="403">
                  <c:v>15.1</c:v>
                </c:pt>
                <c:pt idx="404">
                  <c:v>15.3</c:v>
                </c:pt>
                <c:pt idx="405">
                  <c:v>15.6</c:v>
                </c:pt>
                <c:pt idx="406">
                  <c:v>15.5</c:v>
                </c:pt>
                <c:pt idx="407">
                  <c:v>15.5</c:v>
                </c:pt>
                <c:pt idx="408">
                  <c:v>15.4</c:v>
                </c:pt>
                <c:pt idx="409">
                  <c:v>15.4</c:v>
                </c:pt>
                <c:pt idx="410">
                  <c:v>15.3</c:v>
                </c:pt>
                <c:pt idx="411">
                  <c:v>15.3</c:v>
                </c:pt>
                <c:pt idx="412">
                  <c:v>15.5</c:v>
                </c:pt>
                <c:pt idx="413">
                  <c:v>15.4</c:v>
                </c:pt>
                <c:pt idx="414">
                  <c:v>15.5</c:v>
                </c:pt>
                <c:pt idx="415">
                  <c:v>15.6</c:v>
                </c:pt>
                <c:pt idx="416">
                  <c:v>15.4</c:v>
                </c:pt>
                <c:pt idx="417">
                  <c:v>15.3</c:v>
                </c:pt>
                <c:pt idx="418">
                  <c:v>15.0</c:v>
                </c:pt>
                <c:pt idx="419">
                  <c:v>15.4</c:v>
                </c:pt>
                <c:pt idx="420">
                  <c:v>15.3</c:v>
                </c:pt>
                <c:pt idx="421">
                  <c:v>15.4</c:v>
                </c:pt>
                <c:pt idx="422">
                  <c:v>15.3</c:v>
                </c:pt>
                <c:pt idx="423">
                  <c:v>15.3</c:v>
                </c:pt>
                <c:pt idx="424">
                  <c:v>15.1</c:v>
                </c:pt>
                <c:pt idx="425">
                  <c:v>15.4</c:v>
                </c:pt>
                <c:pt idx="426">
                  <c:v>15.5</c:v>
                </c:pt>
                <c:pt idx="427">
                  <c:v>15.0</c:v>
                </c:pt>
                <c:pt idx="428">
                  <c:v>15.1</c:v>
                </c:pt>
                <c:pt idx="429">
                  <c:v>15.1</c:v>
                </c:pt>
                <c:pt idx="430">
                  <c:v>15.4</c:v>
                </c:pt>
                <c:pt idx="431">
                  <c:v>15.1</c:v>
                </c:pt>
                <c:pt idx="432">
                  <c:v>15.4</c:v>
                </c:pt>
                <c:pt idx="433">
                  <c:v>15.8</c:v>
                </c:pt>
                <c:pt idx="434">
                  <c:v>15.3</c:v>
                </c:pt>
                <c:pt idx="435">
                  <c:v>15.1</c:v>
                </c:pt>
                <c:pt idx="436">
                  <c:v>15.5</c:v>
                </c:pt>
                <c:pt idx="437">
                  <c:v>15.4</c:v>
                </c:pt>
                <c:pt idx="438">
                  <c:v>15.6</c:v>
                </c:pt>
                <c:pt idx="439">
                  <c:v>15.5</c:v>
                </c:pt>
                <c:pt idx="440">
                  <c:v>15.1</c:v>
                </c:pt>
                <c:pt idx="441">
                  <c:v>15.5</c:v>
                </c:pt>
                <c:pt idx="442">
                  <c:v>15.1</c:v>
                </c:pt>
                <c:pt idx="443">
                  <c:v>15.5</c:v>
                </c:pt>
                <c:pt idx="444">
                  <c:v>15.3</c:v>
                </c:pt>
                <c:pt idx="445">
                  <c:v>15.3</c:v>
                </c:pt>
                <c:pt idx="446">
                  <c:v>15.4</c:v>
                </c:pt>
                <c:pt idx="447">
                  <c:v>15.3</c:v>
                </c:pt>
                <c:pt idx="448">
                  <c:v>15.5</c:v>
                </c:pt>
                <c:pt idx="449">
                  <c:v>15.5</c:v>
                </c:pt>
                <c:pt idx="450">
                  <c:v>15.2</c:v>
                </c:pt>
                <c:pt idx="451">
                  <c:v>15.4</c:v>
                </c:pt>
                <c:pt idx="452">
                  <c:v>15.2</c:v>
                </c:pt>
                <c:pt idx="453">
                  <c:v>15.4</c:v>
                </c:pt>
                <c:pt idx="454">
                  <c:v>15.1</c:v>
                </c:pt>
                <c:pt idx="455">
                  <c:v>15.2</c:v>
                </c:pt>
                <c:pt idx="456">
                  <c:v>15.2</c:v>
                </c:pt>
                <c:pt idx="457">
                  <c:v>15.2</c:v>
                </c:pt>
                <c:pt idx="458">
                  <c:v>15.2</c:v>
                </c:pt>
                <c:pt idx="459">
                  <c:v>15.3</c:v>
                </c:pt>
                <c:pt idx="460">
                  <c:v>15.4</c:v>
                </c:pt>
                <c:pt idx="461">
                  <c:v>15.4</c:v>
                </c:pt>
                <c:pt idx="462">
                  <c:v>15.1</c:v>
                </c:pt>
                <c:pt idx="463">
                  <c:v>15.2</c:v>
                </c:pt>
                <c:pt idx="464">
                  <c:v>15.6</c:v>
                </c:pt>
                <c:pt idx="465">
                  <c:v>14.9</c:v>
                </c:pt>
                <c:pt idx="466">
                  <c:v>15.4</c:v>
                </c:pt>
                <c:pt idx="467">
                  <c:v>15.3</c:v>
                </c:pt>
                <c:pt idx="468">
                  <c:v>15.2</c:v>
                </c:pt>
                <c:pt idx="469">
                  <c:v>15.3</c:v>
                </c:pt>
                <c:pt idx="470">
                  <c:v>15.0</c:v>
                </c:pt>
                <c:pt idx="471">
                  <c:v>15.3</c:v>
                </c:pt>
                <c:pt idx="472">
                  <c:v>15.4</c:v>
                </c:pt>
                <c:pt idx="473">
                  <c:v>15.3</c:v>
                </c:pt>
                <c:pt idx="474">
                  <c:v>15.5</c:v>
                </c:pt>
                <c:pt idx="475">
                  <c:v>15.1</c:v>
                </c:pt>
                <c:pt idx="476">
                  <c:v>15.3</c:v>
                </c:pt>
                <c:pt idx="477">
                  <c:v>15.3</c:v>
                </c:pt>
                <c:pt idx="478">
                  <c:v>15.3</c:v>
                </c:pt>
                <c:pt idx="479">
                  <c:v>15.2</c:v>
                </c:pt>
                <c:pt idx="480">
                  <c:v>15.3</c:v>
                </c:pt>
                <c:pt idx="481">
                  <c:v>15.1</c:v>
                </c:pt>
                <c:pt idx="482">
                  <c:v>15.0</c:v>
                </c:pt>
                <c:pt idx="483">
                  <c:v>15.2</c:v>
                </c:pt>
                <c:pt idx="484">
                  <c:v>15.3</c:v>
                </c:pt>
                <c:pt idx="485">
                  <c:v>15.0</c:v>
                </c:pt>
                <c:pt idx="486">
                  <c:v>15.4</c:v>
                </c:pt>
                <c:pt idx="487">
                  <c:v>14.9</c:v>
                </c:pt>
                <c:pt idx="488">
                  <c:v>15.0</c:v>
                </c:pt>
                <c:pt idx="489">
                  <c:v>15.2</c:v>
                </c:pt>
                <c:pt idx="490">
                  <c:v>14.9</c:v>
                </c:pt>
                <c:pt idx="491">
                  <c:v>15.1</c:v>
                </c:pt>
                <c:pt idx="492">
                  <c:v>15.0</c:v>
                </c:pt>
                <c:pt idx="493">
                  <c:v>15.2</c:v>
                </c:pt>
                <c:pt idx="494">
                  <c:v>15.3</c:v>
                </c:pt>
                <c:pt idx="495">
                  <c:v>15.0</c:v>
                </c:pt>
                <c:pt idx="496">
                  <c:v>15.3</c:v>
                </c:pt>
                <c:pt idx="497">
                  <c:v>15.1</c:v>
                </c:pt>
                <c:pt idx="498">
                  <c:v>14.9</c:v>
                </c:pt>
                <c:pt idx="499">
                  <c:v>15.3</c:v>
                </c:pt>
                <c:pt idx="500">
                  <c:v>15.6</c:v>
                </c:pt>
                <c:pt idx="501">
                  <c:v>15.1</c:v>
                </c:pt>
                <c:pt idx="502">
                  <c:v>15.0</c:v>
                </c:pt>
                <c:pt idx="503">
                  <c:v>15.0</c:v>
                </c:pt>
                <c:pt idx="504">
                  <c:v>15.3</c:v>
                </c:pt>
                <c:pt idx="505">
                  <c:v>15.5</c:v>
                </c:pt>
                <c:pt idx="506">
                  <c:v>15.5</c:v>
                </c:pt>
                <c:pt idx="507">
                  <c:v>15.3</c:v>
                </c:pt>
                <c:pt idx="508">
                  <c:v>15.5</c:v>
                </c:pt>
                <c:pt idx="509">
                  <c:v>15.2</c:v>
                </c:pt>
                <c:pt idx="510">
                  <c:v>15.1</c:v>
                </c:pt>
                <c:pt idx="511">
                  <c:v>15.4</c:v>
                </c:pt>
                <c:pt idx="512">
                  <c:v>15.6</c:v>
                </c:pt>
                <c:pt idx="513">
                  <c:v>15.2</c:v>
                </c:pt>
                <c:pt idx="514">
                  <c:v>15.3</c:v>
                </c:pt>
                <c:pt idx="515">
                  <c:v>15.4</c:v>
                </c:pt>
                <c:pt idx="516">
                  <c:v>15.1</c:v>
                </c:pt>
                <c:pt idx="517">
                  <c:v>15.2</c:v>
                </c:pt>
                <c:pt idx="518">
                  <c:v>15.2</c:v>
                </c:pt>
                <c:pt idx="519">
                  <c:v>15.2</c:v>
                </c:pt>
                <c:pt idx="520">
                  <c:v>15.3</c:v>
                </c:pt>
                <c:pt idx="521">
                  <c:v>15.0</c:v>
                </c:pt>
                <c:pt idx="522">
                  <c:v>15.0</c:v>
                </c:pt>
                <c:pt idx="523">
                  <c:v>15.2</c:v>
                </c:pt>
                <c:pt idx="524">
                  <c:v>15.1</c:v>
                </c:pt>
                <c:pt idx="525">
                  <c:v>15.0</c:v>
                </c:pt>
                <c:pt idx="526">
                  <c:v>15.1</c:v>
                </c:pt>
                <c:pt idx="527">
                  <c:v>15.3</c:v>
                </c:pt>
                <c:pt idx="528">
                  <c:v>15.5</c:v>
                </c:pt>
                <c:pt idx="529">
                  <c:v>15.3</c:v>
                </c:pt>
                <c:pt idx="530">
                  <c:v>14.8</c:v>
                </c:pt>
                <c:pt idx="531">
                  <c:v>15.1</c:v>
                </c:pt>
                <c:pt idx="532">
                  <c:v>15.2</c:v>
                </c:pt>
                <c:pt idx="533">
                  <c:v>15.2</c:v>
                </c:pt>
                <c:pt idx="534">
                  <c:v>15.2</c:v>
                </c:pt>
                <c:pt idx="535">
                  <c:v>15.1</c:v>
                </c:pt>
                <c:pt idx="536">
                  <c:v>15.3</c:v>
                </c:pt>
                <c:pt idx="537">
                  <c:v>15.1</c:v>
                </c:pt>
                <c:pt idx="538">
                  <c:v>15.2</c:v>
                </c:pt>
                <c:pt idx="539">
                  <c:v>14.9</c:v>
                </c:pt>
                <c:pt idx="540">
                  <c:v>15.5</c:v>
                </c:pt>
                <c:pt idx="541">
                  <c:v>15.0</c:v>
                </c:pt>
                <c:pt idx="542">
                  <c:v>15.0</c:v>
                </c:pt>
                <c:pt idx="543">
                  <c:v>15.3</c:v>
                </c:pt>
                <c:pt idx="544">
                  <c:v>15.4</c:v>
                </c:pt>
                <c:pt idx="545">
                  <c:v>15.1</c:v>
                </c:pt>
                <c:pt idx="546">
                  <c:v>15.1</c:v>
                </c:pt>
                <c:pt idx="547">
                  <c:v>15.1</c:v>
                </c:pt>
                <c:pt idx="548">
                  <c:v>15.0</c:v>
                </c:pt>
                <c:pt idx="549">
                  <c:v>15.0</c:v>
                </c:pt>
                <c:pt idx="550">
                  <c:v>15.3</c:v>
                </c:pt>
                <c:pt idx="551">
                  <c:v>15.1</c:v>
                </c:pt>
                <c:pt idx="552">
                  <c:v>15.2</c:v>
                </c:pt>
                <c:pt idx="553">
                  <c:v>15.1</c:v>
                </c:pt>
                <c:pt idx="554">
                  <c:v>15.0</c:v>
                </c:pt>
                <c:pt idx="555">
                  <c:v>15.1</c:v>
                </c:pt>
                <c:pt idx="556">
                  <c:v>15.0</c:v>
                </c:pt>
                <c:pt idx="557">
                  <c:v>15.0</c:v>
                </c:pt>
                <c:pt idx="558">
                  <c:v>15.0</c:v>
                </c:pt>
                <c:pt idx="559">
                  <c:v>15.5</c:v>
                </c:pt>
                <c:pt idx="560">
                  <c:v>15.2</c:v>
                </c:pt>
                <c:pt idx="561">
                  <c:v>15.2</c:v>
                </c:pt>
                <c:pt idx="562">
                  <c:v>15.3</c:v>
                </c:pt>
                <c:pt idx="563">
                  <c:v>15.0</c:v>
                </c:pt>
                <c:pt idx="564">
                  <c:v>15.3</c:v>
                </c:pt>
                <c:pt idx="565">
                  <c:v>15.1</c:v>
                </c:pt>
                <c:pt idx="566">
                  <c:v>14.8</c:v>
                </c:pt>
                <c:pt idx="567">
                  <c:v>15.1</c:v>
                </c:pt>
                <c:pt idx="568">
                  <c:v>15.1</c:v>
                </c:pt>
                <c:pt idx="569">
                  <c:v>15.3</c:v>
                </c:pt>
                <c:pt idx="570">
                  <c:v>15.1</c:v>
                </c:pt>
                <c:pt idx="571">
                  <c:v>15.2</c:v>
                </c:pt>
                <c:pt idx="572">
                  <c:v>15.2</c:v>
                </c:pt>
                <c:pt idx="573">
                  <c:v>15.0</c:v>
                </c:pt>
                <c:pt idx="574">
                  <c:v>15.4</c:v>
                </c:pt>
                <c:pt idx="575">
                  <c:v>15.1</c:v>
                </c:pt>
                <c:pt idx="576">
                  <c:v>15.0</c:v>
                </c:pt>
                <c:pt idx="577">
                  <c:v>15.1</c:v>
                </c:pt>
                <c:pt idx="578">
                  <c:v>15.0</c:v>
                </c:pt>
                <c:pt idx="579">
                  <c:v>15.1</c:v>
                </c:pt>
                <c:pt idx="580">
                  <c:v>15.1</c:v>
                </c:pt>
                <c:pt idx="581">
                  <c:v>15.1</c:v>
                </c:pt>
                <c:pt idx="582">
                  <c:v>15.4</c:v>
                </c:pt>
                <c:pt idx="583">
                  <c:v>15.1</c:v>
                </c:pt>
                <c:pt idx="584">
                  <c:v>15.2</c:v>
                </c:pt>
                <c:pt idx="585">
                  <c:v>15.1</c:v>
                </c:pt>
                <c:pt idx="586">
                  <c:v>15.2</c:v>
                </c:pt>
                <c:pt idx="587">
                  <c:v>15.1</c:v>
                </c:pt>
                <c:pt idx="588">
                  <c:v>15.0</c:v>
                </c:pt>
                <c:pt idx="589">
                  <c:v>15.5</c:v>
                </c:pt>
                <c:pt idx="590">
                  <c:v>15.2</c:v>
                </c:pt>
                <c:pt idx="591">
                  <c:v>15.2</c:v>
                </c:pt>
                <c:pt idx="592">
                  <c:v>14.9</c:v>
                </c:pt>
                <c:pt idx="593">
                  <c:v>14.9</c:v>
                </c:pt>
                <c:pt idx="594">
                  <c:v>15.2</c:v>
                </c:pt>
                <c:pt idx="595">
                  <c:v>14.9</c:v>
                </c:pt>
                <c:pt idx="596">
                  <c:v>14.9</c:v>
                </c:pt>
                <c:pt idx="597">
                  <c:v>15.1</c:v>
                </c:pt>
                <c:pt idx="598">
                  <c:v>14.8</c:v>
                </c:pt>
                <c:pt idx="599">
                  <c:v>14.9</c:v>
                </c:pt>
                <c:pt idx="600">
                  <c:v>14.8</c:v>
                </c:pt>
                <c:pt idx="601">
                  <c:v>15.0</c:v>
                </c:pt>
                <c:pt idx="602">
                  <c:v>14.8</c:v>
                </c:pt>
                <c:pt idx="603">
                  <c:v>15.1</c:v>
                </c:pt>
                <c:pt idx="604">
                  <c:v>15.0</c:v>
                </c:pt>
                <c:pt idx="605">
                  <c:v>15.2</c:v>
                </c:pt>
                <c:pt idx="606">
                  <c:v>14.8</c:v>
                </c:pt>
                <c:pt idx="607">
                  <c:v>15.1</c:v>
                </c:pt>
                <c:pt idx="608">
                  <c:v>15.0</c:v>
                </c:pt>
                <c:pt idx="609">
                  <c:v>15.0</c:v>
                </c:pt>
                <c:pt idx="610">
                  <c:v>15.0</c:v>
                </c:pt>
                <c:pt idx="611">
                  <c:v>14.9</c:v>
                </c:pt>
                <c:pt idx="612">
                  <c:v>15.0</c:v>
                </c:pt>
                <c:pt idx="613">
                  <c:v>15.1</c:v>
                </c:pt>
                <c:pt idx="614">
                  <c:v>15.3</c:v>
                </c:pt>
                <c:pt idx="615">
                  <c:v>15.3</c:v>
                </c:pt>
                <c:pt idx="616">
                  <c:v>15.1</c:v>
                </c:pt>
                <c:pt idx="617">
                  <c:v>15.0</c:v>
                </c:pt>
                <c:pt idx="618">
                  <c:v>14.9</c:v>
                </c:pt>
                <c:pt idx="619">
                  <c:v>14.9</c:v>
                </c:pt>
                <c:pt idx="620">
                  <c:v>15.2</c:v>
                </c:pt>
                <c:pt idx="621">
                  <c:v>14.9</c:v>
                </c:pt>
                <c:pt idx="622">
                  <c:v>15.2</c:v>
                </c:pt>
                <c:pt idx="623">
                  <c:v>15.1</c:v>
                </c:pt>
                <c:pt idx="624">
                  <c:v>15.1</c:v>
                </c:pt>
                <c:pt idx="625">
                  <c:v>15.2</c:v>
                </c:pt>
                <c:pt idx="626">
                  <c:v>15.1</c:v>
                </c:pt>
                <c:pt idx="627">
                  <c:v>14.5</c:v>
                </c:pt>
                <c:pt idx="628">
                  <c:v>14.8</c:v>
                </c:pt>
                <c:pt idx="629">
                  <c:v>15.0</c:v>
                </c:pt>
                <c:pt idx="630">
                  <c:v>15.1</c:v>
                </c:pt>
                <c:pt idx="631">
                  <c:v>15.1</c:v>
                </c:pt>
                <c:pt idx="632">
                  <c:v>15.2</c:v>
                </c:pt>
                <c:pt idx="633">
                  <c:v>15.0</c:v>
                </c:pt>
                <c:pt idx="634">
                  <c:v>14.8</c:v>
                </c:pt>
                <c:pt idx="635">
                  <c:v>15.3</c:v>
                </c:pt>
                <c:pt idx="636">
                  <c:v>15.1</c:v>
                </c:pt>
                <c:pt idx="637">
                  <c:v>15.0</c:v>
                </c:pt>
                <c:pt idx="638">
                  <c:v>15.0</c:v>
                </c:pt>
                <c:pt idx="639">
                  <c:v>14.9</c:v>
                </c:pt>
                <c:pt idx="640">
                  <c:v>15.4</c:v>
                </c:pt>
                <c:pt idx="641">
                  <c:v>15.0</c:v>
                </c:pt>
                <c:pt idx="642">
                  <c:v>15.0</c:v>
                </c:pt>
                <c:pt idx="643">
                  <c:v>15.1</c:v>
                </c:pt>
                <c:pt idx="644">
                  <c:v>15.2</c:v>
                </c:pt>
                <c:pt idx="645">
                  <c:v>15.2</c:v>
                </c:pt>
                <c:pt idx="646">
                  <c:v>14.8</c:v>
                </c:pt>
                <c:pt idx="647">
                  <c:v>14.9</c:v>
                </c:pt>
                <c:pt idx="648">
                  <c:v>15.0</c:v>
                </c:pt>
                <c:pt idx="649">
                  <c:v>14.8</c:v>
                </c:pt>
                <c:pt idx="650">
                  <c:v>14.8</c:v>
                </c:pt>
                <c:pt idx="651">
                  <c:v>14.9</c:v>
                </c:pt>
                <c:pt idx="652">
                  <c:v>15.1</c:v>
                </c:pt>
                <c:pt idx="653">
                  <c:v>14.8</c:v>
                </c:pt>
                <c:pt idx="654">
                  <c:v>14.9</c:v>
                </c:pt>
                <c:pt idx="655">
                  <c:v>15.0</c:v>
                </c:pt>
                <c:pt idx="656">
                  <c:v>15.0</c:v>
                </c:pt>
                <c:pt idx="657">
                  <c:v>14.9</c:v>
                </c:pt>
                <c:pt idx="658">
                  <c:v>15.1</c:v>
                </c:pt>
                <c:pt idx="659">
                  <c:v>15.0</c:v>
                </c:pt>
                <c:pt idx="660">
                  <c:v>15.0</c:v>
                </c:pt>
                <c:pt idx="661">
                  <c:v>15.2</c:v>
                </c:pt>
                <c:pt idx="662">
                  <c:v>15.0</c:v>
                </c:pt>
                <c:pt idx="663">
                  <c:v>15.1</c:v>
                </c:pt>
                <c:pt idx="664">
                  <c:v>15.0</c:v>
                </c:pt>
                <c:pt idx="665">
                  <c:v>15.2</c:v>
                </c:pt>
                <c:pt idx="666">
                  <c:v>14.7</c:v>
                </c:pt>
                <c:pt idx="667">
                  <c:v>15.1</c:v>
                </c:pt>
                <c:pt idx="668">
                  <c:v>15.3</c:v>
                </c:pt>
                <c:pt idx="669">
                  <c:v>14.8</c:v>
                </c:pt>
                <c:pt idx="670">
                  <c:v>15.0</c:v>
                </c:pt>
                <c:pt idx="671">
                  <c:v>14.9</c:v>
                </c:pt>
                <c:pt idx="672">
                  <c:v>14.7</c:v>
                </c:pt>
                <c:pt idx="673">
                  <c:v>14.7</c:v>
                </c:pt>
                <c:pt idx="674">
                  <c:v>15.1</c:v>
                </c:pt>
                <c:pt idx="675">
                  <c:v>15.0</c:v>
                </c:pt>
                <c:pt idx="676">
                  <c:v>14.9</c:v>
                </c:pt>
                <c:pt idx="677">
                  <c:v>14.8</c:v>
                </c:pt>
                <c:pt idx="678">
                  <c:v>14.6</c:v>
                </c:pt>
                <c:pt idx="679">
                  <c:v>15.0</c:v>
                </c:pt>
                <c:pt idx="680">
                  <c:v>14.9</c:v>
                </c:pt>
                <c:pt idx="681">
                  <c:v>15.0</c:v>
                </c:pt>
                <c:pt idx="682">
                  <c:v>15.0</c:v>
                </c:pt>
                <c:pt idx="683">
                  <c:v>15.2</c:v>
                </c:pt>
                <c:pt idx="684">
                  <c:v>14.9</c:v>
                </c:pt>
                <c:pt idx="685">
                  <c:v>15.0</c:v>
                </c:pt>
                <c:pt idx="686">
                  <c:v>15.1</c:v>
                </c:pt>
                <c:pt idx="687">
                  <c:v>15.1</c:v>
                </c:pt>
                <c:pt idx="688">
                  <c:v>15.2</c:v>
                </c:pt>
                <c:pt idx="689">
                  <c:v>14.8</c:v>
                </c:pt>
                <c:pt idx="690">
                  <c:v>15.3</c:v>
                </c:pt>
                <c:pt idx="691">
                  <c:v>14.7</c:v>
                </c:pt>
                <c:pt idx="692">
                  <c:v>15.3</c:v>
                </c:pt>
                <c:pt idx="693">
                  <c:v>15.1</c:v>
                </c:pt>
                <c:pt idx="694">
                  <c:v>15.2</c:v>
                </c:pt>
                <c:pt idx="695">
                  <c:v>14.8</c:v>
                </c:pt>
                <c:pt idx="696">
                  <c:v>14.9</c:v>
                </c:pt>
                <c:pt idx="697">
                  <c:v>15.1</c:v>
                </c:pt>
                <c:pt idx="698">
                  <c:v>15.3</c:v>
                </c:pt>
                <c:pt idx="699">
                  <c:v>14.8</c:v>
                </c:pt>
                <c:pt idx="700">
                  <c:v>14.9</c:v>
                </c:pt>
                <c:pt idx="701">
                  <c:v>14.9</c:v>
                </c:pt>
                <c:pt idx="702">
                  <c:v>15.0</c:v>
                </c:pt>
                <c:pt idx="703">
                  <c:v>15.2</c:v>
                </c:pt>
                <c:pt idx="704">
                  <c:v>15.1</c:v>
                </c:pt>
                <c:pt idx="705">
                  <c:v>14.9</c:v>
                </c:pt>
                <c:pt idx="706">
                  <c:v>14.9</c:v>
                </c:pt>
                <c:pt idx="707">
                  <c:v>14.8</c:v>
                </c:pt>
                <c:pt idx="708">
                  <c:v>14.8</c:v>
                </c:pt>
                <c:pt idx="709">
                  <c:v>14.9</c:v>
                </c:pt>
                <c:pt idx="710">
                  <c:v>15.2</c:v>
                </c:pt>
                <c:pt idx="711">
                  <c:v>14.9</c:v>
                </c:pt>
                <c:pt idx="712">
                  <c:v>15.0</c:v>
                </c:pt>
                <c:pt idx="713">
                  <c:v>14.8</c:v>
                </c:pt>
                <c:pt idx="714">
                  <c:v>15.1</c:v>
                </c:pt>
                <c:pt idx="715">
                  <c:v>15.0</c:v>
                </c:pt>
                <c:pt idx="716">
                  <c:v>14.8</c:v>
                </c:pt>
                <c:pt idx="717">
                  <c:v>14.9</c:v>
                </c:pt>
                <c:pt idx="718">
                  <c:v>14.9</c:v>
                </c:pt>
                <c:pt idx="719">
                  <c:v>15.2</c:v>
                </c:pt>
                <c:pt idx="720">
                  <c:v>15.1</c:v>
                </c:pt>
                <c:pt idx="721">
                  <c:v>14.9</c:v>
                </c:pt>
                <c:pt idx="722">
                  <c:v>14.9</c:v>
                </c:pt>
                <c:pt idx="723">
                  <c:v>14.8</c:v>
                </c:pt>
                <c:pt idx="724">
                  <c:v>14.8</c:v>
                </c:pt>
                <c:pt idx="725">
                  <c:v>15.1</c:v>
                </c:pt>
                <c:pt idx="726">
                  <c:v>14.8</c:v>
                </c:pt>
                <c:pt idx="727">
                  <c:v>15.1</c:v>
                </c:pt>
                <c:pt idx="728">
                  <c:v>14.8</c:v>
                </c:pt>
                <c:pt idx="729">
                  <c:v>15.0</c:v>
                </c:pt>
                <c:pt idx="730">
                  <c:v>15.2</c:v>
                </c:pt>
                <c:pt idx="731">
                  <c:v>14.9</c:v>
                </c:pt>
                <c:pt idx="732">
                  <c:v>14.9</c:v>
                </c:pt>
                <c:pt idx="733">
                  <c:v>15.0</c:v>
                </c:pt>
                <c:pt idx="734">
                  <c:v>14.8</c:v>
                </c:pt>
                <c:pt idx="735">
                  <c:v>14.8</c:v>
                </c:pt>
                <c:pt idx="736">
                  <c:v>14.9</c:v>
                </c:pt>
                <c:pt idx="737">
                  <c:v>14.8</c:v>
                </c:pt>
                <c:pt idx="738">
                  <c:v>14.9</c:v>
                </c:pt>
                <c:pt idx="739">
                  <c:v>15.0</c:v>
                </c:pt>
                <c:pt idx="740">
                  <c:v>15.1</c:v>
                </c:pt>
                <c:pt idx="741">
                  <c:v>14.8</c:v>
                </c:pt>
                <c:pt idx="742">
                  <c:v>14.9</c:v>
                </c:pt>
                <c:pt idx="743">
                  <c:v>15.0</c:v>
                </c:pt>
                <c:pt idx="744">
                  <c:v>14.8</c:v>
                </c:pt>
                <c:pt idx="745">
                  <c:v>14.9</c:v>
                </c:pt>
                <c:pt idx="746">
                  <c:v>14.9</c:v>
                </c:pt>
                <c:pt idx="747">
                  <c:v>14.9</c:v>
                </c:pt>
                <c:pt idx="748">
                  <c:v>14.8</c:v>
                </c:pt>
                <c:pt idx="749">
                  <c:v>15.1</c:v>
                </c:pt>
                <c:pt idx="750">
                  <c:v>14.8</c:v>
                </c:pt>
                <c:pt idx="751">
                  <c:v>14.8</c:v>
                </c:pt>
                <c:pt idx="752">
                  <c:v>15.0</c:v>
                </c:pt>
                <c:pt idx="753">
                  <c:v>14.8</c:v>
                </c:pt>
                <c:pt idx="754">
                  <c:v>14.7</c:v>
                </c:pt>
                <c:pt idx="755">
                  <c:v>14.8</c:v>
                </c:pt>
                <c:pt idx="756">
                  <c:v>14.9</c:v>
                </c:pt>
                <c:pt idx="757">
                  <c:v>14.9</c:v>
                </c:pt>
                <c:pt idx="758">
                  <c:v>15.0</c:v>
                </c:pt>
                <c:pt idx="759">
                  <c:v>14.9</c:v>
                </c:pt>
                <c:pt idx="760">
                  <c:v>15.0</c:v>
                </c:pt>
                <c:pt idx="761">
                  <c:v>15.2</c:v>
                </c:pt>
                <c:pt idx="762">
                  <c:v>15.1</c:v>
                </c:pt>
                <c:pt idx="763">
                  <c:v>14.9</c:v>
                </c:pt>
                <c:pt idx="764">
                  <c:v>14.9</c:v>
                </c:pt>
                <c:pt idx="765">
                  <c:v>14.8</c:v>
                </c:pt>
                <c:pt idx="766">
                  <c:v>14.6</c:v>
                </c:pt>
                <c:pt idx="767">
                  <c:v>15.0</c:v>
                </c:pt>
                <c:pt idx="768">
                  <c:v>14.9</c:v>
                </c:pt>
                <c:pt idx="769">
                  <c:v>14.8</c:v>
                </c:pt>
                <c:pt idx="770">
                  <c:v>15.2</c:v>
                </c:pt>
                <c:pt idx="771">
                  <c:v>15.0</c:v>
                </c:pt>
                <c:pt idx="772">
                  <c:v>14.7</c:v>
                </c:pt>
                <c:pt idx="773">
                  <c:v>15.2</c:v>
                </c:pt>
                <c:pt idx="774">
                  <c:v>14.9</c:v>
                </c:pt>
                <c:pt idx="775">
                  <c:v>14.9</c:v>
                </c:pt>
                <c:pt idx="776">
                  <c:v>14.7</c:v>
                </c:pt>
                <c:pt idx="777">
                  <c:v>14.9</c:v>
                </c:pt>
                <c:pt idx="778">
                  <c:v>14.7</c:v>
                </c:pt>
                <c:pt idx="779">
                  <c:v>15.1</c:v>
                </c:pt>
                <c:pt idx="780">
                  <c:v>14.9</c:v>
                </c:pt>
                <c:pt idx="781">
                  <c:v>14.9</c:v>
                </c:pt>
                <c:pt idx="782">
                  <c:v>15.0</c:v>
                </c:pt>
                <c:pt idx="783">
                  <c:v>14.8</c:v>
                </c:pt>
                <c:pt idx="784">
                  <c:v>14.8</c:v>
                </c:pt>
                <c:pt idx="785">
                  <c:v>14.9</c:v>
                </c:pt>
                <c:pt idx="786">
                  <c:v>14.7</c:v>
                </c:pt>
                <c:pt idx="787">
                  <c:v>15.2</c:v>
                </c:pt>
                <c:pt idx="788">
                  <c:v>15.0</c:v>
                </c:pt>
                <c:pt idx="789">
                  <c:v>14.7</c:v>
                </c:pt>
                <c:pt idx="790">
                  <c:v>14.7</c:v>
                </c:pt>
                <c:pt idx="791">
                  <c:v>15.1</c:v>
                </c:pt>
                <c:pt idx="792">
                  <c:v>15.0</c:v>
                </c:pt>
                <c:pt idx="793">
                  <c:v>14.9</c:v>
                </c:pt>
                <c:pt idx="794">
                  <c:v>14.8</c:v>
                </c:pt>
                <c:pt idx="795">
                  <c:v>15.1</c:v>
                </c:pt>
                <c:pt idx="796">
                  <c:v>14.9</c:v>
                </c:pt>
                <c:pt idx="797">
                  <c:v>14.7</c:v>
                </c:pt>
                <c:pt idx="798">
                  <c:v>15.1</c:v>
                </c:pt>
                <c:pt idx="799">
                  <c:v>14.9</c:v>
                </c:pt>
                <c:pt idx="800">
                  <c:v>14.9</c:v>
                </c:pt>
                <c:pt idx="801">
                  <c:v>15.1</c:v>
                </c:pt>
                <c:pt idx="802">
                  <c:v>15.0</c:v>
                </c:pt>
                <c:pt idx="803">
                  <c:v>14.9</c:v>
                </c:pt>
                <c:pt idx="804">
                  <c:v>14.8</c:v>
                </c:pt>
                <c:pt idx="805">
                  <c:v>14.8</c:v>
                </c:pt>
                <c:pt idx="806">
                  <c:v>14.7</c:v>
                </c:pt>
                <c:pt idx="807">
                  <c:v>14.8</c:v>
                </c:pt>
                <c:pt idx="808">
                  <c:v>14.8</c:v>
                </c:pt>
                <c:pt idx="809">
                  <c:v>15.0</c:v>
                </c:pt>
                <c:pt idx="810">
                  <c:v>14.9</c:v>
                </c:pt>
                <c:pt idx="811">
                  <c:v>14.9</c:v>
                </c:pt>
                <c:pt idx="812">
                  <c:v>15.1</c:v>
                </c:pt>
                <c:pt idx="813">
                  <c:v>14.9</c:v>
                </c:pt>
                <c:pt idx="814">
                  <c:v>15.0</c:v>
                </c:pt>
                <c:pt idx="815">
                  <c:v>14.9</c:v>
                </c:pt>
                <c:pt idx="816">
                  <c:v>14.5</c:v>
                </c:pt>
                <c:pt idx="817">
                  <c:v>14.5</c:v>
                </c:pt>
                <c:pt idx="818">
                  <c:v>14.9</c:v>
                </c:pt>
                <c:pt idx="819">
                  <c:v>14.8</c:v>
                </c:pt>
                <c:pt idx="820">
                  <c:v>14.8</c:v>
                </c:pt>
                <c:pt idx="821">
                  <c:v>14.7</c:v>
                </c:pt>
                <c:pt idx="822">
                  <c:v>14.8</c:v>
                </c:pt>
                <c:pt idx="823">
                  <c:v>15.0</c:v>
                </c:pt>
                <c:pt idx="824">
                  <c:v>14.7</c:v>
                </c:pt>
                <c:pt idx="825">
                  <c:v>14.8</c:v>
                </c:pt>
                <c:pt idx="826">
                  <c:v>14.6</c:v>
                </c:pt>
                <c:pt idx="827">
                  <c:v>14.8</c:v>
                </c:pt>
                <c:pt idx="828">
                  <c:v>15.2</c:v>
                </c:pt>
                <c:pt idx="829">
                  <c:v>14.8</c:v>
                </c:pt>
                <c:pt idx="830">
                  <c:v>14.6</c:v>
                </c:pt>
                <c:pt idx="831">
                  <c:v>14.5</c:v>
                </c:pt>
                <c:pt idx="832">
                  <c:v>14.8</c:v>
                </c:pt>
                <c:pt idx="833">
                  <c:v>14.8</c:v>
                </c:pt>
                <c:pt idx="834">
                  <c:v>15.0</c:v>
                </c:pt>
                <c:pt idx="835">
                  <c:v>15.1</c:v>
                </c:pt>
                <c:pt idx="836">
                  <c:v>15.1</c:v>
                </c:pt>
                <c:pt idx="837">
                  <c:v>14.7</c:v>
                </c:pt>
                <c:pt idx="838">
                  <c:v>15.0</c:v>
                </c:pt>
                <c:pt idx="839">
                  <c:v>14.6</c:v>
                </c:pt>
                <c:pt idx="840">
                  <c:v>15.0</c:v>
                </c:pt>
                <c:pt idx="841">
                  <c:v>14.8</c:v>
                </c:pt>
                <c:pt idx="842">
                  <c:v>14.5</c:v>
                </c:pt>
                <c:pt idx="843">
                  <c:v>15.0</c:v>
                </c:pt>
                <c:pt idx="844">
                  <c:v>15.0</c:v>
                </c:pt>
                <c:pt idx="845">
                  <c:v>14.9</c:v>
                </c:pt>
                <c:pt idx="846">
                  <c:v>15.0</c:v>
                </c:pt>
                <c:pt idx="847">
                  <c:v>14.7</c:v>
                </c:pt>
                <c:pt idx="848">
                  <c:v>14.8</c:v>
                </c:pt>
                <c:pt idx="849">
                  <c:v>14.9</c:v>
                </c:pt>
                <c:pt idx="850">
                  <c:v>14.5</c:v>
                </c:pt>
                <c:pt idx="851">
                  <c:v>14.5</c:v>
                </c:pt>
                <c:pt idx="852">
                  <c:v>15.0</c:v>
                </c:pt>
                <c:pt idx="853">
                  <c:v>14.7</c:v>
                </c:pt>
                <c:pt idx="854">
                  <c:v>14.8</c:v>
                </c:pt>
                <c:pt idx="855">
                  <c:v>14.8</c:v>
                </c:pt>
                <c:pt idx="856">
                  <c:v>14.8</c:v>
                </c:pt>
                <c:pt idx="857">
                  <c:v>14.8</c:v>
                </c:pt>
                <c:pt idx="858">
                  <c:v>14.9</c:v>
                </c:pt>
                <c:pt idx="859">
                  <c:v>14.8</c:v>
                </c:pt>
                <c:pt idx="860">
                  <c:v>14.6</c:v>
                </c:pt>
                <c:pt idx="861">
                  <c:v>14.7</c:v>
                </c:pt>
                <c:pt idx="862">
                  <c:v>14.8</c:v>
                </c:pt>
                <c:pt idx="863">
                  <c:v>14.8</c:v>
                </c:pt>
                <c:pt idx="864">
                  <c:v>14.9</c:v>
                </c:pt>
                <c:pt idx="865">
                  <c:v>14.8</c:v>
                </c:pt>
                <c:pt idx="866">
                  <c:v>14.8</c:v>
                </c:pt>
                <c:pt idx="867">
                  <c:v>14.9</c:v>
                </c:pt>
                <c:pt idx="868">
                  <c:v>14.6</c:v>
                </c:pt>
                <c:pt idx="869">
                  <c:v>14.8</c:v>
                </c:pt>
                <c:pt idx="870">
                  <c:v>15.0</c:v>
                </c:pt>
                <c:pt idx="871">
                  <c:v>15.0</c:v>
                </c:pt>
                <c:pt idx="872">
                  <c:v>14.7</c:v>
                </c:pt>
                <c:pt idx="873">
                  <c:v>15.2</c:v>
                </c:pt>
                <c:pt idx="874">
                  <c:v>14.6</c:v>
                </c:pt>
                <c:pt idx="875">
                  <c:v>15.0</c:v>
                </c:pt>
                <c:pt idx="876">
                  <c:v>14.9</c:v>
                </c:pt>
                <c:pt idx="877">
                  <c:v>14.9</c:v>
                </c:pt>
                <c:pt idx="878">
                  <c:v>14.6</c:v>
                </c:pt>
                <c:pt idx="879">
                  <c:v>15.0</c:v>
                </c:pt>
                <c:pt idx="880">
                  <c:v>14.8</c:v>
                </c:pt>
                <c:pt idx="881">
                  <c:v>14.9</c:v>
                </c:pt>
                <c:pt idx="882">
                  <c:v>14.9</c:v>
                </c:pt>
                <c:pt idx="883">
                  <c:v>14.5</c:v>
                </c:pt>
                <c:pt idx="884">
                  <c:v>14.5</c:v>
                </c:pt>
                <c:pt idx="885">
                  <c:v>14.7</c:v>
                </c:pt>
                <c:pt idx="886">
                  <c:v>15.1</c:v>
                </c:pt>
                <c:pt idx="887">
                  <c:v>15.0</c:v>
                </c:pt>
                <c:pt idx="888">
                  <c:v>14.6</c:v>
                </c:pt>
                <c:pt idx="889">
                  <c:v>14.9</c:v>
                </c:pt>
                <c:pt idx="890">
                  <c:v>14.7</c:v>
                </c:pt>
                <c:pt idx="891">
                  <c:v>14.9</c:v>
                </c:pt>
                <c:pt idx="892">
                  <c:v>14.8</c:v>
                </c:pt>
                <c:pt idx="893">
                  <c:v>14.9</c:v>
                </c:pt>
                <c:pt idx="894">
                  <c:v>14.9</c:v>
                </c:pt>
                <c:pt idx="895">
                  <c:v>14.7</c:v>
                </c:pt>
                <c:pt idx="896">
                  <c:v>14.9</c:v>
                </c:pt>
                <c:pt idx="897">
                  <c:v>14.9</c:v>
                </c:pt>
                <c:pt idx="898">
                  <c:v>14.7</c:v>
                </c:pt>
                <c:pt idx="899">
                  <c:v>15.2</c:v>
                </c:pt>
                <c:pt idx="900">
                  <c:v>14.8</c:v>
                </c:pt>
                <c:pt idx="901">
                  <c:v>14.5</c:v>
                </c:pt>
                <c:pt idx="902">
                  <c:v>14.8</c:v>
                </c:pt>
                <c:pt idx="903">
                  <c:v>14.5</c:v>
                </c:pt>
                <c:pt idx="904">
                  <c:v>14.6</c:v>
                </c:pt>
                <c:pt idx="905">
                  <c:v>14.5</c:v>
                </c:pt>
                <c:pt idx="906">
                  <c:v>14.9</c:v>
                </c:pt>
                <c:pt idx="907">
                  <c:v>15.0</c:v>
                </c:pt>
                <c:pt idx="908">
                  <c:v>14.7</c:v>
                </c:pt>
                <c:pt idx="909">
                  <c:v>14.7</c:v>
                </c:pt>
                <c:pt idx="910">
                  <c:v>14.7</c:v>
                </c:pt>
                <c:pt idx="911">
                  <c:v>14.8</c:v>
                </c:pt>
                <c:pt idx="912">
                  <c:v>14.5</c:v>
                </c:pt>
                <c:pt idx="913">
                  <c:v>14.8</c:v>
                </c:pt>
                <c:pt idx="914">
                  <c:v>14.7</c:v>
                </c:pt>
                <c:pt idx="915">
                  <c:v>14.6</c:v>
                </c:pt>
                <c:pt idx="916">
                  <c:v>14.7</c:v>
                </c:pt>
                <c:pt idx="917">
                  <c:v>14.9</c:v>
                </c:pt>
                <c:pt idx="918">
                  <c:v>14.6</c:v>
                </c:pt>
                <c:pt idx="919">
                  <c:v>14.5</c:v>
                </c:pt>
                <c:pt idx="920">
                  <c:v>14.7</c:v>
                </c:pt>
                <c:pt idx="921">
                  <c:v>15.0</c:v>
                </c:pt>
                <c:pt idx="922">
                  <c:v>14.4</c:v>
                </c:pt>
                <c:pt idx="923">
                  <c:v>14.6</c:v>
                </c:pt>
                <c:pt idx="924">
                  <c:v>15.1</c:v>
                </c:pt>
                <c:pt idx="925">
                  <c:v>14.6</c:v>
                </c:pt>
                <c:pt idx="926">
                  <c:v>14.6</c:v>
                </c:pt>
                <c:pt idx="927">
                  <c:v>14.8</c:v>
                </c:pt>
                <c:pt idx="928">
                  <c:v>14.6</c:v>
                </c:pt>
                <c:pt idx="929">
                  <c:v>14.5</c:v>
                </c:pt>
                <c:pt idx="930">
                  <c:v>14.7</c:v>
                </c:pt>
                <c:pt idx="931">
                  <c:v>14.6</c:v>
                </c:pt>
                <c:pt idx="932">
                  <c:v>14.7</c:v>
                </c:pt>
                <c:pt idx="933">
                  <c:v>14.6</c:v>
                </c:pt>
                <c:pt idx="934">
                  <c:v>14.8</c:v>
                </c:pt>
                <c:pt idx="935">
                  <c:v>14.7</c:v>
                </c:pt>
                <c:pt idx="936">
                  <c:v>14.8</c:v>
                </c:pt>
                <c:pt idx="937">
                  <c:v>14.7</c:v>
                </c:pt>
                <c:pt idx="938">
                  <c:v>14.7</c:v>
                </c:pt>
                <c:pt idx="939">
                  <c:v>14.6</c:v>
                </c:pt>
                <c:pt idx="940">
                  <c:v>14.7</c:v>
                </c:pt>
                <c:pt idx="941">
                  <c:v>14.5</c:v>
                </c:pt>
                <c:pt idx="942">
                  <c:v>14.5</c:v>
                </c:pt>
                <c:pt idx="943">
                  <c:v>14.8</c:v>
                </c:pt>
                <c:pt idx="944">
                  <c:v>14.8</c:v>
                </c:pt>
                <c:pt idx="945">
                  <c:v>14.5</c:v>
                </c:pt>
                <c:pt idx="946">
                  <c:v>14.6</c:v>
                </c:pt>
                <c:pt idx="947">
                  <c:v>14.6</c:v>
                </c:pt>
                <c:pt idx="948">
                  <c:v>14.5</c:v>
                </c:pt>
                <c:pt idx="949">
                  <c:v>14.7</c:v>
                </c:pt>
                <c:pt idx="950">
                  <c:v>14.8</c:v>
                </c:pt>
                <c:pt idx="951">
                  <c:v>14.7</c:v>
                </c:pt>
                <c:pt idx="952">
                  <c:v>14.8</c:v>
                </c:pt>
                <c:pt idx="953">
                  <c:v>14.7</c:v>
                </c:pt>
                <c:pt idx="954">
                  <c:v>14.7</c:v>
                </c:pt>
                <c:pt idx="955">
                  <c:v>14.4</c:v>
                </c:pt>
                <c:pt idx="956">
                  <c:v>14.6</c:v>
                </c:pt>
                <c:pt idx="957">
                  <c:v>14.5</c:v>
                </c:pt>
                <c:pt idx="958">
                  <c:v>14.7</c:v>
                </c:pt>
                <c:pt idx="959">
                  <c:v>14.8</c:v>
                </c:pt>
                <c:pt idx="960">
                  <c:v>14.6</c:v>
                </c:pt>
                <c:pt idx="961">
                  <c:v>14.7</c:v>
                </c:pt>
                <c:pt idx="962">
                  <c:v>14.6</c:v>
                </c:pt>
                <c:pt idx="963">
                  <c:v>14.7</c:v>
                </c:pt>
                <c:pt idx="964">
                  <c:v>14.7</c:v>
                </c:pt>
                <c:pt idx="965">
                  <c:v>14.4</c:v>
                </c:pt>
                <c:pt idx="966">
                  <c:v>14.8</c:v>
                </c:pt>
                <c:pt idx="967">
                  <c:v>14.7</c:v>
                </c:pt>
                <c:pt idx="968">
                  <c:v>14.8</c:v>
                </c:pt>
                <c:pt idx="969">
                  <c:v>14.9</c:v>
                </c:pt>
                <c:pt idx="970">
                  <c:v>14.8</c:v>
                </c:pt>
                <c:pt idx="971">
                  <c:v>14.5</c:v>
                </c:pt>
                <c:pt idx="972">
                  <c:v>14.7</c:v>
                </c:pt>
                <c:pt idx="973">
                  <c:v>14.9</c:v>
                </c:pt>
                <c:pt idx="974">
                  <c:v>14.7</c:v>
                </c:pt>
                <c:pt idx="975">
                  <c:v>14.9</c:v>
                </c:pt>
                <c:pt idx="976">
                  <c:v>14.7</c:v>
                </c:pt>
                <c:pt idx="977">
                  <c:v>14.7</c:v>
                </c:pt>
                <c:pt idx="978">
                  <c:v>14.6</c:v>
                </c:pt>
                <c:pt idx="979">
                  <c:v>14.6</c:v>
                </c:pt>
                <c:pt idx="980">
                  <c:v>14.9</c:v>
                </c:pt>
                <c:pt idx="981">
                  <c:v>14.7</c:v>
                </c:pt>
                <c:pt idx="982">
                  <c:v>14.9</c:v>
                </c:pt>
                <c:pt idx="983">
                  <c:v>14.8</c:v>
                </c:pt>
                <c:pt idx="984">
                  <c:v>14.8</c:v>
                </c:pt>
                <c:pt idx="985">
                  <c:v>14.8</c:v>
                </c:pt>
                <c:pt idx="986">
                  <c:v>14.7</c:v>
                </c:pt>
                <c:pt idx="987">
                  <c:v>14.5</c:v>
                </c:pt>
                <c:pt idx="988">
                  <c:v>14.7</c:v>
                </c:pt>
                <c:pt idx="989">
                  <c:v>14.7</c:v>
                </c:pt>
                <c:pt idx="990">
                  <c:v>14.8</c:v>
                </c:pt>
                <c:pt idx="991">
                  <c:v>14.9</c:v>
                </c:pt>
                <c:pt idx="992">
                  <c:v>14.7</c:v>
                </c:pt>
                <c:pt idx="993">
                  <c:v>14.5</c:v>
                </c:pt>
                <c:pt idx="994">
                  <c:v>14.7</c:v>
                </c:pt>
                <c:pt idx="995">
                  <c:v>14.9</c:v>
                </c:pt>
                <c:pt idx="996">
                  <c:v>14.6</c:v>
                </c:pt>
                <c:pt idx="997">
                  <c:v>14.5</c:v>
                </c:pt>
                <c:pt idx="998">
                  <c:v>14.7</c:v>
                </c:pt>
                <c:pt idx="999">
                  <c:v>14.5</c:v>
                </c:pt>
                <c:pt idx="1000">
                  <c:v>14.6</c:v>
                </c:pt>
                <c:pt idx="1001">
                  <c:v>14.5</c:v>
                </c:pt>
                <c:pt idx="1002">
                  <c:v>14.8</c:v>
                </c:pt>
                <c:pt idx="1003">
                  <c:v>14.8</c:v>
                </c:pt>
                <c:pt idx="1004">
                  <c:v>14.6</c:v>
                </c:pt>
                <c:pt idx="1005">
                  <c:v>14.6</c:v>
                </c:pt>
                <c:pt idx="1006">
                  <c:v>14.6</c:v>
                </c:pt>
                <c:pt idx="1007">
                  <c:v>14.7</c:v>
                </c:pt>
                <c:pt idx="1008">
                  <c:v>14.6</c:v>
                </c:pt>
                <c:pt idx="1009">
                  <c:v>14.9</c:v>
                </c:pt>
                <c:pt idx="1010">
                  <c:v>14.6</c:v>
                </c:pt>
                <c:pt idx="1011">
                  <c:v>14.5</c:v>
                </c:pt>
                <c:pt idx="1012">
                  <c:v>14.5</c:v>
                </c:pt>
                <c:pt idx="1013">
                  <c:v>14.7</c:v>
                </c:pt>
                <c:pt idx="1014">
                  <c:v>14.3</c:v>
                </c:pt>
                <c:pt idx="1015">
                  <c:v>14.4</c:v>
                </c:pt>
                <c:pt idx="1016">
                  <c:v>14.8</c:v>
                </c:pt>
                <c:pt idx="1017">
                  <c:v>14.6</c:v>
                </c:pt>
                <c:pt idx="1018">
                  <c:v>14.7</c:v>
                </c:pt>
                <c:pt idx="1019">
                  <c:v>14.6</c:v>
                </c:pt>
                <c:pt idx="1020">
                  <c:v>14.5</c:v>
                </c:pt>
                <c:pt idx="1021">
                  <c:v>14.7</c:v>
                </c:pt>
                <c:pt idx="1022">
                  <c:v>14.6</c:v>
                </c:pt>
                <c:pt idx="1023">
                  <c:v>14.7</c:v>
                </c:pt>
                <c:pt idx="1024">
                  <c:v>14.9</c:v>
                </c:pt>
                <c:pt idx="1025">
                  <c:v>14.5</c:v>
                </c:pt>
                <c:pt idx="1026">
                  <c:v>14.6</c:v>
                </c:pt>
                <c:pt idx="1027">
                  <c:v>14.5</c:v>
                </c:pt>
                <c:pt idx="1028">
                  <c:v>14.5</c:v>
                </c:pt>
                <c:pt idx="1029">
                  <c:v>14.6</c:v>
                </c:pt>
                <c:pt idx="1030">
                  <c:v>14.8</c:v>
                </c:pt>
                <c:pt idx="1031">
                  <c:v>14.8</c:v>
                </c:pt>
                <c:pt idx="1032">
                  <c:v>14.6</c:v>
                </c:pt>
                <c:pt idx="1033">
                  <c:v>14.4</c:v>
                </c:pt>
                <c:pt idx="1034">
                  <c:v>14.8</c:v>
                </c:pt>
                <c:pt idx="1035">
                  <c:v>14.7</c:v>
                </c:pt>
                <c:pt idx="1036">
                  <c:v>14.3</c:v>
                </c:pt>
                <c:pt idx="1037">
                  <c:v>14.8</c:v>
                </c:pt>
                <c:pt idx="1038">
                  <c:v>14.9</c:v>
                </c:pt>
                <c:pt idx="1039">
                  <c:v>14.6</c:v>
                </c:pt>
                <c:pt idx="1040">
                  <c:v>14.6</c:v>
                </c:pt>
                <c:pt idx="1041">
                  <c:v>14.6</c:v>
                </c:pt>
                <c:pt idx="1042">
                  <c:v>14.5</c:v>
                </c:pt>
                <c:pt idx="1043">
                  <c:v>14.2</c:v>
                </c:pt>
                <c:pt idx="1044">
                  <c:v>14.4</c:v>
                </c:pt>
                <c:pt idx="1045">
                  <c:v>15.0</c:v>
                </c:pt>
                <c:pt idx="1046">
                  <c:v>14.5</c:v>
                </c:pt>
                <c:pt idx="1047">
                  <c:v>15.1</c:v>
                </c:pt>
                <c:pt idx="1048">
                  <c:v>14.6</c:v>
                </c:pt>
                <c:pt idx="1049">
                  <c:v>14.6</c:v>
                </c:pt>
                <c:pt idx="1050">
                  <c:v>14.7</c:v>
                </c:pt>
                <c:pt idx="1051">
                  <c:v>14.7</c:v>
                </c:pt>
                <c:pt idx="1052">
                  <c:v>14.5</c:v>
                </c:pt>
                <c:pt idx="1053">
                  <c:v>14.9</c:v>
                </c:pt>
                <c:pt idx="1054">
                  <c:v>14.5</c:v>
                </c:pt>
                <c:pt idx="1055">
                  <c:v>14.4</c:v>
                </c:pt>
                <c:pt idx="1056">
                  <c:v>14.6</c:v>
                </c:pt>
                <c:pt idx="1057">
                  <c:v>14.4</c:v>
                </c:pt>
                <c:pt idx="1058">
                  <c:v>14.5</c:v>
                </c:pt>
                <c:pt idx="1059">
                  <c:v>14.6</c:v>
                </c:pt>
                <c:pt idx="1060">
                  <c:v>14.8</c:v>
                </c:pt>
                <c:pt idx="1061">
                  <c:v>14.8</c:v>
                </c:pt>
                <c:pt idx="1062">
                  <c:v>14.6</c:v>
                </c:pt>
                <c:pt idx="1063">
                  <c:v>14.6</c:v>
                </c:pt>
                <c:pt idx="1064">
                  <c:v>14.8</c:v>
                </c:pt>
                <c:pt idx="1065">
                  <c:v>14.5</c:v>
                </c:pt>
                <c:pt idx="1066">
                  <c:v>14.5</c:v>
                </c:pt>
                <c:pt idx="1067">
                  <c:v>14.6</c:v>
                </c:pt>
                <c:pt idx="1068">
                  <c:v>14.7</c:v>
                </c:pt>
                <c:pt idx="1069">
                  <c:v>14.6</c:v>
                </c:pt>
                <c:pt idx="1070">
                  <c:v>14.7</c:v>
                </c:pt>
                <c:pt idx="1071">
                  <c:v>14.7</c:v>
                </c:pt>
                <c:pt idx="1072">
                  <c:v>14.6</c:v>
                </c:pt>
                <c:pt idx="1073">
                  <c:v>14.6</c:v>
                </c:pt>
                <c:pt idx="1074">
                  <c:v>14.5</c:v>
                </c:pt>
                <c:pt idx="1075">
                  <c:v>14.6</c:v>
                </c:pt>
                <c:pt idx="1076">
                  <c:v>14.6</c:v>
                </c:pt>
                <c:pt idx="1077">
                  <c:v>14.6</c:v>
                </c:pt>
                <c:pt idx="1078">
                  <c:v>14.6</c:v>
                </c:pt>
                <c:pt idx="1079">
                  <c:v>14.5</c:v>
                </c:pt>
                <c:pt idx="1080">
                  <c:v>14.6</c:v>
                </c:pt>
                <c:pt idx="1081">
                  <c:v>14.8</c:v>
                </c:pt>
                <c:pt idx="1082">
                  <c:v>14.5</c:v>
                </c:pt>
                <c:pt idx="1083">
                  <c:v>14.5</c:v>
                </c:pt>
                <c:pt idx="1084">
                  <c:v>14.6</c:v>
                </c:pt>
                <c:pt idx="1085">
                  <c:v>14.6</c:v>
                </c:pt>
                <c:pt idx="1086">
                  <c:v>14.8</c:v>
                </c:pt>
                <c:pt idx="1087">
                  <c:v>14.7</c:v>
                </c:pt>
                <c:pt idx="1088">
                  <c:v>14.7</c:v>
                </c:pt>
                <c:pt idx="1089">
                  <c:v>14.6</c:v>
                </c:pt>
                <c:pt idx="1090">
                  <c:v>14.4</c:v>
                </c:pt>
                <c:pt idx="1091">
                  <c:v>15.0</c:v>
                </c:pt>
                <c:pt idx="1092">
                  <c:v>14.9</c:v>
                </c:pt>
                <c:pt idx="1093">
                  <c:v>14.5</c:v>
                </c:pt>
                <c:pt idx="1094">
                  <c:v>14.7</c:v>
                </c:pt>
                <c:pt idx="1095">
                  <c:v>14.7</c:v>
                </c:pt>
                <c:pt idx="1096">
                  <c:v>14.7</c:v>
                </c:pt>
                <c:pt idx="1097">
                  <c:v>14.5</c:v>
                </c:pt>
                <c:pt idx="1098">
                  <c:v>14.5</c:v>
                </c:pt>
                <c:pt idx="1099">
                  <c:v>14.7</c:v>
                </c:pt>
                <c:pt idx="1100">
                  <c:v>14.7</c:v>
                </c:pt>
                <c:pt idx="1101">
                  <c:v>14.5</c:v>
                </c:pt>
                <c:pt idx="1102">
                  <c:v>14.4</c:v>
                </c:pt>
                <c:pt idx="1103">
                  <c:v>14.6</c:v>
                </c:pt>
                <c:pt idx="1104">
                  <c:v>14.5</c:v>
                </c:pt>
                <c:pt idx="1105">
                  <c:v>14.8</c:v>
                </c:pt>
                <c:pt idx="1106">
                  <c:v>14.7</c:v>
                </c:pt>
                <c:pt idx="1107">
                  <c:v>14.6</c:v>
                </c:pt>
                <c:pt idx="1108">
                  <c:v>14.5</c:v>
                </c:pt>
                <c:pt idx="1109">
                  <c:v>14.6</c:v>
                </c:pt>
                <c:pt idx="1110">
                  <c:v>14.6</c:v>
                </c:pt>
                <c:pt idx="1111">
                  <c:v>14.4</c:v>
                </c:pt>
                <c:pt idx="1112">
                  <c:v>14.6</c:v>
                </c:pt>
                <c:pt idx="1113">
                  <c:v>14.6</c:v>
                </c:pt>
                <c:pt idx="1114">
                  <c:v>14.3</c:v>
                </c:pt>
                <c:pt idx="1115">
                  <c:v>14.4</c:v>
                </c:pt>
                <c:pt idx="1116">
                  <c:v>14.4</c:v>
                </c:pt>
                <c:pt idx="1117">
                  <c:v>14.4</c:v>
                </c:pt>
                <c:pt idx="1118">
                  <c:v>14.3</c:v>
                </c:pt>
                <c:pt idx="1119">
                  <c:v>14.5</c:v>
                </c:pt>
                <c:pt idx="1120">
                  <c:v>14.5</c:v>
                </c:pt>
                <c:pt idx="1121">
                  <c:v>14.6</c:v>
                </c:pt>
                <c:pt idx="1122">
                  <c:v>14.7</c:v>
                </c:pt>
                <c:pt idx="1123">
                  <c:v>14.7</c:v>
                </c:pt>
                <c:pt idx="1124">
                  <c:v>14.8</c:v>
                </c:pt>
                <c:pt idx="1125">
                  <c:v>14.4</c:v>
                </c:pt>
                <c:pt idx="1126">
                  <c:v>14.5</c:v>
                </c:pt>
                <c:pt idx="1127">
                  <c:v>14.6</c:v>
                </c:pt>
                <c:pt idx="1128">
                  <c:v>14.4</c:v>
                </c:pt>
                <c:pt idx="1129">
                  <c:v>14.5</c:v>
                </c:pt>
                <c:pt idx="1130">
                  <c:v>14.7</c:v>
                </c:pt>
                <c:pt idx="1131">
                  <c:v>14.5</c:v>
                </c:pt>
                <c:pt idx="1132">
                  <c:v>14.6</c:v>
                </c:pt>
                <c:pt idx="1133">
                  <c:v>14.5</c:v>
                </c:pt>
                <c:pt idx="1134">
                  <c:v>14.6</c:v>
                </c:pt>
                <c:pt idx="1135">
                  <c:v>14.4</c:v>
                </c:pt>
                <c:pt idx="1136">
                  <c:v>14.7</c:v>
                </c:pt>
                <c:pt idx="1137">
                  <c:v>14.6</c:v>
                </c:pt>
                <c:pt idx="1138">
                  <c:v>14.9</c:v>
                </c:pt>
                <c:pt idx="1139">
                  <c:v>14.5</c:v>
                </c:pt>
                <c:pt idx="1140">
                  <c:v>14.7</c:v>
                </c:pt>
                <c:pt idx="1141">
                  <c:v>14.6</c:v>
                </c:pt>
                <c:pt idx="1142">
                  <c:v>14.6</c:v>
                </c:pt>
                <c:pt idx="1143">
                  <c:v>14.7</c:v>
                </c:pt>
                <c:pt idx="1144">
                  <c:v>14.7</c:v>
                </c:pt>
                <c:pt idx="1145">
                  <c:v>14.3</c:v>
                </c:pt>
                <c:pt idx="1146">
                  <c:v>14.6</c:v>
                </c:pt>
                <c:pt idx="1147">
                  <c:v>14.4</c:v>
                </c:pt>
                <c:pt idx="1148">
                  <c:v>14.6</c:v>
                </c:pt>
                <c:pt idx="1149">
                  <c:v>14.5</c:v>
                </c:pt>
                <c:pt idx="1150">
                  <c:v>14.8</c:v>
                </c:pt>
                <c:pt idx="1151">
                  <c:v>14.7</c:v>
                </c:pt>
                <c:pt idx="1152">
                  <c:v>14.5</c:v>
                </c:pt>
                <c:pt idx="1153">
                  <c:v>14.7</c:v>
                </c:pt>
                <c:pt idx="1154">
                  <c:v>14.6</c:v>
                </c:pt>
                <c:pt idx="1155">
                  <c:v>14.8</c:v>
                </c:pt>
                <c:pt idx="1156">
                  <c:v>14.4</c:v>
                </c:pt>
                <c:pt idx="1157">
                  <c:v>14.7</c:v>
                </c:pt>
                <c:pt idx="1158">
                  <c:v>14.5</c:v>
                </c:pt>
                <c:pt idx="1159">
                  <c:v>14.5</c:v>
                </c:pt>
                <c:pt idx="1160">
                  <c:v>14.4</c:v>
                </c:pt>
                <c:pt idx="1161">
                  <c:v>14.4</c:v>
                </c:pt>
                <c:pt idx="1162">
                  <c:v>14.5</c:v>
                </c:pt>
                <c:pt idx="1163">
                  <c:v>14.6</c:v>
                </c:pt>
                <c:pt idx="1164">
                  <c:v>14.8</c:v>
                </c:pt>
                <c:pt idx="1165">
                  <c:v>14.6</c:v>
                </c:pt>
                <c:pt idx="1166">
                  <c:v>14.2</c:v>
                </c:pt>
                <c:pt idx="1167">
                  <c:v>14.7</c:v>
                </c:pt>
                <c:pt idx="1168">
                  <c:v>14.5</c:v>
                </c:pt>
                <c:pt idx="1169">
                  <c:v>14.3</c:v>
                </c:pt>
                <c:pt idx="1170">
                  <c:v>14.3</c:v>
                </c:pt>
                <c:pt idx="1171">
                  <c:v>14.4</c:v>
                </c:pt>
                <c:pt idx="1172">
                  <c:v>14.4</c:v>
                </c:pt>
                <c:pt idx="1173">
                  <c:v>14.5</c:v>
                </c:pt>
                <c:pt idx="1174">
                  <c:v>14.5</c:v>
                </c:pt>
                <c:pt idx="1175">
                  <c:v>14.5</c:v>
                </c:pt>
                <c:pt idx="1176">
                  <c:v>14.5</c:v>
                </c:pt>
                <c:pt idx="1177">
                  <c:v>14.4</c:v>
                </c:pt>
                <c:pt idx="1178">
                  <c:v>14.5</c:v>
                </c:pt>
                <c:pt idx="1179">
                  <c:v>14.6</c:v>
                </c:pt>
                <c:pt idx="1180">
                  <c:v>14.5</c:v>
                </c:pt>
                <c:pt idx="1181">
                  <c:v>14.6</c:v>
                </c:pt>
                <c:pt idx="1182">
                  <c:v>14.5</c:v>
                </c:pt>
                <c:pt idx="1183">
                  <c:v>14.8</c:v>
                </c:pt>
                <c:pt idx="1184">
                  <c:v>14.7</c:v>
                </c:pt>
                <c:pt idx="1185">
                  <c:v>14.5</c:v>
                </c:pt>
                <c:pt idx="1186">
                  <c:v>14.7</c:v>
                </c:pt>
                <c:pt idx="1187">
                  <c:v>14.5</c:v>
                </c:pt>
                <c:pt idx="1188">
                  <c:v>14.5</c:v>
                </c:pt>
                <c:pt idx="1189">
                  <c:v>14.9</c:v>
                </c:pt>
                <c:pt idx="1190">
                  <c:v>14.6</c:v>
                </c:pt>
                <c:pt idx="1191">
                  <c:v>14.3</c:v>
                </c:pt>
                <c:pt idx="1192">
                  <c:v>14.5</c:v>
                </c:pt>
                <c:pt idx="1193">
                  <c:v>14.5</c:v>
                </c:pt>
                <c:pt idx="1194">
                  <c:v>14.5</c:v>
                </c:pt>
                <c:pt idx="1195">
                  <c:v>14.5</c:v>
                </c:pt>
                <c:pt idx="1196">
                  <c:v>14.5</c:v>
                </c:pt>
                <c:pt idx="1197">
                  <c:v>14.5</c:v>
                </c:pt>
                <c:pt idx="1198">
                  <c:v>14.5</c:v>
                </c:pt>
                <c:pt idx="1199">
                  <c:v>14.5</c:v>
                </c:pt>
                <c:pt idx="1200">
                  <c:v>14.6</c:v>
                </c:pt>
                <c:pt idx="1201">
                  <c:v>14.5</c:v>
                </c:pt>
                <c:pt idx="1202">
                  <c:v>14.6</c:v>
                </c:pt>
                <c:pt idx="1203">
                  <c:v>14.5</c:v>
                </c:pt>
                <c:pt idx="1204">
                  <c:v>14.2</c:v>
                </c:pt>
                <c:pt idx="1205">
                  <c:v>14.6</c:v>
                </c:pt>
                <c:pt idx="1206">
                  <c:v>14.3</c:v>
                </c:pt>
                <c:pt idx="1207">
                  <c:v>14.5</c:v>
                </c:pt>
                <c:pt idx="1208">
                  <c:v>14.4</c:v>
                </c:pt>
                <c:pt idx="1209">
                  <c:v>14.4</c:v>
                </c:pt>
                <c:pt idx="1210">
                  <c:v>14.6</c:v>
                </c:pt>
                <c:pt idx="1211">
                  <c:v>14.7</c:v>
                </c:pt>
                <c:pt idx="1212">
                  <c:v>14.5</c:v>
                </c:pt>
                <c:pt idx="1213">
                  <c:v>14.5</c:v>
                </c:pt>
                <c:pt idx="1214">
                  <c:v>14.4</c:v>
                </c:pt>
                <c:pt idx="1215">
                  <c:v>14.6</c:v>
                </c:pt>
                <c:pt idx="1216">
                  <c:v>14.5</c:v>
                </c:pt>
                <c:pt idx="1217">
                  <c:v>14.4</c:v>
                </c:pt>
                <c:pt idx="1218">
                  <c:v>14.6</c:v>
                </c:pt>
                <c:pt idx="1219">
                  <c:v>14.7</c:v>
                </c:pt>
                <c:pt idx="1220">
                  <c:v>14.5</c:v>
                </c:pt>
                <c:pt idx="1221">
                  <c:v>14.4</c:v>
                </c:pt>
                <c:pt idx="1222">
                  <c:v>14.4</c:v>
                </c:pt>
                <c:pt idx="1223">
                  <c:v>14.5</c:v>
                </c:pt>
                <c:pt idx="1224">
                  <c:v>14.3</c:v>
                </c:pt>
                <c:pt idx="1225">
                  <c:v>14.3</c:v>
                </c:pt>
                <c:pt idx="1226">
                  <c:v>14.3</c:v>
                </c:pt>
                <c:pt idx="1227">
                  <c:v>14.4</c:v>
                </c:pt>
                <c:pt idx="1228">
                  <c:v>14.5</c:v>
                </c:pt>
                <c:pt idx="1229">
                  <c:v>14.5</c:v>
                </c:pt>
                <c:pt idx="1230">
                  <c:v>14.5</c:v>
                </c:pt>
                <c:pt idx="1231">
                  <c:v>14.6</c:v>
                </c:pt>
                <c:pt idx="1232">
                  <c:v>14.4</c:v>
                </c:pt>
                <c:pt idx="1233">
                  <c:v>14.6</c:v>
                </c:pt>
                <c:pt idx="1234">
                  <c:v>14.5</c:v>
                </c:pt>
                <c:pt idx="1235">
                  <c:v>14.4</c:v>
                </c:pt>
                <c:pt idx="1236">
                  <c:v>14.5</c:v>
                </c:pt>
                <c:pt idx="1237">
                  <c:v>14.5</c:v>
                </c:pt>
                <c:pt idx="1238">
                  <c:v>14.5</c:v>
                </c:pt>
                <c:pt idx="1239">
                  <c:v>14.5</c:v>
                </c:pt>
                <c:pt idx="1240">
                  <c:v>14.3</c:v>
                </c:pt>
                <c:pt idx="1241">
                  <c:v>14.4</c:v>
                </c:pt>
                <c:pt idx="1242">
                  <c:v>14.4</c:v>
                </c:pt>
                <c:pt idx="1243">
                  <c:v>14.3</c:v>
                </c:pt>
                <c:pt idx="1244">
                  <c:v>14.4</c:v>
                </c:pt>
                <c:pt idx="1245">
                  <c:v>14.5</c:v>
                </c:pt>
                <c:pt idx="1246">
                  <c:v>14.5</c:v>
                </c:pt>
                <c:pt idx="1247">
                  <c:v>14.3</c:v>
                </c:pt>
                <c:pt idx="1248">
                  <c:v>14.2</c:v>
                </c:pt>
                <c:pt idx="1249">
                  <c:v>14.3</c:v>
                </c:pt>
                <c:pt idx="1250">
                  <c:v>14.4</c:v>
                </c:pt>
                <c:pt idx="1251">
                  <c:v>14.5</c:v>
                </c:pt>
                <c:pt idx="1252">
                  <c:v>14.4</c:v>
                </c:pt>
                <c:pt idx="1253">
                  <c:v>14.3</c:v>
                </c:pt>
                <c:pt idx="1254">
                  <c:v>14.4</c:v>
                </c:pt>
                <c:pt idx="1255">
                  <c:v>14.4</c:v>
                </c:pt>
                <c:pt idx="1256">
                  <c:v>14.5</c:v>
                </c:pt>
                <c:pt idx="1257">
                  <c:v>14.4</c:v>
                </c:pt>
                <c:pt idx="1258">
                  <c:v>14.5</c:v>
                </c:pt>
                <c:pt idx="1259">
                  <c:v>14.6</c:v>
                </c:pt>
                <c:pt idx="1260">
                  <c:v>14.6</c:v>
                </c:pt>
                <c:pt idx="1261">
                  <c:v>14.4</c:v>
                </c:pt>
                <c:pt idx="1262">
                  <c:v>14.4</c:v>
                </c:pt>
                <c:pt idx="1263">
                  <c:v>14.3</c:v>
                </c:pt>
                <c:pt idx="1264">
                  <c:v>14.3</c:v>
                </c:pt>
                <c:pt idx="1265">
                  <c:v>14.5</c:v>
                </c:pt>
                <c:pt idx="1266">
                  <c:v>14.3</c:v>
                </c:pt>
                <c:pt idx="1267">
                  <c:v>14.3</c:v>
                </c:pt>
                <c:pt idx="1268">
                  <c:v>14.3</c:v>
                </c:pt>
                <c:pt idx="1269">
                  <c:v>14.4</c:v>
                </c:pt>
                <c:pt idx="1270">
                  <c:v>14.5</c:v>
                </c:pt>
                <c:pt idx="1271">
                  <c:v>14.6</c:v>
                </c:pt>
                <c:pt idx="1272">
                  <c:v>14.6</c:v>
                </c:pt>
                <c:pt idx="1273">
                  <c:v>14.5</c:v>
                </c:pt>
                <c:pt idx="1274">
                  <c:v>14.4</c:v>
                </c:pt>
                <c:pt idx="1275">
                  <c:v>14.6</c:v>
                </c:pt>
                <c:pt idx="1276">
                  <c:v>14.5</c:v>
                </c:pt>
                <c:pt idx="1277">
                  <c:v>14.6</c:v>
                </c:pt>
                <c:pt idx="1278">
                  <c:v>14.3</c:v>
                </c:pt>
                <c:pt idx="1279">
                  <c:v>14.3</c:v>
                </c:pt>
                <c:pt idx="1280">
                  <c:v>14.4</c:v>
                </c:pt>
                <c:pt idx="1281">
                  <c:v>14.3</c:v>
                </c:pt>
                <c:pt idx="1282">
                  <c:v>14.3</c:v>
                </c:pt>
                <c:pt idx="1283">
                  <c:v>14.7</c:v>
                </c:pt>
                <c:pt idx="1284">
                  <c:v>14.5</c:v>
                </c:pt>
                <c:pt idx="1285">
                  <c:v>14.3</c:v>
                </c:pt>
                <c:pt idx="1286">
                  <c:v>14.4</c:v>
                </c:pt>
                <c:pt idx="1287">
                  <c:v>14.5</c:v>
                </c:pt>
                <c:pt idx="1288">
                  <c:v>14.6</c:v>
                </c:pt>
                <c:pt idx="1289">
                  <c:v>14.6</c:v>
                </c:pt>
                <c:pt idx="1290">
                  <c:v>14.5</c:v>
                </c:pt>
                <c:pt idx="1291">
                  <c:v>14.4</c:v>
                </c:pt>
                <c:pt idx="1292">
                  <c:v>14.6</c:v>
                </c:pt>
                <c:pt idx="1293">
                  <c:v>14.3</c:v>
                </c:pt>
                <c:pt idx="1294">
                  <c:v>14.4</c:v>
                </c:pt>
                <c:pt idx="1295">
                  <c:v>14.4</c:v>
                </c:pt>
                <c:pt idx="1296">
                  <c:v>14.5</c:v>
                </c:pt>
                <c:pt idx="1297">
                  <c:v>14.4</c:v>
                </c:pt>
                <c:pt idx="1298">
                  <c:v>14.4</c:v>
                </c:pt>
                <c:pt idx="1299">
                  <c:v>14.5</c:v>
                </c:pt>
                <c:pt idx="1300">
                  <c:v>14.5</c:v>
                </c:pt>
                <c:pt idx="1301">
                  <c:v>14.3</c:v>
                </c:pt>
                <c:pt idx="1302">
                  <c:v>14.3</c:v>
                </c:pt>
                <c:pt idx="1303">
                  <c:v>14.5</c:v>
                </c:pt>
                <c:pt idx="1304">
                  <c:v>14.6</c:v>
                </c:pt>
                <c:pt idx="1305">
                  <c:v>14.3</c:v>
                </c:pt>
                <c:pt idx="1306">
                  <c:v>14.3</c:v>
                </c:pt>
                <c:pt idx="1307">
                  <c:v>14.4</c:v>
                </c:pt>
                <c:pt idx="1308">
                  <c:v>14.5</c:v>
                </c:pt>
                <c:pt idx="1309">
                  <c:v>14.5</c:v>
                </c:pt>
                <c:pt idx="1310">
                  <c:v>14.4</c:v>
                </c:pt>
                <c:pt idx="1311">
                  <c:v>14.3</c:v>
                </c:pt>
                <c:pt idx="1312">
                  <c:v>14.6</c:v>
                </c:pt>
                <c:pt idx="1313">
                  <c:v>14.5</c:v>
                </c:pt>
                <c:pt idx="1314">
                  <c:v>14.5</c:v>
                </c:pt>
                <c:pt idx="1315">
                  <c:v>14.7</c:v>
                </c:pt>
                <c:pt idx="1316">
                  <c:v>14.6</c:v>
                </c:pt>
                <c:pt idx="1317">
                  <c:v>14.6</c:v>
                </c:pt>
                <c:pt idx="1318">
                  <c:v>14.4</c:v>
                </c:pt>
                <c:pt idx="1319">
                  <c:v>14.4</c:v>
                </c:pt>
                <c:pt idx="1320">
                  <c:v>14.5</c:v>
                </c:pt>
                <c:pt idx="1321">
                  <c:v>14.3</c:v>
                </c:pt>
                <c:pt idx="1322">
                  <c:v>14.3</c:v>
                </c:pt>
                <c:pt idx="1323">
                  <c:v>14.3</c:v>
                </c:pt>
                <c:pt idx="1324">
                  <c:v>14.5</c:v>
                </c:pt>
                <c:pt idx="1325">
                  <c:v>14.4</c:v>
                </c:pt>
                <c:pt idx="1326">
                  <c:v>14.5</c:v>
                </c:pt>
                <c:pt idx="1327">
                  <c:v>14.4</c:v>
                </c:pt>
                <c:pt idx="1328">
                  <c:v>14.5</c:v>
                </c:pt>
                <c:pt idx="1329">
                  <c:v>14.5</c:v>
                </c:pt>
                <c:pt idx="1330">
                  <c:v>14.6</c:v>
                </c:pt>
                <c:pt idx="1331">
                  <c:v>14.5</c:v>
                </c:pt>
                <c:pt idx="1332">
                  <c:v>14.5</c:v>
                </c:pt>
                <c:pt idx="1333">
                  <c:v>14.5</c:v>
                </c:pt>
                <c:pt idx="1334">
                  <c:v>14.4</c:v>
                </c:pt>
                <c:pt idx="1335">
                  <c:v>14.3</c:v>
                </c:pt>
                <c:pt idx="1336">
                  <c:v>14.4</c:v>
                </c:pt>
                <c:pt idx="1337">
                  <c:v>14.4</c:v>
                </c:pt>
                <c:pt idx="1338">
                  <c:v>14.7</c:v>
                </c:pt>
                <c:pt idx="1339">
                  <c:v>14.3</c:v>
                </c:pt>
                <c:pt idx="1340">
                  <c:v>14.5</c:v>
                </c:pt>
                <c:pt idx="1341">
                  <c:v>14.4</c:v>
                </c:pt>
                <c:pt idx="1342">
                  <c:v>14.5</c:v>
                </c:pt>
                <c:pt idx="1343">
                  <c:v>14.3</c:v>
                </c:pt>
                <c:pt idx="1344">
                  <c:v>14.3</c:v>
                </c:pt>
                <c:pt idx="1345">
                  <c:v>14.4</c:v>
                </c:pt>
                <c:pt idx="1346">
                  <c:v>14.4</c:v>
                </c:pt>
                <c:pt idx="1347">
                  <c:v>14.5</c:v>
                </c:pt>
                <c:pt idx="1348">
                  <c:v>14.5</c:v>
                </c:pt>
                <c:pt idx="1349">
                  <c:v>14.3</c:v>
                </c:pt>
                <c:pt idx="1350">
                  <c:v>14.4</c:v>
                </c:pt>
                <c:pt idx="1351">
                  <c:v>14.4</c:v>
                </c:pt>
                <c:pt idx="1352">
                  <c:v>14.4</c:v>
                </c:pt>
                <c:pt idx="1353">
                  <c:v>14.4</c:v>
                </c:pt>
                <c:pt idx="1354">
                  <c:v>14.3</c:v>
                </c:pt>
                <c:pt idx="1355">
                  <c:v>14.4</c:v>
                </c:pt>
                <c:pt idx="1356">
                  <c:v>14.6</c:v>
                </c:pt>
                <c:pt idx="1357">
                  <c:v>14.3</c:v>
                </c:pt>
                <c:pt idx="1358">
                  <c:v>14.5</c:v>
                </c:pt>
                <c:pt idx="1359">
                  <c:v>14.4</c:v>
                </c:pt>
                <c:pt idx="1360">
                  <c:v>14.5</c:v>
                </c:pt>
                <c:pt idx="1361">
                  <c:v>14.4</c:v>
                </c:pt>
                <c:pt idx="1362">
                  <c:v>14.4</c:v>
                </c:pt>
                <c:pt idx="1363">
                  <c:v>14.4</c:v>
                </c:pt>
                <c:pt idx="1364">
                  <c:v>14.3</c:v>
                </c:pt>
                <c:pt idx="1365">
                  <c:v>14.5</c:v>
                </c:pt>
                <c:pt idx="1366">
                  <c:v>14.4</c:v>
                </c:pt>
                <c:pt idx="1367">
                  <c:v>14.3</c:v>
                </c:pt>
                <c:pt idx="1368">
                  <c:v>14.4</c:v>
                </c:pt>
                <c:pt idx="1369">
                  <c:v>14.5</c:v>
                </c:pt>
                <c:pt idx="1370">
                  <c:v>14.5</c:v>
                </c:pt>
                <c:pt idx="1371">
                  <c:v>14.3</c:v>
                </c:pt>
                <c:pt idx="1372">
                  <c:v>14.4</c:v>
                </c:pt>
                <c:pt idx="1373">
                  <c:v>14.3</c:v>
                </c:pt>
                <c:pt idx="1374">
                  <c:v>14.4</c:v>
                </c:pt>
                <c:pt idx="1375">
                  <c:v>14.5</c:v>
                </c:pt>
                <c:pt idx="1376">
                  <c:v>14.5</c:v>
                </c:pt>
                <c:pt idx="1377">
                  <c:v>14.4</c:v>
                </c:pt>
                <c:pt idx="1378">
                  <c:v>14.5</c:v>
                </c:pt>
                <c:pt idx="1379">
                  <c:v>14.3</c:v>
                </c:pt>
                <c:pt idx="1380">
                  <c:v>14.7</c:v>
                </c:pt>
                <c:pt idx="1381">
                  <c:v>14.5</c:v>
                </c:pt>
                <c:pt idx="1382">
                  <c:v>14.4</c:v>
                </c:pt>
                <c:pt idx="1383">
                  <c:v>14.4</c:v>
                </c:pt>
                <c:pt idx="1384">
                  <c:v>14.2</c:v>
                </c:pt>
                <c:pt idx="1385">
                  <c:v>14.4</c:v>
                </c:pt>
                <c:pt idx="1386">
                  <c:v>14.3</c:v>
                </c:pt>
                <c:pt idx="1387">
                  <c:v>14.6</c:v>
                </c:pt>
                <c:pt idx="1388">
                  <c:v>14.3</c:v>
                </c:pt>
                <c:pt idx="1389">
                  <c:v>14.4</c:v>
                </c:pt>
                <c:pt idx="1390">
                  <c:v>14.2</c:v>
                </c:pt>
                <c:pt idx="1391">
                  <c:v>14.5</c:v>
                </c:pt>
                <c:pt idx="1392">
                  <c:v>14.4</c:v>
                </c:pt>
                <c:pt idx="1393">
                  <c:v>14.3</c:v>
                </c:pt>
                <c:pt idx="1394">
                  <c:v>14.3</c:v>
                </c:pt>
                <c:pt idx="1395">
                  <c:v>14.5</c:v>
                </c:pt>
                <c:pt idx="1396">
                  <c:v>14.5</c:v>
                </c:pt>
                <c:pt idx="1397">
                  <c:v>14.3</c:v>
                </c:pt>
                <c:pt idx="1398">
                  <c:v>14.4</c:v>
                </c:pt>
                <c:pt idx="1399">
                  <c:v>14.4</c:v>
                </c:pt>
                <c:pt idx="1400">
                  <c:v>14.6</c:v>
                </c:pt>
                <c:pt idx="1401">
                  <c:v>14.5</c:v>
                </c:pt>
                <c:pt idx="1402">
                  <c:v>14.5</c:v>
                </c:pt>
                <c:pt idx="1403">
                  <c:v>14.6</c:v>
                </c:pt>
                <c:pt idx="1404">
                  <c:v>14.4</c:v>
                </c:pt>
                <c:pt idx="1405">
                  <c:v>14.4</c:v>
                </c:pt>
                <c:pt idx="1406">
                  <c:v>14.4</c:v>
                </c:pt>
                <c:pt idx="1407">
                  <c:v>14.4</c:v>
                </c:pt>
                <c:pt idx="1408">
                  <c:v>14.4</c:v>
                </c:pt>
                <c:pt idx="1409">
                  <c:v>14.4</c:v>
                </c:pt>
                <c:pt idx="1410">
                  <c:v>14.4</c:v>
                </c:pt>
                <c:pt idx="1411">
                  <c:v>14.3</c:v>
                </c:pt>
                <c:pt idx="1412">
                  <c:v>14.3</c:v>
                </c:pt>
                <c:pt idx="1413">
                  <c:v>14.5</c:v>
                </c:pt>
                <c:pt idx="1414">
                  <c:v>14.5</c:v>
                </c:pt>
                <c:pt idx="1415">
                  <c:v>14.5</c:v>
                </c:pt>
                <c:pt idx="1416">
                  <c:v>14.3</c:v>
                </c:pt>
                <c:pt idx="1417">
                  <c:v>14.5</c:v>
                </c:pt>
                <c:pt idx="1418">
                  <c:v>14.3</c:v>
                </c:pt>
                <c:pt idx="1419">
                  <c:v>14.4</c:v>
                </c:pt>
                <c:pt idx="1420">
                  <c:v>14.5</c:v>
                </c:pt>
                <c:pt idx="1421">
                  <c:v>14.4</c:v>
                </c:pt>
                <c:pt idx="1422">
                  <c:v>14.4</c:v>
                </c:pt>
                <c:pt idx="1423">
                  <c:v>14.4</c:v>
                </c:pt>
                <c:pt idx="1424">
                  <c:v>14.4</c:v>
                </c:pt>
                <c:pt idx="1425">
                  <c:v>14.3</c:v>
                </c:pt>
                <c:pt idx="1426">
                  <c:v>14.5</c:v>
                </c:pt>
                <c:pt idx="1427">
                  <c:v>14.4</c:v>
                </c:pt>
                <c:pt idx="1428">
                  <c:v>14.4</c:v>
                </c:pt>
                <c:pt idx="1429">
                  <c:v>14.4</c:v>
                </c:pt>
                <c:pt idx="1430">
                  <c:v>14.4</c:v>
                </c:pt>
                <c:pt idx="1431">
                  <c:v>14.6</c:v>
                </c:pt>
                <c:pt idx="1432">
                  <c:v>14.3</c:v>
                </c:pt>
                <c:pt idx="1433">
                  <c:v>14.4</c:v>
                </c:pt>
                <c:pt idx="1434">
                  <c:v>14.3</c:v>
                </c:pt>
                <c:pt idx="1435">
                  <c:v>14.6</c:v>
                </c:pt>
                <c:pt idx="1436">
                  <c:v>14.4</c:v>
                </c:pt>
                <c:pt idx="1437">
                  <c:v>14.5</c:v>
                </c:pt>
                <c:pt idx="1438">
                  <c:v>14.4</c:v>
                </c:pt>
                <c:pt idx="1439">
                  <c:v>14.3</c:v>
                </c:pt>
                <c:pt idx="1440">
                  <c:v>14.3</c:v>
                </c:pt>
                <c:pt idx="1441">
                  <c:v>14.5</c:v>
                </c:pt>
                <c:pt idx="1442">
                  <c:v>14.4</c:v>
                </c:pt>
                <c:pt idx="1443">
                  <c:v>14.3</c:v>
                </c:pt>
                <c:pt idx="1444">
                  <c:v>14.5</c:v>
                </c:pt>
                <c:pt idx="1445">
                  <c:v>14.3</c:v>
                </c:pt>
                <c:pt idx="1446">
                  <c:v>14.2</c:v>
                </c:pt>
                <c:pt idx="1447">
                  <c:v>14.4</c:v>
                </c:pt>
                <c:pt idx="1448">
                  <c:v>14.3</c:v>
                </c:pt>
                <c:pt idx="1449">
                  <c:v>14.4</c:v>
                </c:pt>
                <c:pt idx="1450">
                  <c:v>14.6</c:v>
                </c:pt>
                <c:pt idx="1451">
                  <c:v>14.5</c:v>
                </c:pt>
                <c:pt idx="1452">
                  <c:v>14.4</c:v>
                </c:pt>
                <c:pt idx="1453">
                  <c:v>14.4</c:v>
                </c:pt>
                <c:pt idx="1454">
                  <c:v>14.3</c:v>
                </c:pt>
                <c:pt idx="1455">
                  <c:v>14.3</c:v>
                </c:pt>
                <c:pt idx="1456">
                  <c:v>14.3</c:v>
                </c:pt>
                <c:pt idx="1457">
                  <c:v>14.3</c:v>
                </c:pt>
                <c:pt idx="1458">
                  <c:v>14.2</c:v>
                </c:pt>
                <c:pt idx="1459">
                  <c:v>14.4</c:v>
                </c:pt>
                <c:pt idx="1460">
                  <c:v>14.5</c:v>
                </c:pt>
                <c:pt idx="1461">
                  <c:v>14.6</c:v>
                </c:pt>
                <c:pt idx="1462">
                  <c:v>14.5</c:v>
                </c:pt>
                <c:pt idx="1463">
                  <c:v>14.4</c:v>
                </c:pt>
                <c:pt idx="1464">
                  <c:v>14.5</c:v>
                </c:pt>
                <c:pt idx="1465">
                  <c:v>14.3</c:v>
                </c:pt>
                <c:pt idx="1466">
                  <c:v>14.5</c:v>
                </c:pt>
                <c:pt idx="1467">
                  <c:v>14.5</c:v>
                </c:pt>
                <c:pt idx="1468">
                  <c:v>14.4</c:v>
                </c:pt>
                <c:pt idx="1469">
                  <c:v>14.5</c:v>
                </c:pt>
                <c:pt idx="1470">
                  <c:v>14.5</c:v>
                </c:pt>
                <c:pt idx="1471">
                  <c:v>14.5</c:v>
                </c:pt>
                <c:pt idx="1472">
                  <c:v>14.4</c:v>
                </c:pt>
                <c:pt idx="1473">
                  <c:v>14.4</c:v>
                </c:pt>
                <c:pt idx="1474">
                  <c:v>14.3</c:v>
                </c:pt>
                <c:pt idx="1475">
                  <c:v>14.6</c:v>
                </c:pt>
                <c:pt idx="1476">
                  <c:v>14.5</c:v>
                </c:pt>
                <c:pt idx="1477">
                  <c:v>14.4</c:v>
                </c:pt>
                <c:pt idx="1478">
                  <c:v>14.4</c:v>
                </c:pt>
                <c:pt idx="1479">
                  <c:v>14.5</c:v>
                </c:pt>
                <c:pt idx="1480">
                  <c:v>14.5</c:v>
                </c:pt>
                <c:pt idx="1481">
                  <c:v>14.5</c:v>
                </c:pt>
                <c:pt idx="1482">
                  <c:v>14.5</c:v>
                </c:pt>
                <c:pt idx="1483">
                  <c:v>14.4</c:v>
                </c:pt>
                <c:pt idx="1484">
                  <c:v>14.5</c:v>
                </c:pt>
                <c:pt idx="1485">
                  <c:v>14.5</c:v>
                </c:pt>
                <c:pt idx="1486">
                  <c:v>14.4</c:v>
                </c:pt>
                <c:pt idx="1487">
                  <c:v>14.5</c:v>
                </c:pt>
                <c:pt idx="1488">
                  <c:v>14.5</c:v>
                </c:pt>
                <c:pt idx="1489">
                  <c:v>14.4</c:v>
                </c:pt>
                <c:pt idx="1490">
                  <c:v>14.3</c:v>
                </c:pt>
                <c:pt idx="1491">
                  <c:v>14.3</c:v>
                </c:pt>
                <c:pt idx="1492">
                  <c:v>14.4</c:v>
                </c:pt>
                <c:pt idx="1493">
                  <c:v>14.5</c:v>
                </c:pt>
                <c:pt idx="1494">
                  <c:v>14.4</c:v>
                </c:pt>
                <c:pt idx="1495">
                  <c:v>14.5</c:v>
                </c:pt>
                <c:pt idx="1496">
                  <c:v>14.4</c:v>
                </c:pt>
                <c:pt idx="1497">
                  <c:v>14.4</c:v>
                </c:pt>
                <c:pt idx="1498">
                  <c:v>14.3</c:v>
                </c:pt>
                <c:pt idx="1499">
                  <c:v>14.4</c:v>
                </c:pt>
                <c:pt idx="1500">
                  <c:v>14.4</c:v>
                </c:pt>
                <c:pt idx="1501">
                  <c:v>14.5</c:v>
                </c:pt>
                <c:pt idx="1502">
                  <c:v>14.4</c:v>
                </c:pt>
                <c:pt idx="1503">
                  <c:v>14.5</c:v>
                </c:pt>
                <c:pt idx="1504">
                  <c:v>14.6</c:v>
                </c:pt>
                <c:pt idx="1505">
                  <c:v>14.3</c:v>
                </c:pt>
                <c:pt idx="1506">
                  <c:v>14.4</c:v>
                </c:pt>
                <c:pt idx="1507">
                  <c:v>14.4</c:v>
                </c:pt>
                <c:pt idx="1508">
                  <c:v>14.4</c:v>
                </c:pt>
                <c:pt idx="1509">
                  <c:v>14.3</c:v>
                </c:pt>
                <c:pt idx="1510">
                  <c:v>14.4</c:v>
                </c:pt>
                <c:pt idx="1511">
                  <c:v>14.6</c:v>
                </c:pt>
                <c:pt idx="1512">
                  <c:v>14.5</c:v>
                </c:pt>
                <c:pt idx="1513">
                  <c:v>14.4</c:v>
                </c:pt>
                <c:pt idx="1514">
                  <c:v>14.4</c:v>
                </c:pt>
                <c:pt idx="1515">
                  <c:v>14.4</c:v>
                </c:pt>
                <c:pt idx="1516">
                  <c:v>14.3</c:v>
                </c:pt>
                <c:pt idx="1517">
                  <c:v>14.4</c:v>
                </c:pt>
                <c:pt idx="1518">
                  <c:v>14.4</c:v>
                </c:pt>
                <c:pt idx="1519">
                  <c:v>14.5</c:v>
                </c:pt>
                <c:pt idx="1520">
                  <c:v>14.4</c:v>
                </c:pt>
                <c:pt idx="1521">
                  <c:v>14.5</c:v>
                </c:pt>
                <c:pt idx="1522">
                  <c:v>14.5</c:v>
                </c:pt>
                <c:pt idx="1523">
                  <c:v>14.6</c:v>
                </c:pt>
                <c:pt idx="1524">
                  <c:v>14.4</c:v>
                </c:pt>
                <c:pt idx="1525">
                  <c:v>14.4</c:v>
                </c:pt>
                <c:pt idx="1526">
                  <c:v>14.3</c:v>
                </c:pt>
                <c:pt idx="1527">
                  <c:v>14.3</c:v>
                </c:pt>
                <c:pt idx="1528">
                  <c:v>14.5</c:v>
                </c:pt>
                <c:pt idx="1529">
                  <c:v>14.5</c:v>
                </c:pt>
                <c:pt idx="1530">
                  <c:v>14.6</c:v>
                </c:pt>
                <c:pt idx="1531">
                  <c:v>14.4</c:v>
                </c:pt>
                <c:pt idx="1532">
                  <c:v>14.4</c:v>
                </c:pt>
                <c:pt idx="1533">
                  <c:v>14.4</c:v>
                </c:pt>
                <c:pt idx="1534">
                  <c:v>14.5</c:v>
                </c:pt>
                <c:pt idx="1535">
                  <c:v>14.5</c:v>
                </c:pt>
                <c:pt idx="1536">
                  <c:v>14.4</c:v>
                </c:pt>
                <c:pt idx="1537">
                  <c:v>14.4</c:v>
                </c:pt>
                <c:pt idx="1538">
                  <c:v>14.5</c:v>
                </c:pt>
                <c:pt idx="1539">
                  <c:v>14.5</c:v>
                </c:pt>
                <c:pt idx="1540">
                  <c:v>14.6</c:v>
                </c:pt>
                <c:pt idx="1541">
                  <c:v>14.4</c:v>
                </c:pt>
                <c:pt idx="1542">
                  <c:v>14.5</c:v>
                </c:pt>
                <c:pt idx="1543">
                  <c:v>14.3</c:v>
                </c:pt>
                <c:pt idx="1544">
                  <c:v>14.3</c:v>
                </c:pt>
                <c:pt idx="1545">
                  <c:v>14.4</c:v>
                </c:pt>
                <c:pt idx="1546">
                  <c:v>14.4</c:v>
                </c:pt>
                <c:pt idx="1547">
                  <c:v>14.4</c:v>
                </c:pt>
                <c:pt idx="1548">
                  <c:v>14.4</c:v>
                </c:pt>
                <c:pt idx="1549">
                  <c:v>14.4</c:v>
                </c:pt>
                <c:pt idx="1550">
                  <c:v>14.4</c:v>
                </c:pt>
                <c:pt idx="1551">
                  <c:v>14.5</c:v>
                </c:pt>
                <c:pt idx="1552">
                  <c:v>14.5</c:v>
                </c:pt>
                <c:pt idx="1553">
                  <c:v>14.4</c:v>
                </c:pt>
                <c:pt idx="1554">
                  <c:v>14.4</c:v>
                </c:pt>
                <c:pt idx="1555">
                  <c:v>14.4</c:v>
                </c:pt>
                <c:pt idx="1556">
                  <c:v>14.5</c:v>
                </c:pt>
                <c:pt idx="1557">
                  <c:v>14.4</c:v>
                </c:pt>
                <c:pt idx="1558">
                  <c:v>14.5</c:v>
                </c:pt>
                <c:pt idx="1559">
                  <c:v>14.5</c:v>
                </c:pt>
                <c:pt idx="1560">
                  <c:v>14.4</c:v>
                </c:pt>
                <c:pt idx="1561">
                  <c:v>14.5</c:v>
                </c:pt>
                <c:pt idx="1562">
                  <c:v>14.3</c:v>
                </c:pt>
                <c:pt idx="1563">
                  <c:v>14.3</c:v>
                </c:pt>
                <c:pt idx="1564">
                  <c:v>14.5</c:v>
                </c:pt>
                <c:pt idx="1565">
                  <c:v>14.2</c:v>
                </c:pt>
                <c:pt idx="1566">
                  <c:v>14.4</c:v>
                </c:pt>
                <c:pt idx="1567">
                  <c:v>14.5</c:v>
                </c:pt>
                <c:pt idx="1568">
                  <c:v>14.3</c:v>
                </c:pt>
                <c:pt idx="1569">
                  <c:v>14.5</c:v>
                </c:pt>
                <c:pt idx="1570">
                  <c:v>14.4</c:v>
                </c:pt>
                <c:pt idx="1571">
                  <c:v>14.4</c:v>
                </c:pt>
                <c:pt idx="1572">
                  <c:v>14.4</c:v>
                </c:pt>
                <c:pt idx="1573">
                  <c:v>14.6</c:v>
                </c:pt>
                <c:pt idx="1574">
                  <c:v>14.3</c:v>
                </c:pt>
                <c:pt idx="1575">
                  <c:v>14.4</c:v>
                </c:pt>
                <c:pt idx="1576">
                  <c:v>14.3</c:v>
                </c:pt>
                <c:pt idx="1577">
                  <c:v>14.4</c:v>
                </c:pt>
                <c:pt idx="1578">
                  <c:v>14.3</c:v>
                </c:pt>
                <c:pt idx="1579">
                  <c:v>14.3</c:v>
                </c:pt>
                <c:pt idx="1580">
                  <c:v>14.4</c:v>
                </c:pt>
                <c:pt idx="1581">
                  <c:v>14.5</c:v>
                </c:pt>
                <c:pt idx="1582">
                  <c:v>14.5</c:v>
                </c:pt>
                <c:pt idx="1583">
                  <c:v>14.2</c:v>
                </c:pt>
                <c:pt idx="1584">
                  <c:v>14.5</c:v>
                </c:pt>
                <c:pt idx="1585">
                  <c:v>14.4</c:v>
                </c:pt>
                <c:pt idx="1586">
                  <c:v>14.4</c:v>
                </c:pt>
                <c:pt idx="1587">
                  <c:v>14.5</c:v>
                </c:pt>
                <c:pt idx="1588">
                  <c:v>14.5</c:v>
                </c:pt>
                <c:pt idx="1589">
                  <c:v>14.4</c:v>
                </c:pt>
                <c:pt idx="1590">
                  <c:v>14.3</c:v>
                </c:pt>
                <c:pt idx="1591">
                  <c:v>14.3</c:v>
                </c:pt>
                <c:pt idx="1592">
                  <c:v>14.4</c:v>
                </c:pt>
                <c:pt idx="1593">
                  <c:v>14.3</c:v>
                </c:pt>
                <c:pt idx="1594">
                  <c:v>14.3</c:v>
                </c:pt>
                <c:pt idx="1595">
                  <c:v>14.4</c:v>
                </c:pt>
                <c:pt idx="1596">
                  <c:v>14.3</c:v>
                </c:pt>
                <c:pt idx="1597">
                  <c:v>14.5</c:v>
                </c:pt>
                <c:pt idx="1598">
                  <c:v>14.4</c:v>
                </c:pt>
                <c:pt idx="1599">
                  <c:v>14.4</c:v>
                </c:pt>
                <c:pt idx="1600">
                  <c:v>14.4</c:v>
                </c:pt>
                <c:pt idx="1601">
                  <c:v>14.4</c:v>
                </c:pt>
                <c:pt idx="1602">
                  <c:v>14.3</c:v>
                </c:pt>
                <c:pt idx="1603">
                  <c:v>14.4</c:v>
                </c:pt>
                <c:pt idx="1604">
                  <c:v>14.4</c:v>
                </c:pt>
                <c:pt idx="1605">
                  <c:v>14.2</c:v>
                </c:pt>
                <c:pt idx="1606">
                  <c:v>14.3</c:v>
                </c:pt>
                <c:pt idx="1607">
                  <c:v>14.4</c:v>
                </c:pt>
                <c:pt idx="1608">
                  <c:v>14.4</c:v>
                </c:pt>
                <c:pt idx="1609">
                  <c:v>14.4</c:v>
                </c:pt>
                <c:pt idx="1610">
                  <c:v>14.3</c:v>
                </c:pt>
                <c:pt idx="1611">
                  <c:v>14.4</c:v>
                </c:pt>
                <c:pt idx="1612">
                  <c:v>14.4</c:v>
                </c:pt>
                <c:pt idx="1613">
                  <c:v>14.4</c:v>
                </c:pt>
                <c:pt idx="1614">
                  <c:v>14.4</c:v>
                </c:pt>
                <c:pt idx="1615">
                  <c:v>14.4</c:v>
                </c:pt>
                <c:pt idx="1616">
                  <c:v>14.5</c:v>
                </c:pt>
                <c:pt idx="1617">
                  <c:v>14.3</c:v>
                </c:pt>
                <c:pt idx="1618">
                  <c:v>14.3</c:v>
                </c:pt>
                <c:pt idx="1619">
                  <c:v>14.2</c:v>
                </c:pt>
                <c:pt idx="1620">
                  <c:v>14.3</c:v>
                </c:pt>
                <c:pt idx="1621">
                  <c:v>14.3</c:v>
                </c:pt>
                <c:pt idx="1622">
                  <c:v>14.5</c:v>
                </c:pt>
                <c:pt idx="1623">
                  <c:v>14.5</c:v>
                </c:pt>
                <c:pt idx="1624">
                  <c:v>14.3</c:v>
                </c:pt>
                <c:pt idx="1625">
                  <c:v>14.5</c:v>
                </c:pt>
                <c:pt idx="1626">
                  <c:v>14.3</c:v>
                </c:pt>
                <c:pt idx="1627">
                  <c:v>14.5</c:v>
                </c:pt>
                <c:pt idx="1628">
                  <c:v>14.3</c:v>
                </c:pt>
                <c:pt idx="1629">
                  <c:v>14.3</c:v>
                </c:pt>
                <c:pt idx="1630">
                  <c:v>14.4</c:v>
                </c:pt>
                <c:pt idx="1631">
                  <c:v>14.4</c:v>
                </c:pt>
                <c:pt idx="1632">
                  <c:v>14.5</c:v>
                </c:pt>
                <c:pt idx="1633">
                  <c:v>14.3</c:v>
                </c:pt>
                <c:pt idx="1634">
                  <c:v>14.5</c:v>
                </c:pt>
                <c:pt idx="1635">
                  <c:v>14.4</c:v>
                </c:pt>
                <c:pt idx="1636">
                  <c:v>14.2</c:v>
                </c:pt>
                <c:pt idx="1637">
                  <c:v>14.3</c:v>
                </c:pt>
                <c:pt idx="1638">
                  <c:v>14.2</c:v>
                </c:pt>
                <c:pt idx="1639">
                  <c:v>14.3</c:v>
                </c:pt>
                <c:pt idx="1640">
                  <c:v>14.5</c:v>
                </c:pt>
                <c:pt idx="1641">
                  <c:v>14.3</c:v>
                </c:pt>
                <c:pt idx="1642">
                  <c:v>14.4</c:v>
                </c:pt>
                <c:pt idx="1643">
                  <c:v>14.4</c:v>
                </c:pt>
                <c:pt idx="1644">
                  <c:v>14.3</c:v>
                </c:pt>
                <c:pt idx="1645">
                  <c:v>14.5</c:v>
                </c:pt>
                <c:pt idx="1646">
                  <c:v>14.2</c:v>
                </c:pt>
                <c:pt idx="1647">
                  <c:v>14.4</c:v>
                </c:pt>
                <c:pt idx="1648">
                  <c:v>14.5</c:v>
                </c:pt>
                <c:pt idx="1649">
                  <c:v>14.4</c:v>
                </c:pt>
                <c:pt idx="1650">
                  <c:v>14.4</c:v>
                </c:pt>
                <c:pt idx="1651">
                  <c:v>14.3</c:v>
                </c:pt>
                <c:pt idx="1652">
                  <c:v>14.4</c:v>
                </c:pt>
                <c:pt idx="1653">
                  <c:v>14.4</c:v>
                </c:pt>
                <c:pt idx="1654">
                  <c:v>14.3</c:v>
                </c:pt>
                <c:pt idx="1655">
                  <c:v>14.4</c:v>
                </c:pt>
                <c:pt idx="1656">
                  <c:v>14.4</c:v>
                </c:pt>
                <c:pt idx="1657">
                  <c:v>14.4</c:v>
                </c:pt>
                <c:pt idx="1658">
                  <c:v>14.5</c:v>
                </c:pt>
                <c:pt idx="1659">
                  <c:v>14.3</c:v>
                </c:pt>
                <c:pt idx="1660">
                  <c:v>14.4</c:v>
                </c:pt>
                <c:pt idx="1661">
                  <c:v>14.4</c:v>
                </c:pt>
                <c:pt idx="1662">
                  <c:v>14.3</c:v>
                </c:pt>
                <c:pt idx="1663">
                  <c:v>14.3</c:v>
                </c:pt>
                <c:pt idx="1664">
                  <c:v>14.3</c:v>
                </c:pt>
                <c:pt idx="1665">
                  <c:v>14.3</c:v>
                </c:pt>
                <c:pt idx="1666">
                  <c:v>14.5</c:v>
                </c:pt>
                <c:pt idx="1667">
                  <c:v>14.3</c:v>
                </c:pt>
                <c:pt idx="1668">
                  <c:v>14.3</c:v>
                </c:pt>
                <c:pt idx="1669">
                  <c:v>14.3</c:v>
                </c:pt>
                <c:pt idx="1670">
                  <c:v>14.5</c:v>
                </c:pt>
                <c:pt idx="1671">
                  <c:v>14.5</c:v>
                </c:pt>
                <c:pt idx="1672">
                  <c:v>14.4</c:v>
                </c:pt>
                <c:pt idx="1673">
                  <c:v>14.3</c:v>
                </c:pt>
                <c:pt idx="1674">
                  <c:v>14.3</c:v>
                </c:pt>
                <c:pt idx="1675">
                  <c:v>14.3</c:v>
                </c:pt>
                <c:pt idx="1676">
                  <c:v>14.3</c:v>
                </c:pt>
                <c:pt idx="1677">
                  <c:v>14.2</c:v>
                </c:pt>
                <c:pt idx="1678">
                  <c:v>14.4</c:v>
                </c:pt>
                <c:pt idx="1679">
                  <c:v>14.5</c:v>
                </c:pt>
                <c:pt idx="1680">
                  <c:v>14.2</c:v>
                </c:pt>
                <c:pt idx="1681">
                  <c:v>14.4</c:v>
                </c:pt>
                <c:pt idx="1682">
                  <c:v>14.3</c:v>
                </c:pt>
                <c:pt idx="1683">
                  <c:v>14.3</c:v>
                </c:pt>
                <c:pt idx="1684">
                  <c:v>14.1</c:v>
                </c:pt>
                <c:pt idx="1685">
                  <c:v>14.5</c:v>
                </c:pt>
                <c:pt idx="1686">
                  <c:v>14.4</c:v>
                </c:pt>
                <c:pt idx="1687">
                  <c:v>14.3</c:v>
                </c:pt>
                <c:pt idx="1688">
                  <c:v>14.3</c:v>
                </c:pt>
                <c:pt idx="1689">
                  <c:v>14.3</c:v>
                </c:pt>
                <c:pt idx="1690">
                  <c:v>14.3</c:v>
                </c:pt>
                <c:pt idx="1691">
                  <c:v>14.3</c:v>
                </c:pt>
                <c:pt idx="1692">
                  <c:v>14.2</c:v>
                </c:pt>
                <c:pt idx="1693">
                  <c:v>14.2</c:v>
                </c:pt>
                <c:pt idx="1694">
                  <c:v>14.2</c:v>
                </c:pt>
                <c:pt idx="1695">
                  <c:v>14.4</c:v>
                </c:pt>
                <c:pt idx="1696">
                  <c:v>14.5</c:v>
                </c:pt>
                <c:pt idx="1697">
                  <c:v>14.3</c:v>
                </c:pt>
                <c:pt idx="1698">
                  <c:v>14.3</c:v>
                </c:pt>
                <c:pt idx="1699">
                  <c:v>14.3</c:v>
                </c:pt>
                <c:pt idx="1700">
                  <c:v>14.4</c:v>
                </c:pt>
                <c:pt idx="1701">
                  <c:v>14.3</c:v>
                </c:pt>
                <c:pt idx="1702">
                  <c:v>14.3</c:v>
                </c:pt>
                <c:pt idx="1703">
                  <c:v>14.4</c:v>
                </c:pt>
                <c:pt idx="1704">
                  <c:v>14.3</c:v>
                </c:pt>
                <c:pt idx="1705">
                  <c:v>14.3</c:v>
                </c:pt>
                <c:pt idx="1706">
                  <c:v>14.4</c:v>
                </c:pt>
                <c:pt idx="1707">
                  <c:v>14.4</c:v>
                </c:pt>
                <c:pt idx="1708">
                  <c:v>14.4</c:v>
                </c:pt>
                <c:pt idx="1709">
                  <c:v>14.3</c:v>
                </c:pt>
                <c:pt idx="1710">
                  <c:v>14.4</c:v>
                </c:pt>
                <c:pt idx="1711">
                  <c:v>14.4</c:v>
                </c:pt>
                <c:pt idx="1712">
                  <c:v>14.2</c:v>
                </c:pt>
                <c:pt idx="1713">
                  <c:v>14.4</c:v>
                </c:pt>
                <c:pt idx="1714">
                  <c:v>14.5</c:v>
                </c:pt>
                <c:pt idx="1715">
                  <c:v>14.3</c:v>
                </c:pt>
                <c:pt idx="1716">
                  <c:v>14.3</c:v>
                </c:pt>
                <c:pt idx="1717">
                  <c:v>14.2</c:v>
                </c:pt>
                <c:pt idx="1718">
                  <c:v>14.2</c:v>
                </c:pt>
                <c:pt idx="1719">
                  <c:v>14.4</c:v>
                </c:pt>
                <c:pt idx="1720">
                  <c:v>14.3</c:v>
                </c:pt>
                <c:pt idx="1721">
                  <c:v>14.3</c:v>
                </c:pt>
                <c:pt idx="1722">
                  <c:v>14.2</c:v>
                </c:pt>
                <c:pt idx="1723">
                  <c:v>14.2</c:v>
                </c:pt>
                <c:pt idx="1724">
                  <c:v>14.3</c:v>
                </c:pt>
                <c:pt idx="1725">
                  <c:v>14.4</c:v>
                </c:pt>
                <c:pt idx="1726">
                  <c:v>14.3</c:v>
                </c:pt>
                <c:pt idx="1727">
                  <c:v>14.3</c:v>
                </c:pt>
                <c:pt idx="1728">
                  <c:v>14.4</c:v>
                </c:pt>
                <c:pt idx="1729">
                  <c:v>14.3</c:v>
                </c:pt>
                <c:pt idx="1730">
                  <c:v>14.2</c:v>
                </c:pt>
                <c:pt idx="1731">
                  <c:v>14.4</c:v>
                </c:pt>
                <c:pt idx="1732">
                  <c:v>14.3</c:v>
                </c:pt>
                <c:pt idx="1733">
                  <c:v>14.3</c:v>
                </c:pt>
                <c:pt idx="1734">
                  <c:v>14.4</c:v>
                </c:pt>
                <c:pt idx="1735">
                  <c:v>14.4</c:v>
                </c:pt>
                <c:pt idx="1736">
                  <c:v>14.4</c:v>
                </c:pt>
                <c:pt idx="1737">
                  <c:v>14.3</c:v>
                </c:pt>
                <c:pt idx="1738">
                  <c:v>14.3</c:v>
                </c:pt>
                <c:pt idx="1739">
                  <c:v>14.2</c:v>
                </c:pt>
                <c:pt idx="1740">
                  <c:v>14.5</c:v>
                </c:pt>
                <c:pt idx="1741">
                  <c:v>14.3</c:v>
                </c:pt>
                <c:pt idx="1742">
                  <c:v>14.4</c:v>
                </c:pt>
                <c:pt idx="1743">
                  <c:v>14.4</c:v>
                </c:pt>
                <c:pt idx="1744">
                  <c:v>14.4</c:v>
                </c:pt>
                <c:pt idx="1745">
                  <c:v>14.3</c:v>
                </c:pt>
                <c:pt idx="1746">
                  <c:v>14.3</c:v>
                </c:pt>
                <c:pt idx="1747">
                  <c:v>14.4</c:v>
                </c:pt>
                <c:pt idx="1748">
                  <c:v>14.3</c:v>
                </c:pt>
                <c:pt idx="1749">
                  <c:v>14.4</c:v>
                </c:pt>
                <c:pt idx="1750">
                  <c:v>14.3</c:v>
                </c:pt>
                <c:pt idx="1751">
                  <c:v>14.2</c:v>
                </c:pt>
                <c:pt idx="1752">
                  <c:v>14.4</c:v>
                </c:pt>
                <c:pt idx="1753">
                  <c:v>14.3</c:v>
                </c:pt>
                <c:pt idx="1754">
                  <c:v>14.3</c:v>
                </c:pt>
                <c:pt idx="1755">
                  <c:v>14.2</c:v>
                </c:pt>
                <c:pt idx="1756">
                  <c:v>14.5</c:v>
                </c:pt>
                <c:pt idx="1757">
                  <c:v>14.4</c:v>
                </c:pt>
                <c:pt idx="1758">
                  <c:v>14.5</c:v>
                </c:pt>
                <c:pt idx="1759">
                  <c:v>14.1</c:v>
                </c:pt>
                <c:pt idx="1760">
                  <c:v>14.3</c:v>
                </c:pt>
                <c:pt idx="1761">
                  <c:v>14.1</c:v>
                </c:pt>
                <c:pt idx="1762">
                  <c:v>14.3</c:v>
                </c:pt>
                <c:pt idx="1763">
                  <c:v>14.2</c:v>
                </c:pt>
                <c:pt idx="1764">
                  <c:v>14.2</c:v>
                </c:pt>
                <c:pt idx="1765">
                  <c:v>14.3</c:v>
                </c:pt>
                <c:pt idx="1766">
                  <c:v>14.3</c:v>
                </c:pt>
                <c:pt idx="1767">
                  <c:v>14.2</c:v>
                </c:pt>
                <c:pt idx="1768">
                  <c:v>14.3</c:v>
                </c:pt>
                <c:pt idx="1769">
                  <c:v>14.3</c:v>
                </c:pt>
                <c:pt idx="1770">
                  <c:v>14.4</c:v>
                </c:pt>
                <c:pt idx="1771">
                  <c:v>14.3</c:v>
                </c:pt>
                <c:pt idx="1772">
                  <c:v>14.2</c:v>
                </c:pt>
                <c:pt idx="1773">
                  <c:v>14.4</c:v>
                </c:pt>
                <c:pt idx="1774">
                  <c:v>14.5</c:v>
                </c:pt>
                <c:pt idx="1775">
                  <c:v>14.3</c:v>
                </c:pt>
                <c:pt idx="1776">
                  <c:v>14.2</c:v>
                </c:pt>
                <c:pt idx="1777">
                  <c:v>14.3</c:v>
                </c:pt>
                <c:pt idx="1778">
                  <c:v>14.3</c:v>
                </c:pt>
                <c:pt idx="1779">
                  <c:v>14.3</c:v>
                </c:pt>
                <c:pt idx="1780">
                  <c:v>14.4</c:v>
                </c:pt>
                <c:pt idx="1781">
                  <c:v>14.5</c:v>
                </c:pt>
                <c:pt idx="1782">
                  <c:v>14.3</c:v>
                </c:pt>
                <c:pt idx="1783">
                  <c:v>14.4</c:v>
                </c:pt>
                <c:pt idx="1784">
                  <c:v>14.3</c:v>
                </c:pt>
                <c:pt idx="1785">
                  <c:v>14.4</c:v>
                </c:pt>
                <c:pt idx="1786">
                  <c:v>14.3</c:v>
                </c:pt>
                <c:pt idx="1787">
                  <c:v>14.3</c:v>
                </c:pt>
                <c:pt idx="1788">
                  <c:v>14.4</c:v>
                </c:pt>
                <c:pt idx="1789">
                  <c:v>14.4</c:v>
                </c:pt>
                <c:pt idx="1790">
                  <c:v>14.5</c:v>
                </c:pt>
                <c:pt idx="1791">
                  <c:v>14.3</c:v>
                </c:pt>
                <c:pt idx="1792">
                  <c:v>14.4</c:v>
                </c:pt>
                <c:pt idx="1793">
                  <c:v>14.3</c:v>
                </c:pt>
                <c:pt idx="1794">
                  <c:v>14.3</c:v>
                </c:pt>
                <c:pt idx="1795">
                  <c:v>14.3</c:v>
                </c:pt>
                <c:pt idx="1796">
                  <c:v>14.3</c:v>
                </c:pt>
                <c:pt idx="1797">
                  <c:v>14.2</c:v>
                </c:pt>
                <c:pt idx="1798">
                  <c:v>14.1</c:v>
                </c:pt>
                <c:pt idx="1799">
                  <c:v>14.4</c:v>
                </c:pt>
                <c:pt idx="1800">
                  <c:v>14.4</c:v>
                </c:pt>
                <c:pt idx="1801">
                  <c:v>14.3</c:v>
                </c:pt>
                <c:pt idx="1802">
                  <c:v>14.4</c:v>
                </c:pt>
                <c:pt idx="1803">
                  <c:v>14.2</c:v>
                </c:pt>
                <c:pt idx="1804">
                  <c:v>14.2</c:v>
                </c:pt>
                <c:pt idx="1805">
                  <c:v>14.3</c:v>
                </c:pt>
                <c:pt idx="1806">
                  <c:v>14.2</c:v>
                </c:pt>
                <c:pt idx="1807">
                  <c:v>14.2</c:v>
                </c:pt>
                <c:pt idx="1808">
                  <c:v>14.5</c:v>
                </c:pt>
                <c:pt idx="1809">
                  <c:v>14.4</c:v>
                </c:pt>
                <c:pt idx="1810">
                  <c:v>14.4</c:v>
                </c:pt>
                <c:pt idx="1811">
                  <c:v>14.3</c:v>
                </c:pt>
                <c:pt idx="1812">
                  <c:v>14.3</c:v>
                </c:pt>
                <c:pt idx="1813">
                  <c:v>14.4</c:v>
                </c:pt>
                <c:pt idx="1814">
                  <c:v>14.4</c:v>
                </c:pt>
                <c:pt idx="1815">
                  <c:v>14.3</c:v>
                </c:pt>
                <c:pt idx="1816">
                  <c:v>14.3</c:v>
                </c:pt>
                <c:pt idx="1817">
                  <c:v>14.2</c:v>
                </c:pt>
                <c:pt idx="1818">
                  <c:v>14.2</c:v>
                </c:pt>
                <c:pt idx="1819">
                  <c:v>14.3</c:v>
                </c:pt>
                <c:pt idx="1820">
                  <c:v>14.3</c:v>
                </c:pt>
                <c:pt idx="1821">
                  <c:v>14.3</c:v>
                </c:pt>
                <c:pt idx="1822">
                  <c:v>14.5</c:v>
                </c:pt>
                <c:pt idx="1823">
                  <c:v>14.4</c:v>
                </c:pt>
                <c:pt idx="1824">
                  <c:v>14.4</c:v>
                </c:pt>
                <c:pt idx="1825">
                  <c:v>14.4</c:v>
                </c:pt>
                <c:pt idx="1826">
                  <c:v>14.3</c:v>
                </c:pt>
                <c:pt idx="1827">
                  <c:v>14.3</c:v>
                </c:pt>
                <c:pt idx="1828">
                  <c:v>14.2</c:v>
                </c:pt>
                <c:pt idx="1829">
                  <c:v>14.5</c:v>
                </c:pt>
                <c:pt idx="1830">
                  <c:v>14.2</c:v>
                </c:pt>
                <c:pt idx="1831">
                  <c:v>14.5</c:v>
                </c:pt>
                <c:pt idx="1832">
                  <c:v>14.1</c:v>
                </c:pt>
                <c:pt idx="1833">
                  <c:v>14.3</c:v>
                </c:pt>
                <c:pt idx="1834">
                  <c:v>14.5</c:v>
                </c:pt>
                <c:pt idx="1835">
                  <c:v>14.4</c:v>
                </c:pt>
                <c:pt idx="1836">
                  <c:v>14.2</c:v>
                </c:pt>
                <c:pt idx="1837">
                  <c:v>14.3</c:v>
                </c:pt>
                <c:pt idx="1838">
                  <c:v>14.3</c:v>
                </c:pt>
                <c:pt idx="1839">
                  <c:v>14.4</c:v>
                </c:pt>
                <c:pt idx="1840">
                  <c:v>14.4</c:v>
                </c:pt>
                <c:pt idx="1841">
                  <c:v>14.3</c:v>
                </c:pt>
                <c:pt idx="1842">
                  <c:v>14.2</c:v>
                </c:pt>
                <c:pt idx="1843">
                  <c:v>14.5</c:v>
                </c:pt>
                <c:pt idx="1844">
                  <c:v>14.3</c:v>
                </c:pt>
                <c:pt idx="1845">
                  <c:v>14.4</c:v>
                </c:pt>
                <c:pt idx="1846">
                  <c:v>14.2</c:v>
                </c:pt>
                <c:pt idx="1847">
                  <c:v>14.5</c:v>
                </c:pt>
                <c:pt idx="1848">
                  <c:v>14.3</c:v>
                </c:pt>
                <c:pt idx="1849">
                  <c:v>14.4</c:v>
                </c:pt>
                <c:pt idx="1850">
                  <c:v>14.2</c:v>
                </c:pt>
                <c:pt idx="1851">
                  <c:v>14.3</c:v>
                </c:pt>
                <c:pt idx="1852">
                  <c:v>14.3</c:v>
                </c:pt>
                <c:pt idx="1853">
                  <c:v>14.4</c:v>
                </c:pt>
                <c:pt idx="1854">
                  <c:v>14.4</c:v>
                </c:pt>
                <c:pt idx="1855">
                  <c:v>14.4</c:v>
                </c:pt>
                <c:pt idx="1856">
                  <c:v>14.2</c:v>
                </c:pt>
                <c:pt idx="1857">
                  <c:v>14.4</c:v>
                </c:pt>
                <c:pt idx="1858">
                  <c:v>14.3</c:v>
                </c:pt>
                <c:pt idx="1859">
                  <c:v>14.4</c:v>
                </c:pt>
                <c:pt idx="1860">
                  <c:v>14.3</c:v>
                </c:pt>
                <c:pt idx="1861">
                  <c:v>14.4</c:v>
                </c:pt>
                <c:pt idx="1862">
                  <c:v>14.2</c:v>
                </c:pt>
                <c:pt idx="1863">
                  <c:v>14.3</c:v>
                </c:pt>
                <c:pt idx="1864">
                  <c:v>14.4</c:v>
                </c:pt>
                <c:pt idx="1865">
                  <c:v>14.3</c:v>
                </c:pt>
                <c:pt idx="1866">
                  <c:v>14.3</c:v>
                </c:pt>
                <c:pt idx="1867">
                  <c:v>14.3</c:v>
                </c:pt>
                <c:pt idx="1868">
                  <c:v>14.4</c:v>
                </c:pt>
                <c:pt idx="1869">
                  <c:v>14.4</c:v>
                </c:pt>
                <c:pt idx="1870">
                  <c:v>14.3</c:v>
                </c:pt>
                <c:pt idx="1871">
                  <c:v>14.3</c:v>
                </c:pt>
                <c:pt idx="1872">
                  <c:v>14.3</c:v>
                </c:pt>
                <c:pt idx="1873">
                  <c:v>14.3</c:v>
                </c:pt>
                <c:pt idx="1874">
                  <c:v>14.4</c:v>
                </c:pt>
                <c:pt idx="1875">
                  <c:v>14.4</c:v>
                </c:pt>
                <c:pt idx="1876">
                  <c:v>14.4</c:v>
                </c:pt>
                <c:pt idx="1877">
                  <c:v>14.4</c:v>
                </c:pt>
                <c:pt idx="1878">
                  <c:v>14.4</c:v>
                </c:pt>
                <c:pt idx="1879">
                  <c:v>14.4</c:v>
                </c:pt>
                <c:pt idx="1880">
                  <c:v>14.2</c:v>
                </c:pt>
                <c:pt idx="1881">
                  <c:v>14.3</c:v>
                </c:pt>
                <c:pt idx="1882">
                  <c:v>14.4</c:v>
                </c:pt>
                <c:pt idx="1883">
                  <c:v>14.3</c:v>
                </c:pt>
                <c:pt idx="1884">
                  <c:v>14.3</c:v>
                </c:pt>
                <c:pt idx="1885">
                  <c:v>14.4</c:v>
                </c:pt>
                <c:pt idx="1886">
                  <c:v>14.3</c:v>
                </c:pt>
                <c:pt idx="1887">
                  <c:v>14.3</c:v>
                </c:pt>
                <c:pt idx="1888">
                  <c:v>14.4</c:v>
                </c:pt>
                <c:pt idx="1889">
                  <c:v>14.5</c:v>
                </c:pt>
                <c:pt idx="1890">
                  <c:v>14.4</c:v>
                </c:pt>
                <c:pt idx="1891">
                  <c:v>14.5</c:v>
                </c:pt>
                <c:pt idx="1892">
                  <c:v>14.4</c:v>
                </c:pt>
                <c:pt idx="1893">
                  <c:v>14.3</c:v>
                </c:pt>
                <c:pt idx="1894">
                  <c:v>14.4</c:v>
                </c:pt>
                <c:pt idx="1895">
                  <c:v>14.5</c:v>
                </c:pt>
                <c:pt idx="1896">
                  <c:v>14.4</c:v>
                </c:pt>
                <c:pt idx="1897">
                  <c:v>14.4</c:v>
                </c:pt>
                <c:pt idx="1898">
                  <c:v>14.3</c:v>
                </c:pt>
                <c:pt idx="1899">
                  <c:v>14.3</c:v>
                </c:pt>
                <c:pt idx="1900">
                  <c:v>14.4</c:v>
                </c:pt>
                <c:pt idx="1901">
                  <c:v>14.3</c:v>
                </c:pt>
                <c:pt idx="1902">
                  <c:v>14.2</c:v>
                </c:pt>
                <c:pt idx="1903">
                  <c:v>14.3</c:v>
                </c:pt>
                <c:pt idx="1904">
                  <c:v>14.4</c:v>
                </c:pt>
                <c:pt idx="1905">
                  <c:v>14.3</c:v>
                </c:pt>
                <c:pt idx="1906">
                  <c:v>14.2</c:v>
                </c:pt>
                <c:pt idx="1907">
                  <c:v>14.3</c:v>
                </c:pt>
                <c:pt idx="1908">
                  <c:v>14.5</c:v>
                </c:pt>
                <c:pt idx="1909">
                  <c:v>14.2</c:v>
                </c:pt>
                <c:pt idx="1910">
                  <c:v>14.4</c:v>
                </c:pt>
                <c:pt idx="1911">
                  <c:v>14.3</c:v>
                </c:pt>
                <c:pt idx="1912">
                  <c:v>14.3</c:v>
                </c:pt>
                <c:pt idx="1913">
                  <c:v>14.4</c:v>
                </c:pt>
                <c:pt idx="1914">
                  <c:v>14.4</c:v>
                </c:pt>
                <c:pt idx="1915">
                  <c:v>14.3</c:v>
                </c:pt>
                <c:pt idx="1916">
                  <c:v>14.3</c:v>
                </c:pt>
                <c:pt idx="1917">
                  <c:v>14.2</c:v>
                </c:pt>
                <c:pt idx="1918">
                  <c:v>14.2</c:v>
                </c:pt>
                <c:pt idx="1919">
                  <c:v>14.3</c:v>
                </c:pt>
                <c:pt idx="1920">
                  <c:v>14.3</c:v>
                </c:pt>
                <c:pt idx="1921">
                  <c:v>14.3</c:v>
                </c:pt>
                <c:pt idx="1922">
                  <c:v>14.3</c:v>
                </c:pt>
                <c:pt idx="1923">
                  <c:v>14.2</c:v>
                </c:pt>
                <c:pt idx="1924">
                  <c:v>14.3</c:v>
                </c:pt>
                <c:pt idx="1925">
                  <c:v>14.2</c:v>
                </c:pt>
                <c:pt idx="1926">
                  <c:v>14.3</c:v>
                </c:pt>
                <c:pt idx="1927">
                  <c:v>14.3</c:v>
                </c:pt>
                <c:pt idx="1928">
                  <c:v>14.4</c:v>
                </c:pt>
                <c:pt idx="1929">
                  <c:v>14.3</c:v>
                </c:pt>
                <c:pt idx="1930">
                  <c:v>14.4</c:v>
                </c:pt>
                <c:pt idx="1931">
                  <c:v>14.3</c:v>
                </c:pt>
                <c:pt idx="1932">
                  <c:v>14.3</c:v>
                </c:pt>
                <c:pt idx="1933">
                  <c:v>14.3</c:v>
                </c:pt>
                <c:pt idx="1934">
                  <c:v>14.3</c:v>
                </c:pt>
                <c:pt idx="1935">
                  <c:v>14.3</c:v>
                </c:pt>
                <c:pt idx="1936">
                  <c:v>14.4</c:v>
                </c:pt>
                <c:pt idx="1937">
                  <c:v>14.4</c:v>
                </c:pt>
                <c:pt idx="1938">
                  <c:v>14.3</c:v>
                </c:pt>
                <c:pt idx="1939">
                  <c:v>14.3</c:v>
                </c:pt>
                <c:pt idx="1940">
                  <c:v>14.3</c:v>
                </c:pt>
                <c:pt idx="1941">
                  <c:v>14.3</c:v>
                </c:pt>
                <c:pt idx="1942">
                  <c:v>14.4</c:v>
                </c:pt>
                <c:pt idx="1943">
                  <c:v>14.4</c:v>
                </c:pt>
                <c:pt idx="1944">
                  <c:v>14.3</c:v>
                </c:pt>
                <c:pt idx="1945">
                  <c:v>14.4</c:v>
                </c:pt>
                <c:pt idx="1946">
                  <c:v>14.3</c:v>
                </c:pt>
                <c:pt idx="1947">
                  <c:v>14.3</c:v>
                </c:pt>
                <c:pt idx="1948">
                  <c:v>14.4</c:v>
                </c:pt>
                <c:pt idx="1949">
                  <c:v>14.3</c:v>
                </c:pt>
                <c:pt idx="1950">
                  <c:v>14.3</c:v>
                </c:pt>
                <c:pt idx="1951">
                  <c:v>14.2</c:v>
                </c:pt>
                <c:pt idx="1952">
                  <c:v>14.3</c:v>
                </c:pt>
                <c:pt idx="1953">
                  <c:v>14.3</c:v>
                </c:pt>
                <c:pt idx="1954">
                  <c:v>14.3</c:v>
                </c:pt>
                <c:pt idx="1955">
                  <c:v>14.3</c:v>
                </c:pt>
                <c:pt idx="1956">
                  <c:v>14.2</c:v>
                </c:pt>
                <c:pt idx="1957">
                  <c:v>14.3</c:v>
                </c:pt>
                <c:pt idx="1958">
                  <c:v>14.4</c:v>
                </c:pt>
                <c:pt idx="1959">
                  <c:v>14.3</c:v>
                </c:pt>
                <c:pt idx="1960">
                  <c:v>14.3</c:v>
                </c:pt>
                <c:pt idx="1961">
                  <c:v>14.3</c:v>
                </c:pt>
                <c:pt idx="1962">
                  <c:v>14.3</c:v>
                </c:pt>
                <c:pt idx="1963">
                  <c:v>14.3</c:v>
                </c:pt>
                <c:pt idx="1964">
                  <c:v>14.2</c:v>
                </c:pt>
                <c:pt idx="1965">
                  <c:v>14.3</c:v>
                </c:pt>
                <c:pt idx="1966">
                  <c:v>14.3</c:v>
                </c:pt>
                <c:pt idx="1967">
                  <c:v>14.3</c:v>
                </c:pt>
                <c:pt idx="1968">
                  <c:v>14.3</c:v>
                </c:pt>
                <c:pt idx="1969">
                  <c:v>14.3</c:v>
                </c:pt>
                <c:pt idx="1970">
                  <c:v>14.2</c:v>
                </c:pt>
                <c:pt idx="1971">
                  <c:v>14.2</c:v>
                </c:pt>
                <c:pt idx="1972">
                  <c:v>14.3</c:v>
                </c:pt>
                <c:pt idx="1973">
                  <c:v>14.4</c:v>
                </c:pt>
                <c:pt idx="1974">
                  <c:v>14.3</c:v>
                </c:pt>
                <c:pt idx="1975">
                  <c:v>14.2</c:v>
                </c:pt>
                <c:pt idx="1976">
                  <c:v>14.3</c:v>
                </c:pt>
                <c:pt idx="1977">
                  <c:v>14.2</c:v>
                </c:pt>
                <c:pt idx="1978">
                  <c:v>14.3</c:v>
                </c:pt>
                <c:pt idx="1979">
                  <c:v>14.3</c:v>
                </c:pt>
                <c:pt idx="1980">
                  <c:v>14.2</c:v>
                </c:pt>
                <c:pt idx="1981">
                  <c:v>14.4</c:v>
                </c:pt>
                <c:pt idx="1982">
                  <c:v>14.3</c:v>
                </c:pt>
                <c:pt idx="1983">
                  <c:v>14.3</c:v>
                </c:pt>
                <c:pt idx="1984">
                  <c:v>14.2</c:v>
                </c:pt>
                <c:pt idx="1985">
                  <c:v>14.2</c:v>
                </c:pt>
                <c:pt idx="1986">
                  <c:v>14.3</c:v>
                </c:pt>
                <c:pt idx="1987">
                  <c:v>14.3</c:v>
                </c:pt>
                <c:pt idx="1988">
                  <c:v>14.3</c:v>
                </c:pt>
                <c:pt idx="1989">
                  <c:v>14.2</c:v>
                </c:pt>
                <c:pt idx="1990">
                  <c:v>14.3</c:v>
                </c:pt>
                <c:pt idx="1991">
                  <c:v>14.3</c:v>
                </c:pt>
                <c:pt idx="1992">
                  <c:v>14.2</c:v>
                </c:pt>
                <c:pt idx="1993">
                  <c:v>14.2</c:v>
                </c:pt>
                <c:pt idx="1994">
                  <c:v>14.3</c:v>
                </c:pt>
                <c:pt idx="1995">
                  <c:v>14.2</c:v>
                </c:pt>
                <c:pt idx="1996">
                  <c:v>14.3</c:v>
                </c:pt>
                <c:pt idx="1997">
                  <c:v>14.2</c:v>
                </c:pt>
                <c:pt idx="1998">
                  <c:v>14.3</c:v>
                </c:pt>
                <c:pt idx="1999">
                  <c:v>14.2</c:v>
                </c:pt>
                <c:pt idx="2000">
                  <c:v>14.2</c:v>
                </c:pt>
              </c:numCache>
            </c:numRef>
          </c:val>
          <c:smooth val="0"/>
        </c:ser>
        <c:ser>
          <c:idx val="1"/>
          <c:order val="1"/>
          <c:tx>
            <c:strRef>
              <c:f>Sheet1!$D$3</c:f>
              <c:strCache>
                <c:ptCount val="1"/>
                <c:pt idx="0">
                  <c:v>変更ありmax</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Sheet1!$D$4:$D$2004</c:f>
              <c:numCache>
                <c:formatCode>General</c:formatCode>
                <c:ptCount val="2001"/>
                <c:pt idx="0">
                  <c:v>42.2</c:v>
                </c:pt>
                <c:pt idx="1">
                  <c:v>40.2</c:v>
                </c:pt>
                <c:pt idx="2">
                  <c:v>41.4</c:v>
                </c:pt>
                <c:pt idx="3">
                  <c:v>40.7</c:v>
                </c:pt>
                <c:pt idx="4">
                  <c:v>39.6</c:v>
                </c:pt>
                <c:pt idx="5">
                  <c:v>40.3</c:v>
                </c:pt>
                <c:pt idx="6">
                  <c:v>40.6</c:v>
                </c:pt>
                <c:pt idx="7">
                  <c:v>38.8</c:v>
                </c:pt>
                <c:pt idx="8">
                  <c:v>39.0</c:v>
                </c:pt>
                <c:pt idx="9">
                  <c:v>38.8</c:v>
                </c:pt>
                <c:pt idx="10">
                  <c:v>38.2</c:v>
                </c:pt>
                <c:pt idx="11">
                  <c:v>38.0</c:v>
                </c:pt>
                <c:pt idx="12">
                  <c:v>39.1</c:v>
                </c:pt>
                <c:pt idx="13">
                  <c:v>37.8</c:v>
                </c:pt>
                <c:pt idx="14">
                  <c:v>38.6</c:v>
                </c:pt>
                <c:pt idx="15">
                  <c:v>38.1</c:v>
                </c:pt>
                <c:pt idx="16">
                  <c:v>38.5</c:v>
                </c:pt>
                <c:pt idx="17">
                  <c:v>36.4</c:v>
                </c:pt>
                <c:pt idx="18">
                  <c:v>36.6</c:v>
                </c:pt>
                <c:pt idx="19">
                  <c:v>37.3</c:v>
                </c:pt>
                <c:pt idx="20">
                  <c:v>37.0</c:v>
                </c:pt>
                <c:pt idx="21">
                  <c:v>35.4</c:v>
                </c:pt>
                <c:pt idx="22">
                  <c:v>38.0</c:v>
                </c:pt>
                <c:pt idx="23">
                  <c:v>36.9</c:v>
                </c:pt>
                <c:pt idx="24">
                  <c:v>35.0</c:v>
                </c:pt>
                <c:pt idx="25">
                  <c:v>35.6</c:v>
                </c:pt>
                <c:pt idx="26">
                  <c:v>35.6</c:v>
                </c:pt>
                <c:pt idx="27">
                  <c:v>35.5</c:v>
                </c:pt>
                <c:pt idx="28">
                  <c:v>36.4</c:v>
                </c:pt>
                <c:pt idx="29">
                  <c:v>36.2</c:v>
                </c:pt>
                <c:pt idx="30">
                  <c:v>35.6</c:v>
                </c:pt>
                <c:pt idx="31">
                  <c:v>35.8</c:v>
                </c:pt>
                <c:pt idx="32">
                  <c:v>34.6</c:v>
                </c:pt>
                <c:pt idx="33">
                  <c:v>34.7</c:v>
                </c:pt>
                <c:pt idx="34">
                  <c:v>33.2</c:v>
                </c:pt>
                <c:pt idx="35">
                  <c:v>34.5</c:v>
                </c:pt>
                <c:pt idx="36">
                  <c:v>34.8</c:v>
                </c:pt>
                <c:pt idx="37">
                  <c:v>36.0</c:v>
                </c:pt>
                <c:pt idx="38">
                  <c:v>35.7</c:v>
                </c:pt>
                <c:pt idx="39">
                  <c:v>35.6</c:v>
                </c:pt>
                <c:pt idx="40">
                  <c:v>33.0</c:v>
                </c:pt>
                <c:pt idx="41">
                  <c:v>34.1</c:v>
                </c:pt>
                <c:pt idx="42">
                  <c:v>34.1</c:v>
                </c:pt>
                <c:pt idx="43">
                  <c:v>34.8</c:v>
                </c:pt>
                <c:pt idx="44">
                  <c:v>34.4</c:v>
                </c:pt>
                <c:pt idx="45">
                  <c:v>34.8</c:v>
                </c:pt>
                <c:pt idx="46">
                  <c:v>33.9</c:v>
                </c:pt>
                <c:pt idx="47">
                  <c:v>33.1</c:v>
                </c:pt>
                <c:pt idx="48">
                  <c:v>34.1</c:v>
                </c:pt>
                <c:pt idx="49">
                  <c:v>34.4</c:v>
                </c:pt>
                <c:pt idx="50">
                  <c:v>34.5</c:v>
                </c:pt>
                <c:pt idx="51">
                  <c:v>33.1</c:v>
                </c:pt>
                <c:pt idx="52">
                  <c:v>32.9</c:v>
                </c:pt>
                <c:pt idx="53">
                  <c:v>32.8</c:v>
                </c:pt>
                <c:pt idx="54">
                  <c:v>33.4</c:v>
                </c:pt>
                <c:pt idx="55">
                  <c:v>33.3</c:v>
                </c:pt>
                <c:pt idx="56">
                  <c:v>33.5</c:v>
                </c:pt>
                <c:pt idx="57">
                  <c:v>33.0</c:v>
                </c:pt>
                <c:pt idx="58">
                  <c:v>32.4</c:v>
                </c:pt>
                <c:pt idx="59">
                  <c:v>32.7</c:v>
                </c:pt>
                <c:pt idx="60">
                  <c:v>34.2</c:v>
                </c:pt>
                <c:pt idx="61">
                  <c:v>34.2</c:v>
                </c:pt>
                <c:pt idx="62">
                  <c:v>33.4</c:v>
                </c:pt>
                <c:pt idx="63">
                  <c:v>32.5</c:v>
                </c:pt>
                <c:pt idx="64">
                  <c:v>31.6</c:v>
                </c:pt>
                <c:pt idx="65">
                  <c:v>31.5</c:v>
                </c:pt>
                <c:pt idx="66">
                  <c:v>33.3</c:v>
                </c:pt>
                <c:pt idx="67">
                  <c:v>32.8</c:v>
                </c:pt>
                <c:pt idx="68">
                  <c:v>32.6</c:v>
                </c:pt>
                <c:pt idx="69">
                  <c:v>31.9</c:v>
                </c:pt>
                <c:pt idx="70">
                  <c:v>32.6</c:v>
                </c:pt>
                <c:pt idx="71">
                  <c:v>32.4</c:v>
                </c:pt>
                <c:pt idx="72">
                  <c:v>31.7</c:v>
                </c:pt>
                <c:pt idx="73">
                  <c:v>31.3</c:v>
                </c:pt>
                <c:pt idx="74">
                  <c:v>32.0</c:v>
                </c:pt>
                <c:pt idx="75">
                  <c:v>31.8</c:v>
                </c:pt>
                <c:pt idx="76">
                  <c:v>31.2</c:v>
                </c:pt>
                <c:pt idx="77">
                  <c:v>33.7</c:v>
                </c:pt>
                <c:pt idx="78">
                  <c:v>30.9</c:v>
                </c:pt>
                <c:pt idx="79">
                  <c:v>32.5</c:v>
                </c:pt>
                <c:pt idx="80">
                  <c:v>31.4</c:v>
                </c:pt>
                <c:pt idx="81">
                  <c:v>31.3</c:v>
                </c:pt>
                <c:pt idx="82">
                  <c:v>31.3</c:v>
                </c:pt>
                <c:pt idx="83">
                  <c:v>30.6</c:v>
                </c:pt>
                <c:pt idx="84">
                  <c:v>30.7</c:v>
                </c:pt>
                <c:pt idx="85">
                  <c:v>30.2</c:v>
                </c:pt>
                <c:pt idx="86">
                  <c:v>30.8</c:v>
                </c:pt>
                <c:pt idx="87">
                  <c:v>30.7</c:v>
                </c:pt>
                <c:pt idx="88">
                  <c:v>31.8</c:v>
                </c:pt>
                <c:pt idx="89">
                  <c:v>30.6</c:v>
                </c:pt>
                <c:pt idx="90">
                  <c:v>31.5</c:v>
                </c:pt>
                <c:pt idx="91">
                  <c:v>31.6</c:v>
                </c:pt>
                <c:pt idx="92">
                  <c:v>32.3</c:v>
                </c:pt>
                <c:pt idx="93">
                  <c:v>31.3</c:v>
                </c:pt>
                <c:pt idx="94">
                  <c:v>31.1</c:v>
                </c:pt>
                <c:pt idx="95">
                  <c:v>29.9</c:v>
                </c:pt>
                <c:pt idx="96">
                  <c:v>30.1</c:v>
                </c:pt>
                <c:pt idx="97">
                  <c:v>31.0</c:v>
                </c:pt>
                <c:pt idx="98">
                  <c:v>31.3</c:v>
                </c:pt>
                <c:pt idx="99">
                  <c:v>30.9</c:v>
                </c:pt>
                <c:pt idx="100">
                  <c:v>30.7</c:v>
                </c:pt>
                <c:pt idx="101">
                  <c:v>30.2</c:v>
                </c:pt>
                <c:pt idx="102">
                  <c:v>31.2</c:v>
                </c:pt>
                <c:pt idx="103">
                  <c:v>30.9</c:v>
                </c:pt>
                <c:pt idx="104">
                  <c:v>29.9</c:v>
                </c:pt>
                <c:pt idx="105">
                  <c:v>31.2</c:v>
                </c:pt>
                <c:pt idx="106">
                  <c:v>29.5</c:v>
                </c:pt>
                <c:pt idx="107">
                  <c:v>29.8</c:v>
                </c:pt>
                <c:pt idx="108">
                  <c:v>30.7</c:v>
                </c:pt>
                <c:pt idx="109">
                  <c:v>29.4</c:v>
                </c:pt>
                <c:pt idx="110">
                  <c:v>30.8</c:v>
                </c:pt>
                <c:pt idx="111">
                  <c:v>29.5</c:v>
                </c:pt>
                <c:pt idx="112">
                  <c:v>29.8</c:v>
                </c:pt>
                <c:pt idx="113">
                  <c:v>29.6</c:v>
                </c:pt>
                <c:pt idx="114">
                  <c:v>29.3</c:v>
                </c:pt>
                <c:pt idx="115">
                  <c:v>29.5</c:v>
                </c:pt>
                <c:pt idx="116">
                  <c:v>30.2</c:v>
                </c:pt>
                <c:pt idx="117">
                  <c:v>29.7</c:v>
                </c:pt>
                <c:pt idx="118">
                  <c:v>30.5</c:v>
                </c:pt>
                <c:pt idx="119">
                  <c:v>29.4</c:v>
                </c:pt>
                <c:pt idx="120">
                  <c:v>30.3</c:v>
                </c:pt>
                <c:pt idx="121">
                  <c:v>29.6</c:v>
                </c:pt>
                <c:pt idx="122">
                  <c:v>29.3</c:v>
                </c:pt>
                <c:pt idx="123">
                  <c:v>29.0</c:v>
                </c:pt>
                <c:pt idx="124">
                  <c:v>29.4</c:v>
                </c:pt>
                <c:pt idx="125">
                  <c:v>29.6</c:v>
                </c:pt>
                <c:pt idx="126">
                  <c:v>29.9</c:v>
                </c:pt>
                <c:pt idx="127">
                  <c:v>30.5</c:v>
                </c:pt>
                <c:pt idx="128">
                  <c:v>28.5</c:v>
                </c:pt>
                <c:pt idx="129">
                  <c:v>30.5</c:v>
                </c:pt>
                <c:pt idx="130">
                  <c:v>29.9</c:v>
                </c:pt>
                <c:pt idx="131">
                  <c:v>29.4</c:v>
                </c:pt>
                <c:pt idx="132">
                  <c:v>29.6</c:v>
                </c:pt>
                <c:pt idx="133">
                  <c:v>29.1</c:v>
                </c:pt>
                <c:pt idx="134">
                  <c:v>29.9</c:v>
                </c:pt>
                <c:pt idx="135">
                  <c:v>29.0</c:v>
                </c:pt>
                <c:pt idx="136">
                  <c:v>29.0</c:v>
                </c:pt>
                <c:pt idx="137">
                  <c:v>29.3</c:v>
                </c:pt>
                <c:pt idx="138">
                  <c:v>28.9</c:v>
                </c:pt>
                <c:pt idx="139">
                  <c:v>29.1</c:v>
                </c:pt>
                <c:pt idx="140">
                  <c:v>29.9</c:v>
                </c:pt>
                <c:pt idx="141">
                  <c:v>28.2</c:v>
                </c:pt>
                <c:pt idx="142">
                  <c:v>28.4</c:v>
                </c:pt>
                <c:pt idx="143">
                  <c:v>29.7</c:v>
                </c:pt>
                <c:pt idx="144">
                  <c:v>28.8</c:v>
                </c:pt>
                <c:pt idx="145">
                  <c:v>28.6</c:v>
                </c:pt>
                <c:pt idx="146">
                  <c:v>28.3</c:v>
                </c:pt>
                <c:pt idx="147">
                  <c:v>28.8</c:v>
                </c:pt>
                <c:pt idx="148">
                  <c:v>29.2</c:v>
                </c:pt>
                <c:pt idx="149">
                  <c:v>29.7</c:v>
                </c:pt>
                <c:pt idx="150">
                  <c:v>28.2</c:v>
                </c:pt>
                <c:pt idx="151">
                  <c:v>28.7</c:v>
                </c:pt>
                <c:pt idx="152">
                  <c:v>28.9</c:v>
                </c:pt>
                <c:pt idx="153">
                  <c:v>27.8</c:v>
                </c:pt>
                <c:pt idx="154">
                  <c:v>29.1</c:v>
                </c:pt>
                <c:pt idx="155">
                  <c:v>27.9</c:v>
                </c:pt>
                <c:pt idx="156">
                  <c:v>27.6</c:v>
                </c:pt>
                <c:pt idx="157">
                  <c:v>28.6</c:v>
                </c:pt>
                <c:pt idx="158">
                  <c:v>27.9</c:v>
                </c:pt>
                <c:pt idx="159">
                  <c:v>28.8</c:v>
                </c:pt>
                <c:pt idx="160">
                  <c:v>28.4</c:v>
                </c:pt>
                <c:pt idx="161">
                  <c:v>28.0</c:v>
                </c:pt>
                <c:pt idx="162">
                  <c:v>28.2</c:v>
                </c:pt>
                <c:pt idx="163">
                  <c:v>28.3</c:v>
                </c:pt>
                <c:pt idx="164">
                  <c:v>28.4</c:v>
                </c:pt>
                <c:pt idx="165">
                  <c:v>27.7</c:v>
                </c:pt>
                <c:pt idx="166">
                  <c:v>29.4</c:v>
                </c:pt>
                <c:pt idx="167">
                  <c:v>28.3</c:v>
                </c:pt>
                <c:pt idx="168">
                  <c:v>28.0</c:v>
                </c:pt>
                <c:pt idx="169">
                  <c:v>28.4</c:v>
                </c:pt>
                <c:pt idx="170">
                  <c:v>27.4</c:v>
                </c:pt>
                <c:pt idx="171">
                  <c:v>28.5</c:v>
                </c:pt>
                <c:pt idx="172">
                  <c:v>29.3</c:v>
                </c:pt>
                <c:pt idx="173">
                  <c:v>28.3</c:v>
                </c:pt>
                <c:pt idx="174">
                  <c:v>29.1</c:v>
                </c:pt>
                <c:pt idx="175">
                  <c:v>28.7</c:v>
                </c:pt>
                <c:pt idx="176">
                  <c:v>27.5</c:v>
                </c:pt>
                <c:pt idx="177">
                  <c:v>28.0</c:v>
                </c:pt>
                <c:pt idx="178">
                  <c:v>28.1</c:v>
                </c:pt>
                <c:pt idx="179">
                  <c:v>29.2</c:v>
                </c:pt>
                <c:pt idx="180">
                  <c:v>28.2</c:v>
                </c:pt>
                <c:pt idx="181">
                  <c:v>28.6</c:v>
                </c:pt>
                <c:pt idx="182">
                  <c:v>28.6</c:v>
                </c:pt>
                <c:pt idx="183">
                  <c:v>28.9</c:v>
                </c:pt>
                <c:pt idx="184">
                  <c:v>28.2</c:v>
                </c:pt>
                <c:pt idx="185">
                  <c:v>27.6</c:v>
                </c:pt>
                <c:pt idx="186">
                  <c:v>27.3</c:v>
                </c:pt>
                <c:pt idx="187">
                  <c:v>28.6</c:v>
                </c:pt>
                <c:pt idx="188">
                  <c:v>27.5</c:v>
                </c:pt>
                <c:pt idx="189">
                  <c:v>28.6</c:v>
                </c:pt>
                <c:pt idx="190">
                  <c:v>27.8</c:v>
                </c:pt>
                <c:pt idx="191">
                  <c:v>28.1</c:v>
                </c:pt>
                <c:pt idx="192">
                  <c:v>27.9</c:v>
                </c:pt>
                <c:pt idx="193">
                  <c:v>28.4</c:v>
                </c:pt>
                <c:pt idx="194">
                  <c:v>28.4</c:v>
                </c:pt>
                <c:pt idx="195">
                  <c:v>27.8</c:v>
                </c:pt>
                <c:pt idx="196">
                  <c:v>28.9</c:v>
                </c:pt>
                <c:pt idx="197">
                  <c:v>27.8</c:v>
                </c:pt>
                <c:pt idx="198">
                  <c:v>27.7</c:v>
                </c:pt>
                <c:pt idx="199">
                  <c:v>28.2</c:v>
                </c:pt>
                <c:pt idx="200">
                  <c:v>28.1</c:v>
                </c:pt>
                <c:pt idx="201">
                  <c:v>28.5</c:v>
                </c:pt>
                <c:pt idx="202">
                  <c:v>26.8</c:v>
                </c:pt>
                <c:pt idx="203">
                  <c:v>27.4</c:v>
                </c:pt>
                <c:pt idx="204">
                  <c:v>28.1</c:v>
                </c:pt>
                <c:pt idx="205">
                  <c:v>27.9</c:v>
                </c:pt>
                <c:pt idx="206">
                  <c:v>28.1</c:v>
                </c:pt>
                <c:pt idx="207">
                  <c:v>27.6</c:v>
                </c:pt>
                <c:pt idx="208">
                  <c:v>27.8</c:v>
                </c:pt>
                <c:pt idx="209">
                  <c:v>28.1</c:v>
                </c:pt>
                <c:pt idx="210">
                  <c:v>28.1</c:v>
                </c:pt>
                <c:pt idx="211">
                  <c:v>28.2</c:v>
                </c:pt>
                <c:pt idx="212">
                  <c:v>27.2</c:v>
                </c:pt>
                <c:pt idx="213">
                  <c:v>28.0</c:v>
                </c:pt>
                <c:pt idx="214">
                  <c:v>27.2</c:v>
                </c:pt>
                <c:pt idx="215">
                  <c:v>27.7</c:v>
                </c:pt>
                <c:pt idx="216">
                  <c:v>27.1</c:v>
                </c:pt>
                <c:pt idx="217">
                  <c:v>28.0</c:v>
                </c:pt>
                <c:pt idx="218">
                  <c:v>27.6</c:v>
                </c:pt>
                <c:pt idx="219">
                  <c:v>27.9</c:v>
                </c:pt>
                <c:pt idx="220">
                  <c:v>28.3</c:v>
                </c:pt>
                <c:pt idx="221">
                  <c:v>27.4</c:v>
                </c:pt>
                <c:pt idx="222">
                  <c:v>28.0</c:v>
                </c:pt>
                <c:pt idx="223">
                  <c:v>27.8</c:v>
                </c:pt>
                <c:pt idx="224">
                  <c:v>27.6</c:v>
                </c:pt>
                <c:pt idx="225">
                  <c:v>26.4</c:v>
                </c:pt>
                <c:pt idx="226">
                  <c:v>27.2</c:v>
                </c:pt>
                <c:pt idx="227">
                  <c:v>26.7</c:v>
                </c:pt>
                <c:pt idx="228">
                  <c:v>28.0</c:v>
                </c:pt>
                <c:pt idx="229">
                  <c:v>27.1</c:v>
                </c:pt>
                <c:pt idx="230">
                  <c:v>27.7</c:v>
                </c:pt>
                <c:pt idx="231">
                  <c:v>27.0</c:v>
                </c:pt>
                <c:pt idx="232">
                  <c:v>27.3</c:v>
                </c:pt>
                <c:pt idx="233">
                  <c:v>27.0</c:v>
                </c:pt>
                <c:pt idx="234">
                  <c:v>28.5</c:v>
                </c:pt>
                <c:pt idx="235">
                  <c:v>27.0</c:v>
                </c:pt>
                <c:pt idx="236">
                  <c:v>26.3</c:v>
                </c:pt>
                <c:pt idx="237">
                  <c:v>27.1</c:v>
                </c:pt>
                <c:pt idx="238">
                  <c:v>26.9</c:v>
                </c:pt>
                <c:pt idx="239">
                  <c:v>26.9</c:v>
                </c:pt>
                <c:pt idx="240">
                  <c:v>27.6</c:v>
                </c:pt>
                <c:pt idx="241">
                  <c:v>27.1</c:v>
                </c:pt>
                <c:pt idx="242">
                  <c:v>27.6</c:v>
                </c:pt>
                <c:pt idx="243">
                  <c:v>27.3</c:v>
                </c:pt>
                <c:pt idx="244">
                  <c:v>26.5</c:v>
                </c:pt>
                <c:pt idx="245">
                  <c:v>26.3</c:v>
                </c:pt>
                <c:pt idx="246">
                  <c:v>26.6</c:v>
                </c:pt>
                <c:pt idx="247">
                  <c:v>26.3</c:v>
                </c:pt>
                <c:pt idx="248">
                  <c:v>27.0</c:v>
                </c:pt>
                <c:pt idx="249">
                  <c:v>27.3</c:v>
                </c:pt>
                <c:pt idx="250">
                  <c:v>26.7</c:v>
                </c:pt>
                <c:pt idx="251">
                  <c:v>27.5</c:v>
                </c:pt>
                <c:pt idx="252">
                  <c:v>26.6</c:v>
                </c:pt>
                <c:pt idx="253">
                  <c:v>26.9</c:v>
                </c:pt>
                <c:pt idx="254">
                  <c:v>27.1</c:v>
                </c:pt>
                <c:pt idx="255">
                  <c:v>27.4</c:v>
                </c:pt>
                <c:pt idx="256">
                  <c:v>27.3</c:v>
                </c:pt>
                <c:pt idx="257">
                  <c:v>27.5</c:v>
                </c:pt>
                <c:pt idx="258">
                  <c:v>27.0</c:v>
                </c:pt>
                <c:pt idx="259">
                  <c:v>26.2</c:v>
                </c:pt>
                <c:pt idx="260">
                  <c:v>27.1</c:v>
                </c:pt>
                <c:pt idx="261">
                  <c:v>27.2</c:v>
                </c:pt>
                <c:pt idx="262">
                  <c:v>27.2</c:v>
                </c:pt>
                <c:pt idx="263">
                  <c:v>26.4</c:v>
                </c:pt>
                <c:pt idx="264">
                  <c:v>27.6</c:v>
                </c:pt>
                <c:pt idx="265">
                  <c:v>26.4</c:v>
                </c:pt>
                <c:pt idx="266">
                  <c:v>27.1</c:v>
                </c:pt>
                <c:pt idx="267">
                  <c:v>27.4</c:v>
                </c:pt>
                <c:pt idx="268">
                  <c:v>26.6</c:v>
                </c:pt>
                <c:pt idx="269">
                  <c:v>27.1</c:v>
                </c:pt>
                <c:pt idx="270">
                  <c:v>27.3</c:v>
                </c:pt>
                <c:pt idx="271">
                  <c:v>26.4</c:v>
                </c:pt>
                <c:pt idx="272">
                  <c:v>26.3</c:v>
                </c:pt>
                <c:pt idx="273">
                  <c:v>27.6</c:v>
                </c:pt>
                <c:pt idx="274">
                  <c:v>27.4</c:v>
                </c:pt>
                <c:pt idx="275">
                  <c:v>26.0</c:v>
                </c:pt>
                <c:pt idx="276">
                  <c:v>26.4</c:v>
                </c:pt>
                <c:pt idx="277">
                  <c:v>27.0</c:v>
                </c:pt>
                <c:pt idx="278">
                  <c:v>26.7</c:v>
                </c:pt>
                <c:pt idx="279">
                  <c:v>27.5</c:v>
                </c:pt>
                <c:pt idx="280">
                  <c:v>26.2</c:v>
                </c:pt>
                <c:pt idx="281">
                  <c:v>26.1</c:v>
                </c:pt>
                <c:pt idx="282">
                  <c:v>25.8</c:v>
                </c:pt>
                <c:pt idx="283">
                  <c:v>26.5</c:v>
                </c:pt>
                <c:pt idx="284">
                  <c:v>26.0</c:v>
                </c:pt>
                <c:pt idx="285">
                  <c:v>26.0</c:v>
                </c:pt>
                <c:pt idx="286">
                  <c:v>26.6</c:v>
                </c:pt>
                <c:pt idx="287">
                  <c:v>26.8</c:v>
                </c:pt>
                <c:pt idx="288">
                  <c:v>26.3</c:v>
                </c:pt>
                <c:pt idx="289">
                  <c:v>26.6</c:v>
                </c:pt>
                <c:pt idx="290">
                  <c:v>26.7</c:v>
                </c:pt>
                <c:pt idx="291">
                  <c:v>26.5</c:v>
                </c:pt>
                <c:pt idx="292">
                  <c:v>26.1</c:v>
                </c:pt>
                <c:pt idx="293">
                  <c:v>27.2</c:v>
                </c:pt>
                <c:pt idx="294">
                  <c:v>26.8</c:v>
                </c:pt>
                <c:pt idx="295">
                  <c:v>26.5</c:v>
                </c:pt>
                <c:pt idx="296">
                  <c:v>26.4</c:v>
                </c:pt>
                <c:pt idx="297">
                  <c:v>26.5</c:v>
                </c:pt>
                <c:pt idx="298">
                  <c:v>26.9</c:v>
                </c:pt>
                <c:pt idx="299">
                  <c:v>26.8</c:v>
                </c:pt>
                <c:pt idx="300">
                  <c:v>26.9</c:v>
                </c:pt>
                <c:pt idx="301">
                  <c:v>26.3</c:v>
                </c:pt>
                <c:pt idx="302">
                  <c:v>26.1</c:v>
                </c:pt>
                <c:pt idx="303">
                  <c:v>26.7</c:v>
                </c:pt>
                <c:pt idx="304">
                  <c:v>26.4</c:v>
                </c:pt>
                <c:pt idx="305">
                  <c:v>26.6</c:v>
                </c:pt>
                <c:pt idx="306">
                  <c:v>25.9</c:v>
                </c:pt>
                <c:pt idx="307">
                  <c:v>26.3</c:v>
                </c:pt>
                <c:pt idx="308">
                  <c:v>25.6</c:v>
                </c:pt>
                <c:pt idx="309">
                  <c:v>25.6</c:v>
                </c:pt>
                <c:pt idx="310">
                  <c:v>25.6</c:v>
                </c:pt>
                <c:pt idx="311">
                  <c:v>26.1</c:v>
                </c:pt>
                <c:pt idx="312">
                  <c:v>25.0</c:v>
                </c:pt>
                <c:pt idx="313">
                  <c:v>26.5</c:v>
                </c:pt>
                <c:pt idx="314">
                  <c:v>26.3</c:v>
                </c:pt>
                <c:pt idx="315">
                  <c:v>26.7</c:v>
                </c:pt>
                <c:pt idx="316">
                  <c:v>25.6</c:v>
                </c:pt>
                <c:pt idx="317">
                  <c:v>26.1</c:v>
                </c:pt>
                <c:pt idx="318">
                  <c:v>25.8</c:v>
                </c:pt>
                <c:pt idx="319">
                  <c:v>25.7</c:v>
                </c:pt>
                <c:pt idx="320">
                  <c:v>25.1</c:v>
                </c:pt>
                <c:pt idx="321">
                  <c:v>26.0</c:v>
                </c:pt>
                <c:pt idx="322">
                  <c:v>26.3</c:v>
                </c:pt>
                <c:pt idx="323">
                  <c:v>26.1</c:v>
                </c:pt>
                <c:pt idx="324">
                  <c:v>26.5</c:v>
                </c:pt>
                <c:pt idx="325">
                  <c:v>25.0</c:v>
                </c:pt>
                <c:pt idx="326">
                  <c:v>25.8</c:v>
                </c:pt>
                <c:pt idx="327">
                  <c:v>26.0</c:v>
                </c:pt>
                <c:pt idx="328">
                  <c:v>25.5</c:v>
                </c:pt>
                <c:pt idx="329">
                  <c:v>26.1</c:v>
                </c:pt>
                <c:pt idx="330">
                  <c:v>26.3</c:v>
                </c:pt>
                <c:pt idx="331">
                  <c:v>25.1</c:v>
                </c:pt>
                <c:pt idx="332">
                  <c:v>25.1</c:v>
                </c:pt>
                <c:pt idx="333">
                  <c:v>25.7</c:v>
                </c:pt>
                <c:pt idx="334">
                  <c:v>25.2</c:v>
                </c:pt>
                <c:pt idx="335">
                  <c:v>26.0</c:v>
                </c:pt>
                <c:pt idx="336">
                  <c:v>25.9</c:v>
                </c:pt>
                <c:pt idx="337">
                  <c:v>26.0</c:v>
                </c:pt>
                <c:pt idx="338">
                  <c:v>25.0</c:v>
                </c:pt>
                <c:pt idx="339">
                  <c:v>26.2</c:v>
                </c:pt>
                <c:pt idx="340">
                  <c:v>25.7</c:v>
                </c:pt>
                <c:pt idx="341">
                  <c:v>26.6</c:v>
                </c:pt>
                <c:pt idx="342">
                  <c:v>26.1</c:v>
                </c:pt>
                <c:pt idx="343">
                  <c:v>25.5</c:v>
                </c:pt>
                <c:pt idx="344">
                  <c:v>26.0</c:v>
                </c:pt>
                <c:pt idx="345">
                  <c:v>25.5</c:v>
                </c:pt>
                <c:pt idx="346">
                  <c:v>26.0</c:v>
                </c:pt>
                <c:pt idx="347">
                  <c:v>26.0</c:v>
                </c:pt>
                <c:pt idx="348">
                  <c:v>25.7</c:v>
                </c:pt>
                <c:pt idx="349">
                  <c:v>26.3</c:v>
                </c:pt>
                <c:pt idx="350">
                  <c:v>25.1</c:v>
                </c:pt>
                <c:pt idx="351">
                  <c:v>26.4</c:v>
                </c:pt>
                <c:pt idx="352">
                  <c:v>24.8</c:v>
                </c:pt>
                <c:pt idx="353">
                  <c:v>25.9</c:v>
                </c:pt>
                <c:pt idx="354">
                  <c:v>25.3</c:v>
                </c:pt>
                <c:pt idx="355">
                  <c:v>25.8</c:v>
                </c:pt>
                <c:pt idx="356">
                  <c:v>25.8</c:v>
                </c:pt>
                <c:pt idx="357">
                  <c:v>26.3</c:v>
                </c:pt>
                <c:pt idx="358">
                  <c:v>25.6</c:v>
                </c:pt>
                <c:pt idx="359">
                  <c:v>25.7</c:v>
                </c:pt>
                <c:pt idx="360">
                  <c:v>26.2</c:v>
                </c:pt>
                <c:pt idx="361">
                  <c:v>25.9</c:v>
                </c:pt>
                <c:pt idx="362">
                  <c:v>25.1</c:v>
                </c:pt>
                <c:pt idx="363">
                  <c:v>25.3</c:v>
                </c:pt>
                <c:pt idx="364">
                  <c:v>25.1</c:v>
                </c:pt>
                <c:pt idx="365">
                  <c:v>26.1</c:v>
                </c:pt>
                <c:pt idx="366">
                  <c:v>25.7</c:v>
                </c:pt>
                <c:pt idx="367">
                  <c:v>25.5</c:v>
                </c:pt>
                <c:pt idx="368">
                  <c:v>26.3</c:v>
                </c:pt>
                <c:pt idx="369">
                  <c:v>26.5</c:v>
                </c:pt>
                <c:pt idx="370">
                  <c:v>25.9</c:v>
                </c:pt>
                <c:pt idx="371">
                  <c:v>26.3</c:v>
                </c:pt>
                <c:pt idx="372">
                  <c:v>25.6</c:v>
                </c:pt>
                <c:pt idx="373">
                  <c:v>25.1</c:v>
                </c:pt>
                <c:pt idx="374">
                  <c:v>25.7</c:v>
                </c:pt>
                <c:pt idx="375">
                  <c:v>25.4</c:v>
                </c:pt>
                <c:pt idx="376">
                  <c:v>25.8</c:v>
                </c:pt>
                <c:pt idx="377">
                  <c:v>25.4</c:v>
                </c:pt>
                <c:pt idx="378">
                  <c:v>25.4</c:v>
                </c:pt>
                <c:pt idx="379">
                  <c:v>25.2</c:v>
                </c:pt>
                <c:pt idx="380">
                  <c:v>26.2</c:v>
                </c:pt>
                <c:pt idx="381">
                  <c:v>25.5</c:v>
                </c:pt>
                <c:pt idx="382">
                  <c:v>25.5</c:v>
                </c:pt>
                <c:pt idx="383">
                  <c:v>25.2</c:v>
                </c:pt>
                <c:pt idx="384">
                  <c:v>25.2</c:v>
                </c:pt>
                <c:pt idx="385">
                  <c:v>25.2</c:v>
                </c:pt>
                <c:pt idx="386">
                  <c:v>24.7</c:v>
                </c:pt>
                <c:pt idx="387">
                  <c:v>25.6</c:v>
                </c:pt>
                <c:pt idx="388">
                  <c:v>25.3</c:v>
                </c:pt>
                <c:pt idx="389">
                  <c:v>24.7</c:v>
                </c:pt>
                <c:pt idx="390">
                  <c:v>26.7</c:v>
                </c:pt>
                <c:pt idx="391">
                  <c:v>25.3</c:v>
                </c:pt>
                <c:pt idx="392">
                  <c:v>26.0</c:v>
                </c:pt>
                <c:pt idx="393">
                  <c:v>25.8</c:v>
                </c:pt>
                <c:pt idx="394">
                  <c:v>24.9</c:v>
                </c:pt>
                <c:pt idx="395">
                  <c:v>26.0</c:v>
                </c:pt>
                <c:pt idx="396">
                  <c:v>26.6</c:v>
                </c:pt>
                <c:pt idx="397">
                  <c:v>25.3</c:v>
                </c:pt>
                <c:pt idx="398">
                  <c:v>25.4</c:v>
                </c:pt>
                <c:pt idx="399">
                  <c:v>25.7</c:v>
                </c:pt>
                <c:pt idx="400">
                  <c:v>24.9</c:v>
                </c:pt>
                <c:pt idx="401">
                  <c:v>24.5</c:v>
                </c:pt>
                <c:pt idx="402">
                  <c:v>25.0</c:v>
                </c:pt>
                <c:pt idx="403">
                  <c:v>25.3</c:v>
                </c:pt>
                <c:pt idx="404">
                  <c:v>25.4</c:v>
                </c:pt>
                <c:pt idx="405">
                  <c:v>25.0</c:v>
                </c:pt>
                <c:pt idx="406">
                  <c:v>25.1</c:v>
                </c:pt>
                <c:pt idx="407">
                  <c:v>25.6</c:v>
                </c:pt>
                <c:pt idx="408">
                  <c:v>25.1</c:v>
                </c:pt>
                <c:pt idx="409">
                  <c:v>25.5</c:v>
                </c:pt>
                <c:pt idx="410">
                  <c:v>25.5</c:v>
                </c:pt>
                <c:pt idx="411">
                  <c:v>25.5</c:v>
                </c:pt>
                <c:pt idx="412">
                  <c:v>24.7</c:v>
                </c:pt>
                <c:pt idx="413">
                  <c:v>25.1</c:v>
                </c:pt>
                <c:pt idx="414">
                  <c:v>24.3</c:v>
                </c:pt>
                <c:pt idx="415">
                  <c:v>24.5</c:v>
                </c:pt>
                <c:pt idx="416">
                  <c:v>25.4</c:v>
                </c:pt>
                <c:pt idx="417">
                  <c:v>25.2</c:v>
                </c:pt>
                <c:pt idx="418">
                  <c:v>24.5</c:v>
                </c:pt>
                <c:pt idx="419">
                  <c:v>25.7</c:v>
                </c:pt>
                <c:pt idx="420">
                  <c:v>25.2</c:v>
                </c:pt>
                <c:pt idx="421">
                  <c:v>25.8</c:v>
                </c:pt>
                <c:pt idx="422">
                  <c:v>24.5</c:v>
                </c:pt>
                <c:pt idx="423">
                  <c:v>25.0</c:v>
                </c:pt>
                <c:pt idx="424">
                  <c:v>25.9</c:v>
                </c:pt>
                <c:pt idx="425">
                  <c:v>24.7</c:v>
                </c:pt>
                <c:pt idx="426">
                  <c:v>25.2</c:v>
                </c:pt>
                <c:pt idx="427">
                  <c:v>25.2</c:v>
                </c:pt>
                <c:pt idx="428">
                  <c:v>24.8</c:v>
                </c:pt>
                <c:pt idx="429">
                  <c:v>25.4</c:v>
                </c:pt>
                <c:pt idx="430">
                  <c:v>24.2</c:v>
                </c:pt>
                <c:pt idx="431">
                  <c:v>24.8</c:v>
                </c:pt>
                <c:pt idx="432">
                  <c:v>24.5</c:v>
                </c:pt>
                <c:pt idx="433">
                  <c:v>24.9</c:v>
                </c:pt>
                <c:pt idx="434">
                  <c:v>25.5</c:v>
                </c:pt>
                <c:pt idx="435">
                  <c:v>24.5</c:v>
                </c:pt>
                <c:pt idx="436">
                  <c:v>25.8</c:v>
                </c:pt>
                <c:pt idx="437">
                  <c:v>24.9</c:v>
                </c:pt>
                <c:pt idx="438">
                  <c:v>24.5</c:v>
                </c:pt>
                <c:pt idx="439">
                  <c:v>25.2</c:v>
                </c:pt>
                <c:pt idx="440">
                  <c:v>25.3</c:v>
                </c:pt>
                <c:pt idx="441">
                  <c:v>25.0</c:v>
                </c:pt>
                <c:pt idx="442">
                  <c:v>25.0</c:v>
                </c:pt>
                <c:pt idx="443">
                  <c:v>25.1</c:v>
                </c:pt>
                <c:pt idx="444">
                  <c:v>24.6</c:v>
                </c:pt>
                <c:pt idx="445">
                  <c:v>25.1</c:v>
                </c:pt>
                <c:pt idx="446">
                  <c:v>24.9</c:v>
                </c:pt>
                <c:pt idx="447">
                  <c:v>25.8</c:v>
                </c:pt>
                <c:pt idx="448">
                  <c:v>24.9</c:v>
                </c:pt>
                <c:pt idx="449">
                  <c:v>25.1</c:v>
                </c:pt>
                <c:pt idx="450">
                  <c:v>25.6</c:v>
                </c:pt>
                <c:pt idx="451">
                  <c:v>24.2</c:v>
                </c:pt>
                <c:pt idx="452">
                  <c:v>25.0</c:v>
                </c:pt>
                <c:pt idx="453">
                  <c:v>24.6</c:v>
                </c:pt>
                <c:pt idx="454">
                  <c:v>25.7</c:v>
                </c:pt>
                <c:pt idx="455">
                  <c:v>24.9</c:v>
                </c:pt>
                <c:pt idx="456">
                  <c:v>24.2</c:v>
                </c:pt>
                <c:pt idx="457">
                  <c:v>24.9</c:v>
                </c:pt>
                <c:pt idx="458">
                  <c:v>25.2</c:v>
                </c:pt>
                <c:pt idx="459">
                  <c:v>25.4</c:v>
                </c:pt>
                <c:pt idx="460">
                  <c:v>25.1</c:v>
                </c:pt>
                <c:pt idx="461">
                  <c:v>25.0</c:v>
                </c:pt>
                <c:pt idx="462">
                  <c:v>24.2</c:v>
                </c:pt>
                <c:pt idx="463">
                  <c:v>24.8</c:v>
                </c:pt>
                <c:pt idx="464">
                  <c:v>24.4</c:v>
                </c:pt>
                <c:pt idx="465">
                  <c:v>24.6</c:v>
                </c:pt>
                <c:pt idx="466">
                  <c:v>24.5</c:v>
                </c:pt>
                <c:pt idx="467">
                  <c:v>24.9</c:v>
                </c:pt>
                <c:pt idx="468">
                  <c:v>24.2</c:v>
                </c:pt>
                <c:pt idx="469">
                  <c:v>24.2</c:v>
                </c:pt>
                <c:pt idx="470">
                  <c:v>25.5</c:v>
                </c:pt>
                <c:pt idx="471">
                  <c:v>24.5</c:v>
                </c:pt>
                <c:pt idx="472">
                  <c:v>24.4</c:v>
                </c:pt>
                <c:pt idx="473">
                  <c:v>24.4</c:v>
                </c:pt>
                <c:pt idx="474">
                  <c:v>24.6</c:v>
                </c:pt>
                <c:pt idx="475">
                  <c:v>23.8</c:v>
                </c:pt>
                <c:pt idx="476">
                  <c:v>24.8</c:v>
                </c:pt>
                <c:pt idx="477">
                  <c:v>24.8</c:v>
                </c:pt>
                <c:pt idx="478">
                  <c:v>24.5</c:v>
                </c:pt>
                <c:pt idx="479">
                  <c:v>24.9</c:v>
                </c:pt>
                <c:pt idx="480">
                  <c:v>24.6</c:v>
                </c:pt>
                <c:pt idx="481">
                  <c:v>24.8</c:v>
                </c:pt>
                <c:pt idx="482">
                  <c:v>24.2</c:v>
                </c:pt>
                <c:pt idx="483">
                  <c:v>24.6</c:v>
                </c:pt>
                <c:pt idx="484">
                  <c:v>24.5</c:v>
                </c:pt>
                <c:pt idx="485">
                  <c:v>24.1</c:v>
                </c:pt>
                <c:pt idx="486">
                  <c:v>24.8</c:v>
                </c:pt>
                <c:pt idx="487">
                  <c:v>24.7</c:v>
                </c:pt>
                <c:pt idx="488">
                  <c:v>24.9</c:v>
                </c:pt>
                <c:pt idx="489">
                  <c:v>25.3</c:v>
                </c:pt>
                <c:pt idx="490">
                  <c:v>24.7</c:v>
                </c:pt>
                <c:pt idx="491">
                  <c:v>24.0</c:v>
                </c:pt>
                <c:pt idx="492">
                  <c:v>24.8</c:v>
                </c:pt>
                <c:pt idx="493">
                  <c:v>25.0</c:v>
                </c:pt>
                <c:pt idx="494">
                  <c:v>25.0</c:v>
                </c:pt>
                <c:pt idx="495">
                  <c:v>24.9</c:v>
                </c:pt>
                <c:pt idx="496">
                  <c:v>24.7</c:v>
                </c:pt>
                <c:pt idx="497">
                  <c:v>24.3</c:v>
                </c:pt>
                <c:pt idx="498">
                  <c:v>24.6</c:v>
                </c:pt>
                <c:pt idx="499">
                  <c:v>24.2</c:v>
                </c:pt>
                <c:pt idx="500">
                  <c:v>24.4</c:v>
                </c:pt>
                <c:pt idx="501">
                  <c:v>24.9</c:v>
                </c:pt>
                <c:pt idx="502">
                  <c:v>24.4</c:v>
                </c:pt>
                <c:pt idx="503">
                  <c:v>24.5</c:v>
                </c:pt>
                <c:pt idx="504">
                  <c:v>24.4</c:v>
                </c:pt>
                <c:pt idx="505">
                  <c:v>24.8</c:v>
                </c:pt>
                <c:pt idx="506">
                  <c:v>24.6</c:v>
                </c:pt>
                <c:pt idx="507">
                  <c:v>24.3</c:v>
                </c:pt>
                <c:pt idx="508">
                  <c:v>24.1</c:v>
                </c:pt>
                <c:pt idx="509">
                  <c:v>24.6</c:v>
                </c:pt>
                <c:pt idx="510">
                  <c:v>24.8</c:v>
                </c:pt>
                <c:pt idx="511">
                  <c:v>24.7</c:v>
                </c:pt>
                <c:pt idx="512">
                  <c:v>24.7</c:v>
                </c:pt>
                <c:pt idx="513">
                  <c:v>24.7</c:v>
                </c:pt>
                <c:pt idx="514">
                  <c:v>25.2</c:v>
                </c:pt>
                <c:pt idx="515">
                  <c:v>24.6</c:v>
                </c:pt>
                <c:pt idx="516">
                  <c:v>24.7</c:v>
                </c:pt>
                <c:pt idx="517">
                  <c:v>24.4</c:v>
                </c:pt>
                <c:pt idx="518">
                  <c:v>24.3</c:v>
                </c:pt>
                <c:pt idx="519">
                  <c:v>24.9</c:v>
                </c:pt>
                <c:pt idx="520">
                  <c:v>24.7</c:v>
                </c:pt>
                <c:pt idx="521">
                  <c:v>25.1</c:v>
                </c:pt>
                <c:pt idx="522">
                  <c:v>25.7</c:v>
                </c:pt>
                <c:pt idx="523">
                  <c:v>24.7</c:v>
                </c:pt>
                <c:pt idx="524">
                  <c:v>25.1</c:v>
                </c:pt>
                <c:pt idx="525">
                  <c:v>24.7</c:v>
                </c:pt>
                <c:pt idx="526">
                  <c:v>24.3</c:v>
                </c:pt>
                <c:pt idx="527">
                  <c:v>24.1</c:v>
                </c:pt>
                <c:pt idx="528">
                  <c:v>23.9</c:v>
                </c:pt>
                <c:pt idx="529">
                  <c:v>25.4</c:v>
                </c:pt>
                <c:pt idx="530">
                  <c:v>24.0</c:v>
                </c:pt>
                <c:pt idx="531">
                  <c:v>25.5</c:v>
                </c:pt>
                <c:pt idx="532">
                  <c:v>25.5</c:v>
                </c:pt>
                <c:pt idx="533">
                  <c:v>25.0</c:v>
                </c:pt>
                <c:pt idx="534">
                  <c:v>24.5</c:v>
                </c:pt>
                <c:pt idx="535">
                  <c:v>24.8</c:v>
                </c:pt>
                <c:pt idx="536">
                  <c:v>25.1</c:v>
                </c:pt>
                <c:pt idx="537">
                  <c:v>23.8</c:v>
                </c:pt>
                <c:pt idx="538">
                  <c:v>25.5</c:v>
                </c:pt>
                <c:pt idx="539">
                  <c:v>24.4</c:v>
                </c:pt>
                <c:pt idx="540">
                  <c:v>24.4</c:v>
                </c:pt>
                <c:pt idx="541">
                  <c:v>24.2</c:v>
                </c:pt>
                <c:pt idx="542">
                  <c:v>24.3</c:v>
                </c:pt>
                <c:pt idx="543">
                  <c:v>24.5</c:v>
                </c:pt>
                <c:pt idx="544">
                  <c:v>24.6</c:v>
                </c:pt>
                <c:pt idx="545">
                  <c:v>24.1</c:v>
                </c:pt>
                <c:pt idx="546">
                  <c:v>24.1</c:v>
                </c:pt>
                <c:pt idx="547">
                  <c:v>24.1</c:v>
                </c:pt>
                <c:pt idx="548">
                  <c:v>24.7</c:v>
                </c:pt>
                <c:pt idx="549">
                  <c:v>25.1</c:v>
                </c:pt>
                <c:pt idx="550">
                  <c:v>24.5</c:v>
                </c:pt>
                <c:pt idx="551">
                  <c:v>25.1</c:v>
                </c:pt>
                <c:pt idx="552">
                  <c:v>24.0</c:v>
                </c:pt>
                <c:pt idx="553">
                  <c:v>24.7</c:v>
                </c:pt>
                <c:pt idx="554">
                  <c:v>24.8</c:v>
                </c:pt>
                <c:pt idx="555">
                  <c:v>23.9</c:v>
                </c:pt>
                <c:pt idx="556">
                  <c:v>24.6</c:v>
                </c:pt>
                <c:pt idx="557">
                  <c:v>24.2</c:v>
                </c:pt>
                <c:pt idx="558">
                  <c:v>23.9</c:v>
                </c:pt>
                <c:pt idx="559">
                  <c:v>24.3</c:v>
                </c:pt>
                <c:pt idx="560">
                  <c:v>24.9</c:v>
                </c:pt>
                <c:pt idx="561">
                  <c:v>24.7</c:v>
                </c:pt>
                <c:pt idx="562">
                  <c:v>24.5</c:v>
                </c:pt>
                <c:pt idx="563">
                  <c:v>25.1</c:v>
                </c:pt>
                <c:pt idx="564">
                  <c:v>23.6</c:v>
                </c:pt>
                <c:pt idx="565">
                  <c:v>24.5</c:v>
                </c:pt>
                <c:pt idx="566">
                  <c:v>24.4</c:v>
                </c:pt>
                <c:pt idx="567">
                  <c:v>24.1</c:v>
                </c:pt>
                <c:pt idx="568">
                  <c:v>24.0</c:v>
                </c:pt>
                <c:pt idx="569">
                  <c:v>24.7</c:v>
                </c:pt>
                <c:pt idx="570">
                  <c:v>25.0</c:v>
                </c:pt>
                <c:pt idx="571">
                  <c:v>24.5</c:v>
                </c:pt>
                <c:pt idx="572">
                  <c:v>24.7</c:v>
                </c:pt>
                <c:pt idx="573">
                  <c:v>24.0</c:v>
                </c:pt>
                <c:pt idx="574">
                  <c:v>24.3</c:v>
                </c:pt>
                <c:pt idx="575">
                  <c:v>24.3</c:v>
                </c:pt>
                <c:pt idx="576">
                  <c:v>23.7</c:v>
                </c:pt>
                <c:pt idx="577">
                  <c:v>23.8</c:v>
                </c:pt>
                <c:pt idx="578">
                  <c:v>25.3</c:v>
                </c:pt>
                <c:pt idx="579">
                  <c:v>24.1</c:v>
                </c:pt>
                <c:pt idx="580">
                  <c:v>24.7</c:v>
                </c:pt>
                <c:pt idx="581">
                  <c:v>25.2</c:v>
                </c:pt>
                <c:pt idx="582">
                  <c:v>24.3</c:v>
                </c:pt>
                <c:pt idx="583">
                  <c:v>24.7</c:v>
                </c:pt>
                <c:pt idx="584">
                  <c:v>24.5</c:v>
                </c:pt>
                <c:pt idx="585">
                  <c:v>24.1</c:v>
                </c:pt>
                <c:pt idx="586">
                  <c:v>23.6</c:v>
                </c:pt>
                <c:pt idx="587">
                  <c:v>24.0</c:v>
                </c:pt>
                <c:pt idx="588">
                  <c:v>23.9</c:v>
                </c:pt>
                <c:pt idx="589">
                  <c:v>24.1</c:v>
                </c:pt>
                <c:pt idx="590">
                  <c:v>24.2</c:v>
                </c:pt>
                <c:pt idx="591">
                  <c:v>23.5</c:v>
                </c:pt>
                <c:pt idx="592">
                  <c:v>23.9</c:v>
                </c:pt>
                <c:pt idx="593">
                  <c:v>24.9</c:v>
                </c:pt>
                <c:pt idx="594">
                  <c:v>24.2</c:v>
                </c:pt>
                <c:pt idx="595">
                  <c:v>24.5</c:v>
                </c:pt>
                <c:pt idx="596">
                  <c:v>23.4</c:v>
                </c:pt>
                <c:pt idx="597">
                  <c:v>24.8</c:v>
                </c:pt>
                <c:pt idx="598">
                  <c:v>24.1</c:v>
                </c:pt>
                <c:pt idx="599">
                  <c:v>23.7</c:v>
                </c:pt>
                <c:pt idx="600">
                  <c:v>23.5</c:v>
                </c:pt>
                <c:pt idx="601">
                  <c:v>23.7</c:v>
                </c:pt>
                <c:pt idx="602">
                  <c:v>24.7</c:v>
                </c:pt>
                <c:pt idx="603">
                  <c:v>23.6</c:v>
                </c:pt>
                <c:pt idx="604">
                  <c:v>24.7</c:v>
                </c:pt>
                <c:pt idx="605">
                  <c:v>23.6</c:v>
                </c:pt>
                <c:pt idx="606">
                  <c:v>23.9</c:v>
                </c:pt>
                <c:pt idx="607">
                  <c:v>24.5</c:v>
                </c:pt>
                <c:pt idx="608">
                  <c:v>23.9</c:v>
                </c:pt>
                <c:pt idx="609">
                  <c:v>24.1</c:v>
                </c:pt>
                <c:pt idx="610">
                  <c:v>24.2</c:v>
                </c:pt>
                <c:pt idx="611">
                  <c:v>24.0</c:v>
                </c:pt>
                <c:pt idx="612">
                  <c:v>24.5</c:v>
                </c:pt>
                <c:pt idx="613">
                  <c:v>25.4</c:v>
                </c:pt>
                <c:pt idx="614">
                  <c:v>24.6</c:v>
                </c:pt>
                <c:pt idx="615">
                  <c:v>23.8</c:v>
                </c:pt>
                <c:pt idx="616">
                  <c:v>23.8</c:v>
                </c:pt>
                <c:pt idx="617">
                  <c:v>23.4</c:v>
                </c:pt>
                <c:pt idx="618">
                  <c:v>23.7</c:v>
                </c:pt>
                <c:pt idx="619">
                  <c:v>24.5</c:v>
                </c:pt>
                <c:pt idx="620">
                  <c:v>24.7</c:v>
                </c:pt>
                <c:pt idx="621">
                  <c:v>24.1</c:v>
                </c:pt>
                <c:pt idx="622">
                  <c:v>23.8</c:v>
                </c:pt>
                <c:pt idx="623">
                  <c:v>24.2</c:v>
                </c:pt>
                <c:pt idx="624">
                  <c:v>23.9</c:v>
                </c:pt>
                <c:pt idx="625">
                  <c:v>25.1</c:v>
                </c:pt>
                <c:pt idx="626">
                  <c:v>23.7</c:v>
                </c:pt>
                <c:pt idx="627">
                  <c:v>24.0</c:v>
                </c:pt>
                <c:pt idx="628">
                  <c:v>23.6</c:v>
                </c:pt>
                <c:pt idx="629">
                  <c:v>24.3</c:v>
                </c:pt>
                <c:pt idx="630">
                  <c:v>24.2</c:v>
                </c:pt>
                <c:pt idx="631">
                  <c:v>23.8</c:v>
                </c:pt>
                <c:pt idx="632">
                  <c:v>24.5</c:v>
                </c:pt>
                <c:pt idx="633">
                  <c:v>24.5</c:v>
                </c:pt>
                <c:pt idx="634">
                  <c:v>24.4</c:v>
                </c:pt>
                <c:pt idx="635">
                  <c:v>24.4</c:v>
                </c:pt>
                <c:pt idx="636">
                  <c:v>24.2</c:v>
                </c:pt>
                <c:pt idx="637">
                  <c:v>23.7</c:v>
                </c:pt>
                <c:pt idx="638">
                  <c:v>23.5</c:v>
                </c:pt>
                <c:pt idx="639">
                  <c:v>23.9</c:v>
                </c:pt>
                <c:pt idx="640">
                  <c:v>23.9</c:v>
                </c:pt>
                <c:pt idx="641">
                  <c:v>22.9</c:v>
                </c:pt>
                <c:pt idx="642">
                  <c:v>23.6</c:v>
                </c:pt>
                <c:pt idx="643">
                  <c:v>23.5</c:v>
                </c:pt>
                <c:pt idx="644">
                  <c:v>23.6</c:v>
                </c:pt>
                <c:pt idx="645">
                  <c:v>23.9</c:v>
                </c:pt>
                <c:pt idx="646">
                  <c:v>24.0</c:v>
                </c:pt>
                <c:pt idx="647">
                  <c:v>23.9</c:v>
                </c:pt>
                <c:pt idx="648">
                  <c:v>24.4</c:v>
                </c:pt>
                <c:pt idx="649">
                  <c:v>24.6</c:v>
                </c:pt>
                <c:pt idx="650">
                  <c:v>24.2</c:v>
                </c:pt>
                <c:pt idx="651">
                  <c:v>24.7</c:v>
                </c:pt>
                <c:pt idx="652">
                  <c:v>24.0</c:v>
                </c:pt>
                <c:pt idx="653">
                  <c:v>23.6</c:v>
                </c:pt>
                <c:pt idx="654">
                  <c:v>23.5</c:v>
                </c:pt>
                <c:pt idx="655">
                  <c:v>23.7</c:v>
                </c:pt>
                <c:pt idx="656">
                  <c:v>23.8</c:v>
                </c:pt>
                <c:pt idx="657">
                  <c:v>24.2</c:v>
                </c:pt>
                <c:pt idx="658">
                  <c:v>23.8</c:v>
                </c:pt>
                <c:pt idx="659">
                  <c:v>23.8</c:v>
                </c:pt>
                <c:pt idx="660">
                  <c:v>24.0</c:v>
                </c:pt>
                <c:pt idx="661">
                  <c:v>23.5</c:v>
                </c:pt>
                <c:pt idx="662">
                  <c:v>23.8</c:v>
                </c:pt>
                <c:pt idx="663">
                  <c:v>23.8</c:v>
                </c:pt>
                <c:pt idx="664">
                  <c:v>23.7</c:v>
                </c:pt>
                <c:pt idx="665">
                  <c:v>23.3</c:v>
                </c:pt>
                <c:pt idx="666">
                  <c:v>23.9</c:v>
                </c:pt>
                <c:pt idx="667">
                  <c:v>23.6</c:v>
                </c:pt>
                <c:pt idx="668">
                  <c:v>24.1</c:v>
                </c:pt>
                <c:pt idx="669">
                  <c:v>23.0</c:v>
                </c:pt>
                <c:pt idx="670">
                  <c:v>23.0</c:v>
                </c:pt>
                <c:pt idx="671">
                  <c:v>23.5</c:v>
                </c:pt>
                <c:pt idx="672">
                  <c:v>22.9</c:v>
                </c:pt>
                <c:pt idx="673">
                  <c:v>23.1</c:v>
                </c:pt>
                <c:pt idx="674">
                  <c:v>23.1</c:v>
                </c:pt>
                <c:pt idx="675">
                  <c:v>24.1</c:v>
                </c:pt>
                <c:pt idx="676">
                  <c:v>23.4</c:v>
                </c:pt>
                <c:pt idx="677">
                  <c:v>23.9</c:v>
                </c:pt>
                <c:pt idx="678">
                  <c:v>23.3</c:v>
                </c:pt>
                <c:pt idx="679">
                  <c:v>23.9</c:v>
                </c:pt>
                <c:pt idx="680">
                  <c:v>23.0</c:v>
                </c:pt>
                <c:pt idx="681">
                  <c:v>24.1</c:v>
                </c:pt>
                <c:pt idx="682">
                  <c:v>24.1</c:v>
                </c:pt>
                <c:pt idx="683">
                  <c:v>23.7</c:v>
                </c:pt>
                <c:pt idx="684">
                  <c:v>23.3</c:v>
                </c:pt>
                <c:pt idx="685">
                  <c:v>23.9</c:v>
                </c:pt>
                <c:pt idx="686">
                  <c:v>23.9</c:v>
                </c:pt>
                <c:pt idx="687">
                  <c:v>23.5</c:v>
                </c:pt>
                <c:pt idx="688">
                  <c:v>23.0</c:v>
                </c:pt>
                <c:pt idx="689">
                  <c:v>23.7</c:v>
                </c:pt>
                <c:pt idx="690">
                  <c:v>23.8</c:v>
                </c:pt>
                <c:pt idx="691">
                  <c:v>24.3</c:v>
                </c:pt>
                <c:pt idx="692">
                  <c:v>24.0</c:v>
                </c:pt>
                <c:pt idx="693">
                  <c:v>24.1</c:v>
                </c:pt>
                <c:pt idx="694">
                  <c:v>23.7</c:v>
                </c:pt>
                <c:pt idx="695">
                  <c:v>23.5</c:v>
                </c:pt>
                <c:pt idx="696">
                  <c:v>23.8</c:v>
                </c:pt>
                <c:pt idx="697">
                  <c:v>23.4</c:v>
                </c:pt>
                <c:pt idx="698">
                  <c:v>23.4</c:v>
                </c:pt>
                <c:pt idx="699">
                  <c:v>23.5</c:v>
                </c:pt>
                <c:pt idx="700">
                  <c:v>22.9</c:v>
                </c:pt>
                <c:pt idx="701">
                  <c:v>23.1</c:v>
                </c:pt>
                <c:pt idx="702">
                  <c:v>23.7</c:v>
                </c:pt>
                <c:pt idx="703">
                  <c:v>23.8</c:v>
                </c:pt>
                <c:pt idx="704">
                  <c:v>24.1</c:v>
                </c:pt>
                <c:pt idx="705">
                  <c:v>23.0</c:v>
                </c:pt>
                <c:pt idx="706">
                  <c:v>22.5</c:v>
                </c:pt>
                <c:pt idx="707">
                  <c:v>23.7</c:v>
                </c:pt>
                <c:pt idx="708">
                  <c:v>23.5</c:v>
                </c:pt>
                <c:pt idx="709">
                  <c:v>23.5</c:v>
                </c:pt>
                <c:pt idx="710">
                  <c:v>24.0</c:v>
                </c:pt>
                <c:pt idx="711">
                  <c:v>23.2</c:v>
                </c:pt>
                <c:pt idx="712">
                  <c:v>23.3</c:v>
                </c:pt>
                <c:pt idx="713">
                  <c:v>22.9</c:v>
                </c:pt>
                <c:pt idx="714">
                  <c:v>23.8</c:v>
                </c:pt>
                <c:pt idx="715">
                  <c:v>23.2</c:v>
                </c:pt>
                <c:pt idx="716">
                  <c:v>23.5</c:v>
                </c:pt>
                <c:pt idx="717">
                  <c:v>23.4</c:v>
                </c:pt>
                <c:pt idx="718">
                  <c:v>23.0</c:v>
                </c:pt>
                <c:pt idx="719">
                  <c:v>23.2</c:v>
                </c:pt>
                <c:pt idx="720">
                  <c:v>24.0</c:v>
                </c:pt>
                <c:pt idx="721">
                  <c:v>23.5</c:v>
                </c:pt>
                <c:pt idx="722">
                  <c:v>23.0</c:v>
                </c:pt>
                <c:pt idx="723">
                  <c:v>23.1</c:v>
                </c:pt>
                <c:pt idx="724">
                  <c:v>24.0</c:v>
                </c:pt>
                <c:pt idx="725">
                  <c:v>23.0</c:v>
                </c:pt>
                <c:pt idx="726">
                  <c:v>23.7</c:v>
                </c:pt>
                <c:pt idx="727">
                  <c:v>23.0</c:v>
                </c:pt>
                <c:pt idx="728">
                  <c:v>22.8</c:v>
                </c:pt>
                <c:pt idx="729">
                  <c:v>23.2</c:v>
                </c:pt>
                <c:pt idx="730">
                  <c:v>23.9</c:v>
                </c:pt>
                <c:pt idx="731">
                  <c:v>23.5</c:v>
                </c:pt>
                <c:pt idx="732">
                  <c:v>23.0</c:v>
                </c:pt>
                <c:pt idx="733">
                  <c:v>23.3</c:v>
                </c:pt>
                <c:pt idx="734">
                  <c:v>24.0</c:v>
                </c:pt>
                <c:pt idx="735">
                  <c:v>23.6</c:v>
                </c:pt>
                <c:pt idx="736">
                  <c:v>23.5</c:v>
                </c:pt>
                <c:pt idx="737">
                  <c:v>23.7</c:v>
                </c:pt>
                <c:pt idx="738">
                  <c:v>23.5</c:v>
                </c:pt>
                <c:pt idx="739">
                  <c:v>22.9</c:v>
                </c:pt>
                <c:pt idx="740">
                  <c:v>23.0</c:v>
                </c:pt>
                <c:pt idx="741">
                  <c:v>23.5</c:v>
                </c:pt>
                <c:pt idx="742">
                  <c:v>23.1</c:v>
                </c:pt>
                <c:pt idx="743">
                  <c:v>23.2</c:v>
                </c:pt>
                <c:pt idx="744">
                  <c:v>22.9</c:v>
                </c:pt>
                <c:pt idx="745">
                  <c:v>23.2</c:v>
                </c:pt>
                <c:pt idx="746">
                  <c:v>22.9</c:v>
                </c:pt>
                <c:pt idx="747">
                  <c:v>22.7</c:v>
                </c:pt>
                <c:pt idx="748">
                  <c:v>23.2</c:v>
                </c:pt>
                <c:pt idx="749">
                  <c:v>23.4</c:v>
                </c:pt>
                <c:pt idx="750">
                  <c:v>22.9</c:v>
                </c:pt>
                <c:pt idx="751">
                  <c:v>23.1</c:v>
                </c:pt>
                <c:pt idx="752">
                  <c:v>23.6</c:v>
                </c:pt>
                <c:pt idx="753">
                  <c:v>23.3</c:v>
                </c:pt>
                <c:pt idx="754">
                  <c:v>23.4</c:v>
                </c:pt>
                <c:pt idx="755">
                  <c:v>22.7</c:v>
                </c:pt>
                <c:pt idx="756">
                  <c:v>23.6</c:v>
                </c:pt>
                <c:pt idx="757">
                  <c:v>23.5</c:v>
                </c:pt>
                <c:pt idx="758">
                  <c:v>24.1</c:v>
                </c:pt>
                <c:pt idx="759">
                  <c:v>23.2</c:v>
                </c:pt>
                <c:pt idx="760">
                  <c:v>23.9</c:v>
                </c:pt>
                <c:pt idx="761">
                  <c:v>23.4</c:v>
                </c:pt>
                <c:pt idx="762">
                  <c:v>23.7</c:v>
                </c:pt>
                <c:pt idx="763">
                  <c:v>23.4</c:v>
                </c:pt>
                <c:pt idx="764">
                  <c:v>23.2</c:v>
                </c:pt>
                <c:pt idx="765">
                  <c:v>23.4</c:v>
                </c:pt>
                <c:pt idx="766">
                  <c:v>22.8</c:v>
                </c:pt>
                <c:pt idx="767">
                  <c:v>22.8</c:v>
                </c:pt>
                <c:pt idx="768">
                  <c:v>23.4</c:v>
                </c:pt>
                <c:pt idx="769">
                  <c:v>23.0</c:v>
                </c:pt>
                <c:pt idx="770">
                  <c:v>23.0</c:v>
                </c:pt>
                <c:pt idx="771">
                  <c:v>23.3</c:v>
                </c:pt>
                <c:pt idx="772">
                  <c:v>22.4</c:v>
                </c:pt>
                <c:pt idx="773">
                  <c:v>23.2</c:v>
                </c:pt>
                <c:pt idx="774">
                  <c:v>23.0</c:v>
                </c:pt>
                <c:pt idx="775">
                  <c:v>22.4</c:v>
                </c:pt>
                <c:pt idx="776">
                  <c:v>22.5</c:v>
                </c:pt>
                <c:pt idx="777">
                  <c:v>23.6</c:v>
                </c:pt>
                <c:pt idx="778">
                  <c:v>23.3</c:v>
                </c:pt>
                <c:pt idx="779">
                  <c:v>22.1</c:v>
                </c:pt>
                <c:pt idx="780">
                  <c:v>23.0</c:v>
                </c:pt>
                <c:pt idx="781">
                  <c:v>22.8</c:v>
                </c:pt>
                <c:pt idx="782">
                  <c:v>22.7</c:v>
                </c:pt>
                <c:pt idx="783">
                  <c:v>22.9</c:v>
                </c:pt>
                <c:pt idx="784">
                  <c:v>22.7</c:v>
                </c:pt>
                <c:pt idx="785">
                  <c:v>23.4</c:v>
                </c:pt>
                <c:pt idx="786">
                  <c:v>23.1</c:v>
                </c:pt>
                <c:pt idx="787">
                  <c:v>22.8</c:v>
                </c:pt>
                <c:pt idx="788">
                  <c:v>22.8</c:v>
                </c:pt>
                <c:pt idx="789">
                  <c:v>23.3</c:v>
                </c:pt>
                <c:pt idx="790">
                  <c:v>23.5</c:v>
                </c:pt>
                <c:pt idx="791">
                  <c:v>22.8</c:v>
                </c:pt>
                <c:pt idx="792">
                  <c:v>23.2</c:v>
                </c:pt>
                <c:pt idx="793">
                  <c:v>22.8</c:v>
                </c:pt>
                <c:pt idx="794">
                  <c:v>23.0</c:v>
                </c:pt>
                <c:pt idx="795">
                  <c:v>23.5</c:v>
                </c:pt>
                <c:pt idx="796">
                  <c:v>23.5</c:v>
                </c:pt>
                <c:pt idx="797">
                  <c:v>23.3</c:v>
                </c:pt>
                <c:pt idx="798">
                  <c:v>23.0</c:v>
                </c:pt>
                <c:pt idx="799">
                  <c:v>23.2</c:v>
                </c:pt>
                <c:pt idx="800">
                  <c:v>23.3</c:v>
                </c:pt>
                <c:pt idx="801">
                  <c:v>23.3</c:v>
                </c:pt>
                <c:pt idx="802">
                  <c:v>23.4</c:v>
                </c:pt>
                <c:pt idx="803">
                  <c:v>23.6</c:v>
                </c:pt>
                <c:pt idx="804">
                  <c:v>23.7</c:v>
                </c:pt>
                <c:pt idx="805">
                  <c:v>22.3</c:v>
                </c:pt>
                <c:pt idx="806">
                  <c:v>22.7</c:v>
                </c:pt>
                <c:pt idx="807">
                  <c:v>24.0</c:v>
                </c:pt>
                <c:pt idx="808">
                  <c:v>23.8</c:v>
                </c:pt>
                <c:pt idx="809">
                  <c:v>23.1</c:v>
                </c:pt>
                <c:pt idx="810">
                  <c:v>22.5</c:v>
                </c:pt>
                <c:pt idx="811">
                  <c:v>22.8</c:v>
                </c:pt>
                <c:pt idx="812">
                  <c:v>23.1</c:v>
                </c:pt>
                <c:pt idx="813">
                  <c:v>23.1</c:v>
                </c:pt>
                <c:pt idx="814">
                  <c:v>23.5</c:v>
                </c:pt>
                <c:pt idx="815">
                  <c:v>23.3</c:v>
                </c:pt>
                <c:pt idx="816">
                  <c:v>23.7</c:v>
                </c:pt>
                <c:pt idx="817">
                  <c:v>23.8</c:v>
                </c:pt>
                <c:pt idx="818">
                  <c:v>22.9</c:v>
                </c:pt>
                <c:pt idx="819">
                  <c:v>22.9</c:v>
                </c:pt>
                <c:pt idx="820">
                  <c:v>23.3</c:v>
                </c:pt>
                <c:pt idx="821">
                  <c:v>23.0</c:v>
                </c:pt>
                <c:pt idx="822">
                  <c:v>22.4</c:v>
                </c:pt>
                <c:pt idx="823">
                  <c:v>22.5</c:v>
                </c:pt>
                <c:pt idx="824">
                  <c:v>24.0</c:v>
                </c:pt>
                <c:pt idx="825">
                  <c:v>23.4</c:v>
                </c:pt>
                <c:pt idx="826">
                  <c:v>23.0</c:v>
                </c:pt>
                <c:pt idx="827">
                  <c:v>23.5</c:v>
                </c:pt>
                <c:pt idx="828">
                  <c:v>23.0</c:v>
                </c:pt>
                <c:pt idx="829">
                  <c:v>23.7</c:v>
                </c:pt>
                <c:pt idx="830">
                  <c:v>22.8</c:v>
                </c:pt>
                <c:pt idx="831">
                  <c:v>22.8</c:v>
                </c:pt>
                <c:pt idx="832">
                  <c:v>22.9</c:v>
                </c:pt>
                <c:pt idx="833">
                  <c:v>23.1</c:v>
                </c:pt>
                <c:pt idx="834">
                  <c:v>22.8</c:v>
                </c:pt>
                <c:pt idx="835">
                  <c:v>22.1</c:v>
                </c:pt>
                <c:pt idx="836">
                  <c:v>22.6</c:v>
                </c:pt>
                <c:pt idx="837">
                  <c:v>23.0</c:v>
                </c:pt>
                <c:pt idx="838">
                  <c:v>23.5</c:v>
                </c:pt>
                <c:pt idx="839">
                  <c:v>23.1</c:v>
                </c:pt>
                <c:pt idx="840">
                  <c:v>22.0</c:v>
                </c:pt>
                <c:pt idx="841">
                  <c:v>22.8</c:v>
                </c:pt>
                <c:pt idx="842">
                  <c:v>22.8</c:v>
                </c:pt>
                <c:pt idx="843">
                  <c:v>23.5</c:v>
                </c:pt>
                <c:pt idx="844">
                  <c:v>22.3</c:v>
                </c:pt>
                <c:pt idx="845">
                  <c:v>22.7</c:v>
                </c:pt>
                <c:pt idx="846">
                  <c:v>23.3</c:v>
                </c:pt>
                <c:pt idx="847">
                  <c:v>23.3</c:v>
                </c:pt>
                <c:pt idx="848">
                  <c:v>23.1</c:v>
                </c:pt>
                <c:pt idx="849">
                  <c:v>23.6</c:v>
                </c:pt>
                <c:pt idx="850">
                  <c:v>23.2</c:v>
                </c:pt>
                <c:pt idx="851">
                  <c:v>22.9</c:v>
                </c:pt>
                <c:pt idx="852">
                  <c:v>22.9</c:v>
                </c:pt>
                <c:pt idx="853">
                  <c:v>23.1</c:v>
                </c:pt>
                <c:pt idx="854">
                  <c:v>23.0</c:v>
                </c:pt>
                <c:pt idx="855">
                  <c:v>23.3</c:v>
                </c:pt>
                <c:pt idx="856">
                  <c:v>22.8</c:v>
                </c:pt>
                <c:pt idx="857">
                  <c:v>23.2</c:v>
                </c:pt>
                <c:pt idx="858">
                  <c:v>23.1</c:v>
                </c:pt>
                <c:pt idx="859">
                  <c:v>23.0</c:v>
                </c:pt>
                <c:pt idx="860">
                  <c:v>22.9</c:v>
                </c:pt>
                <c:pt idx="861">
                  <c:v>22.3</c:v>
                </c:pt>
                <c:pt idx="862">
                  <c:v>23.1</c:v>
                </c:pt>
                <c:pt idx="863">
                  <c:v>23.4</c:v>
                </c:pt>
                <c:pt idx="864">
                  <c:v>22.6</c:v>
                </c:pt>
                <c:pt idx="865">
                  <c:v>22.6</c:v>
                </c:pt>
                <c:pt idx="866">
                  <c:v>23.0</c:v>
                </c:pt>
                <c:pt idx="867">
                  <c:v>23.0</c:v>
                </c:pt>
                <c:pt idx="868">
                  <c:v>22.8</c:v>
                </c:pt>
                <c:pt idx="869">
                  <c:v>23.3</c:v>
                </c:pt>
                <c:pt idx="870">
                  <c:v>23.5</c:v>
                </c:pt>
                <c:pt idx="871">
                  <c:v>22.1</c:v>
                </c:pt>
                <c:pt idx="872">
                  <c:v>22.7</c:v>
                </c:pt>
                <c:pt idx="873">
                  <c:v>23.2</c:v>
                </c:pt>
                <c:pt idx="874">
                  <c:v>22.7</c:v>
                </c:pt>
                <c:pt idx="875">
                  <c:v>22.1</c:v>
                </c:pt>
                <c:pt idx="876">
                  <c:v>22.9</c:v>
                </c:pt>
                <c:pt idx="877">
                  <c:v>23.0</c:v>
                </c:pt>
                <c:pt idx="878">
                  <c:v>22.2</c:v>
                </c:pt>
                <c:pt idx="879">
                  <c:v>23.4</c:v>
                </c:pt>
                <c:pt idx="880">
                  <c:v>23.0</c:v>
                </c:pt>
                <c:pt idx="881">
                  <c:v>23.5</c:v>
                </c:pt>
                <c:pt idx="882">
                  <c:v>22.6</c:v>
                </c:pt>
                <c:pt idx="883">
                  <c:v>22.4</c:v>
                </c:pt>
                <c:pt idx="884">
                  <c:v>23.2</c:v>
                </c:pt>
                <c:pt idx="885">
                  <c:v>22.4</c:v>
                </c:pt>
                <c:pt idx="886">
                  <c:v>23.0</c:v>
                </c:pt>
                <c:pt idx="887">
                  <c:v>22.3</c:v>
                </c:pt>
                <c:pt idx="888">
                  <c:v>22.8</c:v>
                </c:pt>
                <c:pt idx="889">
                  <c:v>23.5</c:v>
                </c:pt>
                <c:pt idx="890">
                  <c:v>22.9</c:v>
                </c:pt>
                <c:pt idx="891">
                  <c:v>22.8</c:v>
                </c:pt>
                <c:pt idx="892">
                  <c:v>22.8</c:v>
                </c:pt>
                <c:pt idx="893">
                  <c:v>22.4</c:v>
                </c:pt>
                <c:pt idx="894">
                  <c:v>22.6</c:v>
                </c:pt>
                <c:pt idx="895">
                  <c:v>22.4</c:v>
                </c:pt>
                <c:pt idx="896">
                  <c:v>22.5</c:v>
                </c:pt>
                <c:pt idx="897">
                  <c:v>22.3</c:v>
                </c:pt>
                <c:pt idx="898">
                  <c:v>22.5</c:v>
                </c:pt>
                <c:pt idx="899">
                  <c:v>23.1</c:v>
                </c:pt>
                <c:pt idx="900">
                  <c:v>23.1</c:v>
                </c:pt>
                <c:pt idx="901">
                  <c:v>23.3</c:v>
                </c:pt>
                <c:pt idx="902">
                  <c:v>23.0</c:v>
                </c:pt>
                <c:pt idx="903">
                  <c:v>23.1</c:v>
                </c:pt>
                <c:pt idx="904">
                  <c:v>22.6</c:v>
                </c:pt>
                <c:pt idx="905">
                  <c:v>22.2</c:v>
                </c:pt>
                <c:pt idx="906">
                  <c:v>23.0</c:v>
                </c:pt>
                <c:pt idx="907">
                  <c:v>21.9</c:v>
                </c:pt>
                <c:pt idx="908">
                  <c:v>22.7</c:v>
                </c:pt>
                <c:pt idx="909">
                  <c:v>22.8</c:v>
                </c:pt>
                <c:pt idx="910">
                  <c:v>22.4</c:v>
                </c:pt>
                <c:pt idx="911">
                  <c:v>22.4</c:v>
                </c:pt>
                <c:pt idx="912">
                  <c:v>22.5</c:v>
                </c:pt>
                <c:pt idx="913">
                  <c:v>23.5</c:v>
                </c:pt>
                <c:pt idx="914">
                  <c:v>23.0</c:v>
                </c:pt>
                <c:pt idx="915">
                  <c:v>22.4</c:v>
                </c:pt>
                <c:pt idx="916">
                  <c:v>22.8</c:v>
                </c:pt>
                <c:pt idx="917">
                  <c:v>22.9</c:v>
                </c:pt>
                <c:pt idx="918">
                  <c:v>22.5</c:v>
                </c:pt>
                <c:pt idx="919">
                  <c:v>22.8</c:v>
                </c:pt>
                <c:pt idx="920">
                  <c:v>22.4</c:v>
                </c:pt>
                <c:pt idx="921">
                  <c:v>22.6</c:v>
                </c:pt>
                <c:pt idx="922">
                  <c:v>22.5</c:v>
                </c:pt>
                <c:pt idx="923">
                  <c:v>22.3</c:v>
                </c:pt>
                <c:pt idx="924">
                  <c:v>21.9</c:v>
                </c:pt>
                <c:pt idx="925">
                  <c:v>23.1</c:v>
                </c:pt>
                <c:pt idx="926">
                  <c:v>22.4</c:v>
                </c:pt>
                <c:pt idx="927">
                  <c:v>22.1</c:v>
                </c:pt>
                <c:pt idx="928">
                  <c:v>22.2</c:v>
                </c:pt>
                <c:pt idx="929">
                  <c:v>22.2</c:v>
                </c:pt>
                <c:pt idx="930">
                  <c:v>22.3</c:v>
                </c:pt>
                <c:pt idx="931">
                  <c:v>22.9</c:v>
                </c:pt>
                <c:pt idx="932">
                  <c:v>22.4</c:v>
                </c:pt>
                <c:pt idx="933">
                  <c:v>22.6</c:v>
                </c:pt>
                <c:pt idx="934">
                  <c:v>23.0</c:v>
                </c:pt>
                <c:pt idx="935">
                  <c:v>23.1</c:v>
                </c:pt>
                <c:pt idx="936">
                  <c:v>22.6</c:v>
                </c:pt>
                <c:pt idx="937">
                  <c:v>22.6</c:v>
                </c:pt>
                <c:pt idx="938">
                  <c:v>22.4</c:v>
                </c:pt>
                <c:pt idx="939">
                  <c:v>22.7</c:v>
                </c:pt>
                <c:pt idx="940">
                  <c:v>22.4</c:v>
                </c:pt>
                <c:pt idx="941">
                  <c:v>22.8</c:v>
                </c:pt>
                <c:pt idx="942">
                  <c:v>22.3</c:v>
                </c:pt>
                <c:pt idx="943">
                  <c:v>23.1</c:v>
                </c:pt>
                <c:pt idx="944">
                  <c:v>22.8</c:v>
                </c:pt>
                <c:pt idx="945">
                  <c:v>22.8</c:v>
                </c:pt>
                <c:pt idx="946">
                  <c:v>23.1</c:v>
                </c:pt>
                <c:pt idx="947">
                  <c:v>22.5</c:v>
                </c:pt>
                <c:pt idx="948">
                  <c:v>23.0</c:v>
                </c:pt>
                <c:pt idx="949">
                  <c:v>22.3</c:v>
                </c:pt>
                <c:pt idx="950">
                  <c:v>22.8</c:v>
                </c:pt>
                <c:pt idx="951">
                  <c:v>22.3</c:v>
                </c:pt>
                <c:pt idx="952">
                  <c:v>23.1</c:v>
                </c:pt>
                <c:pt idx="953">
                  <c:v>22.2</c:v>
                </c:pt>
                <c:pt idx="954">
                  <c:v>22.9</c:v>
                </c:pt>
                <c:pt idx="955">
                  <c:v>22.8</c:v>
                </c:pt>
                <c:pt idx="956">
                  <c:v>22.7</c:v>
                </c:pt>
                <c:pt idx="957">
                  <c:v>23.0</c:v>
                </c:pt>
                <c:pt idx="958">
                  <c:v>23.2</c:v>
                </c:pt>
                <c:pt idx="959">
                  <c:v>22.6</c:v>
                </c:pt>
                <c:pt idx="960">
                  <c:v>23.1</c:v>
                </c:pt>
                <c:pt idx="961">
                  <c:v>22.9</c:v>
                </c:pt>
                <c:pt idx="962">
                  <c:v>22.3</c:v>
                </c:pt>
                <c:pt idx="963">
                  <c:v>22.7</c:v>
                </c:pt>
                <c:pt idx="964">
                  <c:v>22.5</c:v>
                </c:pt>
                <c:pt idx="965">
                  <c:v>22.2</c:v>
                </c:pt>
                <c:pt idx="966">
                  <c:v>22.6</c:v>
                </c:pt>
                <c:pt idx="967">
                  <c:v>22.2</c:v>
                </c:pt>
                <c:pt idx="968">
                  <c:v>22.8</c:v>
                </c:pt>
                <c:pt idx="969">
                  <c:v>22.7</c:v>
                </c:pt>
                <c:pt idx="970">
                  <c:v>22.3</c:v>
                </c:pt>
                <c:pt idx="971">
                  <c:v>22.3</c:v>
                </c:pt>
                <c:pt idx="972">
                  <c:v>22.3</c:v>
                </c:pt>
                <c:pt idx="973">
                  <c:v>22.4</c:v>
                </c:pt>
                <c:pt idx="974">
                  <c:v>22.7</c:v>
                </c:pt>
                <c:pt idx="975">
                  <c:v>22.1</c:v>
                </c:pt>
                <c:pt idx="976">
                  <c:v>22.7</c:v>
                </c:pt>
                <c:pt idx="977">
                  <c:v>22.6</c:v>
                </c:pt>
                <c:pt idx="978">
                  <c:v>23.0</c:v>
                </c:pt>
                <c:pt idx="979">
                  <c:v>23.4</c:v>
                </c:pt>
                <c:pt idx="980">
                  <c:v>22.3</c:v>
                </c:pt>
                <c:pt idx="981">
                  <c:v>22.7</c:v>
                </c:pt>
                <c:pt idx="982">
                  <c:v>21.8</c:v>
                </c:pt>
                <c:pt idx="983">
                  <c:v>23.1</c:v>
                </c:pt>
                <c:pt idx="984">
                  <c:v>22.0</c:v>
                </c:pt>
                <c:pt idx="985">
                  <c:v>22.5</c:v>
                </c:pt>
                <c:pt idx="986">
                  <c:v>22.5</c:v>
                </c:pt>
                <c:pt idx="987">
                  <c:v>22.2</c:v>
                </c:pt>
                <c:pt idx="988">
                  <c:v>22.3</c:v>
                </c:pt>
                <c:pt idx="989">
                  <c:v>22.6</c:v>
                </c:pt>
                <c:pt idx="990">
                  <c:v>22.5</c:v>
                </c:pt>
                <c:pt idx="991">
                  <c:v>22.6</c:v>
                </c:pt>
                <c:pt idx="992">
                  <c:v>22.6</c:v>
                </c:pt>
                <c:pt idx="993">
                  <c:v>22.0</c:v>
                </c:pt>
                <c:pt idx="994">
                  <c:v>22.5</c:v>
                </c:pt>
                <c:pt idx="995">
                  <c:v>22.7</c:v>
                </c:pt>
                <c:pt idx="996">
                  <c:v>23.2</c:v>
                </c:pt>
                <c:pt idx="997">
                  <c:v>22.6</c:v>
                </c:pt>
                <c:pt idx="998">
                  <c:v>22.7</c:v>
                </c:pt>
                <c:pt idx="999">
                  <c:v>23.2</c:v>
                </c:pt>
                <c:pt idx="1000">
                  <c:v>22.3</c:v>
                </c:pt>
                <c:pt idx="1001">
                  <c:v>22.8</c:v>
                </c:pt>
                <c:pt idx="1002">
                  <c:v>22.4</c:v>
                </c:pt>
                <c:pt idx="1003">
                  <c:v>22.3</c:v>
                </c:pt>
                <c:pt idx="1004">
                  <c:v>22.0</c:v>
                </c:pt>
                <c:pt idx="1005">
                  <c:v>22.7</c:v>
                </c:pt>
                <c:pt idx="1006">
                  <c:v>22.9</c:v>
                </c:pt>
                <c:pt idx="1007">
                  <c:v>22.5</c:v>
                </c:pt>
                <c:pt idx="1008">
                  <c:v>22.0</c:v>
                </c:pt>
                <c:pt idx="1009">
                  <c:v>22.5</c:v>
                </c:pt>
                <c:pt idx="1010">
                  <c:v>22.3</c:v>
                </c:pt>
                <c:pt idx="1011">
                  <c:v>22.5</c:v>
                </c:pt>
                <c:pt idx="1012">
                  <c:v>22.0</c:v>
                </c:pt>
                <c:pt idx="1013">
                  <c:v>22.5</c:v>
                </c:pt>
                <c:pt idx="1014">
                  <c:v>22.3</c:v>
                </c:pt>
                <c:pt idx="1015">
                  <c:v>23.1</c:v>
                </c:pt>
                <c:pt idx="1016">
                  <c:v>22.4</c:v>
                </c:pt>
                <c:pt idx="1017">
                  <c:v>23.1</c:v>
                </c:pt>
                <c:pt idx="1018">
                  <c:v>22.9</c:v>
                </c:pt>
                <c:pt idx="1019">
                  <c:v>22.2</c:v>
                </c:pt>
                <c:pt idx="1020">
                  <c:v>22.8</c:v>
                </c:pt>
                <c:pt idx="1021">
                  <c:v>22.7</c:v>
                </c:pt>
                <c:pt idx="1022">
                  <c:v>23.2</c:v>
                </c:pt>
                <c:pt idx="1023">
                  <c:v>21.9</c:v>
                </c:pt>
                <c:pt idx="1024">
                  <c:v>22.0</c:v>
                </c:pt>
                <c:pt idx="1025">
                  <c:v>22.2</c:v>
                </c:pt>
                <c:pt idx="1026">
                  <c:v>21.8</c:v>
                </c:pt>
                <c:pt idx="1027">
                  <c:v>22.5</c:v>
                </c:pt>
                <c:pt idx="1028">
                  <c:v>22.0</c:v>
                </c:pt>
                <c:pt idx="1029">
                  <c:v>21.9</c:v>
                </c:pt>
                <c:pt idx="1030">
                  <c:v>22.3</c:v>
                </c:pt>
                <c:pt idx="1031">
                  <c:v>22.3</c:v>
                </c:pt>
                <c:pt idx="1032">
                  <c:v>22.3</c:v>
                </c:pt>
                <c:pt idx="1033">
                  <c:v>22.1</c:v>
                </c:pt>
                <c:pt idx="1034">
                  <c:v>21.9</c:v>
                </c:pt>
                <c:pt idx="1035">
                  <c:v>22.2</c:v>
                </c:pt>
                <c:pt idx="1036">
                  <c:v>22.4</c:v>
                </c:pt>
                <c:pt idx="1037">
                  <c:v>22.8</c:v>
                </c:pt>
                <c:pt idx="1038">
                  <c:v>22.5</c:v>
                </c:pt>
                <c:pt idx="1039">
                  <c:v>22.2</c:v>
                </c:pt>
                <c:pt idx="1040">
                  <c:v>22.5</c:v>
                </c:pt>
                <c:pt idx="1041">
                  <c:v>21.9</c:v>
                </c:pt>
                <c:pt idx="1042">
                  <c:v>22.6</c:v>
                </c:pt>
                <c:pt idx="1043">
                  <c:v>22.0</c:v>
                </c:pt>
                <c:pt idx="1044">
                  <c:v>22.0</c:v>
                </c:pt>
                <c:pt idx="1045">
                  <c:v>22.2</c:v>
                </c:pt>
                <c:pt idx="1046">
                  <c:v>21.9</c:v>
                </c:pt>
                <c:pt idx="1047">
                  <c:v>21.8</c:v>
                </c:pt>
                <c:pt idx="1048">
                  <c:v>21.8</c:v>
                </c:pt>
                <c:pt idx="1049">
                  <c:v>22.3</c:v>
                </c:pt>
                <c:pt idx="1050">
                  <c:v>22.7</c:v>
                </c:pt>
                <c:pt idx="1051">
                  <c:v>22.2</c:v>
                </c:pt>
                <c:pt idx="1052">
                  <c:v>22.5</c:v>
                </c:pt>
                <c:pt idx="1053">
                  <c:v>22.2</c:v>
                </c:pt>
                <c:pt idx="1054">
                  <c:v>22.4</c:v>
                </c:pt>
                <c:pt idx="1055">
                  <c:v>22.5</c:v>
                </c:pt>
                <c:pt idx="1056">
                  <c:v>22.4</c:v>
                </c:pt>
                <c:pt idx="1057">
                  <c:v>21.8</c:v>
                </c:pt>
                <c:pt idx="1058">
                  <c:v>22.0</c:v>
                </c:pt>
                <c:pt idx="1059">
                  <c:v>22.0</c:v>
                </c:pt>
                <c:pt idx="1060">
                  <c:v>22.3</c:v>
                </c:pt>
                <c:pt idx="1061">
                  <c:v>22.6</c:v>
                </c:pt>
                <c:pt idx="1062">
                  <c:v>22.3</c:v>
                </c:pt>
                <c:pt idx="1063">
                  <c:v>22.3</c:v>
                </c:pt>
                <c:pt idx="1064">
                  <c:v>21.7</c:v>
                </c:pt>
                <c:pt idx="1065">
                  <c:v>22.1</c:v>
                </c:pt>
                <c:pt idx="1066">
                  <c:v>22.1</c:v>
                </c:pt>
                <c:pt idx="1067">
                  <c:v>22.3</c:v>
                </c:pt>
                <c:pt idx="1068">
                  <c:v>22.2</c:v>
                </c:pt>
                <c:pt idx="1069">
                  <c:v>22.1</c:v>
                </c:pt>
                <c:pt idx="1070">
                  <c:v>23.1</c:v>
                </c:pt>
                <c:pt idx="1071">
                  <c:v>22.3</c:v>
                </c:pt>
                <c:pt idx="1072">
                  <c:v>22.3</c:v>
                </c:pt>
                <c:pt idx="1073">
                  <c:v>22.0</c:v>
                </c:pt>
                <c:pt idx="1074">
                  <c:v>22.3</c:v>
                </c:pt>
                <c:pt idx="1075">
                  <c:v>22.0</c:v>
                </c:pt>
                <c:pt idx="1076">
                  <c:v>22.1</c:v>
                </c:pt>
                <c:pt idx="1077">
                  <c:v>22.6</c:v>
                </c:pt>
                <c:pt idx="1078">
                  <c:v>21.5</c:v>
                </c:pt>
                <c:pt idx="1079">
                  <c:v>22.5</c:v>
                </c:pt>
                <c:pt idx="1080">
                  <c:v>22.1</c:v>
                </c:pt>
                <c:pt idx="1081">
                  <c:v>22.5</c:v>
                </c:pt>
                <c:pt idx="1082">
                  <c:v>22.1</c:v>
                </c:pt>
                <c:pt idx="1083">
                  <c:v>22.1</c:v>
                </c:pt>
                <c:pt idx="1084">
                  <c:v>21.8</c:v>
                </c:pt>
                <c:pt idx="1085">
                  <c:v>22.4</c:v>
                </c:pt>
                <c:pt idx="1086">
                  <c:v>23.0</c:v>
                </c:pt>
                <c:pt idx="1087">
                  <c:v>22.4</c:v>
                </c:pt>
                <c:pt idx="1088">
                  <c:v>22.2</c:v>
                </c:pt>
                <c:pt idx="1089">
                  <c:v>22.3</c:v>
                </c:pt>
                <c:pt idx="1090">
                  <c:v>22.3</c:v>
                </c:pt>
                <c:pt idx="1091">
                  <c:v>22.3</c:v>
                </c:pt>
                <c:pt idx="1092">
                  <c:v>22.4</c:v>
                </c:pt>
                <c:pt idx="1093">
                  <c:v>22.2</c:v>
                </c:pt>
                <c:pt idx="1094">
                  <c:v>22.2</c:v>
                </c:pt>
                <c:pt idx="1095">
                  <c:v>22.5</c:v>
                </c:pt>
                <c:pt idx="1096">
                  <c:v>22.8</c:v>
                </c:pt>
                <c:pt idx="1097">
                  <c:v>22.8</c:v>
                </c:pt>
                <c:pt idx="1098">
                  <c:v>22.5</c:v>
                </c:pt>
                <c:pt idx="1099">
                  <c:v>22.3</c:v>
                </c:pt>
                <c:pt idx="1100">
                  <c:v>22.8</c:v>
                </c:pt>
                <c:pt idx="1101">
                  <c:v>22.0</c:v>
                </c:pt>
                <c:pt idx="1102">
                  <c:v>22.2</c:v>
                </c:pt>
                <c:pt idx="1103">
                  <c:v>22.4</c:v>
                </c:pt>
                <c:pt idx="1104">
                  <c:v>22.1</c:v>
                </c:pt>
                <c:pt idx="1105">
                  <c:v>22.2</c:v>
                </c:pt>
                <c:pt idx="1106">
                  <c:v>21.9</c:v>
                </c:pt>
                <c:pt idx="1107">
                  <c:v>23.1</c:v>
                </c:pt>
                <c:pt idx="1108">
                  <c:v>22.0</c:v>
                </c:pt>
                <c:pt idx="1109">
                  <c:v>22.4</c:v>
                </c:pt>
                <c:pt idx="1110">
                  <c:v>23.0</c:v>
                </c:pt>
                <c:pt idx="1111">
                  <c:v>22.1</c:v>
                </c:pt>
                <c:pt idx="1112">
                  <c:v>22.7</c:v>
                </c:pt>
                <c:pt idx="1113">
                  <c:v>21.7</c:v>
                </c:pt>
                <c:pt idx="1114">
                  <c:v>22.4</c:v>
                </c:pt>
                <c:pt idx="1115">
                  <c:v>22.6</c:v>
                </c:pt>
                <c:pt idx="1116">
                  <c:v>22.0</c:v>
                </c:pt>
                <c:pt idx="1117">
                  <c:v>22.1</c:v>
                </c:pt>
                <c:pt idx="1118">
                  <c:v>22.5</c:v>
                </c:pt>
                <c:pt idx="1119">
                  <c:v>22.7</c:v>
                </c:pt>
                <c:pt idx="1120">
                  <c:v>21.8</c:v>
                </c:pt>
                <c:pt idx="1121">
                  <c:v>22.9</c:v>
                </c:pt>
                <c:pt idx="1122">
                  <c:v>22.3</c:v>
                </c:pt>
                <c:pt idx="1123">
                  <c:v>22.0</c:v>
                </c:pt>
                <c:pt idx="1124">
                  <c:v>22.4</c:v>
                </c:pt>
                <c:pt idx="1125">
                  <c:v>22.6</c:v>
                </c:pt>
                <c:pt idx="1126">
                  <c:v>22.1</c:v>
                </c:pt>
                <c:pt idx="1127">
                  <c:v>22.4</c:v>
                </c:pt>
                <c:pt idx="1128">
                  <c:v>22.1</c:v>
                </c:pt>
                <c:pt idx="1129">
                  <c:v>21.9</c:v>
                </c:pt>
                <c:pt idx="1130">
                  <c:v>21.8</c:v>
                </c:pt>
                <c:pt idx="1131">
                  <c:v>22.0</c:v>
                </c:pt>
                <c:pt idx="1132">
                  <c:v>23.5</c:v>
                </c:pt>
                <c:pt idx="1133">
                  <c:v>21.7</c:v>
                </c:pt>
                <c:pt idx="1134">
                  <c:v>21.9</c:v>
                </c:pt>
                <c:pt idx="1135">
                  <c:v>22.0</c:v>
                </c:pt>
                <c:pt idx="1136">
                  <c:v>22.7</c:v>
                </c:pt>
                <c:pt idx="1137">
                  <c:v>23.1</c:v>
                </c:pt>
                <c:pt idx="1138">
                  <c:v>22.4</c:v>
                </c:pt>
                <c:pt idx="1139">
                  <c:v>22.0</c:v>
                </c:pt>
                <c:pt idx="1140">
                  <c:v>22.1</c:v>
                </c:pt>
                <c:pt idx="1141">
                  <c:v>22.1</c:v>
                </c:pt>
                <c:pt idx="1142">
                  <c:v>22.4</c:v>
                </c:pt>
                <c:pt idx="1143">
                  <c:v>22.4</c:v>
                </c:pt>
                <c:pt idx="1144">
                  <c:v>22.4</c:v>
                </c:pt>
                <c:pt idx="1145">
                  <c:v>22.1</c:v>
                </c:pt>
                <c:pt idx="1146">
                  <c:v>22.7</c:v>
                </c:pt>
                <c:pt idx="1147">
                  <c:v>21.8</c:v>
                </c:pt>
                <c:pt idx="1148">
                  <c:v>22.5</c:v>
                </c:pt>
                <c:pt idx="1149">
                  <c:v>22.1</c:v>
                </c:pt>
                <c:pt idx="1150">
                  <c:v>22.1</c:v>
                </c:pt>
                <c:pt idx="1151">
                  <c:v>22.1</c:v>
                </c:pt>
                <c:pt idx="1152">
                  <c:v>22.3</c:v>
                </c:pt>
                <c:pt idx="1153">
                  <c:v>21.8</c:v>
                </c:pt>
                <c:pt idx="1154">
                  <c:v>22.3</c:v>
                </c:pt>
                <c:pt idx="1155">
                  <c:v>22.2</c:v>
                </c:pt>
                <c:pt idx="1156">
                  <c:v>21.7</c:v>
                </c:pt>
                <c:pt idx="1157">
                  <c:v>21.6</c:v>
                </c:pt>
                <c:pt idx="1158">
                  <c:v>22.5</c:v>
                </c:pt>
                <c:pt idx="1159">
                  <c:v>21.6</c:v>
                </c:pt>
                <c:pt idx="1160">
                  <c:v>22.2</c:v>
                </c:pt>
                <c:pt idx="1161">
                  <c:v>22.1</c:v>
                </c:pt>
                <c:pt idx="1162">
                  <c:v>22.2</c:v>
                </c:pt>
                <c:pt idx="1163">
                  <c:v>22.1</c:v>
                </c:pt>
                <c:pt idx="1164">
                  <c:v>21.9</c:v>
                </c:pt>
                <c:pt idx="1165">
                  <c:v>21.9</c:v>
                </c:pt>
                <c:pt idx="1166">
                  <c:v>21.8</c:v>
                </c:pt>
                <c:pt idx="1167">
                  <c:v>22.2</c:v>
                </c:pt>
                <c:pt idx="1168">
                  <c:v>22.4</c:v>
                </c:pt>
                <c:pt idx="1169">
                  <c:v>23.2</c:v>
                </c:pt>
                <c:pt idx="1170">
                  <c:v>22.0</c:v>
                </c:pt>
                <c:pt idx="1171">
                  <c:v>22.0</c:v>
                </c:pt>
                <c:pt idx="1172">
                  <c:v>21.7</c:v>
                </c:pt>
                <c:pt idx="1173">
                  <c:v>21.8</c:v>
                </c:pt>
                <c:pt idx="1174">
                  <c:v>22.0</c:v>
                </c:pt>
                <c:pt idx="1175">
                  <c:v>22.2</c:v>
                </c:pt>
                <c:pt idx="1176">
                  <c:v>22.0</c:v>
                </c:pt>
                <c:pt idx="1177">
                  <c:v>21.7</c:v>
                </c:pt>
                <c:pt idx="1178">
                  <c:v>22.5</c:v>
                </c:pt>
                <c:pt idx="1179">
                  <c:v>21.9</c:v>
                </c:pt>
                <c:pt idx="1180">
                  <c:v>21.5</c:v>
                </c:pt>
                <c:pt idx="1181">
                  <c:v>21.9</c:v>
                </c:pt>
                <c:pt idx="1182">
                  <c:v>22.0</c:v>
                </c:pt>
                <c:pt idx="1183">
                  <c:v>22.0</c:v>
                </c:pt>
                <c:pt idx="1184">
                  <c:v>22.5</c:v>
                </c:pt>
                <c:pt idx="1185">
                  <c:v>22.1</c:v>
                </c:pt>
                <c:pt idx="1186">
                  <c:v>22.2</c:v>
                </c:pt>
                <c:pt idx="1187">
                  <c:v>21.8</c:v>
                </c:pt>
                <c:pt idx="1188">
                  <c:v>21.9</c:v>
                </c:pt>
                <c:pt idx="1189">
                  <c:v>22.0</c:v>
                </c:pt>
                <c:pt idx="1190">
                  <c:v>22.1</c:v>
                </c:pt>
                <c:pt idx="1191">
                  <c:v>21.8</c:v>
                </c:pt>
                <c:pt idx="1192">
                  <c:v>21.8</c:v>
                </c:pt>
                <c:pt idx="1193">
                  <c:v>22.4</c:v>
                </c:pt>
                <c:pt idx="1194">
                  <c:v>22.1</c:v>
                </c:pt>
                <c:pt idx="1195">
                  <c:v>22.4</c:v>
                </c:pt>
                <c:pt idx="1196">
                  <c:v>22.7</c:v>
                </c:pt>
                <c:pt idx="1197">
                  <c:v>22.4</c:v>
                </c:pt>
                <c:pt idx="1198">
                  <c:v>22.2</c:v>
                </c:pt>
                <c:pt idx="1199">
                  <c:v>21.6</c:v>
                </c:pt>
                <c:pt idx="1200">
                  <c:v>22.3</c:v>
                </c:pt>
                <c:pt idx="1201">
                  <c:v>22.1</c:v>
                </c:pt>
                <c:pt idx="1202">
                  <c:v>22.8</c:v>
                </c:pt>
                <c:pt idx="1203">
                  <c:v>22.3</c:v>
                </c:pt>
                <c:pt idx="1204">
                  <c:v>22.4</c:v>
                </c:pt>
                <c:pt idx="1205">
                  <c:v>22.2</c:v>
                </c:pt>
                <c:pt idx="1206">
                  <c:v>21.7</c:v>
                </c:pt>
                <c:pt idx="1207">
                  <c:v>21.8</c:v>
                </c:pt>
                <c:pt idx="1208">
                  <c:v>22.1</c:v>
                </c:pt>
                <c:pt idx="1209">
                  <c:v>22.4</c:v>
                </c:pt>
                <c:pt idx="1210">
                  <c:v>22.0</c:v>
                </c:pt>
                <c:pt idx="1211">
                  <c:v>22.0</c:v>
                </c:pt>
                <c:pt idx="1212">
                  <c:v>22.3</c:v>
                </c:pt>
                <c:pt idx="1213">
                  <c:v>22.1</c:v>
                </c:pt>
                <c:pt idx="1214">
                  <c:v>22.1</c:v>
                </c:pt>
                <c:pt idx="1215">
                  <c:v>22.0</c:v>
                </c:pt>
                <c:pt idx="1216">
                  <c:v>22.1</c:v>
                </c:pt>
                <c:pt idx="1217">
                  <c:v>21.9</c:v>
                </c:pt>
                <c:pt idx="1218">
                  <c:v>22.1</c:v>
                </c:pt>
                <c:pt idx="1219">
                  <c:v>21.7</c:v>
                </c:pt>
                <c:pt idx="1220">
                  <c:v>22.0</c:v>
                </c:pt>
                <c:pt idx="1221">
                  <c:v>22.1</c:v>
                </c:pt>
                <c:pt idx="1222">
                  <c:v>22.1</c:v>
                </c:pt>
                <c:pt idx="1223">
                  <c:v>21.6</c:v>
                </c:pt>
                <c:pt idx="1224">
                  <c:v>21.3</c:v>
                </c:pt>
                <c:pt idx="1225">
                  <c:v>22.1</c:v>
                </c:pt>
                <c:pt idx="1226">
                  <c:v>21.9</c:v>
                </c:pt>
                <c:pt idx="1227">
                  <c:v>22.2</c:v>
                </c:pt>
                <c:pt idx="1228">
                  <c:v>22.3</c:v>
                </c:pt>
                <c:pt idx="1229">
                  <c:v>21.7</c:v>
                </c:pt>
                <c:pt idx="1230">
                  <c:v>22.6</c:v>
                </c:pt>
                <c:pt idx="1231">
                  <c:v>22.3</c:v>
                </c:pt>
                <c:pt idx="1232">
                  <c:v>22.4</c:v>
                </c:pt>
                <c:pt idx="1233">
                  <c:v>22.6</c:v>
                </c:pt>
                <c:pt idx="1234">
                  <c:v>22.4</c:v>
                </c:pt>
                <c:pt idx="1235">
                  <c:v>22.5</c:v>
                </c:pt>
                <c:pt idx="1236">
                  <c:v>22.3</c:v>
                </c:pt>
                <c:pt idx="1237">
                  <c:v>22.0</c:v>
                </c:pt>
                <c:pt idx="1238">
                  <c:v>22.2</c:v>
                </c:pt>
                <c:pt idx="1239">
                  <c:v>21.5</c:v>
                </c:pt>
                <c:pt idx="1240">
                  <c:v>21.9</c:v>
                </c:pt>
                <c:pt idx="1241">
                  <c:v>21.5</c:v>
                </c:pt>
                <c:pt idx="1242">
                  <c:v>22.5</c:v>
                </c:pt>
                <c:pt idx="1243">
                  <c:v>22.3</c:v>
                </c:pt>
                <c:pt idx="1244">
                  <c:v>21.8</c:v>
                </c:pt>
                <c:pt idx="1245">
                  <c:v>22.1</c:v>
                </c:pt>
                <c:pt idx="1246">
                  <c:v>22.1</c:v>
                </c:pt>
                <c:pt idx="1247">
                  <c:v>22.2</c:v>
                </c:pt>
                <c:pt idx="1248">
                  <c:v>22.0</c:v>
                </c:pt>
                <c:pt idx="1249">
                  <c:v>22.2</c:v>
                </c:pt>
                <c:pt idx="1250">
                  <c:v>22.1</c:v>
                </c:pt>
                <c:pt idx="1251">
                  <c:v>21.1</c:v>
                </c:pt>
                <c:pt idx="1252">
                  <c:v>22.3</c:v>
                </c:pt>
                <c:pt idx="1253">
                  <c:v>21.4</c:v>
                </c:pt>
                <c:pt idx="1254">
                  <c:v>21.8</c:v>
                </c:pt>
                <c:pt idx="1255">
                  <c:v>22.1</c:v>
                </c:pt>
                <c:pt idx="1256">
                  <c:v>22.0</c:v>
                </c:pt>
                <c:pt idx="1257">
                  <c:v>22.5</c:v>
                </c:pt>
                <c:pt idx="1258">
                  <c:v>22.5</c:v>
                </c:pt>
                <c:pt idx="1259">
                  <c:v>22.6</c:v>
                </c:pt>
                <c:pt idx="1260">
                  <c:v>21.9</c:v>
                </c:pt>
                <c:pt idx="1261">
                  <c:v>21.5</c:v>
                </c:pt>
                <c:pt idx="1262">
                  <c:v>22.4</c:v>
                </c:pt>
                <c:pt idx="1263">
                  <c:v>21.6</c:v>
                </c:pt>
                <c:pt idx="1264">
                  <c:v>21.6</c:v>
                </c:pt>
                <c:pt idx="1265">
                  <c:v>21.5</c:v>
                </c:pt>
                <c:pt idx="1266">
                  <c:v>21.9</c:v>
                </c:pt>
                <c:pt idx="1267">
                  <c:v>21.3</c:v>
                </c:pt>
                <c:pt idx="1268">
                  <c:v>21.5</c:v>
                </c:pt>
                <c:pt idx="1269">
                  <c:v>21.7</c:v>
                </c:pt>
                <c:pt idx="1270">
                  <c:v>21.8</c:v>
                </c:pt>
                <c:pt idx="1271">
                  <c:v>22.9</c:v>
                </c:pt>
                <c:pt idx="1272">
                  <c:v>22.2</c:v>
                </c:pt>
                <c:pt idx="1273">
                  <c:v>21.7</c:v>
                </c:pt>
                <c:pt idx="1274">
                  <c:v>22.0</c:v>
                </c:pt>
                <c:pt idx="1275">
                  <c:v>22.2</c:v>
                </c:pt>
                <c:pt idx="1276">
                  <c:v>22.2</c:v>
                </c:pt>
                <c:pt idx="1277">
                  <c:v>21.4</c:v>
                </c:pt>
                <c:pt idx="1278">
                  <c:v>21.6</c:v>
                </c:pt>
                <c:pt idx="1279">
                  <c:v>21.9</c:v>
                </c:pt>
                <c:pt idx="1280">
                  <c:v>21.9</c:v>
                </c:pt>
                <c:pt idx="1281">
                  <c:v>21.9</c:v>
                </c:pt>
                <c:pt idx="1282">
                  <c:v>21.9</c:v>
                </c:pt>
                <c:pt idx="1283">
                  <c:v>21.8</c:v>
                </c:pt>
                <c:pt idx="1284">
                  <c:v>21.7</c:v>
                </c:pt>
                <c:pt idx="1285">
                  <c:v>21.7</c:v>
                </c:pt>
                <c:pt idx="1286">
                  <c:v>21.6</c:v>
                </c:pt>
                <c:pt idx="1287">
                  <c:v>21.8</c:v>
                </c:pt>
                <c:pt idx="1288">
                  <c:v>21.5</c:v>
                </c:pt>
                <c:pt idx="1289">
                  <c:v>22.1</c:v>
                </c:pt>
                <c:pt idx="1290">
                  <c:v>21.7</c:v>
                </c:pt>
                <c:pt idx="1291">
                  <c:v>21.7</c:v>
                </c:pt>
                <c:pt idx="1292">
                  <c:v>21.1</c:v>
                </c:pt>
                <c:pt idx="1293">
                  <c:v>22.0</c:v>
                </c:pt>
                <c:pt idx="1294">
                  <c:v>22.3</c:v>
                </c:pt>
                <c:pt idx="1295">
                  <c:v>21.8</c:v>
                </c:pt>
                <c:pt idx="1296">
                  <c:v>21.7</c:v>
                </c:pt>
                <c:pt idx="1297">
                  <c:v>22.7</c:v>
                </c:pt>
                <c:pt idx="1298">
                  <c:v>22.1</c:v>
                </c:pt>
                <c:pt idx="1299">
                  <c:v>21.2</c:v>
                </c:pt>
                <c:pt idx="1300">
                  <c:v>21.1</c:v>
                </c:pt>
                <c:pt idx="1301">
                  <c:v>21.6</c:v>
                </c:pt>
                <c:pt idx="1302">
                  <c:v>21.8</c:v>
                </c:pt>
                <c:pt idx="1303">
                  <c:v>21.9</c:v>
                </c:pt>
                <c:pt idx="1304">
                  <c:v>21.4</c:v>
                </c:pt>
                <c:pt idx="1305">
                  <c:v>21.3</c:v>
                </c:pt>
                <c:pt idx="1306">
                  <c:v>21.4</c:v>
                </c:pt>
                <c:pt idx="1307">
                  <c:v>21.4</c:v>
                </c:pt>
                <c:pt idx="1308">
                  <c:v>22.1</c:v>
                </c:pt>
                <c:pt idx="1309">
                  <c:v>22.0</c:v>
                </c:pt>
                <c:pt idx="1310">
                  <c:v>21.9</c:v>
                </c:pt>
                <c:pt idx="1311">
                  <c:v>22.2</c:v>
                </c:pt>
                <c:pt idx="1312">
                  <c:v>22.1</c:v>
                </c:pt>
                <c:pt idx="1313">
                  <c:v>21.8</c:v>
                </c:pt>
                <c:pt idx="1314">
                  <c:v>22.0</c:v>
                </c:pt>
                <c:pt idx="1315">
                  <c:v>22.2</c:v>
                </c:pt>
                <c:pt idx="1316">
                  <c:v>21.7</c:v>
                </c:pt>
                <c:pt idx="1317">
                  <c:v>21.4</c:v>
                </c:pt>
                <c:pt idx="1318">
                  <c:v>22.5</c:v>
                </c:pt>
                <c:pt idx="1319">
                  <c:v>21.7</c:v>
                </c:pt>
                <c:pt idx="1320">
                  <c:v>22.3</c:v>
                </c:pt>
                <c:pt idx="1321">
                  <c:v>21.4</c:v>
                </c:pt>
                <c:pt idx="1322">
                  <c:v>22.1</c:v>
                </c:pt>
                <c:pt idx="1323">
                  <c:v>22.2</c:v>
                </c:pt>
                <c:pt idx="1324">
                  <c:v>21.4</c:v>
                </c:pt>
                <c:pt idx="1325">
                  <c:v>21.9</c:v>
                </c:pt>
                <c:pt idx="1326">
                  <c:v>21.7</c:v>
                </c:pt>
                <c:pt idx="1327">
                  <c:v>21.4</c:v>
                </c:pt>
                <c:pt idx="1328">
                  <c:v>21.5</c:v>
                </c:pt>
                <c:pt idx="1329">
                  <c:v>21.9</c:v>
                </c:pt>
                <c:pt idx="1330">
                  <c:v>22.0</c:v>
                </c:pt>
                <c:pt idx="1331">
                  <c:v>21.6</c:v>
                </c:pt>
                <c:pt idx="1332">
                  <c:v>21.6</c:v>
                </c:pt>
                <c:pt idx="1333">
                  <c:v>21.6</c:v>
                </c:pt>
                <c:pt idx="1334">
                  <c:v>21.5</c:v>
                </c:pt>
                <c:pt idx="1335">
                  <c:v>21.1</c:v>
                </c:pt>
                <c:pt idx="1336">
                  <c:v>21.6</c:v>
                </c:pt>
                <c:pt idx="1337">
                  <c:v>22.2</c:v>
                </c:pt>
                <c:pt idx="1338">
                  <c:v>21.4</c:v>
                </c:pt>
                <c:pt idx="1339">
                  <c:v>22.0</c:v>
                </c:pt>
                <c:pt idx="1340">
                  <c:v>21.8</c:v>
                </c:pt>
                <c:pt idx="1341">
                  <c:v>21.5</c:v>
                </c:pt>
                <c:pt idx="1342">
                  <c:v>21.3</c:v>
                </c:pt>
                <c:pt idx="1343">
                  <c:v>21.4</c:v>
                </c:pt>
                <c:pt idx="1344">
                  <c:v>21.9</c:v>
                </c:pt>
                <c:pt idx="1345">
                  <c:v>21.6</c:v>
                </c:pt>
                <c:pt idx="1346">
                  <c:v>21.7</c:v>
                </c:pt>
                <c:pt idx="1347">
                  <c:v>21.9</c:v>
                </c:pt>
                <c:pt idx="1348">
                  <c:v>21.8</c:v>
                </c:pt>
                <c:pt idx="1349">
                  <c:v>21.8</c:v>
                </c:pt>
                <c:pt idx="1350">
                  <c:v>21.7</c:v>
                </c:pt>
                <c:pt idx="1351">
                  <c:v>21.9</c:v>
                </c:pt>
                <c:pt idx="1352">
                  <c:v>21.5</c:v>
                </c:pt>
                <c:pt idx="1353">
                  <c:v>22.3</c:v>
                </c:pt>
                <c:pt idx="1354">
                  <c:v>21.3</c:v>
                </c:pt>
                <c:pt idx="1355">
                  <c:v>21.6</c:v>
                </c:pt>
                <c:pt idx="1356">
                  <c:v>22.1</c:v>
                </c:pt>
                <c:pt idx="1357">
                  <c:v>21.0</c:v>
                </c:pt>
                <c:pt idx="1358">
                  <c:v>21.8</c:v>
                </c:pt>
                <c:pt idx="1359">
                  <c:v>21.9</c:v>
                </c:pt>
                <c:pt idx="1360">
                  <c:v>22.1</c:v>
                </c:pt>
                <c:pt idx="1361">
                  <c:v>21.5</c:v>
                </c:pt>
                <c:pt idx="1362">
                  <c:v>21.1</c:v>
                </c:pt>
                <c:pt idx="1363">
                  <c:v>21.3</c:v>
                </c:pt>
                <c:pt idx="1364">
                  <c:v>22.0</c:v>
                </c:pt>
                <c:pt idx="1365">
                  <c:v>20.6</c:v>
                </c:pt>
                <c:pt idx="1366">
                  <c:v>21.2</c:v>
                </c:pt>
                <c:pt idx="1367">
                  <c:v>21.8</c:v>
                </c:pt>
                <c:pt idx="1368">
                  <c:v>21.3</c:v>
                </c:pt>
                <c:pt idx="1369">
                  <c:v>22.0</c:v>
                </c:pt>
                <c:pt idx="1370">
                  <c:v>21.1</c:v>
                </c:pt>
                <c:pt idx="1371">
                  <c:v>21.8</c:v>
                </c:pt>
                <c:pt idx="1372">
                  <c:v>21.3</c:v>
                </c:pt>
                <c:pt idx="1373">
                  <c:v>21.9</c:v>
                </c:pt>
                <c:pt idx="1374">
                  <c:v>21.6</c:v>
                </c:pt>
                <c:pt idx="1375">
                  <c:v>21.9</c:v>
                </c:pt>
                <c:pt idx="1376">
                  <c:v>22.2</c:v>
                </c:pt>
                <c:pt idx="1377">
                  <c:v>21.7</c:v>
                </c:pt>
                <c:pt idx="1378">
                  <c:v>21.5</c:v>
                </c:pt>
                <c:pt idx="1379">
                  <c:v>21.4</c:v>
                </c:pt>
                <c:pt idx="1380">
                  <c:v>21.2</c:v>
                </c:pt>
                <c:pt idx="1381">
                  <c:v>21.6</c:v>
                </c:pt>
                <c:pt idx="1382">
                  <c:v>22.3</c:v>
                </c:pt>
                <c:pt idx="1383">
                  <c:v>22.0</c:v>
                </c:pt>
                <c:pt idx="1384">
                  <c:v>21.2</c:v>
                </c:pt>
                <c:pt idx="1385">
                  <c:v>20.8</c:v>
                </c:pt>
                <c:pt idx="1386">
                  <c:v>21.9</c:v>
                </c:pt>
                <c:pt idx="1387">
                  <c:v>21.3</c:v>
                </c:pt>
                <c:pt idx="1388">
                  <c:v>21.2</c:v>
                </c:pt>
                <c:pt idx="1389">
                  <c:v>21.4</c:v>
                </c:pt>
                <c:pt idx="1390">
                  <c:v>21.7</c:v>
                </c:pt>
                <c:pt idx="1391">
                  <c:v>21.7</c:v>
                </c:pt>
                <c:pt idx="1392">
                  <c:v>21.9</c:v>
                </c:pt>
                <c:pt idx="1393">
                  <c:v>21.4</c:v>
                </c:pt>
                <c:pt idx="1394">
                  <c:v>21.7</c:v>
                </c:pt>
                <c:pt idx="1395">
                  <c:v>21.5</c:v>
                </c:pt>
                <c:pt idx="1396">
                  <c:v>21.2</c:v>
                </c:pt>
                <c:pt idx="1397">
                  <c:v>21.6</c:v>
                </c:pt>
                <c:pt idx="1398">
                  <c:v>21.7</c:v>
                </c:pt>
                <c:pt idx="1399">
                  <c:v>21.9</c:v>
                </c:pt>
                <c:pt idx="1400">
                  <c:v>21.9</c:v>
                </c:pt>
                <c:pt idx="1401">
                  <c:v>22.1</c:v>
                </c:pt>
                <c:pt idx="1402">
                  <c:v>21.2</c:v>
                </c:pt>
                <c:pt idx="1403">
                  <c:v>20.8</c:v>
                </c:pt>
                <c:pt idx="1404">
                  <c:v>21.1</c:v>
                </c:pt>
                <c:pt idx="1405">
                  <c:v>21.0</c:v>
                </c:pt>
                <c:pt idx="1406">
                  <c:v>21.1</c:v>
                </c:pt>
                <c:pt idx="1407">
                  <c:v>20.8</c:v>
                </c:pt>
                <c:pt idx="1408">
                  <c:v>21.8</c:v>
                </c:pt>
                <c:pt idx="1409">
                  <c:v>21.1</c:v>
                </c:pt>
                <c:pt idx="1410">
                  <c:v>21.7</c:v>
                </c:pt>
                <c:pt idx="1411">
                  <c:v>21.3</c:v>
                </c:pt>
                <c:pt idx="1412">
                  <c:v>21.4</c:v>
                </c:pt>
                <c:pt idx="1413">
                  <c:v>21.0</c:v>
                </c:pt>
                <c:pt idx="1414">
                  <c:v>21.3</c:v>
                </c:pt>
                <c:pt idx="1415">
                  <c:v>20.9</c:v>
                </c:pt>
                <c:pt idx="1416">
                  <c:v>21.7</c:v>
                </c:pt>
                <c:pt idx="1417">
                  <c:v>21.6</c:v>
                </c:pt>
                <c:pt idx="1418">
                  <c:v>21.0</c:v>
                </c:pt>
                <c:pt idx="1419">
                  <c:v>21.6</c:v>
                </c:pt>
                <c:pt idx="1420">
                  <c:v>21.6</c:v>
                </c:pt>
                <c:pt idx="1421">
                  <c:v>21.3</c:v>
                </c:pt>
                <c:pt idx="1422">
                  <c:v>20.8</c:v>
                </c:pt>
                <c:pt idx="1423">
                  <c:v>21.1</c:v>
                </c:pt>
                <c:pt idx="1424">
                  <c:v>20.7</c:v>
                </c:pt>
                <c:pt idx="1425">
                  <c:v>22.1</c:v>
                </c:pt>
                <c:pt idx="1426">
                  <c:v>21.2</c:v>
                </c:pt>
                <c:pt idx="1427">
                  <c:v>21.9</c:v>
                </c:pt>
                <c:pt idx="1428">
                  <c:v>20.8</c:v>
                </c:pt>
                <c:pt idx="1429">
                  <c:v>21.2</c:v>
                </c:pt>
                <c:pt idx="1430">
                  <c:v>21.8</c:v>
                </c:pt>
                <c:pt idx="1431">
                  <c:v>21.5</c:v>
                </c:pt>
                <c:pt idx="1432">
                  <c:v>21.8</c:v>
                </c:pt>
                <c:pt idx="1433">
                  <c:v>21.9</c:v>
                </c:pt>
                <c:pt idx="1434">
                  <c:v>21.4</c:v>
                </c:pt>
                <c:pt idx="1435">
                  <c:v>21.9</c:v>
                </c:pt>
                <c:pt idx="1436">
                  <c:v>21.2</c:v>
                </c:pt>
                <c:pt idx="1437">
                  <c:v>21.3</c:v>
                </c:pt>
                <c:pt idx="1438">
                  <c:v>21.0</c:v>
                </c:pt>
                <c:pt idx="1439">
                  <c:v>21.6</c:v>
                </c:pt>
                <c:pt idx="1440">
                  <c:v>21.8</c:v>
                </c:pt>
                <c:pt idx="1441">
                  <c:v>21.1</c:v>
                </c:pt>
                <c:pt idx="1442">
                  <c:v>21.4</c:v>
                </c:pt>
                <c:pt idx="1443">
                  <c:v>21.5</c:v>
                </c:pt>
                <c:pt idx="1444">
                  <c:v>22.2</c:v>
                </c:pt>
                <c:pt idx="1445">
                  <c:v>21.4</c:v>
                </c:pt>
                <c:pt idx="1446">
                  <c:v>20.9</c:v>
                </c:pt>
                <c:pt idx="1447">
                  <c:v>21.6</c:v>
                </c:pt>
                <c:pt idx="1448">
                  <c:v>21.5</c:v>
                </c:pt>
                <c:pt idx="1449">
                  <c:v>21.6</c:v>
                </c:pt>
                <c:pt idx="1450">
                  <c:v>21.5</c:v>
                </c:pt>
                <c:pt idx="1451">
                  <c:v>21.4</c:v>
                </c:pt>
                <c:pt idx="1452">
                  <c:v>21.5</c:v>
                </c:pt>
                <c:pt idx="1453">
                  <c:v>20.7</c:v>
                </c:pt>
                <c:pt idx="1454">
                  <c:v>22.0</c:v>
                </c:pt>
                <c:pt idx="1455">
                  <c:v>21.5</c:v>
                </c:pt>
                <c:pt idx="1456">
                  <c:v>21.9</c:v>
                </c:pt>
                <c:pt idx="1457">
                  <c:v>21.3</c:v>
                </c:pt>
                <c:pt idx="1458">
                  <c:v>21.4</c:v>
                </c:pt>
                <c:pt idx="1459">
                  <c:v>21.4</c:v>
                </c:pt>
                <c:pt idx="1460">
                  <c:v>22.4</c:v>
                </c:pt>
                <c:pt idx="1461">
                  <c:v>21.1</c:v>
                </c:pt>
                <c:pt idx="1462">
                  <c:v>21.1</c:v>
                </c:pt>
                <c:pt idx="1463">
                  <c:v>20.9</c:v>
                </c:pt>
                <c:pt idx="1464">
                  <c:v>21.3</c:v>
                </c:pt>
                <c:pt idx="1465">
                  <c:v>21.3</c:v>
                </c:pt>
                <c:pt idx="1466">
                  <c:v>21.9</c:v>
                </c:pt>
                <c:pt idx="1467">
                  <c:v>21.4</c:v>
                </c:pt>
                <c:pt idx="1468">
                  <c:v>20.9</c:v>
                </c:pt>
                <c:pt idx="1469">
                  <c:v>21.3</c:v>
                </c:pt>
                <c:pt idx="1470">
                  <c:v>21.3</c:v>
                </c:pt>
                <c:pt idx="1471">
                  <c:v>21.3</c:v>
                </c:pt>
                <c:pt idx="1472">
                  <c:v>21.4</c:v>
                </c:pt>
                <c:pt idx="1473">
                  <c:v>20.9</c:v>
                </c:pt>
                <c:pt idx="1474">
                  <c:v>21.3</c:v>
                </c:pt>
                <c:pt idx="1475">
                  <c:v>21.5</c:v>
                </c:pt>
                <c:pt idx="1476">
                  <c:v>21.5</c:v>
                </c:pt>
                <c:pt idx="1477">
                  <c:v>21.5</c:v>
                </c:pt>
                <c:pt idx="1478">
                  <c:v>20.6</c:v>
                </c:pt>
                <c:pt idx="1479">
                  <c:v>21.3</c:v>
                </c:pt>
                <c:pt idx="1480">
                  <c:v>21.0</c:v>
                </c:pt>
                <c:pt idx="1481">
                  <c:v>21.0</c:v>
                </c:pt>
                <c:pt idx="1482">
                  <c:v>20.9</c:v>
                </c:pt>
                <c:pt idx="1483">
                  <c:v>21.7</c:v>
                </c:pt>
                <c:pt idx="1484">
                  <c:v>21.3</c:v>
                </c:pt>
                <c:pt idx="1485">
                  <c:v>21.0</c:v>
                </c:pt>
                <c:pt idx="1486">
                  <c:v>21.5</c:v>
                </c:pt>
                <c:pt idx="1487">
                  <c:v>21.4</c:v>
                </c:pt>
                <c:pt idx="1488">
                  <c:v>21.1</c:v>
                </c:pt>
                <c:pt idx="1489">
                  <c:v>21.8</c:v>
                </c:pt>
                <c:pt idx="1490">
                  <c:v>21.9</c:v>
                </c:pt>
                <c:pt idx="1491">
                  <c:v>20.7</c:v>
                </c:pt>
                <c:pt idx="1492">
                  <c:v>21.6</c:v>
                </c:pt>
                <c:pt idx="1493">
                  <c:v>21.6</c:v>
                </c:pt>
                <c:pt idx="1494">
                  <c:v>21.4</c:v>
                </c:pt>
                <c:pt idx="1495">
                  <c:v>20.9</c:v>
                </c:pt>
                <c:pt idx="1496">
                  <c:v>21.1</c:v>
                </c:pt>
                <c:pt idx="1497">
                  <c:v>20.9</c:v>
                </c:pt>
                <c:pt idx="1498">
                  <c:v>20.9</c:v>
                </c:pt>
                <c:pt idx="1499">
                  <c:v>21.7</c:v>
                </c:pt>
                <c:pt idx="1500">
                  <c:v>21.2</c:v>
                </c:pt>
                <c:pt idx="1501">
                  <c:v>20.9</c:v>
                </c:pt>
                <c:pt idx="1502">
                  <c:v>21.6</c:v>
                </c:pt>
                <c:pt idx="1503">
                  <c:v>21.0</c:v>
                </c:pt>
                <c:pt idx="1504">
                  <c:v>21.7</c:v>
                </c:pt>
                <c:pt idx="1505">
                  <c:v>22.0</c:v>
                </c:pt>
                <c:pt idx="1506">
                  <c:v>21.4</c:v>
                </c:pt>
                <c:pt idx="1507">
                  <c:v>20.9</c:v>
                </c:pt>
                <c:pt idx="1508">
                  <c:v>21.0</c:v>
                </c:pt>
                <c:pt idx="1509">
                  <c:v>21.2</c:v>
                </c:pt>
                <c:pt idx="1510">
                  <c:v>20.9</c:v>
                </c:pt>
                <c:pt idx="1511">
                  <c:v>21.4</c:v>
                </c:pt>
                <c:pt idx="1512">
                  <c:v>20.6</c:v>
                </c:pt>
                <c:pt idx="1513">
                  <c:v>21.3</c:v>
                </c:pt>
                <c:pt idx="1514">
                  <c:v>21.2</c:v>
                </c:pt>
                <c:pt idx="1515">
                  <c:v>21.0</c:v>
                </c:pt>
                <c:pt idx="1516">
                  <c:v>20.7</c:v>
                </c:pt>
                <c:pt idx="1517">
                  <c:v>21.2</c:v>
                </c:pt>
                <c:pt idx="1518">
                  <c:v>20.8</c:v>
                </c:pt>
                <c:pt idx="1519">
                  <c:v>20.5</c:v>
                </c:pt>
                <c:pt idx="1520">
                  <c:v>21.2</c:v>
                </c:pt>
                <c:pt idx="1521">
                  <c:v>21.0</c:v>
                </c:pt>
                <c:pt idx="1522">
                  <c:v>21.1</c:v>
                </c:pt>
                <c:pt idx="1523">
                  <c:v>21.0</c:v>
                </c:pt>
                <c:pt idx="1524">
                  <c:v>20.6</c:v>
                </c:pt>
                <c:pt idx="1525">
                  <c:v>21.4</c:v>
                </c:pt>
                <c:pt idx="1526">
                  <c:v>21.5</c:v>
                </c:pt>
                <c:pt idx="1527">
                  <c:v>20.7</c:v>
                </c:pt>
                <c:pt idx="1528">
                  <c:v>20.9</c:v>
                </c:pt>
                <c:pt idx="1529">
                  <c:v>21.7</c:v>
                </c:pt>
                <c:pt idx="1530">
                  <c:v>20.8</c:v>
                </c:pt>
                <c:pt idx="1531">
                  <c:v>21.0</c:v>
                </c:pt>
                <c:pt idx="1532">
                  <c:v>21.2</c:v>
                </c:pt>
                <c:pt idx="1533">
                  <c:v>20.8</c:v>
                </c:pt>
                <c:pt idx="1534">
                  <c:v>20.6</c:v>
                </c:pt>
                <c:pt idx="1535">
                  <c:v>21.5</c:v>
                </c:pt>
                <c:pt idx="1536">
                  <c:v>20.6</c:v>
                </c:pt>
                <c:pt idx="1537">
                  <c:v>21.4</c:v>
                </c:pt>
                <c:pt idx="1538">
                  <c:v>21.1</c:v>
                </c:pt>
                <c:pt idx="1539">
                  <c:v>21.1</c:v>
                </c:pt>
                <c:pt idx="1540">
                  <c:v>20.9</c:v>
                </c:pt>
                <c:pt idx="1541">
                  <c:v>20.4</c:v>
                </c:pt>
                <c:pt idx="1542">
                  <c:v>20.8</c:v>
                </c:pt>
                <c:pt idx="1543">
                  <c:v>20.9</c:v>
                </c:pt>
                <c:pt idx="1544">
                  <c:v>20.5</c:v>
                </c:pt>
                <c:pt idx="1545">
                  <c:v>21.2</c:v>
                </c:pt>
                <c:pt idx="1546">
                  <c:v>21.0</c:v>
                </c:pt>
                <c:pt idx="1547">
                  <c:v>20.6</c:v>
                </c:pt>
                <c:pt idx="1548">
                  <c:v>20.6</c:v>
                </c:pt>
                <c:pt idx="1549">
                  <c:v>21.5</c:v>
                </c:pt>
                <c:pt idx="1550">
                  <c:v>21.5</c:v>
                </c:pt>
                <c:pt idx="1551">
                  <c:v>21.0</c:v>
                </c:pt>
                <c:pt idx="1552">
                  <c:v>20.6</c:v>
                </c:pt>
                <c:pt idx="1553">
                  <c:v>20.9</c:v>
                </c:pt>
                <c:pt idx="1554">
                  <c:v>20.9</c:v>
                </c:pt>
                <c:pt idx="1555">
                  <c:v>20.7</c:v>
                </c:pt>
                <c:pt idx="1556">
                  <c:v>20.8</c:v>
                </c:pt>
                <c:pt idx="1557">
                  <c:v>20.1</c:v>
                </c:pt>
                <c:pt idx="1558">
                  <c:v>21.1</c:v>
                </c:pt>
                <c:pt idx="1559">
                  <c:v>20.6</c:v>
                </c:pt>
                <c:pt idx="1560">
                  <c:v>21.3</c:v>
                </c:pt>
                <c:pt idx="1561">
                  <c:v>21.1</c:v>
                </c:pt>
                <c:pt idx="1562">
                  <c:v>21.1</c:v>
                </c:pt>
                <c:pt idx="1563">
                  <c:v>21.3</c:v>
                </c:pt>
                <c:pt idx="1564">
                  <c:v>20.7</c:v>
                </c:pt>
                <c:pt idx="1565">
                  <c:v>20.2</c:v>
                </c:pt>
                <c:pt idx="1566">
                  <c:v>20.9</c:v>
                </c:pt>
                <c:pt idx="1567">
                  <c:v>21.5</c:v>
                </c:pt>
                <c:pt idx="1568">
                  <c:v>21.0</c:v>
                </c:pt>
                <c:pt idx="1569">
                  <c:v>20.7</c:v>
                </c:pt>
                <c:pt idx="1570">
                  <c:v>20.5</c:v>
                </c:pt>
                <c:pt idx="1571">
                  <c:v>20.9</c:v>
                </c:pt>
                <c:pt idx="1572">
                  <c:v>20.5</c:v>
                </c:pt>
                <c:pt idx="1573">
                  <c:v>20.8</c:v>
                </c:pt>
                <c:pt idx="1574">
                  <c:v>21.4</c:v>
                </c:pt>
                <c:pt idx="1575">
                  <c:v>20.5</c:v>
                </c:pt>
                <c:pt idx="1576">
                  <c:v>20.0</c:v>
                </c:pt>
                <c:pt idx="1577">
                  <c:v>21.2</c:v>
                </c:pt>
                <c:pt idx="1578">
                  <c:v>20.5</c:v>
                </c:pt>
                <c:pt idx="1579">
                  <c:v>21.4</c:v>
                </c:pt>
                <c:pt idx="1580">
                  <c:v>21.2</c:v>
                </c:pt>
                <c:pt idx="1581">
                  <c:v>21.1</c:v>
                </c:pt>
                <c:pt idx="1582">
                  <c:v>20.2</c:v>
                </c:pt>
                <c:pt idx="1583">
                  <c:v>21.3</c:v>
                </c:pt>
                <c:pt idx="1584">
                  <c:v>21.1</c:v>
                </c:pt>
                <c:pt idx="1585">
                  <c:v>21.5</c:v>
                </c:pt>
                <c:pt idx="1586">
                  <c:v>21.1</c:v>
                </c:pt>
                <c:pt idx="1587">
                  <c:v>21.1</c:v>
                </c:pt>
                <c:pt idx="1588">
                  <c:v>21.2</c:v>
                </c:pt>
                <c:pt idx="1589">
                  <c:v>21.0</c:v>
                </c:pt>
                <c:pt idx="1590">
                  <c:v>21.3</c:v>
                </c:pt>
                <c:pt idx="1591">
                  <c:v>20.4</c:v>
                </c:pt>
                <c:pt idx="1592">
                  <c:v>20.6</c:v>
                </c:pt>
                <c:pt idx="1593">
                  <c:v>21.0</c:v>
                </c:pt>
                <c:pt idx="1594">
                  <c:v>20.6</c:v>
                </c:pt>
                <c:pt idx="1595">
                  <c:v>20.5</c:v>
                </c:pt>
                <c:pt idx="1596">
                  <c:v>20.6</c:v>
                </c:pt>
                <c:pt idx="1597">
                  <c:v>20.5</c:v>
                </c:pt>
                <c:pt idx="1598">
                  <c:v>21.0</c:v>
                </c:pt>
                <c:pt idx="1599">
                  <c:v>21.9</c:v>
                </c:pt>
                <c:pt idx="1600">
                  <c:v>20.4</c:v>
                </c:pt>
                <c:pt idx="1601">
                  <c:v>20.9</c:v>
                </c:pt>
                <c:pt idx="1602">
                  <c:v>20.8</c:v>
                </c:pt>
                <c:pt idx="1603">
                  <c:v>21.2</c:v>
                </c:pt>
                <c:pt idx="1604">
                  <c:v>20.5</c:v>
                </c:pt>
                <c:pt idx="1605">
                  <c:v>21.0</c:v>
                </c:pt>
                <c:pt idx="1606">
                  <c:v>20.1</c:v>
                </c:pt>
                <c:pt idx="1607">
                  <c:v>21.0</c:v>
                </c:pt>
                <c:pt idx="1608">
                  <c:v>20.8</c:v>
                </c:pt>
                <c:pt idx="1609">
                  <c:v>20.8</c:v>
                </c:pt>
                <c:pt idx="1610">
                  <c:v>21.3</c:v>
                </c:pt>
                <c:pt idx="1611">
                  <c:v>20.6</c:v>
                </c:pt>
                <c:pt idx="1612">
                  <c:v>20.4</c:v>
                </c:pt>
                <c:pt idx="1613">
                  <c:v>21.0</c:v>
                </c:pt>
                <c:pt idx="1614">
                  <c:v>20.2</c:v>
                </c:pt>
                <c:pt idx="1615">
                  <c:v>20.9</c:v>
                </c:pt>
                <c:pt idx="1616">
                  <c:v>21.1</c:v>
                </c:pt>
                <c:pt idx="1617">
                  <c:v>20.3</c:v>
                </c:pt>
                <c:pt idx="1618">
                  <c:v>21.2</c:v>
                </c:pt>
                <c:pt idx="1619">
                  <c:v>21.1</c:v>
                </c:pt>
                <c:pt idx="1620">
                  <c:v>20.4</c:v>
                </c:pt>
                <c:pt idx="1621">
                  <c:v>20.8</c:v>
                </c:pt>
                <c:pt idx="1622">
                  <c:v>20.6</c:v>
                </c:pt>
                <c:pt idx="1623">
                  <c:v>20.6</c:v>
                </c:pt>
                <c:pt idx="1624">
                  <c:v>20.7</c:v>
                </c:pt>
                <c:pt idx="1625">
                  <c:v>20.4</c:v>
                </c:pt>
                <c:pt idx="1626">
                  <c:v>20.7</c:v>
                </c:pt>
                <c:pt idx="1627">
                  <c:v>20.8</c:v>
                </c:pt>
                <c:pt idx="1628">
                  <c:v>21.0</c:v>
                </c:pt>
                <c:pt idx="1629">
                  <c:v>21.2</c:v>
                </c:pt>
                <c:pt idx="1630">
                  <c:v>21.8</c:v>
                </c:pt>
                <c:pt idx="1631">
                  <c:v>20.6</c:v>
                </c:pt>
                <c:pt idx="1632">
                  <c:v>20.3</c:v>
                </c:pt>
                <c:pt idx="1633">
                  <c:v>21.1</c:v>
                </c:pt>
                <c:pt idx="1634">
                  <c:v>20.4</c:v>
                </c:pt>
                <c:pt idx="1635">
                  <c:v>20.3</c:v>
                </c:pt>
                <c:pt idx="1636">
                  <c:v>21.0</c:v>
                </c:pt>
                <c:pt idx="1637">
                  <c:v>20.7</c:v>
                </c:pt>
                <c:pt idx="1638">
                  <c:v>20.8</c:v>
                </c:pt>
                <c:pt idx="1639">
                  <c:v>21.1</c:v>
                </c:pt>
                <c:pt idx="1640">
                  <c:v>20.0</c:v>
                </c:pt>
                <c:pt idx="1641">
                  <c:v>20.6</c:v>
                </c:pt>
                <c:pt idx="1642">
                  <c:v>20.5</c:v>
                </c:pt>
                <c:pt idx="1643">
                  <c:v>20.8</c:v>
                </c:pt>
                <c:pt idx="1644">
                  <c:v>20.9</c:v>
                </c:pt>
                <c:pt idx="1645">
                  <c:v>20.8</c:v>
                </c:pt>
                <c:pt idx="1646">
                  <c:v>20.5</c:v>
                </c:pt>
                <c:pt idx="1647">
                  <c:v>20.6</c:v>
                </c:pt>
                <c:pt idx="1648">
                  <c:v>20.7</c:v>
                </c:pt>
                <c:pt idx="1649">
                  <c:v>21.2</c:v>
                </c:pt>
                <c:pt idx="1650">
                  <c:v>20.9</c:v>
                </c:pt>
                <c:pt idx="1651">
                  <c:v>21.2</c:v>
                </c:pt>
                <c:pt idx="1652">
                  <c:v>20.3</c:v>
                </c:pt>
                <c:pt idx="1653">
                  <c:v>20.5</c:v>
                </c:pt>
                <c:pt idx="1654">
                  <c:v>20.6</c:v>
                </c:pt>
                <c:pt idx="1655">
                  <c:v>21.0</c:v>
                </c:pt>
                <c:pt idx="1656">
                  <c:v>20.7</c:v>
                </c:pt>
                <c:pt idx="1657">
                  <c:v>20.4</c:v>
                </c:pt>
                <c:pt idx="1658">
                  <c:v>20.3</c:v>
                </c:pt>
                <c:pt idx="1659">
                  <c:v>20.7</c:v>
                </c:pt>
                <c:pt idx="1660">
                  <c:v>20.6</c:v>
                </c:pt>
                <c:pt idx="1661">
                  <c:v>20.8</c:v>
                </c:pt>
                <c:pt idx="1662">
                  <c:v>20.5</c:v>
                </c:pt>
                <c:pt idx="1663">
                  <c:v>21.0</c:v>
                </c:pt>
                <c:pt idx="1664">
                  <c:v>20.5</c:v>
                </c:pt>
                <c:pt idx="1665">
                  <c:v>20.9</c:v>
                </c:pt>
                <c:pt idx="1666">
                  <c:v>21.0</c:v>
                </c:pt>
                <c:pt idx="1667">
                  <c:v>21.3</c:v>
                </c:pt>
                <c:pt idx="1668">
                  <c:v>20.7</c:v>
                </c:pt>
                <c:pt idx="1669">
                  <c:v>20.5</c:v>
                </c:pt>
                <c:pt idx="1670">
                  <c:v>20.2</c:v>
                </c:pt>
                <c:pt idx="1671">
                  <c:v>20.6</c:v>
                </c:pt>
                <c:pt idx="1672">
                  <c:v>20.5</c:v>
                </c:pt>
                <c:pt idx="1673">
                  <c:v>20.9</c:v>
                </c:pt>
                <c:pt idx="1674">
                  <c:v>20.7</c:v>
                </c:pt>
                <c:pt idx="1675">
                  <c:v>20.9</c:v>
                </c:pt>
                <c:pt idx="1676">
                  <c:v>20.8</c:v>
                </c:pt>
                <c:pt idx="1677">
                  <c:v>21.0</c:v>
                </c:pt>
                <c:pt idx="1678">
                  <c:v>20.3</c:v>
                </c:pt>
                <c:pt idx="1679">
                  <c:v>20.7</c:v>
                </c:pt>
                <c:pt idx="1680">
                  <c:v>20.7</c:v>
                </c:pt>
                <c:pt idx="1681">
                  <c:v>20.5</c:v>
                </c:pt>
                <c:pt idx="1682">
                  <c:v>20.6</c:v>
                </c:pt>
                <c:pt idx="1683">
                  <c:v>20.8</c:v>
                </c:pt>
                <c:pt idx="1684">
                  <c:v>21.5</c:v>
                </c:pt>
                <c:pt idx="1685">
                  <c:v>21.0</c:v>
                </c:pt>
                <c:pt idx="1686">
                  <c:v>19.9</c:v>
                </c:pt>
                <c:pt idx="1687">
                  <c:v>20.8</c:v>
                </c:pt>
                <c:pt idx="1688">
                  <c:v>20.8</c:v>
                </c:pt>
                <c:pt idx="1689">
                  <c:v>20.8</c:v>
                </c:pt>
                <c:pt idx="1690">
                  <c:v>20.8</c:v>
                </c:pt>
                <c:pt idx="1691">
                  <c:v>20.8</c:v>
                </c:pt>
                <c:pt idx="1692">
                  <c:v>21.3</c:v>
                </c:pt>
                <c:pt idx="1693">
                  <c:v>21.0</c:v>
                </c:pt>
                <c:pt idx="1694">
                  <c:v>20.5</c:v>
                </c:pt>
                <c:pt idx="1695">
                  <c:v>20.7</c:v>
                </c:pt>
                <c:pt idx="1696">
                  <c:v>20.9</c:v>
                </c:pt>
                <c:pt idx="1697">
                  <c:v>21.3</c:v>
                </c:pt>
                <c:pt idx="1698">
                  <c:v>20.3</c:v>
                </c:pt>
                <c:pt idx="1699">
                  <c:v>20.6</c:v>
                </c:pt>
                <c:pt idx="1700">
                  <c:v>20.6</c:v>
                </c:pt>
                <c:pt idx="1701">
                  <c:v>20.3</c:v>
                </c:pt>
                <c:pt idx="1702">
                  <c:v>20.5</c:v>
                </c:pt>
                <c:pt idx="1703">
                  <c:v>20.7</c:v>
                </c:pt>
                <c:pt idx="1704">
                  <c:v>20.9</c:v>
                </c:pt>
                <c:pt idx="1705">
                  <c:v>21.0</c:v>
                </c:pt>
                <c:pt idx="1706">
                  <c:v>20.7</c:v>
                </c:pt>
                <c:pt idx="1707">
                  <c:v>20.3</c:v>
                </c:pt>
                <c:pt idx="1708">
                  <c:v>20.4</c:v>
                </c:pt>
                <c:pt idx="1709">
                  <c:v>20.4</c:v>
                </c:pt>
                <c:pt idx="1710">
                  <c:v>20.2</c:v>
                </c:pt>
                <c:pt idx="1711">
                  <c:v>20.7</c:v>
                </c:pt>
                <c:pt idx="1712">
                  <c:v>20.7</c:v>
                </c:pt>
                <c:pt idx="1713">
                  <c:v>20.5</c:v>
                </c:pt>
                <c:pt idx="1714">
                  <c:v>20.5</c:v>
                </c:pt>
                <c:pt idx="1715">
                  <c:v>19.8</c:v>
                </c:pt>
                <c:pt idx="1716">
                  <c:v>20.4</c:v>
                </c:pt>
                <c:pt idx="1717">
                  <c:v>20.5</c:v>
                </c:pt>
                <c:pt idx="1718">
                  <c:v>21.1</c:v>
                </c:pt>
                <c:pt idx="1719">
                  <c:v>20.3</c:v>
                </c:pt>
                <c:pt idx="1720">
                  <c:v>21.0</c:v>
                </c:pt>
                <c:pt idx="1721">
                  <c:v>21.0</c:v>
                </c:pt>
                <c:pt idx="1722">
                  <c:v>21.2</c:v>
                </c:pt>
                <c:pt idx="1723">
                  <c:v>20.5</c:v>
                </c:pt>
                <c:pt idx="1724">
                  <c:v>20.5</c:v>
                </c:pt>
                <c:pt idx="1725">
                  <c:v>20.3</c:v>
                </c:pt>
                <c:pt idx="1726">
                  <c:v>20.6</c:v>
                </c:pt>
                <c:pt idx="1727">
                  <c:v>20.2</c:v>
                </c:pt>
                <c:pt idx="1728">
                  <c:v>20.0</c:v>
                </c:pt>
                <c:pt idx="1729">
                  <c:v>21.0</c:v>
                </c:pt>
                <c:pt idx="1730">
                  <c:v>20.5</c:v>
                </c:pt>
                <c:pt idx="1731">
                  <c:v>20.7</c:v>
                </c:pt>
                <c:pt idx="1732">
                  <c:v>20.4</c:v>
                </c:pt>
                <c:pt idx="1733">
                  <c:v>21.0</c:v>
                </c:pt>
                <c:pt idx="1734">
                  <c:v>20.7</c:v>
                </c:pt>
                <c:pt idx="1735">
                  <c:v>20.5</c:v>
                </c:pt>
                <c:pt idx="1736">
                  <c:v>20.4</c:v>
                </c:pt>
                <c:pt idx="1737">
                  <c:v>20.5</c:v>
                </c:pt>
                <c:pt idx="1738">
                  <c:v>20.4</c:v>
                </c:pt>
                <c:pt idx="1739">
                  <c:v>20.6</c:v>
                </c:pt>
                <c:pt idx="1740">
                  <c:v>20.4</c:v>
                </c:pt>
                <c:pt idx="1741">
                  <c:v>20.7</c:v>
                </c:pt>
                <c:pt idx="1742">
                  <c:v>20.3</c:v>
                </c:pt>
                <c:pt idx="1743">
                  <c:v>20.3</c:v>
                </c:pt>
                <c:pt idx="1744">
                  <c:v>20.5</c:v>
                </c:pt>
                <c:pt idx="1745">
                  <c:v>21.0</c:v>
                </c:pt>
                <c:pt idx="1746">
                  <c:v>20.2</c:v>
                </c:pt>
                <c:pt idx="1747">
                  <c:v>20.7</c:v>
                </c:pt>
                <c:pt idx="1748">
                  <c:v>20.2</c:v>
                </c:pt>
                <c:pt idx="1749">
                  <c:v>20.4</c:v>
                </c:pt>
                <c:pt idx="1750">
                  <c:v>20.3</c:v>
                </c:pt>
                <c:pt idx="1751">
                  <c:v>20.1</c:v>
                </c:pt>
                <c:pt idx="1752">
                  <c:v>21.1</c:v>
                </c:pt>
                <c:pt idx="1753">
                  <c:v>20.9</c:v>
                </c:pt>
                <c:pt idx="1754">
                  <c:v>20.5</c:v>
                </c:pt>
                <c:pt idx="1755">
                  <c:v>20.2</c:v>
                </c:pt>
                <c:pt idx="1756">
                  <c:v>20.6</c:v>
                </c:pt>
                <c:pt idx="1757">
                  <c:v>20.6</c:v>
                </c:pt>
                <c:pt idx="1758">
                  <c:v>20.3</c:v>
                </c:pt>
                <c:pt idx="1759">
                  <c:v>20.6</c:v>
                </c:pt>
                <c:pt idx="1760">
                  <c:v>20.9</c:v>
                </c:pt>
                <c:pt idx="1761">
                  <c:v>20.4</c:v>
                </c:pt>
                <c:pt idx="1762">
                  <c:v>20.8</c:v>
                </c:pt>
                <c:pt idx="1763">
                  <c:v>20.6</c:v>
                </c:pt>
                <c:pt idx="1764">
                  <c:v>20.4</c:v>
                </c:pt>
                <c:pt idx="1765">
                  <c:v>20.2</c:v>
                </c:pt>
                <c:pt idx="1766">
                  <c:v>21.0</c:v>
                </c:pt>
                <c:pt idx="1767">
                  <c:v>20.2</c:v>
                </c:pt>
                <c:pt idx="1768">
                  <c:v>20.9</c:v>
                </c:pt>
                <c:pt idx="1769">
                  <c:v>20.5</c:v>
                </c:pt>
                <c:pt idx="1770">
                  <c:v>20.6</c:v>
                </c:pt>
                <c:pt idx="1771">
                  <c:v>20.7</c:v>
                </c:pt>
                <c:pt idx="1772">
                  <c:v>20.9</c:v>
                </c:pt>
                <c:pt idx="1773">
                  <c:v>20.4</c:v>
                </c:pt>
                <c:pt idx="1774">
                  <c:v>20.1</c:v>
                </c:pt>
                <c:pt idx="1775">
                  <c:v>21.3</c:v>
                </c:pt>
                <c:pt idx="1776">
                  <c:v>21.0</c:v>
                </c:pt>
                <c:pt idx="1777">
                  <c:v>19.7</c:v>
                </c:pt>
                <c:pt idx="1778">
                  <c:v>20.3</c:v>
                </c:pt>
                <c:pt idx="1779">
                  <c:v>20.2</c:v>
                </c:pt>
                <c:pt idx="1780">
                  <c:v>20.4</c:v>
                </c:pt>
                <c:pt idx="1781">
                  <c:v>20.1</c:v>
                </c:pt>
                <c:pt idx="1782">
                  <c:v>20.2</c:v>
                </c:pt>
                <c:pt idx="1783">
                  <c:v>20.1</c:v>
                </c:pt>
                <c:pt idx="1784">
                  <c:v>20.6</c:v>
                </c:pt>
                <c:pt idx="1785">
                  <c:v>20.6</c:v>
                </c:pt>
                <c:pt idx="1786">
                  <c:v>19.8</c:v>
                </c:pt>
                <c:pt idx="1787">
                  <c:v>21.2</c:v>
                </c:pt>
                <c:pt idx="1788">
                  <c:v>20.5</c:v>
                </c:pt>
                <c:pt idx="1789">
                  <c:v>20.0</c:v>
                </c:pt>
                <c:pt idx="1790">
                  <c:v>20.2</c:v>
                </c:pt>
                <c:pt idx="1791">
                  <c:v>20.2</c:v>
                </c:pt>
                <c:pt idx="1792">
                  <c:v>20.4</c:v>
                </c:pt>
                <c:pt idx="1793">
                  <c:v>20.1</c:v>
                </c:pt>
                <c:pt idx="1794">
                  <c:v>20.3</c:v>
                </c:pt>
                <c:pt idx="1795">
                  <c:v>20.5</c:v>
                </c:pt>
                <c:pt idx="1796">
                  <c:v>20.2</c:v>
                </c:pt>
                <c:pt idx="1797">
                  <c:v>20.3</c:v>
                </c:pt>
                <c:pt idx="1798">
                  <c:v>19.9</c:v>
                </c:pt>
                <c:pt idx="1799">
                  <c:v>20.1</c:v>
                </c:pt>
                <c:pt idx="1800">
                  <c:v>20.1</c:v>
                </c:pt>
                <c:pt idx="1801">
                  <c:v>20.7</c:v>
                </c:pt>
                <c:pt idx="1802">
                  <c:v>20.5</c:v>
                </c:pt>
                <c:pt idx="1803">
                  <c:v>20.0</c:v>
                </c:pt>
                <c:pt idx="1804">
                  <c:v>20.1</c:v>
                </c:pt>
                <c:pt idx="1805">
                  <c:v>20.9</c:v>
                </c:pt>
                <c:pt idx="1806">
                  <c:v>20.4</c:v>
                </c:pt>
                <c:pt idx="1807">
                  <c:v>20.3</c:v>
                </c:pt>
                <c:pt idx="1808">
                  <c:v>19.8</c:v>
                </c:pt>
                <c:pt idx="1809">
                  <c:v>20.1</c:v>
                </c:pt>
                <c:pt idx="1810">
                  <c:v>20.5</c:v>
                </c:pt>
                <c:pt idx="1811">
                  <c:v>19.9</c:v>
                </c:pt>
                <c:pt idx="1812">
                  <c:v>20.6</c:v>
                </c:pt>
                <c:pt idx="1813">
                  <c:v>20.5</c:v>
                </c:pt>
                <c:pt idx="1814">
                  <c:v>20.2</c:v>
                </c:pt>
                <c:pt idx="1815">
                  <c:v>20.3</c:v>
                </c:pt>
                <c:pt idx="1816">
                  <c:v>20.0</c:v>
                </c:pt>
                <c:pt idx="1817">
                  <c:v>20.5</c:v>
                </c:pt>
                <c:pt idx="1818">
                  <c:v>20.4</c:v>
                </c:pt>
                <c:pt idx="1819">
                  <c:v>20.2</c:v>
                </c:pt>
                <c:pt idx="1820">
                  <c:v>20.7</c:v>
                </c:pt>
                <c:pt idx="1821">
                  <c:v>20.9</c:v>
                </c:pt>
                <c:pt idx="1822">
                  <c:v>20.4</c:v>
                </c:pt>
                <c:pt idx="1823">
                  <c:v>20.3</c:v>
                </c:pt>
                <c:pt idx="1824">
                  <c:v>20.7</c:v>
                </c:pt>
                <c:pt idx="1825">
                  <c:v>20.6</c:v>
                </c:pt>
                <c:pt idx="1826">
                  <c:v>20.5</c:v>
                </c:pt>
                <c:pt idx="1827">
                  <c:v>19.9</c:v>
                </c:pt>
                <c:pt idx="1828">
                  <c:v>20.2</c:v>
                </c:pt>
                <c:pt idx="1829">
                  <c:v>20.5</c:v>
                </c:pt>
                <c:pt idx="1830">
                  <c:v>20.8</c:v>
                </c:pt>
                <c:pt idx="1831">
                  <c:v>19.8</c:v>
                </c:pt>
                <c:pt idx="1832">
                  <c:v>20.1</c:v>
                </c:pt>
                <c:pt idx="1833">
                  <c:v>19.8</c:v>
                </c:pt>
                <c:pt idx="1834">
                  <c:v>20.6</c:v>
                </c:pt>
                <c:pt idx="1835">
                  <c:v>20.8</c:v>
                </c:pt>
                <c:pt idx="1836">
                  <c:v>20.3</c:v>
                </c:pt>
                <c:pt idx="1837">
                  <c:v>20.3</c:v>
                </c:pt>
                <c:pt idx="1838">
                  <c:v>20.5</c:v>
                </c:pt>
                <c:pt idx="1839">
                  <c:v>20.9</c:v>
                </c:pt>
                <c:pt idx="1840">
                  <c:v>20.2</c:v>
                </c:pt>
                <c:pt idx="1841">
                  <c:v>20.1</c:v>
                </c:pt>
                <c:pt idx="1842">
                  <c:v>20.3</c:v>
                </c:pt>
                <c:pt idx="1843">
                  <c:v>20.8</c:v>
                </c:pt>
                <c:pt idx="1844">
                  <c:v>20.1</c:v>
                </c:pt>
                <c:pt idx="1845">
                  <c:v>20.4</c:v>
                </c:pt>
                <c:pt idx="1846">
                  <c:v>20.8</c:v>
                </c:pt>
                <c:pt idx="1847">
                  <c:v>20.0</c:v>
                </c:pt>
                <c:pt idx="1848">
                  <c:v>19.9</c:v>
                </c:pt>
                <c:pt idx="1849">
                  <c:v>20.4</c:v>
                </c:pt>
                <c:pt idx="1850">
                  <c:v>20.2</c:v>
                </c:pt>
                <c:pt idx="1851">
                  <c:v>20.2</c:v>
                </c:pt>
                <c:pt idx="1852">
                  <c:v>20.2</c:v>
                </c:pt>
                <c:pt idx="1853">
                  <c:v>20.3</c:v>
                </c:pt>
                <c:pt idx="1854">
                  <c:v>20.5</c:v>
                </c:pt>
                <c:pt idx="1855">
                  <c:v>20.6</c:v>
                </c:pt>
                <c:pt idx="1856">
                  <c:v>20.7</c:v>
                </c:pt>
                <c:pt idx="1857">
                  <c:v>20.2</c:v>
                </c:pt>
                <c:pt idx="1858">
                  <c:v>20.4</c:v>
                </c:pt>
                <c:pt idx="1859">
                  <c:v>20.6</c:v>
                </c:pt>
                <c:pt idx="1860">
                  <c:v>20.4</c:v>
                </c:pt>
                <c:pt idx="1861">
                  <c:v>19.9</c:v>
                </c:pt>
                <c:pt idx="1862">
                  <c:v>20.3</c:v>
                </c:pt>
                <c:pt idx="1863">
                  <c:v>19.7</c:v>
                </c:pt>
                <c:pt idx="1864">
                  <c:v>20.6</c:v>
                </c:pt>
                <c:pt idx="1865">
                  <c:v>20.9</c:v>
                </c:pt>
                <c:pt idx="1866">
                  <c:v>20.5</c:v>
                </c:pt>
                <c:pt idx="1867">
                  <c:v>19.9</c:v>
                </c:pt>
                <c:pt idx="1868">
                  <c:v>20.3</c:v>
                </c:pt>
                <c:pt idx="1869">
                  <c:v>20.4</c:v>
                </c:pt>
                <c:pt idx="1870">
                  <c:v>20.1</c:v>
                </c:pt>
                <c:pt idx="1871">
                  <c:v>20.3</c:v>
                </c:pt>
                <c:pt idx="1872">
                  <c:v>20.7</c:v>
                </c:pt>
                <c:pt idx="1873">
                  <c:v>20.6</c:v>
                </c:pt>
                <c:pt idx="1874">
                  <c:v>19.8</c:v>
                </c:pt>
                <c:pt idx="1875">
                  <c:v>20.3</c:v>
                </c:pt>
                <c:pt idx="1876">
                  <c:v>20.5</c:v>
                </c:pt>
                <c:pt idx="1877">
                  <c:v>20.0</c:v>
                </c:pt>
                <c:pt idx="1878">
                  <c:v>20.3</c:v>
                </c:pt>
                <c:pt idx="1879">
                  <c:v>19.8</c:v>
                </c:pt>
                <c:pt idx="1880">
                  <c:v>20.2</c:v>
                </c:pt>
                <c:pt idx="1881">
                  <c:v>19.9</c:v>
                </c:pt>
                <c:pt idx="1882">
                  <c:v>19.5</c:v>
                </c:pt>
                <c:pt idx="1883">
                  <c:v>20.0</c:v>
                </c:pt>
                <c:pt idx="1884">
                  <c:v>20.4</c:v>
                </c:pt>
                <c:pt idx="1885">
                  <c:v>20.4</c:v>
                </c:pt>
                <c:pt idx="1886">
                  <c:v>20.4</c:v>
                </c:pt>
                <c:pt idx="1887">
                  <c:v>20.1</c:v>
                </c:pt>
                <c:pt idx="1888">
                  <c:v>20.2</c:v>
                </c:pt>
                <c:pt idx="1889">
                  <c:v>19.8</c:v>
                </c:pt>
                <c:pt idx="1890">
                  <c:v>20.4</c:v>
                </c:pt>
                <c:pt idx="1891">
                  <c:v>20.1</c:v>
                </c:pt>
                <c:pt idx="1892">
                  <c:v>20.2</c:v>
                </c:pt>
                <c:pt idx="1893">
                  <c:v>19.9</c:v>
                </c:pt>
                <c:pt idx="1894">
                  <c:v>20.0</c:v>
                </c:pt>
                <c:pt idx="1895">
                  <c:v>20.2</c:v>
                </c:pt>
                <c:pt idx="1896">
                  <c:v>20.3</c:v>
                </c:pt>
                <c:pt idx="1897">
                  <c:v>20.4</c:v>
                </c:pt>
                <c:pt idx="1898">
                  <c:v>20.3</c:v>
                </c:pt>
                <c:pt idx="1899">
                  <c:v>20.5</c:v>
                </c:pt>
                <c:pt idx="1900">
                  <c:v>19.9</c:v>
                </c:pt>
                <c:pt idx="1901">
                  <c:v>20.2</c:v>
                </c:pt>
                <c:pt idx="1902">
                  <c:v>20.1</c:v>
                </c:pt>
                <c:pt idx="1903">
                  <c:v>20.5</c:v>
                </c:pt>
                <c:pt idx="1904">
                  <c:v>20.1</c:v>
                </c:pt>
                <c:pt idx="1905">
                  <c:v>20.2</c:v>
                </c:pt>
                <c:pt idx="1906">
                  <c:v>20.2</c:v>
                </c:pt>
                <c:pt idx="1907">
                  <c:v>20.1</c:v>
                </c:pt>
                <c:pt idx="1908">
                  <c:v>20.2</c:v>
                </c:pt>
                <c:pt idx="1909">
                  <c:v>20.1</c:v>
                </c:pt>
                <c:pt idx="1910">
                  <c:v>19.6</c:v>
                </c:pt>
                <c:pt idx="1911">
                  <c:v>20.0</c:v>
                </c:pt>
                <c:pt idx="1912">
                  <c:v>19.9</c:v>
                </c:pt>
                <c:pt idx="1913">
                  <c:v>19.9</c:v>
                </c:pt>
                <c:pt idx="1914">
                  <c:v>20.4</c:v>
                </c:pt>
                <c:pt idx="1915">
                  <c:v>20.5</c:v>
                </c:pt>
                <c:pt idx="1916">
                  <c:v>20.3</c:v>
                </c:pt>
                <c:pt idx="1917">
                  <c:v>19.8</c:v>
                </c:pt>
                <c:pt idx="1918">
                  <c:v>19.7</c:v>
                </c:pt>
                <c:pt idx="1919">
                  <c:v>19.3</c:v>
                </c:pt>
                <c:pt idx="1920">
                  <c:v>20.1</c:v>
                </c:pt>
                <c:pt idx="1921">
                  <c:v>19.9</c:v>
                </c:pt>
                <c:pt idx="1922">
                  <c:v>19.7</c:v>
                </c:pt>
                <c:pt idx="1923">
                  <c:v>20.1</c:v>
                </c:pt>
                <c:pt idx="1924">
                  <c:v>20.1</c:v>
                </c:pt>
                <c:pt idx="1925">
                  <c:v>19.6</c:v>
                </c:pt>
                <c:pt idx="1926">
                  <c:v>20.1</c:v>
                </c:pt>
                <c:pt idx="1927">
                  <c:v>20.0</c:v>
                </c:pt>
                <c:pt idx="1928">
                  <c:v>19.7</c:v>
                </c:pt>
                <c:pt idx="1929">
                  <c:v>20.1</c:v>
                </c:pt>
                <c:pt idx="1930">
                  <c:v>19.9</c:v>
                </c:pt>
                <c:pt idx="1931">
                  <c:v>19.4</c:v>
                </c:pt>
                <c:pt idx="1932">
                  <c:v>20.4</c:v>
                </c:pt>
                <c:pt idx="1933">
                  <c:v>19.7</c:v>
                </c:pt>
                <c:pt idx="1934">
                  <c:v>19.6</c:v>
                </c:pt>
                <c:pt idx="1935">
                  <c:v>19.8</c:v>
                </c:pt>
                <c:pt idx="1936">
                  <c:v>19.4</c:v>
                </c:pt>
                <c:pt idx="1937">
                  <c:v>19.7</c:v>
                </c:pt>
                <c:pt idx="1938">
                  <c:v>19.7</c:v>
                </c:pt>
                <c:pt idx="1939">
                  <c:v>19.6</c:v>
                </c:pt>
                <c:pt idx="1940">
                  <c:v>20.2</c:v>
                </c:pt>
                <c:pt idx="1941">
                  <c:v>20.5</c:v>
                </c:pt>
                <c:pt idx="1942">
                  <c:v>20.5</c:v>
                </c:pt>
                <c:pt idx="1943">
                  <c:v>19.8</c:v>
                </c:pt>
                <c:pt idx="1944">
                  <c:v>19.9</c:v>
                </c:pt>
                <c:pt idx="1945">
                  <c:v>19.7</c:v>
                </c:pt>
                <c:pt idx="1946">
                  <c:v>19.7</c:v>
                </c:pt>
                <c:pt idx="1947">
                  <c:v>20.0</c:v>
                </c:pt>
                <c:pt idx="1948">
                  <c:v>19.8</c:v>
                </c:pt>
                <c:pt idx="1949">
                  <c:v>19.9</c:v>
                </c:pt>
                <c:pt idx="1950">
                  <c:v>19.9</c:v>
                </c:pt>
                <c:pt idx="1951">
                  <c:v>19.8</c:v>
                </c:pt>
                <c:pt idx="1952">
                  <c:v>19.8</c:v>
                </c:pt>
                <c:pt idx="1953">
                  <c:v>20.5</c:v>
                </c:pt>
                <c:pt idx="1954">
                  <c:v>20.2</c:v>
                </c:pt>
                <c:pt idx="1955">
                  <c:v>20.2</c:v>
                </c:pt>
                <c:pt idx="1956">
                  <c:v>19.8</c:v>
                </c:pt>
                <c:pt idx="1957">
                  <c:v>20.3</c:v>
                </c:pt>
                <c:pt idx="1958">
                  <c:v>19.9</c:v>
                </c:pt>
                <c:pt idx="1959">
                  <c:v>19.6</c:v>
                </c:pt>
                <c:pt idx="1960">
                  <c:v>20.0</c:v>
                </c:pt>
                <c:pt idx="1961">
                  <c:v>19.2</c:v>
                </c:pt>
                <c:pt idx="1962">
                  <c:v>20.2</c:v>
                </c:pt>
                <c:pt idx="1963">
                  <c:v>19.8</c:v>
                </c:pt>
                <c:pt idx="1964">
                  <c:v>20.2</c:v>
                </c:pt>
                <c:pt idx="1965">
                  <c:v>19.4</c:v>
                </c:pt>
                <c:pt idx="1966">
                  <c:v>19.9</c:v>
                </c:pt>
                <c:pt idx="1967">
                  <c:v>19.9</c:v>
                </c:pt>
                <c:pt idx="1968">
                  <c:v>19.5</c:v>
                </c:pt>
                <c:pt idx="1969">
                  <c:v>20.2</c:v>
                </c:pt>
                <c:pt idx="1970">
                  <c:v>19.8</c:v>
                </c:pt>
                <c:pt idx="1971">
                  <c:v>19.5</c:v>
                </c:pt>
                <c:pt idx="1972">
                  <c:v>19.6</c:v>
                </c:pt>
                <c:pt idx="1973">
                  <c:v>19.4</c:v>
                </c:pt>
                <c:pt idx="1974">
                  <c:v>19.3</c:v>
                </c:pt>
                <c:pt idx="1975">
                  <c:v>20.0</c:v>
                </c:pt>
                <c:pt idx="1976">
                  <c:v>19.8</c:v>
                </c:pt>
                <c:pt idx="1977">
                  <c:v>19.4</c:v>
                </c:pt>
                <c:pt idx="1978">
                  <c:v>19.5</c:v>
                </c:pt>
                <c:pt idx="1979">
                  <c:v>19.9</c:v>
                </c:pt>
                <c:pt idx="1980">
                  <c:v>19.8</c:v>
                </c:pt>
                <c:pt idx="1981">
                  <c:v>19.9</c:v>
                </c:pt>
                <c:pt idx="1982">
                  <c:v>19.4</c:v>
                </c:pt>
                <c:pt idx="1983">
                  <c:v>19.8</c:v>
                </c:pt>
                <c:pt idx="1984">
                  <c:v>19.5</c:v>
                </c:pt>
                <c:pt idx="1985">
                  <c:v>20.2</c:v>
                </c:pt>
                <c:pt idx="1986">
                  <c:v>20.6</c:v>
                </c:pt>
                <c:pt idx="1987">
                  <c:v>20.0</c:v>
                </c:pt>
                <c:pt idx="1988">
                  <c:v>20.1</c:v>
                </c:pt>
                <c:pt idx="1989">
                  <c:v>19.2</c:v>
                </c:pt>
                <c:pt idx="1990">
                  <c:v>19.6</c:v>
                </c:pt>
                <c:pt idx="1991">
                  <c:v>19.8</c:v>
                </c:pt>
                <c:pt idx="1992">
                  <c:v>19.5</c:v>
                </c:pt>
                <c:pt idx="1993">
                  <c:v>19.6</c:v>
                </c:pt>
                <c:pt idx="1994">
                  <c:v>19.6</c:v>
                </c:pt>
                <c:pt idx="1995">
                  <c:v>19.7</c:v>
                </c:pt>
                <c:pt idx="1996">
                  <c:v>19.5</c:v>
                </c:pt>
                <c:pt idx="1997">
                  <c:v>19.8</c:v>
                </c:pt>
                <c:pt idx="1998">
                  <c:v>19.5</c:v>
                </c:pt>
                <c:pt idx="1999">
                  <c:v>19.4</c:v>
                </c:pt>
                <c:pt idx="2000">
                  <c:v>19.6</c:v>
                </c:pt>
              </c:numCache>
            </c:numRef>
          </c:val>
          <c:smooth val="0"/>
        </c:ser>
        <c:ser>
          <c:idx val="2"/>
          <c:order val="2"/>
          <c:tx>
            <c:strRef>
              <c:f>Sheet1!$L$3</c:f>
              <c:strCache>
                <c:ptCount val="1"/>
                <c:pt idx="0">
                  <c:v>変更なしmin</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Sheet1!$L$4:$L$2004</c:f>
              <c:numCache>
                <c:formatCode>General</c:formatCode>
                <c:ptCount val="2001"/>
                <c:pt idx="0">
                  <c:v>20.5</c:v>
                </c:pt>
                <c:pt idx="1">
                  <c:v>21.1</c:v>
                </c:pt>
                <c:pt idx="2">
                  <c:v>20.6</c:v>
                </c:pt>
                <c:pt idx="3">
                  <c:v>20.6</c:v>
                </c:pt>
                <c:pt idx="4">
                  <c:v>20.4</c:v>
                </c:pt>
                <c:pt idx="5">
                  <c:v>20.7</c:v>
                </c:pt>
                <c:pt idx="6">
                  <c:v>20.0</c:v>
                </c:pt>
                <c:pt idx="7">
                  <c:v>20.5</c:v>
                </c:pt>
                <c:pt idx="8">
                  <c:v>19.9</c:v>
                </c:pt>
                <c:pt idx="9">
                  <c:v>19.5</c:v>
                </c:pt>
                <c:pt idx="10">
                  <c:v>19.3</c:v>
                </c:pt>
                <c:pt idx="11">
                  <c:v>20.0</c:v>
                </c:pt>
                <c:pt idx="12">
                  <c:v>19.1</c:v>
                </c:pt>
                <c:pt idx="13">
                  <c:v>19.5</c:v>
                </c:pt>
                <c:pt idx="14">
                  <c:v>18.6</c:v>
                </c:pt>
                <c:pt idx="15">
                  <c:v>19.5</c:v>
                </c:pt>
                <c:pt idx="16">
                  <c:v>18.9</c:v>
                </c:pt>
                <c:pt idx="17">
                  <c:v>19.3</c:v>
                </c:pt>
                <c:pt idx="18">
                  <c:v>18.7</c:v>
                </c:pt>
                <c:pt idx="19">
                  <c:v>19.1</c:v>
                </c:pt>
                <c:pt idx="20">
                  <c:v>19.2</c:v>
                </c:pt>
                <c:pt idx="21">
                  <c:v>19.1</c:v>
                </c:pt>
                <c:pt idx="22">
                  <c:v>19.1</c:v>
                </c:pt>
                <c:pt idx="23">
                  <c:v>19.2</c:v>
                </c:pt>
                <c:pt idx="24">
                  <c:v>18.9</c:v>
                </c:pt>
                <c:pt idx="25">
                  <c:v>19.1</c:v>
                </c:pt>
                <c:pt idx="26">
                  <c:v>18.4</c:v>
                </c:pt>
                <c:pt idx="27">
                  <c:v>18.1</c:v>
                </c:pt>
                <c:pt idx="28">
                  <c:v>18.4</c:v>
                </c:pt>
                <c:pt idx="29">
                  <c:v>18.5</c:v>
                </c:pt>
                <c:pt idx="30">
                  <c:v>18.6</c:v>
                </c:pt>
                <c:pt idx="31">
                  <c:v>19.1</c:v>
                </c:pt>
                <c:pt idx="32">
                  <c:v>18.8</c:v>
                </c:pt>
                <c:pt idx="33">
                  <c:v>18.3</c:v>
                </c:pt>
                <c:pt idx="34">
                  <c:v>18.3</c:v>
                </c:pt>
                <c:pt idx="35">
                  <c:v>18.6</c:v>
                </c:pt>
                <c:pt idx="36">
                  <c:v>18.6</c:v>
                </c:pt>
                <c:pt idx="37">
                  <c:v>18.3</c:v>
                </c:pt>
                <c:pt idx="38">
                  <c:v>18.6</c:v>
                </c:pt>
                <c:pt idx="39">
                  <c:v>18.7</c:v>
                </c:pt>
                <c:pt idx="40">
                  <c:v>18.0</c:v>
                </c:pt>
                <c:pt idx="41">
                  <c:v>18.7</c:v>
                </c:pt>
                <c:pt idx="42">
                  <c:v>18.4</c:v>
                </c:pt>
                <c:pt idx="43">
                  <c:v>18.3</c:v>
                </c:pt>
                <c:pt idx="44">
                  <c:v>18.0</c:v>
                </c:pt>
                <c:pt idx="45">
                  <c:v>18.5</c:v>
                </c:pt>
                <c:pt idx="46">
                  <c:v>18.0</c:v>
                </c:pt>
                <c:pt idx="47">
                  <c:v>18.3</c:v>
                </c:pt>
                <c:pt idx="48">
                  <c:v>17.6</c:v>
                </c:pt>
                <c:pt idx="49">
                  <c:v>17.9</c:v>
                </c:pt>
                <c:pt idx="50">
                  <c:v>17.8</c:v>
                </c:pt>
                <c:pt idx="51">
                  <c:v>17.1</c:v>
                </c:pt>
                <c:pt idx="52">
                  <c:v>18.2</c:v>
                </c:pt>
                <c:pt idx="53">
                  <c:v>18.2</c:v>
                </c:pt>
                <c:pt idx="54">
                  <c:v>17.7</c:v>
                </c:pt>
                <c:pt idx="55">
                  <c:v>18.1</c:v>
                </c:pt>
                <c:pt idx="56">
                  <c:v>17.5</c:v>
                </c:pt>
                <c:pt idx="57">
                  <c:v>17.5</c:v>
                </c:pt>
                <c:pt idx="58">
                  <c:v>18.2</c:v>
                </c:pt>
                <c:pt idx="59">
                  <c:v>17.9</c:v>
                </c:pt>
                <c:pt idx="60">
                  <c:v>17.9</c:v>
                </c:pt>
                <c:pt idx="61">
                  <c:v>17.6</c:v>
                </c:pt>
                <c:pt idx="62">
                  <c:v>16.8</c:v>
                </c:pt>
                <c:pt idx="63">
                  <c:v>18.2</c:v>
                </c:pt>
                <c:pt idx="64">
                  <c:v>17.3</c:v>
                </c:pt>
                <c:pt idx="65">
                  <c:v>17.2</c:v>
                </c:pt>
                <c:pt idx="66">
                  <c:v>17.4</c:v>
                </c:pt>
                <c:pt idx="67">
                  <c:v>18.2</c:v>
                </c:pt>
                <c:pt idx="68">
                  <c:v>17.4</c:v>
                </c:pt>
                <c:pt idx="69">
                  <c:v>17.2</c:v>
                </c:pt>
                <c:pt idx="70">
                  <c:v>17.4</c:v>
                </c:pt>
                <c:pt idx="71">
                  <c:v>17.1</c:v>
                </c:pt>
                <c:pt idx="72">
                  <c:v>17.6</c:v>
                </c:pt>
                <c:pt idx="73">
                  <c:v>17.3</c:v>
                </c:pt>
                <c:pt idx="74">
                  <c:v>18.0</c:v>
                </c:pt>
                <c:pt idx="75">
                  <c:v>17.4</c:v>
                </c:pt>
                <c:pt idx="76">
                  <c:v>17.4</c:v>
                </c:pt>
                <c:pt idx="77">
                  <c:v>17.3</c:v>
                </c:pt>
                <c:pt idx="78">
                  <c:v>17.2</c:v>
                </c:pt>
                <c:pt idx="79">
                  <c:v>17.3</c:v>
                </c:pt>
                <c:pt idx="80">
                  <c:v>17.5</c:v>
                </c:pt>
                <c:pt idx="81">
                  <c:v>17.6</c:v>
                </c:pt>
                <c:pt idx="82">
                  <c:v>17.0</c:v>
                </c:pt>
                <c:pt idx="83">
                  <c:v>17.4</c:v>
                </c:pt>
                <c:pt idx="84">
                  <c:v>17.1</c:v>
                </c:pt>
                <c:pt idx="85">
                  <c:v>17.4</c:v>
                </c:pt>
                <c:pt idx="86">
                  <c:v>17.0</c:v>
                </c:pt>
                <c:pt idx="87">
                  <c:v>17.5</c:v>
                </c:pt>
                <c:pt idx="88">
                  <c:v>16.9</c:v>
                </c:pt>
                <c:pt idx="89">
                  <c:v>17.1</c:v>
                </c:pt>
                <c:pt idx="90">
                  <c:v>16.8</c:v>
                </c:pt>
                <c:pt idx="91">
                  <c:v>16.8</c:v>
                </c:pt>
                <c:pt idx="92">
                  <c:v>17.1</c:v>
                </c:pt>
                <c:pt idx="93">
                  <c:v>17.3</c:v>
                </c:pt>
                <c:pt idx="94">
                  <c:v>17.0</c:v>
                </c:pt>
                <c:pt idx="95">
                  <c:v>17.4</c:v>
                </c:pt>
                <c:pt idx="96">
                  <c:v>16.7</c:v>
                </c:pt>
                <c:pt idx="97">
                  <c:v>17.3</c:v>
                </c:pt>
                <c:pt idx="98">
                  <c:v>16.8</c:v>
                </c:pt>
                <c:pt idx="99">
                  <c:v>16.7</c:v>
                </c:pt>
                <c:pt idx="100">
                  <c:v>17.1</c:v>
                </c:pt>
                <c:pt idx="101">
                  <c:v>16.8</c:v>
                </c:pt>
                <c:pt idx="102">
                  <c:v>17.2</c:v>
                </c:pt>
                <c:pt idx="103">
                  <c:v>16.9</c:v>
                </c:pt>
                <c:pt idx="104">
                  <c:v>17.4</c:v>
                </c:pt>
                <c:pt idx="105">
                  <c:v>16.5</c:v>
                </c:pt>
                <c:pt idx="106">
                  <c:v>16.9</c:v>
                </c:pt>
                <c:pt idx="107">
                  <c:v>16.8</c:v>
                </c:pt>
                <c:pt idx="108">
                  <c:v>16.7</c:v>
                </c:pt>
                <c:pt idx="109">
                  <c:v>16.8</c:v>
                </c:pt>
                <c:pt idx="110">
                  <c:v>16.7</c:v>
                </c:pt>
                <c:pt idx="111">
                  <c:v>17.1</c:v>
                </c:pt>
                <c:pt idx="112">
                  <c:v>16.6</c:v>
                </c:pt>
                <c:pt idx="113">
                  <c:v>16.0</c:v>
                </c:pt>
                <c:pt idx="114">
                  <c:v>17.0</c:v>
                </c:pt>
                <c:pt idx="115">
                  <c:v>16.7</c:v>
                </c:pt>
                <c:pt idx="116">
                  <c:v>16.6</c:v>
                </c:pt>
                <c:pt idx="117">
                  <c:v>16.9</c:v>
                </c:pt>
                <c:pt idx="118">
                  <c:v>16.7</c:v>
                </c:pt>
                <c:pt idx="119">
                  <c:v>16.8</c:v>
                </c:pt>
                <c:pt idx="120">
                  <c:v>16.8</c:v>
                </c:pt>
                <c:pt idx="121">
                  <c:v>16.8</c:v>
                </c:pt>
                <c:pt idx="122">
                  <c:v>16.7</c:v>
                </c:pt>
                <c:pt idx="123">
                  <c:v>16.3</c:v>
                </c:pt>
                <c:pt idx="124">
                  <c:v>16.7</c:v>
                </c:pt>
                <c:pt idx="125">
                  <c:v>16.9</c:v>
                </c:pt>
                <c:pt idx="126">
                  <c:v>16.3</c:v>
                </c:pt>
                <c:pt idx="127">
                  <c:v>16.5</c:v>
                </c:pt>
                <c:pt idx="128">
                  <c:v>16.9</c:v>
                </c:pt>
                <c:pt idx="129">
                  <c:v>16.8</c:v>
                </c:pt>
                <c:pt idx="130">
                  <c:v>16.8</c:v>
                </c:pt>
                <c:pt idx="131">
                  <c:v>16.5</c:v>
                </c:pt>
                <c:pt idx="132">
                  <c:v>16.7</c:v>
                </c:pt>
                <c:pt idx="133">
                  <c:v>16.8</c:v>
                </c:pt>
                <c:pt idx="134">
                  <c:v>16.7</c:v>
                </c:pt>
                <c:pt idx="135">
                  <c:v>16.7</c:v>
                </c:pt>
                <c:pt idx="136">
                  <c:v>16.4</c:v>
                </c:pt>
                <c:pt idx="137">
                  <c:v>16.9</c:v>
                </c:pt>
                <c:pt idx="138">
                  <c:v>16.0</c:v>
                </c:pt>
                <c:pt idx="139">
                  <c:v>16.1</c:v>
                </c:pt>
                <c:pt idx="140">
                  <c:v>16.6</c:v>
                </c:pt>
                <c:pt idx="141">
                  <c:v>16.8</c:v>
                </c:pt>
                <c:pt idx="142">
                  <c:v>16.4</c:v>
                </c:pt>
                <c:pt idx="143">
                  <c:v>16.5</c:v>
                </c:pt>
                <c:pt idx="144">
                  <c:v>16.6</c:v>
                </c:pt>
                <c:pt idx="145">
                  <c:v>16.6</c:v>
                </c:pt>
                <c:pt idx="146">
                  <c:v>16.2</c:v>
                </c:pt>
                <c:pt idx="147">
                  <c:v>16.5</c:v>
                </c:pt>
                <c:pt idx="148">
                  <c:v>16.2</c:v>
                </c:pt>
                <c:pt idx="149">
                  <c:v>16.6</c:v>
                </c:pt>
                <c:pt idx="150">
                  <c:v>16.5</c:v>
                </c:pt>
                <c:pt idx="151">
                  <c:v>16.5</c:v>
                </c:pt>
                <c:pt idx="152">
                  <c:v>16.6</c:v>
                </c:pt>
                <c:pt idx="153">
                  <c:v>16.4</c:v>
                </c:pt>
                <c:pt idx="154">
                  <c:v>16.4</c:v>
                </c:pt>
                <c:pt idx="155">
                  <c:v>16.6</c:v>
                </c:pt>
                <c:pt idx="156">
                  <c:v>16.7</c:v>
                </c:pt>
                <c:pt idx="157">
                  <c:v>16.5</c:v>
                </c:pt>
                <c:pt idx="158">
                  <c:v>16.5</c:v>
                </c:pt>
                <c:pt idx="159">
                  <c:v>16.5</c:v>
                </c:pt>
                <c:pt idx="160">
                  <c:v>16.4</c:v>
                </c:pt>
                <c:pt idx="161">
                  <c:v>16.7</c:v>
                </c:pt>
                <c:pt idx="162">
                  <c:v>16.5</c:v>
                </c:pt>
                <c:pt idx="163">
                  <c:v>16.0</c:v>
                </c:pt>
                <c:pt idx="164">
                  <c:v>16.5</c:v>
                </c:pt>
                <c:pt idx="165">
                  <c:v>16.4</c:v>
                </c:pt>
                <c:pt idx="166">
                  <c:v>16.4</c:v>
                </c:pt>
                <c:pt idx="167">
                  <c:v>16.5</c:v>
                </c:pt>
                <c:pt idx="168">
                  <c:v>16.5</c:v>
                </c:pt>
                <c:pt idx="169">
                  <c:v>16.2</c:v>
                </c:pt>
                <c:pt idx="170">
                  <c:v>16.4</c:v>
                </c:pt>
                <c:pt idx="171">
                  <c:v>16.3</c:v>
                </c:pt>
                <c:pt idx="172">
                  <c:v>16.7</c:v>
                </c:pt>
                <c:pt idx="173">
                  <c:v>16.4</c:v>
                </c:pt>
                <c:pt idx="174">
                  <c:v>16.5</c:v>
                </c:pt>
                <c:pt idx="175">
                  <c:v>16.5</c:v>
                </c:pt>
                <c:pt idx="176">
                  <c:v>16.2</c:v>
                </c:pt>
                <c:pt idx="177">
                  <c:v>16.5</c:v>
                </c:pt>
                <c:pt idx="178">
                  <c:v>16.2</c:v>
                </c:pt>
                <c:pt idx="179">
                  <c:v>16.2</c:v>
                </c:pt>
                <c:pt idx="180">
                  <c:v>15.8</c:v>
                </c:pt>
                <c:pt idx="181">
                  <c:v>16.6</c:v>
                </c:pt>
                <c:pt idx="182">
                  <c:v>16.6</c:v>
                </c:pt>
                <c:pt idx="183">
                  <c:v>16.1</c:v>
                </c:pt>
                <c:pt idx="184">
                  <c:v>16.4</c:v>
                </c:pt>
                <c:pt idx="185">
                  <c:v>16.2</c:v>
                </c:pt>
                <c:pt idx="186">
                  <c:v>16.5</c:v>
                </c:pt>
                <c:pt idx="187">
                  <c:v>15.9</c:v>
                </c:pt>
                <c:pt idx="188">
                  <c:v>16.0</c:v>
                </c:pt>
                <c:pt idx="189">
                  <c:v>16.2</c:v>
                </c:pt>
                <c:pt idx="190">
                  <c:v>16.5</c:v>
                </c:pt>
                <c:pt idx="191">
                  <c:v>16.1</c:v>
                </c:pt>
                <c:pt idx="192">
                  <c:v>16.2</c:v>
                </c:pt>
                <c:pt idx="193">
                  <c:v>16.3</c:v>
                </c:pt>
                <c:pt idx="194">
                  <c:v>16.3</c:v>
                </c:pt>
                <c:pt idx="195">
                  <c:v>16.4</c:v>
                </c:pt>
                <c:pt idx="196">
                  <c:v>16.1</c:v>
                </c:pt>
                <c:pt idx="197">
                  <c:v>15.7</c:v>
                </c:pt>
                <c:pt idx="198">
                  <c:v>16.4</c:v>
                </c:pt>
                <c:pt idx="199">
                  <c:v>16.2</c:v>
                </c:pt>
                <c:pt idx="200">
                  <c:v>15.9</c:v>
                </c:pt>
                <c:pt idx="201">
                  <c:v>16.0</c:v>
                </c:pt>
                <c:pt idx="202">
                  <c:v>16.4</c:v>
                </c:pt>
                <c:pt idx="203">
                  <c:v>15.9</c:v>
                </c:pt>
                <c:pt idx="204">
                  <c:v>16.1</c:v>
                </c:pt>
                <c:pt idx="205">
                  <c:v>16.0</c:v>
                </c:pt>
                <c:pt idx="206">
                  <c:v>16.1</c:v>
                </c:pt>
                <c:pt idx="207">
                  <c:v>16.0</c:v>
                </c:pt>
                <c:pt idx="208">
                  <c:v>16.0</c:v>
                </c:pt>
                <c:pt idx="209">
                  <c:v>15.6</c:v>
                </c:pt>
                <c:pt idx="210">
                  <c:v>16.4</c:v>
                </c:pt>
                <c:pt idx="211">
                  <c:v>16.0</c:v>
                </c:pt>
                <c:pt idx="212">
                  <c:v>16.1</c:v>
                </c:pt>
                <c:pt idx="213">
                  <c:v>16.0</c:v>
                </c:pt>
                <c:pt idx="214">
                  <c:v>16.2</c:v>
                </c:pt>
                <c:pt idx="215">
                  <c:v>16.0</c:v>
                </c:pt>
                <c:pt idx="216">
                  <c:v>15.8</c:v>
                </c:pt>
                <c:pt idx="217">
                  <c:v>16.2</c:v>
                </c:pt>
                <c:pt idx="218">
                  <c:v>16.2</c:v>
                </c:pt>
                <c:pt idx="219">
                  <c:v>15.6</c:v>
                </c:pt>
                <c:pt idx="220">
                  <c:v>16.0</c:v>
                </c:pt>
                <c:pt idx="221">
                  <c:v>15.8</c:v>
                </c:pt>
                <c:pt idx="222">
                  <c:v>16.2</c:v>
                </c:pt>
                <c:pt idx="223">
                  <c:v>16.0</c:v>
                </c:pt>
                <c:pt idx="224">
                  <c:v>16.1</c:v>
                </c:pt>
                <c:pt idx="225">
                  <c:v>16.1</c:v>
                </c:pt>
                <c:pt idx="226">
                  <c:v>16.0</c:v>
                </c:pt>
                <c:pt idx="227">
                  <c:v>15.9</c:v>
                </c:pt>
                <c:pt idx="228">
                  <c:v>15.9</c:v>
                </c:pt>
                <c:pt idx="229">
                  <c:v>15.7</c:v>
                </c:pt>
                <c:pt idx="230">
                  <c:v>16.1</c:v>
                </c:pt>
                <c:pt idx="231">
                  <c:v>15.3</c:v>
                </c:pt>
                <c:pt idx="232">
                  <c:v>16.2</c:v>
                </c:pt>
                <c:pt idx="233">
                  <c:v>16.1</c:v>
                </c:pt>
                <c:pt idx="234">
                  <c:v>16.2</c:v>
                </c:pt>
                <c:pt idx="235">
                  <c:v>15.9</c:v>
                </c:pt>
                <c:pt idx="236">
                  <c:v>15.6</c:v>
                </c:pt>
                <c:pt idx="237">
                  <c:v>15.9</c:v>
                </c:pt>
                <c:pt idx="238">
                  <c:v>16.2</c:v>
                </c:pt>
                <c:pt idx="239">
                  <c:v>16.1</c:v>
                </c:pt>
                <c:pt idx="240">
                  <c:v>16.0</c:v>
                </c:pt>
                <c:pt idx="241">
                  <c:v>16.3</c:v>
                </c:pt>
                <c:pt idx="242">
                  <c:v>15.8</c:v>
                </c:pt>
                <c:pt idx="243">
                  <c:v>16.0</c:v>
                </c:pt>
                <c:pt idx="244">
                  <c:v>16.2</c:v>
                </c:pt>
                <c:pt idx="245">
                  <c:v>16.3</c:v>
                </c:pt>
                <c:pt idx="246">
                  <c:v>15.6</c:v>
                </c:pt>
                <c:pt idx="247">
                  <c:v>16.0</c:v>
                </c:pt>
                <c:pt idx="248">
                  <c:v>16.1</c:v>
                </c:pt>
                <c:pt idx="249">
                  <c:v>16.1</c:v>
                </c:pt>
                <c:pt idx="250">
                  <c:v>16.2</c:v>
                </c:pt>
                <c:pt idx="251">
                  <c:v>15.6</c:v>
                </c:pt>
                <c:pt idx="252">
                  <c:v>15.9</c:v>
                </c:pt>
                <c:pt idx="253">
                  <c:v>16.2</c:v>
                </c:pt>
                <c:pt idx="254">
                  <c:v>15.7</c:v>
                </c:pt>
                <c:pt idx="255">
                  <c:v>16.0</c:v>
                </c:pt>
                <c:pt idx="256">
                  <c:v>15.7</c:v>
                </c:pt>
                <c:pt idx="257">
                  <c:v>15.9</c:v>
                </c:pt>
                <c:pt idx="258">
                  <c:v>16.1</c:v>
                </c:pt>
                <c:pt idx="259">
                  <c:v>16.4</c:v>
                </c:pt>
                <c:pt idx="260">
                  <c:v>15.9</c:v>
                </c:pt>
                <c:pt idx="261">
                  <c:v>15.9</c:v>
                </c:pt>
                <c:pt idx="262">
                  <c:v>15.6</c:v>
                </c:pt>
                <c:pt idx="263">
                  <c:v>16.0</c:v>
                </c:pt>
                <c:pt idx="264">
                  <c:v>15.5</c:v>
                </c:pt>
                <c:pt idx="265">
                  <c:v>16.0</c:v>
                </c:pt>
                <c:pt idx="266">
                  <c:v>15.9</c:v>
                </c:pt>
                <c:pt idx="267">
                  <c:v>16.0</c:v>
                </c:pt>
                <c:pt idx="268">
                  <c:v>15.7</c:v>
                </c:pt>
                <c:pt idx="269">
                  <c:v>16.1</c:v>
                </c:pt>
                <c:pt idx="270">
                  <c:v>16.0</c:v>
                </c:pt>
                <c:pt idx="271">
                  <c:v>15.8</c:v>
                </c:pt>
                <c:pt idx="272">
                  <c:v>15.8</c:v>
                </c:pt>
                <c:pt idx="273">
                  <c:v>16.2</c:v>
                </c:pt>
                <c:pt idx="274">
                  <c:v>16.0</c:v>
                </c:pt>
                <c:pt idx="275">
                  <c:v>15.7</c:v>
                </c:pt>
                <c:pt idx="276">
                  <c:v>15.9</c:v>
                </c:pt>
                <c:pt idx="277">
                  <c:v>15.5</c:v>
                </c:pt>
                <c:pt idx="278">
                  <c:v>15.8</c:v>
                </c:pt>
                <c:pt idx="279">
                  <c:v>15.6</c:v>
                </c:pt>
                <c:pt idx="280">
                  <c:v>15.8</c:v>
                </c:pt>
                <c:pt idx="281">
                  <c:v>15.7</c:v>
                </c:pt>
                <c:pt idx="282">
                  <c:v>16.2</c:v>
                </c:pt>
                <c:pt idx="283">
                  <c:v>15.1</c:v>
                </c:pt>
                <c:pt idx="284">
                  <c:v>15.4</c:v>
                </c:pt>
                <c:pt idx="285">
                  <c:v>15.4</c:v>
                </c:pt>
                <c:pt idx="286">
                  <c:v>15.8</c:v>
                </c:pt>
                <c:pt idx="287">
                  <c:v>15.5</c:v>
                </c:pt>
                <c:pt idx="288">
                  <c:v>15.4</c:v>
                </c:pt>
                <c:pt idx="289">
                  <c:v>15.5</c:v>
                </c:pt>
                <c:pt idx="290">
                  <c:v>15.6</c:v>
                </c:pt>
                <c:pt idx="291">
                  <c:v>15.7</c:v>
                </c:pt>
                <c:pt idx="292">
                  <c:v>15.7</c:v>
                </c:pt>
                <c:pt idx="293">
                  <c:v>15.8</c:v>
                </c:pt>
                <c:pt idx="294">
                  <c:v>15.7</c:v>
                </c:pt>
                <c:pt idx="295">
                  <c:v>15.8</c:v>
                </c:pt>
                <c:pt idx="296">
                  <c:v>16.0</c:v>
                </c:pt>
                <c:pt idx="297">
                  <c:v>15.7</c:v>
                </c:pt>
                <c:pt idx="298">
                  <c:v>15.6</c:v>
                </c:pt>
                <c:pt idx="299">
                  <c:v>15.3</c:v>
                </c:pt>
                <c:pt idx="300">
                  <c:v>15.4</c:v>
                </c:pt>
                <c:pt idx="301">
                  <c:v>16.0</c:v>
                </c:pt>
                <c:pt idx="302">
                  <c:v>15.4</c:v>
                </c:pt>
                <c:pt idx="303">
                  <c:v>15.4</c:v>
                </c:pt>
                <c:pt idx="304">
                  <c:v>15.6</c:v>
                </c:pt>
                <c:pt idx="305">
                  <c:v>15.7</c:v>
                </c:pt>
                <c:pt idx="306">
                  <c:v>16.1</c:v>
                </c:pt>
                <c:pt idx="307">
                  <c:v>15.6</c:v>
                </c:pt>
                <c:pt idx="308">
                  <c:v>15.5</c:v>
                </c:pt>
                <c:pt idx="309">
                  <c:v>16.0</c:v>
                </c:pt>
                <c:pt idx="310">
                  <c:v>15.9</c:v>
                </c:pt>
                <c:pt idx="311">
                  <c:v>15.6</c:v>
                </c:pt>
                <c:pt idx="312">
                  <c:v>15.8</c:v>
                </c:pt>
                <c:pt idx="313">
                  <c:v>15.5</c:v>
                </c:pt>
                <c:pt idx="314">
                  <c:v>15.7</c:v>
                </c:pt>
                <c:pt idx="315">
                  <c:v>15.7</c:v>
                </c:pt>
                <c:pt idx="316">
                  <c:v>15.6</c:v>
                </c:pt>
                <c:pt idx="317">
                  <c:v>15.7</c:v>
                </c:pt>
                <c:pt idx="318">
                  <c:v>16.0</c:v>
                </c:pt>
                <c:pt idx="319">
                  <c:v>15.9</c:v>
                </c:pt>
                <c:pt idx="320">
                  <c:v>15.6</c:v>
                </c:pt>
                <c:pt idx="321">
                  <c:v>15.7</c:v>
                </c:pt>
                <c:pt idx="322">
                  <c:v>15.6</c:v>
                </c:pt>
                <c:pt idx="323">
                  <c:v>15.4</c:v>
                </c:pt>
                <c:pt idx="324">
                  <c:v>16.0</c:v>
                </c:pt>
                <c:pt idx="325">
                  <c:v>15.7</c:v>
                </c:pt>
                <c:pt idx="326">
                  <c:v>15.2</c:v>
                </c:pt>
                <c:pt idx="327">
                  <c:v>15.3</c:v>
                </c:pt>
                <c:pt idx="328">
                  <c:v>15.6</c:v>
                </c:pt>
                <c:pt idx="329">
                  <c:v>15.1</c:v>
                </c:pt>
                <c:pt idx="330">
                  <c:v>15.9</c:v>
                </c:pt>
                <c:pt idx="331">
                  <c:v>15.5</c:v>
                </c:pt>
                <c:pt idx="332">
                  <c:v>15.7</c:v>
                </c:pt>
                <c:pt idx="333">
                  <c:v>15.6</c:v>
                </c:pt>
                <c:pt idx="334">
                  <c:v>16.0</c:v>
                </c:pt>
                <c:pt idx="335">
                  <c:v>15.5</c:v>
                </c:pt>
                <c:pt idx="336">
                  <c:v>16.0</c:v>
                </c:pt>
                <c:pt idx="337">
                  <c:v>16.0</c:v>
                </c:pt>
                <c:pt idx="338">
                  <c:v>15.6</c:v>
                </c:pt>
                <c:pt idx="339">
                  <c:v>15.8</c:v>
                </c:pt>
                <c:pt idx="340">
                  <c:v>15.8</c:v>
                </c:pt>
                <c:pt idx="341">
                  <c:v>15.2</c:v>
                </c:pt>
                <c:pt idx="342">
                  <c:v>15.4</c:v>
                </c:pt>
                <c:pt idx="343">
                  <c:v>15.7</c:v>
                </c:pt>
                <c:pt idx="344">
                  <c:v>15.7</c:v>
                </c:pt>
                <c:pt idx="345">
                  <c:v>15.8</c:v>
                </c:pt>
                <c:pt idx="346">
                  <c:v>16.1</c:v>
                </c:pt>
                <c:pt idx="347">
                  <c:v>15.9</c:v>
                </c:pt>
                <c:pt idx="348">
                  <c:v>15.4</c:v>
                </c:pt>
                <c:pt idx="349">
                  <c:v>16.1</c:v>
                </c:pt>
                <c:pt idx="350">
                  <c:v>15.7</c:v>
                </c:pt>
                <c:pt idx="351">
                  <c:v>15.3</c:v>
                </c:pt>
                <c:pt idx="352">
                  <c:v>15.7</c:v>
                </c:pt>
                <c:pt idx="353">
                  <c:v>15.5</c:v>
                </c:pt>
                <c:pt idx="354">
                  <c:v>15.7</c:v>
                </c:pt>
                <c:pt idx="355">
                  <c:v>15.7</c:v>
                </c:pt>
                <c:pt idx="356">
                  <c:v>15.5</c:v>
                </c:pt>
                <c:pt idx="357">
                  <c:v>15.8</c:v>
                </c:pt>
                <c:pt idx="358">
                  <c:v>15.7</c:v>
                </c:pt>
                <c:pt idx="359">
                  <c:v>15.2</c:v>
                </c:pt>
                <c:pt idx="360">
                  <c:v>15.3</c:v>
                </c:pt>
                <c:pt idx="361">
                  <c:v>16.0</c:v>
                </c:pt>
                <c:pt idx="362">
                  <c:v>15.6</c:v>
                </c:pt>
                <c:pt idx="363">
                  <c:v>15.6</c:v>
                </c:pt>
                <c:pt idx="364">
                  <c:v>15.3</c:v>
                </c:pt>
                <c:pt idx="365">
                  <c:v>15.2</c:v>
                </c:pt>
                <c:pt idx="366">
                  <c:v>15.1</c:v>
                </c:pt>
                <c:pt idx="367">
                  <c:v>15.4</c:v>
                </c:pt>
                <c:pt idx="368">
                  <c:v>15.6</c:v>
                </c:pt>
                <c:pt idx="369">
                  <c:v>15.6</c:v>
                </c:pt>
                <c:pt idx="370">
                  <c:v>15.6</c:v>
                </c:pt>
                <c:pt idx="371">
                  <c:v>15.4</c:v>
                </c:pt>
                <c:pt idx="372">
                  <c:v>15.6</c:v>
                </c:pt>
                <c:pt idx="373">
                  <c:v>15.4</c:v>
                </c:pt>
                <c:pt idx="374">
                  <c:v>15.5</c:v>
                </c:pt>
                <c:pt idx="375">
                  <c:v>15.1</c:v>
                </c:pt>
                <c:pt idx="376">
                  <c:v>15.8</c:v>
                </c:pt>
                <c:pt idx="377">
                  <c:v>15.6</c:v>
                </c:pt>
                <c:pt idx="378">
                  <c:v>15.7</c:v>
                </c:pt>
                <c:pt idx="379">
                  <c:v>15.7</c:v>
                </c:pt>
                <c:pt idx="380">
                  <c:v>15.7</c:v>
                </c:pt>
                <c:pt idx="381">
                  <c:v>15.8</c:v>
                </c:pt>
                <c:pt idx="382">
                  <c:v>15.4</c:v>
                </c:pt>
                <c:pt idx="383">
                  <c:v>15.5</c:v>
                </c:pt>
                <c:pt idx="384">
                  <c:v>15.3</c:v>
                </c:pt>
                <c:pt idx="385">
                  <c:v>15.4</c:v>
                </c:pt>
                <c:pt idx="386">
                  <c:v>15.2</c:v>
                </c:pt>
                <c:pt idx="387">
                  <c:v>15.2</c:v>
                </c:pt>
                <c:pt idx="388">
                  <c:v>15.5</c:v>
                </c:pt>
                <c:pt idx="389">
                  <c:v>15.5</c:v>
                </c:pt>
                <c:pt idx="390">
                  <c:v>15.2</c:v>
                </c:pt>
                <c:pt idx="391">
                  <c:v>15.6</c:v>
                </c:pt>
                <c:pt idx="392">
                  <c:v>15.4</c:v>
                </c:pt>
                <c:pt idx="393">
                  <c:v>15.4</c:v>
                </c:pt>
                <c:pt idx="394">
                  <c:v>15.4</c:v>
                </c:pt>
                <c:pt idx="395">
                  <c:v>15.6</c:v>
                </c:pt>
                <c:pt idx="396">
                  <c:v>15.6</c:v>
                </c:pt>
                <c:pt idx="397">
                  <c:v>15.4</c:v>
                </c:pt>
                <c:pt idx="398">
                  <c:v>15.6</c:v>
                </c:pt>
                <c:pt idx="399">
                  <c:v>15.6</c:v>
                </c:pt>
                <c:pt idx="400">
                  <c:v>15.1</c:v>
                </c:pt>
                <c:pt idx="401">
                  <c:v>15.5</c:v>
                </c:pt>
                <c:pt idx="402">
                  <c:v>15.7</c:v>
                </c:pt>
                <c:pt idx="403">
                  <c:v>15.3</c:v>
                </c:pt>
                <c:pt idx="404">
                  <c:v>15.4</c:v>
                </c:pt>
                <c:pt idx="405">
                  <c:v>15.0</c:v>
                </c:pt>
                <c:pt idx="406">
                  <c:v>15.2</c:v>
                </c:pt>
                <c:pt idx="407">
                  <c:v>15.3</c:v>
                </c:pt>
                <c:pt idx="408">
                  <c:v>15.6</c:v>
                </c:pt>
                <c:pt idx="409">
                  <c:v>15.7</c:v>
                </c:pt>
                <c:pt idx="410">
                  <c:v>15.6</c:v>
                </c:pt>
                <c:pt idx="411">
                  <c:v>15.1</c:v>
                </c:pt>
                <c:pt idx="412">
                  <c:v>15.3</c:v>
                </c:pt>
                <c:pt idx="413">
                  <c:v>15.1</c:v>
                </c:pt>
                <c:pt idx="414">
                  <c:v>15.2</c:v>
                </c:pt>
                <c:pt idx="415">
                  <c:v>15.2</c:v>
                </c:pt>
                <c:pt idx="416">
                  <c:v>15.5</c:v>
                </c:pt>
                <c:pt idx="417">
                  <c:v>15.3</c:v>
                </c:pt>
                <c:pt idx="418">
                  <c:v>15.6</c:v>
                </c:pt>
                <c:pt idx="419">
                  <c:v>15.4</c:v>
                </c:pt>
                <c:pt idx="420">
                  <c:v>15.3</c:v>
                </c:pt>
                <c:pt idx="421">
                  <c:v>15.2</c:v>
                </c:pt>
                <c:pt idx="422">
                  <c:v>15.5</c:v>
                </c:pt>
                <c:pt idx="423">
                  <c:v>15.5</c:v>
                </c:pt>
                <c:pt idx="424">
                  <c:v>15.1</c:v>
                </c:pt>
                <c:pt idx="425">
                  <c:v>15.3</c:v>
                </c:pt>
                <c:pt idx="426">
                  <c:v>15.5</c:v>
                </c:pt>
                <c:pt idx="427">
                  <c:v>15.2</c:v>
                </c:pt>
                <c:pt idx="428">
                  <c:v>15.4</c:v>
                </c:pt>
                <c:pt idx="429">
                  <c:v>15.5</c:v>
                </c:pt>
                <c:pt idx="430">
                  <c:v>15.5</c:v>
                </c:pt>
                <c:pt idx="431">
                  <c:v>15.4</c:v>
                </c:pt>
                <c:pt idx="432">
                  <c:v>15.4</c:v>
                </c:pt>
                <c:pt idx="433">
                  <c:v>15.3</c:v>
                </c:pt>
                <c:pt idx="434">
                  <c:v>15.4</c:v>
                </c:pt>
                <c:pt idx="435">
                  <c:v>15.2</c:v>
                </c:pt>
                <c:pt idx="436">
                  <c:v>15.3</c:v>
                </c:pt>
                <c:pt idx="437">
                  <c:v>15.3</c:v>
                </c:pt>
                <c:pt idx="438">
                  <c:v>15.4</c:v>
                </c:pt>
                <c:pt idx="439">
                  <c:v>15.4</c:v>
                </c:pt>
                <c:pt idx="440">
                  <c:v>15.6</c:v>
                </c:pt>
                <c:pt idx="441">
                  <c:v>15.4</c:v>
                </c:pt>
                <c:pt idx="442">
                  <c:v>15.2</c:v>
                </c:pt>
                <c:pt idx="443">
                  <c:v>15.5</c:v>
                </c:pt>
                <c:pt idx="444">
                  <c:v>15.4</c:v>
                </c:pt>
                <c:pt idx="445">
                  <c:v>15.5</c:v>
                </c:pt>
                <c:pt idx="446">
                  <c:v>15.6</c:v>
                </c:pt>
                <c:pt idx="447">
                  <c:v>15.5</c:v>
                </c:pt>
                <c:pt idx="448">
                  <c:v>15.4</c:v>
                </c:pt>
                <c:pt idx="449">
                  <c:v>15.7</c:v>
                </c:pt>
                <c:pt idx="450">
                  <c:v>15.6</c:v>
                </c:pt>
                <c:pt idx="451">
                  <c:v>15.6</c:v>
                </c:pt>
                <c:pt idx="452">
                  <c:v>15.4</c:v>
                </c:pt>
                <c:pt idx="453">
                  <c:v>15.5</c:v>
                </c:pt>
                <c:pt idx="454">
                  <c:v>15.4</c:v>
                </c:pt>
                <c:pt idx="455">
                  <c:v>15.3</c:v>
                </c:pt>
                <c:pt idx="456">
                  <c:v>15.2</c:v>
                </c:pt>
                <c:pt idx="457">
                  <c:v>15.2</c:v>
                </c:pt>
                <c:pt idx="458">
                  <c:v>15.2</c:v>
                </c:pt>
                <c:pt idx="459">
                  <c:v>15.6</c:v>
                </c:pt>
                <c:pt idx="460">
                  <c:v>15.2</c:v>
                </c:pt>
                <c:pt idx="461">
                  <c:v>15.2</c:v>
                </c:pt>
                <c:pt idx="462">
                  <c:v>15.4</c:v>
                </c:pt>
                <c:pt idx="463">
                  <c:v>15.3</c:v>
                </c:pt>
                <c:pt idx="464">
                  <c:v>15.3</c:v>
                </c:pt>
                <c:pt idx="465">
                  <c:v>15.5</c:v>
                </c:pt>
                <c:pt idx="466">
                  <c:v>15.4</c:v>
                </c:pt>
                <c:pt idx="467">
                  <c:v>15.3</c:v>
                </c:pt>
                <c:pt idx="468">
                  <c:v>15.2</c:v>
                </c:pt>
                <c:pt idx="469">
                  <c:v>15.4</c:v>
                </c:pt>
                <c:pt idx="470">
                  <c:v>15.3</c:v>
                </c:pt>
                <c:pt idx="471">
                  <c:v>15.3</c:v>
                </c:pt>
                <c:pt idx="472">
                  <c:v>15.0</c:v>
                </c:pt>
                <c:pt idx="473">
                  <c:v>15.5</c:v>
                </c:pt>
                <c:pt idx="474">
                  <c:v>15.6</c:v>
                </c:pt>
                <c:pt idx="475">
                  <c:v>15.3</c:v>
                </c:pt>
                <c:pt idx="476">
                  <c:v>15.6</c:v>
                </c:pt>
                <c:pt idx="477">
                  <c:v>15.3</c:v>
                </c:pt>
                <c:pt idx="478">
                  <c:v>15.3</c:v>
                </c:pt>
                <c:pt idx="479">
                  <c:v>15.1</c:v>
                </c:pt>
                <c:pt idx="480">
                  <c:v>15.3</c:v>
                </c:pt>
                <c:pt idx="481">
                  <c:v>15.0</c:v>
                </c:pt>
                <c:pt idx="482">
                  <c:v>15.5</c:v>
                </c:pt>
                <c:pt idx="483">
                  <c:v>15.2</c:v>
                </c:pt>
                <c:pt idx="484">
                  <c:v>15.2</c:v>
                </c:pt>
                <c:pt idx="485">
                  <c:v>15.1</c:v>
                </c:pt>
                <c:pt idx="486">
                  <c:v>15.2</c:v>
                </c:pt>
                <c:pt idx="487">
                  <c:v>15.3</c:v>
                </c:pt>
                <c:pt idx="488">
                  <c:v>15.2</c:v>
                </c:pt>
                <c:pt idx="489">
                  <c:v>15.5</c:v>
                </c:pt>
                <c:pt idx="490">
                  <c:v>15.4</c:v>
                </c:pt>
                <c:pt idx="491">
                  <c:v>15.3</c:v>
                </c:pt>
                <c:pt idx="492">
                  <c:v>15.0</c:v>
                </c:pt>
                <c:pt idx="493">
                  <c:v>15.1</c:v>
                </c:pt>
                <c:pt idx="494">
                  <c:v>15.2</c:v>
                </c:pt>
                <c:pt idx="495">
                  <c:v>14.9</c:v>
                </c:pt>
                <c:pt idx="496">
                  <c:v>15.4</c:v>
                </c:pt>
                <c:pt idx="497">
                  <c:v>15.4</c:v>
                </c:pt>
                <c:pt idx="498">
                  <c:v>15.5</c:v>
                </c:pt>
                <c:pt idx="499">
                  <c:v>15.0</c:v>
                </c:pt>
                <c:pt idx="500">
                  <c:v>15.5</c:v>
                </c:pt>
                <c:pt idx="501">
                  <c:v>15.2</c:v>
                </c:pt>
                <c:pt idx="502">
                  <c:v>15.3</c:v>
                </c:pt>
                <c:pt idx="503">
                  <c:v>15.0</c:v>
                </c:pt>
                <c:pt idx="504">
                  <c:v>15.4</c:v>
                </c:pt>
                <c:pt idx="505">
                  <c:v>15.3</c:v>
                </c:pt>
                <c:pt idx="506">
                  <c:v>15.4</c:v>
                </c:pt>
                <c:pt idx="507">
                  <c:v>15.2</c:v>
                </c:pt>
                <c:pt idx="508">
                  <c:v>15.4</c:v>
                </c:pt>
                <c:pt idx="509">
                  <c:v>15.2</c:v>
                </c:pt>
                <c:pt idx="510">
                  <c:v>15.3</c:v>
                </c:pt>
                <c:pt idx="511">
                  <c:v>15.1</c:v>
                </c:pt>
                <c:pt idx="512">
                  <c:v>15.5</c:v>
                </c:pt>
                <c:pt idx="513">
                  <c:v>15.4</c:v>
                </c:pt>
                <c:pt idx="514">
                  <c:v>15.2</c:v>
                </c:pt>
                <c:pt idx="515">
                  <c:v>15.4</c:v>
                </c:pt>
                <c:pt idx="516">
                  <c:v>15.2</c:v>
                </c:pt>
                <c:pt idx="517">
                  <c:v>15.2</c:v>
                </c:pt>
                <c:pt idx="518">
                  <c:v>15.3</c:v>
                </c:pt>
                <c:pt idx="519">
                  <c:v>15.4</c:v>
                </c:pt>
                <c:pt idx="520">
                  <c:v>15.1</c:v>
                </c:pt>
                <c:pt idx="521">
                  <c:v>15.2</c:v>
                </c:pt>
                <c:pt idx="522">
                  <c:v>15.2</c:v>
                </c:pt>
                <c:pt idx="523">
                  <c:v>15.2</c:v>
                </c:pt>
                <c:pt idx="524">
                  <c:v>15.5</c:v>
                </c:pt>
                <c:pt idx="525">
                  <c:v>15.0</c:v>
                </c:pt>
                <c:pt idx="526">
                  <c:v>15.2</c:v>
                </c:pt>
                <c:pt idx="527">
                  <c:v>15.5</c:v>
                </c:pt>
                <c:pt idx="528">
                  <c:v>15.1</c:v>
                </c:pt>
                <c:pt idx="529">
                  <c:v>15.2</c:v>
                </c:pt>
                <c:pt idx="530">
                  <c:v>15.0</c:v>
                </c:pt>
                <c:pt idx="531">
                  <c:v>14.7</c:v>
                </c:pt>
                <c:pt idx="532">
                  <c:v>15.3</c:v>
                </c:pt>
                <c:pt idx="533">
                  <c:v>14.8</c:v>
                </c:pt>
                <c:pt idx="534">
                  <c:v>15.3</c:v>
                </c:pt>
                <c:pt idx="535">
                  <c:v>15.0</c:v>
                </c:pt>
                <c:pt idx="536">
                  <c:v>15.4</c:v>
                </c:pt>
                <c:pt idx="537">
                  <c:v>15.2</c:v>
                </c:pt>
                <c:pt idx="538">
                  <c:v>15.1</c:v>
                </c:pt>
                <c:pt idx="539">
                  <c:v>15.5</c:v>
                </c:pt>
                <c:pt idx="540">
                  <c:v>15.0</c:v>
                </c:pt>
                <c:pt idx="541">
                  <c:v>15.2</c:v>
                </c:pt>
                <c:pt idx="542">
                  <c:v>15.3</c:v>
                </c:pt>
                <c:pt idx="543">
                  <c:v>15.4</c:v>
                </c:pt>
                <c:pt idx="544">
                  <c:v>15.3</c:v>
                </c:pt>
                <c:pt idx="545">
                  <c:v>15.3</c:v>
                </c:pt>
                <c:pt idx="546">
                  <c:v>15.2</c:v>
                </c:pt>
                <c:pt idx="547">
                  <c:v>15.3</c:v>
                </c:pt>
                <c:pt idx="548">
                  <c:v>15.1</c:v>
                </c:pt>
                <c:pt idx="549">
                  <c:v>14.8</c:v>
                </c:pt>
                <c:pt idx="550">
                  <c:v>15.3</c:v>
                </c:pt>
                <c:pt idx="551">
                  <c:v>15.0</c:v>
                </c:pt>
                <c:pt idx="552">
                  <c:v>15.5</c:v>
                </c:pt>
                <c:pt idx="553">
                  <c:v>15.0</c:v>
                </c:pt>
                <c:pt idx="554">
                  <c:v>15.2</c:v>
                </c:pt>
                <c:pt idx="555">
                  <c:v>15.0</c:v>
                </c:pt>
                <c:pt idx="556">
                  <c:v>15.1</c:v>
                </c:pt>
                <c:pt idx="557">
                  <c:v>15.2</c:v>
                </c:pt>
                <c:pt idx="558">
                  <c:v>15.3</c:v>
                </c:pt>
                <c:pt idx="559">
                  <c:v>15.4</c:v>
                </c:pt>
                <c:pt idx="560">
                  <c:v>15.6</c:v>
                </c:pt>
                <c:pt idx="561">
                  <c:v>15.1</c:v>
                </c:pt>
                <c:pt idx="562">
                  <c:v>15.2</c:v>
                </c:pt>
                <c:pt idx="563">
                  <c:v>15.0</c:v>
                </c:pt>
                <c:pt idx="564">
                  <c:v>15.0</c:v>
                </c:pt>
                <c:pt idx="565">
                  <c:v>15.2</c:v>
                </c:pt>
                <c:pt idx="566">
                  <c:v>15.3</c:v>
                </c:pt>
                <c:pt idx="567">
                  <c:v>15.0</c:v>
                </c:pt>
                <c:pt idx="568">
                  <c:v>15.4</c:v>
                </c:pt>
                <c:pt idx="569">
                  <c:v>15.1</c:v>
                </c:pt>
                <c:pt idx="570">
                  <c:v>15.3</c:v>
                </c:pt>
                <c:pt idx="571">
                  <c:v>15.2</c:v>
                </c:pt>
                <c:pt idx="572">
                  <c:v>15.3</c:v>
                </c:pt>
                <c:pt idx="573">
                  <c:v>15.3</c:v>
                </c:pt>
                <c:pt idx="574">
                  <c:v>15.1</c:v>
                </c:pt>
                <c:pt idx="575">
                  <c:v>14.9</c:v>
                </c:pt>
                <c:pt idx="576">
                  <c:v>15.6</c:v>
                </c:pt>
                <c:pt idx="577">
                  <c:v>14.9</c:v>
                </c:pt>
                <c:pt idx="578">
                  <c:v>15.5</c:v>
                </c:pt>
                <c:pt idx="579">
                  <c:v>15.0</c:v>
                </c:pt>
                <c:pt idx="580">
                  <c:v>15.1</c:v>
                </c:pt>
                <c:pt idx="581">
                  <c:v>15.0</c:v>
                </c:pt>
                <c:pt idx="582">
                  <c:v>14.9</c:v>
                </c:pt>
                <c:pt idx="583">
                  <c:v>15.0</c:v>
                </c:pt>
                <c:pt idx="584">
                  <c:v>15.1</c:v>
                </c:pt>
                <c:pt idx="585">
                  <c:v>15.1</c:v>
                </c:pt>
                <c:pt idx="586">
                  <c:v>15.3</c:v>
                </c:pt>
                <c:pt idx="587">
                  <c:v>15.1</c:v>
                </c:pt>
                <c:pt idx="588">
                  <c:v>15.1</c:v>
                </c:pt>
                <c:pt idx="589">
                  <c:v>15.1</c:v>
                </c:pt>
                <c:pt idx="590">
                  <c:v>15.4</c:v>
                </c:pt>
                <c:pt idx="591">
                  <c:v>15.2</c:v>
                </c:pt>
                <c:pt idx="592">
                  <c:v>15.4</c:v>
                </c:pt>
                <c:pt idx="593">
                  <c:v>14.9</c:v>
                </c:pt>
                <c:pt idx="594">
                  <c:v>15.1</c:v>
                </c:pt>
                <c:pt idx="595">
                  <c:v>15.4</c:v>
                </c:pt>
                <c:pt idx="596">
                  <c:v>15.0</c:v>
                </c:pt>
                <c:pt idx="597">
                  <c:v>15.5</c:v>
                </c:pt>
                <c:pt idx="598">
                  <c:v>15.1</c:v>
                </c:pt>
                <c:pt idx="599">
                  <c:v>15.1</c:v>
                </c:pt>
                <c:pt idx="600">
                  <c:v>14.7</c:v>
                </c:pt>
                <c:pt idx="601">
                  <c:v>15.1</c:v>
                </c:pt>
                <c:pt idx="602">
                  <c:v>15.3</c:v>
                </c:pt>
                <c:pt idx="603">
                  <c:v>15.1</c:v>
                </c:pt>
                <c:pt idx="604">
                  <c:v>15.4</c:v>
                </c:pt>
                <c:pt idx="605">
                  <c:v>14.9</c:v>
                </c:pt>
                <c:pt idx="606">
                  <c:v>15.3</c:v>
                </c:pt>
                <c:pt idx="607">
                  <c:v>15.2</c:v>
                </c:pt>
                <c:pt idx="608">
                  <c:v>15.0</c:v>
                </c:pt>
                <c:pt idx="609">
                  <c:v>15.1</c:v>
                </c:pt>
                <c:pt idx="610">
                  <c:v>15.3</c:v>
                </c:pt>
                <c:pt idx="611">
                  <c:v>15.1</c:v>
                </c:pt>
                <c:pt idx="612">
                  <c:v>15.1</c:v>
                </c:pt>
                <c:pt idx="613">
                  <c:v>15.2</c:v>
                </c:pt>
                <c:pt idx="614">
                  <c:v>15.3</c:v>
                </c:pt>
                <c:pt idx="615">
                  <c:v>15.1</c:v>
                </c:pt>
                <c:pt idx="616">
                  <c:v>15.2</c:v>
                </c:pt>
                <c:pt idx="617">
                  <c:v>15.2</c:v>
                </c:pt>
                <c:pt idx="618">
                  <c:v>15.2</c:v>
                </c:pt>
                <c:pt idx="619">
                  <c:v>15.0</c:v>
                </c:pt>
                <c:pt idx="620">
                  <c:v>15.0</c:v>
                </c:pt>
                <c:pt idx="621">
                  <c:v>14.7</c:v>
                </c:pt>
                <c:pt idx="622">
                  <c:v>15.1</c:v>
                </c:pt>
                <c:pt idx="623">
                  <c:v>15.1</c:v>
                </c:pt>
                <c:pt idx="624">
                  <c:v>15.3</c:v>
                </c:pt>
                <c:pt idx="625">
                  <c:v>15.0</c:v>
                </c:pt>
                <c:pt idx="626">
                  <c:v>15.0</c:v>
                </c:pt>
                <c:pt idx="627">
                  <c:v>15.2</c:v>
                </c:pt>
                <c:pt idx="628">
                  <c:v>15.1</c:v>
                </c:pt>
                <c:pt idx="629">
                  <c:v>15.1</c:v>
                </c:pt>
                <c:pt idx="630">
                  <c:v>15.2</c:v>
                </c:pt>
                <c:pt idx="631">
                  <c:v>15.1</c:v>
                </c:pt>
                <c:pt idx="632">
                  <c:v>15.0</c:v>
                </c:pt>
                <c:pt idx="633">
                  <c:v>15.3</c:v>
                </c:pt>
                <c:pt idx="634">
                  <c:v>15.1</c:v>
                </c:pt>
                <c:pt idx="635">
                  <c:v>15.3</c:v>
                </c:pt>
                <c:pt idx="636">
                  <c:v>14.8</c:v>
                </c:pt>
                <c:pt idx="637">
                  <c:v>15.2</c:v>
                </c:pt>
                <c:pt idx="638">
                  <c:v>15.1</c:v>
                </c:pt>
                <c:pt idx="639">
                  <c:v>15.2</c:v>
                </c:pt>
                <c:pt idx="640">
                  <c:v>15.1</c:v>
                </c:pt>
                <c:pt idx="641">
                  <c:v>15.0</c:v>
                </c:pt>
                <c:pt idx="642">
                  <c:v>15.2</c:v>
                </c:pt>
                <c:pt idx="643">
                  <c:v>14.9</c:v>
                </c:pt>
                <c:pt idx="644">
                  <c:v>15.0</c:v>
                </c:pt>
                <c:pt idx="645">
                  <c:v>15.2</c:v>
                </c:pt>
                <c:pt idx="646">
                  <c:v>15.1</c:v>
                </c:pt>
                <c:pt idx="647">
                  <c:v>15.1</c:v>
                </c:pt>
                <c:pt idx="648">
                  <c:v>15.0</c:v>
                </c:pt>
                <c:pt idx="649">
                  <c:v>15.0</c:v>
                </c:pt>
                <c:pt idx="650">
                  <c:v>15.2</c:v>
                </c:pt>
                <c:pt idx="651">
                  <c:v>15.4</c:v>
                </c:pt>
                <c:pt idx="652">
                  <c:v>14.9</c:v>
                </c:pt>
                <c:pt idx="653">
                  <c:v>15.1</c:v>
                </c:pt>
                <c:pt idx="654">
                  <c:v>15.2</c:v>
                </c:pt>
                <c:pt idx="655">
                  <c:v>15.2</c:v>
                </c:pt>
                <c:pt idx="656">
                  <c:v>15.2</c:v>
                </c:pt>
                <c:pt idx="657">
                  <c:v>15.0</c:v>
                </c:pt>
                <c:pt idx="658">
                  <c:v>15.0</c:v>
                </c:pt>
                <c:pt idx="659">
                  <c:v>15.2</c:v>
                </c:pt>
                <c:pt idx="660">
                  <c:v>14.8</c:v>
                </c:pt>
                <c:pt idx="661">
                  <c:v>14.8</c:v>
                </c:pt>
                <c:pt idx="662">
                  <c:v>14.9</c:v>
                </c:pt>
                <c:pt idx="663">
                  <c:v>15.3</c:v>
                </c:pt>
                <c:pt idx="664">
                  <c:v>14.9</c:v>
                </c:pt>
                <c:pt idx="665">
                  <c:v>15.1</c:v>
                </c:pt>
                <c:pt idx="666">
                  <c:v>14.8</c:v>
                </c:pt>
                <c:pt idx="667">
                  <c:v>15.3</c:v>
                </c:pt>
                <c:pt idx="668">
                  <c:v>15.0</c:v>
                </c:pt>
                <c:pt idx="669">
                  <c:v>14.8</c:v>
                </c:pt>
                <c:pt idx="670">
                  <c:v>14.9</c:v>
                </c:pt>
                <c:pt idx="671">
                  <c:v>15.0</c:v>
                </c:pt>
                <c:pt idx="672">
                  <c:v>15.0</c:v>
                </c:pt>
                <c:pt idx="673">
                  <c:v>14.9</c:v>
                </c:pt>
                <c:pt idx="674">
                  <c:v>15.2</c:v>
                </c:pt>
                <c:pt idx="675">
                  <c:v>15.3</c:v>
                </c:pt>
                <c:pt idx="676">
                  <c:v>15.0</c:v>
                </c:pt>
                <c:pt idx="677">
                  <c:v>15.1</c:v>
                </c:pt>
                <c:pt idx="678">
                  <c:v>15.2</c:v>
                </c:pt>
                <c:pt idx="679">
                  <c:v>15.1</c:v>
                </c:pt>
                <c:pt idx="680">
                  <c:v>14.9</c:v>
                </c:pt>
                <c:pt idx="681">
                  <c:v>15.2</c:v>
                </c:pt>
                <c:pt idx="682">
                  <c:v>15.1</c:v>
                </c:pt>
                <c:pt idx="683">
                  <c:v>15.0</c:v>
                </c:pt>
                <c:pt idx="684">
                  <c:v>15.0</c:v>
                </c:pt>
                <c:pt idx="685">
                  <c:v>15.0</c:v>
                </c:pt>
                <c:pt idx="686">
                  <c:v>15.4</c:v>
                </c:pt>
                <c:pt idx="687">
                  <c:v>14.8</c:v>
                </c:pt>
                <c:pt idx="688">
                  <c:v>15.1</c:v>
                </c:pt>
                <c:pt idx="689">
                  <c:v>14.9</c:v>
                </c:pt>
                <c:pt idx="690">
                  <c:v>14.9</c:v>
                </c:pt>
                <c:pt idx="691">
                  <c:v>15.1</c:v>
                </c:pt>
                <c:pt idx="692">
                  <c:v>15.1</c:v>
                </c:pt>
                <c:pt idx="693">
                  <c:v>14.8</c:v>
                </c:pt>
                <c:pt idx="694">
                  <c:v>15.2</c:v>
                </c:pt>
                <c:pt idx="695">
                  <c:v>15.1</c:v>
                </c:pt>
                <c:pt idx="696">
                  <c:v>15.2</c:v>
                </c:pt>
                <c:pt idx="697">
                  <c:v>14.9</c:v>
                </c:pt>
                <c:pt idx="698">
                  <c:v>15.2</c:v>
                </c:pt>
                <c:pt idx="699">
                  <c:v>14.8</c:v>
                </c:pt>
                <c:pt idx="700">
                  <c:v>15.0</c:v>
                </c:pt>
                <c:pt idx="701">
                  <c:v>14.9</c:v>
                </c:pt>
                <c:pt idx="702">
                  <c:v>15.1</c:v>
                </c:pt>
                <c:pt idx="703">
                  <c:v>15.0</c:v>
                </c:pt>
                <c:pt idx="704">
                  <c:v>15.2</c:v>
                </c:pt>
                <c:pt idx="705">
                  <c:v>14.9</c:v>
                </c:pt>
                <c:pt idx="706">
                  <c:v>15.4</c:v>
                </c:pt>
                <c:pt idx="707">
                  <c:v>14.8</c:v>
                </c:pt>
                <c:pt idx="708">
                  <c:v>15.3</c:v>
                </c:pt>
                <c:pt idx="709">
                  <c:v>15.1</c:v>
                </c:pt>
                <c:pt idx="710">
                  <c:v>15.1</c:v>
                </c:pt>
                <c:pt idx="711">
                  <c:v>15.4</c:v>
                </c:pt>
                <c:pt idx="712">
                  <c:v>14.8</c:v>
                </c:pt>
                <c:pt idx="713">
                  <c:v>15.0</c:v>
                </c:pt>
                <c:pt idx="714">
                  <c:v>15.0</c:v>
                </c:pt>
                <c:pt idx="715">
                  <c:v>15.3</c:v>
                </c:pt>
                <c:pt idx="716">
                  <c:v>15.0</c:v>
                </c:pt>
                <c:pt idx="717">
                  <c:v>14.9</c:v>
                </c:pt>
                <c:pt idx="718">
                  <c:v>15.1</c:v>
                </c:pt>
                <c:pt idx="719">
                  <c:v>14.9</c:v>
                </c:pt>
                <c:pt idx="720">
                  <c:v>14.8</c:v>
                </c:pt>
                <c:pt idx="721">
                  <c:v>15.0</c:v>
                </c:pt>
                <c:pt idx="722">
                  <c:v>15.1</c:v>
                </c:pt>
                <c:pt idx="723">
                  <c:v>15.3</c:v>
                </c:pt>
                <c:pt idx="724">
                  <c:v>15.0</c:v>
                </c:pt>
                <c:pt idx="725">
                  <c:v>14.9</c:v>
                </c:pt>
                <c:pt idx="726">
                  <c:v>15.0</c:v>
                </c:pt>
                <c:pt idx="727">
                  <c:v>15.1</c:v>
                </c:pt>
                <c:pt idx="728">
                  <c:v>14.9</c:v>
                </c:pt>
                <c:pt idx="729">
                  <c:v>14.9</c:v>
                </c:pt>
                <c:pt idx="730">
                  <c:v>14.7</c:v>
                </c:pt>
                <c:pt idx="731">
                  <c:v>15.3</c:v>
                </c:pt>
                <c:pt idx="732">
                  <c:v>14.9</c:v>
                </c:pt>
                <c:pt idx="733">
                  <c:v>14.6</c:v>
                </c:pt>
                <c:pt idx="734">
                  <c:v>14.8</c:v>
                </c:pt>
                <c:pt idx="735">
                  <c:v>15.1</c:v>
                </c:pt>
                <c:pt idx="736">
                  <c:v>15.3</c:v>
                </c:pt>
                <c:pt idx="737">
                  <c:v>15.0</c:v>
                </c:pt>
                <c:pt idx="738">
                  <c:v>15.3</c:v>
                </c:pt>
                <c:pt idx="739">
                  <c:v>15.0</c:v>
                </c:pt>
                <c:pt idx="740">
                  <c:v>15.2</c:v>
                </c:pt>
                <c:pt idx="741">
                  <c:v>15.0</c:v>
                </c:pt>
                <c:pt idx="742">
                  <c:v>15.0</c:v>
                </c:pt>
                <c:pt idx="743">
                  <c:v>14.9</c:v>
                </c:pt>
                <c:pt idx="744">
                  <c:v>15.0</c:v>
                </c:pt>
                <c:pt idx="745">
                  <c:v>15.0</c:v>
                </c:pt>
                <c:pt idx="746">
                  <c:v>15.1</c:v>
                </c:pt>
                <c:pt idx="747">
                  <c:v>14.9</c:v>
                </c:pt>
                <c:pt idx="748">
                  <c:v>15.3</c:v>
                </c:pt>
                <c:pt idx="749">
                  <c:v>14.9</c:v>
                </c:pt>
                <c:pt idx="750">
                  <c:v>14.9</c:v>
                </c:pt>
                <c:pt idx="751">
                  <c:v>14.8</c:v>
                </c:pt>
                <c:pt idx="752">
                  <c:v>15.2</c:v>
                </c:pt>
                <c:pt idx="753">
                  <c:v>15.2</c:v>
                </c:pt>
                <c:pt idx="754">
                  <c:v>15.0</c:v>
                </c:pt>
                <c:pt idx="755">
                  <c:v>14.8</c:v>
                </c:pt>
                <c:pt idx="756">
                  <c:v>15.2</c:v>
                </c:pt>
                <c:pt idx="757">
                  <c:v>15.0</c:v>
                </c:pt>
                <c:pt idx="758">
                  <c:v>14.9</c:v>
                </c:pt>
                <c:pt idx="759">
                  <c:v>15.1</c:v>
                </c:pt>
                <c:pt idx="760">
                  <c:v>15.1</c:v>
                </c:pt>
                <c:pt idx="761">
                  <c:v>15.2</c:v>
                </c:pt>
                <c:pt idx="762">
                  <c:v>15.0</c:v>
                </c:pt>
                <c:pt idx="763">
                  <c:v>15.0</c:v>
                </c:pt>
                <c:pt idx="764">
                  <c:v>14.9</c:v>
                </c:pt>
                <c:pt idx="765">
                  <c:v>15.0</c:v>
                </c:pt>
                <c:pt idx="766">
                  <c:v>14.9</c:v>
                </c:pt>
                <c:pt idx="767">
                  <c:v>14.9</c:v>
                </c:pt>
                <c:pt idx="768">
                  <c:v>14.8</c:v>
                </c:pt>
                <c:pt idx="769">
                  <c:v>14.9</c:v>
                </c:pt>
                <c:pt idx="770">
                  <c:v>15.1</c:v>
                </c:pt>
                <c:pt idx="771">
                  <c:v>14.8</c:v>
                </c:pt>
                <c:pt idx="772">
                  <c:v>14.8</c:v>
                </c:pt>
                <c:pt idx="773">
                  <c:v>14.7</c:v>
                </c:pt>
                <c:pt idx="774">
                  <c:v>15.0</c:v>
                </c:pt>
                <c:pt idx="775">
                  <c:v>14.9</c:v>
                </c:pt>
                <c:pt idx="776">
                  <c:v>15.3</c:v>
                </c:pt>
                <c:pt idx="777">
                  <c:v>14.7</c:v>
                </c:pt>
                <c:pt idx="778">
                  <c:v>15.0</c:v>
                </c:pt>
                <c:pt idx="779">
                  <c:v>15.0</c:v>
                </c:pt>
                <c:pt idx="780">
                  <c:v>14.9</c:v>
                </c:pt>
                <c:pt idx="781">
                  <c:v>14.9</c:v>
                </c:pt>
                <c:pt idx="782">
                  <c:v>15.0</c:v>
                </c:pt>
                <c:pt idx="783">
                  <c:v>15.1</c:v>
                </c:pt>
                <c:pt idx="784">
                  <c:v>14.9</c:v>
                </c:pt>
                <c:pt idx="785">
                  <c:v>14.9</c:v>
                </c:pt>
                <c:pt idx="786">
                  <c:v>15.1</c:v>
                </c:pt>
                <c:pt idx="787">
                  <c:v>14.7</c:v>
                </c:pt>
                <c:pt idx="788">
                  <c:v>14.9</c:v>
                </c:pt>
                <c:pt idx="789">
                  <c:v>14.7</c:v>
                </c:pt>
                <c:pt idx="790">
                  <c:v>14.8</c:v>
                </c:pt>
                <c:pt idx="791">
                  <c:v>15.0</c:v>
                </c:pt>
                <c:pt idx="792">
                  <c:v>14.9</c:v>
                </c:pt>
                <c:pt idx="793">
                  <c:v>14.8</c:v>
                </c:pt>
                <c:pt idx="794">
                  <c:v>14.9</c:v>
                </c:pt>
                <c:pt idx="795">
                  <c:v>14.9</c:v>
                </c:pt>
                <c:pt idx="796">
                  <c:v>15.2</c:v>
                </c:pt>
                <c:pt idx="797">
                  <c:v>15.1</c:v>
                </c:pt>
                <c:pt idx="798">
                  <c:v>15.1</c:v>
                </c:pt>
                <c:pt idx="799">
                  <c:v>15.0</c:v>
                </c:pt>
                <c:pt idx="800">
                  <c:v>14.7</c:v>
                </c:pt>
                <c:pt idx="801">
                  <c:v>15.1</c:v>
                </c:pt>
                <c:pt idx="802">
                  <c:v>14.8</c:v>
                </c:pt>
                <c:pt idx="803">
                  <c:v>15.0</c:v>
                </c:pt>
                <c:pt idx="804">
                  <c:v>15.0</c:v>
                </c:pt>
                <c:pt idx="805">
                  <c:v>14.7</c:v>
                </c:pt>
                <c:pt idx="806">
                  <c:v>14.7</c:v>
                </c:pt>
                <c:pt idx="807">
                  <c:v>14.8</c:v>
                </c:pt>
                <c:pt idx="808">
                  <c:v>14.9</c:v>
                </c:pt>
                <c:pt idx="809">
                  <c:v>14.7</c:v>
                </c:pt>
                <c:pt idx="810">
                  <c:v>15.0</c:v>
                </c:pt>
                <c:pt idx="811">
                  <c:v>14.7</c:v>
                </c:pt>
                <c:pt idx="812">
                  <c:v>14.9</c:v>
                </c:pt>
                <c:pt idx="813">
                  <c:v>14.5</c:v>
                </c:pt>
                <c:pt idx="814">
                  <c:v>15.1</c:v>
                </c:pt>
                <c:pt idx="815">
                  <c:v>14.9</c:v>
                </c:pt>
                <c:pt idx="816">
                  <c:v>14.6</c:v>
                </c:pt>
                <c:pt idx="817">
                  <c:v>14.9</c:v>
                </c:pt>
                <c:pt idx="818">
                  <c:v>15.0</c:v>
                </c:pt>
                <c:pt idx="819">
                  <c:v>14.9</c:v>
                </c:pt>
                <c:pt idx="820">
                  <c:v>15.0</c:v>
                </c:pt>
                <c:pt idx="821">
                  <c:v>14.9</c:v>
                </c:pt>
                <c:pt idx="822">
                  <c:v>15.2</c:v>
                </c:pt>
                <c:pt idx="823">
                  <c:v>15.1</c:v>
                </c:pt>
                <c:pt idx="824">
                  <c:v>15.1</c:v>
                </c:pt>
                <c:pt idx="825">
                  <c:v>15.0</c:v>
                </c:pt>
                <c:pt idx="826">
                  <c:v>14.6</c:v>
                </c:pt>
                <c:pt idx="827">
                  <c:v>14.6</c:v>
                </c:pt>
                <c:pt idx="828">
                  <c:v>14.9</c:v>
                </c:pt>
                <c:pt idx="829">
                  <c:v>15.1</c:v>
                </c:pt>
                <c:pt idx="830">
                  <c:v>14.7</c:v>
                </c:pt>
                <c:pt idx="831">
                  <c:v>14.8</c:v>
                </c:pt>
                <c:pt idx="832">
                  <c:v>14.8</c:v>
                </c:pt>
                <c:pt idx="833">
                  <c:v>14.8</c:v>
                </c:pt>
                <c:pt idx="834">
                  <c:v>14.9</c:v>
                </c:pt>
                <c:pt idx="835">
                  <c:v>14.9</c:v>
                </c:pt>
                <c:pt idx="836">
                  <c:v>14.6</c:v>
                </c:pt>
                <c:pt idx="837">
                  <c:v>14.9</c:v>
                </c:pt>
                <c:pt idx="838">
                  <c:v>14.9</c:v>
                </c:pt>
                <c:pt idx="839">
                  <c:v>14.6</c:v>
                </c:pt>
                <c:pt idx="840">
                  <c:v>14.9</c:v>
                </c:pt>
                <c:pt idx="841">
                  <c:v>14.6</c:v>
                </c:pt>
                <c:pt idx="842">
                  <c:v>14.8</c:v>
                </c:pt>
                <c:pt idx="843">
                  <c:v>14.8</c:v>
                </c:pt>
                <c:pt idx="844">
                  <c:v>14.9</c:v>
                </c:pt>
                <c:pt idx="845">
                  <c:v>14.8</c:v>
                </c:pt>
                <c:pt idx="846">
                  <c:v>14.8</c:v>
                </c:pt>
                <c:pt idx="847">
                  <c:v>14.6</c:v>
                </c:pt>
                <c:pt idx="848">
                  <c:v>14.7</c:v>
                </c:pt>
                <c:pt idx="849">
                  <c:v>14.7</c:v>
                </c:pt>
                <c:pt idx="850">
                  <c:v>14.5</c:v>
                </c:pt>
                <c:pt idx="851">
                  <c:v>15.1</c:v>
                </c:pt>
                <c:pt idx="852">
                  <c:v>14.8</c:v>
                </c:pt>
                <c:pt idx="853">
                  <c:v>14.7</c:v>
                </c:pt>
                <c:pt idx="854">
                  <c:v>15.0</c:v>
                </c:pt>
                <c:pt idx="855">
                  <c:v>14.5</c:v>
                </c:pt>
                <c:pt idx="856">
                  <c:v>15.0</c:v>
                </c:pt>
                <c:pt idx="857">
                  <c:v>14.8</c:v>
                </c:pt>
                <c:pt idx="858">
                  <c:v>15.0</c:v>
                </c:pt>
                <c:pt idx="859">
                  <c:v>14.6</c:v>
                </c:pt>
                <c:pt idx="860">
                  <c:v>14.9</c:v>
                </c:pt>
                <c:pt idx="861">
                  <c:v>14.6</c:v>
                </c:pt>
                <c:pt idx="862">
                  <c:v>14.7</c:v>
                </c:pt>
                <c:pt idx="863">
                  <c:v>14.5</c:v>
                </c:pt>
                <c:pt idx="864">
                  <c:v>14.7</c:v>
                </c:pt>
                <c:pt idx="865">
                  <c:v>14.9</c:v>
                </c:pt>
                <c:pt idx="866">
                  <c:v>14.6</c:v>
                </c:pt>
                <c:pt idx="867">
                  <c:v>15.0</c:v>
                </c:pt>
                <c:pt idx="868">
                  <c:v>15.1</c:v>
                </c:pt>
                <c:pt idx="869">
                  <c:v>14.6</c:v>
                </c:pt>
                <c:pt idx="870">
                  <c:v>15.0</c:v>
                </c:pt>
                <c:pt idx="871">
                  <c:v>14.6</c:v>
                </c:pt>
                <c:pt idx="872">
                  <c:v>14.8</c:v>
                </c:pt>
                <c:pt idx="873">
                  <c:v>15.0</c:v>
                </c:pt>
                <c:pt idx="874">
                  <c:v>14.7</c:v>
                </c:pt>
                <c:pt idx="875">
                  <c:v>14.9</c:v>
                </c:pt>
                <c:pt idx="876">
                  <c:v>14.8</c:v>
                </c:pt>
                <c:pt idx="877">
                  <c:v>15.0</c:v>
                </c:pt>
                <c:pt idx="878">
                  <c:v>14.9</c:v>
                </c:pt>
                <c:pt idx="879">
                  <c:v>15.1</c:v>
                </c:pt>
                <c:pt idx="880">
                  <c:v>14.7</c:v>
                </c:pt>
                <c:pt idx="881">
                  <c:v>14.8</c:v>
                </c:pt>
                <c:pt idx="882">
                  <c:v>14.8</c:v>
                </c:pt>
                <c:pt idx="883">
                  <c:v>14.8</c:v>
                </c:pt>
                <c:pt idx="884">
                  <c:v>14.6</c:v>
                </c:pt>
                <c:pt idx="885">
                  <c:v>15.0</c:v>
                </c:pt>
                <c:pt idx="886">
                  <c:v>14.8</c:v>
                </c:pt>
                <c:pt idx="887">
                  <c:v>14.7</c:v>
                </c:pt>
                <c:pt idx="888">
                  <c:v>14.7</c:v>
                </c:pt>
                <c:pt idx="889">
                  <c:v>14.7</c:v>
                </c:pt>
                <c:pt idx="890">
                  <c:v>14.8</c:v>
                </c:pt>
                <c:pt idx="891">
                  <c:v>14.9</c:v>
                </c:pt>
                <c:pt idx="892">
                  <c:v>14.9</c:v>
                </c:pt>
                <c:pt idx="893">
                  <c:v>14.8</c:v>
                </c:pt>
                <c:pt idx="894">
                  <c:v>14.7</c:v>
                </c:pt>
                <c:pt idx="895">
                  <c:v>14.6</c:v>
                </c:pt>
                <c:pt idx="896">
                  <c:v>14.9</c:v>
                </c:pt>
                <c:pt idx="897">
                  <c:v>14.7</c:v>
                </c:pt>
                <c:pt idx="898">
                  <c:v>14.9</c:v>
                </c:pt>
                <c:pt idx="899">
                  <c:v>15.2</c:v>
                </c:pt>
                <c:pt idx="900">
                  <c:v>14.8</c:v>
                </c:pt>
                <c:pt idx="901">
                  <c:v>14.9</c:v>
                </c:pt>
                <c:pt idx="902">
                  <c:v>14.6</c:v>
                </c:pt>
                <c:pt idx="903">
                  <c:v>14.6</c:v>
                </c:pt>
                <c:pt idx="904">
                  <c:v>14.7</c:v>
                </c:pt>
                <c:pt idx="905">
                  <c:v>14.7</c:v>
                </c:pt>
                <c:pt idx="906">
                  <c:v>14.7</c:v>
                </c:pt>
                <c:pt idx="907">
                  <c:v>14.9</c:v>
                </c:pt>
                <c:pt idx="908">
                  <c:v>14.9</c:v>
                </c:pt>
                <c:pt idx="909">
                  <c:v>15.0</c:v>
                </c:pt>
                <c:pt idx="910">
                  <c:v>14.8</c:v>
                </c:pt>
                <c:pt idx="911">
                  <c:v>14.7</c:v>
                </c:pt>
                <c:pt idx="912">
                  <c:v>14.6</c:v>
                </c:pt>
                <c:pt idx="913">
                  <c:v>15.0</c:v>
                </c:pt>
                <c:pt idx="914">
                  <c:v>14.5</c:v>
                </c:pt>
                <c:pt idx="915">
                  <c:v>14.6</c:v>
                </c:pt>
                <c:pt idx="916">
                  <c:v>14.8</c:v>
                </c:pt>
                <c:pt idx="917">
                  <c:v>15.0</c:v>
                </c:pt>
                <c:pt idx="918">
                  <c:v>14.6</c:v>
                </c:pt>
                <c:pt idx="919">
                  <c:v>14.7</c:v>
                </c:pt>
                <c:pt idx="920">
                  <c:v>14.9</c:v>
                </c:pt>
                <c:pt idx="921">
                  <c:v>14.7</c:v>
                </c:pt>
                <c:pt idx="922">
                  <c:v>14.9</c:v>
                </c:pt>
                <c:pt idx="923">
                  <c:v>14.7</c:v>
                </c:pt>
                <c:pt idx="924">
                  <c:v>14.7</c:v>
                </c:pt>
                <c:pt idx="925">
                  <c:v>14.7</c:v>
                </c:pt>
                <c:pt idx="926">
                  <c:v>14.9</c:v>
                </c:pt>
                <c:pt idx="927">
                  <c:v>14.8</c:v>
                </c:pt>
                <c:pt idx="928">
                  <c:v>14.9</c:v>
                </c:pt>
                <c:pt idx="929">
                  <c:v>14.9</c:v>
                </c:pt>
                <c:pt idx="930">
                  <c:v>15.0</c:v>
                </c:pt>
                <c:pt idx="931">
                  <c:v>14.8</c:v>
                </c:pt>
                <c:pt idx="932">
                  <c:v>14.7</c:v>
                </c:pt>
                <c:pt idx="933">
                  <c:v>15.1</c:v>
                </c:pt>
                <c:pt idx="934">
                  <c:v>14.8</c:v>
                </c:pt>
                <c:pt idx="935">
                  <c:v>14.8</c:v>
                </c:pt>
                <c:pt idx="936">
                  <c:v>14.9</c:v>
                </c:pt>
                <c:pt idx="937">
                  <c:v>15.0</c:v>
                </c:pt>
                <c:pt idx="938">
                  <c:v>14.8</c:v>
                </c:pt>
                <c:pt idx="939">
                  <c:v>14.6</c:v>
                </c:pt>
                <c:pt idx="940">
                  <c:v>14.6</c:v>
                </c:pt>
                <c:pt idx="941">
                  <c:v>14.7</c:v>
                </c:pt>
                <c:pt idx="942">
                  <c:v>14.9</c:v>
                </c:pt>
                <c:pt idx="943">
                  <c:v>14.9</c:v>
                </c:pt>
                <c:pt idx="944">
                  <c:v>15.0</c:v>
                </c:pt>
                <c:pt idx="945">
                  <c:v>14.7</c:v>
                </c:pt>
                <c:pt idx="946">
                  <c:v>14.8</c:v>
                </c:pt>
                <c:pt idx="947">
                  <c:v>14.6</c:v>
                </c:pt>
                <c:pt idx="948">
                  <c:v>14.9</c:v>
                </c:pt>
                <c:pt idx="949">
                  <c:v>14.6</c:v>
                </c:pt>
                <c:pt idx="950">
                  <c:v>14.8</c:v>
                </c:pt>
                <c:pt idx="951">
                  <c:v>14.6</c:v>
                </c:pt>
                <c:pt idx="952">
                  <c:v>14.9</c:v>
                </c:pt>
                <c:pt idx="953">
                  <c:v>14.7</c:v>
                </c:pt>
                <c:pt idx="954">
                  <c:v>14.8</c:v>
                </c:pt>
                <c:pt idx="955">
                  <c:v>14.7</c:v>
                </c:pt>
                <c:pt idx="956">
                  <c:v>14.8</c:v>
                </c:pt>
                <c:pt idx="957">
                  <c:v>14.6</c:v>
                </c:pt>
                <c:pt idx="958">
                  <c:v>14.8</c:v>
                </c:pt>
                <c:pt idx="959">
                  <c:v>15.0</c:v>
                </c:pt>
                <c:pt idx="960">
                  <c:v>14.7</c:v>
                </c:pt>
                <c:pt idx="961">
                  <c:v>15.0</c:v>
                </c:pt>
                <c:pt idx="962">
                  <c:v>14.6</c:v>
                </c:pt>
                <c:pt idx="963">
                  <c:v>14.9</c:v>
                </c:pt>
                <c:pt idx="964">
                  <c:v>14.7</c:v>
                </c:pt>
                <c:pt idx="965">
                  <c:v>14.9</c:v>
                </c:pt>
                <c:pt idx="966">
                  <c:v>14.9</c:v>
                </c:pt>
                <c:pt idx="967">
                  <c:v>14.7</c:v>
                </c:pt>
                <c:pt idx="968">
                  <c:v>14.8</c:v>
                </c:pt>
                <c:pt idx="969">
                  <c:v>14.5</c:v>
                </c:pt>
                <c:pt idx="970">
                  <c:v>14.9</c:v>
                </c:pt>
                <c:pt idx="971">
                  <c:v>14.9</c:v>
                </c:pt>
                <c:pt idx="972">
                  <c:v>14.6</c:v>
                </c:pt>
                <c:pt idx="973">
                  <c:v>14.5</c:v>
                </c:pt>
                <c:pt idx="974">
                  <c:v>14.9</c:v>
                </c:pt>
                <c:pt idx="975">
                  <c:v>15.1</c:v>
                </c:pt>
                <c:pt idx="976">
                  <c:v>14.5</c:v>
                </c:pt>
                <c:pt idx="977">
                  <c:v>14.5</c:v>
                </c:pt>
                <c:pt idx="978">
                  <c:v>14.6</c:v>
                </c:pt>
                <c:pt idx="979">
                  <c:v>14.6</c:v>
                </c:pt>
                <c:pt idx="980">
                  <c:v>14.6</c:v>
                </c:pt>
                <c:pt idx="981">
                  <c:v>14.7</c:v>
                </c:pt>
                <c:pt idx="982">
                  <c:v>14.8</c:v>
                </c:pt>
                <c:pt idx="983">
                  <c:v>14.8</c:v>
                </c:pt>
                <c:pt idx="984">
                  <c:v>14.6</c:v>
                </c:pt>
                <c:pt idx="985">
                  <c:v>14.7</c:v>
                </c:pt>
                <c:pt idx="986">
                  <c:v>14.4</c:v>
                </c:pt>
                <c:pt idx="987">
                  <c:v>14.5</c:v>
                </c:pt>
                <c:pt idx="988">
                  <c:v>14.6</c:v>
                </c:pt>
                <c:pt idx="989">
                  <c:v>14.6</c:v>
                </c:pt>
                <c:pt idx="990">
                  <c:v>14.6</c:v>
                </c:pt>
                <c:pt idx="991">
                  <c:v>14.7</c:v>
                </c:pt>
                <c:pt idx="992">
                  <c:v>15.0</c:v>
                </c:pt>
                <c:pt idx="993">
                  <c:v>14.6</c:v>
                </c:pt>
                <c:pt idx="994">
                  <c:v>14.8</c:v>
                </c:pt>
                <c:pt idx="995">
                  <c:v>14.6</c:v>
                </c:pt>
                <c:pt idx="996">
                  <c:v>14.6</c:v>
                </c:pt>
                <c:pt idx="997">
                  <c:v>14.6</c:v>
                </c:pt>
                <c:pt idx="998">
                  <c:v>14.5</c:v>
                </c:pt>
                <c:pt idx="999">
                  <c:v>15.1</c:v>
                </c:pt>
                <c:pt idx="1000">
                  <c:v>14.5</c:v>
                </c:pt>
                <c:pt idx="1001">
                  <c:v>14.6</c:v>
                </c:pt>
                <c:pt idx="1002">
                  <c:v>14.7</c:v>
                </c:pt>
                <c:pt idx="1003">
                  <c:v>14.8</c:v>
                </c:pt>
                <c:pt idx="1004">
                  <c:v>14.8</c:v>
                </c:pt>
                <c:pt idx="1005">
                  <c:v>14.9</c:v>
                </c:pt>
                <c:pt idx="1006">
                  <c:v>14.9</c:v>
                </c:pt>
                <c:pt idx="1007">
                  <c:v>14.8</c:v>
                </c:pt>
                <c:pt idx="1008">
                  <c:v>14.7</c:v>
                </c:pt>
                <c:pt idx="1009">
                  <c:v>14.5</c:v>
                </c:pt>
                <c:pt idx="1010">
                  <c:v>14.7</c:v>
                </c:pt>
                <c:pt idx="1011">
                  <c:v>14.7</c:v>
                </c:pt>
                <c:pt idx="1012">
                  <c:v>14.5</c:v>
                </c:pt>
                <c:pt idx="1013">
                  <c:v>14.7</c:v>
                </c:pt>
                <c:pt idx="1014">
                  <c:v>14.3</c:v>
                </c:pt>
                <c:pt idx="1015">
                  <c:v>14.7</c:v>
                </c:pt>
                <c:pt idx="1016">
                  <c:v>14.8</c:v>
                </c:pt>
                <c:pt idx="1017">
                  <c:v>14.9</c:v>
                </c:pt>
                <c:pt idx="1018">
                  <c:v>14.6</c:v>
                </c:pt>
                <c:pt idx="1019">
                  <c:v>14.4</c:v>
                </c:pt>
                <c:pt idx="1020">
                  <c:v>14.7</c:v>
                </c:pt>
                <c:pt idx="1021">
                  <c:v>14.8</c:v>
                </c:pt>
                <c:pt idx="1022">
                  <c:v>14.6</c:v>
                </c:pt>
                <c:pt idx="1023">
                  <c:v>14.6</c:v>
                </c:pt>
                <c:pt idx="1024">
                  <c:v>14.7</c:v>
                </c:pt>
                <c:pt idx="1025">
                  <c:v>14.8</c:v>
                </c:pt>
                <c:pt idx="1026">
                  <c:v>14.6</c:v>
                </c:pt>
                <c:pt idx="1027">
                  <c:v>14.6</c:v>
                </c:pt>
                <c:pt idx="1028">
                  <c:v>14.6</c:v>
                </c:pt>
                <c:pt idx="1029">
                  <c:v>14.5</c:v>
                </c:pt>
                <c:pt idx="1030">
                  <c:v>14.8</c:v>
                </c:pt>
                <c:pt idx="1031">
                  <c:v>14.6</c:v>
                </c:pt>
                <c:pt idx="1032">
                  <c:v>14.6</c:v>
                </c:pt>
                <c:pt idx="1033">
                  <c:v>14.6</c:v>
                </c:pt>
                <c:pt idx="1034">
                  <c:v>14.7</c:v>
                </c:pt>
                <c:pt idx="1035">
                  <c:v>14.4</c:v>
                </c:pt>
                <c:pt idx="1036">
                  <c:v>14.8</c:v>
                </c:pt>
                <c:pt idx="1037">
                  <c:v>14.6</c:v>
                </c:pt>
                <c:pt idx="1038">
                  <c:v>14.6</c:v>
                </c:pt>
                <c:pt idx="1039">
                  <c:v>14.7</c:v>
                </c:pt>
                <c:pt idx="1040">
                  <c:v>14.7</c:v>
                </c:pt>
                <c:pt idx="1041">
                  <c:v>14.7</c:v>
                </c:pt>
                <c:pt idx="1042">
                  <c:v>14.5</c:v>
                </c:pt>
                <c:pt idx="1043">
                  <c:v>14.5</c:v>
                </c:pt>
                <c:pt idx="1044">
                  <c:v>14.7</c:v>
                </c:pt>
                <c:pt idx="1045">
                  <c:v>14.5</c:v>
                </c:pt>
                <c:pt idx="1046">
                  <c:v>14.7</c:v>
                </c:pt>
                <c:pt idx="1047">
                  <c:v>14.5</c:v>
                </c:pt>
                <c:pt idx="1048">
                  <c:v>14.8</c:v>
                </c:pt>
                <c:pt idx="1049">
                  <c:v>14.5</c:v>
                </c:pt>
                <c:pt idx="1050">
                  <c:v>14.6</c:v>
                </c:pt>
                <c:pt idx="1051">
                  <c:v>14.5</c:v>
                </c:pt>
                <c:pt idx="1052">
                  <c:v>14.6</c:v>
                </c:pt>
                <c:pt idx="1053">
                  <c:v>14.9</c:v>
                </c:pt>
                <c:pt idx="1054">
                  <c:v>14.5</c:v>
                </c:pt>
                <c:pt idx="1055">
                  <c:v>14.6</c:v>
                </c:pt>
                <c:pt idx="1056">
                  <c:v>14.6</c:v>
                </c:pt>
                <c:pt idx="1057">
                  <c:v>14.7</c:v>
                </c:pt>
                <c:pt idx="1058">
                  <c:v>14.7</c:v>
                </c:pt>
                <c:pt idx="1059">
                  <c:v>14.7</c:v>
                </c:pt>
                <c:pt idx="1060">
                  <c:v>14.7</c:v>
                </c:pt>
                <c:pt idx="1061">
                  <c:v>14.7</c:v>
                </c:pt>
                <c:pt idx="1062">
                  <c:v>14.6</c:v>
                </c:pt>
                <c:pt idx="1063">
                  <c:v>14.8</c:v>
                </c:pt>
                <c:pt idx="1064">
                  <c:v>14.5</c:v>
                </c:pt>
                <c:pt idx="1065">
                  <c:v>14.4</c:v>
                </c:pt>
                <c:pt idx="1066">
                  <c:v>14.7</c:v>
                </c:pt>
                <c:pt idx="1067">
                  <c:v>14.7</c:v>
                </c:pt>
                <c:pt idx="1068">
                  <c:v>14.7</c:v>
                </c:pt>
                <c:pt idx="1069">
                  <c:v>14.6</c:v>
                </c:pt>
                <c:pt idx="1070">
                  <c:v>14.5</c:v>
                </c:pt>
                <c:pt idx="1071">
                  <c:v>14.7</c:v>
                </c:pt>
                <c:pt idx="1072">
                  <c:v>14.5</c:v>
                </c:pt>
                <c:pt idx="1073">
                  <c:v>14.6</c:v>
                </c:pt>
                <c:pt idx="1074">
                  <c:v>14.7</c:v>
                </c:pt>
                <c:pt idx="1075">
                  <c:v>14.6</c:v>
                </c:pt>
                <c:pt idx="1076">
                  <c:v>14.7</c:v>
                </c:pt>
                <c:pt idx="1077">
                  <c:v>14.7</c:v>
                </c:pt>
                <c:pt idx="1078">
                  <c:v>14.4</c:v>
                </c:pt>
                <c:pt idx="1079">
                  <c:v>14.8</c:v>
                </c:pt>
                <c:pt idx="1080">
                  <c:v>14.5</c:v>
                </c:pt>
                <c:pt idx="1081">
                  <c:v>14.7</c:v>
                </c:pt>
                <c:pt idx="1082">
                  <c:v>14.7</c:v>
                </c:pt>
                <c:pt idx="1083">
                  <c:v>14.6</c:v>
                </c:pt>
                <c:pt idx="1084">
                  <c:v>14.5</c:v>
                </c:pt>
                <c:pt idx="1085">
                  <c:v>14.6</c:v>
                </c:pt>
                <c:pt idx="1086">
                  <c:v>14.5</c:v>
                </c:pt>
                <c:pt idx="1087">
                  <c:v>14.8</c:v>
                </c:pt>
                <c:pt idx="1088">
                  <c:v>14.6</c:v>
                </c:pt>
                <c:pt idx="1089">
                  <c:v>14.8</c:v>
                </c:pt>
                <c:pt idx="1090">
                  <c:v>14.5</c:v>
                </c:pt>
                <c:pt idx="1091">
                  <c:v>14.8</c:v>
                </c:pt>
                <c:pt idx="1092">
                  <c:v>14.5</c:v>
                </c:pt>
                <c:pt idx="1093">
                  <c:v>14.7</c:v>
                </c:pt>
                <c:pt idx="1094">
                  <c:v>14.6</c:v>
                </c:pt>
                <c:pt idx="1095">
                  <c:v>14.7</c:v>
                </c:pt>
                <c:pt idx="1096">
                  <c:v>14.5</c:v>
                </c:pt>
                <c:pt idx="1097">
                  <c:v>14.6</c:v>
                </c:pt>
                <c:pt idx="1098">
                  <c:v>14.5</c:v>
                </c:pt>
                <c:pt idx="1099">
                  <c:v>14.6</c:v>
                </c:pt>
                <c:pt idx="1100">
                  <c:v>14.8</c:v>
                </c:pt>
                <c:pt idx="1101">
                  <c:v>14.5</c:v>
                </c:pt>
                <c:pt idx="1102">
                  <c:v>14.6</c:v>
                </c:pt>
                <c:pt idx="1103">
                  <c:v>14.6</c:v>
                </c:pt>
                <c:pt idx="1104">
                  <c:v>14.6</c:v>
                </c:pt>
                <c:pt idx="1105">
                  <c:v>14.9</c:v>
                </c:pt>
                <c:pt idx="1106">
                  <c:v>14.6</c:v>
                </c:pt>
                <c:pt idx="1107">
                  <c:v>14.4</c:v>
                </c:pt>
                <c:pt idx="1108">
                  <c:v>14.6</c:v>
                </c:pt>
                <c:pt idx="1109">
                  <c:v>14.7</c:v>
                </c:pt>
                <c:pt idx="1110">
                  <c:v>14.5</c:v>
                </c:pt>
                <c:pt idx="1111">
                  <c:v>14.7</c:v>
                </c:pt>
                <c:pt idx="1112">
                  <c:v>14.6</c:v>
                </c:pt>
                <c:pt idx="1113">
                  <c:v>14.8</c:v>
                </c:pt>
                <c:pt idx="1114">
                  <c:v>14.7</c:v>
                </c:pt>
                <c:pt idx="1115">
                  <c:v>14.6</c:v>
                </c:pt>
                <c:pt idx="1116">
                  <c:v>14.5</c:v>
                </c:pt>
                <c:pt idx="1117">
                  <c:v>14.6</c:v>
                </c:pt>
                <c:pt idx="1118">
                  <c:v>14.6</c:v>
                </c:pt>
                <c:pt idx="1119">
                  <c:v>14.6</c:v>
                </c:pt>
                <c:pt idx="1120">
                  <c:v>14.7</c:v>
                </c:pt>
                <c:pt idx="1121">
                  <c:v>14.7</c:v>
                </c:pt>
                <c:pt idx="1122">
                  <c:v>14.6</c:v>
                </c:pt>
                <c:pt idx="1123">
                  <c:v>14.6</c:v>
                </c:pt>
                <c:pt idx="1124">
                  <c:v>14.6</c:v>
                </c:pt>
                <c:pt idx="1125">
                  <c:v>14.7</c:v>
                </c:pt>
                <c:pt idx="1126">
                  <c:v>14.5</c:v>
                </c:pt>
                <c:pt idx="1127">
                  <c:v>14.6</c:v>
                </c:pt>
                <c:pt idx="1128">
                  <c:v>14.6</c:v>
                </c:pt>
                <c:pt idx="1129">
                  <c:v>14.7</c:v>
                </c:pt>
                <c:pt idx="1130">
                  <c:v>14.6</c:v>
                </c:pt>
                <c:pt idx="1131">
                  <c:v>14.8</c:v>
                </c:pt>
                <c:pt idx="1132">
                  <c:v>14.4</c:v>
                </c:pt>
                <c:pt idx="1133">
                  <c:v>14.6</c:v>
                </c:pt>
                <c:pt idx="1134">
                  <c:v>14.5</c:v>
                </c:pt>
                <c:pt idx="1135">
                  <c:v>14.6</c:v>
                </c:pt>
                <c:pt idx="1136">
                  <c:v>14.5</c:v>
                </c:pt>
                <c:pt idx="1137">
                  <c:v>14.6</c:v>
                </c:pt>
                <c:pt idx="1138">
                  <c:v>14.7</c:v>
                </c:pt>
                <c:pt idx="1139">
                  <c:v>15.0</c:v>
                </c:pt>
                <c:pt idx="1140">
                  <c:v>14.6</c:v>
                </c:pt>
                <c:pt idx="1141">
                  <c:v>15.0</c:v>
                </c:pt>
                <c:pt idx="1142">
                  <c:v>14.7</c:v>
                </c:pt>
                <c:pt idx="1143">
                  <c:v>14.8</c:v>
                </c:pt>
                <c:pt idx="1144">
                  <c:v>14.5</c:v>
                </c:pt>
                <c:pt idx="1145">
                  <c:v>14.5</c:v>
                </c:pt>
                <c:pt idx="1146">
                  <c:v>14.6</c:v>
                </c:pt>
                <c:pt idx="1147">
                  <c:v>14.6</c:v>
                </c:pt>
                <c:pt idx="1148">
                  <c:v>14.9</c:v>
                </c:pt>
                <c:pt idx="1149">
                  <c:v>14.8</c:v>
                </c:pt>
                <c:pt idx="1150">
                  <c:v>14.8</c:v>
                </c:pt>
                <c:pt idx="1151">
                  <c:v>15.0</c:v>
                </c:pt>
                <c:pt idx="1152">
                  <c:v>14.5</c:v>
                </c:pt>
                <c:pt idx="1153">
                  <c:v>14.6</c:v>
                </c:pt>
                <c:pt idx="1154">
                  <c:v>14.7</c:v>
                </c:pt>
                <c:pt idx="1155">
                  <c:v>14.7</c:v>
                </c:pt>
                <c:pt idx="1156">
                  <c:v>14.6</c:v>
                </c:pt>
                <c:pt idx="1157">
                  <c:v>14.7</c:v>
                </c:pt>
                <c:pt idx="1158">
                  <c:v>14.6</c:v>
                </c:pt>
                <c:pt idx="1159">
                  <c:v>14.5</c:v>
                </c:pt>
                <c:pt idx="1160">
                  <c:v>14.7</c:v>
                </c:pt>
                <c:pt idx="1161">
                  <c:v>14.6</c:v>
                </c:pt>
                <c:pt idx="1162">
                  <c:v>14.5</c:v>
                </c:pt>
                <c:pt idx="1163">
                  <c:v>14.7</c:v>
                </c:pt>
                <c:pt idx="1164">
                  <c:v>14.7</c:v>
                </c:pt>
                <c:pt idx="1165">
                  <c:v>14.5</c:v>
                </c:pt>
                <c:pt idx="1166">
                  <c:v>14.6</c:v>
                </c:pt>
                <c:pt idx="1167">
                  <c:v>14.7</c:v>
                </c:pt>
                <c:pt idx="1168">
                  <c:v>14.5</c:v>
                </c:pt>
                <c:pt idx="1169">
                  <c:v>14.6</c:v>
                </c:pt>
                <c:pt idx="1170">
                  <c:v>14.7</c:v>
                </c:pt>
                <c:pt idx="1171">
                  <c:v>14.6</c:v>
                </c:pt>
                <c:pt idx="1172">
                  <c:v>14.6</c:v>
                </c:pt>
                <c:pt idx="1173">
                  <c:v>14.5</c:v>
                </c:pt>
                <c:pt idx="1174">
                  <c:v>14.8</c:v>
                </c:pt>
                <c:pt idx="1175">
                  <c:v>14.8</c:v>
                </c:pt>
                <c:pt idx="1176">
                  <c:v>14.6</c:v>
                </c:pt>
                <c:pt idx="1177">
                  <c:v>14.6</c:v>
                </c:pt>
                <c:pt idx="1178">
                  <c:v>14.6</c:v>
                </c:pt>
                <c:pt idx="1179">
                  <c:v>14.7</c:v>
                </c:pt>
                <c:pt idx="1180">
                  <c:v>14.6</c:v>
                </c:pt>
                <c:pt idx="1181">
                  <c:v>14.5</c:v>
                </c:pt>
                <c:pt idx="1182">
                  <c:v>14.6</c:v>
                </c:pt>
                <c:pt idx="1183">
                  <c:v>14.6</c:v>
                </c:pt>
                <c:pt idx="1184">
                  <c:v>14.7</c:v>
                </c:pt>
                <c:pt idx="1185">
                  <c:v>14.6</c:v>
                </c:pt>
                <c:pt idx="1186">
                  <c:v>14.7</c:v>
                </c:pt>
                <c:pt idx="1187">
                  <c:v>14.6</c:v>
                </c:pt>
                <c:pt idx="1188">
                  <c:v>14.6</c:v>
                </c:pt>
                <c:pt idx="1189">
                  <c:v>14.6</c:v>
                </c:pt>
                <c:pt idx="1190">
                  <c:v>14.7</c:v>
                </c:pt>
                <c:pt idx="1191">
                  <c:v>14.7</c:v>
                </c:pt>
                <c:pt idx="1192">
                  <c:v>14.7</c:v>
                </c:pt>
                <c:pt idx="1193">
                  <c:v>14.6</c:v>
                </c:pt>
                <c:pt idx="1194">
                  <c:v>14.7</c:v>
                </c:pt>
                <c:pt idx="1195">
                  <c:v>14.5</c:v>
                </c:pt>
                <c:pt idx="1196">
                  <c:v>14.9</c:v>
                </c:pt>
                <c:pt idx="1197">
                  <c:v>14.7</c:v>
                </c:pt>
                <c:pt idx="1198">
                  <c:v>14.6</c:v>
                </c:pt>
                <c:pt idx="1199">
                  <c:v>14.6</c:v>
                </c:pt>
                <c:pt idx="1200">
                  <c:v>14.5</c:v>
                </c:pt>
                <c:pt idx="1201">
                  <c:v>14.5</c:v>
                </c:pt>
                <c:pt idx="1202">
                  <c:v>14.6</c:v>
                </c:pt>
                <c:pt idx="1203">
                  <c:v>14.6</c:v>
                </c:pt>
                <c:pt idx="1204">
                  <c:v>14.5</c:v>
                </c:pt>
                <c:pt idx="1205">
                  <c:v>14.4</c:v>
                </c:pt>
                <c:pt idx="1206">
                  <c:v>14.6</c:v>
                </c:pt>
                <c:pt idx="1207">
                  <c:v>14.7</c:v>
                </c:pt>
                <c:pt idx="1208">
                  <c:v>14.6</c:v>
                </c:pt>
                <c:pt idx="1209">
                  <c:v>14.7</c:v>
                </c:pt>
                <c:pt idx="1210">
                  <c:v>14.6</c:v>
                </c:pt>
                <c:pt idx="1211">
                  <c:v>14.5</c:v>
                </c:pt>
                <c:pt idx="1212">
                  <c:v>14.8</c:v>
                </c:pt>
                <c:pt idx="1213">
                  <c:v>14.5</c:v>
                </c:pt>
                <c:pt idx="1214">
                  <c:v>14.4</c:v>
                </c:pt>
                <c:pt idx="1215">
                  <c:v>14.8</c:v>
                </c:pt>
                <c:pt idx="1216">
                  <c:v>14.6</c:v>
                </c:pt>
                <c:pt idx="1217">
                  <c:v>14.5</c:v>
                </c:pt>
                <c:pt idx="1218">
                  <c:v>14.7</c:v>
                </c:pt>
                <c:pt idx="1219">
                  <c:v>14.9</c:v>
                </c:pt>
                <c:pt idx="1220">
                  <c:v>14.5</c:v>
                </c:pt>
                <c:pt idx="1221">
                  <c:v>14.8</c:v>
                </c:pt>
                <c:pt idx="1222">
                  <c:v>14.5</c:v>
                </c:pt>
                <c:pt idx="1223">
                  <c:v>14.6</c:v>
                </c:pt>
                <c:pt idx="1224">
                  <c:v>14.4</c:v>
                </c:pt>
                <c:pt idx="1225">
                  <c:v>14.6</c:v>
                </c:pt>
                <c:pt idx="1226">
                  <c:v>14.6</c:v>
                </c:pt>
                <c:pt idx="1227">
                  <c:v>14.7</c:v>
                </c:pt>
                <c:pt idx="1228">
                  <c:v>14.7</c:v>
                </c:pt>
                <c:pt idx="1229">
                  <c:v>14.7</c:v>
                </c:pt>
                <c:pt idx="1230">
                  <c:v>14.6</c:v>
                </c:pt>
                <c:pt idx="1231">
                  <c:v>14.5</c:v>
                </c:pt>
                <c:pt idx="1232">
                  <c:v>14.6</c:v>
                </c:pt>
                <c:pt idx="1233">
                  <c:v>14.7</c:v>
                </c:pt>
                <c:pt idx="1234">
                  <c:v>14.6</c:v>
                </c:pt>
                <c:pt idx="1235">
                  <c:v>14.6</c:v>
                </c:pt>
                <c:pt idx="1236">
                  <c:v>14.4</c:v>
                </c:pt>
                <c:pt idx="1237">
                  <c:v>14.5</c:v>
                </c:pt>
                <c:pt idx="1238">
                  <c:v>14.5</c:v>
                </c:pt>
                <c:pt idx="1239">
                  <c:v>14.8</c:v>
                </c:pt>
                <c:pt idx="1240">
                  <c:v>14.5</c:v>
                </c:pt>
                <c:pt idx="1241">
                  <c:v>14.3</c:v>
                </c:pt>
                <c:pt idx="1242">
                  <c:v>14.6</c:v>
                </c:pt>
                <c:pt idx="1243">
                  <c:v>14.7</c:v>
                </c:pt>
                <c:pt idx="1244">
                  <c:v>14.7</c:v>
                </c:pt>
                <c:pt idx="1245">
                  <c:v>14.7</c:v>
                </c:pt>
                <c:pt idx="1246">
                  <c:v>14.6</c:v>
                </c:pt>
                <c:pt idx="1247">
                  <c:v>14.7</c:v>
                </c:pt>
                <c:pt idx="1248">
                  <c:v>14.4</c:v>
                </c:pt>
                <c:pt idx="1249">
                  <c:v>14.5</c:v>
                </c:pt>
                <c:pt idx="1250">
                  <c:v>14.5</c:v>
                </c:pt>
                <c:pt idx="1251">
                  <c:v>14.3</c:v>
                </c:pt>
                <c:pt idx="1252">
                  <c:v>14.6</c:v>
                </c:pt>
                <c:pt idx="1253">
                  <c:v>14.6</c:v>
                </c:pt>
                <c:pt idx="1254">
                  <c:v>14.7</c:v>
                </c:pt>
                <c:pt idx="1255">
                  <c:v>14.3</c:v>
                </c:pt>
                <c:pt idx="1256">
                  <c:v>14.8</c:v>
                </c:pt>
                <c:pt idx="1257">
                  <c:v>14.5</c:v>
                </c:pt>
                <c:pt idx="1258">
                  <c:v>14.5</c:v>
                </c:pt>
                <c:pt idx="1259">
                  <c:v>14.5</c:v>
                </c:pt>
                <c:pt idx="1260">
                  <c:v>14.4</c:v>
                </c:pt>
                <c:pt idx="1261">
                  <c:v>14.6</c:v>
                </c:pt>
                <c:pt idx="1262">
                  <c:v>14.5</c:v>
                </c:pt>
                <c:pt idx="1263">
                  <c:v>14.4</c:v>
                </c:pt>
                <c:pt idx="1264">
                  <c:v>14.3</c:v>
                </c:pt>
                <c:pt idx="1265">
                  <c:v>14.7</c:v>
                </c:pt>
                <c:pt idx="1266">
                  <c:v>14.4</c:v>
                </c:pt>
                <c:pt idx="1267">
                  <c:v>14.5</c:v>
                </c:pt>
                <c:pt idx="1268">
                  <c:v>14.7</c:v>
                </c:pt>
                <c:pt idx="1269">
                  <c:v>14.7</c:v>
                </c:pt>
                <c:pt idx="1270">
                  <c:v>14.5</c:v>
                </c:pt>
                <c:pt idx="1271">
                  <c:v>14.4</c:v>
                </c:pt>
                <c:pt idx="1272">
                  <c:v>14.6</c:v>
                </c:pt>
                <c:pt idx="1273">
                  <c:v>14.3</c:v>
                </c:pt>
                <c:pt idx="1274">
                  <c:v>14.5</c:v>
                </c:pt>
                <c:pt idx="1275">
                  <c:v>14.5</c:v>
                </c:pt>
                <c:pt idx="1276">
                  <c:v>14.7</c:v>
                </c:pt>
                <c:pt idx="1277">
                  <c:v>14.7</c:v>
                </c:pt>
                <c:pt idx="1278">
                  <c:v>14.8</c:v>
                </c:pt>
                <c:pt idx="1279">
                  <c:v>14.5</c:v>
                </c:pt>
                <c:pt idx="1280">
                  <c:v>14.7</c:v>
                </c:pt>
                <c:pt idx="1281">
                  <c:v>14.3</c:v>
                </c:pt>
                <c:pt idx="1282">
                  <c:v>14.7</c:v>
                </c:pt>
                <c:pt idx="1283">
                  <c:v>14.7</c:v>
                </c:pt>
                <c:pt idx="1284">
                  <c:v>14.6</c:v>
                </c:pt>
                <c:pt idx="1285">
                  <c:v>14.3</c:v>
                </c:pt>
                <c:pt idx="1286">
                  <c:v>14.6</c:v>
                </c:pt>
                <c:pt idx="1287">
                  <c:v>14.5</c:v>
                </c:pt>
                <c:pt idx="1288">
                  <c:v>14.6</c:v>
                </c:pt>
                <c:pt idx="1289">
                  <c:v>14.4</c:v>
                </c:pt>
                <c:pt idx="1290">
                  <c:v>14.6</c:v>
                </c:pt>
                <c:pt idx="1291">
                  <c:v>14.7</c:v>
                </c:pt>
                <c:pt idx="1292">
                  <c:v>14.4</c:v>
                </c:pt>
                <c:pt idx="1293">
                  <c:v>14.4</c:v>
                </c:pt>
                <c:pt idx="1294">
                  <c:v>14.4</c:v>
                </c:pt>
                <c:pt idx="1295">
                  <c:v>14.6</c:v>
                </c:pt>
                <c:pt idx="1296">
                  <c:v>14.5</c:v>
                </c:pt>
                <c:pt idx="1297">
                  <c:v>14.5</c:v>
                </c:pt>
                <c:pt idx="1298">
                  <c:v>14.5</c:v>
                </c:pt>
                <c:pt idx="1299">
                  <c:v>14.7</c:v>
                </c:pt>
                <c:pt idx="1300">
                  <c:v>14.6</c:v>
                </c:pt>
                <c:pt idx="1301">
                  <c:v>14.5</c:v>
                </c:pt>
                <c:pt idx="1302">
                  <c:v>14.7</c:v>
                </c:pt>
                <c:pt idx="1303">
                  <c:v>14.6</c:v>
                </c:pt>
                <c:pt idx="1304">
                  <c:v>14.7</c:v>
                </c:pt>
                <c:pt idx="1305">
                  <c:v>14.5</c:v>
                </c:pt>
                <c:pt idx="1306">
                  <c:v>14.4</c:v>
                </c:pt>
                <c:pt idx="1307">
                  <c:v>14.5</c:v>
                </c:pt>
                <c:pt idx="1308">
                  <c:v>14.6</c:v>
                </c:pt>
                <c:pt idx="1309">
                  <c:v>14.7</c:v>
                </c:pt>
                <c:pt idx="1310">
                  <c:v>14.6</c:v>
                </c:pt>
                <c:pt idx="1311">
                  <c:v>14.5</c:v>
                </c:pt>
                <c:pt idx="1312">
                  <c:v>14.7</c:v>
                </c:pt>
                <c:pt idx="1313">
                  <c:v>14.4</c:v>
                </c:pt>
                <c:pt idx="1314">
                  <c:v>14.4</c:v>
                </c:pt>
                <c:pt idx="1315">
                  <c:v>14.6</c:v>
                </c:pt>
                <c:pt idx="1316">
                  <c:v>14.6</c:v>
                </c:pt>
                <c:pt idx="1317">
                  <c:v>14.5</c:v>
                </c:pt>
                <c:pt idx="1318">
                  <c:v>14.5</c:v>
                </c:pt>
                <c:pt idx="1319">
                  <c:v>14.5</c:v>
                </c:pt>
                <c:pt idx="1320">
                  <c:v>14.2</c:v>
                </c:pt>
                <c:pt idx="1321">
                  <c:v>14.4</c:v>
                </c:pt>
                <c:pt idx="1322">
                  <c:v>14.5</c:v>
                </c:pt>
                <c:pt idx="1323">
                  <c:v>14.3</c:v>
                </c:pt>
                <c:pt idx="1324">
                  <c:v>14.3</c:v>
                </c:pt>
                <c:pt idx="1325">
                  <c:v>14.7</c:v>
                </c:pt>
                <c:pt idx="1326">
                  <c:v>14.6</c:v>
                </c:pt>
                <c:pt idx="1327">
                  <c:v>14.6</c:v>
                </c:pt>
                <c:pt idx="1328">
                  <c:v>14.6</c:v>
                </c:pt>
                <c:pt idx="1329">
                  <c:v>14.6</c:v>
                </c:pt>
                <c:pt idx="1330">
                  <c:v>14.5</c:v>
                </c:pt>
                <c:pt idx="1331">
                  <c:v>14.3</c:v>
                </c:pt>
                <c:pt idx="1332">
                  <c:v>14.4</c:v>
                </c:pt>
                <c:pt idx="1333">
                  <c:v>14.5</c:v>
                </c:pt>
                <c:pt idx="1334">
                  <c:v>14.6</c:v>
                </c:pt>
                <c:pt idx="1335">
                  <c:v>14.5</c:v>
                </c:pt>
                <c:pt idx="1336">
                  <c:v>14.6</c:v>
                </c:pt>
                <c:pt idx="1337">
                  <c:v>14.4</c:v>
                </c:pt>
                <c:pt idx="1338">
                  <c:v>14.5</c:v>
                </c:pt>
                <c:pt idx="1339">
                  <c:v>14.5</c:v>
                </c:pt>
                <c:pt idx="1340">
                  <c:v>14.4</c:v>
                </c:pt>
                <c:pt idx="1341">
                  <c:v>14.5</c:v>
                </c:pt>
                <c:pt idx="1342">
                  <c:v>14.5</c:v>
                </c:pt>
                <c:pt idx="1343">
                  <c:v>14.6</c:v>
                </c:pt>
                <c:pt idx="1344">
                  <c:v>14.6</c:v>
                </c:pt>
                <c:pt idx="1345">
                  <c:v>14.4</c:v>
                </c:pt>
                <c:pt idx="1346">
                  <c:v>14.4</c:v>
                </c:pt>
                <c:pt idx="1347">
                  <c:v>14.4</c:v>
                </c:pt>
                <c:pt idx="1348">
                  <c:v>14.5</c:v>
                </c:pt>
                <c:pt idx="1349">
                  <c:v>14.5</c:v>
                </c:pt>
                <c:pt idx="1350">
                  <c:v>14.3</c:v>
                </c:pt>
                <c:pt idx="1351">
                  <c:v>14.3</c:v>
                </c:pt>
                <c:pt idx="1352">
                  <c:v>14.4</c:v>
                </c:pt>
                <c:pt idx="1353">
                  <c:v>14.5</c:v>
                </c:pt>
                <c:pt idx="1354">
                  <c:v>14.3</c:v>
                </c:pt>
                <c:pt idx="1355">
                  <c:v>14.4</c:v>
                </c:pt>
                <c:pt idx="1356">
                  <c:v>14.5</c:v>
                </c:pt>
                <c:pt idx="1357">
                  <c:v>14.4</c:v>
                </c:pt>
                <c:pt idx="1358">
                  <c:v>14.5</c:v>
                </c:pt>
                <c:pt idx="1359">
                  <c:v>14.4</c:v>
                </c:pt>
                <c:pt idx="1360">
                  <c:v>14.3</c:v>
                </c:pt>
                <c:pt idx="1361">
                  <c:v>14.6</c:v>
                </c:pt>
                <c:pt idx="1362">
                  <c:v>14.4</c:v>
                </c:pt>
                <c:pt idx="1363">
                  <c:v>14.4</c:v>
                </c:pt>
                <c:pt idx="1364">
                  <c:v>14.5</c:v>
                </c:pt>
                <c:pt idx="1365">
                  <c:v>14.6</c:v>
                </c:pt>
                <c:pt idx="1366">
                  <c:v>14.3</c:v>
                </c:pt>
                <c:pt idx="1367">
                  <c:v>14.3</c:v>
                </c:pt>
                <c:pt idx="1368">
                  <c:v>14.4</c:v>
                </c:pt>
                <c:pt idx="1369">
                  <c:v>14.8</c:v>
                </c:pt>
                <c:pt idx="1370">
                  <c:v>14.4</c:v>
                </c:pt>
                <c:pt idx="1371">
                  <c:v>14.2</c:v>
                </c:pt>
                <c:pt idx="1372">
                  <c:v>14.3</c:v>
                </c:pt>
                <c:pt idx="1373">
                  <c:v>14.4</c:v>
                </c:pt>
                <c:pt idx="1374">
                  <c:v>14.5</c:v>
                </c:pt>
                <c:pt idx="1375">
                  <c:v>14.4</c:v>
                </c:pt>
                <c:pt idx="1376">
                  <c:v>14.3</c:v>
                </c:pt>
                <c:pt idx="1377">
                  <c:v>14.5</c:v>
                </c:pt>
                <c:pt idx="1378">
                  <c:v>14.4</c:v>
                </c:pt>
                <c:pt idx="1379">
                  <c:v>14.3</c:v>
                </c:pt>
                <c:pt idx="1380">
                  <c:v>14.4</c:v>
                </c:pt>
                <c:pt idx="1381">
                  <c:v>14.5</c:v>
                </c:pt>
                <c:pt idx="1382">
                  <c:v>14.4</c:v>
                </c:pt>
                <c:pt idx="1383">
                  <c:v>14.6</c:v>
                </c:pt>
                <c:pt idx="1384">
                  <c:v>14.5</c:v>
                </c:pt>
                <c:pt idx="1385">
                  <c:v>14.3</c:v>
                </c:pt>
                <c:pt idx="1386">
                  <c:v>14.5</c:v>
                </c:pt>
                <c:pt idx="1387">
                  <c:v>14.3</c:v>
                </c:pt>
                <c:pt idx="1388">
                  <c:v>14.4</c:v>
                </c:pt>
                <c:pt idx="1389">
                  <c:v>14.3</c:v>
                </c:pt>
                <c:pt idx="1390">
                  <c:v>14.4</c:v>
                </c:pt>
                <c:pt idx="1391">
                  <c:v>14.3</c:v>
                </c:pt>
                <c:pt idx="1392">
                  <c:v>14.3</c:v>
                </c:pt>
                <c:pt idx="1393">
                  <c:v>14.4</c:v>
                </c:pt>
                <c:pt idx="1394">
                  <c:v>14.6</c:v>
                </c:pt>
                <c:pt idx="1395">
                  <c:v>14.4</c:v>
                </c:pt>
                <c:pt idx="1396">
                  <c:v>14.5</c:v>
                </c:pt>
                <c:pt idx="1397">
                  <c:v>14.4</c:v>
                </c:pt>
                <c:pt idx="1398">
                  <c:v>14.4</c:v>
                </c:pt>
                <c:pt idx="1399">
                  <c:v>14.5</c:v>
                </c:pt>
                <c:pt idx="1400">
                  <c:v>14.5</c:v>
                </c:pt>
                <c:pt idx="1401">
                  <c:v>14.4</c:v>
                </c:pt>
                <c:pt idx="1402">
                  <c:v>14.4</c:v>
                </c:pt>
                <c:pt idx="1403">
                  <c:v>14.4</c:v>
                </c:pt>
                <c:pt idx="1404">
                  <c:v>14.5</c:v>
                </c:pt>
                <c:pt idx="1405">
                  <c:v>14.5</c:v>
                </c:pt>
                <c:pt idx="1406">
                  <c:v>14.6</c:v>
                </c:pt>
                <c:pt idx="1407">
                  <c:v>14.4</c:v>
                </c:pt>
                <c:pt idx="1408">
                  <c:v>14.5</c:v>
                </c:pt>
                <c:pt idx="1409">
                  <c:v>14.2</c:v>
                </c:pt>
                <c:pt idx="1410">
                  <c:v>14.5</c:v>
                </c:pt>
                <c:pt idx="1411">
                  <c:v>14.5</c:v>
                </c:pt>
                <c:pt idx="1412">
                  <c:v>14.4</c:v>
                </c:pt>
                <c:pt idx="1413">
                  <c:v>14.4</c:v>
                </c:pt>
                <c:pt idx="1414">
                  <c:v>14.6</c:v>
                </c:pt>
                <c:pt idx="1415">
                  <c:v>14.4</c:v>
                </c:pt>
                <c:pt idx="1416">
                  <c:v>14.4</c:v>
                </c:pt>
                <c:pt idx="1417">
                  <c:v>14.2</c:v>
                </c:pt>
                <c:pt idx="1418">
                  <c:v>14.4</c:v>
                </c:pt>
                <c:pt idx="1419">
                  <c:v>14.7</c:v>
                </c:pt>
                <c:pt idx="1420">
                  <c:v>14.4</c:v>
                </c:pt>
                <c:pt idx="1421">
                  <c:v>14.2</c:v>
                </c:pt>
                <c:pt idx="1422">
                  <c:v>14.5</c:v>
                </c:pt>
                <c:pt idx="1423">
                  <c:v>14.8</c:v>
                </c:pt>
                <c:pt idx="1424">
                  <c:v>14.4</c:v>
                </c:pt>
                <c:pt idx="1425">
                  <c:v>14.5</c:v>
                </c:pt>
                <c:pt idx="1426">
                  <c:v>14.5</c:v>
                </c:pt>
                <c:pt idx="1427">
                  <c:v>14.5</c:v>
                </c:pt>
                <c:pt idx="1428">
                  <c:v>14.4</c:v>
                </c:pt>
                <c:pt idx="1429">
                  <c:v>14.4</c:v>
                </c:pt>
                <c:pt idx="1430">
                  <c:v>14.4</c:v>
                </c:pt>
                <c:pt idx="1431">
                  <c:v>14.5</c:v>
                </c:pt>
                <c:pt idx="1432">
                  <c:v>14.3</c:v>
                </c:pt>
                <c:pt idx="1433">
                  <c:v>14.5</c:v>
                </c:pt>
                <c:pt idx="1434">
                  <c:v>14.4</c:v>
                </c:pt>
                <c:pt idx="1435">
                  <c:v>14.4</c:v>
                </c:pt>
                <c:pt idx="1436">
                  <c:v>14.4</c:v>
                </c:pt>
                <c:pt idx="1437">
                  <c:v>14.3</c:v>
                </c:pt>
                <c:pt idx="1438">
                  <c:v>14.5</c:v>
                </c:pt>
                <c:pt idx="1439">
                  <c:v>14.5</c:v>
                </c:pt>
                <c:pt idx="1440">
                  <c:v>14.4</c:v>
                </c:pt>
                <c:pt idx="1441">
                  <c:v>14.6</c:v>
                </c:pt>
                <c:pt idx="1442">
                  <c:v>14.4</c:v>
                </c:pt>
                <c:pt idx="1443">
                  <c:v>14.4</c:v>
                </c:pt>
                <c:pt idx="1444">
                  <c:v>14.4</c:v>
                </c:pt>
                <c:pt idx="1445">
                  <c:v>14.6</c:v>
                </c:pt>
                <c:pt idx="1446">
                  <c:v>14.4</c:v>
                </c:pt>
                <c:pt idx="1447">
                  <c:v>14.6</c:v>
                </c:pt>
                <c:pt idx="1448">
                  <c:v>14.6</c:v>
                </c:pt>
                <c:pt idx="1449">
                  <c:v>14.6</c:v>
                </c:pt>
                <c:pt idx="1450">
                  <c:v>14.4</c:v>
                </c:pt>
                <c:pt idx="1451">
                  <c:v>14.6</c:v>
                </c:pt>
                <c:pt idx="1452">
                  <c:v>14.4</c:v>
                </c:pt>
                <c:pt idx="1453">
                  <c:v>14.7</c:v>
                </c:pt>
                <c:pt idx="1454">
                  <c:v>14.5</c:v>
                </c:pt>
                <c:pt idx="1455">
                  <c:v>14.4</c:v>
                </c:pt>
                <c:pt idx="1456">
                  <c:v>14.4</c:v>
                </c:pt>
                <c:pt idx="1457">
                  <c:v>14.7</c:v>
                </c:pt>
                <c:pt idx="1458">
                  <c:v>14.6</c:v>
                </c:pt>
                <c:pt idx="1459">
                  <c:v>14.5</c:v>
                </c:pt>
                <c:pt idx="1460">
                  <c:v>14.5</c:v>
                </c:pt>
                <c:pt idx="1461">
                  <c:v>14.4</c:v>
                </c:pt>
                <c:pt idx="1462">
                  <c:v>14.4</c:v>
                </c:pt>
                <c:pt idx="1463">
                  <c:v>14.5</c:v>
                </c:pt>
                <c:pt idx="1464">
                  <c:v>14.3</c:v>
                </c:pt>
                <c:pt idx="1465">
                  <c:v>14.6</c:v>
                </c:pt>
                <c:pt idx="1466">
                  <c:v>14.5</c:v>
                </c:pt>
                <c:pt idx="1467">
                  <c:v>14.5</c:v>
                </c:pt>
                <c:pt idx="1468">
                  <c:v>14.4</c:v>
                </c:pt>
                <c:pt idx="1469">
                  <c:v>14.4</c:v>
                </c:pt>
                <c:pt idx="1470">
                  <c:v>14.5</c:v>
                </c:pt>
                <c:pt idx="1471">
                  <c:v>14.3</c:v>
                </c:pt>
                <c:pt idx="1472">
                  <c:v>14.5</c:v>
                </c:pt>
                <c:pt idx="1473">
                  <c:v>14.3</c:v>
                </c:pt>
                <c:pt idx="1474">
                  <c:v>14.6</c:v>
                </c:pt>
                <c:pt idx="1475">
                  <c:v>14.3</c:v>
                </c:pt>
                <c:pt idx="1476">
                  <c:v>14.3</c:v>
                </c:pt>
                <c:pt idx="1477">
                  <c:v>14.4</c:v>
                </c:pt>
                <c:pt idx="1478">
                  <c:v>14.8</c:v>
                </c:pt>
                <c:pt idx="1479">
                  <c:v>14.5</c:v>
                </c:pt>
                <c:pt idx="1480">
                  <c:v>14.4</c:v>
                </c:pt>
                <c:pt idx="1481">
                  <c:v>14.5</c:v>
                </c:pt>
                <c:pt idx="1482">
                  <c:v>14.4</c:v>
                </c:pt>
                <c:pt idx="1483">
                  <c:v>14.4</c:v>
                </c:pt>
                <c:pt idx="1484">
                  <c:v>14.2</c:v>
                </c:pt>
                <c:pt idx="1485">
                  <c:v>14.4</c:v>
                </c:pt>
                <c:pt idx="1486">
                  <c:v>14.4</c:v>
                </c:pt>
                <c:pt idx="1487">
                  <c:v>14.5</c:v>
                </c:pt>
                <c:pt idx="1488">
                  <c:v>14.3</c:v>
                </c:pt>
                <c:pt idx="1489">
                  <c:v>14.2</c:v>
                </c:pt>
                <c:pt idx="1490">
                  <c:v>14.3</c:v>
                </c:pt>
                <c:pt idx="1491">
                  <c:v>14.5</c:v>
                </c:pt>
                <c:pt idx="1492">
                  <c:v>14.5</c:v>
                </c:pt>
                <c:pt idx="1493">
                  <c:v>14.5</c:v>
                </c:pt>
                <c:pt idx="1494">
                  <c:v>14.4</c:v>
                </c:pt>
                <c:pt idx="1495">
                  <c:v>14.6</c:v>
                </c:pt>
                <c:pt idx="1496">
                  <c:v>14.4</c:v>
                </c:pt>
                <c:pt idx="1497">
                  <c:v>14.4</c:v>
                </c:pt>
                <c:pt idx="1498">
                  <c:v>14.7</c:v>
                </c:pt>
                <c:pt idx="1499">
                  <c:v>14.3</c:v>
                </c:pt>
                <c:pt idx="1500">
                  <c:v>14.3</c:v>
                </c:pt>
                <c:pt idx="1501">
                  <c:v>14.5</c:v>
                </c:pt>
                <c:pt idx="1502">
                  <c:v>14.4</c:v>
                </c:pt>
                <c:pt idx="1503">
                  <c:v>14.4</c:v>
                </c:pt>
                <c:pt idx="1504">
                  <c:v>14.6</c:v>
                </c:pt>
                <c:pt idx="1505">
                  <c:v>14.3</c:v>
                </c:pt>
                <c:pt idx="1506">
                  <c:v>14.3</c:v>
                </c:pt>
                <c:pt idx="1507">
                  <c:v>14.2</c:v>
                </c:pt>
                <c:pt idx="1508">
                  <c:v>14.5</c:v>
                </c:pt>
                <c:pt idx="1509">
                  <c:v>14.4</c:v>
                </c:pt>
                <c:pt idx="1510">
                  <c:v>14.3</c:v>
                </c:pt>
                <c:pt idx="1511">
                  <c:v>14.4</c:v>
                </c:pt>
                <c:pt idx="1512">
                  <c:v>14.2</c:v>
                </c:pt>
                <c:pt idx="1513">
                  <c:v>14.4</c:v>
                </c:pt>
                <c:pt idx="1514">
                  <c:v>14.4</c:v>
                </c:pt>
                <c:pt idx="1515">
                  <c:v>14.5</c:v>
                </c:pt>
                <c:pt idx="1516">
                  <c:v>14.5</c:v>
                </c:pt>
                <c:pt idx="1517">
                  <c:v>14.4</c:v>
                </c:pt>
                <c:pt idx="1518">
                  <c:v>14.3</c:v>
                </c:pt>
                <c:pt idx="1519">
                  <c:v>14.3</c:v>
                </c:pt>
                <c:pt idx="1520">
                  <c:v>14.5</c:v>
                </c:pt>
                <c:pt idx="1521">
                  <c:v>14.4</c:v>
                </c:pt>
                <c:pt idx="1522">
                  <c:v>14.5</c:v>
                </c:pt>
                <c:pt idx="1523">
                  <c:v>14.5</c:v>
                </c:pt>
                <c:pt idx="1524">
                  <c:v>14.6</c:v>
                </c:pt>
                <c:pt idx="1525">
                  <c:v>14.2</c:v>
                </c:pt>
                <c:pt idx="1526">
                  <c:v>14.4</c:v>
                </c:pt>
                <c:pt idx="1527">
                  <c:v>14.4</c:v>
                </c:pt>
                <c:pt idx="1528">
                  <c:v>14.4</c:v>
                </c:pt>
                <c:pt idx="1529">
                  <c:v>14.3</c:v>
                </c:pt>
                <c:pt idx="1530">
                  <c:v>14.5</c:v>
                </c:pt>
                <c:pt idx="1531">
                  <c:v>14.4</c:v>
                </c:pt>
                <c:pt idx="1532">
                  <c:v>14.3</c:v>
                </c:pt>
                <c:pt idx="1533">
                  <c:v>14.5</c:v>
                </c:pt>
                <c:pt idx="1534">
                  <c:v>14.3</c:v>
                </c:pt>
                <c:pt idx="1535">
                  <c:v>14.3</c:v>
                </c:pt>
                <c:pt idx="1536">
                  <c:v>14.3</c:v>
                </c:pt>
                <c:pt idx="1537">
                  <c:v>14.5</c:v>
                </c:pt>
                <c:pt idx="1538">
                  <c:v>14.5</c:v>
                </c:pt>
                <c:pt idx="1539">
                  <c:v>14.2</c:v>
                </c:pt>
                <c:pt idx="1540">
                  <c:v>14.5</c:v>
                </c:pt>
                <c:pt idx="1541">
                  <c:v>14.2</c:v>
                </c:pt>
                <c:pt idx="1542">
                  <c:v>14.4</c:v>
                </c:pt>
                <c:pt idx="1543">
                  <c:v>14.3</c:v>
                </c:pt>
                <c:pt idx="1544">
                  <c:v>14.4</c:v>
                </c:pt>
                <c:pt idx="1545">
                  <c:v>14.3</c:v>
                </c:pt>
                <c:pt idx="1546">
                  <c:v>14.3</c:v>
                </c:pt>
                <c:pt idx="1547">
                  <c:v>14.3</c:v>
                </c:pt>
                <c:pt idx="1548">
                  <c:v>14.4</c:v>
                </c:pt>
                <c:pt idx="1549">
                  <c:v>14.4</c:v>
                </c:pt>
                <c:pt idx="1550">
                  <c:v>14.3</c:v>
                </c:pt>
                <c:pt idx="1551">
                  <c:v>14.3</c:v>
                </c:pt>
                <c:pt idx="1552">
                  <c:v>14.4</c:v>
                </c:pt>
                <c:pt idx="1553">
                  <c:v>14.6</c:v>
                </c:pt>
                <c:pt idx="1554">
                  <c:v>14.6</c:v>
                </c:pt>
                <c:pt idx="1555">
                  <c:v>14.4</c:v>
                </c:pt>
                <c:pt idx="1556">
                  <c:v>14.3</c:v>
                </c:pt>
                <c:pt idx="1557">
                  <c:v>14.6</c:v>
                </c:pt>
                <c:pt idx="1558">
                  <c:v>14.3</c:v>
                </c:pt>
                <c:pt idx="1559">
                  <c:v>14.4</c:v>
                </c:pt>
                <c:pt idx="1560">
                  <c:v>14.4</c:v>
                </c:pt>
                <c:pt idx="1561">
                  <c:v>14.5</c:v>
                </c:pt>
                <c:pt idx="1562">
                  <c:v>14.2</c:v>
                </c:pt>
                <c:pt idx="1563">
                  <c:v>14.3</c:v>
                </c:pt>
                <c:pt idx="1564">
                  <c:v>14.3</c:v>
                </c:pt>
                <c:pt idx="1565">
                  <c:v>14.5</c:v>
                </c:pt>
                <c:pt idx="1566">
                  <c:v>14.4</c:v>
                </c:pt>
                <c:pt idx="1567">
                  <c:v>14.3</c:v>
                </c:pt>
                <c:pt idx="1568">
                  <c:v>14.4</c:v>
                </c:pt>
                <c:pt idx="1569">
                  <c:v>14.3</c:v>
                </c:pt>
                <c:pt idx="1570">
                  <c:v>14.4</c:v>
                </c:pt>
                <c:pt idx="1571">
                  <c:v>14.3</c:v>
                </c:pt>
                <c:pt idx="1572">
                  <c:v>14.3</c:v>
                </c:pt>
                <c:pt idx="1573">
                  <c:v>14.2</c:v>
                </c:pt>
                <c:pt idx="1574">
                  <c:v>14.3</c:v>
                </c:pt>
                <c:pt idx="1575">
                  <c:v>14.4</c:v>
                </c:pt>
                <c:pt idx="1576">
                  <c:v>14.3</c:v>
                </c:pt>
                <c:pt idx="1577">
                  <c:v>14.5</c:v>
                </c:pt>
                <c:pt idx="1578">
                  <c:v>14.3</c:v>
                </c:pt>
                <c:pt idx="1579">
                  <c:v>14.3</c:v>
                </c:pt>
                <c:pt idx="1580">
                  <c:v>14.4</c:v>
                </c:pt>
                <c:pt idx="1581">
                  <c:v>14.4</c:v>
                </c:pt>
                <c:pt idx="1582">
                  <c:v>14.5</c:v>
                </c:pt>
                <c:pt idx="1583">
                  <c:v>14.3</c:v>
                </c:pt>
                <c:pt idx="1584">
                  <c:v>14.3</c:v>
                </c:pt>
                <c:pt idx="1585">
                  <c:v>14.3</c:v>
                </c:pt>
                <c:pt idx="1586">
                  <c:v>14.4</c:v>
                </c:pt>
                <c:pt idx="1587">
                  <c:v>14.4</c:v>
                </c:pt>
                <c:pt idx="1588">
                  <c:v>14.5</c:v>
                </c:pt>
                <c:pt idx="1589">
                  <c:v>14.4</c:v>
                </c:pt>
                <c:pt idx="1590">
                  <c:v>14.4</c:v>
                </c:pt>
                <c:pt idx="1591">
                  <c:v>14.4</c:v>
                </c:pt>
                <c:pt idx="1592">
                  <c:v>14.3</c:v>
                </c:pt>
                <c:pt idx="1593">
                  <c:v>14.3</c:v>
                </c:pt>
                <c:pt idx="1594">
                  <c:v>14.2</c:v>
                </c:pt>
                <c:pt idx="1595">
                  <c:v>14.4</c:v>
                </c:pt>
                <c:pt idx="1596">
                  <c:v>14.4</c:v>
                </c:pt>
                <c:pt idx="1597">
                  <c:v>14.2</c:v>
                </c:pt>
                <c:pt idx="1598">
                  <c:v>14.3</c:v>
                </c:pt>
                <c:pt idx="1599">
                  <c:v>14.5</c:v>
                </c:pt>
                <c:pt idx="1600">
                  <c:v>14.3</c:v>
                </c:pt>
                <c:pt idx="1601">
                  <c:v>14.4</c:v>
                </c:pt>
                <c:pt idx="1602">
                  <c:v>14.3</c:v>
                </c:pt>
                <c:pt idx="1603">
                  <c:v>14.2</c:v>
                </c:pt>
                <c:pt idx="1604">
                  <c:v>14.5</c:v>
                </c:pt>
                <c:pt idx="1605">
                  <c:v>14.4</c:v>
                </c:pt>
                <c:pt idx="1606">
                  <c:v>14.3</c:v>
                </c:pt>
                <c:pt idx="1607">
                  <c:v>14.2</c:v>
                </c:pt>
                <c:pt idx="1608">
                  <c:v>14.5</c:v>
                </c:pt>
                <c:pt idx="1609">
                  <c:v>14.3</c:v>
                </c:pt>
                <c:pt idx="1610">
                  <c:v>14.3</c:v>
                </c:pt>
                <c:pt idx="1611">
                  <c:v>14.4</c:v>
                </c:pt>
                <c:pt idx="1612">
                  <c:v>14.6</c:v>
                </c:pt>
                <c:pt idx="1613">
                  <c:v>14.4</c:v>
                </c:pt>
                <c:pt idx="1614">
                  <c:v>14.2</c:v>
                </c:pt>
                <c:pt idx="1615">
                  <c:v>14.3</c:v>
                </c:pt>
                <c:pt idx="1616">
                  <c:v>14.4</c:v>
                </c:pt>
                <c:pt idx="1617">
                  <c:v>14.3</c:v>
                </c:pt>
                <c:pt idx="1618">
                  <c:v>14.5</c:v>
                </c:pt>
                <c:pt idx="1619">
                  <c:v>14.5</c:v>
                </c:pt>
                <c:pt idx="1620">
                  <c:v>14.2</c:v>
                </c:pt>
                <c:pt idx="1621">
                  <c:v>14.3</c:v>
                </c:pt>
                <c:pt idx="1622">
                  <c:v>14.5</c:v>
                </c:pt>
                <c:pt idx="1623">
                  <c:v>14.4</c:v>
                </c:pt>
                <c:pt idx="1624">
                  <c:v>14.3</c:v>
                </c:pt>
                <c:pt idx="1625">
                  <c:v>14.3</c:v>
                </c:pt>
                <c:pt idx="1626">
                  <c:v>14.5</c:v>
                </c:pt>
                <c:pt idx="1627">
                  <c:v>14.2</c:v>
                </c:pt>
                <c:pt idx="1628">
                  <c:v>14.3</c:v>
                </c:pt>
                <c:pt idx="1629">
                  <c:v>14.3</c:v>
                </c:pt>
                <c:pt idx="1630">
                  <c:v>14.4</c:v>
                </c:pt>
                <c:pt idx="1631">
                  <c:v>14.5</c:v>
                </c:pt>
                <c:pt idx="1632">
                  <c:v>14.5</c:v>
                </c:pt>
                <c:pt idx="1633">
                  <c:v>14.3</c:v>
                </c:pt>
                <c:pt idx="1634">
                  <c:v>14.3</c:v>
                </c:pt>
                <c:pt idx="1635">
                  <c:v>14.4</c:v>
                </c:pt>
                <c:pt idx="1636">
                  <c:v>14.5</c:v>
                </c:pt>
                <c:pt idx="1637">
                  <c:v>14.3</c:v>
                </c:pt>
                <c:pt idx="1638">
                  <c:v>14.3</c:v>
                </c:pt>
                <c:pt idx="1639">
                  <c:v>14.5</c:v>
                </c:pt>
                <c:pt idx="1640">
                  <c:v>14.4</c:v>
                </c:pt>
                <c:pt idx="1641">
                  <c:v>14.3</c:v>
                </c:pt>
                <c:pt idx="1642">
                  <c:v>14.2</c:v>
                </c:pt>
                <c:pt idx="1643">
                  <c:v>14.3</c:v>
                </c:pt>
                <c:pt idx="1644">
                  <c:v>14.4</c:v>
                </c:pt>
                <c:pt idx="1645">
                  <c:v>14.3</c:v>
                </c:pt>
                <c:pt idx="1646">
                  <c:v>14.3</c:v>
                </c:pt>
                <c:pt idx="1647">
                  <c:v>14.6</c:v>
                </c:pt>
                <c:pt idx="1648">
                  <c:v>14.6</c:v>
                </c:pt>
                <c:pt idx="1649">
                  <c:v>14.3</c:v>
                </c:pt>
                <c:pt idx="1650">
                  <c:v>14.3</c:v>
                </c:pt>
                <c:pt idx="1651">
                  <c:v>14.6</c:v>
                </c:pt>
                <c:pt idx="1652">
                  <c:v>14.3</c:v>
                </c:pt>
                <c:pt idx="1653">
                  <c:v>14.2</c:v>
                </c:pt>
                <c:pt idx="1654">
                  <c:v>14.5</c:v>
                </c:pt>
                <c:pt idx="1655">
                  <c:v>14.3</c:v>
                </c:pt>
                <c:pt idx="1656">
                  <c:v>14.4</c:v>
                </c:pt>
                <c:pt idx="1657">
                  <c:v>14.3</c:v>
                </c:pt>
                <c:pt idx="1658">
                  <c:v>14.6</c:v>
                </c:pt>
                <c:pt idx="1659">
                  <c:v>14.4</c:v>
                </c:pt>
                <c:pt idx="1660">
                  <c:v>14.4</c:v>
                </c:pt>
                <c:pt idx="1661">
                  <c:v>14.4</c:v>
                </c:pt>
                <c:pt idx="1662">
                  <c:v>14.4</c:v>
                </c:pt>
                <c:pt idx="1663">
                  <c:v>14.2</c:v>
                </c:pt>
                <c:pt idx="1664">
                  <c:v>14.3</c:v>
                </c:pt>
                <c:pt idx="1665">
                  <c:v>14.3</c:v>
                </c:pt>
                <c:pt idx="1666">
                  <c:v>14.3</c:v>
                </c:pt>
                <c:pt idx="1667">
                  <c:v>14.4</c:v>
                </c:pt>
                <c:pt idx="1668">
                  <c:v>14.3</c:v>
                </c:pt>
                <c:pt idx="1669">
                  <c:v>14.3</c:v>
                </c:pt>
                <c:pt idx="1670">
                  <c:v>14.2</c:v>
                </c:pt>
                <c:pt idx="1671">
                  <c:v>14.3</c:v>
                </c:pt>
                <c:pt idx="1672">
                  <c:v>14.4</c:v>
                </c:pt>
                <c:pt idx="1673">
                  <c:v>14.3</c:v>
                </c:pt>
                <c:pt idx="1674">
                  <c:v>14.3</c:v>
                </c:pt>
                <c:pt idx="1675">
                  <c:v>14.3</c:v>
                </c:pt>
                <c:pt idx="1676">
                  <c:v>14.4</c:v>
                </c:pt>
                <c:pt idx="1677">
                  <c:v>14.3</c:v>
                </c:pt>
                <c:pt idx="1678">
                  <c:v>14.3</c:v>
                </c:pt>
                <c:pt idx="1679">
                  <c:v>14.2</c:v>
                </c:pt>
                <c:pt idx="1680">
                  <c:v>14.4</c:v>
                </c:pt>
                <c:pt idx="1681">
                  <c:v>14.2</c:v>
                </c:pt>
                <c:pt idx="1682">
                  <c:v>14.3</c:v>
                </c:pt>
                <c:pt idx="1683">
                  <c:v>14.4</c:v>
                </c:pt>
                <c:pt idx="1684">
                  <c:v>14.4</c:v>
                </c:pt>
                <c:pt idx="1685">
                  <c:v>14.4</c:v>
                </c:pt>
                <c:pt idx="1686">
                  <c:v>14.5</c:v>
                </c:pt>
                <c:pt idx="1687">
                  <c:v>14.3</c:v>
                </c:pt>
                <c:pt idx="1688">
                  <c:v>14.2</c:v>
                </c:pt>
                <c:pt idx="1689">
                  <c:v>14.4</c:v>
                </c:pt>
                <c:pt idx="1690">
                  <c:v>14.3</c:v>
                </c:pt>
                <c:pt idx="1691">
                  <c:v>14.3</c:v>
                </c:pt>
                <c:pt idx="1692">
                  <c:v>14.2</c:v>
                </c:pt>
                <c:pt idx="1693">
                  <c:v>14.2</c:v>
                </c:pt>
                <c:pt idx="1694">
                  <c:v>14.2</c:v>
                </c:pt>
                <c:pt idx="1695">
                  <c:v>14.2</c:v>
                </c:pt>
                <c:pt idx="1696">
                  <c:v>14.2</c:v>
                </c:pt>
                <c:pt idx="1697">
                  <c:v>14.4</c:v>
                </c:pt>
                <c:pt idx="1698">
                  <c:v>14.4</c:v>
                </c:pt>
                <c:pt idx="1699">
                  <c:v>14.2</c:v>
                </c:pt>
                <c:pt idx="1700">
                  <c:v>14.3</c:v>
                </c:pt>
                <c:pt idx="1701">
                  <c:v>14.3</c:v>
                </c:pt>
                <c:pt idx="1702">
                  <c:v>14.2</c:v>
                </c:pt>
                <c:pt idx="1703">
                  <c:v>14.3</c:v>
                </c:pt>
                <c:pt idx="1704">
                  <c:v>14.3</c:v>
                </c:pt>
                <c:pt idx="1705">
                  <c:v>14.3</c:v>
                </c:pt>
                <c:pt idx="1706">
                  <c:v>14.2</c:v>
                </c:pt>
                <c:pt idx="1707">
                  <c:v>14.2</c:v>
                </c:pt>
                <c:pt idx="1708">
                  <c:v>14.3</c:v>
                </c:pt>
                <c:pt idx="1709">
                  <c:v>14.2</c:v>
                </c:pt>
                <c:pt idx="1710">
                  <c:v>14.2</c:v>
                </c:pt>
                <c:pt idx="1711">
                  <c:v>14.3</c:v>
                </c:pt>
                <c:pt idx="1712">
                  <c:v>14.2</c:v>
                </c:pt>
                <c:pt idx="1713">
                  <c:v>14.3</c:v>
                </c:pt>
                <c:pt idx="1714">
                  <c:v>14.5</c:v>
                </c:pt>
                <c:pt idx="1715">
                  <c:v>14.2</c:v>
                </c:pt>
                <c:pt idx="1716">
                  <c:v>14.3</c:v>
                </c:pt>
                <c:pt idx="1717">
                  <c:v>14.2</c:v>
                </c:pt>
                <c:pt idx="1718">
                  <c:v>14.4</c:v>
                </c:pt>
                <c:pt idx="1719">
                  <c:v>14.2</c:v>
                </c:pt>
                <c:pt idx="1720">
                  <c:v>14.2</c:v>
                </c:pt>
                <c:pt idx="1721">
                  <c:v>14.2</c:v>
                </c:pt>
                <c:pt idx="1722">
                  <c:v>14.3</c:v>
                </c:pt>
                <c:pt idx="1723">
                  <c:v>14.2</c:v>
                </c:pt>
                <c:pt idx="1724">
                  <c:v>14.3</c:v>
                </c:pt>
                <c:pt idx="1725">
                  <c:v>14.3</c:v>
                </c:pt>
                <c:pt idx="1726">
                  <c:v>14.3</c:v>
                </c:pt>
                <c:pt idx="1727">
                  <c:v>14.2</c:v>
                </c:pt>
                <c:pt idx="1728">
                  <c:v>14.4</c:v>
                </c:pt>
                <c:pt idx="1729">
                  <c:v>14.3</c:v>
                </c:pt>
                <c:pt idx="1730">
                  <c:v>14.2</c:v>
                </c:pt>
                <c:pt idx="1731">
                  <c:v>14.3</c:v>
                </c:pt>
                <c:pt idx="1732">
                  <c:v>14.3</c:v>
                </c:pt>
                <c:pt idx="1733">
                  <c:v>14.3</c:v>
                </c:pt>
                <c:pt idx="1734">
                  <c:v>14.3</c:v>
                </c:pt>
                <c:pt idx="1735">
                  <c:v>14.2</c:v>
                </c:pt>
                <c:pt idx="1736">
                  <c:v>14.2</c:v>
                </c:pt>
                <c:pt idx="1737">
                  <c:v>14.2</c:v>
                </c:pt>
                <c:pt idx="1738">
                  <c:v>14.3</c:v>
                </c:pt>
                <c:pt idx="1739">
                  <c:v>14.3</c:v>
                </c:pt>
                <c:pt idx="1740">
                  <c:v>14.3</c:v>
                </c:pt>
                <c:pt idx="1741">
                  <c:v>14.4</c:v>
                </c:pt>
                <c:pt idx="1742">
                  <c:v>14.4</c:v>
                </c:pt>
                <c:pt idx="1743">
                  <c:v>14.4</c:v>
                </c:pt>
                <c:pt idx="1744">
                  <c:v>14.5</c:v>
                </c:pt>
                <c:pt idx="1745">
                  <c:v>14.3</c:v>
                </c:pt>
                <c:pt idx="1746">
                  <c:v>14.3</c:v>
                </c:pt>
                <c:pt idx="1747">
                  <c:v>14.2</c:v>
                </c:pt>
                <c:pt idx="1748">
                  <c:v>14.2</c:v>
                </c:pt>
                <c:pt idx="1749">
                  <c:v>14.3</c:v>
                </c:pt>
                <c:pt idx="1750">
                  <c:v>14.2</c:v>
                </c:pt>
                <c:pt idx="1751">
                  <c:v>14.4</c:v>
                </c:pt>
                <c:pt idx="1752">
                  <c:v>14.3</c:v>
                </c:pt>
                <c:pt idx="1753">
                  <c:v>14.2</c:v>
                </c:pt>
                <c:pt idx="1754">
                  <c:v>14.3</c:v>
                </c:pt>
                <c:pt idx="1755">
                  <c:v>14.3</c:v>
                </c:pt>
                <c:pt idx="1756">
                  <c:v>14.4</c:v>
                </c:pt>
                <c:pt idx="1757">
                  <c:v>14.4</c:v>
                </c:pt>
                <c:pt idx="1758">
                  <c:v>14.3</c:v>
                </c:pt>
                <c:pt idx="1759">
                  <c:v>14.3</c:v>
                </c:pt>
                <c:pt idx="1760">
                  <c:v>14.4</c:v>
                </c:pt>
                <c:pt idx="1761">
                  <c:v>14.2</c:v>
                </c:pt>
                <c:pt idx="1762">
                  <c:v>14.3</c:v>
                </c:pt>
                <c:pt idx="1763">
                  <c:v>14.4</c:v>
                </c:pt>
                <c:pt idx="1764">
                  <c:v>14.3</c:v>
                </c:pt>
                <c:pt idx="1765">
                  <c:v>14.4</c:v>
                </c:pt>
                <c:pt idx="1766">
                  <c:v>14.3</c:v>
                </c:pt>
                <c:pt idx="1767">
                  <c:v>14.2</c:v>
                </c:pt>
                <c:pt idx="1768">
                  <c:v>14.5</c:v>
                </c:pt>
                <c:pt idx="1769">
                  <c:v>14.2</c:v>
                </c:pt>
                <c:pt idx="1770">
                  <c:v>14.5</c:v>
                </c:pt>
                <c:pt idx="1771">
                  <c:v>14.3</c:v>
                </c:pt>
                <c:pt idx="1772">
                  <c:v>14.3</c:v>
                </c:pt>
                <c:pt idx="1773">
                  <c:v>14.4</c:v>
                </c:pt>
                <c:pt idx="1774">
                  <c:v>14.5</c:v>
                </c:pt>
                <c:pt idx="1775">
                  <c:v>14.3</c:v>
                </c:pt>
                <c:pt idx="1776">
                  <c:v>14.4</c:v>
                </c:pt>
                <c:pt idx="1777">
                  <c:v>14.4</c:v>
                </c:pt>
                <c:pt idx="1778">
                  <c:v>14.4</c:v>
                </c:pt>
                <c:pt idx="1779">
                  <c:v>14.2</c:v>
                </c:pt>
                <c:pt idx="1780">
                  <c:v>14.2</c:v>
                </c:pt>
                <c:pt idx="1781">
                  <c:v>14.3</c:v>
                </c:pt>
                <c:pt idx="1782">
                  <c:v>14.4</c:v>
                </c:pt>
                <c:pt idx="1783">
                  <c:v>14.5</c:v>
                </c:pt>
                <c:pt idx="1784">
                  <c:v>14.3</c:v>
                </c:pt>
                <c:pt idx="1785">
                  <c:v>14.2</c:v>
                </c:pt>
                <c:pt idx="1786">
                  <c:v>14.3</c:v>
                </c:pt>
                <c:pt idx="1787">
                  <c:v>14.4</c:v>
                </c:pt>
                <c:pt idx="1788">
                  <c:v>14.2</c:v>
                </c:pt>
                <c:pt idx="1789">
                  <c:v>14.5</c:v>
                </c:pt>
                <c:pt idx="1790">
                  <c:v>14.2</c:v>
                </c:pt>
                <c:pt idx="1791">
                  <c:v>14.4</c:v>
                </c:pt>
                <c:pt idx="1792">
                  <c:v>14.5</c:v>
                </c:pt>
                <c:pt idx="1793">
                  <c:v>14.3</c:v>
                </c:pt>
                <c:pt idx="1794">
                  <c:v>14.4</c:v>
                </c:pt>
                <c:pt idx="1795">
                  <c:v>14.3</c:v>
                </c:pt>
                <c:pt idx="1796">
                  <c:v>14.4</c:v>
                </c:pt>
                <c:pt idx="1797">
                  <c:v>14.3</c:v>
                </c:pt>
                <c:pt idx="1798">
                  <c:v>14.3</c:v>
                </c:pt>
                <c:pt idx="1799">
                  <c:v>14.2</c:v>
                </c:pt>
                <c:pt idx="1800">
                  <c:v>14.5</c:v>
                </c:pt>
                <c:pt idx="1801">
                  <c:v>14.2</c:v>
                </c:pt>
                <c:pt idx="1802">
                  <c:v>14.3</c:v>
                </c:pt>
                <c:pt idx="1803">
                  <c:v>14.4</c:v>
                </c:pt>
                <c:pt idx="1804">
                  <c:v>14.2</c:v>
                </c:pt>
                <c:pt idx="1805">
                  <c:v>14.2</c:v>
                </c:pt>
                <c:pt idx="1806">
                  <c:v>14.3</c:v>
                </c:pt>
                <c:pt idx="1807">
                  <c:v>14.3</c:v>
                </c:pt>
                <c:pt idx="1808">
                  <c:v>14.3</c:v>
                </c:pt>
                <c:pt idx="1809">
                  <c:v>14.4</c:v>
                </c:pt>
                <c:pt idx="1810">
                  <c:v>14.5</c:v>
                </c:pt>
                <c:pt idx="1811">
                  <c:v>14.4</c:v>
                </c:pt>
                <c:pt idx="1812">
                  <c:v>14.4</c:v>
                </c:pt>
                <c:pt idx="1813">
                  <c:v>14.3</c:v>
                </c:pt>
                <c:pt idx="1814">
                  <c:v>14.4</c:v>
                </c:pt>
                <c:pt idx="1815">
                  <c:v>14.4</c:v>
                </c:pt>
                <c:pt idx="1816">
                  <c:v>14.3</c:v>
                </c:pt>
                <c:pt idx="1817">
                  <c:v>14.2</c:v>
                </c:pt>
                <c:pt idx="1818">
                  <c:v>14.5</c:v>
                </c:pt>
                <c:pt idx="1819">
                  <c:v>14.4</c:v>
                </c:pt>
                <c:pt idx="1820">
                  <c:v>14.3</c:v>
                </c:pt>
                <c:pt idx="1821">
                  <c:v>14.2</c:v>
                </c:pt>
                <c:pt idx="1822">
                  <c:v>14.3</c:v>
                </c:pt>
                <c:pt idx="1823">
                  <c:v>14.3</c:v>
                </c:pt>
                <c:pt idx="1824">
                  <c:v>14.3</c:v>
                </c:pt>
                <c:pt idx="1825">
                  <c:v>14.3</c:v>
                </c:pt>
                <c:pt idx="1826">
                  <c:v>14.3</c:v>
                </c:pt>
                <c:pt idx="1827">
                  <c:v>14.3</c:v>
                </c:pt>
                <c:pt idx="1828">
                  <c:v>14.5</c:v>
                </c:pt>
                <c:pt idx="1829">
                  <c:v>14.3</c:v>
                </c:pt>
                <c:pt idx="1830">
                  <c:v>14.2</c:v>
                </c:pt>
                <c:pt idx="1831">
                  <c:v>14.2</c:v>
                </c:pt>
                <c:pt idx="1832">
                  <c:v>14.5</c:v>
                </c:pt>
                <c:pt idx="1833">
                  <c:v>14.4</c:v>
                </c:pt>
                <c:pt idx="1834">
                  <c:v>14.5</c:v>
                </c:pt>
                <c:pt idx="1835">
                  <c:v>14.4</c:v>
                </c:pt>
                <c:pt idx="1836">
                  <c:v>14.3</c:v>
                </c:pt>
                <c:pt idx="1837">
                  <c:v>14.3</c:v>
                </c:pt>
                <c:pt idx="1838">
                  <c:v>14.3</c:v>
                </c:pt>
                <c:pt idx="1839">
                  <c:v>14.3</c:v>
                </c:pt>
                <c:pt idx="1840">
                  <c:v>14.5</c:v>
                </c:pt>
                <c:pt idx="1841">
                  <c:v>14.3</c:v>
                </c:pt>
                <c:pt idx="1842">
                  <c:v>14.4</c:v>
                </c:pt>
                <c:pt idx="1843">
                  <c:v>14.3</c:v>
                </c:pt>
                <c:pt idx="1844">
                  <c:v>14.5</c:v>
                </c:pt>
                <c:pt idx="1845">
                  <c:v>14.5</c:v>
                </c:pt>
                <c:pt idx="1846">
                  <c:v>14.3</c:v>
                </c:pt>
                <c:pt idx="1847">
                  <c:v>14.3</c:v>
                </c:pt>
                <c:pt idx="1848">
                  <c:v>14.3</c:v>
                </c:pt>
                <c:pt idx="1849">
                  <c:v>14.4</c:v>
                </c:pt>
                <c:pt idx="1850">
                  <c:v>14.2</c:v>
                </c:pt>
                <c:pt idx="1851">
                  <c:v>14.3</c:v>
                </c:pt>
                <c:pt idx="1852">
                  <c:v>14.3</c:v>
                </c:pt>
                <c:pt idx="1853">
                  <c:v>14.4</c:v>
                </c:pt>
                <c:pt idx="1854">
                  <c:v>14.3</c:v>
                </c:pt>
                <c:pt idx="1855">
                  <c:v>14.4</c:v>
                </c:pt>
                <c:pt idx="1856">
                  <c:v>14.4</c:v>
                </c:pt>
                <c:pt idx="1857">
                  <c:v>14.3</c:v>
                </c:pt>
                <c:pt idx="1858">
                  <c:v>14.2</c:v>
                </c:pt>
                <c:pt idx="1859">
                  <c:v>14.2</c:v>
                </c:pt>
                <c:pt idx="1860">
                  <c:v>14.2</c:v>
                </c:pt>
                <c:pt idx="1861">
                  <c:v>14.2</c:v>
                </c:pt>
                <c:pt idx="1862">
                  <c:v>14.2</c:v>
                </c:pt>
                <c:pt idx="1863">
                  <c:v>14.2</c:v>
                </c:pt>
                <c:pt idx="1864">
                  <c:v>14.3</c:v>
                </c:pt>
                <c:pt idx="1865">
                  <c:v>14.3</c:v>
                </c:pt>
                <c:pt idx="1866">
                  <c:v>14.3</c:v>
                </c:pt>
                <c:pt idx="1867">
                  <c:v>14.2</c:v>
                </c:pt>
                <c:pt idx="1868">
                  <c:v>14.4</c:v>
                </c:pt>
                <c:pt idx="1869">
                  <c:v>14.3</c:v>
                </c:pt>
                <c:pt idx="1870">
                  <c:v>14.2</c:v>
                </c:pt>
                <c:pt idx="1871">
                  <c:v>14.4</c:v>
                </c:pt>
                <c:pt idx="1872">
                  <c:v>14.2</c:v>
                </c:pt>
                <c:pt idx="1873">
                  <c:v>14.4</c:v>
                </c:pt>
                <c:pt idx="1874">
                  <c:v>14.4</c:v>
                </c:pt>
                <c:pt idx="1875">
                  <c:v>14.2</c:v>
                </c:pt>
                <c:pt idx="1876">
                  <c:v>14.5</c:v>
                </c:pt>
                <c:pt idx="1877">
                  <c:v>14.3</c:v>
                </c:pt>
                <c:pt idx="1878">
                  <c:v>14.5</c:v>
                </c:pt>
                <c:pt idx="1879">
                  <c:v>14.5</c:v>
                </c:pt>
                <c:pt idx="1880">
                  <c:v>14.2</c:v>
                </c:pt>
                <c:pt idx="1881">
                  <c:v>14.3</c:v>
                </c:pt>
                <c:pt idx="1882">
                  <c:v>14.3</c:v>
                </c:pt>
                <c:pt idx="1883">
                  <c:v>14.3</c:v>
                </c:pt>
                <c:pt idx="1884">
                  <c:v>14.4</c:v>
                </c:pt>
                <c:pt idx="1885">
                  <c:v>14.4</c:v>
                </c:pt>
                <c:pt idx="1886">
                  <c:v>14.2</c:v>
                </c:pt>
                <c:pt idx="1887">
                  <c:v>14.3</c:v>
                </c:pt>
                <c:pt idx="1888">
                  <c:v>14.5</c:v>
                </c:pt>
                <c:pt idx="1889">
                  <c:v>14.5</c:v>
                </c:pt>
                <c:pt idx="1890">
                  <c:v>14.4</c:v>
                </c:pt>
                <c:pt idx="1891">
                  <c:v>14.4</c:v>
                </c:pt>
                <c:pt idx="1892">
                  <c:v>14.3</c:v>
                </c:pt>
                <c:pt idx="1893">
                  <c:v>14.3</c:v>
                </c:pt>
                <c:pt idx="1894">
                  <c:v>14.4</c:v>
                </c:pt>
                <c:pt idx="1895">
                  <c:v>14.3</c:v>
                </c:pt>
                <c:pt idx="1896">
                  <c:v>14.4</c:v>
                </c:pt>
                <c:pt idx="1897">
                  <c:v>14.3</c:v>
                </c:pt>
                <c:pt idx="1898">
                  <c:v>14.3</c:v>
                </c:pt>
                <c:pt idx="1899">
                  <c:v>14.4</c:v>
                </c:pt>
                <c:pt idx="1900">
                  <c:v>14.4</c:v>
                </c:pt>
                <c:pt idx="1901">
                  <c:v>14.4</c:v>
                </c:pt>
                <c:pt idx="1902">
                  <c:v>14.3</c:v>
                </c:pt>
                <c:pt idx="1903">
                  <c:v>14.4</c:v>
                </c:pt>
                <c:pt idx="1904">
                  <c:v>14.2</c:v>
                </c:pt>
                <c:pt idx="1905">
                  <c:v>14.3</c:v>
                </c:pt>
                <c:pt idx="1906">
                  <c:v>14.3</c:v>
                </c:pt>
                <c:pt idx="1907">
                  <c:v>14.4</c:v>
                </c:pt>
                <c:pt idx="1908">
                  <c:v>14.3</c:v>
                </c:pt>
                <c:pt idx="1909">
                  <c:v>14.2</c:v>
                </c:pt>
                <c:pt idx="1910">
                  <c:v>14.5</c:v>
                </c:pt>
                <c:pt idx="1911">
                  <c:v>14.3</c:v>
                </c:pt>
                <c:pt idx="1912">
                  <c:v>14.4</c:v>
                </c:pt>
                <c:pt idx="1913">
                  <c:v>14.3</c:v>
                </c:pt>
                <c:pt idx="1914">
                  <c:v>14.4</c:v>
                </c:pt>
                <c:pt idx="1915">
                  <c:v>14.3</c:v>
                </c:pt>
                <c:pt idx="1916">
                  <c:v>14.6</c:v>
                </c:pt>
                <c:pt idx="1917">
                  <c:v>14.4</c:v>
                </c:pt>
                <c:pt idx="1918">
                  <c:v>14.3</c:v>
                </c:pt>
                <c:pt idx="1919">
                  <c:v>14.4</c:v>
                </c:pt>
                <c:pt idx="1920">
                  <c:v>14.4</c:v>
                </c:pt>
                <c:pt idx="1921">
                  <c:v>14.3</c:v>
                </c:pt>
                <c:pt idx="1922">
                  <c:v>14.5</c:v>
                </c:pt>
                <c:pt idx="1923">
                  <c:v>14.2</c:v>
                </c:pt>
                <c:pt idx="1924">
                  <c:v>14.3</c:v>
                </c:pt>
                <c:pt idx="1925">
                  <c:v>14.2</c:v>
                </c:pt>
                <c:pt idx="1926">
                  <c:v>14.5</c:v>
                </c:pt>
                <c:pt idx="1927">
                  <c:v>14.4</c:v>
                </c:pt>
                <c:pt idx="1928">
                  <c:v>14.3</c:v>
                </c:pt>
                <c:pt idx="1929">
                  <c:v>14.3</c:v>
                </c:pt>
                <c:pt idx="1930">
                  <c:v>14.2</c:v>
                </c:pt>
                <c:pt idx="1931">
                  <c:v>14.4</c:v>
                </c:pt>
                <c:pt idx="1932">
                  <c:v>14.4</c:v>
                </c:pt>
                <c:pt idx="1933">
                  <c:v>14.4</c:v>
                </c:pt>
                <c:pt idx="1934">
                  <c:v>14.3</c:v>
                </c:pt>
                <c:pt idx="1935">
                  <c:v>14.4</c:v>
                </c:pt>
                <c:pt idx="1936">
                  <c:v>14.3</c:v>
                </c:pt>
                <c:pt idx="1937">
                  <c:v>14.4</c:v>
                </c:pt>
                <c:pt idx="1938">
                  <c:v>14.4</c:v>
                </c:pt>
                <c:pt idx="1939">
                  <c:v>14.4</c:v>
                </c:pt>
                <c:pt idx="1940">
                  <c:v>14.4</c:v>
                </c:pt>
                <c:pt idx="1941">
                  <c:v>14.4</c:v>
                </c:pt>
                <c:pt idx="1942">
                  <c:v>14.5</c:v>
                </c:pt>
                <c:pt idx="1943">
                  <c:v>14.2</c:v>
                </c:pt>
                <c:pt idx="1944">
                  <c:v>14.4</c:v>
                </c:pt>
                <c:pt idx="1945">
                  <c:v>14.3</c:v>
                </c:pt>
                <c:pt idx="1946">
                  <c:v>14.3</c:v>
                </c:pt>
                <c:pt idx="1947">
                  <c:v>14.3</c:v>
                </c:pt>
                <c:pt idx="1948">
                  <c:v>14.2</c:v>
                </c:pt>
                <c:pt idx="1949">
                  <c:v>14.2</c:v>
                </c:pt>
                <c:pt idx="1950">
                  <c:v>14.2</c:v>
                </c:pt>
                <c:pt idx="1951">
                  <c:v>14.4</c:v>
                </c:pt>
                <c:pt idx="1952">
                  <c:v>14.4</c:v>
                </c:pt>
                <c:pt idx="1953">
                  <c:v>14.4</c:v>
                </c:pt>
                <c:pt idx="1954">
                  <c:v>14.2</c:v>
                </c:pt>
                <c:pt idx="1955">
                  <c:v>14.3</c:v>
                </c:pt>
                <c:pt idx="1956">
                  <c:v>14.4</c:v>
                </c:pt>
                <c:pt idx="1957">
                  <c:v>14.4</c:v>
                </c:pt>
                <c:pt idx="1958">
                  <c:v>14.3</c:v>
                </c:pt>
                <c:pt idx="1959">
                  <c:v>14.3</c:v>
                </c:pt>
                <c:pt idx="1960">
                  <c:v>14.3</c:v>
                </c:pt>
                <c:pt idx="1961">
                  <c:v>14.3</c:v>
                </c:pt>
                <c:pt idx="1962">
                  <c:v>14.4</c:v>
                </c:pt>
                <c:pt idx="1963">
                  <c:v>14.4</c:v>
                </c:pt>
                <c:pt idx="1964">
                  <c:v>14.3</c:v>
                </c:pt>
                <c:pt idx="1965">
                  <c:v>14.4</c:v>
                </c:pt>
                <c:pt idx="1966">
                  <c:v>14.3</c:v>
                </c:pt>
                <c:pt idx="1967">
                  <c:v>14.3</c:v>
                </c:pt>
                <c:pt idx="1968">
                  <c:v>14.4</c:v>
                </c:pt>
                <c:pt idx="1969">
                  <c:v>14.4</c:v>
                </c:pt>
                <c:pt idx="1970">
                  <c:v>14.4</c:v>
                </c:pt>
                <c:pt idx="1971">
                  <c:v>14.4</c:v>
                </c:pt>
                <c:pt idx="1972">
                  <c:v>14.4</c:v>
                </c:pt>
                <c:pt idx="1973">
                  <c:v>14.3</c:v>
                </c:pt>
                <c:pt idx="1974">
                  <c:v>14.2</c:v>
                </c:pt>
                <c:pt idx="1975">
                  <c:v>14.3</c:v>
                </c:pt>
                <c:pt idx="1976">
                  <c:v>14.2</c:v>
                </c:pt>
                <c:pt idx="1977">
                  <c:v>14.3</c:v>
                </c:pt>
                <c:pt idx="1978">
                  <c:v>14.3</c:v>
                </c:pt>
                <c:pt idx="1979">
                  <c:v>14.4</c:v>
                </c:pt>
                <c:pt idx="1980">
                  <c:v>14.3</c:v>
                </c:pt>
                <c:pt idx="1981">
                  <c:v>14.3</c:v>
                </c:pt>
                <c:pt idx="1982">
                  <c:v>14.3</c:v>
                </c:pt>
                <c:pt idx="1983">
                  <c:v>14.3</c:v>
                </c:pt>
                <c:pt idx="1984">
                  <c:v>14.3</c:v>
                </c:pt>
                <c:pt idx="1985">
                  <c:v>14.3</c:v>
                </c:pt>
                <c:pt idx="1986">
                  <c:v>14.4</c:v>
                </c:pt>
                <c:pt idx="1987">
                  <c:v>14.4</c:v>
                </c:pt>
                <c:pt idx="1988">
                  <c:v>14.4</c:v>
                </c:pt>
                <c:pt idx="1989">
                  <c:v>14.2</c:v>
                </c:pt>
                <c:pt idx="1990">
                  <c:v>14.4</c:v>
                </c:pt>
                <c:pt idx="1991">
                  <c:v>14.4</c:v>
                </c:pt>
                <c:pt idx="1992">
                  <c:v>14.4</c:v>
                </c:pt>
                <c:pt idx="1993">
                  <c:v>14.4</c:v>
                </c:pt>
                <c:pt idx="1994">
                  <c:v>14.3</c:v>
                </c:pt>
                <c:pt idx="1995">
                  <c:v>14.3</c:v>
                </c:pt>
                <c:pt idx="1996">
                  <c:v>14.3</c:v>
                </c:pt>
                <c:pt idx="1997">
                  <c:v>14.3</c:v>
                </c:pt>
                <c:pt idx="1998">
                  <c:v>14.2</c:v>
                </c:pt>
                <c:pt idx="1999">
                  <c:v>14.3</c:v>
                </c:pt>
                <c:pt idx="2000">
                  <c:v>14.2</c:v>
                </c:pt>
              </c:numCache>
            </c:numRef>
          </c:val>
          <c:smooth val="0"/>
        </c:ser>
        <c:ser>
          <c:idx val="3"/>
          <c:order val="3"/>
          <c:tx>
            <c:strRef>
              <c:f>Sheet1!$M$3</c:f>
              <c:strCache>
                <c:ptCount val="1"/>
                <c:pt idx="0">
                  <c:v>変更なしmax</c:v>
                </c:pt>
              </c:strCache>
            </c:strRef>
          </c:tx>
          <c:spPr>
            <a:ln>
              <a:solidFill>
                <a:srgbClr val="242852">
                  <a:lumMod val="60000"/>
                  <a:lumOff val="40000"/>
                </a:srgbClr>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Sheet1!$M$4:$M$2004</c:f>
              <c:numCache>
                <c:formatCode>General</c:formatCode>
                <c:ptCount val="2001"/>
                <c:pt idx="0">
                  <c:v>42.4</c:v>
                </c:pt>
                <c:pt idx="1">
                  <c:v>41.3</c:v>
                </c:pt>
                <c:pt idx="2">
                  <c:v>39.3</c:v>
                </c:pt>
                <c:pt idx="3">
                  <c:v>40.9</c:v>
                </c:pt>
                <c:pt idx="4">
                  <c:v>40.5</c:v>
                </c:pt>
                <c:pt idx="5">
                  <c:v>38.9</c:v>
                </c:pt>
                <c:pt idx="6">
                  <c:v>39.2</c:v>
                </c:pt>
                <c:pt idx="7">
                  <c:v>39.8</c:v>
                </c:pt>
                <c:pt idx="8">
                  <c:v>38.0</c:v>
                </c:pt>
                <c:pt idx="9">
                  <c:v>37.9</c:v>
                </c:pt>
                <c:pt idx="10">
                  <c:v>37.9</c:v>
                </c:pt>
                <c:pt idx="11">
                  <c:v>38.5</c:v>
                </c:pt>
                <c:pt idx="12">
                  <c:v>37.2</c:v>
                </c:pt>
                <c:pt idx="13">
                  <c:v>37.6</c:v>
                </c:pt>
                <c:pt idx="14">
                  <c:v>36.0</c:v>
                </c:pt>
                <c:pt idx="15">
                  <c:v>36.7</c:v>
                </c:pt>
                <c:pt idx="16">
                  <c:v>37.6</c:v>
                </c:pt>
                <c:pt idx="17">
                  <c:v>36.2</c:v>
                </c:pt>
                <c:pt idx="18">
                  <c:v>36.4</c:v>
                </c:pt>
                <c:pt idx="19">
                  <c:v>35.9</c:v>
                </c:pt>
                <c:pt idx="20">
                  <c:v>36.2</c:v>
                </c:pt>
                <c:pt idx="21">
                  <c:v>36.1</c:v>
                </c:pt>
                <c:pt idx="22">
                  <c:v>36.7</c:v>
                </c:pt>
                <c:pt idx="23">
                  <c:v>35.2</c:v>
                </c:pt>
                <c:pt idx="24">
                  <c:v>36.0</c:v>
                </c:pt>
                <c:pt idx="25">
                  <c:v>35.5</c:v>
                </c:pt>
                <c:pt idx="26">
                  <c:v>35.8</c:v>
                </c:pt>
                <c:pt idx="27">
                  <c:v>34.9</c:v>
                </c:pt>
                <c:pt idx="28">
                  <c:v>34.4</c:v>
                </c:pt>
                <c:pt idx="29">
                  <c:v>35.8</c:v>
                </c:pt>
                <c:pt idx="30">
                  <c:v>36.5</c:v>
                </c:pt>
                <c:pt idx="31">
                  <c:v>35.0</c:v>
                </c:pt>
                <c:pt idx="32">
                  <c:v>35.5</c:v>
                </c:pt>
                <c:pt idx="33">
                  <c:v>36.0</c:v>
                </c:pt>
                <c:pt idx="34">
                  <c:v>34.8</c:v>
                </c:pt>
                <c:pt idx="35">
                  <c:v>33.9</c:v>
                </c:pt>
                <c:pt idx="36">
                  <c:v>33.3</c:v>
                </c:pt>
                <c:pt idx="37">
                  <c:v>33.4</c:v>
                </c:pt>
                <c:pt idx="38">
                  <c:v>34.9</c:v>
                </c:pt>
                <c:pt idx="39">
                  <c:v>35.3</c:v>
                </c:pt>
                <c:pt idx="40">
                  <c:v>33.8</c:v>
                </c:pt>
                <c:pt idx="41">
                  <c:v>34.7</c:v>
                </c:pt>
                <c:pt idx="42">
                  <c:v>34.3</c:v>
                </c:pt>
                <c:pt idx="43">
                  <c:v>33.6</c:v>
                </c:pt>
                <c:pt idx="44">
                  <c:v>33.0</c:v>
                </c:pt>
                <c:pt idx="45">
                  <c:v>34.7</c:v>
                </c:pt>
                <c:pt idx="46">
                  <c:v>33.8</c:v>
                </c:pt>
                <c:pt idx="47">
                  <c:v>33.2</c:v>
                </c:pt>
                <c:pt idx="48">
                  <c:v>32.5</c:v>
                </c:pt>
                <c:pt idx="49">
                  <c:v>33.6</c:v>
                </c:pt>
                <c:pt idx="50">
                  <c:v>33.9</c:v>
                </c:pt>
                <c:pt idx="51">
                  <c:v>33.1</c:v>
                </c:pt>
                <c:pt idx="52">
                  <c:v>34.3</c:v>
                </c:pt>
                <c:pt idx="53">
                  <c:v>33.8</c:v>
                </c:pt>
                <c:pt idx="54">
                  <c:v>33.6</c:v>
                </c:pt>
                <c:pt idx="55">
                  <c:v>34.1</c:v>
                </c:pt>
                <c:pt idx="56">
                  <c:v>31.4</c:v>
                </c:pt>
                <c:pt idx="57">
                  <c:v>30.9</c:v>
                </c:pt>
                <c:pt idx="58">
                  <c:v>33.2</c:v>
                </c:pt>
                <c:pt idx="59">
                  <c:v>32.7</c:v>
                </c:pt>
                <c:pt idx="60">
                  <c:v>32.4</c:v>
                </c:pt>
                <c:pt idx="61">
                  <c:v>32.8</c:v>
                </c:pt>
                <c:pt idx="62">
                  <c:v>32.9</c:v>
                </c:pt>
                <c:pt idx="63">
                  <c:v>32.7</c:v>
                </c:pt>
                <c:pt idx="64">
                  <c:v>32.2</c:v>
                </c:pt>
                <c:pt idx="65">
                  <c:v>31.7</c:v>
                </c:pt>
                <c:pt idx="66">
                  <c:v>31.3</c:v>
                </c:pt>
                <c:pt idx="67">
                  <c:v>32.2</c:v>
                </c:pt>
                <c:pt idx="68">
                  <c:v>32.3</c:v>
                </c:pt>
                <c:pt idx="69">
                  <c:v>31.8</c:v>
                </c:pt>
                <c:pt idx="70">
                  <c:v>33.3</c:v>
                </c:pt>
                <c:pt idx="71">
                  <c:v>30.8</c:v>
                </c:pt>
                <c:pt idx="72">
                  <c:v>31.2</c:v>
                </c:pt>
                <c:pt idx="73">
                  <c:v>31.4</c:v>
                </c:pt>
                <c:pt idx="74">
                  <c:v>31.7</c:v>
                </c:pt>
                <c:pt idx="75">
                  <c:v>31.8</c:v>
                </c:pt>
                <c:pt idx="76">
                  <c:v>31.7</c:v>
                </c:pt>
                <c:pt idx="77">
                  <c:v>31.5</c:v>
                </c:pt>
                <c:pt idx="78">
                  <c:v>30.8</c:v>
                </c:pt>
                <c:pt idx="79">
                  <c:v>30.4</c:v>
                </c:pt>
                <c:pt idx="80">
                  <c:v>31.5</c:v>
                </c:pt>
                <c:pt idx="81">
                  <c:v>31.3</c:v>
                </c:pt>
                <c:pt idx="82">
                  <c:v>31.0</c:v>
                </c:pt>
                <c:pt idx="83">
                  <c:v>31.3</c:v>
                </c:pt>
                <c:pt idx="84">
                  <c:v>31.3</c:v>
                </c:pt>
                <c:pt idx="85">
                  <c:v>31.8</c:v>
                </c:pt>
                <c:pt idx="86">
                  <c:v>30.4</c:v>
                </c:pt>
                <c:pt idx="87">
                  <c:v>30.8</c:v>
                </c:pt>
                <c:pt idx="88">
                  <c:v>30.6</c:v>
                </c:pt>
                <c:pt idx="89">
                  <c:v>31.5</c:v>
                </c:pt>
                <c:pt idx="90">
                  <c:v>31.1</c:v>
                </c:pt>
                <c:pt idx="91">
                  <c:v>30.7</c:v>
                </c:pt>
                <c:pt idx="92">
                  <c:v>31.9</c:v>
                </c:pt>
                <c:pt idx="93">
                  <c:v>29.7</c:v>
                </c:pt>
                <c:pt idx="94">
                  <c:v>30.4</c:v>
                </c:pt>
                <c:pt idx="95">
                  <c:v>29.4</c:v>
                </c:pt>
                <c:pt idx="96">
                  <c:v>30.8</c:v>
                </c:pt>
                <c:pt idx="97">
                  <c:v>30.7</c:v>
                </c:pt>
                <c:pt idx="98">
                  <c:v>30.6</c:v>
                </c:pt>
                <c:pt idx="99">
                  <c:v>31.0</c:v>
                </c:pt>
                <c:pt idx="100">
                  <c:v>30.1</c:v>
                </c:pt>
                <c:pt idx="101">
                  <c:v>29.5</c:v>
                </c:pt>
                <c:pt idx="102">
                  <c:v>30.4</c:v>
                </c:pt>
                <c:pt idx="103">
                  <c:v>30.2</c:v>
                </c:pt>
                <c:pt idx="104">
                  <c:v>30.7</c:v>
                </c:pt>
                <c:pt idx="105">
                  <c:v>29.3</c:v>
                </c:pt>
                <c:pt idx="106">
                  <c:v>29.5</c:v>
                </c:pt>
                <c:pt idx="107">
                  <c:v>29.8</c:v>
                </c:pt>
                <c:pt idx="108">
                  <c:v>30.6</c:v>
                </c:pt>
                <c:pt idx="109">
                  <c:v>31.1</c:v>
                </c:pt>
                <c:pt idx="110">
                  <c:v>29.2</c:v>
                </c:pt>
                <c:pt idx="111">
                  <c:v>30.1</c:v>
                </c:pt>
                <c:pt idx="112">
                  <c:v>28.8</c:v>
                </c:pt>
                <c:pt idx="113">
                  <c:v>29.8</c:v>
                </c:pt>
                <c:pt idx="114">
                  <c:v>31.3</c:v>
                </c:pt>
                <c:pt idx="115">
                  <c:v>30.2</c:v>
                </c:pt>
                <c:pt idx="116">
                  <c:v>29.8</c:v>
                </c:pt>
                <c:pt idx="117">
                  <c:v>29.2</c:v>
                </c:pt>
                <c:pt idx="118">
                  <c:v>29.7</c:v>
                </c:pt>
                <c:pt idx="119">
                  <c:v>30.7</c:v>
                </c:pt>
                <c:pt idx="120">
                  <c:v>30.5</c:v>
                </c:pt>
                <c:pt idx="121">
                  <c:v>28.9</c:v>
                </c:pt>
                <c:pt idx="122">
                  <c:v>29.3</c:v>
                </c:pt>
                <c:pt idx="123">
                  <c:v>28.8</c:v>
                </c:pt>
                <c:pt idx="124">
                  <c:v>29.7</c:v>
                </c:pt>
                <c:pt idx="125">
                  <c:v>29.9</c:v>
                </c:pt>
                <c:pt idx="126">
                  <c:v>29.5</c:v>
                </c:pt>
                <c:pt idx="127">
                  <c:v>28.8</c:v>
                </c:pt>
                <c:pt idx="128">
                  <c:v>29.3</c:v>
                </c:pt>
                <c:pt idx="129">
                  <c:v>29.8</c:v>
                </c:pt>
                <c:pt idx="130">
                  <c:v>29.3</c:v>
                </c:pt>
                <c:pt idx="131">
                  <c:v>29.6</c:v>
                </c:pt>
                <c:pt idx="132">
                  <c:v>29.2</c:v>
                </c:pt>
                <c:pt idx="133">
                  <c:v>29.9</c:v>
                </c:pt>
                <c:pt idx="134">
                  <c:v>29.8</c:v>
                </c:pt>
                <c:pt idx="135">
                  <c:v>28.8</c:v>
                </c:pt>
                <c:pt idx="136">
                  <c:v>29.1</c:v>
                </c:pt>
                <c:pt idx="137">
                  <c:v>29.9</c:v>
                </c:pt>
                <c:pt idx="138">
                  <c:v>29.5</c:v>
                </c:pt>
                <c:pt idx="139">
                  <c:v>28.1</c:v>
                </c:pt>
                <c:pt idx="140">
                  <c:v>29.2</c:v>
                </c:pt>
                <c:pt idx="141">
                  <c:v>28.8</c:v>
                </c:pt>
                <c:pt idx="142">
                  <c:v>28.2</c:v>
                </c:pt>
                <c:pt idx="143">
                  <c:v>28.6</c:v>
                </c:pt>
                <c:pt idx="144">
                  <c:v>29.3</c:v>
                </c:pt>
                <c:pt idx="145">
                  <c:v>29.8</c:v>
                </c:pt>
                <c:pt idx="146">
                  <c:v>28.9</c:v>
                </c:pt>
                <c:pt idx="147">
                  <c:v>28.3</c:v>
                </c:pt>
                <c:pt idx="148">
                  <c:v>29.3</c:v>
                </c:pt>
                <c:pt idx="149">
                  <c:v>28.9</c:v>
                </c:pt>
                <c:pt idx="150">
                  <c:v>29.6</c:v>
                </c:pt>
                <c:pt idx="151">
                  <c:v>28.9</c:v>
                </c:pt>
                <c:pt idx="152">
                  <c:v>28.1</c:v>
                </c:pt>
                <c:pt idx="153">
                  <c:v>28.5</c:v>
                </c:pt>
                <c:pt idx="154">
                  <c:v>28.9</c:v>
                </c:pt>
                <c:pt idx="155">
                  <c:v>28.1</c:v>
                </c:pt>
                <c:pt idx="156">
                  <c:v>28.9</c:v>
                </c:pt>
                <c:pt idx="157">
                  <c:v>28.1</c:v>
                </c:pt>
                <c:pt idx="158">
                  <c:v>28.9</c:v>
                </c:pt>
                <c:pt idx="159">
                  <c:v>28.8</c:v>
                </c:pt>
                <c:pt idx="160">
                  <c:v>29.4</c:v>
                </c:pt>
                <c:pt idx="161">
                  <c:v>28.0</c:v>
                </c:pt>
                <c:pt idx="162">
                  <c:v>28.7</c:v>
                </c:pt>
                <c:pt idx="163">
                  <c:v>29.1</c:v>
                </c:pt>
                <c:pt idx="164">
                  <c:v>27.6</c:v>
                </c:pt>
                <c:pt idx="165">
                  <c:v>28.4</c:v>
                </c:pt>
                <c:pt idx="166">
                  <c:v>28.4</c:v>
                </c:pt>
                <c:pt idx="167">
                  <c:v>28.5</c:v>
                </c:pt>
                <c:pt idx="168">
                  <c:v>28.7</c:v>
                </c:pt>
                <c:pt idx="169">
                  <c:v>28.4</c:v>
                </c:pt>
                <c:pt idx="170">
                  <c:v>27.9</c:v>
                </c:pt>
                <c:pt idx="171">
                  <c:v>30.1</c:v>
                </c:pt>
                <c:pt idx="172">
                  <c:v>28.2</c:v>
                </c:pt>
                <c:pt idx="173">
                  <c:v>27.7</c:v>
                </c:pt>
                <c:pt idx="174">
                  <c:v>28.0</c:v>
                </c:pt>
                <c:pt idx="175">
                  <c:v>28.5</c:v>
                </c:pt>
                <c:pt idx="176">
                  <c:v>28.0</c:v>
                </c:pt>
                <c:pt idx="177">
                  <c:v>28.2</c:v>
                </c:pt>
                <c:pt idx="178">
                  <c:v>27.8</c:v>
                </c:pt>
                <c:pt idx="179">
                  <c:v>29.0</c:v>
                </c:pt>
                <c:pt idx="180">
                  <c:v>28.7</c:v>
                </c:pt>
                <c:pt idx="181">
                  <c:v>28.1</c:v>
                </c:pt>
                <c:pt idx="182">
                  <c:v>28.0</c:v>
                </c:pt>
                <c:pt idx="183">
                  <c:v>27.3</c:v>
                </c:pt>
                <c:pt idx="184">
                  <c:v>27.7</c:v>
                </c:pt>
                <c:pt idx="185">
                  <c:v>29.0</c:v>
                </c:pt>
                <c:pt idx="186">
                  <c:v>28.2</c:v>
                </c:pt>
                <c:pt idx="187">
                  <c:v>28.4</c:v>
                </c:pt>
                <c:pt idx="188">
                  <c:v>27.2</c:v>
                </c:pt>
                <c:pt idx="189">
                  <c:v>28.9</c:v>
                </c:pt>
                <c:pt idx="190">
                  <c:v>27.7</c:v>
                </c:pt>
                <c:pt idx="191">
                  <c:v>27.7</c:v>
                </c:pt>
                <c:pt idx="192">
                  <c:v>27.8</c:v>
                </c:pt>
                <c:pt idx="193">
                  <c:v>28.0</c:v>
                </c:pt>
                <c:pt idx="194">
                  <c:v>28.2</c:v>
                </c:pt>
                <c:pt idx="195">
                  <c:v>28.1</c:v>
                </c:pt>
                <c:pt idx="196">
                  <c:v>27.8</c:v>
                </c:pt>
                <c:pt idx="197">
                  <c:v>28.5</c:v>
                </c:pt>
                <c:pt idx="198">
                  <c:v>27.9</c:v>
                </c:pt>
                <c:pt idx="199">
                  <c:v>27.8</c:v>
                </c:pt>
                <c:pt idx="200">
                  <c:v>27.2</c:v>
                </c:pt>
                <c:pt idx="201">
                  <c:v>26.9</c:v>
                </c:pt>
                <c:pt idx="202">
                  <c:v>27.3</c:v>
                </c:pt>
                <c:pt idx="203">
                  <c:v>27.8</c:v>
                </c:pt>
                <c:pt idx="204">
                  <c:v>27.4</c:v>
                </c:pt>
                <c:pt idx="205">
                  <c:v>27.2</c:v>
                </c:pt>
                <c:pt idx="206">
                  <c:v>26.3</c:v>
                </c:pt>
                <c:pt idx="207">
                  <c:v>27.3</c:v>
                </c:pt>
                <c:pt idx="208">
                  <c:v>27.7</c:v>
                </c:pt>
                <c:pt idx="209">
                  <c:v>28.0</c:v>
                </c:pt>
                <c:pt idx="210">
                  <c:v>26.9</c:v>
                </c:pt>
                <c:pt idx="211">
                  <c:v>28.2</c:v>
                </c:pt>
                <c:pt idx="212">
                  <c:v>27.1</c:v>
                </c:pt>
                <c:pt idx="213">
                  <c:v>27.8</c:v>
                </c:pt>
                <c:pt idx="214">
                  <c:v>27.5</c:v>
                </c:pt>
                <c:pt idx="215">
                  <c:v>27.5</c:v>
                </c:pt>
                <c:pt idx="216">
                  <c:v>27.5</c:v>
                </c:pt>
                <c:pt idx="217">
                  <c:v>27.7</c:v>
                </c:pt>
                <c:pt idx="218">
                  <c:v>26.9</c:v>
                </c:pt>
                <c:pt idx="219">
                  <c:v>28.5</c:v>
                </c:pt>
                <c:pt idx="220">
                  <c:v>27.7</c:v>
                </c:pt>
                <c:pt idx="221">
                  <c:v>27.5</c:v>
                </c:pt>
                <c:pt idx="222">
                  <c:v>27.5</c:v>
                </c:pt>
                <c:pt idx="223">
                  <c:v>27.9</c:v>
                </c:pt>
                <c:pt idx="224">
                  <c:v>27.4</c:v>
                </c:pt>
                <c:pt idx="225">
                  <c:v>28.2</c:v>
                </c:pt>
                <c:pt idx="226">
                  <c:v>27.2</c:v>
                </c:pt>
                <c:pt idx="227">
                  <c:v>27.2</c:v>
                </c:pt>
                <c:pt idx="228">
                  <c:v>27.4</c:v>
                </c:pt>
                <c:pt idx="229">
                  <c:v>27.1</c:v>
                </c:pt>
                <c:pt idx="230">
                  <c:v>25.7</c:v>
                </c:pt>
                <c:pt idx="231">
                  <c:v>27.1</c:v>
                </c:pt>
                <c:pt idx="232">
                  <c:v>28.6</c:v>
                </c:pt>
                <c:pt idx="233">
                  <c:v>27.7</c:v>
                </c:pt>
                <c:pt idx="234">
                  <c:v>27.1</c:v>
                </c:pt>
                <c:pt idx="235">
                  <c:v>27.5</c:v>
                </c:pt>
                <c:pt idx="236">
                  <c:v>27.3</c:v>
                </c:pt>
                <c:pt idx="237">
                  <c:v>27.8</c:v>
                </c:pt>
                <c:pt idx="238">
                  <c:v>26.4</c:v>
                </c:pt>
                <c:pt idx="239">
                  <c:v>26.7</c:v>
                </c:pt>
                <c:pt idx="240">
                  <c:v>26.6</c:v>
                </c:pt>
                <c:pt idx="241">
                  <c:v>27.0</c:v>
                </c:pt>
                <c:pt idx="242">
                  <c:v>27.4</c:v>
                </c:pt>
                <c:pt idx="243">
                  <c:v>27.2</c:v>
                </c:pt>
                <c:pt idx="244">
                  <c:v>26.9</c:v>
                </c:pt>
                <c:pt idx="245">
                  <c:v>27.0</c:v>
                </c:pt>
                <c:pt idx="246">
                  <c:v>27.2</c:v>
                </c:pt>
                <c:pt idx="247">
                  <c:v>27.8</c:v>
                </c:pt>
                <c:pt idx="248">
                  <c:v>27.7</c:v>
                </c:pt>
                <c:pt idx="249">
                  <c:v>27.0</c:v>
                </c:pt>
                <c:pt idx="250">
                  <c:v>26.8</c:v>
                </c:pt>
                <c:pt idx="251">
                  <c:v>27.6</c:v>
                </c:pt>
                <c:pt idx="252">
                  <c:v>26.9</c:v>
                </c:pt>
                <c:pt idx="253">
                  <c:v>26.8</c:v>
                </c:pt>
                <c:pt idx="254">
                  <c:v>27.3</c:v>
                </c:pt>
                <c:pt idx="255">
                  <c:v>27.5</c:v>
                </c:pt>
                <c:pt idx="256">
                  <c:v>26.9</c:v>
                </c:pt>
                <c:pt idx="257">
                  <c:v>26.9</c:v>
                </c:pt>
                <c:pt idx="258">
                  <c:v>26.7</c:v>
                </c:pt>
                <c:pt idx="259">
                  <c:v>26.6</c:v>
                </c:pt>
                <c:pt idx="260">
                  <c:v>26.4</c:v>
                </c:pt>
                <c:pt idx="261">
                  <c:v>26.8</c:v>
                </c:pt>
                <c:pt idx="262">
                  <c:v>26.3</c:v>
                </c:pt>
                <c:pt idx="263">
                  <c:v>26.9</c:v>
                </c:pt>
                <c:pt idx="264">
                  <c:v>27.1</c:v>
                </c:pt>
                <c:pt idx="265">
                  <c:v>28.0</c:v>
                </c:pt>
                <c:pt idx="266">
                  <c:v>26.3</c:v>
                </c:pt>
                <c:pt idx="267">
                  <c:v>27.2</c:v>
                </c:pt>
                <c:pt idx="268">
                  <c:v>26.6</c:v>
                </c:pt>
                <c:pt idx="269">
                  <c:v>27.3</c:v>
                </c:pt>
                <c:pt idx="270">
                  <c:v>27.1</c:v>
                </c:pt>
                <c:pt idx="271">
                  <c:v>27.3</c:v>
                </c:pt>
                <c:pt idx="272">
                  <c:v>27.1</c:v>
                </c:pt>
                <c:pt idx="273">
                  <c:v>26.6</c:v>
                </c:pt>
                <c:pt idx="274">
                  <c:v>27.7</c:v>
                </c:pt>
                <c:pt idx="275">
                  <c:v>27.5</c:v>
                </c:pt>
                <c:pt idx="276">
                  <c:v>26.4</c:v>
                </c:pt>
                <c:pt idx="277">
                  <c:v>26.6</c:v>
                </c:pt>
                <c:pt idx="278">
                  <c:v>26.4</c:v>
                </c:pt>
                <c:pt idx="279">
                  <c:v>26.2</c:v>
                </c:pt>
                <c:pt idx="280">
                  <c:v>27.1</c:v>
                </c:pt>
                <c:pt idx="281">
                  <c:v>26.0</c:v>
                </c:pt>
                <c:pt idx="282">
                  <c:v>26.5</c:v>
                </c:pt>
                <c:pt idx="283">
                  <c:v>26.8</c:v>
                </c:pt>
                <c:pt idx="284">
                  <c:v>26.7</c:v>
                </c:pt>
                <c:pt idx="285">
                  <c:v>26.9</c:v>
                </c:pt>
                <c:pt idx="286">
                  <c:v>26.2</c:v>
                </c:pt>
                <c:pt idx="287">
                  <c:v>26.5</c:v>
                </c:pt>
                <c:pt idx="288">
                  <c:v>26.4</c:v>
                </c:pt>
                <c:pt idx="289">
                  <c:v>26.4</c:v>
                </c:pt>
                <c:pt idx="290">
                  <c:v>26.8</c:v>
                </c:pt>
                <c:pt idx="291">
                  <c:v>26.1</c:v>
                </c:pt>
                <c:pt idx="292">
                  <c:v>25.9</c:v>
                </c:pt>
                <c:pt idx="293">
                  <c:v>26.2</c:v>
                </c:pt>
                <c:pt idx="294">
                  <c:v>26.8</c:v>
                </c:pt>
                <c:pt idx="295">
                  <c:v>26.1</c:v>
                </c:pt>
                <c:pt idx="296">
                  <c:v>27.3</c:v>
                </c:pt>
                <c:pt idx="297">
                  <c:v>26.7</c:v>
                </c:pt>
                <c:pt idx="298">
                  <c:v>26.4</c:v>
                </c:pt>
                <c:pt idx="299">
                  <c:v>27.1</c:v>
                </c:pt>
                <c:pt idx="300">
                  <c:v>26.4</c:v>
                </c:pt>
                <c:pt idx="301">
                  <c:v>27.1</c:v>
                </c:pt>
                <c:pt idx="302">
                  <c:v>28.2</c:v>
                </c:pt>
                <c:pt idx="303">
                  <c:v>26.0</c:v>
                </c:pt>
                <c:pt idx="304">
                  <c:v>26.6</c:v>
                </c:pt>
                <c:pt idx="305">
                  <c:v>26.2</c:v>
                </c:pt>
                <c:pt idx="306">
                  <c:v>26.8</c:v>
                </c:pt>
                <c:pt idx="307">
                  <c:v>26.6</c:v>
                </c:pt>
                <c:pt idx="308">
                  <c:v>26.1</c:v>
                </c:pt>
                <c:pt idx="309">
                  <c:v>26.7</c:v>
                </c:pt>
                <c:pt idx="310">
                  <c:v>25.8</c:v>
                </c:pt>
                <c:pt idx="311">
                  <c:v>26.1</c:v>
                </c:pt>
                <c:pt idx="312">
                  <c:v>26.6</c:v>
                </c:pt>
                <c:pt idx="313">
                  <c:v>25.6</c:v>
                </c:pt>
                <c:pt idx="314">
                  <c:v>27.1</c:v>
                </c:pt>
                <c:pt idx="315">
                  <c:v>26.4</c:v>
                </c:pt>
                <c:pt idx="316">
                  <c:v>27.5</c:v>
                </c:pt>
                <c:pt idx="317">
                  <c:v>26.2</c:v>
                </c:pt>
                <c:pt idx="318">
                  <c:v>26.8</c:v>
                </c:pt>
                <c:pt idx="319">
                  <c:v>26.3</c:v>
                </c:pt>
                <c:pt idx="320">
                  <c:v>27.6</c:v>
                </c:pt>
                <c:pt idx="321">
                  <c:v>26.1</c:v>
                </c:pt>
                <c:pt idx="322">
                  <c:v>27.0</c:v>
                </c:pt>
                <c:pt idx="323">
                  <c:v>26.6</c:v>
                </c:pt>
                <c:pt idx="324">
                  <c:v>27.1</c:v>
                </c:pt>
                <c:pt idx="325">
                  <c:v>26.5</c:v>
                </c:pt>
                <c:pt idx="326">
                  <c:v>26.1</c:v>
                </c:pt>
                <c:pt idx="327">
                  <c:v>26.3</c:v>
                </c:pt>
                <c:pt idx="328">
                  <c:v>26.7</c:v>
                </c:pt>
                <c:pt idx="329">
                  <c:v>27.4</c:v>
                </c:pt>
                <c:pt idx="330">
                  <c:v>26.9</c:v>
                </c:pt>
                <c:pt idx="331">
                  <c:v>26.7</c:v>
                </c:pt>
                <c:pt idx="332">
                  <c:v>26.3</c:v>
                </c:pt>
                <c:pt idx="333">
                  <c:v>26.8</c:v>
                </c:pt>
                <c:pt idx="334">
                  <c:v>26.4</c:v>
                </c:pt>
                <c:pt idx="335">
                  <c:v>26.3</c:v>
                </c:pt>
                <c:pt idx="336">
                  <c:v>25.9</c:v>
                </c:pt>
                <c:pt idx="337">
                  <c:v>26.3</c:v>
                </c:pt>
                <c:pt idx="338">
                  <c:v>26.2</c:v>
                </c:pt>
                <c:pt idx="339">
                  <c:v>26.5</c:v>
                </c:pt>
                <c:pt idx="340">
                  <c:v>26.1</c:v>
                </c:pt>
                <c:pt idx="341">
                  <c:v>26.8</c:v>
                </c:pt>
                <c:pt idx="342">
                  <c:v>26.5</c:v>
                </c:pt>
                <c:pt idx="343">
                  <c:v>26.6</c:v>
                </c:pt>
                <c:pt idx="344">
                  <c:v>25.8</c:v>
                </c:pt>
                <c:pt idx="345">
                  <c:v>26.4</c:v>
                </c:pt>
                <c:pt idx="346">
                  <c:v>25.8</c:v>
                </c:pt>
                <c:pt idx="347">
                  <c:v>26.0</c:v>
                </c:pt>
                <c:pt idx="348">
                  <c:v>27.3</c:v>
                </c:pt>
                <c:pt idx="349">
                  <c:v>26.1</c:v>
                </c:pt>
                <c:pt idx="350">
                  <c:v>26.5</c:v>
                </c:pt>
                <c:pt idx="351">
                  <c:v>26.0</c:v>
                </c:pt>
                <c:pt idx="352">
                  <c:v>26.8</c:v>
                </c:pt>
                <c:pt idx="353">
                  <c:v>26.0</c:v>
                </c:pt>
                <c:pt idx="354">
                  <c:v>26.0</c:v>
                </c:pt>
                <c:pt idx="355">
                  <c:v>26.1</c:v>
                </c:pt>
                <c:pt idx="356">
                  <c:v>27.0</c:v>
                </c:pt>
                <c:pt idx="357">
                  <c:v>25.7</c:v>
                </c:pt>
                <c:pt idx="358">
                  <c:v>25.7</c:v>
                </c:pt>
                <c:pt idx="359">
                  <c:v>26.7</c:v>
                </c:pt>
                <c:pt idx="360">
                  <c:v>26.0</c:v>
                </c:pt>
                <c:pt idx="361">
                  <c:v>27.2</c:v>
                </c:pt>
                <c:pt idx="362">
                  <c:v>26.3</c:v>
                </c:pt>
                <c:pt idx="363">
                  <c:v>26.0</c:v>
                </c:pt>
                <c:pt idx="364">
                  <c:v>26.5</c:v>
                </c:pt>
                <c:pt idx="365">
                  <c:v>26.0</c:v>
                </c:pt>
                <c:pt idx="366">
                  <c:v>27.5</c:v>
                </c:pt>
                <c:pt idx="367">
                  <c:v>25.9</c:v>
                </c:pt>
                <c:pt idx="368">
                  <c:v>26.4</c:v>
                </c:pt>
                <c:pt idx="369">
                  <c:v>26.9</c:v>
                </c:pt>
                <c:pt idx="370">
                  <c:v>25.9</c:v>
                </c:pt>
                <c:pt idx="371">
                  <c:v>26.7</c:v>
                </c:pt>
                <c:pt idx="372">
                  <c:v>26.3</c:v>
                </c:pt>
                <c:pt idx="373">
                  <c:v>25.7</c:v>
                </c:pt>
                <c:pt idx="374">
                  <c:v>25.9</c:v>
                </c:pt>
                <c:pt idx="375">
                  <c:v>26.5</c:v>
                </c:pt>
                <c:pt idx="376">
                  <c:v>26.9</c:v>
                </c:pt>
                <c:pt idx="377">
                  <c:v>25.9</c:v>
                </c:pt>
                <c:pt idx="378">
                  <c:v>25.9</c:v>
                </c:pt>
                <c:pt idx="379">
                  <c:v>27.0</c:v>
                </c:pt>
                <c:pt idx="380">
                  <c:v>26.2</c:v>
                </c:pt>
                <c:pt idx="381">
                  <c:v>25.9</c:v>
                </c:pt>
                <c:pt idx="382">
                  <c:v>25.6</c:v>
                </c:pt>
                <c:pt idx="383">
                  <c:v>25.8</c:v>
                </c:pt>
                <c:pt idx="384">
                  <c:v>26.1</c:v>
                </c:pt>
                <c:pt idx="385">
                  <c:v>26.3</c:v>
                </c:pt>
                <c:pt idx="386">
                  <c:v>25.1</c:v>
                </c:pt>
                <c:pt idx="387">
                  <c:v>26.9</c:v>
                </c:pt>
                <c:pt idx="388">
                  <c:v>25.3</c:v>
                </c:pt>
                <c:pt idx="389">
                  <c:v>25.8</c:v>
                </c:pt>
                <c:pt idx="390">
                  <c:v>25.8</c:v>
                </c:pt>
                <c:pt idx="391">
                  <c:v>25.0</c:v>
                </c:pt>
                <c:pt idx="392">
                  <c:v>27.1</c:v>
                </c:pt>
                <c:pt idx="393">
                  <c:v>25.3</c:v>
                </c:pt>
                <c:pt idx="394">
                  <c:v>26.0</c:v>
                </c:pt>
                <c:pt idx="395">
                  <c:v>24.9</c:v>
                </c:pt>
                <c:pt idx="396">
                  <c:v>26.3</c:v>
                </c:pt>
                <c:pt idx="397">
                  <c:v>26.4</c:v>
                </c:pt>
                <c:pt idx="398">
                  <c:v>25.4</c:v>
                </c:pt>
                <c:pt idx="399">
                  <c:v>24.9</c:v>
                </c:pt>
                <c:pt idx="400">
                  <c:v>25.6</c:v>
                </c:pt>
                <c:pt idx="401">
                  <c:v>26.3</c:v>
                </c:pt>
                <c:pt idx="402">
                  <c:v>25.5</c:v>
                </c:pt>
                <c:pt idx="403">
                  <c:v>25.7</c:v>
                </c:pt>
                <c:pt idx="404">
                  <c:v>25.5</c:v>
                </c:pt>
                <c:pt idx="405">
                  <c:v>25.7</c:v>
                </c:pt>
                <c:pt idx="406">
                  <c:v>25.4</c:v>
                </c:pt>
                <c:pt idx="407">
                  <c:v>25.7</c:v>
                </c:pt>
                <c:pt idx="408">
                  <c:v>26.0</c:v>
                </c:pt>
                <c:pt idx="409">
                  <c:v>25.3</c:v>
                </c:pt>
                <c:pt idx="410">
                  <c:v>25.5</c:v>
                </c:pt>
                <c:pt idx="411">
                  <c:v>25.9</c:v>
                </c:pt>
                <c:pt idx="412">
                  <c:v>25.6</c:v>
                </c:pt>
                <c:pt idx="413">
                  <c:v>25.7</c:v>
                </c:pt>
                <c:pt idx="414">
                  <c:v>26.2</c:v>
                </c:pt>
                <c:pt idx="415">
                  <c:v>24.9</c:v>
                </c:pt>
                <c:pt idx="416">
                  <c:v>26.2</c:v>
                </c:pt>
                <c:pt idx="417">
                  <c:v>25.7</c:v>
                </c:pt>
                <c:pt idx="418">
                  <c:v>26.0</c:v>
                </c:pt>
                <c:pt idx="419">
                  <c:v>25.8</c:v>
                </c:pt>
                <c:pt idx="420">
                  <c:v>25.1</c:v>
                </c:pt>
                <c:pt idx="421">
                  <c:v>25.3</c:v>
                </c:pt>
                <c:pt idx="422">
                  <c:v>24.9</c:v>
                </c:pt>
                <c:pt idx="423">
                  <c:v>26.6</c:v>
                </c:pt>
                <c:pt idx="424">
                  <c:v>25.6</c:v>
                </c:pt>
                <c:pt idx="425">
                  <c:v>25.7</c:v>
                </c:pt>
                <c:pt idx="426">
                  <c:v>25.6</c:v>
                </c:pt>
                <c:pt idx="427">
                  <c:v>25.4</c:v>
                </c:pt>
                <c:pt idx="428">
                  <c:v>25.1</c:v>
                </c:pt>
                <c:pt idx="429">
                  <c:v>26.6</c:v>
                </c:pt>
                <c:pt idx="430">
                  <c:v>25.8</c:v>
                </c:pt>
                <c:pt idx="431">
                  <c:v>25.5</c:v>
                </c:pt>
                <c:pt idx="432">
                  <c:v>25.5</c:v>
                </c:pt>
                <c:pt idx="433">
                  <c:v>25.6</c:v>
                </c:pt>
                <c:pt idx="434">
                  <c:v>24.7</c:v>
                </c:pt>
                <c:pt idx="435">
                  <c:v>26.0</c:v>
                </c:pt>
                <c:pt idx="436">
                  <c:v>25.6</c:v>
                </c:pt>
                <c:pt idx="437">
                  <c:v>24.5</c:v>
                </c:pt>
                <c:pt idx="438">
                  <c:v>25.7</c:v>
                </c:pt>
                <c:pt idx="439">
                  <c:v>25.8</c:v>
                </c:pt>
                <c:pt idx="440">
                  <c:v>25.6</c:v>
                </c:pt>
                <c:pt idx="441">
                  <c:v>25.0</c:v>
                </c:pt>
                <c:pt idx="442">
                  <c:v>25.6</c:v>
                </c:pt>
                <c:pt idx="443">
                  <c:v>25.3</c:v>
                </c:pt>
                <c:pt idx="444">
                  <c:v>26.7</c:v>
                </c:pt>
                <c:pt idx="445">
                  <c:v>25.8</c:v>
                </c:pt>
                <c:pt idx="446">
                  <c:v>26.0</c:v>
                </c:pt>
                <c:pt idx="447">
                  <c:v>24.4</c:v>
                </c:pt>
                <c:pt idx="448">
                  <c:v>25.1</c:v>
                </c:pt>
                <c:pt idx="449">
                  <c:v>24.9</c:v>
                </c:pt>
                <c:pt idx="450">
                  <c:v>24.6</c:v>
                </c:pt>
                <c:pt idx="451">
                  <c:v>26.0</c:v>
                </c:pt>
                <c:pt idx="452">
                  <c:v>26.0</c:v>
                </c:pt>
                <c:pt idx="453">
                  <c:v>26.0</c:v>
                </c:pt>
                <c:pt idx="454">
                  <c:v>24.4</c:v>
                </c:pt>
                <c:pt idx="455">
                  <c:v>25.7</c:v>
                </c:pt>
                <c:pt idx="456">
                  <c:v>25.4</c:v>
                </c:pt>
                <c:pt idx="457">
                  <c:v>25.6</c:v>
                </c:pt>
                <c:pt idx="458">
                  <c:v>25.3</c:v>
                </c:pt>
                <c:pt idx="459">
                  <c:v>25.4</c:v>
                </c:pt>
                <c:pt idx="460">
                  <c:v>24.8</c:v>
                </c:pt>
                <c:pt idx="461">
                  <c:v>25.5</c:v>
                </c:pt>
                <c:pt idx="462">
                  <c:v>25.0</c:v>
                </c:pt>
                <c:pt idx="463">
                  <c:v>25.4</c:v>
                </c:pt>
                <c:pt idx="464">
                  <c:v>25.2</c:v>
                </c:pt>
                <c:pt idx="465">
                  <c:v>25.7</c:v>
                </c:pt>
                <c:pt idx="466">
                  <c:v>25.2</c:v>
                </c:pt>
                <c:pt idx="467">
                  <c:v>25.4</c:v>
                </c:pt>
                <c:pt idx="468">
                  <c:v>25.3</c:v>
                </c:pt>
                <c:pt idx="469">
                  <c:v>26.3</c:v>
                </c:pt>
                <c:pt idx="470">
                  <c:v>25.0</c:v>
                </c:pt>
                <c:pt idx="471">
                  <c:v>26.0</c:v>
                </c:pt>
                <c:pt idx="472">
                  <c:v>25.0</c:v>
                </c:pt>
                <c:pt idx="473">
                  <c:v>25.5</c:v>
                </c:pt>
                <c:pt idx="474">
                  <c:v>25.9</c:v>
                </c:pt>
                <c:pt idx="475">
                  <c:v>25.3</c:v>
                </c:pt>
                <c:pt idx="476">
                  <c:v>25.2</c:v>
                </c:pt>
                <c:pt idx="477">
                  <c:v>26.8</c:v>
                </c:pt>
                <c:pt idx="478">
                  <c:v>25.8</c:v>
                </c:pt>
                <c:pt idx="479">
                  <c:v>25.1</c:v>
                </c:pt>
                <c:pt idx="480">
                  <c:v>25.1</c:v>
                </c:pt>
                <c:pt idx="481">
                  <c:v>25.6</c:v>
                </c:pt>
                <c:pt idx="482">
                  <c:v>25.0</c:v>
                </c:pt>
                <c:pt idx="483">
                  <c:v>25.3</c:v>
                </c:pt>
                <c:pt idx="484">
                  <c:v>25.3</c:v>
                </c:pt>
                <c:pt idx="485">
                  <c:v>25.6</c:v>
                </c:pt>
                <c:pt idx="486">
                  <c:v>24.8</c:v>
                </c:pt>
                <c:pt idx="487">
                  <c:v>26.0</c:v>
                </c:pt>
                <c:pt idx="488">
                  <c:v>25.9</c:v>
                </c:pt>
                <c:pt idx="489">
                  <c:v>25.7</c:v>
                </c:pt>
                <c:pt idx="490">
                  <c:v>25.2</c:v>
                </c:pt>
                <c:pt idx="491">
                  <c:v>24.1</c:v>
                </c:pt>
                <c:pt idx="492">
                  <c:v>25.1</c:v>
                </c:pt>
                <c:pt idx="493">
                  <c:v>25.9</c:v>
                </c:pt>
                <c:pt idx="494">
                  <c:v>25.0</c:v>
                </c:pt>
                <c:pt idx="495">
                  <c:v>25.2</c:v>
                </c:pt>
                <c:pt idx="496">
                  <c:v>25.2</c:v>
                </c:pt>
                <c:pt idx="497">
                  <c:v>26.4</c:v>
                </c:pt>
                <c:pt idx="498">
                  <c:v>25.0</c:v>
                </c:pt>
                <c:pt idx="499">
                  <c:v>24.8</c:v>
                </c:pt>
                <c:pt idx="500">
                  <c:v>25.3</c:v>
                </c:pt>
                <c:pt idx="501">
                  <c:v>25.4</c:v>
                </c:pt>
                <c:pt idx="502">
                  <c:v>24.8</c:v>
                </c:pt>
                <c:pt idx="503">
                  <c:v>25.6</c:v>
                </c:pt>
                <c:pt idx="504">
                  <c:v>24.7</c:v>
                </c:pt>
                <c:pt idx="505">
                  <c:v>25.0</c:v>
                </c:pt>
                <c:pt idx="506">
                  <c:v>25.4</c:v>
                </c:pt>
                <c:pt idx="507">
                  <c:v>24.8</c:v>
                </c:pt>
                <c:pt idx="508">
                  <c:v>25.1</c:v>
                </c:pt>
                <c:pt idx="509">
                  <c:v>24.9</c:v>
                </c:pt>
                <c:pt idx="510">
                  <c:v>26.3</c:v>
                </c:pt>
                <c:pt idx="511">
                  <c:v>25.2</c:v>
                </c:pt>
                <c:pt idx="512">
                  <c:v>25.8</c:v>
                </c:pt>
                <c:pt idx="513">
                  <c:v>25.0</c:v>
                </c:pt>
                <c:pt idx="514">
                  <c:v>24.8</c:v>
                </c:pt>
                <c:pt idx="515">
                  <c:v>25.1</c:v>
                </c:pt>
                <c:pt idx="516">
                  <c:v>25.7</c:v>
                </c:pt>
                <c:pt idx="517">
                  <c:v>25.2</c:v>
                </c:pt>
                <c:pt idx="518">
                  <c:v>25.0</c:v>
                </c:pt>
                <c:pt idx="519">
                  <c:v>25.3</c:v>
                </c:pt>
                <c:pt idx="520">
                  <c:v>26.1</c:v>
                </c:pt>
                <c:pt idx="521">
                  <c:v>24.9</c:v>
                </c:pt>
                <c:pt idx="522">
                  <c:v>25.3</c:v>
                </c:pt>
                <c:pt idx="523">
                  <c:v>24.9</c:v>
                </c:pt>
                <c:pt idx="524">
                  <c:v>25.4</c:v>
                </c:pt>
                <c:pt idx="525">
                  <c:v>24.8</c:v>
                </c:pt>
                <c:pt idx="526">
                  <c:v>25.0</c:v>
                </c:pt>
                <c:pt idx="527">
                  <c:v>24.3</c:v>
                </c:pt>
                <c:pt idx="528">
                  <c:v>25.5</c:v>
                </c:pt>
                <c:pt idx="529">
                  <c:v>25.4</c:v>
                </c:pt>
                <c:pt idx="530">
                  <c:v>25.1</c:v>
                </c:pt>
                <c:pt idx="531">
                  <c:v>24.6</c:v>
                </c:pt>
                <c:pt idx="532">
                  <c:v>25.0</c:v>
                </c:pt>
                <c:pt idx="533">
                  <c:v>24.8</c:v>
                </c:pt>
                <c:pt idx="534">
                  <c:v>24.9</c:v>
                </c:pt>
                <c:pt idx="535">
                  <c:v>25.1</c:v>
                </c:pt>
                <c:pt idx="536">
                  <c:v>25.8</c:v>
                </c:pt>
                <c:pt idx="537">
                  <c:v>24.9</c:v>
                </c:pt>
                <c:pt idx="538">
                  <c:v>25.6</c:v>
                </c:pt>
                <c:pt idx="539">
                  <c:v>25.5</c:v>
                </c:pt>
                <c:pt idx="540">
                  <c:v>24.5</c:v>
                </c:pt>
                <c:pt idx="541">
                  <c:v>25.4</c:v>
                </c:pt>
                <c:pt idx="542">
                  <c:v>24.8</c:v>
                </c:pt>
                <c:pt idx="543">
                  <c:v>25.4</c:v>
                </c:pt>
                <c:pt idx="544">
                  <c:v>24.5</c:v>
                </c:pt>
                <c:pt idx="545">
                  <c:v>25.3</c:v>
                </c:pt>
                <c:pt idx="546">
                  <c:v>25.9</c:v>
                </c:pt>
                <c:pt idx="547">
                  <c:v>24.9</c:v>
                </c:pt>
                <c:pt idx="548">
                  <c:v>25.2</c:v>
                </c:pt>
                <c:pt idx="549">
                  <c:v>25.0</c:v>
                </c:pt>
                <c:pt idx="550">
                  <c:v>25.7</c:v>
                </c:pt>
                <c:pt idx="551">
                  <c:v>25.9</c:v>
                </c:pt>
                <c:pt idx="552">
                  <c:v>25.1</c:v>
                </c:pt>
                <c:pt idx="553">
                  <c:v>24.9</c:v>
                </c:pt>
                <c:pt idx="554">
                  <c:v>25.0</c:v>
                </c:pt>
                <c:pt idx="555">
                  <c:v>24.8</c:v>
                </c:pt>
                <c:pt idx="556">
                  <c:v>24.9</c:v>
                </c:pt>
                <c:pt idx="557">
                  <c:v>25.0</c:v>
                </c:pt>
                <c:pt idx="558">
                  <c:v>24.0</c:v>
                </c:pt>
                <c:pt idx="559">
                  <c:v>24.7</c:v>
                </c:pt>
                <c:pt idx="560">
                  <c:v>24.7</c:v>
                </c:pt>
                <c:pt idx="561">
                  <c:v>25.6</c:v>
                </c:pt>
                <c:pt idx="562">
                  <c:v>25.0</c:v>
                </c:pt>
                <c:pt idx="563">
                  <c:v>25.5</c:v>
                </c:pt>
                <c:pt idx="564">
                  <c:v>25.4</c:v>
                </c:pt>
                <c:pt idx="565">
                  <c:v>25.0</c:v>
                </c:pt>
                <c:pt idx="566">
                  <c:v>25.1</c:v>
                </c:pt>
                <c:pt idx="567">
                  <c:v>25.3</c:v>
                </c:pt>
                <c:pt idx="568">
                  <c:v>25.9</c:v>
                </c:pt>
                <c:pt idx="569">
                  <c:v>25.3</c:v>
                </c:pt>
                <c:pt idx="570">
                  <c:v>25.1</c:v>
                </c:pt>
                <c:pt idx="571">
                  <c:v>24.7</c:v>
                </c:pt>
                <c:pt idx="572">
                  <c:v>24.5</c:v>
                </c:pt>
                <c:pt idx="573">
                  <c:v>24.3</c:v>
                </c:pt>
                <c:pt idx="574">
                  <c:v>23.9</c:v>
                </c:pt>
                <c:pt idx="575">
                  <c:v>24.1</c:v>
                </c:pt>
                <c:pt idx="576">
                  <c:v>24.7</c:v>
                </c:pt>
                <c:pt idx="577">
                  <c:v>25.6</c:v>
                </c:pt>
                <c:pt idx="578">
                  <c:v>24.8</c:v>
                </c:pt>
                <c:pt idx="579">
                  <c:v>24.7</c:v>
                </c:pt>
                <c:pt idx="580">
                  <c:v>24.2</c:v>
                </c:pt>
                <c:pt idx="581">
                  <c:v>24.3</c:v>
                </c:pt>
                <c:pt idx="582">
                  <c:v>24.9</c:v>
                </c:pt>
                <c:pt idx="583">
                  <c:v>24.4</c:v>
                </c:pt>
                <c:pt idx="584">
                  <c:v>25.2</c:v>
                </c:pt>
                <c:pt idx="585">
                  <c:v>25.2</c:v>
                </c:pt>
                <c:pt idx="586">
                  <c:v>24.7</c:v>
                </c:pt>
                <c:pt idx="587">
                  <c:v>24.5</c:v>
                </c:pt>
                <c:pt idx="588">
                  <c:v>24.2</c:v>
                </c:pt>
                <c:pt idx="589">
                  <c:v>24.1</c:v>
                </c:pt>
                <c:pt idx="590">
                  <c:v>25.3</c:v>
                </c:pt>
                <c:pt idx="591">
                  <c:v>24.8</c:v>
                </c:pt>
                <c:pt idx="592">
                  <c:v>25.0</c:v>
                </c:pt>
                <c:pt idx="593">
                  <c:v>25.2</c:v>
                </c:pt>
                <c:pt idx="594">
                  <c:v>25.2</c:v>
                </c:pt>
                <c:pt idx="595">
                  <c:v>25.0</c:v>
                </c:pt>
                <c:pt idx="596">
                  <c:v>24.7</c:v>
                </c:pt>
                <c:pt idx="597">
                  <c:v>25.3</c:v>
                </c:pt>
                <c:pt idx="598">
                  <c:v>24.0</c:v>
                </c:pt>
                <c:pt idx="599">
                  <c:v>24.0</c:v>
                </c:pt>
                <c:pt idx="600">
                  <c:v>24.7</c:v>
                </c:pt>
                <c:pt idx="601">
                  <c:v>25.3</c:v>
                </c:pt>
                <c:pt idx="602">
                  <c:v>23.7</c:v>
                </c:pt>
                <c:pt idx="603">
                  <c:v>24.2</c:v>
                </c:pt>
                <c:pt idx="604">
                  <c:v>23.9</c:v>
                </c:pt>
                <c:pt idx="605">
                  <c:v>24.0</c:v>
                </c:pt>
                <c:pt idx="606">
                  <c:v>24.7</c:v>
                </c:pt>
                <c:pt idx="607">
                  <c:v>24.7</c:v>
                </c:pt>
                <c:pt idx="608">
                  <c:v>24.5</c:v>
                </c:pt>
                <c:pt idx="609">
                  <c:v>25.1</c:v>
                </c:pt>
                <c:pt idx="610">
                  <c:v>24.1</c:v>
                </c:pt>
                <c:pt idx="611">
                  <c:v>24.7</c:v>
                </c:pt>
                <c:pt idx="612">
                  <c:v>24.5</c:v>
                </c:pt>
                <c:pt idx="613">
                  <c:v>24.8</c:v>
                </c:pt>
                <c:pt idx="614">
                  <c:v>25.9</c:v>
                </c:pt>
                <c:pt idx="615">
                  <c:v>25.2</c:v>
                </c:pt>
                <c:pt idx="616">
                  <c:v>24.6</c:v>
                </c:pt>
                <c:pt idx="617">
                  <c:v>25.5</c:v>
                </c:pt>
                <c:pt idx="618">
                  <c:v>24.5</c:v>
                </c:pt>
                <c:pt idx="619">
                  <c:v>24.6</c:v>
                </c:pt>
                <c:pt idx="620">
                  <c:v>24.6</c:v>
                </c:pt>
                <c:pt idx="621">
                  <c:v>24.2</c:v>
                </c:pt>
                <c:pt idx="622">
                  <c:v>25.6</c:v>
                </c:pt>
                <c:pt idx="623">
                  <c:v>24.7</c:v>
                </c:pt>
                <c:pt idx="624">
                  <c:v>24.3</c:v>
                </c:pt>
                <c:pt idx="625">
                  <c:v>24.7</c:v>
                </c:pt>
                <c:pt idx="626">
                  <c:v>24.9</c:v>
                </c:pt>
                <c:pt idx="627">
                  <c:v>24.3</c:v>
                </c:pt>
                <c:pt idx="628">
                  <c:v>24.3</c:v>
                </c:pt>
                <c:pt idx="629">
                  <c:v>24.2</c:v>
                </c:pt>
                <c:pt idx="630">
                  <c:v>24.4</c:v>
                </c:pt>
                <c:pt idx="631">
                  <c:v>24.4</c:v>
                </c:pt>
                <c:pt idx="632">
                  <c:v>24.7</c:v>
                </c:pt>
                <c:pt idx="633">
                  <c:v>24.3</c:v>
                </c:pt>
                <c:pt idx="634">
                  <c:v>24.7</c:v>
                </c:pt>
                <c:pt idx="635">
                  <c:v>25.6</c:v>
                </c:pt>
                <c:pt idx="636">
                  <c:v>24.2</c:v>
                </c:pt>
                <c:pt idx="637">
                  <c:v>24.4</c:v>
                </c:pt>
                <c:pt idx="638">
                  <c:v>24.6</c:v>
                </c:pt>
                <c:pt idx="639">
                  <c:v>24.0</c:v>
                </c:pt>
                <c:pt idx="640">
                  <c:v>24.9</c:v>
                </c:pt>
                <c:pt idx="641">
                  <c:v>24.4</c:v>
                </c:pt>
                <c:pt idx="642">
                  <c:v>24.5</c:v>
                </c:pt>
                <c:pt idx="643">
                  <c:v>24.6</c:v>
                </c:pt>
                <c:pt idx="644">
                  <c:v>24.6</c:v>
                </c:pt>
                <c:pt idx="645">
                  <c:v>25.5</c:v>
                </c:pt>
                <c:pt idx="646">
                  <c:v>26.1</c:v>
                </c:pt>
                <c:pt idx="647">
                  <c:v>24.9</c:v>
                </c:pt>
                <c:pt idx="648">
                  <c:v>24.7</c:v>
                </c:pt>
                <c:pt idx="649">
                  <c:v>24.8</c:v>
                </c:pt>
                <c:pt idx="650">
                  <c:v>23.9</c:v>
                </c:pt>
                <c:pt idx="651">
                  <c:v>24.3</c:v>
                </c:pt>
                <c:pt idx="652">
                  <c:v>24.1</c:v>
                </c:pt>
                <c:pt idx="653">
                  <c:v>24.5</c:v>
                </c:pt>
                <c:pt idx="654">
                  <c:v>24.5</c:v>
                </c:pt>
                <c:pt idx="655">
                  <c:v>24.5</c:v>
                </c:pt>
                <c:pt idx="656">
                  <c:v>24.8</c:v>
                </c:pt>
                <c:pt idx="657">
                  <c:v>23.8</c:v>
                </c:pt>
                <c:pt idx="658">
                  <c:v>24.2</c:v>
                </c:pt>
                <c:pt idx="659">
                  <c:v>24.3</c:v>
                </c:pt>
                <c:pt idx="660">
                  <c:v>25.1</c:v>
                </c:pt>
                <c:pt idx="661">
                  <c:v>24.1</c:v>
                </c:pt>
                <c:pt idx="662">
                  <c:v>24.8</c:v>
                </c:pt>
                <c:pt idx="663">
                  <c:v>24.2</c:v>
                </c:pt>
                <c:pt idx="664">
                  <c:v>24.0</c:v>
                </c:pt>
                <c:pt idx="665">
                  <c:v>25.1</c:v>
                </c:pt>
                <c:pt idx="666">
                  <c:v>24.4</c:v>
                </c:pt>
                <c:pt idx="667">
                  <c:v>24.4</c:v>
                </c:pt>
                <c:pt idx="668">
                  <c:v>23.6</c:v>
                </c:pt>
                <c:pt idx="669">
                  <c:v>23.9</c:v>
                </c:pt>
                <c:pt idx="670">
                  <c:v>25.1</c:v>
                </c:pt>
                <c:pt idx="671">
                  <c:v>23.8</c:v>
                </c:pt>
                <c:pt idx="672">
                  <c:v>23.4</c:v>
                </c:pt>
                <c:pt idx="673">
                  <c:v>23.7</c:v>
                </c:pt>
                <c:pt idx="674">
                  <c:v>24.6</c:v>
                </c:pt>
                <c:pt idx="675">
                  <c:v>25.0</c:v>
                </c:pt>
                <c:pt idx="676">
                  <c:v>24.3</c:v>
                </c:pt>
                <c:pt idx="677">
                  <c:v>23.7</c:v>
                </c:pt>
                <c:pt idx="678">
                  <c:v>24.1</c:v>
                </c:pt>
                <c:pt idx="679">
                  <c:v>24.4</c:v>
                </c:pt>
                <c:pt idx="680">
                  <c:v>24.5</c:v>
                </c:pt>
                <c:pt idx="681">
                  <c:v>23.4</c:v>
                </c:pt>
                <c:pt idx="682">
                  <c:v>24.8</c:v>
                </c:pt>
                <c:pt idx="683">
                  <c:v>24.2</c:v>
                </c:pt>
                <c:pt idx="684">
                  <c:v>23.9</c:v>
                </c:pt>
                <c:pt idx="685">
                  <c:v>23.4</c:v>
                </c:pt>
                <c:pt idx="686">
                  <c:v>23.3</c:v>
                </c:pt>
                <c:pt idx="687">
                  <c:v>24.4</c:v>
                </c:pt>
                <c:pt idx="688">
                  <c:v>24.4</c:v>
                </c:pt>
                <c:pt idx="689">
                  <c:v>24.8</c:v>
                </c:pt>
                <c:pt idx="690">
                  <c:v>23.9</c:v>
                </c:pt>
                <c:pt idx="691">
                  <c:v>24.1</c:v>
                </c:pt>
                <c:pt idx="692">
                  <c:v>23.6</c:v>
                </c:pt>
                <c:pt idx="693">
                  <c:v>24.7</c:v>
                </c:pt>
                <c:pt idx="694">
                  <c:v>23.5</c:v>
                </c:pt>
                <c:pt idx="695">
                  <c:v>23.7</c:v>
                </c:pt>
                <c:pt idx="696">
                  <c:v>24.6</c:v>
                </c:pt>
                <c:pt idx="697">
                  <c:v>24.2</c:v>
                </c:pt>
                <c:pt idx="698">
                  <c:v>24.2</c:v>
                </c:pt>
                <c:pt idx="699">
                  <c:v>23.7</c:v>
                </c:pt>
                <c:pt idx="700">
                  <c:v>23.7</c:v>
                </c:pt>
                <c:pt idx="701">
                  <c:v>23.3</c:v>
                </c:pt>
                <c:pt idx="702">
                  <c:v>24.8</c:v>
                </c:pt>
                <c:pt idx="703">
                  <c:v>23.9</c:v>
                </c:pt>
                <c:pt idx="704">
                  <c:v>24.1</c:v>
                </c:pt>
                <c:pt idx="705">
                  <c:v>23.8</c:v>
                </c:pt>
                <c:pt idx="706">
                  <c:v>23.8</c:v>
                </c:pt>
                <c:pt idx="707">
                  <c:v>23.9</c:v>
                </c:pt>
                <c:pt idx="708">
                  <c:v>23.6</c:v>
                </c:pt>
                <c:pt idx="709">
                  <c:v>23.9</c:v>
                </c:pt>
                <c:pt idx="710">
                  <c:v>23.5</c:v>
                </c:pt>
                <c:pt idx="711">
                  <c:v>24.3</c:v>
                </c:pt>
                <c:pt idx="712">
                  <c:v>23.9</c:v>
                </c:pt>
                <c:pt idx="713">
                  <c:v>24.2</c:v>
                </c:pt>
                <c:pt idx="714">
                  <c:v>23.8</c:v>
                </c:pt>
                <c:pt idx="715">
                  <c:v>23.8</c:v>
                </c:pt>
                <c:pt idx="716">
                  <c:v>23.7</c:v>
                </c:pt>
                <c:pt idx="717">
                  <c:v>24.8</c:v>
                </c:pt>
                <c:pt idx="718">
                  <c:v>24.5</c:v>
                </c:pt>
                <c:pt idx="719">
                  <c:v>24.0</c:v>
                </c:pt>
                <c:pt idx="720">
                  <c:v>24.1</c:v>
                </c:pt>
                <c:pt idx="721">
                  <c:v>24.3</c:v>
                </c:pt>
                <c:pt idx="722">
                  <c:v>23.7</c:v>
                </c:pt>
                <c:pt idx="723">
                  <c:v>23.6</c:v>
                </c:pt>
                <c:pt idx="724">
                  <c:v>24.1</c:v>
                </c:pt>
                <c:pt idx="725">
                  <c:v>24.2</c:v>
                </c:pt>
                <c:pt idx="726">
                  <c:v>23.6</c:v>
                </c:pt>
                <c:pt idx="727">
                  <c:v>23.5</c:v>
                </c:pt>
                <c:pt idx="728">
                  <c:v>24.3</c:v>
                </c:pt>
                <c:pt idx="729">
                  <c:v>23.4</c:v>
                </c:pt>
                <c:pt idx="730">
                  <c:v>24.1</c:v>
                </c:pt>
                <c:pt idx="731">
                  <c:v>24.4</c:v>
                </c:pt>
                <c:pt idx="732">
                  <c:v>24.3</c:v>
                </c:pt>
                <c:pt idx="733">
                  <c:v>24.0</c:v>
                </c:pt>
                <c:pt idx="734">
                  <c:v>24.0</c:v>
                </c:pt>
                <c:pt idx="735">
                  <c:v>23.8</c:v>
                </c:pt>
                <c:pt idx="736">
                  <c:v>24.0</c:v>
                </c:pt>
                <c:pt idx="737">
                  <c:v>23.8</c:v>
                </c:pt>
                <c:pt idx="738">
                  <c:v>24.0</c:v>
                </c:pt>
                <c:pt idx="739">
                  <c:v>23.5</c:v>
                </c:pt>
                <c:pt idx="740">
                  <c:v>23.9</c:v>
                </c:pt>
                <c:pt idx="741">
                  <c:v>23.6</c:v>
                </c:pt>
                <c:pt idx="742">
                  <c:v>24.9</c:v>
                </c:pt>
                <c:pt idx="743">
                  <c:v>23.5</c:v>
                </c:pt>
                <c:pt idx="744">
                  <c:v>23.9</c:v>
                </c:pt>
                <c:pt idx="745">
                  <c:v>23.7</c:v>
                </c:pt>
                <c:pt idx="746">
                  <c:v>23.3</c:v>
                </c:pt>
                <c:pt idx="747">
                  <c:v>24.3</c:v>
                </c:pt>
                <c:pt idx="748">
                  <c:v>23.5</c:v>
                </c:pt>
                <c:pt idx="749">
                  <c:v>24.0</c:v>
                </c:pt>
                <c:pt idx="750">
                  <c:v>23.8</c:v>
                </c:pt>
                <c:pt idx="751">
                  <c:v>23.4</c:v>
                </c:pt>
                <c:pt idx="752">
                  <c:v>23.4</c:v>
                </c:pt>
                <c:pt idx="753">
                  <c:v>23.6</c:v>
                </c:pt>
                <c:pt idx="754">
                  <c:v>23.6</c:v>
                </c:pt>
                <c:pt idx="755">
                  <c:v>24.0</c:v>
                </c:pt>
                <c:pt idx="756">
                  <c:v>24.3</c:v>
                </c:pt>
                <c:pt idx="757">
                  <c:v>23.2</c:v>
                </c:pt>
                <c:pt idx="758">
                  <c:v>23.8</c:v>
                </c:pt>
                <c:pt idx="759">
                  <c:v>23.9</c:v>
                </c:pt>
                <c:pt idx="760">
                  <c:v>24.9</c:v>
                </c:pt>
                <c:pt idx="761">
                  <c:v>23.6</c:v>
                </c:pt>
                <c:pt idx="762">
                  <c:v>23.5</c:v>
                </c:pt>
                <c:pt idx="763">
                  <c:v>23.7</c:v>
                </c:pt>
                <c:pt idx="764">
                  <c:v>24.5</c:v>
                </c:pt>
                <c:pt idx="765">
                  <c:v>23.5</c:v>
                </c:pt>
                <c:pt idx="766">
                  <c:v>23.8</c:v>
                </c:pt>
                <c:pt idx="767">
                  <c:v>24.7</c:v>
                </c:pt>
                <c:pt idx="768">
                  <c:v>23.9</c:v>
                </c:pt>
                <c:pt idx="769">
                  <c:v>24.6</c:v>
                </c:pt>
                <c:pt idx="770">
                  <c:v>23.6</c:v>
                </c:pt>
                <c:pt idx="771">
                  <c:v>23.5</c:v>
                </c:pt>
                <c:pt idx="772">
                  <c:v>23.6</c:v>
                </c:pt>
                <c:pt idx="773">
                  <c:v>24.7</c:v>
                </c:pt>
                <c:pt idx="774">
                  <c:v>23.6</c:v>
                </c:pt>
                <c:pt idx="775">
                  <c:v>23.8</c:v>
                </c:pt>
                <c:pt idx="776">
                  <c:v>23.5</c:v>
                </c:pt>
                <c:pt idx="777">
                  <c:v>23.7</c:v>
                </c:pt>
                <c:pt idx="778">
                  <c:v>23.6</c:v>
                </c:pt>
                <c:pt idx="779">
                  <c:v>23.8</c:v>
                </c:pt>
                <c:pt idx="780">
                  <c:v>23.3</c:v>
                </c:pt>
                <c:pt idx="781">
                  <c:v>23.3</c:v>
                </c:pt>
                <c:pt idx="782">
                  <c:v>23.6</c:v>
                </c:pt>
                <c:pt idx="783">
                  <c:v>23.8</c:v>
                </c:pt>
                <c:pt idx="784">
                  <c:v>23.3</c:v>
                </c:pt>
                <c:pt idx="785">
                  <c:v>23.8</c:v>
                </c:pt>
                <c:pt idx="786">
                  <c:v>23.1</c:v>
                </c:pt>
                <c:pt idx="787">
                  <c:v>23.7</c:v>
                </c:pt>
                <c:pt idx="788">
                  <c:v>23.9</c:v>
                </c:pt>
                <c:pt idx="789">
                  <c:v>23.7</c:v>
                </c:pt>
                <c:pt idx="790">
                  <c:v>23.4</c:v>
                </c:pt>
                <c:pt idx="791">
                  <c:v>24.0</c:v>
                </c:pt>
                <c:pt idx="792">
                  <c:v>24.3</c:v>
                </c:pt>
                <c:pt idx="793">
                  <c:v>24.1</c:v>
                </c:pt>
                <c:pt idx="794">
                  <c:v>23.6</c:v>
                </c:pt>
                <c:pt idx="795">
                  <c:v>23.4</c:v>
                </c:pt>
                <c:pt idx="796">
                  <c:v>23.9</c:v>
                </c:pt>
                <c:pt idx="797">
                  <c:v>23.5</c:v>
                </c:pt>
                <c:pt idx="798">
                  <c:v>24.1</c:v>
                </c:pt>
                <c:pt idx="799">
                  <c:v>22.9</c:v>
                </c:pt>
                <c:pt idx="800">
                  <c:v>23.2</c:v>
                </c:pt>
                <c:pt idx="801">
                  <c:v>24.2</c:v>
                </c:pt>
                <c:pt idx="802">
                  <c:v>23.3</c:v>
                </c:pt>
                <c:pt idx="803">
                  <c:v>23.9</c:v>
                </c:pt>
                <c:pt idx="804">
                  <c:v>23.6</c:v>
                </c:pt>
                <c:pt idx="805">
                  <c:v>23.6</c:v>
                </c:pt>
                <c:pt idx="806">
                  <c:v>23.2</c:v>
                </c:pt>
                <c:pt idx="807">
                  <c:v>23.5</c:v>
                </c:pt>
                <c:pt idx="808">
                  <c:v>24.4</c:v>
                </c:pt>
                <c:pt idx="809">
                  <c:v>23.6</c:v>
                </c:pt>
                <c:pt idx="810">
                  <c:v>23.6</c:v>
                </c:pt>
                <c:pt idx="811">
                  <c:v>23.5</c:v>
                </c:pt>
                <c:pt idx="812">
                  <c:v>23.4</c:v>
                </c:pt>
                <c:pt idx="813">
                  <c:v>23.3</c:v>
                </c:pt>
                <c:pt idx="814">
                  <c:v>24.0</c:v>
                </c:pt>
                <c:pt idx="815">
                  <c:v>24.0</c:v>
                </c:pt>
                <c:pt idx="816">
                  <c:v>23.3</c:v>
                </c:pt>
                <c:pt idx="817">
                  <c:v>23.6</c:v>
                </c:pt>
                <c:pt idx="818">
                  <c:v>23.8</c:v>
                </c:pt>
                <c:pt idx="819">
                  <c:v>23.3</c:v>
                </c:pt>
                <c:pt idx="820">
                  <c:v>23.2</c:v>
                </c:pt>
                <c:pt idx="821">
                  <c:v>23.2</c:v>
                </c:pt>
                <c:pt idx="822">
                  <c:v>23.4</c:v>
                </c:pt>
                <c:pt idx="823">
                  <c:v>22.8</c:v>
                </c:pt>
                <c:pt idx="824">
                  <c:v>22.4</c:v>
                </c:pt>
                <c:pt idx="825">
                  <c:v>23.9</c:v>
                </c:pt>
                <c:pt idx="826">
                  <c:v>23.6</c:v>
                </c:pt>
                <c:pt idx="827">
                  <c:v>23.6</c:v>
                </c:pt>
                <c:pt idx="828">
                  <c:v>23.2</c:v>
                </c:pt>
                <c:pt idx="829">
                  <c:v>23.2</c:v>
                </c:pt>
                <c:pt idx="830">
                  <c:v>23.9</c:v>
                </c:pt>
                <c:pt idx="831">
                  <c:v>23.5</c:v>
                </c:pt>
                <c:pt idx="832">
                  <c:v>23.0</c:v>
                </c:pt>
                <c:pt idx="833">
                  <c:v>23.3</c:v>
                </c:pt>
                <c:pt idx="834">
                  <c:v>23.2</c:v>
                </c:pt>
                <c:pt idx="835">
                  <c:v>23.1</c:v>
                </c:pt>
                <c:pt idx="836">
                  <c:v>23.3</c:v>
                </c:pt>
                <c:pt idx="837">
                  <c:v>23.6</c:v>
                </c:pt>
                <c:pt idx="838">
                  <c:v>24.1</c:v>
                </c:pt>
                <c:pt idx="839">
                  <c:v>23.4</c:v>
                </c:pt>
                <c:pt idx="840">
                  <c:v>22.9</c:v>
                </c:pt>
                <c:pt idx="841">
                  <c:v>23.4</c:v>
                </c:pt>
                <c:pt idx="842">
                  <c:v>23.3</c:v>
                </c:pt>
                <c:pt idx="843">
                  <c:v>23.4</c:v>
                </c:pt>
                <c:pt idx="844">
                  <c:v>22.9</c:v>
                </c:pt>
                <c:pt idx="845">
                  <c:v>23.8</c:v>
                </c:pt>
                <c:pt idx="846">
                  <c:v>22.8</c:v>
                </c:pt>
                <c:pt idx="847">
                  <c:v>24.0</c:v>
                </c:pt>
                <c:pt idx="848">
                  <c:v>24.0</c:v>
                </c:pt>
                <c:pt idx="849">
                  <c:v>23.4</c:v>
                </c:pt>
                <c:pt idx="850">
                  <c:v>23.4</c:v>
                </c:pt>
                <c:pt idx="851">
                  <c:v>24.1</c:v>
                </c:pt>
                <c:pt idx="852">
                  <c:v>23.1</c:v>
                </c:pt>
                <c:pt idx="853">
                  <c:v>22.5</c:v>
                </c:pt>
                <c:pt idx="854">
                  <c:v>23.8</c:v>
                </c:pt>
                <c:pt idx="855">
                  <c:v>22.8</c:v>
                </c:pt>
                <c:pt idx="856">
                  <c:v>24.1</c:v>
                </c:pt>
                <c:pt idx="857">
                  <c:v>23.6</c:v>
                </c:pt>
                <c:pt idx="858">
                  <c:v>22.7</c:v>
                </c:pt>
                <c:pt idx="859">
                  <c:v>23.3</c:v>
                </c:pt>
                <c:pt idx="860">
                  <c:v>23.4</c:v>
                </c:pt>
                <c:pt idx="861">
                  <c:v>23.4</c:v>
                </c:pt>
                <c:pt idx="862">
                  <c:v>23.0</c:v>
                </c:pt>
                <c:pt idx="863">
                  <c:v>23.8</c:v>
                </c:pt>
                <c:pt idx="864">
                  <c:v>23.8</c:v>
                </c:pt>
                <c:pt idx="865">
                  <c:v>23.2</c:v>
                </c:pt>
                <c:pt idx="866">
                  <c:v>23.7</c:v>
                </c:pt>
                <c:pt idx="867">
                  <c:v>23.7</c:v>
                </c:pt>
                <c:pt idx="868">
                  <c:v>23.1</c:v>
                </c:pt>
                <c:pt idx="869">
                  <c:v>23.1</c:v>
                </c:pt>
                <c:pt idx="870">
                  <c:v>23.8</c:v>
                </c:pt>
                <c:pt idx="871">
                  <c:v>23.0</c:v>
                </c:pt>
                <c:pt idx="872">
                  <c:v>22.3</c:v>
                </c:pt>
                <c:pt idx="873">
                  <c:v>22.7</c:v>
                </c:pt>
                <c:pt idx="874">
                  <c:v>23.7</c:v>
                </c:pt>
                <c:pt idx="875">
                  <c:v>22.9</c:v>
                </c:pt>
                <c:pt idx="876">
                  <c:v>22.5</c:v>
                </c:pt>
                <c:pt idx="877">
                  <c:v>23.2</c:v>
                </c:pt>
                <c:pt idx="878">
                  <c:v>23.6</c:v>
                </c:pt>
                <c:pt idx="879">
                  <c:v>22.8</c:v>
                </c:pt>
                <c:pt idx="880">
                  <c:v>23.0</c:v>
                </c:pt>
                <c:pt idx="881">
                  <c:v>24.1</c:v>
                </c:pt>
                <c:pt idx="882">
                  <c:v>23.2</c:v>
                </c:pt>
                <c:pt idx="883">
                  <c:v>22.9</c:v>
                </c:pt>
                <c:pt idx="884">
                  <c:v>23.0</c:v>
                </c:pt>
                <c:pt idx="885">
                  <c:v>23.0</c:v>
                </c:pt>
                <c:pt idx="886">
                  <c:v>23.4</c:v>
                </c:pt>
                <c:pt idx="887">
                  <c:v>23.7</c:v>
                </c:pt>
                <c:pt idx="888">
                  <c:v>23.2</c:v>
                </c:pt>
                <c:pt idx="889">
                  <c:v>22.8</c:v>
                </c:pt>
                <c:pt idx="890">
                  <c:v>23.2</c:v>
                </c:pt>
                <c:pt idx="891">
                  <c:v>22.7</c:v>
                </c:pt>
                <c:pt idx="892">
                  <c:v>23.3</c:v>
                </c:pt>
                <c:pt idx="893">
                  <c:v>24.2</c:v>
                </c:pt>
                <c:pt idx="894">
                  <c:v>23.2</c:v>
                </c:pt>
                <c:pt idx="895">
                  <c:v>24.1</c:v>
                </c:pt>
                <c:pt idx="896">
                  <c:v>23.5</c:v>
                </c:pt>
                <c:pt idx="897">
                  <c:v>23.1</c:v>
                </c:pt>
                <c:pt idx="898">
                  <c:v>23.5</c:v>
                </c:pt>
                <c:pt idx="899">
                  <c:v>24.0</c:v>
                </c:pt>
                <c:pt idx="900">
                  <c:v>23.1</c:v>
                </c:pt>
                <c:pt idx="901">
                  <c:v>22.8</c:v>
                </c:pt>
                <c:pt idx="902">
                  <c:v>23.4</c:v>
                </c:pt>
                <c:pt idx="903">
                  <c:v>22.4</c:v>
                </c:pt>
                <c:pt idx="904">
                  <c:v>22.6</c:v>
                </c:pt>
                <c:pt idx="905">
                  <c:v>23.8</c:v>
                </c:pt>
                <c:pt idx="906">
                  <c:v>23.7</c:v>
                </c:pt>
                <c:pt idx="907">
                  <c:v>23.8</c:v>
                </c:pt>
                <c:pt idx="908">
                  <c:v>23.4</c:v>
                </c:pt>
                <c:pt idx="909">
                  <c:v>23.3</c:v>
                </c:pt>
                <c:pt idx="910">
                  <c:v>22.4</c:v>
                </c:pt>
                <c:pt idx="911">
                  <c:v>22.8</c:v>
                </c:pt>
                <c:pt idx="912">
                  <c:v>23.9</c:v>
                </c:pt>
                <c:pt idx="913">
                  <c:v>22.5</c:v>
                </c:pt>
                <c:pt idx="914">
                  <c:v>23.1</c:v>
                </c:pt>
                <c:pt idx="915">
                  <c:v>23.4</c:v>
                </c:pt>
                <c:pt idx="916">
                  <c:v>23.2</c:v>
                </c:pt>
                <c:pt idx="917">
                  <c:v>22.6</c:v>
                </c:pt>
                <c:pt idx="918">
                  <c:v>23.5</c:v>
                </c:pt>
                <c:pt idx="919">
                  <c:v>24.0</c:v>
                </c:pt>
                <c:pt idx="920">
                  <c:v>23.6</c:v>
                </c:pt>
                <c:pt idx="921">
                  <c:v>23.0</c:v>
                </c:pt>
                <c:pt idx="922">
                  <c:v>23.3</c:v>
                </c:pt>
                <c:pt idx="923">
                  <c:v>23.2</c:v>
                </c:pt>
                <c:pt idx="924">
                  <c:v>23.1</c:v>
                </c:pt>
                <c:pt idx="925">
                  <c:v>22.8</c:v>
                </c:pt>
                <c:pt idx="926">
                  <c:v>23.7</c:v>
                </c:pt>
                <c:pt idx="927">
                  <c:v>23.0</c:v>
                </c:pt>
                <c:pt idx="928">
                  <c:v>23.3</c:v>
                </c:pt>
                <c:pt idx="929">
                  <c:v>22.9</c:v>
                </c:pt>
                <c:pt idx="930">
                  <c:v>23.2</c:v>
                </c:pt>
                <c:pt idx="931">
                  <c:v>23.3</c:v>
                </c:pt>
                <c:pt idx="932">
                  <c:v>23.2</c:v>
                </c:pt>
                <c:pt idx="933">
                  <c:v>23.0</c:v>
                </c:pt>
                <c:pt idx="934">
                  <c:v>23.0</c:v>
                </c:pt>
                <c:pt idx="935">
                  <c:v>22.9</c:v>
                </c:pt>
                <c:pt idx="936">
                  <c:v>23.3</c:v>
                </c:pt>
                <c:pt idx="937">
                  <c:v>22.9</c:v>
                </c:pt>
                <c:pt idx="938">
                  <c:v>22.6</c:v>
                </c:pt>
                <c:pt idx="939">
                  <c:v>22.9</c:v>
                </c:pt>
                <c:pt idx="940">
                  <c:v>23.7</c:v>
                </c:pt>
                <c:pt idx="941">
                  <c:v>23.2</c:v>
                </c:pt>
                <c:pt idx="942">
                  <c:v>23.1</c:v>
                </c:pt>
                <c:pt idx="943">
                  <c:v>22.8</c:v>
                </c:pt>
                <c:pt idx="944">
                  <c:v>23.4</c:v>
                </c:pt>
                <c:pt idx="945">
                  <c:v>23.7</c:v>
                </c:pt>
                <c:pt idx="946">
                  <c:v>22.9</c:v>
                </c:pt>
                <c:pt idx="947">
                  <c:v>23.1</c:v>
                </c:pt>
                <c:pt idx="948">
                  <c:v>22.5</c:v>
                </c:pt>
                <c:pt idx="949">
                  <c:v>22.8</c:v>
                </c:pt>
                <c:pt idx="950">
                  <c:v>23.5</c:v>
                </c:pt>
                <c:pt idx="951">
                  <c:v>22.9</c:v>
                </c:pt>
                <c:pt idx="952">
                  <c:v>22.7</c:v>
                </c:pt>
                <c:pt idx="953">
                  <c:v>22.5</c:v>
                </c:pt>
                <c:pt idx="954">
                  <c:v>22.8</c:v>
                </c:pt>
                <c:pt idx="955">
                  <c:v>23.3</c:v>
                </c:pt>
                <c:pt idx="956">
                  <c:v>23.2</c:v>
                </c:pt>
                <c:pt idx="957">
                  <c:v>23.1</c:v>
                </c:pt>
                <c:pt idx="958">
                  <c:v>22.7</c:v>
                </c:pt>
                <c:pt idx="959">
                  <c:v>23.1</c:v>
                </c:pt>
                <c:pt idx="960">
                  <c:v>23.1</c:v>
                </c:pt>
                <c:pt idx="961">
                  <c:v>22.7</c:v>
                </c:pt>
                <c:pt idx="962">
                  <c:v>23.1</c:v>
                </c:pt>
                <c:pt idx="963">
                  <c:v>23.2</c:v>
                </c:pt>
                <c:pt idx="964">
                  <c:v>23.5</c:v>
                </c:pt>
                <c:pt idx="965">
                  <c:v>22.9</c:v>
                </c:pt>
                <c:pt idx="966">
                  <c:v>22.8</c:v>
                </c:pt>
                <c:pt idx="967">
                  <c:v>22.6</c:v>
                </c:pt>
                <c:pt idx="968">
                  <c:v>22.9</c:v>
                </c:pt>
                <c:pt idx="969">
                  <c:v>23.4</c:v>
                </c:pt>
                <c:pt idx="970">
                  <c:v>23.0</c:v>
                </c:pt>
                <c:pt idx="971">
                  <c:v>23.0</c:v>
                </c:pt>
                <c:pt idx="972">
                  <c:v>23.9</c:v>
                </c:pt>
                <c:pt idx="973">
                  <c:v>22.9</c:v>
                </c:pt>
                <c:pt idx="974">
                  <c:v>23.1</c:v>
                </c:pt>
                <c:pt idx="975">
                  <c:v>23.6</c:v>
                </c:pt>
                <c:pt idx="976">
                  <c:v>22.6</c:v>
                </c:pt>
                <c:pt idx="977">
                  <c:v>22.6</c:v>
                </c:pt>
                <c:pt idx="978">
                  <c:v>23.0</c:v>
                </c:pt>
                <c:pt idx="979">
                  <c:v>22.6</c:v>
                </c:pt>
                <c:pt idx="980">
                  <c:v>22.1</c:v>
                </c:pt>
                <c:pt idx="981">
                  <c:v>22.5</c:v>
                </c:pt>
                <c:pt idx="982">
                  <c:v>22.7</c:v>
                </c:pt>
                <c:pt idx="983">
                  <c:v>22.8</c:v>
                </c:pt>
                <c:pt idx="984">
                  <c:v>23.0</c:v>
                </c:pt>
                <c:pt idx="985">
                  <c:v>23.0</c:v>
                </c:pt>
                <c:pt idx="986">
                  <c:v>22.0</c:v>
                </c:pt>
                <c:pt idx="987">
                  <c:v>22.3</c:v>
                </c:pt>
                <c:pt idx="988">
                  <c:v>22.9</c:v>
                </c:pt>
                <c:pt idx="989">
                  <c:v>22.8</c:v>
                </c:pt>
                <c:pt idx="990">
                  <c:v>22.9</c:v>
                </c:pt>
                <c:pt idx="991">
                  <c:v>23.4</c:v>
                </c:pt>
                <c:pt idx="992">
                  <c:v>22.5</c:v>
                </c:pt>
                <c:pt idx="993">
                  <c:v>23.3</c:v>
                </c:pt>
                <c:pt idx="994">
                  <c:v>22.8</c:v>
                </c:pt>
                <c:pt idx="995">
                  <c:v>22.6</c:v>
                </c:pt>
                <c:pt idx="996">
                  <c:v>22.9</c:v>
                </c:pt>
                <c:pt idx="997">
                  <c:v>22.6</c:v>
                </c:pt>
                <c:pt idx="998">
                  <c:v>22.2</c:v>
                </c:pt>
                <c:pt idx="999">
                  <c:v>23.1</c:v>
                </c:pt>
                <c:pt idx="1000">
                  <c:v>23.0</c:v>
                </c:pt>
                <c:pt idx="1001">
                  <c:v>22.7</c:v>
                </c:pt>
                <c:pt idx="1002">
                  <c:v>22.5</c:v>
                </c:pt>
                <c:pt idx="1003">
                  <c:v>22.3</c:v>
                </c:pt>
                <c:pt idx="1004">
                  <c:v>22.2</c:v>
                </c:pt>
                <c:pt idx="1005">
                  <c:v>22.0</c:v>
                </c:pt>
                <c:pt idx="1006">
                  <c:v>22.3</c:v>
                </c:pt>
                <c:pt idx="1007">
                  <c:v>23.5</c:v>
                </c:pt>
                <c:pt idx="1008">
                  <c:v>23.1</c:v>
                </c:pt>
                <c:pt idx="1009">
                  <c:v>22.8</c:v>
                </c:pt>
                <c:pt idx="1010">
                  <c:v>22.7</c:v>
                </c:pt>
                <c:pt idx="1011">
                  <c:v>22.9</c:v>
                </c:pt>
                <c:pt idx="1012">
                  <c:v>23.0</c:v>
                </c:pt>
                <c:pt idx="1013">
                  <c:v>23.1</c:v>
                </c:pt>
                <c:pt idx="1014">
                  <c:v>22.6</c:v>
                </c:pt>
                <c:pt idx="1015">
                  <c:v>22.9</c:v>
                </c:pt>
                <c:pt idx="1016">
                  <c:v>22.2</c:v>
                </c:pt>
                <c:pt idx="1017">
                  <c:v>23.3</c:v>
                </c:pt>
                <c:pt idx="1018">
                  <c:v>23.0</c:v>
                </c:pt>
                <c:pt idx="1019">
                  <c:v>22.1</c:v>
                </c:pt>
                <c:pt idx="1020">
                  <c:v>22.5</c:v>
                </c:pt>
                <c:pt idx="1021">
                  <c:v>22.7</c:v>
                </c:pt>
                <c:pt idx="1022">
                  <c:v>23.7</c:v>
                </c:pt>
                <c:pt idx="1023">
                  <c:v>22.2</c:v>
                </c:pt>
                <c:pt idx="1024">
                  <c:v>23.2</c:v>
                </c:pt>
                <c:pt idx="1025">
                  <c:v>23.3</c:v>
                </c:pt>
                <c:pt idx="1026">
                  <c:v>23.1</c:v>
                </c:pt>
                <c:pt idx="1027">
                  <c:v>22.6</c:v>
                </c:pt>
                <c:pt idx="1028">
                  <c:v>22.9</c:v>
                </c:pt>
                <c:pt idx="1029">
                  <c:v>23.3</c:v>
                </c:pt>
                <c:pt idx="1030">
                  <c:v>22.9</c:v>
                </c:pt>
                <c:pt idx="1031">
                  <c:v>22.7</c:v>
                </c:pt>
                <c:pt idx="1032">
                  <c:v>22.5</c:v>
                </c:pt>
                <c:pt idx="1033">
                  <c:v>23.4</c:v>
                </c:pt>
                <c:pt idx="1034">
                  <c:v>22.4</c:v>
                </c:pt>
                <c:pt idx="1035">
                  <c:v>22.8</c:v>
                </c:pt>
                <c:pt idx="1036">
                  <c:v>22.7</c:v>
                </c:pt>
                <c:pt idx="1037">
                  <c:v>22.7</c:v>
                </c:pt>
                <c:pt idx="1038">
                  <c:v>22.7</c:v>
                </c:pt>
                <c:pt idx="1039">
                  <c:v>22.3</c:v>
                </c:pt>
                <c:pt idx="1040">
                  <c:v>23.5</c:v>
                </c:pt>
                <c:pt idx="1041">
                  <c:v>22.0</c:v>
                </c:pt>
                <c:pt idx="1042">
                  <c:v>23.0</c:v>
                </c:pt>
                <c:pt idx="1043">
                  <c:v>23.1</c:v>
                </c:pt>
                <c:pt idx="1044">
                  <c:v>22.4</c:v>
                </c:pt>
                <c:pt idx="1045">
                  <c:v>22.9</c:v>
                </c:pt>
                <c:pt idx="1046">
                  <c:v>22.8</c:v>
                </c:pt>
                <c:pt idx="1047">
                  <c:v>22.2</c:v>
                </c:pt>
                <c:pt idx="1048">
                  <c:v>22.3</c:v>
                </c:pt>
                <c:pt idx="1049">
                  <c:v>22.4</c:v>
                </c:pt>
                <c:pt idx="1050">
                  <c:v>22.7</c:v>
                </c:pt>
                <c:pt idx="1051">
                  <c:v>23.0</c:v>
                </c:pt>
                <c:pt idx="1052">
                  <c:v>22.2</c:v>
                </c:pt>
                <c:pt idx="1053">
                  <c:v>23.7</c:v>
                </c:pt>
                <c:pt idx="1054">
                  <c:v>23.1</c:v>
                </c:pt>
                <c:pt idx="1055">
                  <c:v>22.5</c:v>
                </c:pt>
                <c:pt idx="1056">
                  <c:v>23.2</c:v>
                </c:pt>
                <c:pt idx="1057">
                  <c:v>23.5</c:v>
                </c:pt>
                <c:pt idx="1058">
                  <c:v>22.2</c:v>
                </c:pt>
                <c:pt idx="1059">
                  <c:v>22.7</c:v>
                </c:pt>
                <c:pt idx="1060">
                  <c:v>22.8</c:v>
                </c:pt>
                <c:pt idx="1061">
                  <c:v>22.2</c:v>
                </c:pt>
                <c:pt idx="1062">
                  <c:v>22.6</c:v>
                </c:pt>
                <c:pt idx="1063">
                  <c:v>22.6</c:v>
                </c:pt>
                <c:pt idx="1064">
                  <c:v>22.6</c:v>
                </c:pt>
                <c:pt idx="1065">
                  <c:v>21.6</c:v>
                </c:pt>
                <c:pt idx="1066">
                  <c:v>23.7</c:v>
                </c:pt>
                <c:pt idx="1067">
                  <c:v>23.5</c:v>
                </c:pt>
                <c:pt idx="1068">
                  <c:v>22.0</c:v>
                </c:pt>
                <c:pt idx="1069">
                  <c:v>23.5</c:v>
                </c:pt>
                <c:pt idx="1070">
                  <c:v>22.3</c:v>
                </c:pt>
                <c:pt idx="1071">
                  <c:v>22.8</c:v>
                </c:pt>
                <c:pt idx="1072">
                  <c:v>22.3</c:v>
                </c:pt>
                <c:pt idx="1073">
                  <c:v>22.9</c:v>
                </c:pt>
                <c:pt idx="1074">
                  <c:v>22.3</c:v>
                </c:pt>
                <c:pt idx="1075">
                  <c:v>22.7</c:v>
                </c:pt>
                <c:pt idx="1076">
                  <c:v>22.8</c:v>
                </c:pt>
                <c:pt idx="1077">
                  <c:v>22.6</c:v>
                </c:pt>
                <c:pt idx="1078">
                  <c:v>22.2</c:v>
                </c:pt>
                <c:pt idx="1079">
                  <c:v>22.7</c:v>
                </c:pt>
                <c:pt idx="1080">
                  <c:v>23.3</c:v>
                </c:pt>
                <c:pt idx="1081">
                  <c:v>22.5</c:v>
                </c:pt>
                <c:pt idx="1082">
                  <c:v>22.3</c:v>
                </c:pt>
                <c:pt idx="1083">
                  <c:v>22.4</c:v>
                </c:pt>
                <c:pt idx="1084">
                  <c:v>22.9</c:v>
                </c:pt>
                <c:pt idx="1085">
                  <c:v>22.7</c:v>
                </c:pt>
                <c:pt idx="1086">
                  <c:v>22.5</c:v>
                </c:pt>
                <c:pt idx="1087">
                  <c:v>22.9</c:v>
                </c:pt>
                <c:pt idx="1088">
                  <c:v>22.9</c:v>
                </c:pt>
                <c:pt idx="1089">
                  <c:v>22.5</c:v>
                </c:pt>
                <c:pt idx="1090">
                  <c:v>23.3</c:v>
                </c:pt>
                <c:pt idx="1091">
                  <c:v>22.8</c:v>
                </c:pt>
                <c:pt idx="1092">
                  <c:v>23.7</c:v>
                </c:pt>
                <c:pt idx="1093">
                  <c:v>23.2</c:v>
                </c:pt>
                <c:pt idx="1094">
                  <c:v>22.3</c:v>
                </c:pt>
                <c:pt idx="1095">
                  <c:v>22.5</c:v>
                </c:pt>
                <c:pt idx="1096">
                  <c:v>22.5</c:v>
                </c:pt>
                <c:pt idx="1097">
                  <c:v>21.9</c:v>
                </c:pt>
                <c:pt idx="1098">
                  <c:v>22.6</c:v>
                </c:pt>
                <c:pt idx="1099">
                  <c:v>22.6</c:v>
                </c:pt>
                <c:pt idx="1100">
                  <c:v>22.4</c:v>
                </c:pt>
                <c:pt idx="1101">
                  <c:v>23.4</c:v>
                </c:pt>
                <c:pt idx="1102">
                  <c:v>22.3</c:v>
                </c:pt>
                <c:pt idx="1103">
                  <c:v>22.2</c:v>
                </c:pt>
                <c:pt idx="1104">
                  <c:v>23.1</c:v>
                </c:pt>
                <c:pt idx="1105">
                  <c:v>22.5</c:v>
                </c:pt>
                <c:pt idx="1106">
                  <c:v>22.9</c:v>
                </c:pt>
                <c:pt idx="1107">
                  <c:v>22.6</c:v>
                </c:pt>
                <c:pt idx="1108">
                  <c:v>22.6</c:v>
                </c:pt>
                <c:pt idx="1109">
                  <c:v>22.4</c:v>
                </c:pt>
                <c:pt idx="1110">
                  <c:v>22.4</c:v>
                </c:pt>
                <c:pt idx="1111">
                  <c:v>22.0</c:v>
                </c:pt>
                <c:pt idx="1112">
                  <c:v>23.5</c:v>
                </c:pt>
                <c:pt idx="1113">
                  <c:v>22.8</c:v>
                </c:pt>
                <c:pt idx="1114">
                  <c:v>22.9</c:v>
                </c:pt>
                <c:pt idx="1115">
                  <c:v>22.5</c:v>
                </c:pt>
                <c:pt idx="1116">
                  <c:v>22.8</c:v>
                </c:pt>
                <c:pt idx="1117">
                  <c:v>22.5</c:v>
                </c:pt>
                <c:pt idx="1118">
                  <c:v>22.1</c:v>
                </c:pt>
                <c:pt idx="1119">
                  <c:v>22.4</c:v>
                </c:pt>
                <c:pt idx="1120">
                  <c:v>22.8</c:v>
                </c:pt>
                <c:pt idx="1121">
                  <c:v>22.4</c:v>
                </c:pt>
                <c:pt idx="1122">
                  <c:v>21.9</c:v>
                </c:pt>
                <c:pt idx="1123">
                  <c:v>23.0</c:v>
                </c:pt>
                <c:pt idx="1124">
                  <c:v>22.6</c:v>
                </c:pt>
                <c:pt idx="1125">
                  <c:v>22.6</c:v>
                </c:pt>
                <c:pt idx="1126">
                  <c:v>22.0</c:v>
                </c:pt>
                <c:pt idx="1127">
                  <c:v>22.4</c:v>
                </c:pt>
                <c:pt idx="1128">
                  <c:v>22.8</c:v>
                </c:pt>
                <c:pt idx="1129">
                  <c:v>22.5</c:v>
                </c:pt>
                <c:pt idx="1130">
                  <c:v>22.2</c:v>
                </c:pt>
                <c:pt idx="1131">
                  <c:v>22.8</c:v>
                </c:pt>
                <c:pt idx="1132">
                  <c:v>22.5</c:v>
                </c:pt>
                <c:pt idx="1133">
                  <c:v>22.6</c:v>
                </c:pt>
                <c:pt idx="1134">
                  <c:v>22.4</c:v>
                </c:pt>
                <c:pt idx="1135">
                  <c:v>22.6</c:v>
                </c:pt>
                <c:pt idx="1136">
                  <c:v>23.3</c:v>
                </c:pt>
                <c:pt idx="1137">
                  <c:v>22.1</c:v>
                </c:pt>
                <c:pt idx="1138">
                  <c:v>23.0</c:v>
                </c:pt>
                <c:pt idx="1139">
                  <c:v>22.2</c:v>
                </c:pt>
                <c:pt idx="1140">
                  <c:v>22.6</c:v>
                </c:pt>
                <c:pt idx="1141">
                  <c:v>22.8</c:v>
                </c:pt>
                <c:pt idx="1142">
                  <c:v>22.6</c:v>
                </c:pt>
                <c:pt idx="1143">
                  <c:v>22.3</c:v>
                </c:pt>
                <c:pt idx="1144">
                  <c:v>22.5</c:v>
                </c:pt>
                <c:pt idx="1145">
                  <c:v>22.0</c:v>
                </c:pt>
                <c:pt idx="1146">
                  <c:v>22.9</c:v>
                </c:pt>
                <c:pt idx="1147">
                  <c:v>22.8</c:v>
                </c:pt>
                <c:pt idx="1148">
                  <c:v>22.0</c:v>
                </c:pt>
                <c:pt idx="1149">
                  <c:v>22.3</c:v>
                </c:pt>
                <c:pt idx="1150">
                  <c:v>21.9</c:v>
                </c:pt>
                <c:pt idx="1151">
                  <c:v>21.5</c:v>
                </c:pt>
                <c:pt idx="1152">
                  <c:v>22.9</c:v>
                </c:pt>
                <c:pt idx="1153">
                  <c:v>21.9</c:v>
                </c:pt>
                <c:pt idx="1154">
                  <c:v>22.1</c:v>
                </c:pt>
                <c:pt idx="1155">
                  <c:v>22.3</c:v>
                </c:pt>
                <c:pt idx="1156">
                  <c:v>22.5</c:v>
                </c:pt>
                <c:pt idx="1157">
                  <c:v>22.2</c:v>
                </c:pt>
                <c:pt idx="1158">
                  <c:v>22.5</c:v>
                </c:pt>
                <c:pt idx="1159">
                  <c:v>21.8</c:v>
                </c:pt>
                <c:pt idx="1160">
                  <c:v>22.5</c:v>
                </c:pt>
                <c:pt idx="1161">
                  <c:v>22.5</c:v>
                </c:pt>
                <c:pt idx="1162">
                  <c:v>23.0</c:v>
                </c:pt>
                <c:pt idx="1163">
                  <c:v>23.1</c:v>
                </c:pt>
                <c:pt idx="1164">
                  <c:v>22.3</c:v>
                </c:pt>
                <c:pt idx="1165">
                  <c:v>21.9</c:v>
                </c:pt>
                <c:pt idx="1166">
                  <c:v>22.2</c:v>
                </c:pt>
                <c:pt idx="1167">
                  <c:v>21.9</c:v>
                </c:pt>
                <c:pt idx="1168">
                  <c:v>22.2</c:v>
                </c:pt>
                <c:pt idx="1169">
                  <c:v>22.2</c:v>
                </c:pt>
                <c:pt idx="1170">
                  <c:v>21.9</c:v>
                </c:pt>
                <c:pt idx="1171">
                  <c:v>22.8</c:v>
                </c:pt>
                <c:pt idx="1172">
                  <c:v>22.4</c:v>
                </c:pt>
                <c:pt idx="1173">
                  <c:v>22.0</c:v>
                </c:pt>
                <c:pt idx="1174">
                  <c:v>22.4</c:v>
                </c:pt>
                <c:pt idx="1175">
                  <c:v>22.4</c:v>
                </c:pt>
                <c:pt idx="1176">
                  <c:v>22.1</c:v>
                </c:pt>
                <c:pt idx="1177">
                  <c:v>22.2</c:v>
                </c:pt>
                <c:pt idx="1178">
                  <c:v>22.6</c:v>
                </c:pt>
                <c:pt idx="1179">
                  <c:v>23.0</c:v>
                </c:pt>
                <c:pt idx="1180">
                  <c:v>21.8</c:v>
                </c:pt>
                <c:pt idx="1181">
                  <c:v>23.9</c:v>
                </c:pt>
                <c:pt idx="1182">
                  <c:v>21.9</c:v>
                </c:pt>
                <c:pt idx="1183">
                  <c:v>22.1</c:v>
                </c:pt>
                <c:pt idx="1184">
                  <c:v>23.1</c:v>
                </c:pt>
                <c:pt idx="1185">
                  <c:v>22.3</c:v>
                </c:pt>
                <c:pt idx="1186">
                  <c:v>22.4</c:v>
                </c:pt>
                <c:pt idx="1187">
                  <c:v>22.4</c:v>
                </c:pt>
                <c:pt idx="1188">
                  <c:v>22.2</c:v>
                </c:pt>
                <c:pt idx="1189">
                  <c:v>23.0</c:v>
                </c:pt>
                <c:pt idx="1190">
                  <c:v>22.0</c:v>
                </c:pt>
                <c:pt idx="1191">
                  <c:v>21.3</c:v>
                </c:pt>
                <c:pt idx="1192">
                  <c:v>22.1</c:v>
                </c:pt>
                <c:pt idx="1193">
                  <c:v>22.9</c:v>
                </c:pt>
                <c:pt idx="1194">
                  <c:v>22.1</c:v>
                </c:pt>
                <c:pt idx="1195">
                  <c:v>22.0</c:v>
                </c:pt>
                <c:pt idx="1196">
                  <c:v>22.0</c:v>
                </c:pt>
                <c:pt idx="1197">
                  <c:v>22.5</c:v>
                </c:pt>
                <c:pt idx="1198">
                  <c:v>22.2</c:v>
                </c:pt>
                <c:pt idx="1199">
                  <c:v>22.1</c:v>
                </c:pt>
                <c:pt idx="1200">
                  <c:v>22.0</c:v>
                </c:pt>
                <c:pt idx="1201">
                  <c:v>21.8</c:v>
                </c:pt>
                <c:pt idx="1202">
                  <c:v>22.1</c:v>
                </c:pt>
                <c:pt idx="1203">
                  <c:v>22.4</c:v>
                </c:pt>
                <c:pt idx="1204">
                  <c:v>22.5</c:v>
                </c:pt>
                <c:pt idx="1205">
                  <c:v>22.3</c:v>
                </c:pt>
                <c:pt idx="1206">
                  <c:v>22.8</c:v>
                </c:pt>
                <c:pt idx="1207">
                  <c:v>21.7</c:v>
                </c:pt>
                <c:pt idx="1208">
                  <c:v>22.7</c:v>
                </c:pt>
                <c:pt idx="1209">
                  <c:v>22.2</c:v>
                </c:pt>
                <c:pt idx="1210">
                  <c:v>22.4</c:v>
                </c:pt>
                <c:pt idx="1211">
                  <c:v>21.5</c:v>
                </c:pt>
                <c:pt idx="1212">
                  <c:v>21.8</c:v>
                </c:pt>
                <c:pt idx="1213">
                  <c:v>22.5</c:v>
                </c:pt>
                <c:pt idx="1214">
                  <c:v>22.6</c:v>
                </c:pt>
                <c:pt idx="1215">
                  <c:v>22.2</c:v>
                </c:pt>
                <c:pt idx="1216">
                  <c:v>22.0</c:v>
                </c:pt>
                <c:pt idx="1217">
                  <c:v>22.2</c:v>
                </c:pt>
                <c:pt idx="1218">
                  <c:v>22.6</c:v>
                </c:pt>
                <c:pt idx="1219">
                  <c:v>22.7</c:v>
                </c:pt>
                <c:pt idx="1220">
                  <c:v>22.1</c:v>
                </c:pt>
                <c:pt idx="1221">
                  <c:v>21.6</c:v>
                </c:pt>
                <c:pt idx="1222">
                  <c:v>22.4</c:v>
                </c:pt>
                <c:pt idx="1223">
                  <c:v>22.4</c:v>
                </c:pt>
                <c:pt idx="1224">
                  <c:v>22.6</c:v>
                </c:pt>
                <c:pt idx="1225">
                  <c:v>22.3</c:v>
                </c:pt>
                <c:pt idx="1226">
                  <c:v>22.3</c:v>
                </c:pt>
                <c:pt idx="1227">
                  <c:v>22.0</c:v>
                </c:pt>
                <c:pt idx="1228">
                  <c:v>22.1</c:v>
                </c:pt>
                <c:pt idx="1229">
                  <c:v>22.3</c:v>
                </c:pt>
                <c:pt idx="1230">
                  <c:v>22.9</c:v>
                </c:pt>
                <c:pt idx="1231">
                  <c:v>21.9</c:v>
                </c:pt>
                <c:pt idx="1232">
                  <c:v>22.0</c:v>
                </c:pt>
                <c:pt idx="1233">
                  <c:v>22.3</c:v>
                </c:pt>
                <c:pt idx="1234">
                  <c:v>21.9</c:v>
                </c:pt>
                <c:pt idx="1235">
                  <c:v>22.2</c:v>
                </c:pt>
                <c:pt idx="1236">
                  <c:v>22.1</c:v>
                </c:pt>
                <c:pt idx="1237">
                  <c:v>22.0</c:v>
                </c:pt>
                <c:pt idx="1238">
                  <c:v>21.6</c:v>
                </c:pt>
                <c:pt idx="1239">
                  <c:v>21.8</c:v>
                </c:pt>
                <c:pt idx="1240">
                  <c:v>22.0</c:v>
                </c:pt>
                <c:pt idx="1241">
                  <c:v>22.2</c:v>
                </c:pt>
                <c:pt idx="1242">
                  <c:v>21.7</c:v>
                </c:pt>
                <c:pt idx="1243">
                  <c:v>21.7</c:v>
                </c:pt>
                <c:pt idx="1244">
                  <c:v>21.8</c:v>
                </c:pt>
                <c:pt idx="1245">
                  <c:v>21.8</c:v>
                </c:pt>
                <c:pt idx="1246">
                  <c:v>21.9</c:v>
                </c:pt>
                <c:pt idx="1247">
                  <c:v>22.4</c:v>
                </c:pt>
                <c:pt idx="1248">
                  <c:v>22.0</c:v>
                </c:pt>
                <c:pt idx="1249">
                  <c:v>22.5</c:v>
                </c:pt>
                <c:pt idx="1250">
                  <c:v>22.1</c:v>
                </c:pt>
                <c:pt idx="1251">
                  <c:v>22.2</c:v>
                </c:pt>
                <c:pt idx="1252">
                  <c:v>22.8</c:v>
                </c:pt>
                <c:pt idx="1253">
                  <c:v>22.5</c:v>
                </c:pt>
                <c:pt idx="1254">
                  <c:v>22.3</c:v>
                </c:pt>
                <c:pt idx="1255">
                  <c:v>22.1</c:v>
                </c:pt>
                <c:pt idx="1256">
                  <c:v>22.3</c:v>
                </c:pt>
                <c:pt idx="1257">
                  <c:v>22.7</c:v>
                </c:pt>
                <c:pt idx="1258">
                  <c:v>21.7</c:v>
                </c:pt>
                <c:pt idx="1259">
                  <c:v>22.4</c:v>
                </c:pt>
                <c:pt idx="1260">
                  <c:v>21.9</c:v>
                </c:pt>
                <c:pt idx="1261">
                  <c:v>21.6</c:v>
                </c:pt>
                <c:pt idx="1262">
                  <c:v>21.9</c:v>
                </c:pt>
                <c:pt idx="1263">
                  <c:v>22.1</c:v>
                </c:pt>
                <c:pt idx="1264">
                  <c:v>22.4</c:v>
                </c:pt>
                <c:pt idx="1265">
                  <c:v>22.7</c:v>
                </c:pt>
                <c:pt idx="1266">
                  <c:v>22.2</c:v>
                </c:pt>
                <c:pt idx="1267">
                  <c:v>22.1</c:v>
                </c:pt>
                <c:pt idx="1268">
                  <c:v>22.1</c:v>
                </c:pt>
                <c:pt idx="1269">
                  <c:v>21.9</c:v>
                </c:pt>
                <c:pt idx="1270">
                  <c:v>21.6</c:v>
                </c:pt>
                <c:pt idx="1271">
                  <c:v>22.0</c:v>
                </c:pt>
                <c:pt idx="1272">
                  <c:v>22.1</c:v>
                </c:pt>
                <c:pt idx="1273">
                  <c:v>21.7</c:v>
                </c:pt>
                <c:pt idx="1274">
                  <c:v>22.3</c:v>
                </c:pt>
                <c:pt idx="1275">
                  <c:v>22.4</c:v>
                </c:pt>
                <c:pt idx="1276">
                  <c:v>21.9</c:v>
                </c:pt>
                <c:pt idx="1277">
                  <c:v>22.1</c:v>
                </c:pt>
                <c:pt idx="1278">
                  <c:v>22.0</c:v>
                </c:pt>
                <c:pt idx="1279">
                  <c:v>21.8</c:v>
                </c:pt>
                <c:pt idx="1280">
                  <c:v>21.7</c:v>
                </c:pt>
                <c:pt idx="1281">
                  <c:v>22.5</c:v>
                </c:pt>
                <c:pt idx="1282">
                  <c:v>21.4</c:v>
                </c:pt>
                <c:pt idx="1283">
                  <c:v>22.4</c:v>
                </c:pt>
                <c:pt idx="1284">
                  <c:v>22.2</c:v>
                </c:pt>
                <c:pt idx="1285">
                  <c:v>22.1</c:v>
                </c:pt>
                <c:pt idx="1286">
                  <c:v>21.7</c:v>
                </c:pt>
                <c:pt idx="1287">
                  <c:v>21.4</c:v>
                </c:pt>
                <c:pt idx="1288">
                  <c:v>21.8</c:v>
                </c:pt>
                <c:pt idx="1289">
                  <c:v>22.1</c:v>
                </c:pt>
                <c:pt idx="1290">
                  <c:v>22.1</c:v>
                </c:pt>
                <c:pt idx="1291">
                  <c:v>21.7</c:v>
                </c:pt>
                <c:pt idx="1292">
                  <c:v>22.3</c:v>
                </c:pt>
                <c:pt idx="1293">
                  <c:v>21.3</c:v>
                </c:pt>
                <c:pt idx="1294">
                  <c:v>22.4</c:v>
                </c:pt>
                <c:pt idx="1295">
                  <c:v>22.6</c:v>
                </c:pt>
                <c:pt idx="1296">
                  <c:v>22.3</c:v>
                </c:pt>
                <c:pt idx="1297">
                  <c:v>22.2</c:v>
                </c:pt>
                <c:pt idx="1298">
                  <c:v>21.6</c:v>
                </c:pt>
                <c:pt idx="1299">
                  <c:v>22.4</c:v>
                </c:pt>
                <c:pt idx="1300">
                  <c:v>22.3</c:v>
                </c:pt>
                <c:pt idx="1301">
                  <c:v>22.4</c:v>
                </c:pt>
                <c:pt idx="1302">
                  <c:v>21.6</c:v>
                </c:pt>
                <c:pt idx="1303">
                  <c:v>22.3</c:v>
                </c:pt>
                <c:pt idx="1304">
                  <c:v>22.3</c:v>
                </c:pt>
                <c:pt idx="1305">
                  <c:v>22.6</c:v>
                </c:pt>
                <c:pt idx="1306">
                  <c:v>22.1</c:v>
                </c:pt>
                <c:pt idx="1307">
                  <c:v>21.3</c:v>
                </c:pt>
                <c:pt idx="1308">
                  <c:v>21.5</c:v>
                </c:pt>
                <c:pt idx="1309">
                  <c:v>22.3</c:v>
                </c:pt>
                <c:pt idx="1310">
                  <c:v>21.5</c:v>
                </c:pt>
                <c:pt idx="1311">
                  <c:v>21.6</c:v>
                </c:pt>
                <c:pt idx="1312">
                  <c:v>21.8</c:v>
                </c:pt>
                <c:pt idx="1313">
                  <c:v>22.2</c:v>
                </c:pt>
                <c:pt idx="1314">
                  <c:v>21.9</c:v>
                </c:pt>
                <c:pt idx="1315">
                  <c:v>21.6</c:v>
                </c:pt>
                <c:pt idx="1316">
                  <c:v>22.6</c:v>
                </c:pt>
                <c:pt idx="1317">
                  <c:v>22.0</c:v>
                </c:pt>
                <c:pt idx="1318">
                  <c:v>21.8</c:v>
                </c:pt>
                <c:pt idx="1319">
                  <c:v>22.6</c:v>
                </c:pt>
                <c:pt idx="1320">
                  <c:v>21.6</c:v>
                </c:pt>
                <c:pt idx="1321">
                  <c:v>22.5</c:v>
                </c:pt>
                <c:pt idx="1322">
                  <c:v>22.4</c:v>
                </c:pt>
                <c:pt idx="1323">
                  <c:v>21.9</c:v>
                </c:pt>
                <c:pt idx="1324">
                  <c:v>21.9</c:v>
                </c:pt>
                <c:pt idx="1325">
                  <c:v>22.4</c:v>
                </c:pt>
                <c:pt idx="1326">
                  <c:v>22.1</c:v>
                </c:pt>
                <c:pt idx="1327">
                  <c:v>21.3</c:v>
                </c:pt>
                <c:pt idx="1328">
                  <c:v>21.9</c:v>
                </c:pt>
                <c:pt idx="1329">
                  <c:v>21.2</c:v>
                </c:pt>
                <c:pt idx="1330">
                  <c:v>21.6</c:v>
                </c:pt>
                <c:pt idx="1331">
                  <c:v>21.5</c:v>
                </c:pt>
                <c:pt idx="1332">
                  <c:v>21.5</c:v>
                </c:pt>
                <c:pt idx="1333">
                  <c:v>21.8</c:v>
                </c:pt>
                <c:pt idx="1334">
                  <c:v>21.9</c:v>
                </c:pt>
                <c:pt idx="1335">
                  <c:v>22.3</c:v>
                </c:pt>
                <c:pt idx="1336">
                  <c:v>22.5</c:v>
                </c:pt>
                <c:pt idx="1337">
                  <c:v>22.0</c:v>
                </c:pt>
                <c:pt idx="1338">
                  <c:v>22.2</c:v>
                </c:pt>
                <c:pt idx="1339">
                  <c:v>21.9</c:v>
                </c:pt>
                <c:pt idx="1340">
                  <c:v>22.5</c:v>
                </c:pt>
                <c:pt idx="1341">
                  <c:v>21.8</c:v>
                </c:pt>
                <c:pt idx="1342">
                  <c:v>21.9</c:v>
                </c:pt>
                <c:pt idx="1343">
                  <c:v>22.3</c:v>
                </c:pt>
                <c:pt idx="1344">
                  <c:v>22.2</c:v>
                </c:pt>
                <c:pt idx="1345">
                  <c:v>21.7</c:v>
                </c:pt>
                <c:pt idx="1346">
                  <c:v>21.1</c:v>
                </c:pt>
                <c:pt idx="1347">
                  <c:v>22.3</c:v>
                </c:pt>
                <c:pt idx="1348">
                  <c:v>22.2</c:v>
                </c:pt>
                <c:pt idx="1349">
                  <c:v>22.3</c:v>
                </c:pt>
                <c:pt idx="1350">
                  <c:v>21.9</c:v>
                </c:pt>
                <c:pt idx="1351">
                  <c:v>21.3</c:v>
                </c:pt>
                <c:pt idx="1352">
                  <c:v>21.8</c:v>
                </c:pt>
                <c:pt idx="1353">
                  <c:v>22.0</c:v>
                </c:pt>
                <c:pt idx="1354">
                  <c:v>21.9</c:v>
                </c:pt>
                <c:pt idx="1355">
                  <c:v>22.1</c:v>
                </c:pt>
                <c:pt idx="1356">
                  <c:v>22.2</c:v>
                </c:pt>
                <c:pt idx="1357">
                  <c:v>21.4</c:v>
                </c:pt>
                <c:pt idx="1358">
                  <c:v>22.6</c:v>
                </c:pt>
                <c:pt idx="1359">
                  <c:v>21.1</c:v>
                </c:pt>
                <c:pt idx="1360">
                  <c:v>21.3</c:v>
                </c:pt>
                <c:pt idx="1361">
                  <c:v>22.4</c:v>
                </c:pt>
                <c:pt idx="1362">
                  <c:v>21.1</c:v>
                </c:pt>
                <c:pt idx="1363">
                  <c:v>21.8</c:v>
                </c:pt>
                <c:pt idx="1364">
                  <c:v>22.2</c:v>
                </c:pt>
                <c:pt idx="1365">
                  <c:v>21.7</c:v>
                </c:pt>
                <c:pt idx="1366">
                  <c:v>21.5</c:v>
                </c:pt>
                <c:pt idx="1367">
                  <c:v>21.2</c:v>
                </c:pt>
                <c:pt idx="1368">
                  <c:v>21.2</c:v>
                </c:pt>
                <c:pt idx="1369">
                  <c:v>21.5</c:v>
                </c:pt>
                <c:pt idx="1370">
                  <c:v>21.3</c:v>
                </c:pt>
                <c:pt idx="1371">
                  <c:v>21.3</c:v>
                </c:pt>
                <c:pt idx="1372">
                  <c:v>21.6</c:v>
                </c:pt>
                <c:pt idx="1373">
                  <c:v>21.7</c:v>
                </c:pt>
                <c:pt idx="1374">
                  <c:v>22.5</c:v>
                </c:pt>
                <c:pt idx="1375">
                  <c:v>21.5</c:v>
                </c:pt>
                <c:pt idx="1376">
                  <c:v>21.5</c:v>
                </c:pt>
                <c:pt idx="1377">
                  <c:v>22.3</c:v>
                </c:pt>
                <c:pt idx="1378">
                  <c:v>21.8</c:v>
                </c:pt>
                <c:pt idx="1379">
                  <c:v>21.3</c:v>
                </c:pt>
                <c:pt idx="1380">
                  <c:v>21.7</c:v>
                </c:pt>
                <c:pt idx="1381">
                  <c:v>22.5</c:v>
                </c:pt>
                <c:pt idx="1382">
                  <c:v>21.1</c:v>
                </c:pt>
                <c:pt idx="1383">
                  <c:v>21.3</c:v>
                </c:pt>
                <c:pt idx="1384">
                  <c:v>21.7</c:v>
                </c:pt>
                <c:pt idx="1385">
                  <c:v>22.1</c:v>
                </c:pt>
                <c:pt idx="1386">
                  <c:v>21.9</c:v>
                </c:pt>
                <c:pt idx="1387">
                  <c:v>22.0</c:v>
                </c:pt>
                <c:pt idx="1388">
                  <c:v>21.1</c:v>
                </c:pt>
                <c:pt idx="1389">
                  <c:v>22.1</c:v>
                </c:pt>
                <c:pt idx="1390">
                  <c:v>21.9</c:v>
                </c:pt>
                <c:pt idx="1391">
                  <c:v>21.2</c:v>
                </c:pt>
                <c:pt idx="1392">
                  <c:v>21.6</c:v>
                </c:pt>
                <c:pt idx="1393">
                  <c:v>21.5</c:v>
                </c:pt>
                <c:pt idx="1394">
                  <c:v>22.2</c:v>
                </c:pt>
                <c:pt idx="1395">
                  <c:v>21.3</c:v>
                </c:pt>
                <c:pt idx="1396">
                  <c:v>21.6</c:v>
                </c:pt>
                <c:pt idx="1397">
                  <c:v>21.9</c:v>
                </c:pt>
                <c:pt idx="1398">
                  <c:v>21.8</c:v>
                </c:pt>
                <c:pt idx="1399">
                  <c:v>21.9</c:v>
                </c:pt>
                <c:pt idx="1400">
                  <c:v>21.4</c:v>
                </c:pt>
                <c:pt idx="1401">
                  <c:v>21.9</c:v>
                </c:pt>
                <c:pt idx="1402">
                  <c:v>21.2</c:v>
                </c:pt>
                <c:pt idx="1403">
                  <c:v>22.5</c:v>
                </c:pt>
                <c:pt idx="1404">
                  <c:v>21.1</c:v>
                </c:pt>
                <c:pt idx="1405">
                  <c:v>21.3</c:v>
                </c:pt>
                <c:pt idx="1406">
                  <c:v>21.5</c:v>
                </c:pt>
                <c:pt idx="1407">
                  <c:v>21.3</c:v>
                </c:pt>
                <c:pt idx="1408">
                  <c:v>21.4</c:v>
                </c:pt>
                <c:pt idx="1409">
                  <c:v>21.4</c:v>
                </c:pt>
                <c:pt idx="1410">
                  <c:v>21.6</c:v>
                </c:pt>
                <c:pt idx="1411">
                  <c:v>21.8</c:v>
                </c:pt>
                <c:pt idx="1412">
                  <c:v>21.4</c:v>
                </c:pt>
                <c:pt idx="1413">
                  <c:v>21.9</c:v>
                </c:pt>
                <c:pt idx="1414">
                  <c:v>21.4</c:v>
                </c:pt>
                <c:pt idx="1415">
                  <c:v>21.2</c:v>
                </c:pt>
                <c:pt idx="1416">
                  <c:v>21.7</c:v>
                </c:pt>
                <c:pt idx="1417">
                  <c:v>22.2</c:v>
                </c:pt>
                <c:pt idx="1418">
                  <c:v>22.2</c:v>
                </c:pt>
                <c:pt idx="1419">
                  <c:v>21.6</c:v>
                </c:pt>
                <c:pt idx="1420">
                  <c:v>21.7</c:v>
                </c:pt>
                <c:pt idx="1421">
                  <c:v>21.2</c:v>
                </c:pt>
                <c:pt idx="1422">
                  <c:v>21.3</c:v>
                </c:pt>
                <c:pt idx="1423">
                  <c:v>21.9</c:v>
                </c:pt>
                <c:pt idx="1424">
                  <c:v>22.2</c:v>
                </c:pt>
                <c:pt idx="1425">
                  <c:v>21.8</c:v>
                </c:pt>
                <c:pt idx="1426">
                  <c:v>21.4</c:v>
                </c:pt>
                <c:pt idx="1427">
                  <c:v>21.6</c:v>
                </c:pt>
                <c:pt idx="1428">
                  <c:v>21.4</c:v>
                </c:pt>
                <c:pt idx="1429">
                  <c:v>21.6</c:v>
                </c:pt>
                <c:pt idx="1430">
                  <c:v>21.7</c:v>
                </c:pt>
                <c:pt idx="1431">
                  <c:v>20.9</c:v>
                </c:pt>
                <c:pt idx="1432">
                  <c:v>21.7</c:v>
                </c:pt>
                <c:pt idx="1433">
                  <c:v>21.4</c:v>
                </c:pt>
                <c:pt idx="1434">
                  <c:v>21.7</c:v>
                </c:pt>
                <c:pt idx="1435">
                  <c:v>21.0</c:v>
                </c:pt>
                <c:pt idx="1436">
                  <c:v>20.7</c:v>
                </c:pt>
                <c:pt idx="1437">
                  <c:v>21.6</c:v>
                </c:pt>
                <c:pt idx="1438">
                  <c:v>21.4</c:v>
                </c:pt>
                <c:pt idx="1439">
                  <c:v>21.9</c:v>
                </c:pt>
                <c:pt idx="1440">
                  <c:v>21.8</c:v>
                </c:pt>
                <c:pt idx="1441">
                  <c:v>21.5</c:v>
                </c:pt>
                <c:pt idx="1442">
                  <c:v>21.5</c:v>
                </c:pt>
                <c:pt idx="1443">
                  <c:v>21.7</c:v>
                </c:pt>
                <c:pt idx="1444">
                  <c:v>21.7</c:v>
                </c:pt>
                <c:pt idx="1445">
                  <c:v>21.2</c:v>
                </c:pt>
                <c:pt idx="1446">
                  <c:v>21.7</c:v>
                </c:pt>
                <c:pt idx="1447">
                  <c:v>21.3</c:v>
                </c:pt>
                <c:pt idx="1448">
                  <c:v>21.2</c:v>
                </c:pt>
                <c:pt idx="1449">
                  <c:v>21.9</c:v>
                </c:pt>
                <c:pt idx="1450">
                  <c:v>21.2</c:v>
                </c:pt>
                <c:pt idx="1451">
                  <c:v>21.3</c:v>
                </c:pt>
                <c:pt idx="1452">
                  <c:v>21.6</c:v>
                </c:pt>
                <c:pt idx="1453">
                  <c:v>21.6</c:v>
                </c:pt>
                <c:pt idx="1454">
                  <c:v>21.6</c:v>
                </c:pt>
                <c:pt idx="1455">
                  <c:v>21.8</c:v>
                </c:pt>
                <c:pt idx="1456">
                  <c:v>20.9</c:v>
                </c:pt>
                <c:pt idx="1457">
                  <c:v>21.4</c:v>
                </c:pt>
                <c:pt idx="1458">
                  <c:v>21.4</c:v>
                </c:pt>
                <c:pt idx="1459">
                  <c:v>21.4</c:v>
                </c:pt>
                <c:pt idx="1460">
                  <c:v>21.0</c:v>
                </c:pt>
                <c:pt idx="1461">
                  <c:v>21.0</c:v>
                </c:pt>
                <c:pt idx="1462">
                  <c:v>21.0</c:v>
                </c:pt>
                <c:pt idx="1463">
                  <c:v>21.3</c:v>
                </c:pt>
                <c:pt idx="1464">
                  <c:v>21.1</c:v>
                </c:pt>
                <c:pt idx="1465">
                  <c:v>21.6</c:v>
                </c:pt>
                <c:pt idx="1466">
                  <c:v>21.6</c:v>
                </c:pt>
                <c:pt idx="1467">
                  <c:v>22.1</c:v>
                </c:pt>
                <c:pt idx="1468">
                  <c:v>21.6</c:v>
                </c:pt>
                <c:pt idx="1469">
                  <c:v>21.1</c:v>
                </c:pt>
                <c:pt idx="1470">
                  <c:v>20.9</c:v>
                </c:pt>
                <c:pt idx="1471">
                  <c:v>21.4</c:v>
                </c:pt>
                <c:pt idx="1472">
                  <c:v>21.2</c:v>
                </c:pt>
                <c:pt idx="1473">
                  <c:v>21.7</c:v>
                </c:pt>
                <c:pt idx="1474">
                  <c:v>21.5</c:v>
                </c:pt>
                <c:pt idx="1475">
                  <c:v>21.8</c:v>
                </c:pt>
                <c:pt idx="1476">
                  <c:v>21.8</c:v>
                </c:pt>
                <c:pt idx="1477">
                  <c:v>21.9</c:v>
                </c:pt>
                <c:pt idx="1478">
                  <c:v>21.5</c:v>
                </c:pt>
                <c:pt idx="1479">
                  <c:v>20.6</c:v>
                </c:pt>
                <c:pt idx="1480">
                  <c:v>21.9</c:v>
                </c:pt>
                <c:pt idx="1481">
                  <c:v>21.6</c:v>
                </c:pt>
                <c:pt idx="1482">
                  <c:v>21.4</c:v>
                </c:pt>
                <c:pt idx="1483">
                  <c:v>20.6</c:v>
                </c:pt>
                <c:pt idx="1484">
                  <c:v>20.8</c:v>
                </c:pt>
                <c:pt idx="1485">
                  <c:v>21.6</c:v>
                </c:pt>
                <c:pt idx="1486">
                  <c:v>21.5</c:v>
                </c:pt>
                <c:pt idx="1487">
                  <c:v>21.5</c:v>
                </c:pt>
                <c:pt idx="1488">
                  <c:v>21.2</c:v>
                </c:pt>
                <c:pt idx="1489">
                  <c:v>22.0</c:v>
                </c:pt>
                <c:pt idx="1490">
                  <c:v>21.2</c:v>
                </c:pt>
                <c:pt idx="1491">
                  <c:v>20.9</c:v>
                </c:pt>
                <c:pt idx="1492">
                  <c:v>20.9</c:v>
                </c:pt>
                <c:pt idx="1493">
                  <c:v>21.5</c:v>
                </c:pt>
                <c:pt idx="1494">
                  <c:v>21.2</c:v>
                </c:pt>
                <c:pt idx="1495">
                  <c:v>21.0</c:v>
                </c:pt>
                <c:pt idx="1496">
                  <c:v>20.8</c:v>
                </c:pt>
                <c:pt idx="1497">
                  <c:v>21.5</c:v>
                </c:pt>
                <c:pt idx="1498">
                  <c:v>21.3</c:v>
                </c:pt>
                <c:pt idx="1499">
                  <c:v>21.5</c:v>
                </c:pt>
                <c:pt idx="1500">
                  <c:v>21.3</c:v>
                </c:pt>
                <c:pt idx="1501">
                  <c:v>21.3</c:v>
                </c:pt>
                <c:pt idx="1502">
                  <c:v>20.8</c:v>
                </c:pt>
                <c:pt idx="1503">
                  <c:v>21.3</c:v>
                </c:pt>
                <c:pt idx="1504">
                  <c:v>21.2</c:v>
                </c:pt>
                <c:pt idx="1505">
                  <c:v>21.2</c:v>
                </c:pt>
                <c:pt idx="1506">
                  <c:v>21.8</c:v>
                </c:pt>
                <c:pt idx="1507">
                  <c:v>21.2</c:v>
                </c:pt>
                <c:pt idx="1508">
                  <c:v>21.8</c:v>
                </c:pt>
                <c:pt idx="1509">
                  <c:v>20.9</c:v>
                </c:pt>
                <c:pt idx="1510">
                  <c:v>22.0</c:v>
                </c:pt>
                <c:pt idx="1511">
                  <c:v>21.3</c:v>
                </c:pt>
                <c:pt idx="1512">
                  <c:v>21.2</c:v>
                </c:pt>
                <c:pt idx="1513">
                  <c:v>21.4</c:v>
                </c:pt>
                <c:pt idx="1514">
                  <c:v>21.7</c:v>
                </c:pt>
                <c:pt idx="1515">
                  <c:v>21.4</c:v>
                </c:pt>
                <c:pt idx="1516">
                  <c:v>21.4</c:v>
                </c:pt>
                <c:pt idx="1517">
                  <c:v>20.7</c:v>
                </c:pt>
                <c:pt idx="1518">
                  <c:v>21.3</c:v>
                </c:pt>
                <c:pt idx="1519">
                  <c:v>21.1</c:v>
                </c:pt>
                <c:pt idx="1520">
                  <c:v>20.8</c:v>
                </c:pt>
                <c:pt idx="1521">
                  <c:v>22.1</c:v>
                </c:pt>
                <c:pt idx="1522">
                  <c:v>21.2</c:v>
                </c:pt>
                <c:pt idx="1523">
                  <c:v>21.4</c:v>
                </c:pt>
                <c:pt idx="1524">
                  <c:v>21.2</c:v>
                </c:pt>
                <c:pt idx="1525">
                  <c:v>21.2</c:v>
                </c:pt>
                <c:pt idx="1526">
                  <c:v>21.9</c:v>
                </c:pt>
                <c:pt idx="1527">
                  <c:v>21.2</c:v>
                </c:pt>
                <c:pt idx="1528">
                  <c:v>21.5</c:v>
                </c:pt>
                <c:pt idx="1529">
                  <c:v>21.7</c:v>
                </c:pt>
                <c:pt idx="1530">
                  <c:v>21.0</c:v>
                </c:pt>
                <c:pt idx="1531">
                  <c:v>21.3</c:v>
                </c:pt>
                <c:pt idx="1532">
                  <c:v>21.1</c:v>
                </c:pt>
                <c:pt idx="1533">
                  <c:v>21.1</c:v>
                </c:pt>
                <c:pt idx="1534">
                  <c:v>21.3</c:v>
                </c:pt>
                <c:pt idx="1535">
                  <c:v>21.1</c:v>
                </c:pt>
                <c:pt idx="1536">
                  <c:v>21.2</c:v>
                </c:pt>
                <c:pt idx="1537">
                  <c:v>21.2</c:v>
                </c:pt>
                <c:pt idx="1538">
                  <c:v>20.8</c:v>
                </c:pt>
                <c:pt idx="1539">
                  <c:v>20.8</c:v>
                </c:pt>
                <c:pt idx="1540">
                  <c:v>21.0</c:v>
                </c:pt>
                <c:pt idx="1541">
                  <c:v>21.2</c:v>
                </c:pt>
                <c:pt idx="1542">
                  <c:v>21.0</c:v>
                </c:pt>
                <c:pt idx="1543">
                  <c:v>21.3</c:v>
                </c:pt>
                <c:pt idx="1544">
                  <c:v>21.3</c:v>
                </c:pt>
                <c:pt idx="1545">
                  <c:v>21.7</c:v>
                </c:pt>
                <c:pt idx="1546">
                  <c:v>21.4</c:v>
                </c:pt>
                <c:pt idx="1547">
                  <c:v>21.5</c:v>
                </c:pt>
                <c:pt idx="1548">
                  <c:v>21.7</c:v>
                </c:pt>
                <c:pt idx="1549">
                  <c:v>21.4</c:v>
                </c:pt>
                <c:pt idx="1550">
                  <c:v>20.9</c:v>
                </c:pt>
                <c:pt idx="1551">
                  <c:v>21.0</c:v>
                </c:pt>
                <c:pt idx="1552">
                  <c:v>21.2</c:v>
                </c:pt>
                <c:pt idx="1553">
                  <c:v>20.7</c:v>
                </c:pt>
                <c:pt idx="1554">
                  <c:v>20.7</c:v>
                </c:pt>
                <c:pt idx="1555">
                  <c:v>21.6</c:v>
                </c:pt>
                <c:pt idx="1556">
                  <c:v>21.2</c:v>
                </c:pt>
                <c:pt idx="1557">
                  <c:v>20.8</c:v>
                </c:pt>
                <c:pt idx="1558">
                  <c:v>21.2</c:v>
                </c:pt>
                <c:pt idx="1559">
                  <c:v>20.8</c:v>
                </c:pt>
                <c:pt idx="1560">
                  <c:v>21.8</c:v>
                </c:pt>
                <c:pt idx="1561">
                  <c:v>20.7</c:v>
                </c:pt>
                <c:pt idx="1562">
                  <c:v>21.2</c:v>
                </c:pt>
                <c:pt idx="1563">
                  <c:v>21.5</c:v>
                </c:pt>
                <c:pt idx="1564">
                  <c:v>20.9</c:v>
                </c:pt>
                <c:pt idx="1565">
                  <c:v>21.1</c:v>
                </c:pt>
                <c:pt idx="1566">
                  <c:v>22.2</c:v>
                </c:pt>
                <c:pt idx="1567">
                  <c:v>21.4</c:v>
                </c:pt>
                <c:pt idx="1568">
                  <c:v>21.2</c:v>
                </c:pt>
                <c:pt idx="1569">
                  <c:v>21.8</c:v>
                </c:pt>
                <c:pt idx="1570">
                  <c:v>21.3</c:v>
                </c:pt>
                <c:pt idx="1571">
                  <c:v>20.7</c:v>
                </c:pt>
                <c:pt idx="1572">
                  <c:v>20.9</c:v>
                </c:pt>
                <c:pt idx="1573">
                  <c:v>21.6</c:v>
                </c:pt>
                <c:pt idx="1574">
                  <c:v>21.0</c:v>
                </c:pt>
                <c:pt idx="1575">
                  <c:v>21.0</c:v>
                </c:pt>
                <c:pt idx="1576">
                  <c:v>20.6</c:v>
                </c:pt>
                <c:pt idx="1577">
                  <c:v>21.8</c:v>
                </c:pt>
                <c:pt idx="1578">
                  <c:v>20.9</c:v>
                </c:pt>
                <c:pt idx="1579">
                  <c:v>21.7</c:v>
                </c:pt>
                <c:pt idx="1580">
                  <c:v>21.0</c:v>
                </c:pt>
                <c:pt idx="1581">
                  <c:v>20.6</c:v>
                </c:pt>
                <c:pt idx="1582">
                  <c:v>20.8</c:v>
                </c:pt>
                <c:pt idx="1583">
                  <c:v>21.0</c:v>
                </c:pt>
                <c:pt idx="1584">
                  <c:v>21.1</c:v>
                </c:pt>
                <c:pt idx="1585">
                  <c:v>21.0</c:v>
                </c:pt>
                <c:pt idx="1586">
                  <c:v>20.5</c:v>
                </c:pt>
                <c:pt idx="1587">
                  <c:v>20.8</c:v>
                </c:pt>
                <c:pt idx="1588">
                  <c:v>21.7</c:v>
                </c:pt>
                <c:pt idx="1589">
                  <c:v>20.8</c:v>
                </c:pt>
                <c:pt idx="1590">
                  <c:v>21.1</c:v>
                </c:pt>
                <c:pt idx="1591">
                  <c:v>21.2</c:v>
                </c:pt>
                <c:pt idx="1592">
                  <c:v>21.2</c:v>
                </c:pt>
                <c:pt idx="1593">
                  <c:v>20.9</c:v>
                </c:pt>
                <c:pt idx="1594">
                  <c:v>21.0</c:v>
                </c:pt>
                <c:pt idx="1595">
                  <c:v>20.4</c:v>
                </c:pt>
                <c:pt idx="1596">
                  <c:v>21.1</c:v>
                </c:pt>
                <c:pt idx="1597">
                  <c:v>21.5</c:v>
                </c:pt>
                <c:pt idx="1598">
                  <c:v>21.2</c:v>
                </c:pt>
                <c:pt idx="1599">
                  <c:v>20.6</c:v>
                </c:pt>
                <c:pt idx="1600">
                  <c:v>21.3</c:v>
                </c:pt>
                <c:pt idx="1601">
                  <c:v>21.1</c:v>
                </c:pt>
                <c:pt idx="1602">
                  <c:v>20.7</c:v>
                </c:pt>
                <c:pt idx="1603">
                  <c:v>21.1</c:v>
                </c:pt>
                <c:pt idx="1604">
                  <c:v>21.2</c:v>
                </c:pt>
                <c:pt idx="1605">
                  <c:v>20.5</c:v>
                </c:pt>
                <c:pt idx="1606">
                  <c:v>20.7</c:v>
                </c:pt>
                <c:pt idx="1607">
                  <c:v>20.6</c:v>
                </c:pt>
                <c:pt idx="1608">
                  <c:v>21.4</c:v>
                </c:pt>
                <c:pt idx="1609">
                  <c:v>21.1</c:v>
                </c:pt>
                <c:pt idx="1610">
                  <c:v>20.7</c:v>
                </c:pt>
                <c:pt idx="1611">
                  <c:v>21.1</c:v>
                </c:pt>
                <c:pt idx="1612">
                  <c:v>21.2</c:v>
                </c:pt>
                <c:pt idx="1613">
                  <c:v>21.2</c:v>
                </c:pt>
                <c:pt idx="1614">
                  <c:v>21.4</c:v>
                </c:pt>
                <c:pt idx="1615">
                  <c:v>21.1</c:v>
                </c:pt>
                <c:pt idx="1616">
                  <c:v>20.4</c:v>
                </c:pt>
                <c:pt idx="1617">
                  <c:v>21.5</c:v>
                </c:pt>
                <c:pt idx="1618">
                  <c:v>21.0</c:v>
                </c:pt>
                <c:pt idx="1619">
                  <c:v>21.2</c:v>
                </c:pt>
                <c:pt idx="1620">
                  <c:v>20.9</c:v>
                </c:pt>
                <c:pt idx="1621">
                  <c:v>21.2</c:v>
                </c:pt>
                <c:pt idx="1622">
                  <c:v>20.6</c:v>
                </c:pt>
                <c:pt idx="1623">
                  <c:v>20.6</c:v>
                </c:pt>
                <c:pt idx="1624">
                  <c:v>21.2</c:v>
                </c:pt>
                <c:pt idx="1625">
                  <c:v>21.0</c:v>
                </c:pt>
                <c:pt idx="1626">
                  <c:v>21.5</c:v>
                </c:pt>
                <c:pt idx="1627">
                  <c:v>20.5</c:v>
                </c:pt>
                <c:pt idx="1628">
                  <c:v>21.5</c:v>
                </c:pt>
                <c:pt idx="1629">
                  <c:v>20.8</c:v>
                </c:pt>
                <c:pt idx="1630">
                  <c:v>21.0</c:v>
                </c:pt>
                <c:pt idx="1631">
                  <c:v>21.7</c:v>
                </c:pt>
                <c:pt idx="1632">
                  <c:v>20.9</c:v>
                </c:pt>
                <c:pt idx="1633">
                  <c:v>21.4</c:v>
                </c:pt>
                <c:pt idx="1634">
                  <c:v>20.8</c:v>
                </c:pt>
                <c:pt idx="1635">
                  <c:v>20.8</c:v>
                </c:pt>
                <c:pt idx="1636">
                  <c:v>20.5</c:v>
                </c:pt>
                <c:pt idx="1637">
                  <c:v>21.6</c:v>
                </c:pt>
                <c:pt idx="1638">
                  <c:v>20.7</c:v>
                </c:pt>
                <c:pt idx="1639">
                  <c:v>21.0</c:v>
                </c:pt>
                <c:pt idx="1640">
                  <c:v>21.3</c:v>
                </c:pt>
                <c:pt idx="1641">
                  <c:v>21.0</c:v>
                </c:pt>
                <c:pt idx="1642">
                  <c:v>20.8</c:v>
                </c:pt>
                <c:pt idx="1643">
                  <c:v>20.8</c:v>
                </c:pt>
                <c:pt idx="1644">
                  <c:v>20.9</c:v>
                </c:pt>
                <c:pt idx="1645">
                  <c:v>21.4</c:v>
                </c:pt>
                <c:pt idx="1646">
                  <c:v>21.3</c:v>
                </c:pt>
                <c:pt idx="1647">
                  <c:v>21.0</c:v>
                </c:pt>
                <c:pt idx="1648">
                  <c:v>20.7</c:v>
                </c:pt>
                <c:pt idx="1649">
                  <c:v>20.8</c:v>
                </c:pt>
                <c:pt idx="1650">
                  <c:v>21.2</c:v>
                </c:pt>
                <c:pt idx="1651">
                  <c:v>21.3</c:v>
                </c:pt>
                <c:pt idx="1652">
                  <c:v>21.7</c:v>
                </c:pt>
                <c:pt idx="1653">
                  <c:v>21.3</c:v>
                </c:pt>
                <c:pt idx="1654">
                  <c:v>21.0</c:v>
                </c:pt>
                <c:pt idx="1655">
                  <c:v>20.9</c:v>
                </c:pt>
                <c:pt idx="1656">
                  <c:v>20.7</c:v>
                </c:pt>
                <c:pt idx="1657">
                  <c:v>20.6</c:v>
                </c:pt>
                <c:pt idx="1658">
                  <c:v>20.6</c:v>
                </c:pt>
                <c:pt idx="1659">
                  <c:v>21.1</c:v>
                </c:pt>
                <c:pt idx="1660">
                  <c:v>20.4</c:v>
                </c:pt>
                <c:pt idx="1661">
                  <c:v>20.9</c:v>
                </c:pt>
                <c:pt idx="1662">
                  <c:v>20.3</c:v>
                </c:pt>
                <c:pt idx="1663">
                  <c:v>20.3</c:v>
                </c:pt>
                <c:pt idx="1664">
                  <c:v>20.8</c:v>
                </c:pt>
                <c:pt idx="1665">
                  <c:v>21.3</c:v>
                </c:pt>
                <c:pt idx="1666">
                  <c:v>20.3</c:v>
                </c:pt>
                <c:pt idx="1667">
                  <c:v>20.7</c:v>
                </c:pt>
                <c:pt idx="1668">
                  <c:v>21.3</c:v>
                </c:pt>
                <c:pt idx="1669">
                  <c:v>20.8</c:v>
                </c:pt>
                <c:pt idx="1670">
                  <c:v>20.9</c:v>
                </c:pt>
                <c:pt idx="1671">
                  <c:v>20.4</c:v>
                </c:pt>
                <c:pt idx="1672">
                  <c:v>20.6</c:v>
                </c:pt>
                <c:pt idx="1673">
                  <c:v>20.6</c:v>
                </c:pt>
                <c:pt idx="1674">
                  <c:v>20.9</c:v>
                </c:pt>
                <c:pt idx="1675">
                  <c:v>20.6</c:v>
                </c:pt>
                <c:pt idx="1676">
                  <c:v>21.1</c:v>
                </c:pt>
                <c:pt idx="1677">
                  <c:v>20.9</c:v>
                </c:pt>
                <c:pt idx="1678">
                  <c:v>20.8</c:v>
                </c:pt>
                <c:pt idx="1679">
                  <c:v>21.0</c:v>
                </c:pt>
                <c:pt idx="1680">
                  <c:v>20.6</c:v>
                </c:pt>
                <c:pt idx="1681">
                  <c:v>20.6</c:v>
                </c:pt>
                <c:pt idx="1682">
                  <c:v>21.0</c:v>
                </c:pt>
                <c:pt idx="1683">
                  <c:v>21.0</c:v>
                </c:pt>
                <c:pt idx="1684">
                  <c:v>21.2</c:v>
                </c:pt>
                <c:pt idx="1685">
                  <c:v>20.4</c:v>
                </c:pt>
                <c:pt idx="1686">
                  <c:v>20.7</c:v>
                </c:pt>
                <c:pt idx="1687">
                  <c:v>20.3</c:v>
                </c:pt>
                <c:pt idx="1688">
                  <c:v>21.1</c:v>
                </c:pt>
                <c:pt idx="1689">
                  <c:v>21.1</c:v>
                </c:pt>
                <c:pt idx="1690">
                  <c:v>20.9</c:v>
                </c:pt>
                <c:pt idx="1691">
                  <c:v>20.2</c:v>
                </c:pt>
                <c:pt idx="1692">
                  <c:v>21.6</c:v>
                </c:pt>
                <c:pt idx="1693">
                  <c:v>20.7</c:v>
                </c:pt>
                <c:pt idx="1694">
                  <c:v>20.8</c:v>
                </c:pt>
                <c:pt idx="1695">
                  <c:v>21.0</c:v>
                </c:pt>
                <c:pt idx="1696">
                  <c:v>20.6</c:v>
                </c:pt>
                <c:pt idx="1697">
                  <c:v>20.4</c:v>
                </c:pt>
                <c:pt idx="1698">
                  <c:v>20.8</c:v>
                </c:pt>
                <c:pt idx="1699">
                  <c:v>20.8</c:v>
                </c:pt>
                <c:pt idx="1700">
                  <c:v>21.2</c:v>
                </c:pt>
                <c:pt idx="1701">
                  <c:v>21.2</c:v>
                </c:pt>
                <c:pt idx="1702">
                  <c:v>21.0</c:v>
                </c:pt>
                <c:pt idx="1703">
                  <c:v>20.6</c:v>
                </c:pt>
                <c:pt idx="1704">
                  <c:v>20.2</c:v>
                </c:pt>
                <c:pt idx="1705">
                  <c:v>20.5</c:v>
                </c:pt>
                <c:pt idx="1706">
                  <c:v>20.6</c:v>
                </c:pt>
                <c:pt idx="1707">
                  <c:v>20.4</c:v>
                </c:pt>
                <c:pt idx="1708">
                  <c:v>20.4</c:v>
                </c:pt>
                <c:pt idx="1709">
                  <c:v>20.3</c:v>
                </c:pt>
                <c:pt idx="1710">
                  <c:v>21.2</c:v>
                </c:pt>
                <c:pt idx="1711">
                  <c:v>20.3</c:v>
                </c:pt>
                <c:pt idx="1712">
                  <c:v>20.7</c:v>
                </c:pt>
                <c:pt idx="1713">
                  <c:v>20.8</c:v>
                </c:pt>
                <c:pt idx="1714">
                  <c:v>20.8</c:v>
                </c:pt>
                <c:pt idx="1715">
                  <c:v>20.7</c:v>
                </c:pt>
                <c:pt idx="1716">
                  <c:v>21.4</c:v>
                </c:pt>
                <c:pt idx="1717">
                  <c:v>20.4</c:v>
                </c:pt>
                <c:pt idx="1718">
                  <c:v>20.3</c:v>
                </c:pt>
                <c:pt idx="1719">
                  <c:v>20.9</c:v>
                </c:pt>
                <c:pt idx="1720">
                  <c:v>20.7</c:v>
                </c:pt>
                <c:pt idx="1721">
                  <c:v>20.9</c:v>
                </c:pt>
                <c:pt idx="1722">
                  <c:v>21.4</c:v>
                </c:pt>
                <c:pt idx="1723">
                  <c:v>20.8</c:v>
                </c:pt>
                <c:pt idx="1724">
                  <c:v>20.5</c:v>
                </c:pt>
                <c:pt idx="1725">
                  <c:v>20.8</c:v>
                </c:pt>
                <c:pt idx="1726">
                  <c:v>20.9</c:v>
                </c:pt>
                <c:pt idx="1727">
                  <c:v>20.8</c:v>
                </c:pt>
                <c:pt idx="1728">
                  <c:v>20.4</c:v>
                </c:pt>
                <c:pt idx="1729">
                  <c:v>20.7</c:v>
                </c:pt>
                <c:pt idx="1730">
                  <c:v>20.4</c:v>
                </c:pt>
                <c:pt idx="1731">
                  <c:v>20.3</c:v>
                </c:pt>
                <c:pt idx="1732">
                  <c:v>20.8</c:v>
                </c:pt>
                <c:pt idx="1733">
                  <c:v>20.6</c:v>
                </c:pt>
                <c:pt idx="1734">
                  <c:v>20.6</c:v>
                </c:pt>
                <c:pt idx="1735">
                  <c:v>20.3</c:v>
                </c:pt>
                <c:pt idx="1736">
                  <c:v>21.0</c:v>
                </c:pt>
                <c:pt idx="1737">
                  <c:v>21.3</c:v>
                </c:pt>
                <c:pt idx="1738">
                  <c:v>21.2</c:v>
                </c:pt>
                <c:pt idx="1739">
                  <c:v>21.2</c:v>
                </c:pt>
                <c:pt idx="1740">
                  <c:v>20.4</c:v>
                </c:pt>
                <c:pt idx="1741">
                  <c:v>20.2</c:v>
                </c:pt>
                <c:pt idx="1742">
                  <c:v>21.0</c:v>
                </c:pt>
                <c:pt idx="1743">
                  <c:v>20.3</c:v>
                </c:pt>
                <c:pt idx="1744">
                  <c:v>21.0</c:v>
                </c:pt>
                <c:pt idx="1745">
                  <c:v>20.7</c:v>
                </c:pt>
                <c:pt idx="1746">
                  <c:v>20.4</c:v>
                </c:pt>
                <c:pt idx="1747">
                  <c:v>20.5</c:v>
                </c:pt>
                <c:pt idx="1748">
                  <c:v>20.1</c:v>
                </c:pt>
                <c:pt idx="1749">
                  <c:v>20.5</c:v>
                </c:pt>
                <c:pt idx="1750">
                  <c:v>20.1</c:v>
                </c:pt>
                <c:pt idx="1751">
                  <c:v>20.6</c:v>
                </c:pt>
                <c:pt idx="1752">
                  <c:v>20.5</c:v>
                </c:pt>
                <c:pt idx="1753">
                  <c:v>20.7</c:v>
                </c:pt>
                <c:pt idx="1754">
                  <c:v>20.6</c:v>
                </c:pt>
                <c:pt idx="1755">
                  <c:v>20.9</c:v>
                </c:pt>
                <c:pt idx="1756">
                  <c:v>20.7</c:v>
                </c:pt>
                <c:pt idx="1757">
                  <c:v>20.8</c:v>
                </c:pt>
                <c:pt idx="1758">
                  <c:v>21.1</c:v>
                </c:pt>
                <c:pt idx="1759">
                  <c:v>21.0</c:v>
                </c:pt>
                <c:pt idx="1760">
                  <c:v>20.5</c:v>
                </c:pt>
                <c:pt idx="1761">
                  <c:v>20.5</c:v>
                </c:pt>
                <c:pt idx="1762">
                  <c:v>20.8</c:v>
                </c:pt>
                <c:pt idx="1763">
                  <c:v>20.5</c:v>
                </c:pt>
                <c:pt idx="1764">
                  <c:v>20.7</c:v>
                </c:pt>
                <c:pt idx="1765">
                  <c:v>20.2</c:v>
                </c:pt>
                <c:pt idx="1766">
                  <c:v>21.3</c:v>
                </c:pt>
                <c:pt idx="1767">
                  <c:v>20.6</c:v>
                </c:pt>
                <c:pt idx="1768">
                  <c:v>20.4</c:v>
                </c:pt>
                <c:pt idx="1769">
                  <c:v>20.4</c:v>
                </c:pt>
                <c:pt idx="1770">
                  <c:v>20.5</c:v>
                </c:pt>
                <c:pt idx="1771">
                  <c:v>20.6</c:v>
                </c:pt>
                <c:pt idx="1772">
                  <c:v>20.2</c:v>
                </c:pt>
                <c:pt idx="1773">
                  <c:v>20.7</c:v>
                </c:pt>
                <c:pt idx="1774">
                  <c:v>20.2</c:v>
                </c:pt>
                <c:pt idx="1775">
                  <c:v>20.7</c:v>
                </c:pt>
                <c:pt idx="1776">
                  <c:v>20.6</c:v>
                </c:pt>
                <c:pt idx="1777">
                  <c:v>20.4</c:v>
                </c:pt>
                <c:pt idx="1778">
                  <c:v>20.6</c:v>
                </c:pt>
                <c:pt idx="1779">
                  <c:v>20.4</c:v>
                </c:pt>
                <c:pt idx="1780">
                  <c:v>20.3</c:v>
                </c:pt>
                <c:pt idx="1781">
                  <c:v>20.9</c:v>
                </c:pt>
                <c:pt idx="1782">
                  <c:v>20.8</c:v>
                </c:pt>
                <c:pt idx="1783">
                  <c:v>20.5</c:v>
                </c:pt>
                <c:pt idx="1784">
                  <c:v>20.1</c:v>
                </c:pt>
                <c:pt idx="1785">
                  <c:v>20.9</c:v>
                </c:pt>
                <c:pt idx="1786">
                  <c:v>19.6</c:v>
                </c:pt>
                <c:pt idx="1787">
                  <c:v>20.7</c:v>
                </c:pt>
                <c:pt idx="1788">
                  <c:v>20.8</c:v>
                </c:pt>
                <c:pt idx="1789">
                  <c:v>21.0</c:v>
                </c:pt>
                <c:pt idx="1790">
                  <c:v>20.1</c:v>
                </c:pt>
                <c:pt idx="1791">
                  <c:v>20.3</c:v>
                </c:pt>
                <c:pt idx="1792">
                  <c:v>20.4</c:v>
                </c:pt>
                <c:pt idx="1793">
                  <c:v>20.3</c:v>
                </c:pt>
                <c:pt idx="1794">
                  <c:v>20.3</c:v>
                </c:pt>
                <c:pt idx="1795">
                  <c:v>20.4</c:v>
                </c:pt>
                <c:pt idx="1796">
                  <c:v>20.3</c:v>
                </c:pt>
                <c:pt idx="1797">
                  <c:v>20.4</c:v>
                </c:pt>
                <c:pt idx="1798">
                  <c:v>20.5</c:v>
                </c:pt>
                <c:pt idx="1799">
                  <c:v>20.6</c:v>
                </c:pt>
                <c:pt idx="1800">
                  <c:v>20.3</c:v>
                </c:pt>
                <c:pt idx="1801">
                  <c:v>20.4</c:v>
                </c:pt>
                <c:pt idx="1802">
                  <c:v>20.8</c:v>
                </c:pt>
                <c:pt idx="1803">
                  <c:v>20.4</c:v>
                </c:pt>
                <c:pt idx="1804">
                  <c:v>20.1</c:v>
                </c:pt>
                <c:pt idx="1805">
                  <c:v>20.8</c:v>
                </c:pt>
                <c:pt idx="1806">
                  <c:v>20.5</c:v>
                </c:pt>
                <c:pt idx="1807">
                  <c:v>20.6</c:v>
                </c:pt>
                <c:pt idx="1808">
                  <c:v>20.3</c:v>
                </c:pt>
                <c:pt idx="1809">
                  <c:v>20.3</c:v>
                </c:pt>
                <c:pt idx="1810">
                  <c:v>20.3</c:v>
                </c:pt>
                <c:pt idx="1811">
                  <c:v>20.2</c:v>
                </c:pt>
                <c:pt idx="1812">
                  <c:v>20.6</c:v>
                </c:pt>
                <c:pt idx="1813">
                  <c:v>20.4</c:v>
                </c:pt>
                <c:pt idx="1814">
                  <c:v>20.7</c:v>
                </c:pt>
                <c:pt idx="1815">
                  <c:v>20.5</c:v>
                </c:pt>
                <c:pt idx="1816">
                  <c:v>20.6</c:v>
                </c:pt>
                <c:pt idx="1817">
                  <c:v>20.2</c:v>
                </c:pt>
                <c:pt idx="1818">
                  <c:v>20.7</c:v>
                </c:pt>
                <c:pt idx="1819">
                  <c:v>20.6</c:v>
                </c:pt>
                <c:pt idx="1820">
                  <c:v>20.5</c:v>
                </c:pt>
                <c:pt idx="1821">
                  <c:v>20.5</c:v>
                </c:pt>
                <c:pt idx="1822">
                  <c:v>20.8</c:v>
                </c:pt>
                <c:pt idx="1823">
                  <c:v>20.3</c:v>
                </c:pt>
                <c:pt idx="1824">
                  <c:v>20.6</c:v>
                </c:pt>
                <c:pt idx="1825">
                  <c:v>20.2</c:v>
                </c:pt>
                <c:pt idx="1826">
                  <c:v>20.6</c:v>
                </c:pt>
                <c:pt idx="1827">
                  <c:v>20.8</c:v>
                </c:pt>
                <c:pt idx="1828">
                  <c:v>20.3</c:v>
                </c:pt>
                <c:pt idx="1829">
                  <c:v>20.4</c:v>
                </c:pt>
                <c:pt idx="1830">
                  <c:v>21.0</c:v>
                </c:pt>
                <c:pt idx="1831">
                  <c:v>20.3</c:v>
                </c:pt>
                <c:pt idx="1832">
                  <c:v>20.4</c:v>
                </c:pt>
                <c:pt idx="1833">
                  <c:v>20.7</c:v>
                </c:pt>
                <c:pt idx="1834">
                  <c:v>20.3</c:v>
                </c:pt>
                <c:pt idx="1835">
                  <c:v>20.7</c:v>
                </c:pt>
                <c:pt idx="1836">
                  <c:v>20.6</c:v>
                </c:pt>
                <c:pt idx="1837">
                  <c:v>20.3</c:v>
                </c:pt>
                <c:pt idx="1838">
                  <c:v>20.5</c:v>
                </c:pt>
                <c:pt idx="1839">
                  <c:v>20.3</c:v>
                </c:pt>
                <c:pt idx="1840">
                  <c:v>20.3</c:v>
                </c:pt>
                <c:pt idx="1841">
                  <c:v>19.9</c:v>
                </c:pt>
                <c:pt idx="1842">
                  <c:v>20.6</c:v>
                </c:pt>
                <c:pt idx="1843">
                  <c:v>21.0</c:v>
                </c:pt>
                <c:pt idx="1844">
                  <c:v>20.8</c:v>
                </c:pt>
                <c:pt idx="1845">
                  <c:v>20.0</c:v>
                </c:pt>
                <c:pt idx="1846">
                  <c:v>20.5</c:v>
                </c:pt>
                <c:pt idx="1847">
                  <c:v>20.1</c:v>
                </c:pt>
                <c:pt idx="1848">
                  <c:v>20.4</c:v>
                </c:pt>
                <c:pt idx="1849">
                  <c:v>20.6</c:v>
                </c:pt>
                <c:pt idx="1850">
                  <c:v>19.9</c:v>
                </c:pt>
                <c:pt idx="1851">
                  <c:v>20.2</c:v>
                </c:pt>
                <c:pt idx="1852">
                  <c:v>20.3</c:v>
                </c:pt>
                <c:pt idx="1853">
                  <c:v>20.2</c:v>
                </c:pt>
                <c:pt idx="1854">
                  <c:v>20.0</c:v>
                </c:pt>
                <c:pt idx="1855">
                  <c:v>20.6</c:v>
                </c:pt>
                <c:pt idx="1856">
                  <c:v>20.5</c:v>
                </c:pt>
                <c:pt idx="1857">
                  <c:v>20.2</c:v>
                </c:pt>
                <c:pt idx="1858">
                  <c:v>20.6</c:v>
                </c:pt>
                <c:pt idx="1859">
                  <c:v>20.4</c:v>
                </c:pt>
                <c:pt idx="1860">
                  <c:v>20.7</c:v>
                </c:pt>
                <c:pt idx="1861">
                  <c:v>20.0</c:v>
                </c:pt>
                <c:pt idx="1862">
                  <c:v>20.1</c:v>
                </c:pt>
                <c:pt idx="1863">
                  <c:v>20.3</c:v>
                </c:pt>
                <c:pt idx="1864">
                  <c:v>20.3</c:v>
                </c:pt>
                <c:pt idx="1865">
                  <c:v>20.0</c:v>
                </c:pt>
                <c:pt idx="1866">
                  <c:v>20.0</c:v>
                </c:pt>
                <c:pt idx="1867">
                  <c:v>20.2</c:v>
                </c:pt>
                <c:pt idx="1868">
                  <c:v>20.9</c:v>
                </c:pt>
                <c:pt idx="1869">
                  <c:v>20.3</c:v>
                </c:pt>
                <c:pt idx="1870">
                  <c:v>19.8</c:v>
                </c:pt>
                <c:pt idx="1871">
                  <c:v>21.0</c:v>
                </c:pt>
                <c:pt idx="1872">
                  <c:v>20.7</c:v>
                </c:pt>
                <c:pt idx="1873">
                  <c:v>20.6</c:v>
                </c:pt>
                <c:pt idx="1874">
                  <c:v>20.0</c:v>
                </c:pt>
                <c:pt idx="1875">
                  <c:v>20.2</c:v>
                </c:pt>
                <c:pt idx="1876">
                  <c:v>21.1</c:v>
                </c:pt>
                <c:pt idx="1877">
                  <c:v>20.5</c:v>
                </c:pt>
                <c:pt idx="1878">
                  <c:v>20.0</c:v>
                </c:pt>
                <c:pt idx="1879">
                  <c:v>20.4</c:v>
                </c:pt>
                <c:pt idx="1880">
                  <c:v>20.8</c:v>
                </c:pt>
                <c:pt idx="1881">
                  <c:v>20.1</c:v>
                </c:pt>
                <c:pt idx="1882">
                  <c:v>19.8</c:v>
                </c:pt>
                <c:pt idx="1883">
                  <c:v>20.3</c:v>
                </c:pt>
                <c:pt idx="1884">
                  <c:v>20.4</c:v>
                </c:pt>
                <c:pt idx="1885">
                  <c:v>20.0</c:v>
                </c:pt>
                <c:pt idx="1886">
                  <c:v>19.9</c:v>
                </c:pt>
                <c:pt idx="1887">
                  <c:v>20.8</c:v>
                </c:pt>
                <c:pt idx="1888">
                  <c:v>20.6</c:v>
                </c:pt>
                <c:pt idx="1889">
                  <c:v>19.8</c:v>
                </c:pt>
                <c:pt idx="1890">
                  <c:v>20.2</c:v>
                </c:pt>
                <c:pt idx="1891">
                  <c:v>20.7</c:v>
                </c:pt>
                <c:pt idx="1892">
                  <c:v>19.8</c:v>
                </c:pt>
                <c:pt idx="1893">
                  <c:v>20.2</c:v>
                </c:pt>
                <c:pt idx="1894">
                  <c:v>19.9</c:v>
                </c:pt>
                <c:pt idx="1895">
                  <c:v>20.3</c:v>
                </c:pt>
                <c:pt idx="1896">
                  <c:v>21.0</c:v>
                </c:pt>
                <c:pt idx="1897">
                  <c:v>20.1</c:v>
                </c:pt>
                <c:pt idx="1898">
                  <c:v>19.8</c:v>
                </c:pt>
                <c:pt idx="1899">
                  <c:v>19.9</c:v>
                </c:pt>
                <c:pt idx="1900">
                  <c:v>19.7</c:v>
                </c:pt>
                <c:pt idx="1901">
                  <c:v>20.2</c:v>
                </c:pt>
                <c:pt idx="1902">
                  <c:v>20.3</c:v>
                </c:pt>
                <c:pt idx="1903">
                  <c:v>20.5</c:v>
                </c:pt>
                <c:pt idx="1904">
                  <c:v>20.1</c:v>
                </c:pt>
                <c:pt idx="1905">
                  <c:v>20.8</c:v>
                </c:pt>
                <c:pt idx="1906">
                  <c:v>21.0</c:v>
                </c:pt>
                <c:pt idx="1907">
                  <c:v>19.9</c:v>
                </c:pt>
                <c:pt idx="1908">
                  <c:v>20.6</c:v>
                </c:pt>
                <c:pt idx="1909">
                  <c:v>19.8</c:v>
                </c:pt>
                <c:pt idx="1910">
                  <c:v>20.1</c:v>
                </c:pt>
                <c:pt idx="1911">
                  <c:v>20.2</c:v>
                </c:pt>
                <c:pt idx="1912">
                  <c:v>20.3</c:v>
                </c:pt>
                <c:pt idx="1913">
                  <c:v>20.2</c:v>
                </c:pt>
                <c:pt idx="1914">
                  <c:v>20.1</c:v>
                </c:pt>
                <c:pt idx="1915">
                  <c:v>20.5</c:v>
                </c:pt>
                <c:pt idx="1916">
                  <c:v>20.2</c:v>
                </c:pt>
                <c:pt idx="1917">
                  <c:v>19.9</c:v>
                </c:pt>
                <c:pt idx="1918">
                  <c:v>20.4</c:v>
                </c:pt>
                <c:pt idx="1919">
                  <c:v>20.5</c:v>
                </c:pt>
                <c:pt idx="1920">
                  <c:v>19.7</c:v>
                </c:pt>
                <c:pt idx="1921">
                  <c:v>20.3</c:v>
                </c:pt>
                <c:pt idx="1922">
                  <c:v>20.6</c:v>
                </c:pt>
                <c:pt idx="1923">
                  <c:v>20.5</c:v>
                </c:pt>
                <c:pt idx="1924">
                  <c:v>20.4</c:v>
                </c:pt>
                <c:pt idx="1925">
                  <c:v>20.0</c:v>
                </c:pt>
                <c:pt idx="1926">
                  <c:v>20.0</c:v>
                </c:pt>
                <c:pt idx="1927">
                  <c:v>19.6</c:v>
                </c:pt>
                <c:pt idx="1928">
                  <c:v>20.1</c:v>
                </c:pt>
                <c:pt idx="1929">
                  <c:v>20.0</c:v>
                </c:pt>
                <c:pt idx="1930">
                  <c:v>20.0</c:v>
                </c:pt>
                <c:pt idx="1931">
                  <c:v>20.4</c:v>
                </c:pt>
                <c:pt idx="1932">
                  <c:v>20.0</c:v>
                </c:pt>
                <c:pt idx="1933">
                  <c:v>20.2</c:v>
                </c:pt>
                <c:pt idx="1934">
                  <c:v>19.5</c:v>
                </c:pt>
                <c:pt idx="1935">
                  <c:v>20.5</c:v>
                </c:pt>
                <c:pt idx="1936">
                  <c:v>20.3</c:v>
                </c:pt>
                <c:pt idx="1937">
                  <c:v>20.0</c:v>
                </c:pt>
                <c:pt idx="1938">
                  <c:v>20.4</c:v>
                </c:pt>
                <c:pt idx="1939">
                  <c:v>20.0</c:v>
                </c:pt>
                <c:pt idx="1940">
                  <c:v>20.5</c:v>
                </c:pt>
                <c:pt idx="1941">
                  <c:v>20.6</c:v>
                </c:pt>
                <c:pt idx="1942">
                  <c:v>20.3</c:v>
                </c:pt>
                <c:pt idx="1943">
                  <c:v>20.0</c:v>
                </c:pt>
                <c:pt idx="1944">
                  <c:v>20.4</c:v>
                </c:pt>
                <c:pt idx="1945">
                  <c:v>19.8</c:v>
                </c:pt>
                <c:pt idx="1946">
                  <c:v>20.8</c:v>
                </c:pt>
                <c:pt idx="1947">
                  <c:v>20.2</c:v>
                </c:pt>
                <c:pt idx="1948">
                  <c:v>20.2</c:v>
                </c:pt>
                <c:pt idx="1949">
                  <c:v>19.8</c:v>
                </c:pt>
                <c:pt idx="1950">
                  <c:v>20.3</c:v>
                </c:pt>
                <c:pt idx="1951">
                  <c:v>20.5</c:v>
                </c:pt>
                <c:pt idx="1952">
                  <c:v>19.9</c:v>
                </c:pt>
                <c:pt idx="1953">
                  <c:v>20.0</c:v>
                </c:pt>
                <c:pt idx="1954">
                  <c:v>20.5</c:v>
                </c:pt>
                <c:pt idx="1955">
                  <c:v>20.1</c:v>
                </c:pt>
                <c:pt idx="1956">
                  <c:v>20.2</c:v>
                </c:pt>
                <c:pt idx="1957">
                  <c:v>20.2</c:v>
                </c:pt>
                <c:pt idx="1958">
                  <c:v>20.3</c:v>
                </c:pt>
                <c:pt idx="1959">
                  <c:v>20.1</c:v>
                </c:pt>
                <c:pt idx="1960">
                  <c:v>19.8</c:v>
                </c:pt>
                <c:pt idx="1961">
                  <c:v>20.1</c:v>
                </c:pt>
                <c:pt idx="1962">
                  <c:v>20.0</c:v>
                </c:pt>
                <c:pt idx="1963">
                  <c:v>20.6</c:v>
                </c:pt>
                <c:pt idx="1964">
                  <c:v>19.9</c:v>
                </c:pt>
                <c:pt idx="1965">
                  <c:v>20.2</c:v>
                </c:pt>
                <c:pt idx="1966">
                  <c:v>20.2</c:v>
                </c:pt>
                <c:pt idx="1967">
                  <c:v>20.2</c:v>
                </c:pt>
                <c:pt idx="1968">
                  <c:v>20.6</c:v>
                </c:pt>
                <c:pt idx="1969">
                  <c:v>20.3</c:v>
                </c:pt>
                <c:pt idx="1970">
                  <c:v>20.3</c:v>
                </c:pt>
                <c:pt idx="1971">
                  <c:v>20.5</c:v>
                </c:pt>
                <c:pt idx="1972">
                  <c:v>20.2</c:v>
                </c:pt>
                <c:pt idx="1973">
                  <c:v>20.1</c:v>
                </c:pt>
                <c:pt idx="1974">
                  <c:v>20.4</c:v>
                </c:pt>
                <c:pt idx="1975">
                  <c:v>20.0</c:v>
                </c:pt>
                <c:pt idx="1976">
                  <c:v>20.4</c:v>
                </c:pt>
                <c:pt idx="1977">
                  <c:v>20.4</c:v>
                </c:pt>
                <c:pt idx="1978">
                  <c:v>20.0</c:v>
                </c:pt>
                <c:pt idx="1979">
                  <c:v>20.3</c:v>
                </c:pt>
                <c:pt idx="1980">
                  <c:v>19.9</c:v>
                </c:pt>
                <c:pt idx="1981">
                  <c:v>19.7</c:v>
                </c:pt>
                <c:pt idx="1982">
                  <c:v>20.3</c:v>
                </c:pt>
                <c:pt idx="1983">
                  <c:v>20.2</c:v>
                </c:pt>
                <c:pt idx="1984">
                  <c:v>20.0</c:v>
                </c:pt>
                <c:pt idx="1985">
                  <c:v>20.3</c:v>
                </c:pt>
                <c:pt idx="1986">
                  <c:v>20.0</c:v>
                </c:pt>
                <c:pt idx="1987">
                  <c:v>20.4</c:v>
                </c:pt>
                <c:pt idx="1988">
                  <c:v>20.1</c:v>
                </c:pt>
                <c:pt idx="1989">
                  <c:v>20.2</c:v>
                </c:pt>
                <c:pt idx="1990">
                  <c:v>19.9</c:v>
                </c:pt>
                <c:pt idx="1991">
                  <c:v>20.3</c:v>
                </c:pt>
                <c:pt idx="1992">
                  <c:v>19.6</c:v>
                </c:pt>
                <c:pt idx="1993">
                  <c:v>20.2</c:v>
                </c:pt>
                <c:pt idx="1994">
                  <c:v>19.9</c:v>
                </c:pt>
                <c:pt idx="1995">
                  <c:v>20.1</c:v>
                </c:pt>
                <c:pt idx="1996">
                  <c:v>20.4</c:v>
                </c:pt>
                <c:pt idx="1997">
                  <c:v>19.9</c:v>
                </c:pt>
                <c:pt idx="1998">
                  <c:v>20.0</c:v>
                </c:pt>
                <c:pt idx="1999">
                  <c:v>20.3</c:v>
                </c:pt>
                <c:pt idx="2000">
                  <c:v>20.1</c:v>
                </c:pt>
              </c:numCache>
            </c:numRef>
          </c:val>
          <c:smooth val="0"/>
        </c:ser>
        <c:dLbls>
          <c:showLegendKey val="0"/>
          <c:showVal val="0"/>
          <c:showCatName val="0"/>
          <c:showSerName val="0"/>
          <c:showPercent val="0"/>
          <c:showBubbleSize val="0"/>
        </c:dLbls>
        <c:smooth val="0"/>
        <c:axId val="931753200"/>
        <c:axId val="931757232"/>
      </c:lineChart>
      <c:catAx>
        <c:axId val="931753200"/>
        <c:scaling>
          <c:orientation val="minMax"/>
        </c:scaling>
        <c:delete val="0"/>
        <c:axPos val="b"/>
        <c:numFmt formatCode="General" sourceLinked="1"/>
        <c:majorTickMark val="out"/>
        <c:minorTickMark val="none"/>
        <c:tickLblPos val="nextTo"/>
        <c:crossAx val="931757232"/>
        <c:crosses val="autoZero"/>
        <c:auto val="1"/>
        <c:lblAlgn val="ctr"/>
        <c:lblOffset val="100"/>
        <c:tickLblSkip val="200"/>
        <c:noMultiLvlLbl val="0"/>
      </c:catAx>
      <c:valAx>
        <c:axId val="931757232"/>
        <c:scaling>
          <c:orientation val="minMax"/>
          <c:min val="10.0"/>
        </c:scaling>
        <c:delete val="0"/>
        <c:axPos val="l"/>
        <c:majorGridlines/>
        <c:numFmt formatCode="General" sourceLinked="1"/>
        <c:majorTickMark val="out"/>
        <c:minorTickMark val="none"/>
        <c:tickLblPos val="nextTo"/>
        <c:crossAx val="931753200"/>
        <c:crosses val="autoZero"/>
        <c:crossBetween val="between"/>
      </c:valAx>
    </c:plotArea>
    <c:legend>
      <c:legendPos val="tr"/>
      <c:legendEntry>
        <c:idx val="0"/>
        <c:txPr>
          <a:bodyPr/>
          <a:lstStyle/>
          <a:p>
            <a:pPr>
              <a:defRPr sz="1300" b="1"/>
            </a:pPr>
            <a:endParaRPr lang="ja-JP"/>
          </a:p>
        </c:txPr>
      </c:legendEntry>
      <c:legendEntry>
        <c:idx val="1"/>
        <c:txPr>
          <a:bodyPr/>
          <a:lstStyle/>
          <a:p>
            <a:pPr>
              <a:defRPr sz="1300" b="1"/>
            </a:pPr>
            <a:endParaRPr lang="ja-JP"/>
          </a:p>
        </c:txPr>
      </c:legendEntry>
      <c:legendEntry>
        <c:idx val="2"/>
        <c:txPr>
          <a:bodyPr/>
          <a:lstStyle/>
          <a:p>
            <a:pPr>
              <a:defRPr sz="1300" b="1"/>
            </a:pPr>
            <a:endParaRPr lang="ja-JP"/>
          </a:p>
        </c:txPr>
      </c:legendEntry>
      <c:legendEntry>
        <c:idx val="3"/>
        <c:txPr>
          <a:bodyPr/>
          <a:lstStyle/>
          <a:p>
            <a:pPr>
              <a:defRPr sz="1300" b="1"/>
            </a:pPr>
            <a:endParaRPr lang="ja-JP"/>
          </a:p>
        </c:txPr>
      </c:legendEntry>
      <c:layout>
        <c:manualLayout>
          <c:xMode val="edge"/>
          <c:yMode val="edge"/>
          <c:x val="0.762671415088373"/>
          <c:y val="0.0181612719336235"/>
          <c:w val="0.225975687799748"/>
          <c:h val="0.417688859300501"/>
        </c:manualLayout>
      </c:layout>
      <c:overlay val="1"/>
      <c:spPr>
        <a:solidFill>
          <a:schemeClr val="bg1"/>
        </a:solidFill>
      </c:spPr>
      <c:txPr>
        <a:bodyPr/>
        <a:lstStyle/>
        <a:p>
          <a:pPr>
            <a:defRPr sz="13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Sheet1!$I$3</c:f>
              <c:strCache>
                <c:ptCount val="1"/>
                <c:pt idx="0">
                  <c:v>変更ありmin</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Sheet1!$I$4:$I$2004</c:f>
              <c:numCache>
                <c:formatCode>General</c:formatCode>
                <c:ptCount val="2001"/>
                <c:pt idx="0">
                  <c:v>21.2</c:v>
                </c:pt>
                <c:pt idx="1">
                  <c:v>21.3</c:v>
                </c:pt>
                <c:pt idx="2">
                  <c:v>20.4</c:v>
                </c:pt>
                <c:pt idx="3">
                  <c:v>19.5</c:v>
                </c:pt>
                <c:pt idx="4">
                  <c:v>20.0</c:v>
                </c:pt>
                <c:pt idx="5">
                  <c:v>20.2</c:v>
                </c:pt>
                <c:pt idx="6">
                  <c:v>19.7</c:v>
                </c:pt>
                <c:pt idx="7">
                  <c:v>20.3</c:v>
                </c:pt>
                <c:pt idx="8">
                  <c:v>20.2</c:v>
                </c:pt>
                <c:pt idx="9">
                  <c:v>20.3</c:v>
                </c:pt>
                <c:pt idx="10">
                  <c:v>20.0</c:v>
                </c:pt>
                <c:pt idx="11">
                  <c:v>20.1</c:v>
                </c:pt>
                <c:pt idx="12">
                  <c:v>20.0</c:v>
                </c:pt>
                <c:pt idx="13">
                  <c:v>19.5</c:v>
                </c:pt>
                <c:pt idx="14">
                  <c:v>19.3</c:v>
                </c:pt>
                <c:pt idx="15">
                  <c:v>19.9</c:v>
                </c:pt>
                <c:pt idx="16">
                  <c:v>19.5</c:v>
                </c:pt>
                <c:pt idx="17">
                  <c:v>19.7</c:v>
                </c:pt>
                <c:pt idx="18">
                  <c:v>19.5</c:v>
                </c:pt>
                <c:pt idx="19">
                  <c:v>19.1</c:v>
                </c:pt>
                <c:pt idx="20">
                  <c:v>19.3</c:v>
                </c:pt>
                <c:pt idx="21">
                  <c:v>18.9</c:v>
                </c:pt>
                <c:pt idx="22">
                  <c:v>19.4</c:v>
                </c:pt>
                <c:pt idx="23">
                  <c:v>19.3</c:v>
                </c:pt>
                <c:pt idx="24">
                  <c:v>18.2</c:v>
                </c:pt>
                <c:pt idx="25">
                  <c:v>19.7</c:v>
                </c:pt>
                <c:pt idx="26">
                  <c:v>18.9</c:v>
                </c:pt>
                <c:pt idx="27">
                  <c:v>19.5</c:v>
                </c:pt>
                <c:pt idx="28">
                  <c:v>19.4</c:v>
                </c:pt>
                <c:pt idx="29">
                  <c:v>18.9</c:v>
                </c:pt>
                <c:pt idx="30">
                  <c:v>19.0</c:v>
                </c:pt>
                <c:pt idx="31">
                  <c:v>18.6</c:v>
                </c:pt>
                <c:pt idx="32">
                  <c:v>18.5</c:v>
                </c:pt>
                <c:pt idx="33">
                  <c:v>18.9</c:v>
                </c:pt>
                <c:pt idx="34">
                  <c:v>19.3</c:v>
                </c:pt>
                <c:pt idx="35">
                  <c:v>18.2</c:v>
                </c:pt>
                <c:pt idx="36">
                  <c:v>18.6</c:v>
                </c:pt>
                <c:pt idx="37">
                  <c:v>18.9</c:v>
                </c:pt>
                <c:pt idx="38">
                  <c:v>19.0</c:v>
                </c:pt>
                <c:pt idx="39">
                  <c:v>18.5</c:v>
                </c:pt>
                <c:pt idx="40">
                  <c:v>18.1</c:v>
                </c:pt>
                <c:pt idx="41">
                  <c:v>18.5</c:v>
                </c:pt>
                <c:pt idx="42">
                  <c:v>18.6</c:v>
                </c:pt>
                <c:pt idx="43">
                  <c:v>19.0</c:v>
                </c:pt>
                <c:pt idx="44">
                  <c:v>18.3</c:v>
                </c:pt>
                <c:pt idx="45">
                  <c:v>18.8</c:v>
                </c:pt>
                <c:pt idx="46">
                  <c:v>18.4</c:v>
                </c:pt>
                <c:pt idx="47">
                  <c:v>18.4</c:v>
                </c:pt>
                <c:pt idx="48">
                  <c:v>18.5</c:v>
                </c:pt>
                <c:pt idx="49">
                  <c:v>18.4</c:v>
                </c:pt>
                <c:pt idx="50">
                  <c:v>17.9</c:v>
                </c:pt>
                <c:pt idx="51">
                  <c:v>18.1</c:v>
                </c:pt>
                <c:pt idx="52">
                  <c:v>18.7</c:v>
                </c:pt>
                <c:pt idx="53">
                  <c:v>18.6</c:v>
                </c:pt>
                <c:pt idx="54">
                  <c:v>18.3</c:v>
                </c:pt>
                <c:pt idx="55">
                  <c:v>18.8</c:v>
                </c:pt>
                <c:pt idx="56">
                  <c:v>17.8</c:v>
                </c:pt>
                <c:pt idx="57">
                  <c:v>17.8</c:v>
                </c:pt>
                <c:pt idx="58">
                  <c:v>17.8</c:v>
                </c:pt>
                <c:pt idx="59">
                  <c:v>18.1</c:v>
                </c:pt>
                <c:pt idx="60">
                  <c:v>18.7</c:v>
                </c:pt>
                <c:pt idx="61">
                  <c:v>18.6</c:v>
                </c:pt>
                <c:pt idx="62">
                  <c:v>17.8</c:v>
                </c:pt>
                <c:pt idx="63">
                  <c:v>18.3</c:v>
                </c:pt>
                <c:pt idx="64">
                  <c:v>17.8</c:v>
                </c:pt>
                <c:pt idx="65">
                  <c:v>17.8</c:v>
                </c:pt>
                <c:pt idx="66">
                  <c:v>18.4</c:v>
                </c:pt>
                <c:pt idx="67">
                  <c:v>18.2</c:v>
                </c:pt>
                <c:pt idx="68">
                  <c:v>17.8</c:v>
                </c:pt>
                <c:pt idx="69">
                  <c:v>18.2</c:v>
                </c:pt>
                <c:pt idx="70">
                  <c:v>17.7</c:v>
                </c:pt>
                <c:pt idx="71">
                  <c:v>18.5</c:v>
                </c:pt>
                <c:pt idx="72">
                  <c:v>17.4</c:v>
                </c:pt>
                <c:pt idx="73">
                  <c:v>18.3</c:v>
                </c:pt>
                <c:pt idx="74">
                  <c:v>18.2</c:v>
                </c:pt>
                <c:pt idx="75">
                  <c:v>17.5</c:v>
                </c:pt>
                <c:pt idx="76">
                  <c:v>17.8</c:v>
                </c:pt>
                <c:pt idx="77">
                  <c:v>17.8</c:v>
                </c:pt>
                <c:pt idx="78">
                  <c:v>17.7</c:v>
                </c:pt>
                <c:pt idx="79">
                  <c:v>18.1</c:v>
                </c:pt>
                <c:pt idx="80">
                  <c:v>18.1</c:v>
                </c:pt>
                <c:pt idx="81">
                  <c:v>17.9</c:v>
                </c:pt>
                <c:pt idx="82">
                  <c:v>17.7</c:v>
                </c:pt>
                <c:pt idx="83">
                  <c:v>17.5</c:v>
                </c:pt>
                <c:pt idx="84">
                  <c:v>17.4</c:v>
                </c:pt>
                <c:pt idx="85">
                  <c:v>16.9</c:v>
                </c:pt>
                <c:pt idx="86">
                  <c:v>17.8</c:v>
                </c:pt>
                <c:pt idx="87">
                  <c:v>17.4</c:v>
                </c:pt>
                <c:pt idx="88">
                  <c:v>17.0</c:v>
                </c:pt>
                <c:pt idx="89">
                  <c:v>17.6</c:v>
                </c:pt>
                <c:pt idx="90">
                  <c:v>17.5</c:v>
                </c:pt>
                <c:pt idx="91">
                  <c:v>17.1</c:v>
                </c:pt>
                <c:pt idx="92">
                  <c:v>17.5</c:v>
                </c:pt>
                <c:pt idx="93">
                  <c:v>18.0</c:v>
                </c:pt>
                <c:pt idx="94">
                  <c:v>17.3</c:v>
                </c:pt>
                <c:pt idx="95">
                  <c:v>17.1</c:v>
                </c:pt>
                <c:pt idx="96">
                  <c:v>17.5</c:v>
                </c:pt>
                <c:pt idx="97">
                  <c:v>17.5</c:v>
                </c:pt>
                <c:pt idx="98">
                  <c:v>17.4</c:v>
                </c:pt>
                <c:pt idx="99">
                  <c:v>17.3</c:v>
                </c:pt>
                <c:pt idx="100">
                  <c:v>17.5</c:v>
                </c:pt>
                <c:pt idx="101">
                  <c:v>17.4</c:v>
                </c:pt>
                <c:pt idx="102">
                  <c:v>17.7</c:v>
                </c:pt>
                <c:pt idx="103">
                  <c:v>17.4</c:v>
                </c:pt>
                <c:pt idx="104">
                  <c:v>17.3</c:v>
                </c:pt>
                <c:pt idx="105">
                  <c:v>17.4</c:v>
                </c:pt>
                <c:pt idx="106">
                  <c:v>17.5</c:v>
                </c:pt>
                <c:pt idx="107">
                  <c:v>17.6</c:v>
                </c:pt>
                <c:pt idx="108">
                  <c:v>17.5</c:v>
                </c:pt>
                <c:pt idx="109">
                  <c:v>17.4</c:v>
                </c:pt>
                <c:pt idx="110">
                  <c:v>17.4</c:v>
                </c:pt>
                <c:pt idx="111">
                  <c:v>17.4</c:v>
                </c:pt>
                <c:pt idx="112">
                  <c:v>17.9</c:v>
                </c:pt>
                <c:pt idx="113">
                  <c:v>17.4</c:v>
                </c:pt>
                <c:pt idx="114">
                  <c:v>17.5</c:v>
                </c:pt>
                <c:pt idx="115">
                  <c:v>17.5</c:v>
                </c:pt>
                <c:pt idx="116">
                  <c:v>17.2</c:v>
                </c:pt>
                <c:pt idx="117">
                  <c:v>17.6</c:v>
                </c:pt>
                <c:pt idx="118">
                  <c:v>17.4</c:v>
                </c:pt>
                <c:pt idx="119">
                  <c:v>16.7</c:v>
                </c:pt>
                <c:pt idx="120">
                  <c:v>17.2</c:v>
                </c:pt>
                <c:pt idx="121">
                  <c:v>17.6</c:v>
                </c:pt>
                <c:pt idx="122">
                  <c:v>17.3</c:v>
                </c:pt>
                <c:pt idx="123">
                  <c:v>16.8</c:v>
                </c:pt>
                <c:pt idx="124">
                  <c:v>16.7</c:v>
                </c:pt>
                <c:pt idx="125">
                  <c:v>17.5</c:v>
                </c:pt>
                <c:pt idx="126">
                  <c:v>16.8</c:v>
                </c:pt>
                <c:pt idx="127">
                  <c:v>17.2</c:v>
                </c:pt>
                <c:pt idx="128">
                  <c:v>17.1</c:v>
                </c:pt>
                <c:pt idx="129">
                  <c:v>17.4</c:v>
                </c:pt>
                <c:pt idx="130">
                  <c:v>16.7</c:v>
                </c:pt>
                <c:pt idx="131">
                  <c:v>17.6</c:v>
                </c:pt>
                <c:pt idx="132">
                  <c:v>17.2</c:v>
                </c:pt>
                <c:pt idx="133">
                  <c:v>17.0</c:v>
                </c:pt>
                <c:pt idx="134">
                  <c:v>16.9</c:v>
                </c:pt>
                <c:pt idx="135">
                  <c:v>16.8</c:v>
                </c:pt>
                <c:pt idx="136">
                  <c:v>17.0</c:v>
                </c:pt>
                <c:pt idx="137">
                  <c:v>17.0</c:v>
                </c:pt>
                <c:pt idx="138">
                  <c:v>17.0</c:v>
                </c:pt>
                <c:pt idx="139">
                  <c:v>17.1</c:v>
                </c:pt>
                <c:pt idx="140">
                  <c:v>16.8</c:v>
                </c:pt>
                <c:pt idx="141">
                  <c:v>16.5</c:v>
                </c:pt>
                <c:pt idx="142">
                  <c:v>16.6</c:v>
                </c:pt>
                <c:pt idx="143">
                  <c:v>16.8</c:v>
                </c:pt>
                <c:pt idx="144">
                  <c:v>16.7</c:v>
                </c:pt>
                <c:pt idx="145">
                  <c:v>17.0</c:v>
                </c:pt>
                <c:pt idx="146">
                  <c:v>16.8</c:v>
                </c:pt>
                <c:pt idx="147">
                  <c:v>17.0</c:v>
                </c:pt>
                <c:pt idx="148">
                  <c:v>16.3</c:v>
                </c:pt>
                <c:pt idx="149">
                  <c:v>16.7</c:v>
                </c:pt>
                <c:pt idx="150">
                  <c:v>17.1</c:v>
                </c:pt>
                <c:pt idx="151">
                  <c:v>16.9</c:v>
                </c:pt>
                <c:pt idx="152">
                  <c:v>16.7</c:v>
                </c:pt>
                <c:pt idx="153">
                  <c:v>17.0</c:v>
                </c:pt>
                <c:pt idx="154">
                  <c:v>17.3</c:v>
                </c:pt>
                <c:pt idx="155">
                  <c:v>16.9</c:v>
                </c:pt>
                <c:pt idx="156">
                  <c:v>16.7</c:v>
                </c:pt>
                <c:pt idx="157">
                  <c:v>16.8</c:v>
                </c:pt>
                <c:pt idx="158">
                  <c:v>17.0</c:v>
                </c:pt>
                <c:pt idx="159">
                  <c:v>16.7</c:v>
                </c:pt>
                <c:pt idx="160">
                  <c:v>16.9</c:v>
                </c:pt>
                <c:pt idx="161">
                  <c:v>17.0</c:v>
                </c:pt>
                <c:pt idx="162">
                  <c:v>16.5</c:v>
                </c:pt>
                <c:pt idx="163">
                  <c:v>16.7</c:v>
                </c:pt>
                <c:pt idx="164">
                  <c:v>16.8</c:v>
                </c:pt>
                <c:pt idx="165">
                  <c:v>17.1</c:v>
                </c:pt>
                <c:pt idx="166">
                  <c:v>16.6</c:v>
                </c:pt>
                <c:pt idx="167">
                  <c:v>16.9</c:v>
                </c:pt>
                <c:pt idx="168">
                  <c:v>16.7</c:v>
                </c:pt>
                <c:pt idx="169">
                  <c:v>17.2</c:v>
                </c:pt>
                <c:pt idx="170">
                  <c:v>16.7</c:v>
                </c:pt>
                <c:pt idx="171">
                  <c:v>16.9</c:v>
                </c:pt>
                <c:pt idx="172">
                  <c:v>17.1</c:v>
                </c:pt>
                <c:pt idx="173">
                  <c:v>16.8</c:v>
                </c:pt>
                <c:pt idx="174">
                  <c:v>16.9</c:v>
                </c:pt>
                <c:pt idx="175">
                  <c:v>16.9</c:v>
                </c:pt>
                <c:pt idx="176">
                  <c:v>16.9</c:v>
                </c:pt>
                <c:pt idx="177">
                  <c:v>16.8</c:v>
                </c:pt>
                <c:pt idx="178">
                  <c:v>16.8</c:v>
                </c:pt>
                <c:pt idx="179">
                  <c:v>16.7</c:v>
                </c:pt>
                <c:pt idx="180">
                  <c:v>16.7</c:v>
                </c:pt>
                <c:pt idx="181">
                  <c:v>16.5</c:v>
                </c:pt>
                <c:pt idx="182">
                  <c:v>16.9</c:v>
                </c:pt>
                <c:pt idx="183">
                  <c:v>16.4</c:v>
                </c:pt>
                <c:pt idx="184">
                  <c:v>16.7</c:v>
                </c:pt>
                <c:pt idx="185">
                  <c:v>16.4</c:v>
                </c:pt>
                <c:pt idx="186">
                  <c:v>17.3</c:v>
                </c:pt>
                <c:pt idx="187">
                  <c:v>16.7</c:v>
                </c:pt>
                <c:pt idx="188">
                  <c:v>16.7</c:v>
                </c:pt>
                <c:pt idx="189">
                  <c:v>17.0</c:v>
                </c:pt>
                <c:pt idx="190">
                  <c:v>16.5</c:v>
                </c:pt>
                <c:pt idx="191">
                  <c:v>16.3</c:v>
                </c:pt>
                <c:pt idx="192">
                  <c:v>16.9</c:v>
                </c:pt>
                <c:pt idx="193">
                  <c:v>16.5</c:v>
                </c:pt>
                <c:pt idx="194">
                  <c:v>16.6</c:v>
                </c:pt>
                <c:pt idx="195">
                  <c:v>16.7</c:v>
                </c:pt>
                <c:pt idx="196">
                  <c:v>16.8</c:v>
                </c:pt>
                <c:pt idx="197">
                  <c:v>16.6</c:v>
                </c:pt>
                <c:pt idx="198">
                  <c:v>16.8</c:v>
                </c:pt>
                <c:pt idx="199">
                  <c:v>16.6</c:v>
                </c:pt>
                <c:pt idx="200">
                  <c:v>16.8</c:v>
                </c:pt>
                <c:pt idx="201">
                  <c:v>16.3</c:v>
                </c:pt>
                <c:pt idx="202">
                  <c:v>16.5</c:v>
                </c:pt>
                <c:pt idx="203">
                  <c:v>16.7</c:v>
                </c:pt>
                <c:pt idx="204">
                  <c:v>16.6</c:v>
                </c:pt>
                <c:pt idx="205">
                  <c:v>16.6</c:v>
                </c:pt>
                <c:pt idx="206">
                  <c:v>16.9</c:v>
                </c:pt>
                <c:pt idx="207">
                  <c:v>16.6</c:v>
                </c:pt>
                <c:pt idx="208">
                  <c:v>16.7</c:v>
                </c:pt>
                <c:pt idx="209">
                  <c:v>16.4</c:v>
                </c:pt>
                <c:pt idx="210">
                  <c:v>16.6</c:v>
                </c:pt>
                <c:pt idx="211">
                  <c:v>16.1</c:v>
                </c:pt>
                <c:pt idx="212">
                  <c:v>17.0</c:v>
                </c:pt>
                <c:pt idx="213">
                  <c:v>16.3</c:v>
                </c:pt>
                <c:pt idx="214">
                  <c:v>16.7</c:v>
                </c:pt>
                <c:pt idx="215">
                  <c:v>16.3</c:v>
                </c:pt>
                <c:pt idx="216">
                  <c:v>16.5</c:v>
                </c:pt>
                <c:pt idx="217">
                  <c:v>16.0</c:v>
                </c:pt>
                <c:pt idx="218">
                  <c:v>16.0</c:v>
                </c:pt>
                <c:pt idx="219">
                  <c:v>16.5</c:v>
                </c:pt>
                <c:pt idx="220">
                  <c:v>16.1</c:v>
                </c:pt>
                <c:pt idx="221">
                  <c:v>16.7</c:v>
                </c:pt>
                <c:pt idx="222">
                  <c:v>16.6</c:v>
                </c:pt>
                <c:pt idx="223">
                  <c:v>16.3</c:v>
                </c:pt>
                <c:pt idx="224">
                  <c:v>15.9</c:v>
                </c:pt>
                <c:pt idx="225">
                  <c:v>16.2</c:v>
                </c:pt>
                <c:pt idx="226">
                  <c:v>16.1</c:v>
                </c:pt>
                <c:pt idx="227">
                  <c:v>16.6</c:v>
                </c:pt>
                <c:pt idx="228">
                  <c:v>16.6</c:v>
                </c:pt>
                <c:pt idx="229">
                  <c:v>16.1</c:v>
                </c:pt>
                <c:pt idx="230">
                  <c:v>16.3</c:v>
                </c:pt>
                <c:pt idx="231">
                  <c:v>16.1</c:v>
                </c:pt>
                <c:pt idx="232">
                  <c:v>16.6</c:v>
                </c:pt>
                <c:pt idx="233">
                  <c:v>16.0</c:v>
                </c:pt>
                <c:pt idx="234">
                  <c:v>15.9</c:v>
                </c:pt>
                <c:pt idx="235">
                  <c:v>16.1</c:v>
                </c:pt>
                <c:pt idx="236">
                  <c:v>16.6</c:v>
                </c:pt>
                <c:pt idx="237">
                  <c:v>16.3</c:v>
                </c:pt>
                <c:pt idx="238">
                  <c:v>16.7</c:v>
                </c:pt>
                <c:pt idx="239">
                  <c:v>16.1</c:v>
                </c:pt>
                <c:pt idx="240">
                  <c:v>16.3</c:v>
                </c:pt>
                <c:pt idx="241">
                  <c:v>16.5</c:v>
                </c:pt>
                <c:pt idx="242">
                  <c:v>16.6</c:v>
                </c:pt>
                <c:pt idx="243">
                  <c:v>16.1</c:v>
                </c:pt>
                <c:pt idx="244">
                  <c:v>16.4</c:v>
                </c:pt>
                <c:pt idx="245">
                  <c:v>16.6</c:v>
                </c:pt>
                <c:pt idx="246">
                  <c:v>16.1</c:v>
                </c:pt>
                <c:pt idx="247">
                  <c:v>16.3</c:v>
                </c:pt>
                <c:pt idx="248">
                  <c:v>16.5</c:v>
                </c:pt>
                <c:pt idx="249">
                  <c:v>16.5</c:v>
                </c:pt>
                <c:pt idx="250">
                  <c:v>16.2</c:v>
                </c:pt>
                <c:pt idx="251">
                  <c:v>16.3</c:v>
                </c:pt>
                <c:pt idx="252">
                  <c:v>16.3</c:v>
                </c:pt>
                <c:pt idx="253">
                  <c:v>16.5</c:v>
                </c:pt>
                <c:pt idx="254">
                  <c:v>16.6</c:v>
                </c:pt>
                <c:pt idx="255">
                  <c:v>16.4</c:v>
                </c:pt>
                <c:pt idx="256">
                  <c:v>16.2</c:v>
                </c:pt>
                <c:pt idx="257">
                  <c:v>16.4</c:v>
                </c:pt>
                <c:pt idx="258">
                  <c:v>16.0</c:v>
                </c:pt>
                <c:pt idx="259">
                  <c:v>16.2</c:v>
                </c:pt>
                <c:pt idx="260">
                  <c:v>16.1</c:v>
                </c:pt>
                <c:pt idx="261">
                  <c:v>16.1</c:v>
                </c:pt>
                <c:pt idx="262">
                  <c:v>16.5</c:v>
                </c:pt>
                <c:pt idx="263">
                  <c:v>16.1</c:v>
                </c:pt>
                <c:pt idx="264">
                  <c:v>16.1</c:v>
                </c:pt>
                <c:pt idx="265">
                  <c:v>16.0</c:v>
                </c:pt>
                <c:pt idx="266">
                  <c:v>16.1</c:v>
                </c:pt>
                <c:pt idx="267">
                  <c:v>16.7</c:v>
                </c:pt>
                <c:pt idx="268">
                  <c:v>16.6</c:v>
                </c:pt>
                <c:pt idx="269">
                  <c:v>16.6</c:v>
                </c:pt>
                <c:pt idx="270">
                  <c:v>16.4</c:v>
                </c:pt>
                <c:pt idx="271">
                  <c:v>16.6</c:v>
                </c:pt>
                <c:pt idx="272">
                  <c:v>16.0</c:v>
                </c:pt>
                <c:pt idx="273">
                  <c:v>16.2</c:v>
                </c:pt>
                <c:pt idx="274">
                  <c:v>16.2</c:v>
                </c:pt>
                <c:pt idx="275">
                  <c:v>16.4</c:v>
                </c:pt>
                <c:pt idx="276">
                  <c:v>16.0</c:v>
                </c:pt>
                <c:pt idx="277">
                  <c:v>16.5</c:v>
                </c:pt>
                <c:pt idx="278">
                  <c:v>16.1</c:v>
                </c:pt>
                <c:pt idx="279">
                  <c:v>16.1</c:v>
                </c:pt>
                <c:pt idx="280">
                  <c:v>16.6</c:v>
                </c:pt>
                <c:pt idx="281">
                  <c:v>16.2</c:v>
                </c:pt>
                <c:pt idx="282">
                  <c:v>16.1</c:v>
                </c:pt>
                <c:pt idx="283">
                  <c:v>16.2</c:v>
                </c:pt>
                <c:pt idx="284">
                  <c:v>16.3</c:v>
                </c:pt>
                <c:pt idx="285">
                  <c:v>16.4</c:v>
                </c:pt>
                <c:pt idx="286">
                  <c:v>16.1</c:v>
                </c:pt>
                <c:pt idx="287">
                  <c:v>16.2</c:v>
                </c:pt>
                <c:pt idx="288">
                  <c:v>16.2</c:v>
                </c:pt>
                <c:pt idx="289">
                  <c:v>16.1</c:v>
                </c:pt>
                <c:pt idx="290">
                  <c:v>15.8</c:v>
                </c:pt>
                <c:pt idx="291">
                  <c:v>16.3</c:v>
                </c:pt>
                <c:pt idx="292">
                  <c:v>16.2</c:v>
                </c:pt>
                <c:pt idx="293">
                  <c:v>15.9</c:v>
                </c:pt>
                <c:pt idx="294">
                  <c:v>15.9</c:v>
                </c:pt>
                <c:pt idx="295">
                  <c:v>15.9</c:v>
                </c:pt>
                <c:pt idx="296">
                  <c:v>16.1</c:v>
                </c:pt>
                <c:pt idx="297">
                  <c:v>16.3</c:v>
                </c:pt>
                <c:pt idx="298">
                  <c:v>16.2</c:v>
                </c:pt>
                <c:pt idx="299">
                  <c:v>16.3</c:v>
                </c:pt>
                <c:pt idx="300">
                  <c:v>16.2</c:v>
                </c:pt>
                <c:pt idx="301">
                  <c:v>16.1</c:v>
                </c:pt>
                <c:pt idx="302">
                  <c:v>15.9</c:v>
                </c:pt>
                <c:pt idx="303">
                  <c:v>16.2</c:v>
                </c:pt>
                <c:pt idx="304">
                  <c:v>16.1</c:v>
                </c:pt>
                <c:pt idx="305">
                  <c:v>16.1</c:v>
                </c:pt>
                <c:pt idx="306">
                  <c:v>15.8</c:v>
                </c:pt>
                <c:pt idx="307">
                  <c:v>16.0</c:v>
                </c:pt>
                <c:pt idx="308">
                  <c:v>16.2</c:v>
                </c:pt>
                <c:pt idx="309">
                  <c:v>16.3</c:v>
                </c:pt>
                <c:pt idx="310">
                  <c:v>16.0</c:v>
                </c:pt>
                <c:pt idx="311">
                  <c:v>16.3</c:v>
                </c:pt>
                <c:pt idx="312">
                  <c:v>16.3</c:v>
                </c:pt>
                <c:pt idx="313">
                  <c:v>16.2</c:v>
                </c:pt>
                <c:pt idx="314">
                  <c:v>16.2</c:v>
                </c:pt>
                <c:pt idx="315">
                  <c:v>16.3</c:v>
                </c:pt>
                <c:pt idx="316">
                  <c:v>16.2</c:v>
                </c:pt>
                <c:pt idx="317">
                  <c:v>16.1</c:v>
                </c:pt>
                <c:pt idx="318">
                  <c:v>16.1</c:v>
                </c:pt>
                <c:pt idx="319">
                  <c:v>16.1</c:v>
                </c:pt>
                <c:pt idx="320">
                  <c:v>15.9</c:v>
                </c:pt>
                <c:pt idx="321">
                  <c:v>16.0</c:v>
                </c:pt>
                <c:pt idx="322">
                  <c:v>15.8</c:v>
                </c:pt>
                <c:pt idx="323">
                  <c:v>16.0</c:v>
                </c:pt>
                <c:pt idx="324">
                  <c:v>16.0</c:v>
                </c:pt>
                <c:pt idx="325">
                  <c:v>16.1</c:v>
                </c:pt>
                <c:pt idx="326">
                  <c:v>16.0</c:v>
                </c:pt>
                <c:pt idx="327">
                  <c:v>16.2</c:v>
                </c:pt>
                <c:pt idx="328">
                  <c:v>16.1</c:v>
                </c:pt>
                <c:pt idx="329">
                  <c:v>16.1</c:v>
                </c:pt>
                <c:pt idx="330">
                  <c:v>16.2</c:v>
                </c:pt>
                <c:pt idx="331">
                  <c:v>15.7</c:v>
                </c:pt>
                <c:pt idx="332">
                  <c:v>16.0</c:v>
                </c:pt>
                <c:pt idx="333">
                  <c:v>15.8</c:v>
                </c:pt>
                <c:pt idx="334">
                  <c:v>16.1</c:v>
                </c:pt>
                <c:pt idx="335">
                  <c:v>15.9</c:v>
                </c:pt>
                <c:pt idx="336">
                  <c:v>16.4</c:v>
                </c:pt>
                <c:pt idx="337">
                  <c:v>16.0</c:v>
                </c:pt>
                <c:pt idx="338">
                  <c:v>16.2</c:v>
                </c:pt>
                <c:pt idx="339">
                  <c:v>16.3</c:v>
                </c:pt>
                <c:pt idx="340">
                  <c:v>16.2</c:v>
                </c:pt>
                <c:pt idx="341">
                  <c:v>16.2</c:v>
                </c:pt>
                <c:pt idx="342">
                  <c:v>16.3</c:v>
                </c:pt>
                <c:pt idx="343">
                  <c:v>15.8</c:v>
                </c:pt>
                <c:pt idx="344">
                  <c:v>15.8</c:v>
                </c:pt>
                <c:pt idx="345">
                  <c:v>16.3</c:v>
                </c:pt>
                <c:pt idx="346">
                  <c:v>16.0</c:v>
                </c:pt>
                <c:pt idx="347">
                  <c:v>16.1</c:v>
                </c:pt>
                <c:pt idx="348">
                  <c:v>15.8</c:v>
                </c:pt>
                <c:pt idx="349">
                  <c:v>16.0</c:v>
                </c:pt>
                <c:pt idx="350">
                  <c:v>15.9</c:v>
                </c:pt>
                <c:pt idx="351">
                  <c:v>16.3</c:v>
                </c:pt>
                <c:pt idx="352">
                  <c:v>15.8</c:v>
                </c:pt>
                <c:pt idx="353">
                  <c:v>16.1</c:v>
                </c:pt>
                <c:pt idx="354">
                  <c:v>15.9</c:v>
                </c:pt>
                <c:pt idx="355">
                  <c:v>15.8</c:v>
                </c:pt>
                <c:pt idx="356">
                  <c:v>15.5</c:v>
                </c:pt>
                <c:pt idx="357">
                  <c:v>16.1</c:v>
                </c:pt>
                <c:pt idx="358">
                  <c:v>16.1</c:v>
                </c:pt>
                <c:pt idx="359">
                  <c:v>16.3</c:v>
                </c:pt>
                <c:pt idx="360">
                  <c:v>16.0</c:v>
                </c:pt>
                <c:pt idx="361">
                  <c:v>16.1</c:v>
                </c:pt>
                <c:pt idx="362">
                  <c:v>16.1</c:v>
                </c:pt>
                <c:pt idx="363">
                  <c:v>16.2</c:v>
                </c:pt>
                <c:pt idx="364">
                  <c:v>16.0</c:v>
                </c:pt>
                <c:pt idx="365">
                  <c:v>15.9</c:v>
                </c:pt>
                <c:pt idx="366">
                  <c:v>16.1</c:v>
                </c:pt>
                <c:pt idx="367">
                  <c:v>16.1</c:v>
                </c:pt>
                <c:pt idx="368">
                  <c:v>16.3</c:v>
                </c:pt>
                <c:pt idx="369">
                  <c:v>16.0</c:v>
                </c:pt>
                <c:pt idx="370">
                  <c:v>16.1</c:v>
                </c:pt>
                <c:pt idx="371">
                  <c:v>16.1</c:v>
                </c:pt>
                <c:pt idx="372">
                  <c:v>15.8</c:v>
                </c:pt>
                <c:pt idx="373">
                  <c:v>16.2</c:v>
                </c:pt>
                <c:pt idx="374">
                  <c:v>15.9</c:v>
                </c:pt>
                <c:pt idx="375">
                  <c:v>16.0</c:v>
                </c:pt>
                <c:pt idx="376">
                  <c:v>15.9</c:v>
                </c:pt>
                <c:pt idx="377">
                  <c:v>15.9</c:v>
                </c:pt>
                <c:pt idx="378">
                  <c:v>16.0</c:v>
                </c:pt>
                <c:pt idx="379">
                  <c:v>15.9</c:v>
                </c:pt>
                <c:pt idx="380">
                  <c:v>15.9</c:v>
                </c:pt>
                <c:pt idx="381">
                  <c:v>15.8</c:v>
                </c:pt>
                <c:pt idx="382">
                  <c:v>16.0</c:v>
                </c:pt>
                <c:pt idx="383">
                  <c:v>16.2</c:v>
                </c:pt>
                <c:pt idx="384">
                  <c:v>15.7</c:v>
                </c:pt>
                <c:pt idx="385">
                  <c:v>16.2</c:v>
                </c:pt>
                <c:pt idx="386">
                  <c:v>16.0</c:v>
                </c:pt>
                <c:pt idx="387">
                  <c:v>16.1</c:v>
                </c:pt>
                <c:pt idx="388">
                  <c:v>16.0</c:v>
                </c:pt>
                <c:pt idx="389">
                  <c:v>16.1</c:v>
                </c:pt>
                <c:pt idx="390">
                  <c:v>15.7</c:v>
                </c:pt>
                <c:pt idx="391">
                  <c:v>16.2</c:v>
                </c:pt>
                <c:pt idx="392">
                  <c:v>16.0</c:v>
                </c:pt>
                <c:pt idx="393">
                  <c:v>16.1</c:v>
                </c:pt>
                <c:pt idx="394">
                  <c:v>16.1</c:v>
                </c:pt>
                <c:pt idx="395">
                  <c:v>16.1</c:v>
                </c:pt>
                <c:pt idx="396">
                  <c:v>16.1</c:v>
                </c:pt>
                <c:pt idx="397">
                  <c:v>15.9</c:v>
                </c:pt>
                <c:pt idx="398">
                  <c:v>15.9</c:v>
                </c:pt>
                <c:pt idx="399">
                  <c:v>16.1</c:v>
                </c:pt>
                <c:pt idx="400">
                  <c:v>16.0</c:v>
                </c:pt>
                <c:pt idx="401">
                  <c:v>16.2</c:v>
                </c:pt>
                <c:pt idx="402">
                  <c:v>16.1</c:v>
                </c:pt>
                <c:pt idx="403">
                  <c:v>16.0</c:v>
                </c:pt>
                <c:pt idx="404">
                  <c:v>16.0</c:v>
                </c:pt>
                <c:pt idx="405">
                  <c:v>15.8</c:v>
                </c:pt>
                <c:pt idx="406">
                  <c:v>16.1</c:v>
                </c:pt>
                <c:pt idx="407">
                  <c:v>15.8</c:v>
                </c:pt>
                <c:pt idx="408">
                  <c:v>15.6</c:v>
                </c:pt>
                <c:pt idx="409">
                  <c:v>15.7</c:v>
                </c:pt>
                <c:pt idx="410">
                  <c:v>16.0</c:v>
                </c:pt>
                <c:pt idx="411">
                  <c:v>16.2</c:v>
                </c:pt>
                <c:pt idx="412">
                  <c:v>16.0</c:v>
                </c:pt>
                <c:pt idx="413">
                  <c:v>16.2</c:v>
                </c:pt>
                <c:pt idx="414">
                  <c:v>15.9</c:v>
                </c:pt>
                <c:pt idx="415">
                  <c:v>15.8</c:v>
                </c:pt>
                <c:pt idx="416">
                  <c:v>15.7</c:v>
                </c:pt>
                <c:pt idx="417">
                  <c:v>16.1</c:v>
                </c:pt>
                <c:pt idx="418">
                  <c:v>16.0</c:v>
                </c:pt>
                <c:pt idx="419">
                  <c:v>15.8</c:v>
                </c:pt>
                <c:pt idx="420">
                  <c:v>15.9</c:v>
                </c:pt>
                <c:pt idx="421">
                  <c:v>15.8</c:v>
                </c:pt>
                <c:pt idx="422">
                  <c:v>15.8</c:v>
                </c:pt>
                <c:pt idx="423">
                  <c:v>16.0</c:v>
                </c:pt>
                <c:pt idx="424">
                  <c:v>15.7</c:v>
                </c:pt>
                <c:pt idx="425">
                  <c:v>15.9</c:v>
                </c:pt>
                <c:pt idx="426">
                  <c:v>15.8</c:v>
                </c:pt>
                <c:pt idx="427">
                  <c:v>16.0</c:v>
                </c:pt>
                <c:pt idx="428">
                  <c:v>15.6</c:v>
                </c:pt>
                <c:pt idx="429">
                  <c:v>16.1</c:v>
                </c:pt>
                <c:pt idx="430">
                  <c:v>15.7</c:v>
                </c:pt>
                <c:pt idx="431">
                  <c:v>16.0</c:v>
                </c:pt>
                <c:pt idx="432">
                  <c:v>15.8</c:v>
                </c:pt>
                <c:pt idx="433">
                  <c:v>15.8</c:v>
                </c:pt>
                <c:pt idx="434">
                  <c:v>15.9</c:v>
                </c:pt>
                <c:pt idx="435">
                  <c:v>15.8</c:v>
                </c:pt>
                <c:pt idx="436">
                  <c:v>16.1</c:v>
                </c:pt>
                <c:pt idx="437">
                  <c:v>15.9</c:v>
                </c:pt>
                <c:pt idx="438">
                  <c:v>16.3</c:v>
                </c:pt>
                <c:pt idx="439">
                  <c:v>15.9</c:v>
                </c:pt>
                <c:pt idx="440">
                  <c:v>16.2</c:v>
                </c:pt>
                <c:pt idx="441">
                  <c:v>16.1</c:v>
                </c:pt>
                <c:pt idx="442">
                  <c:v>16.0</c:v>
                </c:pt>
                <c:pt idx="443">
                  <c:v>15.8</c:v>
                </c:pt>
                <c:pt idx="444">
                  <c:v>15.7</c:v>
                </c:pt>
                <c:pt idx="445">
                  <c:v>16.2</c:v>
                </c:pt>
                <c:pt idx="446">
                  <c:v>15.8</c:v>
                </c:pt>
                <c:pt idx="447">
                  <c:v>15.9</c:v>
                </c:pt>
                <c:pt idx="448">
                  <c:v>15.9</c:v>
                </c:pt>
                <c:pt idx="449">
                  <c:v>15.8</c:v>
                </c:pt>
                <c:pt idx="450">
                  <c:v>15.9</c:v>
                </c:pt>
                <c:pt idx="451">
                  <c:v>15.8</c:v>
                </c:pt>
                <c:pt idx="452">
                  <c:v>16.1</c:v>
                </c:pt>
                <c:pt idx="453">
                  <c:v>15.6</c:v>
                </c:pt>
                <c:pt idx="454">
                  <c:v>15.8</c:v>
                </c:pt>
                <c:pt idx="455">
                  <c:v>15.9</c:v>
                </c:pt>
                <c:pt idx="456">
                  <c:v>15.8</c:v>
                </c:pt>
                <c:pt idx="457">
                  <c:v>15.9</c:v>
                </c:pt>
                <c:pt idx="458">
                  <c:v>15.9</c:v>
                </c:pt>
                <c:pt idx="459">
                  <c:v>15.7</c:v>
                </c:pt>
                <c:pt idx="460">
                  <c:v>15.8</c:v>
                </c:pt>
                <c:pt idx="461">
                  <c:v>15.8</c:v>
                </c:pt>
                <c:pt idx="462">
                  <c:v>15.6</c:v>
                </c:pt>
                <c:pt idx="463">
                  <c:v>16.2</c:v>
                </c:pt>
                <c:pt idx="464">
                  <c:v>15.9</c:v>
                </c:pt>
                <c:pt idx="465">
                  <c:v>16.2</c:v>
                </c:pt>
                <c:pt idx="466">
                  <c:v>16.2</c:v>
                </c:pt>
                <c:pt idx="467">
                  <c:v>15.8</c:v>
                </c:pt>
                <c:pt idx="468">
                  <c:v>15.8</c:v>
                </c:pt>
                <c:pt idx="469">
                  <c:v>16.1</c:v>
                </c:pt>
                <c:pt idx="470">
                  <c:v>15.9</c:v>
                </c:pt>
                <c:pt idx="471">
                  <c:v>15.8</c:v>
                </c:pt>
                <c:pt idx="472">
                  <c:v>16.1</c:v>
                </c:pt>
                <c:pt idx="473">
                  <c:v>16.0</c:v>
                </c:pt>
                <c:pt idx="474">
                  <c:v>16.1</c:v>
                </c:pt>
                <c:pt idx="475">
                  <c:v>15.9</c:v>
                </c:pt>
                <c:pt idx="476">
                  <c:v>15.7</c:v>
                </c:pt>
                <c:pt idx="477">
                  <c:v>15.8</c:v>
                </c:pt>
                <c:pt idx="478">
                  <c:v>16.0</c:v>
                </c:pt>
                <c:pt idx="479">
                  <c:v>15.7</c:v>
                </c:pt>
                <c:pt idx="480">
                  <c:v>15.8</c:v>
                </c:pt>
                <c:pt idx="481">
                  <c:v>15.9</c:v>
                </c:pt>
                <c:pt idx="482">
                  <c:v>15.7</c:v>
                </c:pt>
                <c:pt idx="483">
                  <c:v>15.8</c:v>
                </c:pt>
                <c:pt idx="484">
                  <c:v>15.8</c:v>
                </c:pt>
                <c:pt idx="485">
                  <c:v>15.9</c:v>
                </c:pt>
                <c:pt idx="486">
                  <c:v>15.6</c:v>
                </c:pt>
                <c:pt idx="487">
                  <c:v>15.5</c:v>
                </c:pt>
                <c:pt idx="488">
                  <c:v>16.1</c:v>
                </c:pt>
                <c:pt idx="489">
                  <c:v>15.8</c:v>
                </c:pt>
                <c:pt idx="490">
                  <c:v>15.8</c:v>
                </c:pt>
                <c:pt idx="491">
                  <c:v>15.6</c:v>
                </c:pt>
                <c:pt idx="492">
                  <c:v>15.8</c:v>
                </c:pt>
                <c:pt idx="493">
                  <c:v>15.7</c:v>
                </c:pt>
                <c:pt idx="494">
                  <c:v>15.9</c:v>
                </c:pt>
                <c:pt idx="495">
                  <c:v>15.7</c:v>
                </c:pt>
                <c:pt idx="496">
                  <c:v>15.9</c:v>
                </c:pt>
                <c:pt idx="497">
                  <c:v>15.7</c:v>
                </c:pt>
                <c:pt idx="498">
                  <c:v>15.7</c:v>
                </c:pt>
                <c:pt idx="499">
                  <c:v>15.8</c:v>
                </c:pt>
                <c:pt idx="500">
                  <c:v>15.8</c:v>
                </c:pt>
                <c:pt idx="501">
                  <c:v>15.8</c:v>
                </c:pt>
                <c:pt idx="502">
                  <c:v>16.0</c:v>
                </c:pt>
                <c:pt idx="503">
                  <c:v>15.8</c:v>
                </c:pt>
                <c:pt idx="504">
                  <c:v>16.0</c:v>
                </c:pt>
                <c:pt idx="505">
                  <c:v>15.6</c:v>
                </c:pt>
                <c:pt idx="506">
                  <c:v>15.6</c:v>
                </c:pt>
                <c:pt idx="507">
                  <c:v>15.6</c:v>
                </c:pt>
                <c:pt idx="508">
                  <c:v>15.9</c:v>
                </c:pt>
                <c:pt idx="509">
                  <c:v>15.5</c:v>
                </c:pt>
                <c:pt idx="510">
                  <c:v>15.7</c:v>
                </c:pt>
                <c:pt idx="511">
                  <c:v>15.9</c:v>
                </c:pt>
                <c:pt idx="512">
                  <c:v>16.0</c:v>
                </c:pt>
                <c:pt idx="513">
                  <c:v>15.9</c:v>
                </c:pt>
                <c:pt idx="514">
                  <c:v>15.9</c:v>
                </c:pt>
                <c:pt idx="515">
                  <c:v>15.6</c:v>
                </c:pt>
                <c:pt idx="516">
                  <c:v>15.7</c:v>
                </c:pt>
                <c:pt idx="517">
                  <c:v>15.7</c:v>
                </c:pt>
                <c:pt idx="518">
                  <c:v>15.6</c:v>
                </c:pt>
                <c:pt idx="519">
                  <c:v>15.7</c:v>
                </c:pt>
                <c:pt idx="520">
                  <c:v>15.6</c:v>
                </c:pt>
                <c:pt idx="521">
                  <c:v>15.6</c:v>
                </c:pt>
                <c:pt idx="522">
                  <c:v>16.0</c:v>
                </c:pt>
                <c:pt idx="523">
                  <c:v>15.8</c:v>
                </c:pt>
                <c:pt idx="524">
                  <c:v>15.8</c:v>
                </c:pt>
                <c:pt idx="525">
                  <c:v>15.6</c:v>
                </c:pt>
                <c:pt idx="526">
                  <c:v>15.8</c:v>
                </c:pt>
                <c:pt idx="527">
                  <c:v>15.9</c:v>
                </c:pt>
                <c:pt idx="528">
                  <c:v>15.8</c:v>
                </c:pt>
                <c:pt idx="529">
                  <c:v>16.0</c:v>
                </c:pt>
                <c:pt idx="530">
                  <c:v>15.7</c:v>
                </c:pt>
                <c:pt idx="531">
                  <c:v>16.0</c:v>
                </c:pt>
                <c:pt idx="532">
                  <c:v>15.5</c:v>
                </c:pt>
                <c:pt idx="533">
                  <c:v>15.8</c:v>
                </c:pt>
                <c:pt idx="534">
                  <c:v>16.0</c:v>
                </c:pt>
                <c:pt idx="535">
                  <c:v>15.8</c:v>
                </c:pt>
                <c:pt idx="536">
                  <c:v>15.7</c:v>
                </c:pt>
                <c:pt idx="537">
                  <c:v>15.7</c:v>
                </c:pt>
                <c:pt idx="538">
                  <c:v>15.9</c:v>
                </c:pt>
                <c:pt idx="539">
                  <c:v>15.9</c:v>
                </c:pt>
                <c:pt idx="540">
                  <c:v>15.7</c:v>
                </c:pt>
                <c:pt idx="541">
                  <c:v>15.8</c:v>
                </c:pt>
                <c:pt idx="542">
                  <c:v>15.8</c:v>
                </c:pt>
                <c:pt idx="543">
                  <c:v>15.7</c:v>
                </c:pt>
                <c:pt idx="544">
                  <c:v>15.6</c:v>
                </c:pt>
                <c:pt idx="545">
                  <c:v>15.8</c:v>
                </c:pt>
                <c:pt idx="546">
                  <c:v>15.9</c:v>
                </c:pt>
                <c:pt idx="547">
                  <c:v>15.5</c:v>
                </c:pt>
                <c:pt idx="548">
                  <c:v>15.7</c:v>
                </c:pt>
                <c:pt idx="549">
                  <c:v>16.0</c:v>
                </c:pt>
                <c:pt idx="550">
                  <c:v>15.7</c:v>
                </c:pt>
                <c:pt idx="551">
                  <c:v>15.6</c:v>
                </c:pt>
                <c:pt idx="552">
                  <c:v>15.7</c:v>
                </c:pt>
                <c:pt idx="553">
                  <c:v>15.8</c:v>
                </c:pt>
                <c:pt idx="554">
                  <c:v>15.6</c:v>
                </c:pt>
                <c:pt idx="555">
                  <c:v>15.8</c:v>
                </c:pt>
                <c:pt idx="556">
                  <c:v>15.6</c:v>
                </c:pt>
                <c:pt idx="557">
                  <c:v>15.8</c:v>
                </c:pt>
                <c:pt idx="558">
                  <c:v>15.5</c:v>
                </c:pt>
                <c:pt idx="559">
                  <c:v>15.7</c:v>
                </c:pt>
                <c:pt idx="560">
                  <c:v>15.7</c:v>
                </c:pt>
                <c:pt idx="561">
                  <c:v>15.7</c:v>
                </c:pt>
                <c:pt idx="562">
                  <c:v>15.4</c:v>
                </c:pt>
                <c:pt idx="563">
                  <c:v>15.7</c:v>
                </c:pt>
                <c:pt idx="564">
                  <c:v>15.6</c:v>
                </c:pt>
                <c:pt idx="565">
                  <c:v>15.5</c:v>
                </c:pt>
                <c:pt idx="566">
                  <c:v>15.8</c:v>
                </c:pt>
                <c:pt idx="567">
                  <c:v>15.7</c:v>
                </c:pt>
                <c:pt idx="568">
                  <c:v>15.6</c:v>
                </c:pt>
                <c:pt idx="569">
                  <c:v>15.9</c:v>
                </c:pt>
                <c:pt idx="570">
                  <c:v>15.7</c:v>
                </c:pt>
                <c:pt idx="571">
                  <c:v>15.9</c:v>
                </c:pt>
                <c:pt idx="572">
                  <c:v>15.6</c:v>
                </c:pt>
                <c:pt idx="573">
                  <c:v>15.5</c:v>
                </c:pt>
                <c:pt idx="574">
                  <c:v>15.9</c:v>
                </c:pt>
                <c:pt idx="575">
                  <c:v>15.8</c:v>
                </c:pt>
                <c:pt idx="576">
                  <c:v>15.6</c:v>
                </c:pt>
                <c:pt idx="577">
                  <c:v>15.4</c:v>
                </c:pt>
                <c:pt idx="578">
                  <c:v>15.7</c:v>
                </c:pt>
                <c:pt idx="579">
                  <c:v>15.5</c:v>
                </c:pt>
                <c:pt idx="580">
                  <c:v>15.7</c:v>
                </c:pt>
                <c:pt idx="581">
                  <c:v>15.6</c:v>
                </c:pt>
                <c:pt idx="582">
                  <c:v>15.7</c:v>
                </c:pt>
                <c:pt idx="583">
                  <c:v>15.8</c:v>
                </c:pt>
                <c:pt idx="584">
                  <c:v>15.8</c:v>
                </c:pt>
                <c:pt idx="585">
                  <c:v>15.6</c:v>
                </c:pt>
                <c:pt idx="586">
                  <c:v>15.3</c:v>
                </c:pt>
                <c:pt idx="587">
                  <c:v>15.8</c:v>
                </c:pt>
                <c:pt idx="588">
                  <c:v>15.7</c:v>
                </c:pt>
                <c:pt idx="589">
                  <c:v>15.8</c:v>
                </c:pt>
                <c:pt idx="590">
                  <c:v>15.8</c:v>
                </c:pt>
                <c:pt idx="591">
                  <c:v>15.4</c:v>
                </c:pt>
                <c:pt idx="592">
                  <c:v>15.5</c:v>
                </c:pt>
                <c:pt idx="593">
                  <c:v>15.8</c:v>
                </c:pt>
                <c:pt idx="594">
                  <c:v>15.7</c:v>
                </c:pt>
                <c:pt idx="595">
                  <c:v>15.8</c:v>
                </c:pt>
                <c:pt idx="596">
                  <c:v>15.4</c:v>
                </c:pt>
                <c:pt idx="597">
                  <c:v>15.7</c:v>
                </c:pt>
                <c:pt idx="598">
                  <c:v>15.6</c:v>
                </c:pt>
                <c:pt idx="599">
                  <c:v>15.6</c:v>
                </c:pt>
                <c:pt idx="600">
                  <c:v>15.7</c:v>
                </c:pt>
                <c:pt idx="601">
                  <c:v>15.7</c:v>
                </c:pt>
                <c:pt idx="602">
                  <c:v>15.6</c:v>
                </c:pt>
                <c:pt idx="603">
                  <c:v>15.4</c:v>
                </c:pt>
                <c:pt idx="604">
                  <c:v>15.6</c:v>
                </c:pt>
                <c:pt idx="605">
                  <c:v>15.6</c:v>
                </c:pt>
                <c:pt idx="606">
                  <c:v>15.6</c:v>
                </c:pt>
                <c:pt idx="607">
                  <c:v>15.3</c:v>
                </c:pt>
                <c:pt idx="608">
                  <c:v>15.4</c:v>
                </c:pt>
                <c:pt idx="609">
                  <c:v>15.7</c:v>
                </c:pt>
                <c:pt idx="610">
                  <c:v>15.7</c:v>
                </c:pt>
                <c:pt idx="611">
                  <c:v>15.8</c:v>
                </c:pt>
                <c:pt idx="612">
                  <c:v>15.6</c:v>
                </c:pt>
                <c:pt idx="613">
                  <c:v>15.7</c:v>
                </c:pt>
                <c:pt idx="614">
                  <c:v>15.6</c:v>
                </c:pt>
                <c:pt idx="615">
                  <c:v>15.8</c:v>
                </c:pt>
                <c:pt idx="616">
                  <c:v>15.8</c:v>
                </c:pt>
                <c:pt idx="617">
                  <c:v>15.6</c:v>
                </c:pt>
                <c:pt idx="618">
                  <c:v>15.9</c:v>
                </c:pt>
                <c:pt idx="619">
                  <c:v>15.7</c:v>
                </c:pt>
                <c:pt idx="620">
                  <c:v>15.5</c:v>
                </c:pt>
                <c:pt idx="621">
                  <c:v>15.9</c:v>
                </c:pt>
                <c:pt idx="622">
                  <c:v>15.4</c:v>
                </c:pt>
                <c:pt idx="623">
                  <c:v>15.4</c:v>
                </c:pt>
                <c:pt idx="624">
                  <c:v>15.6</c:v>
                </c:pt>
                <c:pt idx="625">
                  <c:v>15.4</c:v>
                </c:pt>
                <c:pt idx="626">
                  <c:v>15.4</c:v>
                </c:pt>
                <c:pt idx="627">
                  <c:v>15.6</c:v>
                </c:pt>
                <c:pt idx="628">
                  <c:v>15.5</c:v>
                </c:pt>
                <c:pt idx="629">
                  <c:v>15.6</c:v>
                </c:pt>
                <c:pt idx="630">
                  <c:v>15.7</c:v>
                </c:pt>
                <c:pt idx="631">
                  <c:v>15.5</c:v>
                </c:pt>
                <c:pt idx="632">
                  <c:v>16.0</c:v>
                </c:pt>
                <c:pt idx="633">
                  <c:v>15.5</c:v>
                </c:pt>
                <c:pt idx="634">
                  <c:v>15.6</c:v>
                </c:pt>
                <c:pt idx="635">
                  <c:v>15.6</c:v>
                </c:pt>
                <c:pt idx="636">
                  <c:v>15.5</c:v>
                </c:pt>
                <c:pt idx="637">
                  <c:v>15.2</c:v>
                </c:pt>
                <c:pt idx="638">
                  <c:v>15.7</c:v>
                </c:pt>
                <c:pt idx="639">
                  <c:v>15.3</c:v>
                </c:pt>
                <c:pt idx="640">
                  <c:v>15.4</c:v>
                </c:pt>
                <c:pt idx="641">
                  <c:v>15.7</c:v>
                </c:pt>
                <c:pt idx="642">
                  <c:v>15.4</c:v>
                </c:pt>
                <c:pt idx="643">
                  <c:v>15.3</c:v>
                </c:pt>
                <c:pt idx="644">
                  <c:v>15.7</c:v>
                </c:pt>
                <c:pt idx="645">
                  <c:v>15.5</c:v>
                </c:pt>
                <c:pt idx="646">
                  <c:v>15.7</c:v>
                </c:pt>
                <c:pt idx="647">
                  <c:v>15.7</c:v>
                </c:pt>
                <c:pt idx="648">
                  <c:v>15.5</c:v>
                </c:pt>
                <c:pt idx="649">
                  <c:v>15.7</c:v>
                </c:pt>
                <c:pt idx="650">
                  <c:v>15.4</c:v>
                </c:pt>
                <c:pt idx="651">
                  <c:v>15.7</c:v>
                </c:pt>
                <c:pt idx="652">
                  <c:v>15.5</c:v>
                </c:pt>
                <c:pt idx="653">
                  <c:v>15.7</c:v>
                </c:pt>
                <c:pt idx="654">
                  <c:v>15.7</c:v>
                </c:pt>
                <c:pt idx="655">
                  <c:v>15.8</c:v>
                </c:pt>
                <c:pt idx="656">
                  <c:v>15.6</c:v>
                </c:pt>
                <c:pt idx="657">
                  <c:v>15.5</c:v>
                </c:pt>
                <c:pt idx="658">
                  <c:v>15.6</c:v>
                </c:pt>
                <c:pt idx="659">
                  <c:v>15.7</c:v>
                </c:pt>
                <c:pt idx="660">
                  <c:v>15.6</c:v>
                </c:pt>
                <c:pt idx="661">
                  <c:v>15.8</c:v>
                </c:pt>
                <c:pt idx="662">
                  <c:v>15.7</c:v>
                </c:pt>
                <c:pt idx="663">
                  <c:v>15.7</c:v>
                </c:pt>
                <c:pt idx="664">
                  <c:v>15.5</c:v>
                </c:pt>
                <c:pt idx="665">
                  <c:v>15.9</c:v>
                </c:pt>
                <c:pt idx="666">
                  <c:v>15.3</c:v>
                </c:pt>
                <c:pt idx="667">
                  <c:v>15.6</c:v>
                </c:pt>
                <c:pt idx="668">
                  <c:v>15.3</c:v>
                </c:pt>
                <c:pt idx="669">
                  <c:v>15.6</c:v>
                </c:pt>
                <c:pt idx="670">
                  <c:v>15.5</c:v>
                </c:pt>
                <c:pt idx="671">
                  <c:v>15.5</c:v>
                </c:pt>
                <c:pt idx="672">
                  <c:v>15.8</c:v>
                </c:pt>
                <c:pt idx="673">
                  <c:v>15.8</c:v>
                </c:pt>
                <c:pt idx="674">
                  <c:v>15.8</c:v>
                </c:pt>
                <c:pt idx="675">
                  <c:v>15.7</c:v>
                </c:pt>
                <c:pt idx="676">
                  <c:v>15.5</c:v>
                </c:pt>
                <c:pt idx="677">
                  <c:v>15.7</c:v>
                </c:pt>
                <c:pt idx="678">
                  <c:v>15.5</c:v>
                </c:pt>
                <c:pt idx="679">
                  <c:v>15.4</c:v>
                </c:pt>
                <c:pt idx="680">
                  <c:v>15.8</c:v>
                </c:pt>
                <c:pt idx="681">
                  <c:v>15.7</c:v>
                </c:pt>
                <c:pt idx="682">
                  <c:v>15.7</c:v>
                </c:pt>
                <c:pt idx="683">
                  <c:v>15.7</c:v>
                </c:pt>
                <c:pt idx="684">
                  <c:v>15.5</c:v>
                </c:pt>
                <c:pt idx="685">
                  <c:v>15.7</c:v>
                </c:pt>
                <c:pt idx="686">
                  <c:v>15.8</c:v>
                </c:pt>
                <c:pt idx="687">
                  <c:v>15.7</c:v>
                </c:pt>
                <c:pt idx="688">
                  <c:v>15.7</c:v>
                </c:pt>
                <c:pt idx="689">
                  <c:v>15.5</c:v>
                </c:pt>
                <c:pt idx="690">
                  <c:v>15.7</c:v>
                </c:pt>
                <c:pt idx="691">
                  <c:v>15.4</c:v>
                </c:pt>
                <c:pt idx="692">
                  <c:v>15.4</c:v>
                </c:pt>
                <c:pt idx="693">
                  <c:v>15.7</c:v>
                </c:pt>
                <c:pt idx="694">
                  <c:v>15.5</c:v>
                </c:pt>
                <c:pt idx="695">
                  <c:v>15.9</c:v>
                </c:pt>
                <c:pt idx="696">
                  <c:v>15.6</c:v>
                </c:pt>
                <c:pt idx="697">
                  <c:v>15.5</c:v>
                </c:pt>
                <c:pt idx="698">
                  <c:v>15.5</c:v>
                </c:pt>
                <c:pt idx="699">
                  <c:v>15.7</c:v>
                </c:pt>
                <c:pt idx="700">
                  <c:v>15.6</c:v>
                </c:pt>
                <c:pt idx="701">
                  <c:v>15.9</c:v>
                </c:pt>
                <c:pt idx="702">
                  <c:v>15.6</c:v>
                </c:pt>
                <c:pt idx="703">
                  <c:v>15.7</c:v>
                </c:pt>
                <c:pt idx="704">
                  <c:v>15.5</c:v>
                </c:pt>
                <c:pt idx="705">
                  <c:v>15.7</c:v>
                </c:pt>
                <c:pt idx="706">
                  <c:v>15.4</c:v>
                </c:pt>
                <c:pt idx="707">
                  <c:v>15.5</c:v>
                </c:pt>
                <c:pt idx="708">
                  <c:v>15.5</c:v>
                </c:pt>
                <c:pt idx="709">
                  <c:v>15.6</c:v>
                </c:pt>
                <c:pt idx="710">
                  <c:v>15.6</c:v>
                </c:pt>
                <c:pt idx="711">
                  <c:v>15.6</c:v>
                </c:pt>
                <c:pt idx="712">
                  <c:v>15.5</c:v>
                </c:pt>
                <c:pt idx="713">
                  <c:v>15.4</c:v>
                </c:pt>
                <c:pt idx="714">
                  <c:v>15.5</c:v>
                </c:pt>
                <c:pt idx="715">
                  <c:v>15.4</c:v>
                </c:pt>
                <c:pt idx="716">
                  <c:v>15.6</c:v>
                </c:pt>
                <c:pt idx="717">
                  <c:v>15.5</c:v>
                </c:pt>
                <c:pt idx="718">
                  <c:v>15.5</c:v>
                </c:pt>
                <c:pt idx="719">
                  <c:v>15.5</c:v>
                </c:pt>
                <c:pt idx="720">
                  <c:v>15.7</c:v>
                </c:pt>
                <c:pt idx="721">
                  <c:v>16.0</c:v>
                </c:pt>
                <c:pt idx="722">
                  <c:v>15.2</c:v>
                </c:pt>
                <c:pt idx="723">
                  <c:v>15.3</c:v>
                </c:pt>
                <c:pt idx="724">
                  <c:v>15.4</c:v>
                </c:pt>
                <c:pt idx="725">
                  <c:v>15.5</c:v>
                </c:pt>
                <c:pt idx="726">
                  <c:v>15.5</c:v>
                </c:pt>
                <c:pt idx="727">
                  <c:v>15.3</c:v>
                </c:pt>
                <c:pt idx="728">
                  <c:v>15.6</c:v>
                </c:pt>
                <c:pt idx="729">
                  <c:v>15.6</c:v>
                </c:pt>
                <c:pt idx="730">
                  <c:v>15.4</c:v>
                </c:pt>
                <c:pt idx="731">
                  <c:v>15.5</c:v>
                </c:pt>
                <c:pt idx="732">
                  <c:v>15.5</c:v>
                </c:pt>
                <c:pt idx="733">
                  <c:v>15.5</c:v>
                </c:pt>
                <c:pt idx="734">
                  <c:v>15.2</c:v>
                </c:pt>
                <c:pt idx="735">
                  <c:v>15.6</c:v>
                </c:pt>
                <c:pt idx="736">
                  <c:v>15.7</c:v>
                </c:pt>
                <c:pt idx="737">
                  <c:v>15.6</c:v>
                </c:pt>
                <c:pt idx="738">
                  <c:v>15.7</c:v>
                </c:pt>
                <c:pt idx="739">
                  <c:v>15.5</c:v>
                </c:pt>
                <c:pt idx="740">
                  <c:v>15.7</c:v>
                </c:pt>
                <c:pt idx="741">
                  <c:v>15.6</c:v>
                </c:pt>
                <c:pt idx="742">
                  <c:v>15.6</c:v>
                </c:pt>
                <c:pt idx="743">
                  <c:v>15.4</c:v>
                </c:pt>
                <c:pt idx="744">
                  <c:v>15.4</c:v>
                </c:pt>
                <c:pt idx="745">
                  <c:v>15.6</c:v>
                </c:pt>
                <c:pt idx="746">
                  <c:v>15.5</c:v>
                </c:pt>
                <c:pt idx="747">
                  <c:v>15.7</c:v>
                </c:pt>
                <c:pt idx="748">
                  <c:v>15.5</c:v>
                </c:pt>
                <c:pt idx="749">
                  <c:v>15.5</c:v>
                </c:pt>
                <c:pt idx="750">
                  <c:v>15.5</c:v>
                </c:pt>
                <c:pt idx="751">
                  <c:v>15.5</c:v>
                </c:pt>
                <c:pt idx="752">
                  <c:v>15.5</c:v>
                </c:pt>
                <c:pt idx="753">
                  <c:v>15.3</c:v>
                </c:pt>
                <c:pt idx="754">
                  <c:v>15.4</c:v>
                </c:pt>
                <c:pt idx="755">
                  <c:v>15.6</c:v>
                </c:pt>
                <c:pt idx="756">
                  <c:v>15.6</c:v>
                </c:pt>
                <c:pt idx="757">
                  <c:v>15.7</c:v>
                </c:pt>
                <c:pt idx="758">
                  <c:v>15.6</c:v>
                </c:pt>
                <c:pt idx="759">
                  <c:v>15.7</c:v>
                </c:pt>
                <c:pt idx="760">
                  <c:v>15.5</c:v>
                </c:pt>
                <c:pt idx="761">
                  <c:v>15.3</c:v>
                </c:pt>
                <c:pt idx="762">
                  <c:v>15.4</c:v>
                </c:pt>
                <c:pt idx="763">
                  <c:v>15.6</c:v>
                </c:pt>
                <c:pt idx="764">
                  <c:v>15.6</c:v>
                </c:pt>
                <c:pt idx="765">
                  <c:v>15.3</c:v>
                </c:pt>
                <c:pt idx="766">
                  <c:v>15.4</c:v>
                </c:pt>
                <c:pt idx="767">
                  <c:v>15.2</c:v>
                </c:pt>
                <c:pt idx="768">
                  <c:v>15.4</c:v>
                </c:pt>
                <c:pt idx="769">
                  <c:v>15.4</c:v>
                </c:pt>
                <c:pt idx="770">
                  <c:v>15.4</c:v>
                </c:pt>
                <c:pt idx="771">
                  <c:v>15.5</c:v>
                </c:pt>
                <c:pt idx="772">
                  <c:v>15.5</c:v>
                </c:pt>
                <c:pt idx="773">
                  <c:v>15.4</c:v>
                </c:pt>
                <c:pt idx="774">
                  <c:v>15.6</c:v>
                </c:pt>
                <c:pt idx="775">
                  <c:v>15.4</c:v>
                </c:pt>
                <c:pt idx="776">
                  <c:v>15.5</c:v>
                </c:pt>
                <c:pt idx="777">
                  <c:v>15.4</c:v>
                </c:pt>
                <c:pt idx="778">
                  <c:v>15.2</c:v>
                </c:pt>
                <c:pt idx="779">
                  <c:v>15.5</c:v>
                </c:pt>
                <c:pt idx="780">
                  <c:v>15.5</c:v>
                </c:pt>
                <c:pt idx="781">
                  <c:v>15.6</c:v>
                </c:pt>
                <c:pt idx="782">
                  <c:v>15.4</c:v>
                </c:pt>
                <c:pt idx="783">
                  <c:v>15.4</c:v>
                </c:pt>
                <c:pt idx="784">
                  <c:v>15.4</c:v>
                </c:pt>
                <c:pt idx="785">
                  <c:v>15.4</c:v>
                </c:pt>
                <c:pt idx="786">
                  <c:v>15.4</c:v>
                </c:pt>
                <c:pt idx="787">
                  <c:v>15.6</c:v>
                </c:pt>
                <c:pt idx="788">
                  <c:v>15.7</c:v>
                </c:pt>
                <c:pt idx="789">
                  <c:v>15.6</c:v>
                </c:pt>
                <c:pt idx="790">
                  <c:v>15.4</c:v>
                </c:pt>
                <c:pt idx="791">
                  <c:v>15.3</c:v>
                </c:pt>
                <c:pt idx="792">
                  <c:v>15.3</c:v>
                </c:pt>
                <c:pt idx="793">
                  <c:v>15.4</c:v>
                </c:pt>
                <c:pt idx="794">
                  <c:v>15.5</c:v>
                </c:pt>
                <c:pt idx="795">
                  <c:v>15.4</c:v>
                </c:pt>
                <c:pt idx="796">
                  <c:v>15.6</c:v>
                </c:pt>
                <c:pt idx="797">
                  <c:v>15.2</c:v>
                </c:pt>
                <c:pt idx="798">
                  <c:v>15.3</c:v>
                </c:pt>
                <c:pt idx="799">
                  <c:v>15.5</c:v>
                </c:pt>
                <c:pt idx="800">
                  <c:v>15.4</c:v>
                </c:pt>
                <c:pt idx="801">
                  <c:v>15.4</c:v>
                </c:pt>
                <c:pt idx="802">
                  <c:v>15.7</c:v>
                </c:pt>
                <c:pt idx="803">
                  <c:v>15.7</c:v>
                </c:pt>
                <c:pt idx="804">
                  <c:v>15.3</c:v>
                </c:pt>
                <c:pt idx="805">
                  <c:v>15.4</c:v>
                </c:pt>
                <c:pt idx="806">
                  <c:v>15.3</c:v>
                </c:pt>
                <c:pt idx="807">
                  <c:v>15.2</c:v>
                </c:pt>
                <c:pt idx="808">
                  <c:v>15.4</c:v>
                </c:pt>
                <c:pt idx="809">
                  <c:v>15.5</c:v>
                </c:pt>
                <c:pt idx="810">
                  <c:v>15.5</c:v>
                </c:pt>
                <c:pt idx="811">
                  <c:v>15.5</c:v>
                </c:pt>
                <c:pt idx="812">
                  <c:v>15.5</c:v>
                </c:pt>
                <c:pt idx="813">
                  <c:v>15.5</c:v>
                </c:pt>
                <c:pt idx="814">
                  <c:v>15.2</c:v>
                </c:pt>
                <c:pt idx="815">
                  <c:v>15.4</c:v>
                </c:pt>
                <c:pt idx="816">
                  <c:v>15.5</c:v>
                </c:pt>
                <c:pt idx="817">
                  <c:v>15.3</c:v>
                </c:pt>
                <c:pt idx="818">
                  <c:v>15.7</c:v>
                </c:pt>
                <c:pt idx="819">
                  <c:v>15.1</c:v>
                </c:pt>
                <c:pt idx="820">
                  <c:v>15.4</c:v>
                </c:pt>
                <c:pt idx="821">
                  <c:v>15.3</c:v>
                </c:pt>
                <c:pt idx="822">
                  <c:v>15.5</c:v>
                </c:pt>
                <c:pt idx="823">
                  <c:v>15.6</c:v>
                </c:pt>
                <c:pt idx="824">
                  <c:v>15.3</c:v>
                </c:pt>
                <c:pt idx="825">
                  <c:v>15.2</c:v>
                </c:pt>
                <c:pt idx="826">
                  <c:v>15.4</c:v>
                </c:pt>
                <c:pt idx="827">
                  <c:v>15.4</c:v>
                </c:pt>
                <c:pt idx="828">
                  <c:v>15.5</c:v>
                </c:pt>
                <c:pt idx="829">
                  <c:v>15.6</c:v>
                </c:pt>
                <c:pt idx="830">
                  <c:v>15.6</c:v>
                </c:pt>
                <c:pt idx="831">
                  <c:v>15.3</c:v>
                </c:pt>
                <c:pt idx="832">
                  <c:v>15.1</c:v>
                </c:pt>
                <c:pt idx="833">
                  <c:v>15.4</c:v>
                </c:pt>
                <c:pt idx="834">
                  <c:v>15.1</c:v>
                </c:pt>
                <c:pt idx="835">
                  <c:v>15.5</c:v>
                </c:pt>
                <c:pt idx="836">
                  <c:v>15.7</c:v>
                </c:pt>
                <c:pt idx="837">
                  <c:v>15.7</c:v>
                </c:pt>
                <c:pt idx="838">
                  <c:v>15.5</c:v>
                </c:pt>
                <c:pt idx="839">
                  <c:v>15.4</c:v>
                </c:pt>
                <c:pt idx="840">
                  <c:v>15.5</c:v>
                </c:pt>
                <c:pt idx="841">
                  <c:v>15.6</c:v>
                </c:pt>
                <c:pt idx="842">
                  <c:v>15.7</c:v>
                </c:pt>
                <c:pt idx="843">
                  <c:v>15.5</c:v>
                </c:pt>
                <c:pt idx="844">
                  <c:v>15.4</c:v>
                </c:pt>
                <c:pt idx="845">
                  <c:v>15.4</c:v>
                </c:pt>
                <c:pt idx="846">
                  <c:v>15.2</c:v>
                </c:pt>
                <c:pt idx="847">
                  <c:v>15.5</c:v>
                </c:pt>
                <c:pt idx="848">
                  <c:v>15.4</c:v>
                </c:pt>
                <c:pt idx="849">
                  <c:v>15.6</c:v>
                </c:pt>
                <c:pt idx="850">
                  <c:v>15.5</c:v>
                </c:pt>
                <c:pt idx="851">
                  <c:v>15.4</c:v>
                </c:pt>
                <c:pt idx="852">
                  <c:v>15.4</c:v>
                </c:pt>
                <c:pt idx="853">
                  <c:v>15.5</c:v>
                </c:pt>
                <c:pt idx="854">
                  <c:v>15.5</c:v>
                </c:pt>
                <c:pt idx="855">
                  <c:v>15.3</c:v>
                </c:pt>
                <c:pt idx="856">
                  <c:v>15.6</c:v>
                </c:pt>
                <c:pt idx="857">
                  <c:v>15.4</c:v>
                </c:pt>
                <c:pt idx="858">
                  <c:v>15.3</c:v>
                </c:pt>
                <c:pt idx="859">
                  <c:v>15.4</c:v>
                </c:pt>
                <c:pt idx="860">
                  <c:v>15.3</c:v>
                </c:pt>
                <c:pt idx="861">
                  <c:v>15.5</c:v>
                </c:pt>
                <c:pt idx="862">
                  <c:v>15.4</c:v>
                </c:pt>
                <c:pt idx="863">
                  <c:v>15.4</c:v>
                </c:pt>
                <c:pt idx="864">
                  <c:v>15.4</c:v>
                </c:pt>
                <c:pt idx="865">
                  <c:v>15.2</c:v>
                </c:pt>
                <c:pt idx="866">
                  <c:v>15.5</c:v>
                </c:pt>
                <c:pt idx="867">
                  <c:v>15.4</c:v>
                </c:pt>
                <c:pt idx="868">
                  <c:v>15.3</c:v>
                </c:pt>
                <c:pt idx="869">
                  <c:v>15.4</c:v>
                </c:pt>
                <c:pt idx="870">
                  <c:v>15.4</c:v>
                </c:pt>
                <c:pt idx="871">
                  <c:v>15.1</c:v>
                </c:pt>
                <c:pt idx="872">
                  <c:v>15.4</c:v>
                </c:pt>
                <c:pt idx="873">
                  <c:v>15.4</c:v>
                </c:pt>
                <c:pt idx="874">
                  <c:v>15.4</c:v>
                </c:pt>
                <c:pt idx="875">
                  <c:v>15.2</c:v>
                </c:pt>
                <c:pt idx="876">
                  <c:v>15.3</c:v>
                </c:pt>
                <c:pt idx="877">
                  <c:v>15.6</c:v>
                </c:pt>
                <c:pt idx="878">
                  <c:v>15.3</c:v>
                </c:pt>
                <c:pt idx="879">
                  <c:v>15.3</c:v>
                </c:pt>
                <c:pt idx="880">
                  <c:v>15.3</c:v>
                </c:pt>
                <c:pt idx="881">
                  <c:v>15.5</c:v>
                </c:pt>
                <c:pt idx="882">
                  <c:v>15.4</c:v>
                </c:pt>
                <c:pt idx="883">
                  <c:v>15.4</c:v>
                </c:pt>
                <c:pt idx="884">
                  <c:v>15.5</c:v>
                </c:pt>
                <c:pt idx="885">
                  <c:v>15.4</c:v>
                </c:pt>
                <c:pt idx="886">
                  <c:v>15.4</c:v>
                </c:pt>
                <c:pt idx="887">
                  <c:v>15.3</c:v>
                </c:pt>
                <c:pt idx="888">
                  <c:v>15.3</c:v>
                </c:pt>
                <c:pt idx="889">
                  <c:v>15.3</c:v>
                </c:pt>
                <c:pt idx="890">
                  <c:v>15.2</c:v>
                </c:pt>
                <c:pt idx="891">
                  <c:v>15.3</c:v>
                </c:pt>
                <c:pt idx="892">
                  <c:v>15.5</c:v>
                </c:pt>
                <c:pt idx="893">
                  <c:v>15.4</c:v>
                </c:pt>
                <c:pt idx="894">
                  <c:v>15.4</c:v>
                </c:pt>
                <c:pt idx="895">
                  <c:v>15.2</c:v>
                </c:pt>
                <c:pt idx="896">
                  <c:v>15.5</c:v>
                </c:pt>
                <c:pt idx="897">
                  <c:v>15.4</c:v>
                </c:pt>
                <c:pt idx="898">
                  <c:v>15.5</c:v>
                </c:pt>
                <c:pt idx="899">
                  <c:v>15.5</c:v>
                </c:pt>
                <c:pt idx="900">
                  <c:v>15.5</c:v>
                </c:pt>
                <c:pt idx="901">
                  <c:v>15.6</c:v>
                </c:pt>
                <c:pt idx="902">
                  <c:v>15.3</c:v>
                </c:pt>
                <c:pt idx="903">
                  <c:v>15.5</c:v>
                </c:pt>
                <c:pt idx="904">
                  <c:v>15.3</c:v>
                </c:pt>
                <c:pt idx="905">
                  <c:v>15.3</c:v>
                </c:pt>
                <c:pt idx="906">
                  <c:v>15.6</c:v>
                </c:pt>
                <c:pt idx="907">
                  <c:v>15.5</c:v>
                </c:pt>
                <c:pt idx="908">
                  <c:v>15.5</c:v>
                </c:pt>
                <c:pt idx="909">
                  <c:v>15.2</c:v>
                </c:pt>
                <c:pt idx="910">
                  <c:v>15.4</c:v>
                </c:pt>
                <c:pt idx="911">
                  <c:v>15.5</c:v>
                </c:pt>
                <c:pt idx="912">
                  <c:v>15.6</c:v>
                </c:pt>
                <c:pt idx="913">
                  <c:v>15.4</c:v>
                </c:pt>
                <c:pt idx="914">
                  <c:v>15.5</c:v>
                </c:pt>
                <c:pt idx="915">
                  <c:v>15.4</c:v>
                </c:pt>
                <c:pt idx="916">
                  <c:v>15.4</c:v>
                </c:pt>
                <c:pt idx="917">
                  <c:v>15.2</c:v>
                </c:pt>
                <c:pt idx="918">
                  <c:v>15.4</c:v>
                </c:pt>
                <c:pt idx="919">
                  <c:v>15.4</c:v>
                </c:pt>
                <c:pt idx="920">
                  <c:v>15.5</c:v>
                </c:pt>
                <c:pt idx="921">
                  <c:v>15.5</c:v>
                </c:pt>
                <c:pt idx="922">
                  <c:v>15.6</c:v>
                </c:pt>
                <c:pt idx="923">
                  <c:v>15.3</c:v>
                </c:pt>
                <c:pt idx="924">
                  <c:v>15.3</c:v>
                </c:pt>
                <c:pt idx="925">
                  <c:v>15.2</c:v>
                </c:pt>
                <c:pt idx="926">
                  <c:v>15.3</c:v>
                </c:pt>
                <c:pt idx="927">
                  <c:v>15.4</c:v>
                </c:pt>
                <c:pt idx="928">
                  <c:v>15.6</c:v>
                </c:pt>
                <c:pt idx="929">
                  <c:v>15.4</c:v>
                </c:pt>
                <c:pt idx="930">
                  <c:v>15.4</c:v>
                </c:pt>
                <c:pt idx="931">
                  <c:v>15.3</c:v>
                </c:pt>
                <c:pt idx="932">
                  <c:v>15.3</c:v>
                </c:pt>
                <c:pt idx="933">
                  <c:v>15.1</c:v>
                </c:pt>
                <c:pt idx="934">
                  <c:v>15.3</c:v>
                </c:pt>
                <c:pt idx="935">
                  <c:v>15.5</c:v>
                </c:pt>
                <c:pt idx="936">
                  <c:v>15.6</c:v>
                </c:pt>
                <c:pt idx="937">
                  <c:v>15.4</c:v>
                </c:pt>
                <c:pt idx="938">
                  <c:v>15.4</c:v>
                </c:pt>
                <c:pt idx="939">
                  <c:v>15.3</c:v>
                </c:pt>
                <c:pt idx="940">
                  <c:v>15.6</c:v>
                </c:pt>
                <c:pt idx="941">
                  <c:v>15.5</c:v>
                </c:pt>
                <c:pt idx="942">
                  <c:v>15.3</c:v>
                </c:pt>
                <c:pt idx="943">
                  <c:v>15.3</c:v>
                </c:pt>
                <c:pt idx="944">
                  <c:v>15.1</c:v>
                </c:pt>
                <c:pt idx="945">
                  <c:v>15.7</c:v>
                </c:pt>
                <c:pt idx="946">
                  <c:v>15.6</c:v>
                </c:pt>
                <c:pt idx="947">
                  <c:v>15.4</c:v>
                </c:pt>
                <c:pt idx="948">
                  <c:v>15.3</c:v>
                </c:pt>
                <c:pt idx="949">
                  <c:v>15.4</c:v>
                </c:pt>
                <c:pt idx="950">
                  <c:v>15.4</c:v>
                </c:pt>
                <c:pt idx="951">
                  <c:v>15.3</c:v>
                </c:pt>
                <c:pt idx="952">
                  <c:v>15.1</c:v>
                </c:pt>
                <c:pt idx="953">
                  <c:v>15.2</c:v>
                </c:pt>
                <c:pt idx="954">
                  <c:v>15.5</c:v>
                </c:pt>
                <c:pt idx="955">
                  <c:v>15.4</c:v>
                </c:pt>
                <c:pt idx="956">
                  <c:v>15.4</c:v>
                </c:pt>
                <c:pt idx="957">
                  <c:v>15.5</c:v>
                </c:pt>
                <c:pt idx="958">
                  <c:v>15.2</c:v>
                </c:pt>
                <c:pt idx="959">
                  <c:v>15.1</c:v>
                </c:pt>
                <c:pt idx="960">
                  <c:v>15.1</c:v>
                </c:pt>
                <c:pt idx="961">
                  <c:v>15.3</c:v>
                </c:pt>
                <c:pt idx="962">
                  <c:v>15.6</c:v>
                </c:pt>
                <c:pt idx="963">
                  <c:v>15.2</c:v>
                </c:pt>
                <c:pt idx="964">
                  <c:v>15.1</c:v>
                </c:pt>
                <c:pt idx="965">
                  <c:v>15.4</c:v>
                </c:pt>
                <c:pt idx="966">
                  <c:v>15.3</c:v>
                </c:pt>
                <c:pt idx="967">
                  <c:v>15.3</c:v>
                </c:pt>
                <c:pt idx="968">
                  <c:v>15.1</c:v>
                </c:pt>
                <c:pt idx="969">
                  <c:v>15.2</c:v>
                </c:pt>
                <c:pt idx="970">
                  <c:v>15.3</c:v>
                </c:pt>
                <c:pt idx="971">
                  <c:v>15.2</c:v>
                </c:pt>
                <c:pt idx="972">
                  <c:v>15.5</c:v>
                </c:pt>
                <c:pt idx="973">
                  <c:v>15.5</c:v>
                </c:pt>
                <c:pt idx="974">
                  <c:v>15.4</c:v>
                </c:pt>
                <c:pt idx="975">
                  <c:v>15.4</c:v>
                </c:pt>
                <c:pt idx="976">
                  <c:v>15.5</c:v>
                </c:pt>
                <c:pt idx="977">
                  <c:v>15.4</c:v>
                </c:pt>
                <c:pt idx="978">
                  <c:v>15.3</c:v>
                </c:pt>
                <c:pt idx="979">
                  <c:v>15.4</c:v>
                </c:pt>
                <c:pt idx="980">
                  <c:v>15.2</c:v>
                </c:pt>
                <c:pt idx="981">
                  <c:v>15.4</c:v>
                </c:pt>
                <c:pt idx="982">
                  <c:v>15.3</c:v>
                </c:pt>
                <c:pt idx="983">
                  <c:v>15.4</c:v>
                </c:pt>
                <c:pt idx="984">
                  <c:v>15.1</c:v>
                </c:pt>
                <c:pt idx="985">
                  <c:v>15.4</c:v>
                </c:pt>
                <c:pt idx="986">
                  <c:v>15.2</c:v>
                </c:pt>
                <c:pt idx="987">
                  <c:v>15.3</c:v>
                </c:pt>
                <c:pt idx="988">
                  <c:v>15.1</c:v>
                </c:pt>
                <c:pt idx="989">
                  <c:v>15.3</c:v>
                </c:pt>
                <c:pt idx="990">
                  <c:v>15.3</c:v>
                </c:pt>
                <c:pt idx="991">
                  <c:v>15.5</c:v>
                </c:pt>
                <c:pt idx="992">
                  <c:v>15.3</c:v>
                </c:pt>
                <c:pt idx="993">
                  <c:v>15.6</c:v>
                </c:pt>
                <c:pt idx="994">
                  <c:v>15.3</c:v>
                </c:pt>
                <c:pt idx="995">
                  <c:v>15.3</c:v>
                </c:pt>
                <c:pt idx="996">
                  <c:v>15.4</c:v>
                </c:pt>
                <c:pt idx="997">
                  <c:v>15.2</c:v>
                </c:pt>
                <c:pt idx="998">
                  <c:v>15.3</c:v>
                </c:pt>
                <c:pt idx="999">
                  <c:v>15.4</c:v>
                </c:pt>
                <c:pt idx="1000">
                  <c:v>15.2</c:v>
                </c:pt>
                <c:pt idx="1001">
                  <c:v>15.2</c:v>
                </c:pt>
                <c:pt idx="1002">
                  <c:v>15.6</c:v>
                </c:pt>
                <c:pt idx="1003">
                  <c:v>15.3</c:v>
                </c:pt>
                <c:pt idx="1004">
                  <c:v>15.1</c:v>
                </c:pt>
                <c:pt idx="1005">
                  <c:v>15.3</c:v>
                </c:pt>
                <c:pt idx="1006">
                  <c:v>15.5</c:v>
                </c:pt>
                <c:pt idx="1007">
                  <c:v>15.3</c:v>
                </c:pt>
                <c:pt idx="1008">
                  <c:v>15.5</c:v>
                </c:pt>
                <c:pt idx="1009">
                  <c:v>15.3</c:v>
                </c:pt>
                <c:pt idx="1010">
                  <c:v>15.4</c:v>
                </c:pt>
                <c:pt idx="1011">
                  <c:v>15.3</c:v>
                </c:pt>
                <c:pt idx="1012">
                  <c:v>15.2</c:v>
                </c:pt>
                <c:pt idx="1013">
                  <c:v>15.2</c:v>
                </c:pt>
                <c:pt idx="1014">
                  <c:v>15.5</c:v>
                </c:pt>
                <c:pt idx="1015">
                  <c:v>15.1</c:v>
                </c:pt>
                <c:pt idx="1016">
                  <c:v>15.3</c:v>
                </c:pt>
                <c:pt idx="1017">
                  <c:v>15.3</c:v>
                </c:pt>
                <c:pt idx="1018">
                  <c:v>15.4</c:v>
                </c:pt>
                <c:pt idx="1019">
                  <c:v>15.3</c:v>
                </c:pt>
                <c:pt idx="1020">
                  <c:v>15.2</c:v>
                </c:pt>
                <c:pt idx="1021">
                  <c:v>15.2</c:v>
                </c:pt>
                <c:pt idx="1022">
                  <c:v>15.4</c:v>
                </c:pt>
                <c:pt idx="1023">
                  <c:v>15.3</c:v>
                </c:pt>
                <c:pt idx="1024">
                  <c:v>15.2</c:v>
                </c:pt>
                <c:pt idx="1025">
                  <c:v>15.4</c:v>
                </c:pt>
                <c:pt idx="1026">
                  <c:v>15.3</c:v>
                </c:pt>
                <c:pt idx="1027">
                  <c:v>15.3</c:v>
                </c:pt>
                <c:pt idx="1028">
                  <c:v>15.3</c:v>
                </c:pt>
                <c:pt idx="1029">
                  <c:v>15.2</c:v>
                </c:pt>
                <c:pt idx="1030">
                  <c:v>15.1</c:v>
                </c:pt>
                <c:pt idx="1031">
                  <c:v>15.2</c:v>
                </c:pt>
                <c:pt idx="1032">
                  <c:v>15.2</c:v>
                </c:pt>
                <c:pt idx="1033">
                  <c:v>15.3</c:v>
                </c:pt>
                <c:pt idx="1034">
                  <c:v>15.2</c:v>
                </c:pt>
                <c:pt idx="1035">
                  <c:v>15.2</c:v>
                </c:pt>
                <c:pt idx="1036">
                  <c:v>15.4</c:v>
                </c:pt>
                <c:pt idx="1037">
                  <c:v>15.3</c:v>
                </c:pt>
                <c:pt idx="1038">
                  <c:v>15.3</c:v>
                </c:pt>
                <c:pt idx="1039">
                  <c:v>15.2</c:v>
                </c:pt>
                <c:pt idx="1040">
                  <c:v>15.3</c:v>
                </c:pt>
                <c:pt idx="1041">
                  <c:v>15.1</c:v>
                </c:pt>
                <c:pt idx="1042">
                  <c:v>15.3</c:v>
                </c:pt>
                <c:pt idx="1043">
                  <c:v>15.5</c:v>
                </c:pt>
                <c:pt idx="1044">
                  <c:v>15.3</c:v>
                </c:pt>
                <c:pt idx="1045">
                  <c:v>15.4</c:v>
                </c:pt>
                <c:pt idx="1046">
                  <c:v>15.3</c:v>
                </c:pt>
                <c:pt idx="1047">
                  <c:v>15.2</c:v>
                </c:pt>
                <c:pt idx="1048">
                  <c:v>15.3</c:v>
                </c:pt>
                <c:pt idx="1049">
                  <c:v>15.2</c:v>
                </c:pt>
                <c:pt idx="1050">
                  <c:v>15.2</c:v>
                </c:pt>
                <c:pt idx="1051">
                  <c:v>15.2</c:v>
                </c:pt>
                <c:pt idx="1052">
                  <c:v>15.2</c:v>
                </c:pt>
                <c:pt idx="1053">
                  <c:v>15.2</c:v>
                </c:pt>
                <c:pt idx="1054">
                  <c:v>15.2</c:v>
                </c:pt>
                <c:pt idx="1055">
                  <c:v>15.3</c:v>
                </c:pt>
                <c:pt idx="1056">
                  <c:v>15.3</c:v>
                </c:pt>
                <c:pt idx="1057">
                  <c:v>15.3</c:v>
                </c:pt>
                <c:pt idx="1058">
                  <c:v>15.3</c:v>
                </c:pt>
                <c:pt idx="1059">
                  <c:v>15.2</c:v>
                </c:pt>
                <c:pt idx="1060">
                  <c:v>15.2</c:v>
                </c:pt>
                <c:pt idx="1061">
                  <c:v>15.1</c:v>
                </c:pt>
                <c:pt idx="1062">
                  <c:v>15.5</c:v>
                </c:pt>
                <c:pt idx="1063">
                  <c:v>15.3</c:v>
                </c:pt>
                <c:pt idx="1064">
                  <c:v>15.3</c:v>
                </c:pt>
                <c:pt idx="1065">
                  <c:v>15.2</c:v>
                </c:pt>
                <c:pt idx="1066">
                  <c:v>15.4</c:v>
                </c:pt>
                <c:pt idx="1067">
                  <c:v>15.4</c:v>
                </c:pt>
                <c:pt idx="1068">
                  <c:v>15.1</c:v>
                </c:pt>
                <c:pt idx="1069">
                  <c:v>15.2</c:v>
                </c:pt>
                <c:pt idx="1070">
                  <c:v>15.3</c:v>
                </c:pt>
                <c:pt idx="1071">
                  <c:v>15.2</c:v>
                </c:pt>
                <c:pt idx="1072">
                  <c:v>15.2</c:v>
                </c:pt>
                <c:pt idx="1073">
                  <c:v>15.2</c:v>
                </c:pt>
                <c:pt idx="1074">
                  <c:v>15.1</c:v>
                </c:pt>
                <c:pt idx="1075">
                  <c:v>15.4</c:v>
                </c:pt>
                <c:pt idx="1076">
                  <c:v>15.1</c:v>
                </c:pt>
                <c:pt idx="1077">
                  <c:v>15.1</c:v>
                </c:pt>
                <c:pt idx="1078">
                  <c:v>15.2</c:v>
                </c:pt>
                <c:pt idx="1079">
                  <c:v>15.2</c:v>
                </c:pt>
                <c:pt idx="1080">
                  <c:v>15.3</c:v>
                </c:pt>
                <c:pt idx="1081">
                  <c:v>15.3</c:v>
                </c:pt>
                <c:pt idx="1082">
                  <c:v>15.3</c:v>
                </c:pt>
                <c:pt idx="1083">
                  <c:v>15.3</c:v>
                </c:pt>
                <c:pt idx="1084">
                  <c:v>15.2</c:v>
                </c:pt>
                <c:pt idx="1085">
                  <c:v>15.2</c:v>
                </c:pt>
                <c:pt idx="1086">
                  <c:v>15.3</c:v>
                </c:pt>
                <c:pt idx="1087">
                  <c:v>15.1</c:v>
                </c:pt>
                <c:pt idx="1088">
                  <c:v>15.2</c:v>
                </c:pt>
                <c:pt idx="1089">
                  <c:v>15.1</c:v>
                </c:pt>
                <c:pt idx="1090">
                  <c:v>15.2</c:v>
                </c:pt>
                <c:pt idx="1091">
                  <c:v>15.2</c:v>
                </c:pt>
                <c:pt idx="1092">
                  <c:v>15.1</c:v>
                </c:pt>
                <c:pt idx="1093">
                  <c:v>15.3</c:v>
                </c:pt>
                <c:pt idx="1094">
                  <c:v>15.1</c:v>
                </c:pt>
                <c:pt idx="1095">
                  <c:v>15.2</c:v>
                </c:pt>
                <c:pt idx="1096">
                  <c:v>15.3</c:v>
                </c:pt>
                <c:pt idx="1097">
                  <c:v>15.2</c:v>
                </c:pt>
                <c:pt idx="1098">
                  <c:v>15.3</c:v>
                </c:pt>
                <c:pt idx="1099">
                  <c:v>15.1</c:v>
                </c:pt>
                <c:pt idx="1100">
                  <c:v>15.2</c:v>
                </c:pt>
                <c:pt idx="1101">
                  <c:v>15.2</c:v>
                </c:pt>
                <c:pt idx="1102">
                  <c:v>15.1</c:v>
                </c:pt>
                <c:pt idx="1103">
                  <c:v>15.3</c:v>
                </c:pt>
                <c:pt idx="1104">
                  <c:v>15.3</c:v>
                </c:pt>
                <c:pt idx="1105">
                  <c:v>15.3</c:v>
                </c:pt>
                <c:pt idx="1106">
                  <c:v>15.3</c:v>
                </c:pt>
                <c:pt idx="1107">
                  <c:v>15.1</c:v>
                </c:pt>
                <c:pt idx="1108">
                  <c:v>15.2</c:v>
                </c:pt>
                <c:pt idx="1109">
                  <c:v>15.2</c:v>
                </c:pt>
                <c:pt idx="1110">
                  <c:v>15.3</c:v>
                </c:pt>
                <c:pt idx="1111">
                  <c:v>15.2</c:v>
                </c:pt>
                <c:pt idx="1112">
                  <c:v>15.4</c:v>
                </c:pt>
                <c:pt idx="1113">
                  <c:v>15.2</c:v>
                </c:pt>
                <c:pt idx="1114">
                  <c:v>15.2</c:v>
                </c:pt>
                <c:pt idx="1115">
                  <c:v>15.2</c:v>
                </c:pt>
                <c:pt idx="1116">
                  <c:v>15.2</c:v>
                </c:pt>
                <c:pt idx="1117">
                  <c:v>15.1</c:v>
                </c:pt>
                <c:pt idx="1118">
                  <c:v>15.1</c:v>
                </c:pt>
                <c:pt idx="1119">
                  <c:v>15.2</c:v>
                </c:pt>
                <c:pt idx="1120">
                  <c:v>15.1</c:v>
                </c:pt>
                <c:pt idx="1121">
                  <c:v>15.2</c:v>
                </c:pt>
                <c:pt idx="1122">
                  <c:v>15.2</c:v>
                </c:pt>
                <c:pt idx="1123">
                  <c:v>15.2</c:v>
                </c:pt>
                <c:pt idx="1124">
                  <c:v>15.4</c:v>
                </c:pt>
                <c:pt idx="1125">
                  <c:v>15.1</c:v>
                </c:pt>
                <c:pt idx="1126">
                  <c:v>15.2</c:v>
                </c:pt>
                <c:pt idx="1127">
                  <c:v>15.2</c:v>
                </c:pt>
                <c:pt idx="1128">
                  <c:v>15.2</c:v>
                </c:pt>
                <c:pt idx="1129">
                  <c:v>15.3</c:v>
                </c:pt>
                <c:pt idx="1130">
                  <c:v>15.2</c:v>
                </c:pt>
                <c:pt idx="1131">
                  <c:v>15.2</c:v>
                </c:pt>
                <c:pt idx="1132">
                  <c:v>15.3</c:v>
                </c:pt>
                <c:pt idx="1133">
                  <c:v>15.3</c:v>
                </c:pt>
                <c:pt idx="1134">
                  <c:v>15.5</c:v>
                </c:pt>
                <c:pt idx="1135">
                  <c:v>15.3</c:v>
                </c:pt>
                <c:pt idx="1136">
                  <c:v>15.3</c:v>
                </c:pt>
                <c:pt idx="1137">
                  <c:v>15.3</c:v>
                </c:pt>
                <c:pt idx="1138">
                  <c:v>15.3</c:v>
                </c:pt>
                <c:pt idx="1139">
                  <c:v>15.2</c:v>
                </c:pt>
                <c:pt idx="1140">
                  <c:v>15.2</c:v>
                </c:pt>
                <c:pt idx="1141">
                  <c:v>15.5</c:v>
                </c:pt>
                <c:pt idx="1142">
                  <c:v>15.2</c:v>
                </c:pt>
                <c:pt idx="1143">
                  <c:v>15.2</c:v>
                </c:pt>
                <c:pt idx="1144">
                  <c:v>15.3</c:v>
                </c:pt>
                <c:pt idx="1145">
                  <c:v>15.2</c:v>
                </c:pt>
                <c:pt idx="1146">
                  <c:v>15.2</c:v>
                </c:pt>
                <c:pt idx="1147">
                  <c:v>15.3</c:v>
                </c:pt>
                <c:pt idx="1148">
                  <c:v>15.4</c:v>
                </c:pt>
                <c:pt idx="1149">
                  <c:v>15.1</c:v>
                </c:pt>
                <c:pt idx="1150">
                  <c:v>15.3</c:v>
                </c:pt>
                <c:pt idx="1151">
                  <c:v>15.2</c:v>
                </c:pt>
                <c:pt idx="1152">
                  <c:v>15.1</c:v>
                </c:pt>
                <c:pt idx="1153">
                  <c:v>15.3</c:v>
                </c:pt>
                <c:pt idx="1154">
                  <c:v>15.2</c:v>
                </c:pt>
                <c:pt idx="1155">
                  <c:v>15.2</c:v>
                </c:pt>
                <c:pt idx="1156">
                  <c:v>15.1</c:v>
                </c:pt>
                <c:pt idx="1157">
                  <c:v>15.2</c:v>
                </c:pt>
                <c:pt idx="1158">
                  <c:v>15.2</c:v>
                </c:pt>
                <c:pt idx="1159">
                  <c:v>15.2</c:v>
                </c:pt>
                <c:pt idx="1160">
                  <c:v>15.1</c:v>
                </c:pt>
                <c:pt idx="1161">
                  <c:v>15.3</c:v>
                </c:pt>
                <c:pt idx="1162">
                  <c:v>15.2</c:v>
                </c:pt>
                <c:pt idx="1163">
                  <c:v>15.2</c:v>
                </c:pt>
                <c:pt idx="1164">
                  <c:v>15.2</c:v>
                </c:pt>
                <c:pt idx="1165">
                  <c:v>15.2</c:v>
                </c:pt>
                <c:pt idx="1166">
                  <c:v>15.2</c:v>
                </c:pt>
                <c:pt idx="1167">
                  <c:v>15.1</c:v>
                </c:pt>
                <c:pt idx="1168">
                  <c:v>15.3</c:v>
                </c:pt>
                <c:pt idx="1169">
                  <c:v>15.2</c:v>
                </c:pt>
                <c:pt idx="1170">
                  <c:v>15.1</c:v>
                </c:pt>
                <c:pt idx="1171">
                  <c:v>15.2</c:v>
                </c:pt>
                <c:pt idx="1172">
                  <c:v>15.4</c:v>
                </c:pt>
                <c:pt idx="1173">
                  <c:v>15.2</c:v>
                </c:pt>
                <c:pt idx="1174">
                  <c:v>15.3</c:v>
                </c:pt>
                <c:pt idx="1175">
                  <c:v>15.2</c:v>
                </c:pt>
                <c:pt idx="1176">
                  <c:v>15.2</c:v>
                </c:pt>
                <c:pt idx="1177">
                  <c:v>15.1</c:v>
                </c:pt>
                <c:pt idx="1178">
                  <c:v>15.1</c:v>
                </c:pt>
                <c:pt idx="1179">
                  <c:v>15.1</c:v>
                </c:pt>
                <c:pt idx="1180">
                  <c:v>15.1</c:v>
                </c:pt>
                <c:pt idx="1181">
                  <c:v>15.1</c:v>
                </c:pt>
                <c:pt idx="1182">
                  <c:v>15.2</c:v>
                </c:pt>
                <c:pt idx="1183">
                  <c:v>15.2</c:v>
                </c:pt>
                <c:pt idx="1184">
                  <c:v>15.1</c:v>
                </c:pt>
                <c:pt idx="1185">
                  <c:v>15.1</c:v>
                </c:pt>
                <c:pt idx="1186">
                  <c:v>15.0</c:v>
                </c:pt>
                <c:pt idx="1187">
                  <c:v>15.1</c:v>
                </c:pt>
                <c:pt idx="1188">
                  <c:v>15.3</c:v>
                </c:pt>
                <c:pt idx="1189">
                  <c:v>15.2</c:v>
                </c:pt>
                <c:pt idx="1190">
                  <c:v>15.1</c:v>
                </c:pt>
                <c:pt idx="1191">
                  <c:v>15.1</c:v>
                </c:pt>
                <c:pt idx="1192">
                  <c:v>15.3</c:v>
                </c:pt>
                <c:pt idx="1193">
                  <c:v>15.1</c:v>
                </c:pt>
                <c:pt idx="1194">
                  <c:v>15.2</c:v>
                </c:pt>
                <c:pt idx="1195">
                  <c:v>15.3</c:v>
                </c:pt>
                <c:pt idx="1196">
                  <c:v>15.2</c:v>
                </c:pt>
                <c:pt idx="1197">
                  <c:v>15.1</c:v>
                </c:pt>
                <c:pt idx="1198">
                  <c:v>15.3</c:v>
                </c:pt>
                <c:pt idx="1199">
                  <c:v>15.2</c:v>
                </c:pt>
                <c:pt idx="1200">
                  <c:v>15.2</c:v>
                </c:pt>
                <c:pt idx="1201">
                  <c:v>15.2</c:v>
                </c:pt>
                <c:pt idx="1202">
                  <c:v>15.1</c:v>
                </c:pt>
                <c:pt idx="1203">
                  <c:v>15.2</c:v>
                </c:pt>
                <c:pt idx="1204">
                  <c:v>15.1</c:v>
                </c:pt>
                <c:pt idx="1205">
                  <c:v>15.1</c:v>
                </c:pt>
                <c:pt idx="1206">
                  <c:v>15.0</c:v>
                </c:pt>
                <c:pt idx="1207">
                  <c:v>15.2</c:v>
                </c:pt>
                <c:pt idx="1208">
                  <c:v>15.1</c:v>
                </c:pt>
                <c:pt idx="1209">
                  <c:v>15.3</c:v>
                </c:pt>
                <c:pt idx="1210">
                  <c:v>15.1</c:v>
                </c:pt>
                <c:pt idx="1211">
                  <c:v>15.1</c:v>
                </c:pt>
                <c:pt idx="1212">
                  <c:v>15.1</c:v>
                </c:pt>
                <c:pt idx="1213">
                  <c:v>15.1</c:v>
                </c:pt>
                <c:pt idx="1214">
                  <c:v>15.2</c:v>
                </c:pt>
                <c:pt idx="1215">
                  <c:v>15.1</c:v>
                </c:pt>
                <c:pt idx="1216">
                  <c:v>15.2</c:v>
                </c:pt>
                <c:pt idx="1217">
                  <c:v>15.2</c:v>
                </c:pt>
                <c:pt idx="1218">
                  <c:v>15.0</c:v>
                </c:pt>
                <c:pt idx="1219">
                  <c:v>15.1</c:v>
                </c:pt>
                <c:pt idx="1220">
                  <c:v>15.2</c:v>
                </c:pt>
                <c:pt idx="1221">
                  <c:v>15.0</c:v>
                </c:pt>
                <c:pt idx="1222">
                  <c:v>15.0</c:v>
                </c:pt>
                <c:pt idx="1223">
                  <c:v>15.1</c:v>
                </c:pt>
                <c:pt idx="1224">
                  <c:v>15.2</c:v>
                </c:pt>
                <c:pt idx="1225">
                  <c:v>15.1</c:v>
                </c:pt>
                <c:pt idx="1226">
                  <c:v>15.0</c:v>
                </c:pt>
                <c:pt idx="1227">
                  <c:v>15.1</c:v>
                </c:pt>
                <c:pt idx="1228">
                  <c:v>15.3</c:v>
                </c:pt>
                <c:pt idx="1229">
                  <c:v>15.1</c:v>
                </c:pt>
                <c:pt idx="1230">
                  <c:v>15.2</c:v>
                </c:pt>
                <c:pt idx="1231">
                  <c:v>15.2</c:v>
                </c:pt>
                <c:pt idx="1232">
                  <c:v>15.1</c:v>
                </c:pt>
                <c:pt idx="1233">
                  <c:v>15.2</c:v>
                </c:pt>
                <c:pt idx="1234">
                  <c:v>15.2</c:v>
                </c:pt>
                <c:pt idx="1235">
                  <c:v>15.2</c:v>
                </c:pt>
                <c:pt idx="1236">
                  <c:v>15.1</c:v>
                </c:pt>
                <c:pt idx="1237">
                  <c:v>15.1</c:v>
                </c:pt>
                <c:pt idx="1238">
                  <c:v>15.1</c:v>
                </c:pt>
                <c:pt idx="1239">
                  <c:v>15.0</c:v>
                </c:pt>
                <c:pt idx="1240">
                  <c:v>15.1</c:v>
                </c:pt>
                <c:pt idx="1241">
                  <c:v>15.1</c:v>
                </c:pt>
                <c:pt idx="1242">
                  <c:v>15.2</c:v>
                </c:pt>
                <c:pt idx="1243">
                  <c:v>15.2</c:v>
                </c:pt>
                <c:pt idx="1244">
                  <c:v>15.1</c:v>
                </c:pt>
                <c:pt idx="1245">
                  <c:v>15.2</c:v>
                </c:pt>
                <c:pt idx="1246">
                  <c:v>15.2</c:v>
                </c:pt>
                <c:pt idx="1247">
                  <c:v>15.2</c:v>
                </c:pt>
                <c:pt idx="1248">
                  <c:v>15.2</c:v>
                </c:pt>
                <c:pt idx="1249">
                  <c:v>15.1</c:v>
                </c:pt>
                <c:pt idx="1250">
                  <c:v>15.1</c:v>
                </c:pt>
                <c:pt idx="1251">
                  <c:v>15.2</c:v>
                </c:pt>
                <c:pt idx="1252">
                  <c:v>15.2</c:v>
                </c:pt>
                <c:pt idx="1253">
                  <c:v>15.4</c:v>
                </c:pt>
                <c:pt idx="1254">
                  <c:v>15.1</c:v>
                </c:pt>
                <c:pt idx="1255">
                  <c:v>15.1</c:v>
                </c:pt>
                <c:pt idx="1256">
                  <c:v>15.2</c:v>
                </c:pt>
                <c:pt idx="1257">
                  <c:v>15.0</c:v>
                </c:pt>
                <c:pt idx="1258">
                  <c:v>15.2</c:v>
                </c:pt>
                <c:pt idx="1259">
                  <c:v>15.1</c:v>
                </c:pt>
                <c:pt idx="1260">
                  <c:v>15.2</c:v>
                </c:pt>
                <c:pt idx="1261">
                  <c:v>15.1</c:v>
                </c:pt>
                <c:pt idx="1262">
                  <c:v>15.1</c:v>
                </c:pt>
                <c:pt idx="1263">
                  <c:v>15.1</c:v>
                </c:pt>
                <c:pt idx="1264">
                  <c:v>15.1</c:v>
                </c:pt>
                <c:pt idx="1265">
                  <c:v>15.2</c:v>
                </c:pt>
                <c:pt idx="1266">
                  <c:v>15.0</c:v>
                </c:pt>
                <c:pt idx="1267">
                  <c:v>15.0</c:v>
                </c:pt>
                <c:pt idx="1268">
                  <c:v>15.2</c:v>
                </c:pt>
                <c:pt idx="1269">
                  <c:v>15.3</c:v>
                </c:pt>
                <c:pt idx="1270">
                  <c:v>15.3</c:v>
                </c:pt>
                <c:pt idx="1271">
                  <c:v>15.2</c:v>
                </c:pt>
                <c:pt idx="1272">
                  <c:v>15.2</c:v>
                </c:pt>
                <c:pt idx="1273">
                  <c:v>15.2</c:v>
                </c:pt>
                <c:pt idx="1274">
                  <c:v>15.2</c:v>
                </c:pt>
                <c:pt idx="1275">
                  <c:v>15.2</c:v>
                </c:pt>
                <c:pt idx="1276">
                  <c:v>15.3</c:v>
                </c:pt>
                <c:pt idx="1277">
                  <c:v>15.2</c:v>
                </c:pt>
                <c:pt idx="1278">
                  <c:v>15.1</c:v>
                </c:pt>
                <c:pt idx="1279">
                  <c:v>15.0</c:v>
                </c:pt>
                <c:pt idx="1280">
                  <c:v>15.1</c:v>
                </c:pt>
                <c:pt idx="1281">
                  <c:v>15.2</c:v>
                </c:pt>
                <c:pt idx="1282">
                  <c:v>15.2</c:v>
                </c:pt>
                <c:pt idx="1283">
                  <c:v>15.1</c:v>
                </c:pt>
                <c:pt idx="1284">
                  <c:v>15.2</c:v>
                </c:pt>
                <c:pt idx="1285">
                  <c:v>15.1</c:v>
                </c:pt>
                <c:pt idx="1286">
                  <c:v>15.0</c:v>
                </c:pt>
                <c:pt idx="1287">
                  <c:v>15.1</c:v>
                </c:pt>
                <c:pt idx="1288">
                  <c:v>15.1</c:v>
                </c:pt>
                <c:pt idx="1289">
                  <c:v>15.1</c:v>
                </c:pt>
                <c:pt idx="1290">
                  <c:v>15.0</c:v>
                </c:pt>
                <c:pt idx="1291">
                  <c:v>15.2</c:v>
                </c:pt>
                <c:pt idx="1292">
                  <c:v>15.1</c:v>
                </c:pt>
                <c:pt idx="1293">
                  <c:v>15.0</c:v>
                </c:pt>
                <c:pt idx="1294">
                  <c:v>15.0</c:v>
                </c:pt>
                <c:pt idx="1295">
                  <c:v>15.2</c:v>
                </c:pt>
                <c:pt idx="1296">
                  <c:v>15.2</c:v>
                </c:pt>
                <c:pt idx="1297">
                  <c:v>15.2</c:v>
                </c:pt>
                <c:pt idx="1298">
                  <c:v>15.2</c:v>
                </c:pt>
                <c:pt idx="1299">
                  <c:v>15.1</c:v>
                </c:pt>
                <c:pt idx="1300">
                  <c:v>15.1</c:v>
                </c:pt>
                <c:pt idx="1301">
                  <c:v>15.1</c:v>
                </c:pt>
                <c:pt idx="1302">
                  <c:v>15.2</c:v>
                </c:pt>
                <c:pt idx="1303">
                  <c:v>15.1</c:v>
                </c:pt>
                <c:pt idx="1304">
                  <c:v>15.1</c:v>
                </c:pt>
                <c:pt idx="1305">
                  <c:v>15.1</c:v>
                </c:pt>
                <c:pt idx="1306">
                  <c:v>15.1</c:v>
                </c:pt>
                <c:pt idx="1307">
                  <c:v>15.1</c:v>
                </c:pt>
                <c:pt idx="1308">
                  <c:v>15.2</c:v>
                </c:pt>
                <c:pt idx="1309">
                  <c:v>15.1</c:v>
                </c:pt>
                <c:pt idx="1310">
                  <c:v>15.1</c:v>
                </c:pt>
                <c:pt idx="1311">
                  <c:v>15.1</c:v>
                </c:pt>
                <c:pt idx="1312">
                  <c:v>15.3</c:v>
                </c:pt>
                <c:pt idx="1313">
                  <c:v>15.2</c:v>
                </c:pt>
                <c:pt idx="1314">
                  <c:v>15.0</c:v>
                </c:pt>
                <c:pt idx="1315">
                  <c:v>15.2</c:v>
                </c:pt>
                <c:pt idx="1316">
                  <c:v>15.1</c:v>
                </c:pt>
                <c:pt idx="1317">
                  <c:v>15.0</c:v>
                </c:pt>
                <c:pt idx="1318">
                  <c:v>15.2</c:v>
                </c:pt>
                <c:pt idx="1319">
                  <c:v>15.3</c:v>
                </c:pt>
                <c:pt idx="1320">
                  <c:v>15.2</c:v>
                </c:pt>
                <c:pt idx="1321">
                  <c:v>15.0</c:v>
                </c:pt>
                <c:pt idx="1322">
                  <c:v>15.0</c:v>
                </c:pt>
                <c:pt idx="1323">
                  <c:v>15.0</c:v>
                </c:pt>
                <c:pt idx="1324">
                  <c:v>15.1</c:v>
                </c:pt>
                <c:pt idx="1325">
                  <c:v>15.2</c:v>
                </c:pt>
                <c:pt idx="1326">
                  <c:v>15.1</c:v>
                </c:pt>
                <c:pt idx="1327">
                  <c:v>15.2</c:v>
                </c:pt>
                <c:pt idx="1328">
                  <c:v>15.0</c:v>
                </c:pt>
                <c:pt idx="1329">
                  <c:v>15.1</c:v>
                </c:pt>
                <c:pt idx="1330">
                  <c:v>15.2</c:v>
                </c:pt>
                <c:pt idx="1331">
                  <c:v>15.0</c:v>
                </c:pt>
                <c:pt idx="1332">
                  <c:v>15.2</c:v>
                </c:pt>
                <c:pt idx="1333">
                  <c:v>15.1</c:v>
                </c:pt>
                <c:pt idx="1334">
                  <c:v>15.3</c:v>
                </c:pt>
                <c:pt idx="1335">
                  <c:v>15.1</c:v>
                </c:pt>
                <c:pt idx="1336">
                  <c:v>15.1</c:v>
                </c:pt>
                <c:pt idx="1337">
                  <c:v>15.1</c:v>
                </c:pt>
                <c:pt idx="1338">
                  <c:v>15.3</c:v>
                </c:pt>
                <c:pt idx="1339">
                  <c:v>15.0</c:v>
                </c:pt>
                <c:pt idx="1340">
                  <c:v>15.2</c:v>
                </c:pt>
                <c:pt idx="1341">
                  <c:v>15.1</c:v>
                </c:pt>
                <c:pt idx="1342">
                  <c:v>15.1</c:v>
                </c:pt>
                <c:pt idx="1343">
                  <c:v>15.2</c:v>
                </c:pt>
                <c:pt idx="1344">
                  <c:v>15.0</c:v>
                </c:pt>
                <c:pt idx="1345">
                  <c:v>15.0</c:v>
                </c:pt>
                <c:pt idx="1346">
                  <c:v>15.2</c:v>
                </c:pt>
                <c:pt idx="1347">
                  <c:v>15.2</c:v>
                </c:pt>
                <c:pt idx="1348">
                  <c:v>15.1</c:v>
                </c:pt>
                <c:pt idx="1349">
                  <c:v>15.2</c:v>
                </c:pt>
                <c:pt idx="1350">
                  <c:v>15.2</c:v>
                </c:pt>
                <c:pt idx="1351">
                  <c:v>15.1</c:v>
                </c:pt>
                <c:pt idx="1352">
                  <c:v>15.1</c:v>
                </c:pt>
                <c:pt idx="1353">
                  <c:v>15.0</c:v>
                </c:pt>
                <c:pt idx="1354">
                  <c:v>15.0</c:v>
                </c:pt>
                <c:pt idx="1355">
                  <c:v>15.2</c:v>
                </c:pt>
                <c:pt idx="1356">
                  <c:v>15.1</c:v>
                </c:pt>
                <c:pt idx="1357">
                  <c:v>15.1</c:v>
                </c:pt>
                <c:pt idx="1358">
                  <c:v>15.0</c:v>
                </c:pt>
                <c:pt idx="1359">
                  <c:v>15.2</c:v>
                </c:pt>
                <c:pt idx="1360">
                  <c:v>15.2</c:v>
                </c:pt>
                <c:pt idx="1361">
                  <c:v>15.2</c:v>
                </c:pt>
                <c:pt idx="1362">
                  <c:v>15.2</c:v>
                </c:pt>
                <c:pt idx="1363">
                  <c:v>15.1</c:v>
                </c:pt>
                <c:pt idx="1364">
                  <c:v>15.2</c:v>
                </c:pt>
                <c:pt idx="1365">
                  <c:v>15.2</c:v>
                </c:pt>
                <c:pt idx="1366">
                  <c:v>15.1</c:v>
                </c:pt>
                <c:pt idx="1367">
                  <c:v>15.1</c:v>
                </c:pt>
                <c:pt idx="1368">
                  <c:v>15.1</c:v>
                </c:pt>
                <c:pt idx="1369">
                  <c:v>15.2</c:v>
                </c:pt>
                <c:pt idx="1370">
                  <c:v>15.2</c:v>
                </c:pt>
                <c:pt idx="1371">
                  <c:v>15.1</c:v>
                </c:pt>
                <c:pt idx="1372">
                  <c:v>15.1</c:v>
                </c:pt>
                <c:pt idx="1373">
                  <c:v>15.2</c:v>
                </c:pt>
                <c:pt idx="1374">
                  <c:v>15.2</c:v>
                </c:pt>
                <c:pt idx="1375">
                  <c:v>15.1</c:v>
                </c:pt>
                <c:pt idx="1376">
                  <c:v>15.1</c:v>
                </c:pt>
                <c:pt idx="1377">
                  <c:v>15.1</c:v>
                </c:pt>
                <c:pt idx="1378">
                  <c:v>15.1</c:v>
                </c:pt>
                <c:pt idx="1379">
                  <c:v>15.2</c:v>
                </c:pt>
                <c:pt idx="1380">
                  <c:v>15.1</c:v>
                </c:pt>
                <c:pt idx="1381">
                  <c:v>15.1</c:v>
                </c:pt>
                <c:pt idx="1382">
                  <c:v>15.1</c:v>
                </c:pt>
                <c:pt idx="1383">
                  <c:v>15.0</c:v>
                </c:pt>
                <c:pt idx="1384">
                  <c:v>15.2</c:v>
                </c:pt>
                <c:pt idx="1385">
                  <c:v>15.2</c:v>
                </c:pt>
                <c:pt idx="1386">
                  <c:v>15.1</c:v>
                </c:pt>
                <c:pt idx="1387">
                  <c:v>15.1</c:v>
                </c:pt>
                <c:pt idx="1388">
                  <c:v>15.1</c:v>
                </c:pt>
                <c:pt idx="1389">
                  <c:v>15.1</c:v>
                </c:pt>
                <c:pt idx="1390">
                  <c:v>15.2</c:v>
                </c:pt>
                <c:pt idx="1391">
                  <c:v>15.1</c:v>
                </c:pt>
                <c:pt idx="1392">
                  <c:v>15.1</c:v>
                </c:pt>
                <c:pt idx="1393">
                  <c:v>15.2</c:v>
                </c:pt>
                <c:pt idx="1394">
                  <c:v>15.0</c:v>
                </c:pt>
                <c:pt idx="1395">
                  <c:v>15.2</c:v>
                </c:pt>
                <c:pt idx="1396">
                  <c:v>15.1</c:v>
                </c:pt>
                <c:pt idx="1397">
                  <c:v>15.2</c:v>
                </c:pt>
                <c:pt idx="1398">
                  <c:v>15.1</c:v>
                </c:pt>
                <c:pt idx="1399">
                  <c:v>15.1</c:v>
                </c:pt>
                <c:pt idx="1400">
                  <c:v>15.0</c:v>
                </c:pt>
                <c:pt idx="1401">
                  <c:v>15.1</c:v>
                </c:pt>
                <c:pt idx="1402">
                  <c:v>15.1</c:v>
                </c:pt>
                <c:pt idx="1403">
                  <c:v>15.2</c:v>
                </c:pt>
                <c:pt idx="1404">
                  <c:v>15.2</c:v>
                </c:pt>
                <c:pt idx="1405">
                  <c:v>15.2</c:v>
                </c:pt>
                <c:pt idx="1406">
                  <c:v>15.0</c:v>
                </c:pt>
                <c:pt idx="1407">
                  <c:v>15.2</c:v>
                </c:pt>
                <c:pt idx="1408">
                  <c:v>15.1</c:v>
                </c:pt>
                <c:pt idx="1409">
                  <c:v>15.2</c:v>
                </c:pt>
                <c:pt idx="1410">
                  <c:v>15.2</c:v>
                </c:pt>
                <c:pt idx="1411">
                  <c:v>15.1</c:v>
                </c:pt>
                <c:pt idx="1412">
                  <c:v>15.0</c:v>
                </c:pt>
                <c:pt idx="1413">
                  <c:v>15.1</c:v>
                </c:pt>
                <c:pt idx="1414">
                  <c:v>15.2</c:v>
                </c:pt>
                <c:pt idx="1415">
                  <c:v>15.2</c:v>
                </c:pt>
                <c:pt idx="1416">
                  <c:v>15.0</c:v>
                </c:pt>
                <c:pt idx="1417">
                  <c:v>15.2</c:v>
                </c:pt>
                <c:pt idx="1418">
                  <c:v>15.1</c:v>
                </c:pt>
                <c:pt idx="1419">
                  <c:v>15.0</c:v>
                </c:pt>
                <c:pt idx="1420">
                  <c:v>15.1</c:v>
                </c:pt>
                <c:pt idx="1421">
                  <c:v>15.1</c:v>
                </c:pt>
                <c:pt idx="1422">
                  <c:v>15.1</c:v>
                </c:pt>
                <c:pt idx="1423">
                  <c:v>15.2</c:v>
                </c:pt>
                <c:pt idx="1424">
                  <c:v>15.2</c:v>
                </c:pt>
                <c:pt idx="1425">
                  <c:v>15.2</c:v>
                </c:pt>
                <c:pt idx="1426">
                  <c:v>15.2</c:v>
                </c:pt>
                <c:pt idx="1427">
                  <c:v>15.1</c:v>
                </c:pt>
                <c:pt idx="1428">
                  <c:v>15.1</c:v>
                </c:pt>
                <c:pt idx="1429">
                  <c:v>15.2</c:v>
                </c:pt>
                <c:pt idx="1430">
                  <c:v>15.1</c:v>
                </c:pt>
                <c:pt idx="1431">
                  <c:v>15.1</c:v>
                </c:pt>
                <c:pt idx="1432">
                  <c:v>15.0</c:v>
                </c:pt>
                <c:pt idx="1433">
                  <c:v>15.1</c:v>
                </c:pt>
                <c:pt idx="1434">
                  <c:v>15.1</c:v>
                </c:pt>
                <c:pt idx="1435">
                  <c:v>15.1</c:v>
                </c:pt>
                <c:pt idx="1436">
                  <c:v>15.1</c:v>
                </c:pt>
                <c:pt idx="1437">
                  <c:v>15.1</c:v>
                </c:pt>
                <c:pt idx="1438">
                  <c:v>15.2</c:v>
                </c:pt>
                <c:pt idx="1439">
                  <c:v>15.1</c:v>
                </c:pt>
                <c:pt idx="1440">
                  <c:v>15.0</c:v>
                </c:pt>
                <c:pt idx="1441">
                  <c:v>15.1</c:v>
                </c:pt>
                <c:pt idx="1442">
                  <c:v>15.1</c:v>
                </c:pt>
                <c:pt idx="1443">
                  <c:v>15.0</c:v>
                </c:pt>
                <c:pt idx="1444">
                  <c:v>15.2</c:v>
                </c:pt>
                <c:pt idx="1445">
                  <c:v>15.2</c:v>
                </c:pt>
                <c:pt idx="1446">
                  <c:v>15.1</c:v>
                </c:pt>
                <c:pt idx="1447">
                  <c:v>15.1</c:v>
                </c:pt>
                <c:pt idx="1448">
                  <c:v>15.2</c:v>
                </c:pt>
                <c:pt idx="1449">
                  <c:v>15.2</c:v>
                </c:pt>
                <c:pt idx="1450">
                  <c:v>15.1</c:v>
                </c:pt>
                <c:pt idx="1451">
                  <c:v>15.2</c:v>
                </c:pt>
                <c:pt idx="1452">
                  <c:v>15.1</c:v>
                </c:pt>
                <c:pt idx="1453">
                  <c:v>15.1</c:v>
                </c:pt>
                <c:pt idx="1454">
                  <c:v>15.2</c:v>
                </c:pt>
                <c:pt idx="1455">
                  <c:v>15.2</c:v>
                </c:pt>
                <c:pt idx="1456">
                  <c:v>15.1</c:v>
                </c:pt>
                <c:pt idx="1457">
                  <c:v>15.3</c:v>
                </c:pt>
                <c:pt idx="1458">
                  <c:v>15.1</c:v>
                </c:pt>
                <c:pt idx="1459">
                  <c:v>15.1</c:v>
                </c:pt>
                <c:pt idx="1460">
                  <c:v>15.2</c:v>
                </c:pt>
                <c:pt idx="1461">
                  <c:v>15.1</c:v>
                </c:pt>
                <c:pt idx="1462">
                  <c:v>15.0</c:v>
                </c:pt>
                <c:pt idx="1463">
                  <c:v>15.2</c:v>
                </c:pt>
                <c:pt idx="1464">
                  <c:v>15.0</c:v>
                </c:pt>
                <c:pt idx="1465">
                  <c:v>15.0</c:v>
                </c:pt>
                <c:pt idx="1466">
                  <c:v>15.0</c:v>
                </c:pt>
                <c:pt idx="1467">
                  <c:v>15.2</c:v>
                </c:pt>
                <c:pt idx="1468">
                  <c:v>15.2</c:v>
                </c:pt>
                <c:pt idx="1469">
                  <c:v>15.0</c:v>
                </c:pt>
                <c:pt idx="1470">
                  <c:v>15.2</c:v>
                </c:pt>
                <c:pt idx="1471">
                  <c:v>15.2</c:v>
                </c:pt>
                <c:pt idx="1472">
                  <c:v>15.1</c:v>
                </c:pt>
                <c:pt idx="1473">
                  <c:v>15.1</c:v>
                </c:pt>
                <c:pt idx="1474">
                  <c:v>15.0</c:v>
                </c:pt>
                <c:pt idx="1475">
                  <c:v>15.1</c:v>
                </c:pt>
                <c:pt idx="1476">
                  <c:v>15.1</c:v>
                </c:pt>
                <c:pt idx="1477">
                  <c:v>15.2</c:v>
                </c:pt>
                <c:pt idx="1478">
                  <c:v>15.2</c:v>
                </c:pt>
                <c:pt idx="1479">
                  <c:v>15.3</c:v>
                </c:pt>
                <c:pt idx="1480">
                  <c:v>15.1</c:v>
                </c:pt>
                <c:pt idx="1481">
                  <c:v>15.2</c:v>
                </c:pt>
                <c:pt idx="1482">
                  <c:v>15.2</c:v>
                </c:pt>
                <c:pt idx="1483">
                  <c:v>15.1</c:v>
                </c:pt>
                <c:pt idx="1484">
                  <c:v>15.0</c:v>
                </c:pt>
                <c:pt idx="1485">
                  <c:v>15.2</c:v>
                </c:pt>
                <c:pt idx="1486">
                  <c:v>15.1</c:v>
                </c:pt>
                <c:pt idx="1487">
                  <c:v>15.2</c:v>
                </c:pt>
                <c:pt idx="1488">
                  <c:v>15.1</c:v>
                </c:pt>
                <c:pt idx="1489">
                  <c:v>15.2</c:v>
                </c:pt>
                <c:pt idx="1490">
                  <c:v>15.1</c:v>
                </c:pt>
                <c:pt idx="1491">
                  <c:v>15.1</c:v>
                </c:pt>
                <c:pt idx="1492">
                  <c:v>15.2</c:v>
                </c:pt>
                <c:pt idx="1493">
                  <c:v>15.1</c:v>
                </c:pt>
                <c:pt idx="1494">
                  <c:v>15.1</c:v>
                </c:pt>
                <c:pt idx="1495">
                  <c:v>15.1</c:v>
                </c:pt>
                <c:pt idx="1496">
                  <c:v>15.1</c:v>
                </c:pt>
                <c:pt idx="1497">
                  <c:v>15.0</c:v>
                </c:pt>
                <c:pt idx="1498">
                  <c:v>15.2</c:v>
                </c:pt>
                <c:pt idx="1499">
                  <c:v>15.2</c:v>
                </c:pt>
                <c:pt idx="1500">
                  <c:v>15.2</c:v>
                </c:pt>
                <c:pt idx="1501">
                  <c:v>15.1</c:v>
                </c:pt>
                <c:pt idx="1502">
                  <c:v>15.1</c:v>
                </c:pt>
                <c:pt idx="1503">
                  <c:v>15.0</c:v>
                </c:pt>
                <c:pt idx="1504">
                  <c:v>15.2</c:v>
                </c:pt>
                <c:pt idx="1505">
                  <c:v>15.1</c:v>
                </c:pt>
                <c:pt idx="1506">
                  <c:v>15.1</c:v>
                </c:pt>
                <c:pt idx="1507">
                  <c:v>15.2</c:v>
                </c:pt>
                <c:pt idx="1508">
                  <c:v>15.1</c:v>
                </c:pt>
                <c:pt idx="1509">
                  <c:v>15.1</c:v>
                </c:pt>
                <c:pt idx="1510">
                  <c:v>15.0</c:v>
                </c:pt>
                <c:pt idx="1511">
                  <c:v>15.1</c:v>
                </c:pt>
                <c:pt idx="1512">
                  <c:v>15.1</c:v>
                </c:pt>
                <c:pt idx="1513">
                  <c:v>15.0</c:v>
                </c:pt>
                <c:pt idx="1514">
                  <c:v>15.1</c:v>
                </c:pt>
                <c:pt idx="1515">
                  <c:v>15.1</c:v>
                </c:pt>
                <c:pt idx="1516">
                  <c:v>15.1</c:v>
                </c:pt>
                <c:pt idx="1517">
                  <c:v>15.0</c:v>
                </c:pt>
                <c:pt idx="1518">
                  <c:v>15.1</c:v>
                </c:pt>
                <c:pt idx="1519">
                  <c:v>15.2</c:v>
                </c:pt>
                <c:pt idx="1520">
                  <c:v>15.2</c:v>
                </c:pt>
                <c:pt idx="1521">
                  <c:v>15.1</c:v>
                </c:pt>
                <c:pt idx="1522">
                  <c:v>15.1</c:v>
                </c:pt>
                <c:pt idx="1523">
                  <c:v>15.2</c:v>
                </c:pt>
                <c:pt idx="1524">
                  <c:v>15.1</c:v>
                </c:pt>
                <c:pt idx="1525">
                  <c:v>15.1</c:v>
                </c:pt>
                <c:pt idx="1526">
                  <c:v>15.1</c:v>
                </c:pt>
                <c:pt idx="1527">
                  <c:v>15.0</c:v>
                </c:pt>
                <c:pt idx="1528">
                  <c:v>15.1</c:v>
                </c:pt>
                <c:pt idx="1529">
                  <c:v>15.0</c:v>
                </c:pt>
                <c:pt idx="1530">
                  <c:v>15.0</c:v>
                </c:pt>
                <c:pt idx="1531">
                  <c:v>15.1</c:v>
                </c:pt>
                <c:pt idx="1532">
                  <c:v>15.1</c:v>
                </c:pt>
                <c:pt idx="1533">
                  <c:v>15.1</c:v>
                </c:pt>
                <c:pt idx="1534">
                  <c:v>15.0</c:v>
                </c:pt>
                <c:pt idx="1535">
                  <c:v>15.0</c:v>
                </c:pt>
                <c:pt idx="1536">
                  <c:v>15.2</c:v>
                </c:pt>
                <c:pt idx="1537">
                  <c:v>15.0</c:v>
                </c:pt>
                <c:pt idx="1538">
                  <c:v>15.0</c:v>
                </c:pt>
                <c:pt idx="1539">
                  <c:v>15.1</c:v>
                </c:pt>
                <c:pt idx="1540">
                  <c:v>15.0</c:v>
                </c:pt>
                <c:pt idx="1541">
                  <c:v>15.0</c:v>
                </c:pt>
                <c:pt idx="1542">
                  <c:v>15.2</c:v>
                </c:pt>
                <c:pt idx="1543">
                  <c:v>15.2</c:v>
                </c:pt>
                <c:pt idx="1544">
                  <c:v>15.2</c:v>
                </c:pt>
                <c:pt idx="1545">
                  <c:v>15.0</c:v>
                </c:pt>
                <c:pt idx="1546">
                  <c:v>15.2</c:v>
                </c:pt>
                <c:pt idx="1547">
                  <c:v>15.0</c:v>
                </c:pt>
                <c:pt idx="1548">
                  <c:v>15.2</c:v>
                </c:pt>
                <c:pt idx="1549">
                  <c:v>15.2</c:v>
                </c:pt>
                <c:pt idx="1550">
                  <c:v>15.0</c:v>
                </c:pt>
                <c:pt idx="1551">
                  <c:v>15.0</c:v>
                </c:pt>
                <c:pt idx="1552">
                  <c:v>15.1</c:v>
                </c:pt>
                <c:pt idx="1553">
                  <c:v>15.1</c:v>
                </c:pt>
                <c:pt idx="1554">
                  <c:v>15.1</c:v>
                </c:pt>
                <c:pt idx="1555">
                  <c:v>15.0</c:v>
                </c:pt>
                <c:pt idx="1556">
                  <c:v>15.1</c:v>
                </c:pt>
                <c:pt idx="1557">
                  <c:v>15.2</c:v>
                </c:pt>
                <c:pt idx="1558">
                  <c:v>15.2</c:v>
                </c:pt>
                <c:pt idx="1559">
                  <c:v>15.0</c:v>
                </c:pt>
                <c:pt idx="1560">
                  <c:v>15.0</c:v>
                </c:pt>
                <c:pt idx="1561">
                  <c:v>15.1</c:v>
                </c:pt>
                <c:pt idx="1562">
                  <c:v>15.2</c:v>
                </c:pt>
                <c:pt idx="1563">
                  <c:v>15.0</c:v>
                </c:pt>
                <c:pt idx="1564">
                  <c:v>15.0</c:v>
                </c:pt>
                <c:pt idx="1565">
                  <c:v>15.2</c:v>
                </c:pt>
                <c:pt idx="1566">
                  <c:v>15.1</c:v>
                </c:pt>
                <c:pt idx="1567">
                  <c:v>15.0</c:v>
                </c:pt>
                <c:pt idx="1568">
                  <c:v>15.0</c:v>
                </c:pt>
                <c:pt idx="1569">
                  <c:v>15.1</c:v>
                </c:pt>
                <c:pt idx="1570">
                  <c:v>15.1</c:v>
                </c:pt>
                <c:pt idx="1571">
                  <c:v>15.1</c:v>
                </c:pt>
                <c:pt idx="1572">
                  <c:v>15.0</c:v>
                </c:pt>
                <c:pt idx="1573">
                  <c:v>15.0</c:v>
                </c:pt>
                <c:pt idx="1574">
                  <c:v>15.0</c:v>
                </c:pt>
                <c:pt idx="1575">
                  <c:v>15.0</c:v>
                </c:pt>
                <c:pt idx="1576">
                  <c:v>15.0</c:v>
                </c:pt>
                <c:pt idx="1577">
                  <c:v>15.1</c:v>
                </c:pt>
                <c:pt idx="1578">
                  <c:v>15.1</c:v>
                </c:pt>
                <c:pt idx="1579">
                  <c:v>15.1</c:v>
                </c:pt>
                <c:pt idx="1580">
                  <c:v>15.2</c:v>
                </c:pt>
                <c:pt idx="1581">
                  <c:v>15.1</c:v>
                </c:pt>
                <c:pt idx="1582">
                  <c:v>15.0</c:v>
                </c:pt>
                <c:pt idx="1583">
                  <c:v>15.1</c:v>
                </c:pt>
                <c:pt idx="1584">
                  <c:v>15.1</c:v>
                </c:pt>
                <c:pt idx="1585">
                  <c:v>15.1</c:v>
                </c:pt>
                <c:pt idx="1586">
                  <c:v>15.0</c:v>
                </c:pt>
                <c:pt idx="1587">
                  <c:v>15.1</c:v>
                </c:pt>
                <c:pt idx="1588">
                  <c:v>15.1</c:v>
                </c:pt>
                <c:pt idx="1589">
                  <c:v>15.2</c:v>
                </c:pt>
                <c:pt idx="1590">
                  <c:v>15.2</c:v>
                </c:pt>
                <c:pt idx="1591">
                  <c:v>15.1</c:v>
                </c:pt>
                <c:pt idx="1592">
                  <c:v>15.1</c:v>
                </c:pt>
                <c:pt idx="1593">
                  <c:v>15.0</c:v>
                </c:pt>
                <c:pt idx="1594">
                  <c:v>15.0</c:v>
                </c:pt>
                <c:pt idx="1595">
                  <c:v>15.2</c:v>
                </c:pt>
                <c:pt idx="1596">
                  <c:v>15.2</c:v>
                </c:pt>
                <c:pt idx="1597">
                  <c:v>15.0</c:v>
                </c:pt>
                <c:pt idx="1598">
                  <c:v>15.1</c:v>
                </c:pt>
                <c:pt idx="1599">
                  <c:v>15.0</c:v>
                </c:pt>
                <c:pt idx="1600">
                  <c:v>15.1</c:v>
                </c:pt>
                <c:pt idx="1601">
                  <c:v>15.0</c:v>
                </c:pt>
                <c:pt idx="1602">
                  <c:v>15.1</c:v>
                </c:pt>
                <c:pt idx="1603">
                  <c:v>15.0</c:v>
                </c:pt>
                <c:pt idx="1604">
                  <c:v>15.1</c:v>
                </c:pt>
                <c:pt idx="1605">
                  <c:v>15.0</c:v>
                </c:pt>
                <c:pt idx="1606">
                  <c:v>15.1</c:v>
                </c:pt>
                <c:pt idx="1607">
                  <c:v>15.2</c:v>
                </c:pt>
                <c:pt idx="1608">
                  <c:v>15.2</c:v>
                </c:pt>
                <c:pt idx="1609">
                  <c:v>15.1</c:v>
                </c:pt>
                <c:pt idx="1610">
                  <c:v>15.0</c:v>
                </c:pt>
                <c:pt idx="1611">
                  <c:v>15.0</c:v>
                </c:pt>
                <c:pt idx="1612">
                  <c:v>15.1</c:v>
                </c:pt>
                <c:pt idx="1613">
                  <c:v>15.1</c:v>
                </c:pt>
                <c:pt idx="1614">
                  <c:v>15.1</c:v>
                </c:pt>
                <c:pt idx="1615">
                  <c:v>15.1</c:v>
                </c:pt>
                <c:pt idx="1616">
                  <c:v>15.0</c:v>
                </c:pt>
                <c:pt idx="1617">
                  <c:v>15.1</c:v>
                </c:pt>
                <c:pt idx="1618">
                  <c:v>15.1</c:v>
                </c:pt>
                <c:pt idx="1619">
                  <c:v>15.0</c:v>
                </c:pt>
                <c:pt idx="1620">
                  <c:v>15.1</c:v>
                </c:pt>
                <c:pt idx="1621">
                  <c:v>15.1</c:v>
                </c:pt>
                <c:pt idx="1622">
                  <c:v>15.0</c:v>
                </c:pt>
                <c:pt idx="1623">
                  <c:v>15.1</c:v>
                </c:pt>
                <c:pt idx="1624">
                  <c:v>15.0</c:v>
                </c:pt>
                <c:pt idx="1625">
                  <c:v>15.0</c:v>
                </c:pt>
                <c:pt idx="1626">
                  <c:v>15.1</c:v>
                </c:pt>
                <c:pt idx="1627">
                  <c:v>15.1</c:v>
                </c:pt>
                <c:pt idx="1628">
                  <c:v>15.1</c:v>
                </c:pt>
                <c:pt idx="1629">
                  <c:v>15.2</c:v>
                </c:pt>
                <c:pt idx="1630">
                  <c:v>15.0</c:v>
                </c:pt>
                <c:pt idx="1631">
                  <c:v>15.1</c:v>
                </c:pt>
                <c:pt idx="1632">
                  <c:v>15.0</c:v>
                </c:pt>
                <c:pt idx="1633">
                  <c:v>15.0</c:v>
                </c:pt>
                <c:pt idx="1634">
                  <c:v>15.1</c:v>
                </c:pt>
                <c:pt idx="1635">
                  <c:v>15.1</c:v>
                </c:pt>
                <c:pt idx="1636">
                  <c:v>15.1</c:v>
                </c:pt>
                <c:pt idx="1637">
                  <c:v>15.1</c:v>
                </c:pt>
                <c:pt idx="1638">
                  <c:v>15.2</c:v>
                </c:pt>
                <c:pt idx="1639">
                  <c:v>15.0</c:v>
                </c:pt>
                <c:pt idx="1640">
                  <c:v>15.0</c:v>
                </c:pt>
                <c:pt idx="1641">
                  <c:v>15.1</c:v>
                </c:pt>
                <c:pt idx="1642">
                  <c:v>15.2</c:v>
                </c:pt>
                <c:pt idx="1643">
                  <c:v>15.2</c:v>
                </c:pt>
                <c:pt idx="1644">
                  <c:v>15.1</c:v>
                </c:pt>
                <c:pt idx="1645">
                  <c:v>15.2</c:v>
                </c:pt>
                <c:pt idx="1646">
                  <c:v>15.1</c:v>
                </c:pt>
                <c:pt idx="1647">
                  <c:v>15.1</c:v>
                </c:pt>
                <c:pt idx="1648">
                  <c:v>15.1</c:v>
                </c:pt>
                <c:pt idx="1649">
                  <c:v>15.0</c:v>
                </c:pt>
                <c:pt idx="1650">
                  <c:v>15.2</c:v>
                </c:pt>
                <c:pt idx="1651">
                  <c:v>15.2</c:v>
                </c:pt>
                <c:pt idx="1652">
                  <c:v>15.1</c:v>
                </c:pt>
                <c:pt idx="1653">
                  <c:v>15.1</c:v>
                </c:pt>
                <c:pt idx="1654">
                  <c:v>15.0</c:v>
                </c:pt>
                <c:pt idx="1655">
                  <c:v>15.2</c:v>
                </c:pt>
                <c:pt idx="1656">
                  <c:v>15.0</c:v>
                </c:pt>
                <c:pt idx="1657">
                  <c:v>15.1</c:v>
                </c:pt>
                <c:pt idx="1658">
                  <c:v>15.2</c:v>
                </c:pt>
                <c:pt idx="1659">
                  <c:v>15.2</c:v>
                </c:pt>
                <c:pt idx="1660">
                  <c:v>15.1</c:v>
                </c:pt>
                <c:pt idx="1661">
                  <c:v>15.0</c:v>
                </c:pt>
                <c:pt idx="1662">
                  <c:v>15.0</c:v>
                </c:pt>
                <c:pt idx="1663">
                  <c:v>15.1</c:v>
                </c:pt>
                <c:pt idx="1664">
                  <c:v>15.1</c:v>
                </c:pt>
                <c:pt idx="1665">
                  <c:v>15.2</c:v>
                </c:pt>
                <c:pt idx="1666">
                  <c:v>15.0</c:v>
                </c:pt>
                <c:pt idx="1667">
                  <c:v>15.3</c:v>
                </c:pt>
                <c:pt idx="1668">
                  <c:v>15.0</c:v>
                </c:pt>
                <c:pt idx="1669">
                  <c:v>15.0</c:v>
                </c:pt>
                <c:pt idx="1670">
                  <c:v>15.1</c:v>
                </c:pt>
                <c:pt idx="1671">
                  <c:v>15.1</c:v>
                </c:pt>
                <c:pt idx="1672">
                  <c:v>15.0</c:v>
                </c:pt>
                <c:pt idx="1673">
                  <c:v>15.0</c:v>
                </c:pt>
                <c:pt idx="1674">
                  <c:v>15.0</c:v>
                </c:pt>
                <c:pt idx="1675">
                  <c:v>15.0</c:v>
                </c:pt>
                <c:pt idx="1676">
                  <c:v>15.1</c:v>
                </c:pt>
                <c:pt idx="1677">
                  <c:v>15.1</c:v>
                </c:pt>
                <c:pt idx="1678">
                  <c:v>15.2</c:v>
                </c:pt>
                <c:pt idx="1679">
                  <c:v>15.0</c:v>
                </c:pt>
                <c:pt idx="1680">
                  <c:v>15.0</c:v>
                </c:pt>
                <c:pt idx="1681">
                  <c:v>15.0</c:v>
                </c:pt>
                <c:pt idx="1682">
                  <c:v>15.0</c:v>
                </c:pt>
                <c:pt idx="1683">
                  <c:v>15.1</c:v>
                </c:pt>
                <c:pt idx="1684">
                  <c:v>15.1</c:v>
                </c:pt>
                <c:pt idx="1685">
                  <c:v>15.0</c:v>
                </c:pt>
                <c:pt idx="1686">
                  <c:v>15.0</c:v>
                </c:pt>
                <c:pt idx="1687">
                  <c:v>15.0</c:v>
                </c:pt>
                <c:pt idx="1688">
                  <c:v>15.0</c:v>
                </c:pt>
                <c:pt idx="1689">
                  <c:v>15.0</c:v>
                </c:pt>
                <c:pt idx="1690">
                  <c:v>15.3</c:v>
                </c:pt>
                <c:pt idx="1691">
                  <c:v>15.0</c:v>
                </c:pt>
                <c:pt idx="1692">
                  <c:v>15.0</c:v>
                </c:pt>
                <c:pt idx="1693">
                  <c:v>15.0</c:v>
                </c:pt>
                <c:pt idx="1694">
                  <c:v>15.1</c:v>
                </c:pt>
                <c:pt idx="1695">
                  <c:v>15.0</c:v>
                </c:pt>
                <c:pt idx="1696">
                  <c:v>15.1</c:v>
                </c:pt>
                <c:pt idx="1697">
                  <c:v>15.1</c:v>
                </c:pt>
                <c:pt idx="1698">
                  <c:v>15.1</c:v>
                </c:pt>
                <c:pt idx="1699">
                  <c:v>15.0</c:v>
                </c:pt>
                <c:pt idx="1700">
                  <c:v>15.1</c:v>
                </c:pt>
                <c:pt idx="1701">
                  <c:v>15.2</c:v>
                </c:pt>
                <c:pt idx="1702">
                  <c:v>15.1</c:v>
                </c:pt>
                <c:pt idx="1703">
                  <c:v>15.0</c:v>
                </c:pt>
                <c:pt idx="1704">
                  <c:v>15.1</c:v>
                </c:pt>
                <c:pt idx="1705">
                  <c:v>15.2</c:v>
                </c:pt>
                <c:pt idx="1706">
                  <c:v>15.1</c:v>
                </c:pt>
                <c:pt idx="1707">
                  <c:v>15.1</c:v>
                </c:pt>
                <c:pt idx="1708">
                  <c:v>15.1</c:v>
                </c:pt>
                <c:pt idx="1709">
                  <c:v>15.1</c:v>
                </c:pt>
                <c:pt idx="1710">
                  <c:v>15.0</c:v>
                </c:pt>
                <c:pt idx="1711">
                  <c:v>15.0</c:v>
                </c:pt>
                <c:pt idx="1712">
                  <c:v>15.1</c:v>
                </c:pt>
                <c:pt idx="1713">
                  <c:v>15.2</c:v>
                </c:pt>
                <c:pt idx="1714">
                  <c:v>15.1</c:v>
                </c:pt>
                <c:pt idx="1715">
                  <c:v>15.1</c:v>
                </c:pt>
                <c:pt idx="1716">
                  <c:v>15.1</c:v>
                </c:pt>
                <c:pt idx="1717">
                  <c:v>15.0</c:v>
                </c:pt>
                <c:pt idx="1718">
                  <c:v>15.2</c:v>
                </c:pt>
                <c:pt idx="1719">
                  <c:v>15.0</c:v>
                </c:pt>
                <c:pt idx="1720">
                  <c:v>15.1</c:v>
                </c:pt>
                <c:pt idx="1721">
                  <c:v>15.0</c:v>
                </c:pt>
                <c:pt idx="1722">
                  <c:v>15.1</c:v>
                </c:pt>
                <c:pt idx="1723">
                  <c:v>15.2</c:v>
                </c:pt>
                <c:pt idx="1724">
                  <c:v>15.1</c:v>
                </c:pt>
                <c:pt idx="1725">
                  <c:v>15.1</c:v>
                </c:pt>
                <c:pt idx="1726">
                  <c:v>15.1</c:v>
                </c:pt>
                <c:pt idx="1727">
                  <c:v>15.1</c:v>
                </c:pt>
                <c:pt idx="1728">
                  <c:v>15.1</c:v>
                </c:pt>
                <c:pt idx="1729">
                  <c:v>15.1</c:v>
                </c:pt>
                <c:pt idx="1730">
                  <c:v>15.1</c:v>
                </c:pt>
                <c:pt idx="1731">
                  <c:v>15.0</c:v>
                </c:pt>
                <c:pt idx="1732">
                  <c:v>15.0</c:v>
                </c:pt>
                <c:pt idx="1733">
                  <c:v>15.1</c:v>
                </c:pt>
                <c:pt idx="1734">
                  <c:v>15.0</c:v>
                </c:pt>
                <c:pt idx="1735">
                  <c:v>15.1</c:v>
                </c:pt>
                <c:pt idx="1736">
                  <c:v>15.0</c:v>
                </c:pt>
                <c:pt idx="1737">
                  <c:v>15.0</c:v>
                </c:pt>
                <c:pt idx="1738">
                  <c:v>15.0</c:v>
                </c:pt>
                <c:pt idx="1739">
                  <c:v>15.1</c:v>
                </c:pt>
                <c:pt idx="1740">
                  <c:v>15.0</c:v>
                </c:pt>
                <c:pt idx="1741">
                  <c:v>15.1</c:v>
                </c:pt>
                <c:pt idx="1742">
                  <c:v>15.0</c:v>
                </c:pt>
                <c:pt idx="1743">
                  <c:v>15.0</c:v>
                </c:pt>
                <c:pt idx="1744">
                  <c:v>15.1</c:v>
                </c:pt>
                <c:pt idx="1745">
                  <c:v>15.0</c:v>
                </c:pt>
                <c:pt idx="1746">
                  <c:v>15.1</c:v>
                </c:pt>
                <c:pt idx="1747">
                  <c:v>15.0</c:v>
                </c:pt>
                <c:pt idx="1748">
                  <c:v>15.1</c:v>
                </c:pt>
                <c:pt idx="1749">
                  <c:v>15.1</c:v>
                </c:pt>
                <c:pt idx="1750">
                  <c:v>15.1</c:v>
                </c:pt>
                <c:pt idx="1751">
                  <c:v>15.0</c:v>
                </c:pt>
                <c:pt idx="1752">
                  <c:v>15.0</c:v>
                </c:pt>
                <c:pt idx="1753">
                  <c:v>15.0</c:v>
                </c:pt>
                <c:pt idx="1754">
                  <c:v>15.1</c:v>
                </c:pt>
                <c:pt idx="1755">
                  <c:v>15.0</c:v>
                </c:pt>
                <c:pt idx="1756">
                  <c:v>15.0</c:v>
                </c:pt>
                <c:pt idx="1757">
                  <c:v>15.1</c:v>
                </c:pt>
                <c:pt idx="1758">
                  <c:v>15.0</c:v>
                </c:pt>
                <c:pt idx="1759">
                  <c:v>15.2</c:v>
                </c:pt>
                <c:pt idx="1760">
                  <c:v>15.0</c:v>
                </c:pt>
                <c:pt idx="1761">
                  <c:v>15.0</c:v>
                </c:pt>
                <c:pt idx="1762">
                  <c:v>15.0</c:v>
                </c:pt>
                <c:pt idx="1763">
                  <c:v>15.2</c:v>
                </c:pt>
                <c:pt idx="1764">
                  <c:v>15.0</c:v>
                </c:pt>
                <c:pt idx="1765">
                  <c:v>15.1</c:v>
                </c:pt>
                <c:pt idx="1766">
                  <c:v>15.1</c:v>
                </c:pt>
                <c:pt idx="1767">
                  <c:v>15.1</c:v>
                </c:pt>
                <c:pt idx="1768">
                  <c:v>15.1</c:v>
                </c:pt>
                <c:pt idx="1769">
                  <c:v>15.0</c:v>
                </c:pt>
                <c:pt idx="1770">
                  <c:v>15.1</c:v>
                </c:pt>
                <c:pt idx="1771">
                  <c:v>15.1</c:v>
                </c:pt>
                <c:pt idx="1772">
                  <c:v>15.1</c:v>
                </c:pt>
                <c:pt idx="1773">
                  <c:v>15.1</c:v>
                </c:pt>
                <c:pt idx="1774">
                  <c:v>15.1</c:v>
                </c:pt>
                <c:pt idx="1775">
                  <c:v>15.1</c:v>
                </c:pt>
                <c:pt idx="1776">
                  <c:v>15.1</c:v>
                </c:pt>
                <c:pt idx="1777">
                  <c:v>15.1</c:v>
                </c:pt>
                <c:pt idx="1778">
                  <c:v>15.0</c:v>
                </c:pt>
                <c:pt idx="1779">
                  <c:v>15.0</c:v>
                </c:pt>
                <c:pt idx="1780">
                  <c:v>15.0</c:v>
                </c:pt>
                <c:pt idx="1781">
                  <c:v>15.0</c:v>
                </c:pt>
                <c:pt idx="1782">
                  <c:v>15.0</c:v>
                </c:pt>
                <c:pt idx="1783">
                  <c:v>15.1</c:v>
                </c:pt>
                <c:pt idx="1784">
                  <c:v>15.1</c:v>
                </c:pt>
                <c:pt idx="1785">
                  <c:v>15.0</c:v>
                </c:pt>
                <c:pt idx="1786">
                  <c:v>15.2</c:v>
                </c:pt>
                <c:pt idx="1787">
                  <c:v>15.1</c:v>
                </c:pt>
                <c:pt idx="1788">
                  <c:v>15.1</c:v>
                </c:pt>
                <c:pt idx="1789">
                  <c:v>15.2</c:v>
                </c:pt>
                <c:pt idx="1790">
                  <c:v>15.0</c:v>
                </c:pt>
                <c:pt idx="1791">
                  <c:v>15.1</c:v>
                </c:pt>
                <c:pt idx="1792">
                  <c:v>15.0</c:v>
                </c:pt>
                <c:pt idx="1793">
                  <c:v>15.0</c:v>
                </c:pt>
                <c:pt idx="1794">
                  <c:v>15.0</c:v>
                </c:pt>
                <c:pt idx="1795">
                  <c:v>15.0</c:v>
                </c:pt>
                <c:pt idx="1796">
                  <c:v>15.0</c:v>
                </c:pt>
                <c:pt idx="1797">
                  <c:v>15.1</c:v>
                </c:pt>
                <c:pt idx="1798">
                  <c:v>15.2</c:v>
                </c:pt>
                <c:pt idx="1799">
                  <c:v>15.1</c:v>
                </c:pt>
                <c:pt idx="1800">
                  <c:v>15.2</c:v>
                </c:pt>
                <c:pt idx="1801">
                  <c:v>15.2</c:v>
                </c:pt>
                <c:pt idx="1802">
                  <c:v>15.2</c:v>
                </c:pt>
                <c:pt idx="1803">
                  <c:v>15.0</c:v>
                </c:pt>
                <c:pt idx="1804">
                  <c:v>15.2</c:v>
                </c:pt>
                <c:pt idx="1805">
                  <c:v>15.1</c:v>
                </c:pt>
                <c:pt idx="1806">
                  <c:v>15.1</c:v>
                </c:pt>
                <c:pt idx="1807">
                  <c:v>15.1</c:v>
                </c:pt>
                <c:pt idx="1808">
                  <c:v>15.1</c:v>
                </c:pt>
                <c:pt idx="1809">
                  <c:v>15.0</c:v>
                </c:pt>
                <c:pt idx="1810">
                  <c:v>15.1</c:v>
                </c:pt>
                <c:pt idx="1811">
                  <c:v>15.1</c:v>
                </c:pt>
                <c:pt idx="1812">
                  <c:v>15.0</c:v>
                </c:pt>
                <c:pt idx="1813">
                  <c:v>15.0</c:v>
                </c:pt>
                <c:pt idx="1814">
                  <c:v>15.1</c:v>
                </c:pt>
                <c:pt idx="1815">
                  <c:v>15.1</c:v>
                </c:pt>
                <c:pt idx="1816">
                  <c:v>15.1</c:v>
                </c:pt>
                <c:pt idx="1817">
                  <c:v>15.1</c:v>
                </c:pt>
                <c:pt idx="1818">
                  <c:v>15.2</c:v>
                </c:pt>
                <c:pt idx="1819">
                  <c:v>15.0</c:v>
                </c:pt>
                <c:pt idx="1820">
                  <c:v>15.2</c:v>
                </c:pt>
                <c:pt idx="1821">
                  <c:v>15.1</c:v>
                </c:pt>
                <c:pt idx="1822">
                  <c:v>15.1</c:v>
                </c:pt>
                <c:pt idx="1823">
                  <c:v>15.2</c:v>
                </c:pt>
                <c:pt idx="1824">
                  <c:v>15.1</c:v>
                </c:pt>
                <c:pt idx="1825">
                  <c:v>15.1</c:v>
                </c:pt>
                <c:pt idx="1826">
                  <c:v>15.1</c:v>
                </c:pt>
                <c:pt idx="1827">
                  <c:v>15.2</c:v>
                </c:pt>
                <c:pt idx="1828">
                  <c:v>15.1</c:v>
                </c:pt>
                <c:pt idx="1829">
                  <c:v>15.0</c:v>
                </c:pt>
                <c:pt idx="1830">
                  <c:v>15.0</c:v>
                </c:pt>
                <c:pt idx="1831">
                  <c:v>15.0</c:v>
                </c:pt>
                <c:pt idx="1832">
                  <c:v>15.0</c:v>
                </c:pt>
                <c:pt idx="1833">
                  <c:v>15.1</c:v>
                </c:pt>
                <c:pt idx="1834">
                  <c:v>15.1</c:v>
                </c:pt>
                <c:pt idx="1835">
                  <c:v>15.2</c:v>
                </c:pt>
                <c:pt idx="1836">
                  <c:v>15.2</c:v>
                </c:pt>
                <c:pt idx="1837">
                  <c:v>15.1</c:v>
                </c:pt>
                <c:pt idx="1838">
                  <c:v>15.0</c:v>
                </c:pt>
                <c:pt idx="1839">
                  <c:v>15.2</c:v>
                </c:pt>
                <c:pt idx="1840">
                  <c:v>15.1</c:v>
                </c:pt>
                <c:pt idx="1841">
                  <c:v>15.0</c:v>
                </c:pt>
                <c:pt idx="1842">
                  <c:v>15.2</c:v>
                </c:pt>
                <c:pt idx="1843">
                  <c:v>15.0</c:v>
                </c:pt>
                <c:pt idx="1844">
                  <c:v>15.2</c:v>
                </c:pt>
                <c:pt idx="1845">
                  <c:v>15.0</c:v>
                </c:pt>
                <c:pt idx="1846">
                  <c:v>15.2</c:v>
                </c:pt>
                <c:pt idx="1847">
                  <c:v>15.1</c:v>
                </c:pt>
                <c:pt idx="1848">
                  <c:v>15.1</c:v>
                </c:pt>
                <c:pt idx="1849">
                  <c:v>15.1</c:v>
                </c:pt>
                <c:pt idx="1850">
                  <c:v>15.2</c:v>
                </c:pt>
                <c:pt idx="1851">
                  <c:v>15.1</c:v>
                </c:pt>
                <c:pt idx="1852">
                  <c:v>15.1</c:v>
                </c:pt>
                <c:pt idx="1853">
                  <c:v>15.0</c:v>
                </c:pt>
                <c:pt idx="1854">
                  <c:v>15.0</c:v>
                </c:pt>
                <c:pt idx="1855">
                  <c:v>15.0</c:v>
                </c:pt>
                <c:pt idx="1856">
                  <c:v>15.1</c:v>
                </c:pt>
                <c:pt idx="1857">
                  <c:v>15.1</c:v>
                </c:pt>
                <c:pt idx="1858">
                  <c:v>15.0</c:v>
                </c:pt>
                <c:pt idx="1859">
                  <c:v>15.0</c:v>
                </c:pt>
                <c:pt idx="1860">
                  <c:v>15.1</c:v>
                </c:pt>
                <c:pt idx="1861">
                  <c:v>15.0</c:v>
                </c:pt>
                <c:pt idx="1862">
                  <c:v>15.0</c:v>
                </c:pt>
                <c:pt idx="1863">
                  <c:v>15.2</c:v>
                </c:pt>
                <c:pt idx="1864">
                  <c:v>15.1</c:v>
                </c:pt>
                <c:pt idx="1865">
                  <c:v>15.1</c:v>
                </c:pt>
                <c:pt idx="1866">
                  <c:v>15.1</c:v>
                </c:pt>
                <c:pt idx="1867">
                  <c:v>15.0</c:v>
                </c:pt>
                <c:pt idx="1868">
                  <c:v>15.2</c:v>
                </c:pt>
                <c:pt idx="1869">
                  <c:v>15.0</c:v>
                </c:pt>
                <c:pt idx="1870">
                  <c:v>15.2</c:v>
                </c:pt>
                <c:pt idx="1871">
                  <c:v>15.2</c:v>
                </c:pt>
                <c:pt idx="1872">
                  <c:v>15.1</c:v>
                </c:pt>
                <c:pt idx="1873">
                  <c:v>15.0</c:v>
                </c:pt>
                <c:pt idx="1874">
                  <c:v>15.2</c:v>
                </c:pt>
                <c:pt idx="1875">
                  <c:v>15.1</c:v>
                </c:pt>
                <c:pt idx="1876">
                  <c:v>15.1</c:v>
                </c:pt>
                <c:pt idx="1877">
                  <c:v>15.0</c:v>
                </c:pt>
                <c:pt idx="1878">
                  <c:v>15.1</c:v>
                </c:pt>
                <c:pt idx="1879">
                  <c:v>15.1</c:v>
                </c:pt>
                <c:pt idx="1880">
                  <c:v>15.1</c:v>
                </c:pt>
                <c:pt idx="1881">
                  <c:v>15.2</c:v>
                </c:pt>
                <c:pt idx="1882">
                  <c:v>15.2</c:v>
                </c:pt>
                <c:pt idx="1883">
                  <c:v>15.1</c:v>
                </c:pt>
                <c:pt idx="1884">
                  <c:v>15.2</c:v>
                </c:pt>
                <c:pt idx="1885">
                  <c:v>15.1</c:v>
                </c:pt>
                <c:pt idx="1886">
                  <c:v>15.1</c:v>
                </c:pt>
                <c:pt idx="1887">
                  <c:v>15.1</c:v>
                </c:pt>
                <c:pt idx="1888">
                  <c:v>15.1</c:v>
                </c:pt>
                <c:pt idx="1889">
                  <c:v>15.0</c:v>
                </c:pt>
                <c:pt idx="1890">
                  <c:v>15.2</c:v>
                </c:pt>
                <c:pt idx="1891">
                  <c:v>15.1</c:v>
                </c:pt>
                <c:pt idx="1892">
                  <c:v>15.1</c:v>
                </c:pt>
                <c:pt idx="1893">
                  <c:v>15.2</c:v>
                </c:pt>
                <c:pt idx="1894">
                  <c:v>15.1</c:v>
                </c:pt>
                <c:pt idx="1895">
                  <c:v>15.1</c:v>
                </c:pt>
                <c:pt idx="1896">
                  <c:v>15.1</c:v>
                </c:pt>
                <c:pt idx="1897">
                  <c:v>15.1</c:v>
                </c:pt>
                <c:pt idx="1898">
                  <c:v>15.2</c:v>
                </c:pt>
                <c:pt idx="1899">
                  <c:v>15.1</c:v>
                </c:pt>
                <c:pt idx="1900">
                  <c:v>15.2</c:v>
                </c:pt>
                <c:pt idx="1901">
                  <c:v>15.1</c:v>
                </c:pt>
                <c:pt idx="1902">
                  <c:v>15.1</c:v>
                </c:pt>
                <c:pt idx="1903">
                  <c:v>15.0</c:v>
                </c:pt>
                <c:pt idx="1904">
                  <c:v>15.1</c:v>
                </c:pt>
                <c:pt idx="1905">
                  <c:v>15.0</c:v>
                </c:pt>
                <c:pt idx="1906">
                  <c:v>15.1</c:v>
                </c:pt>
                <c:pt idx="1907">
                  <c:v>15.1</c:v>
                </c:pt>
                <c:pt idx="1908">
                  <c:v>15.1</c:v>
                </c:pt>
                <c:pt idx="1909">
                  <c:v>15.1</c:v>
                </c:pt>
                <c:pt idx="1910">
                  <c:v>15.1</c:v>
                </c:pt>
                <c:pt idx="1911">
                  <c:v>15.0</c:v>
                </c:pt>
                <c:pt idx="1912">
                  <c:v>15.1</c:v>
                </c:pt>
                <c:pt idx="1913">
                  <c:v>15.1</c:v>
                </c:pt>
                <c:pt idx="1914">
                  <c:v>15.2</c:v>
                </c:pt>
                <c:pt idx="1915">
                  <c:v>15.1</c:v>
                </c:pt>
                <c:pt idx="1916">
                  <c:v>15.0</c:v>
                </c:pt>
                <c:pt idx="1917">
                  <c:v>15.2</c:v>
                </c:pt>
                <c:pt idx="1918">
                  <c:v>15.1</c:v>
                </c:pt>
                <c:pt idx="1919">
                  <c:v>15.0</c:v>
                </c:pt>
                <c:pt idx="1920">
                  <c:v>15.1</c:v>
                </c:pt>
                <c:pt idx="1921">
                  <c:v>15.0</c:v>
                </c:pt>
                <c:pt idx="1922">
                  <c:v>15.1</c:v>
                </c:pt>
                <c:pt idx="1923">
                  <c:v>15.1</c:v>
                </c:pt>
                <c:pt idx="1924">
                  <c:v>15.0</c:v>
                </c:pt>
                <c:pt idx="1925">
                  <c:v>15.1</c:v>
                </c:pt>
                <c:pt idx="1926">
                  <c:v>15.1</c:v>
                </c:pt>
                <c:pt idx="1927">
                  <c:v>15.0</c:v>
                </c:pt>
                <c:pt idx="1928">
                  <c:v>15.0</c:v>
                </c:pt>
                <c:pt idx="1929">
                  <c:v>15.1</c:v>
                </c:pt>
                <c:pt idx="1930">
                  <c:v>15.0</c:v>
                </c:pt>
                <c:pt idx="1931">
                  <c:v>15.1</c:v>
                </c:pt>
                <c:pt idx="1932">
                  <c:v>15.1</c:v>
                </c:pt>
                <c:pt idx="1933">
                  <c:v>15.1</c:v>
                </c:pt>
                <c:pt idx="1934">
                  <c:v>15.1</c:v>
                </c:pt>
                <c:pt idx="1935">
                  <c:v>15.0</c:v>
                </c:pt>
                <c:pt idx="1936">
                  <c:v>15.1</c:v>
                </c:pt>
                <c:pt idx="1937">
                  <c:v>15.1</c:v>
                </c:pt>
                <c:pt idx="1938">
                  <c:v>15.1</c:v>
                </c:pt>
                <c:pt idx="1939">
                  <c:v>15.1</c:v>
                </c:pt>
                <c:pt idx="1940">
                  <c:v>15.0</c:v>
                </c:pt>
                <c:pt idx="1941">
                  <c:v>15.1</c:v>
                </c:pt>
                <c:pt idx="1942">
                  <c:v>15.1</c:v>
                </c:pt>
                <c:pt idx="1943">
                  <c:v>15.0</c:v>
                </c:pt>
                <c:pt idx="1944">
                  <c:v>15.1</c:v>
                </c:pt>
                <c:pt idx="1945">
                  <c:v>15.1</c:v>
                </c:pt>
                <c:pt idx="1946">
                  <c:v>15.1</c:v>
                </c:pt>
                <c:pt idx="1947">
                  <c:v>15.1</c:v>
                </c:pt>
                <c:pt idx="1948">
                  <c:v>15.1</c:v>
                </c:pt>
                <c:pt idx="1949">
                  <c:v>15.1</c:v>
                </c:pt>
                <c:pt idx="1950">
                  <c:v>15.1</c:v>
                </c:pt>
                <c:pt idx="1951">
                  <c:v>15.0</c:v>
                </c:pt>
                <c:pt idx="1952">
                  <c:v>15.0</c:v>
                </c:pt>
                <c:pt idx="1953">
                  <c:v>15.1</c:v>
                </c:pt>
                <c:pt idx="1954">
                  <c:v>15.1</c:v>
                </c:pt>
                <c:pt idx="1955">
                  <c:v>15.1</c:v>
                </c:pt>
                <c:pt idx="1956">
                  <c:v>15.1</c:v>
                </c:pt>
                <c:pt idx="1957">
                  <c:v>15.1</c:v>
                </c:pt>
                <c:pt idx="1958">
                  <c:v>15.1</c:v>
                </c:pt>
                <c:pt idx="1959">
                  <c:v>15.1</c:v>
                </c:pt>
                <c:pt idx="1960">
                  <c:v>15.0</c:v>
                </c:pt>
                <c:pt idx="1961">
                  <c:v>15.1</c:v>
                </c:pt>
                <c:pt idx="1962">
                  <c:v>15.0</c:v>
                </c:pt>
                <c:pt idx="1963">
                  <c:v>15.0</c:v>
                </c:pt>
                <c:pt idx="1964">
                  <c:v>15.0</c:v>
                </c:pt>
                <c:pt idx="1965">
                  <c:v>15.1</c:v>
                </c:pt>
                <c:pt idx="1966">
                  <c:v>15.0</c:v>
                </c:pt>
                <c:pt idx="1967">
                  <c:v>15.0</c:v>
                </c:pt>
                <c:pt idx="1968">
                  <c:v>15.1</c:v>
                </c:pt>
                <c:pt idx="1969">
                  <c:v>15.1</c:v>
                </c:pt>
                <c:pt idx="1970">
                  <c:v>15.1</c:v>
                </c:pt>
                <c:pt idx="1971">
                  <c:v>15.1</c:v>
                </c:pt>
                <c:pt idx="1972">
                  <c:v>15.0</c:v>
                </c:pt>
                <c:pt idx="1973">
                  <c:v>15.1</c:v>
                </c:pt>
                <c:pt idx="1974">
                  <c:v>15.1</c:v>
                </c:pt>
                <c:pt idx="1975">
                  <c:v>15.2</c:v>
                </c:pt>
                <c:pt idx="1976">
                  <c:v>15.0</c:v>
                </c:pt>
                <c:pt idx="1977">
                  <c:v>15.0</c:v>
                </c:pt>
                <c:pt idx="1978">
                  <c:v>15.0</c:v>
                </c:pt>
                <c:pt idx="1979">
                  <c:v>15.0</c:v>
                </c:pt>
                <c:pt idx="1980">
                  <c:v>15.0</c:v>
                </c:pt>
                <c:pt idx="1981">
                  <c:v>15.1</c:v>
                </c:pt>
                <c:pt idx="1982">
                  <c:v>15.0</c:v>
                </c:pt>
                <c:pt idx="1983">
                  <c:v>15.0</c:v>
                </c:pt>
                <c:pt idx="1984">
                  <c:v>15.1</c:v>
                </c:pt>
                <c:pt idx="1985">
                  <c:v>15.0</c:v>
                </c:pt>
                <c:pt idx="1986">
                  <c:v>15.0</c:v>
                </c:pt>
                <c:pt idx="1987">
                  <c:v>15.0</c:v>
                </c:pt>
                <c:pt idx="1988">
                  <c:v>15.1</c:v>
                </c:pt>
                <c:pt idx="1989">
                  <c:v>15.1</c:v>
                </c:pt>
                <c:pt idx="1990">
                  <c:v>15.0</c:v>
                </c:pt>
                <c:pt idx="1991">
                  <c:v>15.2</c:v>
                </c:pt>
                <c:pt idx="1992">
                  <c:v>15.1</c:v>
                </c:pt>
                <c:pt idx="1993">
                  <c:v>15.1</c:v>
                </c:pt>
                <c:pt idx="1994">
                  <c:v>15.1</c:v>
                </c:pt>
                <c:pt idx="1995">
                  <c:v>15.1</c:v>
                </c:pt>
                <c:pt idx="1996">
                  <c:v>15.0</c:v>
                </c:pt>
                <c:pt idx="1997">
                  <c:v>15.1</c:v>
                </c:pt>
                <c:pt idx="1998">
                  <c:v>15.0</c:v>
                </c:pt>
                <c:pt idx="1999">
                  <c:v>15.1</c:v>
                </c:pt>
                <c:pt idx="2000">
                  <c:v>15.1</c:v>
                </c:pt>
              </c:numCache>
            </c:numRef>
          </c:val>
          <c:smooth val="0"/>
        </c:ser>
        <c:ser>
          <c:idx val="1"/>
          <c:order val="1"/>
          <c:tx>
            <c:strRef>
              <c:f>Sheet1!$J$3</c:f>
              <c:strCache>
                <c:ptCount val="1"/>
                <c:pt idx="0">
                  <c:v>変更ありmax</c:v>
                </c:pt>
              </c:strCache>
            </c:strRef>
          </c:tx>
          <c:spPr>
            <a:ln>
              <a:solidFill>
                <a:srgbClr val="C00000"/>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Sheet1!$J$4:$J$2004</c:f>
              <c:numCache>
                <c:formatCode>General</c:formatCode>
                <c:ptCount val="2001"/>
                <c:pt idx="0">
                  <c:v>42.4</c:v>
                </c:pt>
                <c:pt idx="1">
                  <c:v>42.0</c:v>
                </c:pt>
                <c:pt idx="2">
                  <c:v>41.1</c:v>
                </c:pt>
                <c:pt idx="3">
                  <c:v>40.2</c:v>
                </c:pt>
                <c:pt idx="4">
                  <c:v>40.5</c:v>
                </c:pt>
                <c:pt idx="5">
                  <c:v>38.7</c:v>
                </c:pt>
                <c:pt idx="6">
                  <c:v>39.8</c:v>
                </c:pt>
                <c:pt idx="7">
                  <c:v>39.9</c:v>
                </c:pt>
                <c:pt idx="8">
                  <c:v>38.1</c:v>
                </c:pt>
                <c:pt idx="9">
                  <c:v>39.9</c:v>
                </c:pt>
                <c:pt idx="10">
                  <c:v>39.8</c:v>
                </c:pt>
                <c:pt idx="11">
                  <c:v>38.2</c:v>
                </c:pt>
                <c:pt idx="12">
                  <c:v>36.9</c:v>
                </c:pt>
                <c:pt idx="13">
                  <c:v>38.1</c:v>
                </c:pt>
                <c:pt idx="14">
                  <c:v>37.2</c:v>
                </c:pt>
                <c:pt idx="15">
                  <c:v>37.1</c:v>
                </c:pt>
                <c:pt idx="16">
                  <c:v>37.0</c:v>
                </c:pt>
                <c:pt idx="17">
                  <c:v>37.8</c:v>
                </c:pt>
                <c:pt idx="18">
                  <c:v>36.6</c:v>
                </c:pt>
                <c:pt idx="19">
                  <c:v>36.3</c:v>
                </c:pt>
                <c:pt idx="20">
                  <c:v>36.6</c:v>
                </c:pt>
                <c:pt idx="21">
                  <c:v>37.2</c:v>
                </c:pt>
                <c:pt idx="22">
                  <c:v>36.5</c:v>
                </c:pt>
                <c:pt idx="23">
                  <c:v>37.6</c:v>
                </c:pt>
                <c:pt idx="24">
                  <c:v>37.0</c:v>
                </c:pt>
                <c:pt idx="25">
                  <c:v>36.3</c:v>
                </c:pt>
                <c:pt idx="26">
                  <c:v>35.7</c:v>
                </c:pt>
                <c:pt idx="27">
                  <c:v>34.4</c:v>
                </c:pt>
                <c:pt idx="28">
                  <c:v>37.2</c:v>
                </c:pt>
                <c:pt idx="29">
                  <c:v>36.9</c:v>
                </c:pt>
                <c:pt idx="30">
                  <c:v>35.7</c:v>
                </c:pt>
                <c:pt idx="31">
                  <c:v>36.1</c:v>
                </c:pt>
                <c:pt idx="32">
                  <c:v>34.4</c:v>
                </c:pt>
                <c:pt idx="33">
                  <c:v>35.4</c:v>
                </c:pt>
                <c:pt idx="34">
                  <c:v>35.9</c:v>
                </c:pt>
                <c:pt idx="35">
                  <c:v>35.2</c:v>
                </c:pt>
                <c:pt idx="36">
                  <c:v>35.0</c:v>
                </c:pt>
                <c:pt idx="37">
                  <c:v>35.7</c:v>
                </c:pt>
                <c:pt idx="38">
                  <c:v>35.0</c:v>
                </c:pt>
                <c:pt idx="39">
                  <c:v>34.5</c:v>
                </c:pt>
                <c:pt idx="40">
                  <c:v>34.6</c:v>
                </c:pt>
                <c:pt idx="41">
                  <c:v>34.6</c:v>
                </c:pt>
                <c:pt idx="42">
                  <c:v>33.4</c:v>
                </c:pt>
                <c:pt idx="43">
                  <c:v>35.0</c:v>
                </c:pt>
                <c:pt idx="44">
                  <c:v>34.5</c:v>
                </c:pt>
                <c:pt idx="45">
                  <c:v>34.4</c:v>
                </c:pt>
                <c:pt idx="46">
                  <c:v>33.4</c:v>
                </c:pt>
                <c:pt idx="47">
                  <c:v>34.1</c:v>
                </c:pt>
                <c:pt idx="48">
                  <c:v>33.5</c:v>
                </c:pt>
                <c:pt idx="49">
                  <c:v>34.1</c:v>
                </c:pt>
                <c:pt idx="50">
                  <c:v>32.6</c:v>
                </c:pt>
                <c:pt idx="51">
                  <c:v>34.8</c:v>
                </c:pt>
                <c:pt idx="52">
                  <c:v>32.5</c:v>
                </c:pt>
                <c:pt idx="53">
                  <c:v>34.1</c:v>
                </c:pt>
                <c:pt idx="54">
                  <c:v>32.4</c:v>
                </c:pt>
                <c:pt idx="55">
                  <c:v>33.4</c:v>
                </c:pt>
                <c:pt idx="56">
                  <c:v>32.7</c:v>
                </c:pt>
                <c:pt idx="57">
                  <c:v>32.5</c:v>
                </c:pt>
                <c:pt idx="58">
                  <c:v>32.7</c:v>
                </c:pt>
                <c:pt idx="59">
                  <c:v>33.1</c:v>
                </c:pt>
                <c:pt idx="60">
                  <c:v>33.3</c:v>
                </c:pt>
                <c:pt idx="61">
                  <c:v>32.9</c:v>
                </c:pt>
                <c:pt idx="62">
                  <c:v>33.1</c:v>
                </c:pt>
                <c:pt idx="63">
                  <c:v>32.5</c:v>
                </c:pt>
                <c:pt idx="64">
                  <c:v>31.8</c:v>
                </c:pt>
                <c:pt idx="65">
                  <c:v>33.0</c:v>
                </c:pt>
                <c:pt idx="66">
                  <c:v>33.0</c:v>
                </c:pt>
                <c:pt idx="67">
                  <c:v>33.3</c:v>
                </c:pt>
                <c:pt idx="68">
                  <c:v>33.8</c:v>
                </c:pt>
                <c:pt idx="69">
                  <c:v>32.9</c:v>
                </c:pt>
                <c:pt idx="70">
                  <c:v>33.1</c:v>
                </c:pt>
                <c:pt idx="71">
                  <c:v>32.7</c:v>
                </c:pt>
                <c:pt idx="72">
                  <c:v>32.5</c:v>
                </c:pt>
                <c:pt idx="73">
                  <c:v>32.8</c:v>
                </c:pt>
                <c:pt idx="74">
                  <c:v>32.0</c:v>
                </c:pt>
                <c:pt idx="75">
                  <c:v>31.3</c:v>
                </c:pt>
                <c:pt idx="76">
                  <c:v>31.4</c:v>
                </c:pt>
                <c:pt idx="77">
                  <c:v>31.4</c:v>
                </c:pt>
                <c:pt idx="78">
                  <c:v>32.0</c:v>
                </c:pt>
                <c:pt idx="79">
                  <c:v>32.2</c:v>
                </c:pt>
                <c:pt idx="80">
                  <c:v>31.2</c:v>
                </c:pt>
                <c:pt idx="81">
                  <c:v>30.7</c:v>
                </c:pt>
                <c:pt idx="82">
                  <c:v>31.2</c:v>
                </c:pt>
                <c:pt idx="83">
                  <c:v>31.7</c:v>
                </c:pt>
                <c:pt idx="84">
                  <c:v>31.3</c:v>
                </c:pt>
                <c:pt idx="85">
                  <c:v>30.1</c:v>
                </c:pt>
                <c:pt idx="86">
                  <c:v>31.8</c:v>
                </c:pt>
                <c:pt idx="87">
                  <c:v>30.6</c:v>
                </c:pt>
                <c:pt idx="88">
                  <c:v>31.9</c:v>
                </c:pt>
                <c:pt idx="89">
                  <c:v>30.8</c:v>
                </c:pt>
                <c:pt idx="90">
                  <c:v>30.6</c:v>
                </c:pt>
                <c:pt idx="91">
                  <c:v>30.8</c:v>
                </c:pt>
                <c:pt idx="92">
                  <c:v>30.9</c:v>
                </c:pt>
                <c:pt idx="93">
                  <c:v>31.8</c:v>
                </c:pt>
                <c:pt idx="94">
                  <c:v>31.1</c:v>
                </c:pt>
                <c:pt idx="95">
                  <c:v>32.7</c:v>
                </c:pt>
                <c:pt idx="96">
                  <c:v>30.4</c:v>
                </c:pt>
                <c:pt idx="97">
                  <c:v>31.0</c:v>
                </c:pt>
                <c:pt idx="98">
                  <c:v>30.9</c:v>
                </c:pt>
                <c:pt idx="99">
                  <c:v>30.3</c:v>
                </c:pt>
                <c:pt idx="100">
                  <c:v>30.6</c:v>
                </c:pt>
                <c:pt idx="101">
                  <c:v>31.3</c:v>
                </c:pt>
                <c:pt idx="102">
                  <c:v>31.8</c:v>
                </c:pt>
                <c:pt idx="103">
                  <c:v>31.8</c:v>
                </c:pt>
                <c:pt idx="104">
                  <c:v>30.2</c:v>
                </c:pt>
                <c:pt idx="105">
                  <c:v>30.5</c:v>
                </c:pt>
                <c:pt idx="106">
                  <c:v>29.6</c:v>
                </c:pt>
                <c:pt idx="107">
                  <c:v>29.9</c:v>
                </c:pt>
                <c:pt idx="108">
                  <c:v>29.9</c:v>
                </c:pt>
                <c:pt idx="109">
                  <c:v>30.8</c:v>
                </c:pt>
                <c:pt idx="110">
                  <c:v>31.0</c:v>
                </c:pt>
                <c:pt idx="111">
                  <c:v>30.6</c:v>
                </c:pt>
                <c:pt idx="112">
                  <c:v>31.1</c:v>
                </c:pt>
                <c:pt idx="113">
                  <c:v>30.2</c:v>
                </c:pt>
                <c:pt idx="114">
                  <c:v>29.9</c:v>
                </c:pt>
                <c:pt idx="115">
                  <c:v>30.4</c:v>
                </c:pt>
                <c:pt idx="116">
                  <c:v>29.3</c:v>
                </c:pt>
                <c:pt idx="117">
                  <c:v>30.9</c:v>
                </c:pt>
                <c:pt idx="118">
                  <c:v>29.6</c:v>
                </c:pt>
                <c:pt idx="119">
                  <c:v>29.9</c:v>
                </c:pt>
                <c:pt idx="120">
                  <c:v>30.0</c:v>
                </c:pt>
                <c:pt idx="121">
                  <c:v>31.3</c:v>
                </c:pt>
                <c:pt idx="122">
                  <c:v>29.3</c:v>
                </c:pt>
                <c:pt idx="123">
                  <c:v>28.8</c:v>
                </c:pt>
                <c:pt idx="124">
                  <c:v>30.0</c:v>
                </c:pt>
                <c:pt idx="125">
                  <c:v>29.1</c:v>
                </c:pt>
                <c:pt idx="126">
                  <c:v>29.7</c:v>
                </c:pt>
                <c:pt idx="127">
                  <c:v>28.8</c:v>
                </c:pt>
                <c:pt idx="128">
                  <c:v>29.8</c:v>
                </c:pt>
                <c:pt idx="129">
                  <c:v>29.8</c:v>
                </c:pt>
                <c:pt idx="130">
                  <c:v>29.8</c:v>
                </c:pt>
                <c:pt idx="131">
                  <c:v>29.9</c:v>
                </c:pt>
                <c:pt idx="132">
                  <c:v>29.7</c:v>
                </c:pt>
                <c:pt idx="133">
                  <c:v>29.8</c:v>
                </c:pt>
                <c:pt idx="134">
                  <c:v>28.5</c:v>
                </c:pt>
                <c:pt idx="135">
                  <c:v>29.5</c:v>
                </c:pt>
                <c:pt idx="136">
                  <c:v>29.4</c:v>
                </c:pt>
                <c:pt idx="137">
                  <c:v>29.5</c:v>
                </c:pt>
                <c:pt idx="138">
                  <c:v>29.8</c:v>
                </c:pt>
                <c:pt idx="139">
                  <c:v>28.8</c:v>
                </c:pt>
                <c:pt idx="140">
                  <c:v>29.4</c:v>
                </c:pt>
                <c:pt idx="141">
                  <c:v>29.5</c:v>
                </c:pt>
                <c:pt idx="142">
                  <c:v>27.8</c:v>
                </c:pt>
                <c:pt idx="143">
                  <c:v>28.3</c:v>
                </c:pt>
                <c:pt idx="144">
                  <c:v>28.8</c:v>
                </c:pt>
                <c:pt idx="145">
                  <c:v>29.7</c:v>
                </c:pt>
                <c:pt idx="146">
                  <c:v>28.1</c:v>
                </c:pt>
                <c:pt idx="147">
                  <c:v>29.8</c:v>
                </c:pt>
                <c:pt idx="148">
                  <c:v>28.9</c:v>
                </c:pt>
                <c:pt idx="149">
                  <c:v>28.3</c:v>
                </c:pt>
                <c:pt idx="150">
                  <c:v>29.0</c:v>
                </c:pt>
                <c:pt idx="151">
                  <c:v>29.0</c:v>
                </c:pt>
                <c:pt idx="152">
                  <c:v>29.4</c:v>
                </c:pt>
                <c:pt idx="153">
                  <c:v>29.6</c:v>
                </c:pt>
                <c:pt idx="154">
                  <c:v>28.0</c:v>
                </c:pt>
                <c:pt idx="155">
                  <c:v>28.6</c:v>
                </c:pt>
                <c:pt idx="156">
                  <c:v>28.8</c:v>
                </c:pt>
                <c:pt idx="157">
                  <c:v>29.0</c:v>
                </c:pt>
                <c:pt idx="158">
                  <c:v>28.5</c:v>
                </c:pt>
                <c:pt idx="159">
                  <c:v>28.4</c:v>
                </c:pt>
                <c:pt idx="160">
                  <c:v>28.1</c:v>
                </c:pt>
                <c:pt idx="161">
                  <c:v>28.9</c:v>
                </c:pt>
                <c:pt idx="162">
                  <c:v>27.8</c:v>
                </c:pt>
                <c:pt idx="163">
                  <c:v>28.6</c:v>
                </c:pt>
                <c:pt idx="164">
                  <c:v>28.7</c:v>
                </c:pt>
                <c:pt idx="165">
                  <c:v>28.9</c:v>
                </c:pt>
                <c:pt idx="166">
                  <c:v>28.9</c:v>
                </c:pt>
                <c:pt idx="167">
                  <c:v>28.5</c:v>
                </c:pt>
                <c:pt idx="168">
                  <c:v>28.8</c:v>
                </c:pt>
                <c:pt idx="169">
                  <c:v>27.5</c:v>
                </c:pt>
                <c:pt idx="170">
                  <c:v>29.2</c:v>
                </c:pt>
                <c:pt idx="171">
                  <c:v>28.6</c:v>
                </c:pt>
                <c:pt idx="172">
                  <c:v>29.6</c:v>
                </c:pt>
                <c:pt idx="173">
                  <c:v>28.7</c:v>
                </c:pt>
                <c:pt idx="174">
                  <c:v>27.7</c:v>
                </c:pt>
                <c:pt idx="175">
                  <c:v>27.5</c:v>
                </c:pt>
                <c:pt idx="176">
                  <c:v>27.7</c:v>
                </c:pt>
                <c:pt idx="177">
                  <c:v>27.6</c:v>
                </c:pt>
                <c:pt idx="178">
                  <c:v>28.1</c:v>
                </c:pt>
                <c:pt idx="179">
                  <c:v>27.1</c:v>
                </c:pt>
                <c:pt idx="180">
                  <c:v>27.4</c:v>
                </c:pt>
                <c:pt idx="181">
                  <c:v>27.9</c:v>
                </c:pt>
                <c:pt idx="182">
                  <c:v>27.8</c:v>
                </c:pt>
                <c:pt idx="183">
                  <c:v>28.0</c:v>
                </c:pt>
                <c:pt idx="184">
                  <c:v>27.9</c:v>
                </c:pt>
                <c:pt idx="185">
                  <c:v>27.8</c:v>
                </c:pt>
                <c:pt idx="186">
                  <c:v>28.8</c:v>
                </c:pt>
                <c:pt idx="187">
                  <c:v>28.5</c:v>
                </c:pt>
                <c:pt idx="188">
                  <c:v>28.6</c:v>
                </c:pt>
                <c:pt idx="189">
                  <c:v>27.8</c:v>
                </c:pt>
                <c:pt idx="190">
                  <c:v>27.2</c:v>
                </c:pt>
                <c:pt idx="191">
                  <c:v>27.1</c:v>
                </c:pt>
                <c:pt idx="192">
                  <c:v>28.0</c:v>
                </c:pt>
                <c:pt idx="193">
                  <c:v>29.2</c:v>
                </c:pt>
                <c:pt idx="194">
                  <c:v>27.5</c:v>
                </c:pt>
                <c:pt idx="195">
                  <c:v>29.2</c:v>
                </c:pt>
                <c:pt idx="196">
                  <c:v>27.3</c:v>
                </c:pt>
                <c:pt idx="197">
                  <c:v>28.8</c:v>
                </c:pt>
                <c:pt idx="198">
                  <c:v>27.6</c:v>
                </c:pt>
                <c:pt idx="199">
                  <c:v>28.1</c:v>
                </c:pt>
                <c:pt idx="200">
                  <c:v>27.7</c:v>
                </c:pt>
                <c:pt idx="201">
                  <c:v>27.3</c:v>
                </c:pt>
                <c:pt idx="202">
                  <c:v>28.2</c:v>
                </c:pt>
                <c:pt idx="203">
                  <c:v>27.8</c:v>
                </c:pt>
                <c:pt idx="204">
                  <c:v>28.8</c:v>
                </c:pt>
                <c:pt idx="205">
                  <c:v>28.3</c:v>
                </c:pt>
                <c:pt idx="206">
                  <c:v>27.6</c:v>
                </c:pt>
                <c:pt idx="207">
                  <c:v>27.0</c:v>
                </c:pt>
                <c:pt idx="208">
                  <c:v>27.6</c:v>
                </c:pt>
                <c:pt idx="209">
                  <c:v>28.2</c:v>
                </c:pt>
                <c:pt idx="210">
                  <c:v>27.3</c:v>
                </c:pt>
                <c:pt idx="211">
                  <c:v>27.2</c:v>
                </c:pt>
                <c:pt idx="212">
                  <c:v>27.2</c:v>
                </c:pt>
                <c:pt idx="213">
                  <c:v>27.3</c:v>
                </c:pt>
                <c:pt idx="214">
                  <c:v>27.5</c:v>
                </c:pt>
                <c:pt idx="215">
                  <c:v>27.5</c:v>
                </c:pt>
                <c:pt idx="216">
                  <c:v>28.1</c:v>
                </c:pt>
                <c:pt idx="217">
                  <c:v>27.3</c:v>
                </c:pt>
                <c:pt idx="218">
                  <c:v>26.5</c:v>
                </c:pt>
                <c:pt idx="219">
                  <c:v>27.7</c:v>
                </c:pt>
                <c:pt idx="220">
                  <c:v>27.5</c:v>
                </c:pt>
                <c:pt idx="221">
                  <c:v>27.4</c:v>
                </c:pt>
                <c:pt idx="222">
                  <c:v>26.6</c:v>
                </c:pt>
                <c:pt idx="223">
                  <c:v>27.3</c:v>
                </c:pt>
                <c:pt idx="224">
                  <c:v>26.9</c:v>
                </c:pt>
                <c:pt idx="225">
                  <c:v>26.8</c:v>
                </c:pt>
                <c:pt idx="226">
                  <c:v>27.7</c:v>
                </c:pt>
                <c:pt idx="227">
                  <c:v>27.2</c:v>
                </c:pt>
                <c:pt idx="228">
                  <c:v>27.0</c:v>
                </c:pt>
                <c:pt idx="229">
                  <c:v>27.2</c:v>
                </c:pt>
                <c:pt idx="230">
                  <c:v>27.9</c:v>
                </c:pt>
                <c:pt idx="231">
                  <c:v>27.5</c:v>
                </c:pt>
                <c:pt idx="232">
                  <c:v>27.2</c:v>
                </c:pt>
                <c:pt idx="233">
                  <c:v>26.9</c:v>
                </c:pt>
                <c:pt idx="234">
                  <c:v>26.7</c:v>
                </c:pt>
                <c:pt idx="235">
                  <c:v>27.2</c:v>
                </c:pt>
                <c:pt idx="236">
                  <c:v>27.8</c:v>
                </c:pt>
                <c:pt idx="237">
                  <c:v>27.4</c:v>
                </c:pt>
                <c:pt idx="238">
                  <c:v>27.1</c:v>
                </c:pt>
                <c:pt idx="239">
                  <c:v>26.9</c:v>
                </c:pt>
                <c:pt idx="240">
                  <c:v>26.4</c:v>
                </c:pt>
                <c:pt idx="241">
                  <c:v>27.7</c:v>
                </c:pt>
                <c:pt idx="242">
                  <c:v>27.0</c:v>
                </c:pt>
                <c:pt idx="243">
                  <c:v>25.8</c:v>
                </c:pt>
                <c:pt idx="244">
                  <c:v>27.3</c:v>
                </c:pt>
                <c:pt idx="245">
                  <c:v>27.1</c:v>
                </c:pt>
                <c:pt idx="246">
                  <c:v>27.5</c:v>
                </c:pt>
                <c:pt idx="247">
                  <c:v>27.0</c:v>
                </c:pt>
                <c:pt idx="248">
                  <c:v>27.2</c:v>
                </c:pt>
                <c:pt idx="249">
                  <c:v>27.4</c:v>
                </c:pt>
                <c:pt idx="250">
                  <c:v>27.0</c:v>
                </c:pt>
                <c:pt idx="251">
                  <c:v>27.2</c:v>
                </c:pt>
                <c:pt idx="252">
                  <c:v>27.9</c:v>
                </c:pt>
                <c:pt idx="253">
                  <c:v>27.2</c:v>
                </c:pt>
                <c:pt idx="254">
                  <c:v>26.4</c:v>
                </c:pt>
                <c:pt idx="255">
                  <c:v>27.1</c:v>
                </c:pt>
                <c:pt idx="256">
                  <c:v>27.0</c:v>
                </c:pt>
                <c:pt idx="257">
                  <c:v>26.9</c:v>
                </c:pt>
                <c:pt idx="258">
                  <c:v>26.2</c:v>
                </c:pt>
                <c:pt idx="259">
                  <c:v>26.9</c:v>
                </c:pt>
                <c:pt idx="260">
                  <c:v>27.5</c:v>
                </c:pt>
                <c:pt idx="261">
                  <c:v>26.4</c:v>
                </c:pt>
                <c:pt idx="262">
                  <c:v>26.9</c:v>
                </c:pt>
                <c:pt idx="263">
                  <c:v>26.9</c:v>
                </c:pt>
                <c:pt idx="264">
                  <c:v>27.1</c:v>
                </c:pt>
                <c:pt idx="265">
                  <c:v>27.1</c:v>
                </c:pt>
                <c:pt idx="266">
                  <c:v>26.0</c:v>
                </c:pt>
                <c:pt idx="267">
                  <c:v>27.2</c:v>
                </c:pt>
                <c:pt idx="268">
                  <c:v>26.5</c:v>
                </c:pt>
                <c:pt idx="269">
                  <c:v>27.0</c:v>
                </c:pt>
                <c:pt idx="270">
                  <c:v>26.4</c:v>
                </c:pt>
                <c:pt idx="271">
                  <c:v>26.0</c:v>
                </c:pt>
                <c:pt idx="272">
                  <c:v>26.3</c:v>
                </c:pt>
                <c:pt idx="273">
                  <c:v>26.7</c:v>
                </c:pt>
                <c:pt idx="274">
                  <c:v>26.2</c:v>
                </c:pt>
                <c:pt idx="275">
                  <c:v>27.8</c:v>
                </c:pt>
                <c:pt idx="276">
                  <c:v>26.5</c:v>
                </c:pt>
                <c:pt idx="277">
                  <c:v>26.5</c:v>
                </c:pt>
                <c:pt idx="278">
                  <c:v>27.1</c:v>
                </c:pt>
                <c:pt idx="279">
                  <c:v>27.0</c:v>
                </c:pt>
                <c:pt idx="280">
                  <c:v>26.5</c:v>
                </c:pt>
                <c:pt idx="281">
                  <c:v>26.3</c:v>
                </c:pt>
                <c:pt idx="282">
                  <c:v>27.5</c:v>
                </c:pt>
                <c:pt idx="283">
                  <c:v>26.1</c:v>
                </c:pt>
                <c:pt idx="284">
                  <c:v>26.3</c:v>
                </c:pt>
                <c:pt idx="285">
                  <c:v>26.5</c:v>
                </c:pt>
                <c:pt idx="286">
                  <c:v>26.7</c:v>
                </c:pt>
                <c:pt idx="287">
                  <c:v>26.1</c:v>
                </c:pt>
                <c:pt idx="288">
                  <c:v>26.5</c:v>
                </c:pt>
                <c:pt idx="289">
                  <c:v>26.2</c:v>
                </c:pt>
                <c:pt idx="290">
                  <c:v>26.1</c:v>
                </c:pt>
                <c:pt idx="291">
                  <c:v>25.9</c:v>
                </c:pt>
                <c:pt idx="292">
                  <c:v>26.7</c:v>
                </c:pt>
                <c:pt idx="293">
                  <c:v>26.4</c:v>
                </c:pt>
                <c:pt idx="294">
                  <c:v>26.0</c:v>
                </c:pt>
                <c:pt idx="295">
                  <c:v>26.0</c:v>
                </c:pt>
                <c:pt idx="296">
                  <c:v>26.0</c:v>
                </c:pt>
                <c:pt idx="297">
                  <c:v>26.7</c:v>
                </c:pt>
                <c:pt idx="298">
                  <c:v>27.1</c:v>
                </c:pt>
                <c:pt idx="299">
                  <c:v>26.8</c:v>
                </c:pt>
                <c:pt idx="300">
                  <c:v>26.3</c:v>
                </c:pt>
                <c:pt idx="301">
                  <c:v>25.9</c:v>
                </c:pt>
                <c:pt idx="302">
                  <c:v>26.3</c:v>
                </c:pt>
                <c:pt idx="303">
                  <c:v>26.8</c:v>
                </c:pt>
                <c:pt idx="304">
                  <c:v>26.2</c:v>
                </c:pt>
                <c:pt idx="305">
                  <c:v>26.2</c:v>
                </c:pt>
                <c:pt idx="306">
                  <c:v>26.0</c:v>
                </c:pt>
                <c:pt idx="307">
                  <c:v>25.7</c:v>
                </c:pt>
                <c:pt idx="308">
                  <c:v>26.6</c:v>
                </c:pt>
                <c:pt idx="309">
                  <c:v>26.3</c:v>
                </c:pt>
                <c:pt idx="310">
                  <c:v>27.2</c:v>
                </c:pt>
                <c:pt idx="311">
                  <c:v>25.9</c:v>
                </c:pt>
                <c:pt idx="312">
                  <c:v>25.8</c:v>
                </c:pt>
                <c:pt idx="313">
                  <c:v>26.7</c:v>
                </c:pt>
                <c:pt idx="314">
                  <c:v>26.6</c:v>
                </c:pt>
                <c:pt idx="315">
                  <c:v>26.5</c:v>
                </c:pt>
                <c:pt idx="316">
                  <c:v>26.3</c:v>
                </c:pt>
                <c:pt idx="317">
                  <c:v>26.1</c:v>
                </c:pt>
                <c:pt idx="318">
                  <c:v>26.1</c:v>
                </c:pt>
                <c:pt idx="319">
                  <c:v>26.1</c:v>
                </c:pt>
                <c:pt idx="320">
                  <c:v>25.1</c:v>
                </c:pt>
                <c:pt idx="321">
                  <c:v>25.9</c:v>
                </c:pt>
                <c:pt idx="322">
                  <c:v>26.0</c:v>
                </c:pt>
                <c:pt idx="323">
                  <c:v>26.1</c:v>
                </c:pt>
                <c:pt idx="324">
                  <c:v>26.3</c:v>
                </c:pt>
                <c:pt idx="325">
                  <c:v>25.5</c:v>
                </c:pt>
                <c:pt idx="326">
                  <c:v>26.7</c:v>
                </c:pt>
                <c:pt idx="327">
                  <c:v>26.0</c:v>
                </c:pt>
                <c:pt idx="328">
                  <c:v>25.8</c:v>
                </c:pt>
                <c:pt idx="329">
                  <c:v>26.2</c:v>
                </c:pt>
                <c:pt idx="330">
                  <c:v>26.1</c:v>
                </c:pt>
                <c:pt idx="331">
                  <c:v>25.8</c:v>
                </c:pt>
                <c:pt idx="332">
                  <c:v>26.4</c:v>
                </c:pt>
                <c:pt idx="333">
                  <c:v>26.2</c:v>
                </c:pt>
                <c:pt idx="334">
                  <c:v>26.8</c:v>
                </c:pt>
                <c:pt idx="335">
                  <c:v>26.8</c:v>
                </c:pt>
                <c:pt idx="336">
                  <c:v>26.1</c:v>
                </c:pt>
                <c:pt idx="337">
                  <c:v>26.3</c:v>
                </c:pt>
                <c:pt idx="338">
                  <c:v>25.4</c:v>
                </c:pt>
                <c:pt idx="339">
                  <c:v>26.5</c:v>
                </c:pt>
                <c:pt idx="340">
                  <c:v>26.4</c:v>
                </c:pt>
                <c:pt idx="341">
                  <c:v>25.4</c:v>
                </c:pt>
                <c:pt idx="342">
                  <c:v>26.1</c:v>
                </c:pt>
                <c:pt idx="343">
                  <c:v>25.9</c:v>
                </c:pt>
                <c:pt idx="344">
                  <c:v>25.9</c:v>
                </c:pt>
                <c:pt idx="345">
                  <c:v>26.3</c:v>
                </c:pt>
                <c:pt idx="346">
                  <c:v>26.2</c:v>
                </c:pt>
                <c:pt idx="347">
                  <c:v>25.5</c:v>
                </c:pt>
                <c:pt idx="348">
                  <c:v>25.2</c:v>
                </c:pt>
                <c:pt idx="349">
                  <c:v>26.1</c:v>
                </c:pt>
                <c:pt idx="350">
                  <c:v>26.2</c:v>
                </c:pt>
                <c:pt idx="351">
                  <c:v>26.6</c:v>
                </c:pt>
                <c:pt idx="352">
                  <c:v>26.0</c:v>
                </c:pt>
                <c:pt idx="353">
                  <c:v>25.0</c:v>
                </c:pt>
                <c:pt idx="354">
                  <c:v>26.3</c:v>
                </c:pt>
                <c:pt idx="355">
                  <c:v>26.9</c:v>
                </c:pt>
                <c:pt idx="356">
                  <c:v>26.2</c:v>
                </c:pt>
                <c:pt idx="357">
                  <c:v>26.1</c:v>
                </c:pt>
                <c:pt idx="358">
                  <c:v>27.2</c:v>
                </c:pt>
                <c:pt idx="359">
                  <c:v>26.1</c:v>
                </c:pt>
                <c:pt idx="360">
                  <c:v>26.2</c:v>
                </c:pt>
                <c:pt idx="361">
                  <c:v>25.5</c:v>
                </c:pt>
                <c:pt idx="362">
                  <c:v>26.4</c:v>
                </c:pt>
                <c:pt idx="363">
                  <c:v>25.3</c:v>
                </c:pt>
                <c:pt idx="364">
                  <c:v>26.0</c:v>
                </c:pt>
                <c:pt idx="365">
                  <c:v>25.1</c:v>
                </c:pt>
                <c:pt idx="366">
                  <c:v>25.2</c:v>
                </c:pt>
                <c:pt idx="367">
                  <c:v>26.1</c:v>
                </c:pt>
                <c:pt idx="368">
                  <c:v>25.7</c:v>
                </c:pt>
                <c:pt idx="369">
                  <c:v>25.4</c:v>
                </c:pt>
                <c:pt idx="370">
                  <c:v>25.6</c:v>
                </c:pt>
                <c:pt idx="371">
                  <c:v>26.8</c:v>
                </c:pt>
                <c:pt idx="372">
                  <c:v>26.1</c:v>
                </c:pt>
                <c:pt idx="373">
                  <c:v>25.9</c:v>
                </c:pt>
                <c:pt idx="374">
                  <c:v>25.8</c:v>
                </c:pt>
                <c:pt idx="375">
                  <c:v>25.7</c:v>
                </c:pt>
                <c:pt idx="376">
                  <c:v>25.8</c:v>
                </c:pt>
                <c:pt idx="377">
                  <c:v>26.5</c:v>
                </c:pt>
                <c:pt idx="378">
                  <c:v>25.7</c:v>
                </c:pt>
                <c:pt idx="379">
                  <c:v>26.7</c:v>
                </c:pt>
                <c:pt idx="380">
                  <c:v>26.1</c:v>
                </c:pt>
                <c:pt idx="381">
                  <c:v>25.9</c:v>
                </c:pt>
                <c:pt idx="382">
                  <c:v>26.3</c:v>
                </c:pt>
                <c:pt idx="383">
                  <c:v>25.5</c:v>
                </c:pt>
                <c:pt idx="384">
                  <c:v>26.1</c:v>
                </c:pt>
                <c:pt idx="385">
                  <c:v>25.5</c:v>
                </c:pt>
                <c:pt idx="386">
                  <c:v>26.1</c:v>
                </c:pt>
                <c:pt idx="387">
                  <c:v>25.5</c:v>
                </c:pt>
                <c:pt idx="388">
                  <c:v>26.2</c:v>
                </c:pt>
                <c:pt idx="389">
                  <c:v>25.3</c:v>
                </c:pt>
                <c:pt idx="390">
                  <c:v>26.0</c:v>
                </c:pt>
                <c:pt idx="391">
                  <c:v>26.3</c:v>
                </c:pt>
                <c:pt idx="392">
                  <c:v>26.1</c:v>
                </c:pt>
                <c:pt idx="393">
                  <c:v>26.3</c:v>
                </c:pt>
                <c:pt idx="394">
                  <c:v>25.7</c:v>
                </c:pt>
                <c:pt idx="395">
                  <c:v>25.8</c:v>
                </c:pt>
                <c:pt idx="396">
                  <c:v>25.5</c:v>
                </c:pt>
                <c:pt idx="397">
                  <c:v>26.2</c:v>
                </c:pt>
                <c:pt idx="398">
                  <c:v>25.2</c:v>
                </c:pt>
                <c:pt idx="399">
                  <c:v>26.0</c:v>
                </c:pt>
                <c:pt idx="400">
                  <c:v>25.6</c:v>
                </c:pt>
                <c:pt idx="401">
                  <c:v>24.7</c:v>
                </c:pt>
                <c:pt idx="402">
                  <c:v>25.8</c:v>
                </c:pt>
                <c:pt idx="403">
                  <c:v>25.5</c:v>
                </c:pt>
                <c:pt idx="404">
                  <c:v>25.9</c:v>
                </c:pt>
                <c:pt idx="405">
                  <c:v>25.1</c:v>
                </c:pt>
                <c:pt idx="406">
                  <c:v>26.1</c:v>
                </c:pt>
                <c:pt idx="407">
                  <c:v>26.9</c:v>
                </c:pt>
                <c:pt idx="408">
                  <c:v>26.2</c:v>
                </c:pt>
                <c:pt idx="409">
                  <c:v>25.5</c:v>
                </c:pt>
                <c:pt idx="410">
                  <c:v>26.0</c:v>
                </c:pt>
                <c:pt idx="411">
                  <c:v>25.2</c:v>
                </c:pt>
                <c:pt idx="412">
                  <c:v>25.7</c:v>
                </c:pt>
                <c:pt idx="413">
                  <c:v>25.9</c:v>
                </c:pt>
                <c:pt idx="414">
                  <c:v>26.0</c:v>
                </c:pt>
                <c:pt idx="415">
                  <c:v>26.2</c:v>
                </c:pt>
                <c:pt idx="416">
                  <c:v>25.5</c:v>
                </c:pt>
                <c:pt idx="417">
                  <c:v>25.7</c:v>
                </c:pt>
                <c:pt idx="418">
                  <c:v>25.3</c:v>
                </c:pt>
                <c:pt idx="419">
                  <c:v>25.6</c:v>
                </c:pt>
                <c:pt idx="420">
                  <c:v>25.5</c:v>
                </c:pt>
                <c:pt idx="421">
                  <c:v>25.3</c:v>
                </c:pt>
                <c:pt idx="422">
                  <c:v>25.5</c:v>
                </c:pt>
                <c:pt idx="423">
                  <c:v>25.1</c:v>
                </c:pt>
                <c:pt idx="424">
                  <c:v>25.8</c:v>
                </c:pt>
                <c:pt idx="425">
                  <c:v>25.4</c:v>
                </c:pt>
                <c:pt idx="426">
                  <c:v>25.7</c:v>
                </c:pt>
                <c:pt idx="427">
                  <c:v>25.4</c:v>
                </c:pt>
                <c:pt idx="428">
                  <c:v>24.9</c:v>
                </c:pt>
                <c:pt idx="429">
                  <c:v>25.5</c:v>
                </c:pt>
                <c:pt idx="430">
                  <c:v>26.2</c:v>
                </c:pt>
                <c:pt idx="431">
                  <c:v>25.5</c:v>
                </c:pt>
                <c:pt idx="432">
                  <c:v>26.0</c:v>
                </c:pt>
                <c:pt idx="433">
                  <c:v>25.5</c:v>
                </c:pt>
                <c:pt idx="434">
                  <c:v>25.1</c:v>
                </c:pt>
                <c:pt idx="435">
                  <c:v>25.5</c:v>
                </c:pt>
                <c:pt idx="436">
                  <c:v>25.2</c:v>
                </c:pt>
                <c:pt idx="437">
                  <c:v>25.3</c:v>
                </c:pt>
                <c:pt idx="438">
                  <c:v>25.6</c:v>
                </c:pt>
                <c:pt idx="439">
                  <c:v>25.5</c:v>
                </c:pt>
                <c:pt idx="440">
                  <c:v>24.6</c:v>
                </c:pt>
                <c:pt idx="441">
                  <c:v>24.6</c:v>
                </c:pt>
                <c:pt idx="442">
                  <c:v>25.1</c:v>
                </c:pt>
                <c:pt idx="443">
                  <c:v>25.5</c:v>
                </c:pt>
                <c:pt idx="444">
                  <c:v>25.6</c:v>
                </c:pt>
                <c:pt idx="445">
                  <c:v>24.7</c:v>
                </c:pt>
                <c:pt idx="446">
                  <c:v>24.1</c:v>
                </c:pt>
                <c:pt idx="447">
                  <c:v>24.9</c:v>
                </c:pt>
                <c:pt idx="448">
                  <c:v>25.3</c:v>
                </c:pt>
                <c:pt idx="449">
                  <c:v>25.4</c:v>
                </c:pt>
                <c:pt idx="450">
                  <c:v>25.0</c:v>
                </c:pt>
                <c:pt idx="451">
                  <c:v>24.9</c:v>
                </c:pt>
                <c:pt idx="452">
                  <c:v>24.6</c:v>
                </c:pt>
                <c:pt idx="453">
                  <c:v>25.0</c:v>
                </c:pt>
                <c:pt idx="454">
                  <c:v>24.8</c:v>
                </c:pt>
                <c:pt idx="455">
                  <c:v>25.6</c:v>
                </c:pt>
                <c:pt idx="456">
                  <c:v>25.3</c:v>
                </c:pt>
                <c:pt idx="457">
                  <c:v>25.5</c:v>
                </c:pt>
                <c:pt idx="458">
                  <c:v>25.2</c:v>
                </c:pt>
                <c:pt idx="459">
                  <c:v>25.3</c:v>
                </c:pt>
                <c:pt idx="460">
                  <c:v>25.7</c:v>
                </c:pt>
                <c:pt idx="461">
                  <c:v>25.7</c:v>
                </c:pt>
                <c:pt idx="462">
                  <c:v>26.1</c:v>
                </c:pt>
                <c:pt idx="463">
                  <c:v>25.4</c:v>
                </c:pt>
                <c:pt idx="464">
                  <c:v>24.9</c:v>
                </c:pt>
                <c:pt idx="465">
                  <c:v>25.5</c:v>
                </c:pt>
                <c:pt idx="466">
                  <c:v>25.3</c:v>
                </c:pt>
                <c:pt idx="467">
                  <c:v>25.5</c:v>
                </c:pt>
                <c:pt idx="468">
                  <c:v>25.8</c:v>
                </c:pt>
                <c:pt idx="469">
                  <c:v>24.9</c:v>
                </c:pt>
                <c:pt idx="470">
                  <c:v>26.1</c:v>
                </c:pt>
                <c:pt idx="471">
                  <c:v>25.1</c:v>
                </c:pt>
                <c:pt idx="472">
                  <c:v>25.4</c:v>
                </c:pt>
                <c:pt idx="473">
                  <c:v>25.0</c:v>
                </c:pt>
                <c:pt idx="474">
                  <c:v>24.8</c:v>
                </c:pt>
                <c:pt idx="475">
                  <c:v>24.6</c:v>
                </c:pt>
                <c:pt idx="476">
                  <c:v>25.1</c:v>
                </c:pt>
                <c:pt idx="477">
                  <c:v>25.6</c:v>
                </c:pt>
                <c:pt idx="478">
                  <c:v>24.7</c:v>
                </c:pt>
                <c:pt idx="479">
                  <c:v>24.5</c:v>
                </c:pt>
                <c:pt idx="480">
                  <c:v>24.3</c:v>
                </c:pt>
                <c:pt idx="481">
                  <c:v>24.9</c:v>
                </c:pt>
                <c:pt idx="482">
                  <c:v>26.1</c:v>
                </c:pt>
                <c:pt idx="483">
                  <c:v>25.0</c:v>
                </c:pt>
                <c:pt idx="484">
                  <c:v>25.2</c:v>
                </c:pt>
                <c:pt idx="485">
                  <c:v>25.0</c:v>
                </c:pt>
                <c:pt idx="486">
                  <c:v>25.6</c:v>
                </c:pt>
                <c:pt idx="487">
                  <c:v>25.3</c:v>
                </c:pt>
                <c:pt idx="488">
                  <c:v>25.1</c:v>
                </c:pt>
                <c:pt idx="489">
                  <c:v>24.6</c:v>
                </c:pt>
                <c:pt idx="490">
                  <c:v>25.3</c:v>
                </c:pt>
                <c:pt idx="491">
                  <c:v>25.0</c:v>
                </c:pt>
                <c:pt idx="492">
                  <c:v>25.5</c:v>
                </c:pt>
                <c:pt idx="493">
                  <c:v>25.5</c:v>
                </c:pt>
                <c:pt idx="494">
                  <c:v>25.0</c:v>
                </c:pt>
                <c:pt idx="495">
                  <c:v>25.0</c:v>
                </c:pt>
                <c:pt idx="496">
                  <c:v>24.6</c:v>
                </c:pt>
                <c:pt idx="497">
                  <c:v>25.3</c:v>
                </c:pt>
                <c:pt idx="498">
                  <c:v>24.7</c:v>
                </c:pt>
                <c:pt idx="499">
                  <c:v>24.9</c:v>
                </c:pt>
                <c:pt idx="500">
                  <c:v>24.6</c:v>
                </c:pt>
                <c:pt idx="501">
                  <c:v>25.5</c:v>
                </c:pt>
                <c:pt idx="502">
                  <c:v>25.4</c:v>
                </c:pt>
                <c:pt idx="503">
                  <c:v>25.4</c:v>
                </c:pt>
                <c:pt idx="504">
                  <c:v>25.3</c:v>
                </c:pt>
                <c:pt idx="505">
                  <c:v>25.1</c:v>
                </c:pt>
                <c:pt idx="506">
                  <c:v>24.9</c:v>
                </c:pt>
                <c:pt idx="507">
                  <c:v>24.4</c:v>
                </c:pt>
                <c:pt idx="508">
                  <c:v>24.4</c:v>
                </c:pt>
                <c:pt idx="509">
                  <c:v>25.7</c:v>
                </c:pt>
                <c:pt idx="510">
                  <c:v>25.2</c:v>
                </c:pt>
                <c:pt idx="511">
                  <c:v>25.2</c:v>
                </c:pt>
                <c:pt idx="512">
                  <c:v>25.0</c:v>
                </c:pt>
                <c:pt idx="513">
                  <c:v>24.7</c:v>
                </c:pt>
                <c:pt idx="514">
                  <c:v>25.1</c:v>
                </c:pt>
                <c:pt idx="515">
                  <c:v>25.1</c:v>
                </c:pt>
                <c:pt idx="516">
                  <c:v>24.9</c:v>
                </c:pt>
                <c:pt idx="517">
                  <c:v>24.5</c:v>
                </c:pt>
                <c:pt idx="518">
                  <c:v>24.2</c:v>
                </c:pt>
                <c:pt idx="519">
                  <c:v>25.3</c:v>
                </c:pt>
                <c:pt idx="520">
                  <c:v>24.7</c:v>
                </c:pt>
                <c:pt idx="521">
                  <c:v>24.8</c:v>
                </c:pt>
                <c:pt idx="522">
                  <c:v>25.2</c:v>
                </c:pt>
                <c:pt idx="523">
                  <c:v>24.8</c:v>
                </c:pt>
                <c:pt idx="524">
                  <c:v>24.9</c:v>
                </c:pt>
                <c:pt idx="525">
                  <c:v>24.3</c:v>
                </c:pt>
                <c:pt idx="526">
                  <c:v>25.2</c:v>
                </c:pt>
                <c:pt idx="527">
                  <c:v>24.8</c:v>
                </c:pt>
                <c:pt idx="528">
                  <c:v>25.7</c:v>
                </c:pt>
                <c:pt idx="529">
                  <c:v>25.0</c:v>
                </c:pt>
                <c:pt idx="530">
                  <c:v>24.2</c:v>
                </c:pt>
                <c:pt idx="531">
                  <c:v>24.4</c:v>
                </c:pt>
                <c:pt idx="532">
                  <c:v>24.8</c:v>
                </c:pt>
                <c:pt idx="533">
                  <c:v>25.1</c:v>
                </c:pt>
                <c:pt idx="534">
                  <c:v>25.0</c:v>
                </c:pt>
                <c:pt idx="535">
                  <c:v>24.6</c:v>
                </c:pt>
                <c:pt idx="536">
                  <c:v>24.6</c:v>
                </c:pt>
                <c:pt idx="537">
                  <c:v>25.2</c:v>
                </c:pt>
                <c:pt idx="538">
                  <c:v>24.1</c:v>
                </c:pt>
                <c:pt idx="539">
                  <c:v>24.2</c:v>
                </c:pt>
                <c:pt idx="540">
                  <c:v>24.4</c:v>
                </c:pt>
                <c:pt idx="541">
                  <c:v>24.6</c:v>
                </c:pt>
                <c:pt idx="542">
                  <c:v>24.3</c:v>
                </c:pt>
                <c:pt idx="543">
                  <c:v>25.2</c:v>
                </c:pt>
                <c:pt idx="544">
                  <c:v>24.1</c:v>
                </c:pt>
                <c:pt idx="545">
                  <c:v>24.4</c:v>
                </c:pt>
                <c:pt idx="546">
                  <c:v>24.7</c:v>
                </c:pt>
                <c:pt idx="547">
                  <c:v>24.9</c:v>
                </c:pt>
                <c:pt idx="548">
                  <c:v>24.9</c:v>
                </c:pt>
                <c:pt idx="549">
                  <c:v>24.2</c:v>
                </c:pt>
                <c:pt idx="550">
                  <c:v>24.1</c:v>
                </c:pt>
                <c:pt idx="551">
                  <c:v>24.9</c:v>
                </c:pt>
                <c:pt idx="552">
                  <c:v>24.7</c:v>
                </c:pt>
                <c:pt idx="553">
                  <c:v>23.9</c:v>
                </c:pt>
                <c:pt idx="554">
                  <c:v>24.3</c:v>
                </c:pt>
                <c:pt idx="555">
                  <c:v>24.5</c:v>
                </c:pt>
                <c:pt idx="556">
                  <c:v>23.8</c:v>
                </c:pt>
                <c:pt idx="557">
                  <c:v>25.0</c:v>
                </c:pt>
                <c:pt idx="558">
                  <c:v>24.9</c:v>
                </c:pt>
                <c:pt idx="559">
                  <c:v>25.1</c:v>
                </c:pt>
                <c:pt idx="560">
                  <c:v>24.7</c:v>
                </c:pt>
                <c:pt idx="561">
                  <c:v>24.9</c:v>
                </c:pt>
                <c:pt idx="562">
                  <c:v>25.2</c:v>
                </c:pt>
                <c:pt idx="563">
                  <c:v>24.2</c:v>
                </c:pt>
                <c:pt idx="564">
                  <c:v>24.8</c:v>
                </c:pt>
                <c:pt idx="565">
                  <c:v>24.9</c:v>
                </c:pt>
                <c:pt idx="566">
                  <c:v>23.9</c:v>
                </c:pt>
                <c:pt idx="567">
                  <c:v>24.7</c:v>
                </c:pt>
                <c:pt idx="568">
                  <c:v>24.2</c:v>
                </c:pt>
                <c:pt idx="569">
                  <c:v>25.2</c:v>
                </c:pt>
                <c:pt idx="570">
                  <c:v>24.2</c:v>
                </c:pt>
                <c:pt idx="571">
                  <c:v>25.0</c:v>
                </c:pt>
                <c:pt idx="572">
                  <c:v>23.9</c:v>
                </c:pt>
                <c:pt idx="573">
                  <c:v>23.9</c:v>
                </c:pt>
                <c:pt idx="574">
                  <c:v>24.6</c:v>
                </c:pt>
                <c:pt idx="575">
                  <c:v>24.6</c:v>
                </c:pt>
                <c:pt idx="576">
                  <c:v>24.7</c:v>
                </c:pt>
                <c:pt idx="577">
                  <c:v>24.9</c:v>
                </c:pt>
                <c:pt idx="578">
                  <c:v>23.9</c:v>
                </c:pt>
                <c:pt idx="579">
                  <c:v>24.8</c:v>
                </c:pt>
                <c:pt idx="580">
                  <c:v>24.2</c:v>
                </c:pt>
                <c:pt idx="581">
                  <c:v>24.3</c:v>
                </c:pt>
                <c:pt idx="582">
                  <c:v>24.4</c:v>
                </c:pt>
                <c:pt idx="583">
                  <c:v>24.5</c:v>
                </c:pt>
                <c:pt idx="584">
                  <c:v>24.1</c:v>
                </c:pt>
                <c:pt idx="585">
                  <c:v>24.6</c:v>
                </c:pt>
                <c:pt idx="586">
                  <c:v>24.4</c:v>
                </c:pt>
                <c:pt idx="587">
                  <c:v>24.7</c:v>
                </c:pt>
                <c:pt idx="588">
                  <c:v>24.1</c:v>
                </c:pt>
                <c:pt idx="589">
                  <c:v>25.0</c:v>
                </c:pt>
                <c:pt idx="590">
                  <c:v>24.6</c:v>
                </c:pt>
                <c:pt idx="591">
                  <c:v>24.2</c:v>
                </c:pt>
                <c:pt idx="592">
                  <c:v>24.0</c:v>
                </c:pt>
                <c:pt idx="593">
                  <c:v>24.6</c:v>
                </c:pt>
                <c:pt idx="594">
                  <c:v>24.0</c:v>
                </c:pt>
                <c:pt idx="595">
                  <c:v>24.2</c:v>
                </c:pt>
                <c:pt idx="596">
                  <c:v>23.9</c:v>
                </c:pt>
                <c:pt idx="597">
                  <c:v>24.0</c:v>
                </c:pt>
                <c:pt idx="598">
                  <c:v>24.7</c:v>
                </c:pt>
                <c:pt idx="599">
                  <c:v>24.5</c:v>
                </c:pt>
                <c:pt idx="600">
                  <c:v>24.3</c:v>
                </c:pt>
                <c:pt idx="601">
                  <c:v>24.1</c:v>
                </c:pt>
                <c:pt idx="602">
                  <c:v>24.7</c:v>
                </c:pt>
                <c:pt idx="603">
                  <c:v>24.4</c:v>
                </c:pt>
                <c:pt idx="604">
                  <c:v>24.8</c:v>
                </c:pt>
                <c:pt idx="605">
                  <c:v>24.8</c:v>
                </c:pt>
                <c:pt idx="606">
                  <c:v>24.0</c:v>
                </c:pt>
                <c:pt idx="607">
                  <c:v>24.8</c:v>
                </c:pt>
                <c:pt idx="608">
                  <c:v>24.3</c:v>
                </c:pt>
                <c:pt idx="609">
                  <c:v>23.9</c:v>
                </c:pt>
                <c:pt idx="610">
                  <c:v>24.7</c:v>
                </c:pt>
                <c:pt idx="611">
                  <c:v>24.0</c:v>
                </c:pt>
                <c:pt idx="612">
                  <c:v>24.4</c:v>
                </c:pt>
                <c:pt idx="613">
                  <c:v>25.0</c:v>
                </c:pt>
                <c:pt idx="614">
                  <c:v>24.5</c:v>
                </c:pt>
                <c:pt idx="615">
                  <c:v>23.9</c:v>
                </c:pt>
                <c:pt idx="616">
                  <c:v>24.7</c:v>
                </c:pt>
                <c:pt idx="617">
                  <c:v>24.1</c:v>
                </c:pt>
                <c:pt idx="618">
                  <c:v>23.9</c:v>
                </c:pt>
                <c:pt idx="619">
                  <c:v>24.7</c:v>
                </c:pt>
                <c:pt idx="620">
                  <c:v>24.5</c:v>
                </c:pt>
                <c:pt idx="621">
                  <c:v>23.9</c:v>
                </c:pt>
                <c:pt idx="622">
                  <c:v>23.5</c:v>
                </c:pt>
                <c:pt idx="623">
                  <c:v>24.1</c:v>
                </c:pt>
                <c:pt idx="624">
                  <c:v>24.2</c:v>
                </c:pt>
                <c:pt idx="625">
                  <c:v>23.9</c:v>
                </c:pt>
                <c:pt idx="626">
                  <c:v>24.2</c:v>
                </c:pt>
                <c:pt idx="627">
                  <c:v>24.8</c:v>
                </c:pt>
                <c:pt idx="628">
                  <c:v>23.6</c:v>
                </c:pt>
                <c:pt idx="629">
                  <c:v>24.4</c:v>
                </c:pt>
                <c:pt idx="630">
                  <c:v>24.5</c:v>
                </c:pt>
                <c:pt idx="631">
                  <c:v>24.7</c:v>
                </c:pt>
                <c:pt idx="632">
                  <c:v>24.0</c:v>
                </c:pt>
                <c:pt idx="633">
                  <c:v>24.5</c:v>
                </c:pt>
                <c:pt idx="634">
                  <c:v>24.6</c:v>
                </c:pt>
                <c:pt idx="635">
                  <c:v>24.0</c:v>
                </c:pt>
                <c:pt idx="636">
                  <c:v>23.5</c:v>
                </c:pt>
                <c:pt idx="637">
                  <c:v>24.5</c:v>
                </c:pt>
                <c:pt idx="638">
                  <c:v>24.4</c:v>
                </c:pt>
                <c:pt idx="639">
                  <c:v>24.1</c:v>
                </c:pt>
                <c:pt idx="640">
                  <c:v>24.1</c:v>
                </c:pt>
                <c:pt idx="641">
                  <c:v>25.0</c:v>
                </c:pt>
                <c:pt idx="642">
                  <c:v>24.5</c:v>
                </c:pt>
                <c:pt idx="643">
                  <c:v>24.8</c:v>
                </c:pt>
                <c:pt idx="644">
                  <c:v>24.6</c:v>
                </c:pt>
                <c:pt idx="645">
                  <c:v>23.9</c:v>
                </c:pt>
                <c:pt idx="646">
                  <c:v>24.4</c:v>
                </c:pt>
                <c:pt idx="647">
                  <c:v>24.3</c:v>
                </c:pt>
                <c:pt idx="648">
                  <c:v>24.7</c:v>
                </c:pt>
                <c:pt idx="649">
                  <c:v>24.2</c:v>
                </c:pt>
                <c:pt idx="650">
                  <c:v>23.9</c:v>
                </c:pt>
                <c:pt idx="651">
                  <c:v>24.1</c:v>
                </c:pt>
                <c:pt idx="652">
                  <c:v>24.6</c:v>
                </c:pt>
                <c:pt idx="653">
                  <c:v>23.5</c:v>
                </c:pt>
                <c:pt idx="654">
                  <c:v>23.6</c:v>
                </c:pt>
                <c:pt idx="655">
                  <c:v>24.3</c:v>
                </c:pt>
                <c:pt idx="656">
                  <c:v>24.0</c:v>
                </c:pt>
                <c:pt idx="657">
                  <c:v>24.3</c:v>
                </c:pt>
                <c:pt idx="658">
                  <c:v>24.9</c:v>
                </c:pt>
                <c:pt idx="659">
                  <c:v>23.3</c:v>
                </c:pt>
                <c:pt idx="660">
                  <c:v>24.1</c:v>
                </c:pt>
                <c:pt idx="661">
                  <c:v>24.6</c:v>
                </c:pt>
                <c:pt idx="662">
                  <c:v>23.9</c:v>
                </c:pt>
                <c:pt idx="663">
                  <c:v>24.5</c:v>
                </c:pt>
                <c:pt idx="664">
                  <c:v>24.1</c:v>
                </c:pt>
                <c:pt idx="665">
                  <c:v>23.8</c:v>
                </c:pt>
                <c:pt idx="666">
                  <c:v>24.3</c:v>
                </c:pt>
                <c:pt idx="667">
                  <c:v>23.8</c:v>
                </c:pt>
                <c:pt idx="668">
                  <c:v>23.4</c:v>
                </c:pt>
                <c:pt idx="669">
                  <c:v>23.9</c:v>
                </c:pt>
                <c:pt idx="670">
                  <c:v>24.0</c:v>
                </c:pt>
                <c:pt idx="671">
                  <c:v>23.8</c:v>
                </c:pt>
                <c:pt idx="672">
                  <c:v>23.8</c:v>
                </c:pt>
                <c:pt idx="673">
                  <c:v>23.8</c:v>
                </c:pt>
                <c:pt idx="674">
                  <c:v>23.6</c:v>
                </c:pt>
                <c:pt idx="675">
                  <c:v>24.4</c:v>
                </c:pt>
                <c:pt idx="676">
                  <c:v>24.0</c:v>
                </c:pt>
                <c:pt idx="677">
                  <c:v>24.5</c:v>
                </c:pt>
                <c:pt idx="678">
                  <c:v>24.0</c:v>
                </c:pt>
                <c:pt idx="679">
                  <c:v>24.5</c:v>
                </c:pt>
                <c:pt idx="680">
                  <c:v>24.6</c:v>
                </c:pt>
                <c:pt idx="681">
                  <c:v>24.2</c:v>
                </c:pt>
                <c:pt idx="682">
                  <c:v>24.6</c:v>
                </c:pt>
                <c:pt idx="683">
                  <c:v>24.0</c:v>
                </c:pt>
                <c:pt idx="684">
                  <c:v>24.1</c:v>
                </c:pt>
                <c:pt idx="685">
                  <c:v>23.8</c:v>
                </c:pt>
                <c:pt idx="686">
                  <c:v>24.0</c:v>
                </c:pt>
                <c:pt idx="687">
                  <c:v>23.9</c:v>
                </c:pt>
                <c:pt idx="688">
                  <c:v>24.3</c:v>
                </c:pt>
                <c:pt idx="689">
                  <c:v>23.9</c:v>
                </c:pt>
                <c:pt idx="690">
                  <c:v>23.8</c:v>
                </c:pt>
                <c:pt idx="691">
                  <c:v>24.0</c:v>
                </c:pt>
                <c:pt idx="692">
                  <c:v>24.9</c:v>
                </c:pt>
                <c:pt idx="693">
                  <c:v>24.0</c:v>
                </c:pt>
                <c:pt idx="694">
                  <c:v>24.0</c:v>
                </c:pt>
                <c:pt idx="695">
                  <c:v>23.9</c:v>
                </c:pt>
                <c:pt idx="696">
                  <c:v>24.2</c:v>
                </c:pt>
                <c:pt idx="697">
                  <c:v>24.2</c:v>
                </c:pt>
                <c:pt idx="698">
                  <c:v>24.2</c:v>
                </c:pt>
                <c:pt idx="699">
                  <c:v>24.6</c:v>
                </c:pt>
                <c:pt idx="700">
                  <c:v>24.3</c:v>
                </c:pt>
                <c:pt idx="701">
                  <c:v>23.9</c:v>
                </c:pt>
                <c:pt idx="702">
                  <c:v>23.3</c:v>
                </c:pt>
                <c:pt idx="703">
                  <c:v>24.0</c:v>
                </c:pt>
                <c:pt idx="704">
                  <c:v>23.7</c:v>
                </c:pt>
                <c:pt idx="705">
                  <c:v>23.6</c:v>
                </c:pt>
                <c:pt idx="706">
                  <c:v>23.4</c:v>
                </c:pt>
                <c:pt idx="707">
                  <c:v>23.7</c:v>
                </c:pt>
                <c:pt idx="708">
                  <c:v>23.7</c:v>
                </c:pt>
                <c:pt idx="709">
                  <c:v>24.0</c:v>
                </c:pt>
                <c:pt idx="710">
                  <c:v>24.1</c:v>
                </c:pt>
                <c:pt idx="711">
                  <c:v>24.5</c:v>
                </c:pt>
                <c:pt idx="712">
                  <c:v>24.1</c:v>
                </c:pt>
                <c:pt idx="713">
                  <c:v>23.6</c:v>
                </c:pt>
                <c:pt idx="714">
                  <c:v>23.7</c:v>
                </c:pt>
                <c:pt idx="715">
                  <c:v>23.5</c:v>
                </c:pt>
                <c:pt idx="716">
                  <c:v>23.6</c:v>
                </c:pt>
                <c:pt idx="717">
                  <c:v>23.4</c:v>
                </c:pt>
                <c:pt idx="718">
                  <c:v>23.8</c:v>
                </c:pt>
                <c:pt idx="719">
                  <c:v>23.8</c:v>
                </c:pt>
                <c:pt idx="720">
                  <c:v>24.0</c:v>
                </c:pt>
                <c:pt idx="721">
                  <c:v>23.9</c:v>
                </c:pt>
                <c:pt idx="722">
                  <c:v>23.8</c:v>
                </c:pt>
                <c:pt idx="723">
                  <c:v>23.9</c:v>
                </c:pt>
                <c:pt idx="724">
                  <c:v>24.2</c:v>
                </c:pt>
                <c:pt idx="725">
                  <c:v>23.7</c:v>
                </c:pt>
                <c:pt idx="726">
                  <c:v>24.4</c:v>
                </c:pt>
                <c:pt idx="727">
                  <c:v>24.5</c:v>
                </c:pt>
                <c:pt idx="728">
                  <c:v>24.0</c:v>
                </c:pt>
                <c:pt idx="729">
                  <c:v>23.8</c:v>
                </c:pt>
                <c:pt idx="730">
                  <c:v>24.6</c:v>
                </c:pt>
                <c:pt idx="731">
                  <c:v>23.5</c:v>
                </c:pt>
                <c:pt idx="732">
                  <c:v>23.0</c:v>
                </c:pt>
                <c:pt idx="733">
                  <c:v>24.0</c:v>
                </c:pt>
                <c:pt idx="734">
                  <c:v>24.1</c:v>
                </c:pt>
                <c:pt idx="735">
                  <c:v>23.4</c:v>
                </c:pt>
                <c:pt idx="736">
                  <c:v>23.5</c:v>
                </c:pt>
                <c:pt idx="737">
                  <c:v>24.0</c:v>
                </c:pt>
                <c:pt idx="738">
                  <c:v>23.6</c:v>
                </c:pt>
                <c:pt idx="739">
                  <c:v>23.3</c:v>
                </c:pt>
                <c:pt idx="740">
                  <c:v>24.0</c:v>
                </c:pt>
                <c:pt idx="741">
                  <c:v>24.2</c:v>
                </c:pt>
                <c:pt idx="742">
                  <c:v>24.0</c:v>
                </c:pt>
                <c:pt idx="743">
                  <c:v>23.6</c:v>
                </c:pt>
                <c:pt idx="744">
                  <c:v>25.1</c:v>
                </c:pt>
                <c:pt idx="745">
                  <c:v>24.2</c:v>
                </c:pt>
                <c:pt idx="746">
                  <c:v>24.4</c:v>
                </c:pt>
                <c:pt idx="747">
                  <c:v>23.9</c:v>
                </c:pt>
                <c:pt idx="748">
                  <c:v>24.4</c:v>
                </c:pt>
                <c:pt idx="749">
                  <c:v>23.2</c:v>
                </c:pt>
                <c:pt idx="750">
                  <c:v>24.3</c:v>
                </c:pt>
                <c:pt idx="751">
                  <c:v>23.1</c:v>
                </c:pt>
                <c:pt idx="752">
                  <c:v>24.8</c:v>
                </c:pt>
                <c:pt idx="753">
                  <c:v>24.1</c:v>
                </c:pt>
                <c:pt idx="754">
                  <c:v>24.2</c:v>
                </c:pt>
                <c:pt idx="755">
                  <c:v>24.2</c:v>
                </c:pt>
                <c:pt idx="756">
                  <c:v>23.8</c:v>
                </c:pt>
                <c:pt idx="757">
                  <c:v>23.3</c:v>
                </c:pt>
                <c:pt idx="758">
                  <c:v>24.4</c:v>
                </c:pt>
                <c:pt idx="759">
                  <c:v>23.7</c:v>
                </c:pt>
                <c:pt idx="760">
                  <c:v>23.5</c:v>
                </c:pt>
                <c:pt idx="761">
                  <c:v>23.5</c:v>
                </c:pt>
                <c:pt idx="762">
                  <c:v>24.3</c:v>
                </c:pt>
                <c:pt idx="763">
                  <c:v>23.4</c:v>
                </c:pt>
                <c:pt idx="764">
                  <c:v>23.6</c:v>
                </c:pt>
                <c:pt idx="765">
                  <c:v>23.3</c:v>
                </c:pt>
                <c:pt idx="766">
                  <c:v>23.7</c:v>
                </c:pt>
                <c:pt idx="767">
                  <c:v>23.2</c:v>
                </c:pt>
                <c:pt idx="768">
                  <c:v>23.9</c:v>
                </c:pt>
                <c:pt idx="769">
                  <c:v>23.1</c:v>
                </c:pt>
                <c:pt idx="770">
                  <c:v>24.8</c:v>
                </c:pt>
                <c:pt idx="771">
                  <c:v>23.9</c:v>
                </c:pt>
                <c:pt idx="772">
                  <c:v>24.0</c:v>
                </c:pt>
                <c:pt idx="773">
                  <c:v>24.0</c:v>
                </c:pt>
                <c:pt idx="774">
                  <c:v>23.7</c:v>
                </c:pt>
                <c:pt idx="775">
                  <c:v>23.5</c:v>
                </c:pt>
                <c:pt idx="776">
                  <c:v>23.7</c:v>
                </c:pt>
                <c:pt idx="777">
                  <c:v>23.9</c:v>
                </c:pt>
                <c:pt idx="778">
                  <c:v>23.8</c:v>
                </c:pt>
                <c:pt idx="779">
                  <c:v>24.7</c:v>
                </c:pt>
                <c:pt idx="780">
                  <c:v>23.9</c:v>
                </c:pt>
                <c:pt idx="781">
                  <c:v>23.2</c:v>
                </c:pt>
                <c:pt idx="782">
                  <c:v>23.8</c:v>
                </c:pt>
                <c:pt idx="783">
                  <c:v>23.7</c:v>
                </c:pt>
                <c:pt idx="784">
                  <c:v>23.0</c:v>
                </c:pt>
                <c:pt idx="785">
                  <c:v>23.8</c:v>
                </c:pt>
                <c:pt idx="786">
                  <c:v>24.1</c:v>
                </c:pt>
                <c:pt idx="787">
                  <c:v>23.7</c:v>
                </c:pt>
                <c:pt idx="788">
                  <c:v>24.4</c:v>
                </c:pt>
                <c:pt idx="789">
                  <c:v>22.8</c:v>
                </c:pt>
                <c:pt idx="790">
                  <c:v>23.2</c:v>
                </c:pt>
                <c:pt idx="791">
                  <c:v>23.8</c:v>
                </c:pt>
                <c:pt idx="792">
                  <c:v>23.7</c:v>
                </c:pt>
                <c:pt idx="793">
                  <c:v>23.4</c:v>
                </c:pt>
                <c:pt idx="794">
                  <c:v>23.4</c:v>
                </c:pt>
                <c:pt idx="795">
                  <c:v>23.5</c:v>
                </c:pt>
                <c:pt idx="796">
                  <c:v>23.1</c:v>
                </c:pt>
                <c:pt idx="797">
                  <c:v>23.3</c:v>
                </c:pt>
                <c:pt idx="798">
                  <c:v>23.6</c:v>
                </c:pt>
                <c:pt idx="799">
                  <c:v>23.3</c:v>
                </c:pt>
                <c:pt idx="800">
                  <c:v>24.5</c:v>
                </c:pt>
                <c:pt idx="801">
                  <c:v>24.0</c:v>
                </c:pt>
                <c:pt idx="802">
                  <c:v>23.6</c:v>
                </c:pt>
                <c:pt idx="803">
                  <c:v>23.3</c:v>
                </c:pt>
                <c:pt idx="804">
                  <c:v>23.7</c:v>
                </c:pt>
                <c:pt idx="805">
                  <c:v>23.4</c:v>
                </c:pt>
                <c:pt idx="806">
                  <c:v>24.0</c:v>
                </c:pt>
                <c:pt idx="807">
                  <c:v>23.7</c:v>
                </c:pt>
                <c:pt idx="808">
                  <c:v>23.9</c:v>
                </c:pt>
                <c:pt idx="809">
                  <c:v>23.4</c:v>
                </c:pt>
                <c:pt idx="810">
                  <c:v>23.6</c:v>
                </c:pt>
                <c:pt idx="811">
                  <c:v>23.7</c:v>
                </c:pt>
                <c:pt idx="812">
                  <c:v>23.6</c:v>
                </c:pt>
                <c:pt idx="813">
                  <c:v>24.0</c:v>
                </c:pt>
                <c:pt idx="814">
                  <c:v>23.2</c:v>
                </c:pt>
                <c:pt idx="815">
                  <c:v>23.6</c:v>
                </c:pt>
                <c:pt idx="816">
                  <c:v>23.1</c:v>
                </c:pt>
                <c:pt idx="817">
                  <c:v>23.5</c:v>
                </c:pt>
                <c:pt idx="818">
                  <c:v>23.9</c:v>
                </c:pt>
                <c:pt idx="819">
                  <c:v>24.1</c:v>
                </c:pt>
                <c:pt idx="820">
                  <c:v>24.0</c:v>
                </c:pt>
                <c:pt idx="821">
                  <c:v>23.7</c:v>
                </c:pt>
                <c:pt idx="822">
                  <c:v>23.9</c:v>
                </c:pt>
                <c:pt idx="823">
                  <c:v>23.4</c:v>
                </c:pt>
                <c:pt idx="824">
                  <c:v>23.2</c:v>
                </c:pt>
                <c:pt idx="825">
                  <c:v>23.8</c:v>
                </c:pt>
                <c:pt idx="826">
                  <c:v>23.2</c:v>
                </c:pt>
                <c:pt idx="827">
                  <c:v>23.8</c:v>
                </c:pt>
                <c:pt idx="828">
                  <c:v>24.0</c:v>
                </c:pt>
                <c:pt idx="829">
                  <c:v>23.6</c:v>
                </c:pt>
                <c:pt idx="830">
                  <c:v>24.2</c:v>
                </c:pt>
                <c:pt idx="831">
                  <c:v>24.4</c:v>
                </c:pt>
                <c:pt idx="832">
                  <c:v>23.5</c:v>
                </c:pt>
                <c:pt idx="833">
                  <c:v>24.0</c:v>
                </c:pt>
                <c:pt idx="834">
                  <c:v>23.5</c:v>
                </c:pt>
                <c:pt idx="835">
                  <c:v>23.9</c:v>
                </c:pt>
                <c:pt idx="836">
                  <c:v>23.8</c:v>
                </c:pt>
                <c:pt idx="837">
                  <c:v>23.4</c:v>
                </c:pt>
                <c:pt idx="838">
                  <c:v>23.1</c:v>
                </c:pt>
                <c:pt idx="839">
                  <c:v>23.9</c:v>
                </c:pt>
                <c:pt idx="840">
                  <c:v>22.9</c:v>
                </c:pt>
                <c:pt idx="841">
                  <c:v>24.0</c:v>
                </c:pt>
                <c:pt idx="842">
                  <c:v>24.1</c:v>
                </c:pt>
                <c:pt idx="843">
                  <c:v>22.9</c:v>
                </c:pt>
                <c:pt idx="844">
                  <c:v>24.2</c:v>
                </c:pt>
                <c:pt idx="845">
                  <c:v>24.2</c:v>
                </c:pt>
                <c:pt idx="846">
                  <c:v>23.4</c:v>
                </c:pt>
                <c:pt idx="847">
                  <c:v>23.2</c:v>
                </c:pt>
                <c:pt idx="848">
                  <c:v>24.1</c:v>
                </c:pt>
                <c:pt idx="849">
                  <c:v>23.8</c:v>
                </c:pt>
                <c:pt idx="850">
                  <c:v>23.8</c:v>
                </c:pt>
                <c:pt idx="851">
                  <c:v>23.6</c:v>
                </c:pt>
                <c:pt idx="852">
                  <c:v>23.1</c:v>
                </c:pt>
                <c:pt idx="853">
                  <c:v>24.1</c:v>
                </c:pt>
                <c:pt idx="854">
                  <c:v>23.3</c:v>
                </c:pt>
                <c:pt idx="855">
                  <c:v>24.1</c:v>
                </c:pt>
                <c:pt idx="856">
                  <c:v>23.5</c:v>
                </c:pt>
                <c:pt idx="857">
                  <c:v>23.1</c:v>
                </c:pt>
                <c:pt idx="858">
                  <c:v>23.6</c:v>
                </c:pt>
                <c:pt idx="859">
                  <c:v>23.6</c:v>
                </c:pt>
                <c:pt idx="860">
                  <c:v>23.2</c:v>
                </c:pt>
                <c:pt idx="861">
                  <c:v>24.0</c:v>
                </c:pt>
                <c:pt idx="862">
                  <c:v>23.9</c:v>
                </c:pt>
                <c:pt idx="863">
                  <c:v>23.5</c:v>
                </c:pt>
                <c:pt idx="864">
                  <c:v>23.7</c:v>
                </c:pt>
                <c:pt idx="865">
                  <c:v>24.1</c:v>
                </c:pt>
                <c:pt idx="866">
                  <c:v>23.8</c:v>
                </c:pt>
                <c:pt idx="867">
                  <c:v>23.2</c:v>
                </c:pt>
                <c:pt idx="868">
                  <c:v>23.3</c:v>
                </c:pt>
                <c:pt idx="869">
                  <c:v>23.1</c:v>
                </c:pt>
                <c:pt idx="870">
                  <c:v>23.6</c:v>
                </c:pt>
                <c:pt idx="871">
                  <c:v>23.6</c:v>
                </c:pt>
                <c:pt idx="872">
                  <c:v>23.6</c:v>
                </c:pt>
                <c:pt idx="873">
                  <c:v>23.8</c:v>
                </c:pt>
                <c:pt idx="874">
                  <c:v>23.3</c:v>
                </c:pt>
                <c:pt idx="875">
                  <c:v>24.0</c:v>
                </c:pt>
                <c:pt idx="876">
                  <c:v>23.6</c:v>
                </c:pt>
                <c:pt idx="877">
                  <c:v>23.6</c:v>
                </c:pt>
                <c:pt idx="878">
                  <c:v>22.7</c:v>
                </c:pt>
                <c:pt idx="879">
                  <c:v>23.7</c:v>
                </c:pt>
                <c:pt idx="880">
                  <c:v>23.6</c:v>
                </c:pt>
                <c:pt idx="881">
                  <c:v>24.3</c:v>
                </c:pt>
                <c:pt idx="882">
                  <c:v>23.0</c:v>
                </c:pt>
                <c:pt idx="883">
                  <c:v>23.6</c:v>
                </c:pt>
                <c:pt idx="884">
                  <c:v>24.2</c:v>
                </c:pt>
                <c:pt idx="885">
                  <c:v>23.5</c:v>
                </c:pt>
                <c:pt idx="886">
                  <c:v>23.5</c:v>
                </c:pt>
                <c:pt idx="887">
                  <c:v>23.6</c:v>
                </c:pt>
                <c:pt idx="888">
                  <c:v>23.8</c:v>
                </c:pt>
                <c:pt idx="889">
                  <c:v>23.4</c:v>
                </c:pt>
                <c:pt idx="890">
                  <c:v>23.0</c:v>
                </c:pt>
                <c:pt idx="891">
                  <c:v>23.5</c:v>
                </c:pt>
                <c:pt idx="892">
                  <c:v>23.8</c:v>
                </c:pt>
                <c:pt idx="893">
                  <c:v>23.8</c:v>
                </c:pt>
                <c:pt idx="894">
                  <c:v>23.7</c:v>
                </c:pt>
                <c:pt idx="895">
                  <c:v>23.9</c:v>
                </c:pt>
                <c:pt idx="896">
                  <c:v>23.3</c:v>
                </c:pt>
                <c:pt idx="897">
                  <c:v>23.2</c:v>
                </c:pt>
                <c:pt idx="898">
                  <c:v>23.5</c:v>
                </c:pt>
                <c:pt idx="899">
                  <c:v>23.7</c:v>
                </c:pt>
                <c:pt idx="900">
                  <c:v>22.8</c:v>
                </c:pt>
                <c:pt idx="901">
                  <c:v>23.2</c:v>
                </c:pt>
                <c:pt idx="902">
                  <c:v>23.9</c:v>
                </c:pt>
                <c:pt idx="903">
                  <c:v>24.0</c:v>
                </c:pt>
                <c:pt idx="904">
                  <c:v>23.7</c:v>
                </c:pt>
                <c:pt idx="905">
                  <c:v>22.9</c:v>
                </c:pt>
                <c:pt idx="906">
                  <c:v>22.9</c:v>
                </c:pt>
                <c:pt idx="907">
                  <c:v>23.3</c:v>
                </c:pt>
                <c:pt idx="908">
                  <c:v>23.0</c:v>
                </c:pt>
                <c:pt idx="909">
                  <c:v>23.3</c:v>
                </c:pt>
                <c:pt idx="910">
                  <c:v>23.8</c:v>
                </c:pt>
                <c:pt idx="911">
                  <c:v>23.1</c:v>
                </c:pt>
                <c:pt idx="912">
                  <c:v>22.7</c:v>
                </c:pt>
                <c:pt idx="913">
                  <c:v>23.2</c:v>
                </c:pt>
                <c:pt idx="914">
                  <c:v>23.6</c:v>
                </c:pt>
                <c:pt idx="915">
                  <c:v>23.3</c:v>
                </c:pt>
                <c:pt idx="916">
                  <c:v>22.5</c:v>
                </c:pt>
                <c:pt idx="917">
                  <c:v>24.5</c:v>
                </c:pt>
                <c:pt idx="918">
                  <c:v>22.9</c:v>
                </c:pt>
                <c:pt idx="919">
                  <c:v>23.2</c:v>
                </c:pt>
                <c:pt idx="920">
                  <c:v>23.3</c:v>
                </c:pt>
                <c:pt idx="921">
                  <c:v>22.6</c:v>
                </c:pt>
                <c:pt idx="922">
                  <c:v>23.4</c:v>
                </c:pt>
                <c:pt idx="923">
                  <c:v>23.1</c:v>
                </c:pt>
                <c:pt idx="924">
                  <c:v>22.9</c:v>
                </c:pt>
                <c:pt idx="925">
                  <c:v>23.3</c:v>
                </c:pt>
                <c:pt idx="926">
                  <c:v>23.2</c:v>
                </c:pt>
                <c:pt idx="927">
                  <c:v>22.6</c:v>
                </c:pt>
                <c:pt idx="928">
                  <c:v>23.2</c:v>
                </c:pt>
                <c:pt idx="929">
                  <c:v>22.9</c:v>
                </c:pt>
                <c:pt idx="930">
                  <c:v>22.6</c:v>
                </c:pt>
                <c:pt idx="931">
                  <c:v>23.1</c:v>
                </c:pt>
                <c:pt idx="932">
                  <c:v>23.0</c:v>
                </c:pt>
                <c:pt idx="933">
                  <c:v>23.1</c:v>
                </c:pt>
                <c:pt idx="934">
                  <c:v>23.2</c:v>
                </c:pt>
                <c:pt idx="935">
                  <c:v>23.0</c:v>
                </c:pt>
                <c:pt idx="936">
                  <c:v>23.3</c:v>
                </c:pt>
                <c:pt idx="937">
                  <c:v>23.3</c:v>
                </c:pt>
                <c:pt idx="938">
                  <c:v>23.4</c:v>
                </c:pt>
                <c:pt idx="939">
                  <c:v>23.6</c:v>
                </c:pt>
                <c:pt idx="940">
                  <c:v>23.5</c:v>
                </c:pt>
                <c:pt idx="941">
                  <c:v>22.9</c:v>
                </c:pt>
                <c:pt idx="942">
                  <c:v>23.1</c:v>
                </c:pt>
                <c:pt idx="943">
                  <c:v>23.3</c:v>
                </c:pt>
                <c:pt idx="944">
                  <c:v>23.4</c:v>
                </c:pt>
                <c:pt idx="945">
                  <c:v>22.8</c:v>
                </c:pt>
                <c:pt idx="946">
                  <c:v>23.1</c:v>
                </c:pt>
                <c:pt idx="947">
                  <c:v>23.7</c:v>
                </c:pt>
                <c:pt idx="948">
                  <c:v>23.1</c:v>
                </c:pt>
                <c:pt idx="949">
                  <c:v>23.1</c:v>
                </c:pt>
                <c:pt idx="950">
                  <c:v>23.4</c:v>
                </c:pt>
                <c:pt idx="951">
                  <c:v>23.0</c:v>
                </c:pt>
                <c:pt idx="952">
                  <c:v>22.8</c:v>
                </c:pt>
                <c:pt idx="953">
                  <c:v>23.1</c:v>
                </c:pt>
                <c:pt idx="954">
                  <c:v>23.5</c:v>
                </c:pt>
                <c:pt idx="955">
                  <c:v>22.9</c:v>
                </c:pt>
                <c:pt idx="956">
                  <c:v>24.1</c:v>
                </c:pt>
                <c:pt idx="957">
                  <c:v>23.0</c:v>
                </c:pt>
                <c:pt idx="958">
                  <c:v>23.1</c:v>
                </c:pt>
                <c:pt idx="959">
                  <c:v>23.7</c:v>
                </c:pt>
                <c:pt idx="960">
                  <c:v>23.4</c:v>
                </c:pt>
                <c:pt idx="961">
                  <c:v>22.4</c:v>
                </c:pt>
                <c:pt idx="962">
                  <c:v>22.4</c:v>
                </c:pt>
                <c:pt idx="963">
                  <c:v>23.3</c:v>
                </c:pt>
                <c:pt idx="964">
                  <c:v>23.1</c:v>
                </c:pt>
                <c:pt idx="965">
                  <c:v>23.6</c:v>
                </c:pt>
                <c:pt idx="966">
                  <c:v>23.5</c:v>
                </c:pt>
                <c:pt idx="967">
                  <c:v>22.5</c:v>
                </c:pt>
                <c:pt idx="968">
                  <c:v>23.1</c:v>
                </c:pt>
                <c:pt idx="969">
                  <c:v>23.3</c:v>
                </c:pt>
                <c:pt idx="970">
                  <c:v>23.3</c:v>
                </c:pt>
                <c:pt idx="971">
                  <c:v>23.9</c:v>
                </c:pt>
                <c:pt idx="972">
                  <c:v>22.8</c:v>
                </c:pt>
                <c:pt idx="973">
                  <c:v>22.8</c:v>
                </c:pt>
                <c:pt idx="974">
                  <c:v>22.9</c:v>
                </c:pt>
                <c:pt idx="975">
                  <c:v>23.4</c:v>
                </c:pt>
                <c:pt idx="976">
                  <c:v>22.8</c:v>
                </c:pt>
                <c:pt idx="977">
                  <c:v>22.5</c:v>
                </c:pt>
                <c:pt idx="978">
                  <c:v>22.8</c:v>
                </c:pt>
                <c:pt idx="979">
                  <c:v>23.1</c:v>
                </c:pt>
                <c:pt idx="980">
                  <c:v>23.0</c:v>
                </c:pt>
                <c:pt idx="981">
                  <c:v>23.2</c:v>
                </c:pt>
                <c:pt idx="982">
                  <c:v>23.1</c:v>
                </c:pt>
                <c:pt idx="983">
                  <c:v>23.0</c:v>
                </c:pt>
                <c:pt idx="984">
                  <c:v>23.5</c:v>
                </c:pt>
                <c:pt idx="985">
                  <c:v>23.2</c:v>
                </c:pt>
                <c:pt idx="986">
                  <c:v>23.4</c:v>
                </c:pt>
                <c:pt idx="987">
                  <c:v>22.3</c:v>
                </c:pt>
                <c:pt idx="988">
                  <c:v>22.7</c:v>
                </c:pt>
                <c:pt idx="989">
                  <c:v>23.6</c:v>
                </c:pt>
                <c:pt idx="990">
                  <c:v>23.1</c:v>
                </c:pt>
                <c:pt idx="991">
                  <c:v>23.5</c:v>
                </c:pt>
                <c:pt idx="992">
                  <c:v>23.2</c:v>
                </c:pt>
                <c:pt idx="993">
                  <c:v>22.5</c:v>
                </c:pt>
                <c:pt idx="994">
                  <c:v>23.4</c:v>
                </c:pt>
                <c:pt idx="995">
                  <c:v>23.0</c:v>
                </c:pt>
                <c:pt idx="996">
                  <c:v>23.2</c:v>
                </c:pt>
                <c:pt idx="997">
                  <c:v>23.0</c:v>
                </c:pt>
                <c:pt idx="998">
                  <c:v>23.0</c:v>
                </c:pt>
                <c:pt idx="999">
                  <c:v>22.7</c:v>
                </c:pt>
                <c:pt idx="1000">
                  <c:v>22.6</c:v>
                </c:pt>
                <c:pt idx="1001">
                  <c:v>22.7</c:v>
                </c:pt>
                <c:pt idx="1002">
                  <c:v>22.7</c:v>
                </c:pt>
                <c:pt idx="1003">
                  <c:v>23.0</c:v>
                </c:pt>
                <c:pt idx="1004">
                  <c:v>22.6</c:v>
                </c:pt>
                <c:pt idx="1005">
                  <c:v>23.0</c:v>
                </c:pt>
                <c:pt idx="1006">
                  <c:v>22.2</c:v>
                </c:pt>
                <c:pt idx="1007">
                  <c:v>22.8</c:v>
                </c:pt>
                <c:pt idx="1008">
                  <c:v>23.1</c:v>
                </c:pt>
                <c:pt idx="1009">
                  <c:v>22.9</c:v>
                </c:pt>
                <c:pt idx="1010">
                  <c:v>22.5</c:v>
                </c:pt>
                <c:pt idx="1011">
                  <c:v>23.2</c:v>
                </c:pt>
                <c:pt idx="1012">
                  <c:v>22.5</c:v>
                </c:pt>
                <c:pt idx="1013">
                  <c:v>23.0</c:v>
                </c:pt>
                <c:pt idx="1014">
                  <c:v>22.3</c:v>
                </c:pt>
                <c:pt idx="1015">
                  <c:v>23.3</c:v>
                </c:pt>
                <c:pt idx="1016">
                  <c:v>22.6</c:v>
                </c:pt>
                <c:pt idx="1017">
                  <c:v>22.9</c:v>
                </c:pt>
                <c:pt idx="1018">
                  <c:v>23.9</c:v>
                </c:pt>
                <c:pt idx="1019">
                  <c:v>23.1</c:v>
                </c:pt>
                <c:pt idx="1020">
                  <c:v>22.0</c:v>
                </c:pt>
                <c:pt idx="1021">
                  <c:v>22.8</c:v>
                </c:pt>
                <c:pt idx="1022">
                  <c:v>22.7</c:v>
                </c:pt>
                <c:pt idx="1023">
                  <c:v>23.4</c:v>
                </c:pt>
                <c:pt idx="1024">
                  <c:v>22.8</c:v>
                </c:pt>
                <c:pt idx="1025">
                  <c:v>22.7</c:v>
                </c:pt>
                <c:pt idx="1026">
                  <c:v>22.7</c:v>
                </c:pt>
                <c:pt idx="1027">
                  <c:v>22.5</c:v>
                </c:pt>
                <c:pt idx="1028">
                  <c:v>22.6</c:v>
                </c:pt>
                <c:pt idx="1029">
                  <c:v>22.4</c:v>
                </c:pt>
                <c:pt idx="1030">
                  <c:v>22.8</c:v>
                </c:pt>
                <c:pt idx="1031">
                  <c:v>22.7</c:v>
                </c:pt>
                <c:pt idx="1032">
                  <c:v>22.4</c:v>
                </c:pt>
                <c:pt idx="1033">
                  <c:v>24.2</c:v>
                </c:pt>
                <c:pt idx="1034">
                  <c:v>23.0</c:v>
                </c:pt>
                <c:pt idx="1035">
                  <c:v>22.2</c:v>
                </c:pt>
                <c:pt idx="1036">
                  <c:v>21.7</c:v>
                </c:pt>
                <c:pt idx="1037">
                  <c:v>22.9</c:v>
                </c:pt>
                <c:pt idx="1038">
                  <c:v>22.8</c:v>
                </c:pt>
                <c:pt idx="1039">
                  <c:v>22.9</c:v>
                </c:pt>
                <c:pt idx="1040">
                  <c:v>22.6</c:v>
                </c:pt>
                <c:pt idx="1041">
                  <c:v>22.7</c:v>
                </c:pt>
                <c:pt idx="1042">
                  <c:v>22.8</c:v>
                </c:pt>
                <c:pt idx="1043">
                  <c:v>22.6</c:v>
                </c:pt>
                <c:pt idx="1044">
                  <c:v>22.4</c:v>
                </c:pt>
                <c:pt idx="1045">
                  <c:v>22.7</c:v>
                </c:pt>
                <c:pt idx="1046">
                  <c:v>22.8</c:v>
                </c:pt>
                <c:pt idx="1047">
                  <c:v>22.7</c:v>
                </c:pt>
                <c:pt idx="1048">
                  <c:v>23.1</c:v>
                </c:pt>
                <c:pt idx="1049">
                  <c:v>23.6</c:v>
                </c:pt>
                <c:pt idx="1050">
                  <c:v>22.5</c:v>
                </c:pt>
                <c:pt idx="1051">
                  <c:v>23.1</c:v>
                </c:pt>
                <c:pt idx="1052">
                  <c:v>22.6</c:v>
                </c:pt>
                <c:pt idx="1053">
                  <c:v>22.3</c:v>
                </c:pt>
                <c:pt idx="1054">
                  <c:v>22.6</c:v>
                </c:pt>
                <c:pt idx="1055">
                  <c:v>22.8</c:v>
                </c:pt>
                <c:pt idx="1056">
                  <c:v>22.8</c:v>
                </c:pt>
                <c:pt idx="1057">
                  <c:v>22.7</c:v>
                </c:pt>
                <c:pt idx="1058">
                  <c:v>22.6</c:v>
                </c:pt>
                <c:pt idx="1059">
                  <c:v>22.0</c:v>
                </c:pt>
                <c:pt idx="1060">
                  <c:v>22.9</c:v>
                </c:pt>
                <c:pt idx="1061">
                  <c:v>22.7</c:v>
                </c:pt>
                <c:pt idx="1062">
                  <c:v>22.5</c:v>
                </c:pt>
                <c:pt idx="1063">
                  <c:v>22.8</c:v>
                </c:pt>
                <c:pt idx="1064">
                  <c:v>22.5</c:v>
                </c:pt>
                <c:pt idx="1065">
                  <c:v>23.0</c:v>
                </c:pt>
                <c:pt idx="1066">
                  <c:v>22.9</c:v>
                </c:pt>
                <c:pt idx="1067">
                  <c:v>23.2</c:v>
                </c:pt>
                <c:pt idx="1068">
                  <c:v>22.3</c:v>
                </c:pt>
                <c:pt idx="1069">
                  <c:v>22.3</c:v>
                </c:pt>
                <c:pt idx="1070">
                  <c:v>22.5</c:v>
                </c:pt>
                <c:pt idx="1071">
                  <c:v>23.0</c:v>
                </c:pt>
                <c:pt idx="1072">
                  <c:v>23.2</c:v>
                </c:pt>
                <c:pt idx="1073">
                  <c:v>22.4</c:v>
                </c:pt>
                <c:pt idx="1074">
                  <c:v>23.3</c:v>
                </c:pt>
                <c:pt idx="1075">
                  <c:v>23.5</c:v>
                </c:pt>
                <c:pt idx="1076">
                  <c:v>21.5</c:v>
                </c:pt>
                <c:pt idx="1077">
                  <c:v>22.8</c:v>
                </c:pt>
                <c:pt idx="1078">
                  <c:v>22.7</c:v>
                </c:pt>
                <c:pt idx="1079">
                  <c:v>23.2</c:v>
                </c:pt>
                <c:pt idx="1080">
                  <c:v>22.8</c:v>
                </c:pt>
                <c:pt idx="1081">
                  <c:v>22.5</c:v>
                </c:pt>
                <c:pt idx="1082">
                  <c:v>22.3</c:v>
                </c:pt>
                <c:pt idx="1083">
                  <c:v>22.7</c:v>
                </c:pt>
                <c:pt idx="1084">
                  <c:v>23.3</c:v>
                </c:pt>
                <c:pt idx="1085">
                  <c:v>23.5</c:v>
                </c:pt>
                <c:pt idx="1086">
                  <c:v>22.5</c:v>
                </c:pt>
                <c:pt idx="1087">
                  <c:v>22.3</c:v>
                </c:pt>
                <c:pt idx="1088">
                  <c:v>23.0</c:v>
                </c:pt>
                <c:pt idx="1089">
                  <c:v>22.1</c:v>
                </c:pt>
                <c:pt idx="1090">
                  <c:v>22.9</c:v>
                </c:pt>
                <c:pt idx="1091">
                  <c:v>22.8</c:v>
                </c:pt>
                <c:pt idx="1092">
                  <c:v>22.9</c:v>
                </c:pt>
                <c:pt idx="1093">
                  <c:v>22.9</c:v>
                </c:pt>
                <c:pt idx="1094">
                  <c:v>22.9</c:v>
                </c:pt>
                <c:pt idx="1095">
                  <c:v>22.7</c:v>
                </c:pt>
                <c:pt idx="1096">
                  <c:v>22.7</c:v>
                </c:pt>
                <c:pt idx="1097">
                  <c:v>22.8</c:v>
                </c:pt>
                <c:pt idx="1098">
                  <c:v>22.9</c:v>
                </c:pt>
                <c:pt idx="1099">
                  <c:v>21.9</c:v>
                </c:pt>
                <c:pt idx="1100">
                  <c:v>22.3</c:v>
                </c:pt>
                <c:pt idx="1101">
                  <c:v>22.2</c:v>
                </c:pt>
                <c:pt idx="1102">
                  <c:v>22.2</c:v>
                </c:pt>
                <c:pt idx="1103">
                  <c:v>22.3</c:v>
                </c:pt>
                <c:pt idx="1104">
                  <c:v>22.8</c:v>
                </c:pt>
                <c:pt idx="1105">
                  <c:v>22.1</c:v>
                </c:pt>
                <c:pt idx="1106">
                  <c:v>22.9</c:v>
                </c:pt>
                <c:pt idx="1107">
                  <c:v>22.3</c:v>
                </c:pt>
                <c:pt idx="1108">
                  <c:v>23.1</c:v>
                </c:pt>
                <c:pt idx="1109">
                  <c:v>22.3</c:v>
                </c:pt>
                <c:pt idx="1110">
                  <c:v>22.5</c:v>
                </c:pt>
                <c:pt idx="1111">
                  <c:v>22.4</c:v>
                </c:pt>
                <c:pt idx="1112">
                  <c:v>22.2</c:v>
                </c:pt>
                <c:pt idx="1113">
                  <c:v>22.9</c:v>
                </c:pt>
                <c:pt idx="1114">
                  <c:v>22.3</c:v>
                </c:pt>
                <c:pt idx="1115">
                  <c:v>23.0</c:v>
                </c:pt>
                <c:pt idx="1116">
                  <c:v>22.5</c:v>
                </c:pt>
                <c:pt idx="1117">
                  <c:v>22.8</c:v>
                </c:pt>
                <c:pt idx="1118">
                  <c:v>22.3</c:v>
                </c:pt>
                <c:pt idx="1119">
                  <c:v>22.9</c:v>
                </c:pt>
                <c:pt idx="1120">
                  <c:v>22.4</c:v>
                </c:pt>
                <c:pt idx="1121">
                  <c:v>22.1</c:v>
                </c:pt>
                <c:pt idx="1122">
                  <c:v>22.5</c:v>
                </c:pt>
                <c:pt idx="1123">
                  <c:v>22.5</c:v>
                </c:pt>
                <c:pt idx="1124">
                  <c:v>22.6</c:v>
                </c:pt>
                <c:pt idx="1125">
                  <c:v>22.2</c:v>
                </c:pt>
                <c:pt idx="1126">
                  <c:v>22.5</c:v>
                </c:pt>
                <c:pt idx="1127">
                  <c:v>23.0</c:v>
                </c:pt>
                <c:pt idx="1128">
                  <c:v>22.4</c:v>
                </c:pt>
                <c:pt idx="1129">
                  <c:v>22.5</c:v>
                </c:pt>
                <c:pt idx="1130">
                  <c:v>22.3</c:v>
                </c:pt>
                <c:pt idx="1131">
                  <c:v>22.3</c:v>
                </c:pt>
                <c:pt idx="1132">
                  <c:v>22.8</c:v>
                </c:pt>
                <c:pt idx="1133">
                  <c:v>22.3</c:v>
                </c:pt>
                <c:pt idx="1134">
                  <c:v>22.5</c:v>
                </c:pt>
                <c:pt idx="1135">
                  <c:v>22.4</c:v>
                </c:pt>
                <c:pt idx="1136">
                  <c:v>22.7</c:v>
                </c:pt>
                <c:pt idx="1137">
                  <c:v>23.2</c:v>
                </c:pt>
                <c:pt idx="1138">
                  <c:v>22.3</c:v>
                </c:pt>
                <c:pt idx="1139">
                  <c:v>22.0</c:v>
                </c:pt>
                <c:pt idx="1140">
                  <c:v>22.4</c:v>
                </c:pt>
                <c:pt idx="1141">
                  <c:v>22.1</c:v>
                </c:pt>
                <c:pt idx="1142">
                  <c:v>22.7</c:v>
                </c:pt>
                <c:pt idx="1143">
                  <c:v>22.8</c:v>
                </c:pt>
                <c:pt idx="1144">
                  <c:v>22.6</c:v>
                </c:pt>
                <c:pt idx="1145">
                  <c:v>22.5</c:v>
                </c:pt>
                <c:pt idx="1146">
                  <c:v>22.2</c:v>
                </c:pt>
                <c:pt idx="1147">
                  <c:v>22.6</c:v>
                </c:pt>
                <c:pt idx="1148">
                  <c:v>22.1</c:v>
                </c:pt>
                <c:pt idx="1149">
                  <c:v>22.5</c:v>
                </c:pt>
                <c:pt idx="1150">
                  <c:v>22.2</c:v>
                </c:pt>
                <c:pt idx="1151">
                  <c:v>22.5</c:v>
                </c:pt>
                <c:pt idx="1152">
                  <c:v>22.2</c:v>
                </c:pt>
                <c:pt idx="1153">
                  <c:v>22.3</c:v>
                </c:pt>
                <c:pt idx="1154">
                  <c:v>22.5</c:v>
                </c:pt>
                <c:pt idx="1155">
                  <c:v>22.5</c:v>
                </c:pt>
                <c:pt idx="1156">
                  <c:v>22.2</c:v>
                </c:pt>
                <c:pt idx="1157">
                  <c:v>22.5</c:v>
                </c:pt>
                <c:pt idx="1158">
                  <c:v>22.5</c:v>
                </c:pt>
                <c:pt idx="1159">
                  <c:v>22.4</c:v>
                </c:pt>
                <c:pt idx="1160">
                  <c:v>22.4</c:v>
                </c:pt>
                <c:pt idx="1161">
                  <c:v>22.3</c:v>
                </c:pt>
                <c:pt idx="1162">
                  <c:v>22.4</c:v>
                </c:pt>
                <c:pt idx="1163">
                  <c:v>22.8</c:v>
                </c:pt>
                <c:pt idx="1164">
                  <c:v>22.7</c:v>
                </c:pt>
                <c:pt idx="1165">
                  <c:v>22.4</c:v>
                </c:pt>
                <c:pt idx="1166">
                  <c:v>22.7</c:v>
                </c:pt>
                <c:pt idx="1167">
                  <c:v>22.6</c:v>
                </c:pt>
                <c:pt idx="1168">
                  <c:v>22.9</c:v>
                </c:pt>
                <c:pt idx="1169">
                  <c:v>22.4</c:v>
                </c:pt>
                <c:pt idx="1170">
                  <c:v>22.2</c:v>
                </c:pt>
                <c:pt idx="1171">
                  <c:v>22.5</c:v>
                </c:pt>
                <c:pt idx="1172">
                  <c:v>22.6</c:v>
                </c:pt>
                <c:pt idx="1173">
                  <c:v>23.0</c:v>
                </c:pt>
                <c:pt idx="1174">
                  <c:v>22.0</c:v>
                </c:pt>
                <c:pt idx="1175">
                  <c:v>22.8</c:v>
                </c:pt>
                <c:pt idx="1176">
                  <c:v>22.2</c:v>
                </c:pt>
                <c:pt idx="1177">
                  <c:v>22.6</c:v>
                </c:pt>
                <c:pt idx="1178">
                  <c:v>22.3</c:v>
                </c:pt>
                <c:pt idx="1179">
                  <c:v>22.7</c:v>
                </c:pt>
                <c:pt idx="1180">
                  <c:v>21.8</c:v>
                </c:pt>
                <c:pt idx="1181">
                  <c:v>22.3</c:v>
                </c:pt>
                <c:pt idx="1182">
                  <c:v>22.6</c:v>
                </c:pt>
                <c:pt idx="1183">
                  <c:v>21.9</c:v>
                </c:pt>
                <c:pt idx="1184">
                  <c:v>22.9</c:v>
                </c:pt>
                <c:pt idx="1185">
                  <c:v>22.2</c:v>
                </c:pt>
                <c:pt idx="1186">
                  <c:v>22.5</c:v>
                </c:pt>
                <c:pt idx="1187">
                  <c:v>22.9</c:v>
                </c:pt>
                <c:pt idx="1188">
                  <c:v>22.1</c:v>
                </c:pt>
                <c:pt idx="1189">
                  <c:v>22.3</c:v>
                </c:pt>
                <c:pt idx="1190">
                  <c:v>22.6</c:v>
                </c:pt>
                <c:pt idx="1191">
                  <c:v>22.5</c:v>
                </c:pt>
                <c:pt idx="1192">
                  <c:v>22.3</c:v>
                </c:pt>
                <c:pt idx="1193">
                  <c:v>21.9</c:v>
                </c:pt>
                <c:pt idx="1194">
                  <c:v>22.2</c:v>
                </c:pt>
                <c:pt idx="1195">
                  <c:v>21.9</c:v>
                </c:pt>
                <c:pt idx="1196">
                  <c:v>21.8</c:v>
                </c:pt>
                <c:pt idx="1197">
                  <c:v>22.0</c:v>
                </c:pt>
                <c:pt idx="1198">
                  <c:v>22.8</c:v>
                </c:pt>
                <c:pt idx="1199">
                  <c:v>22.3</c:v>
                </c:pt>
                <c:pt idx="1200">
                  <c:v>21.8</c:v>
                </c:pt>
                <c:pt idx="1201">
                  <c:v>22.5</c:v>
                </c:pt>
                <c:pt idx="1202">
                  <c:v>22.2</c:v>
                </c:pt>
                <c:pt idx="1203">
                  <c:v>22.1</c:v>
                </c:pt>
                <c:pt idx="1204">
                  <c:v>22.0</c:v>
                </c:pt>
                <c:pt idx="1205">
                  <c:v>22.8</c:v>
                </c:pt>
                <c:pt idx="1206">
                  <c:v>21.8</c:v>
                </c:pt>
                <c:pt idx="1207">
                  <c:v>21.9</c:v>
                </c:pt>
                <c:pt idx="1208">
                  <c:v>22.0</c:v>
                </c:pt>
                <c:pt idx="1209">
                  <c:v>22.5</c:v>
                </c:pt>
                <c:pt idx="1210">
                  <c:v>22.3</c:v>
                </c:pt>
                <c:pt idx="1211">
                  <c:v>22.2</c:v>
                </c:pt>
                <c:pt idx="1212">
                  <c:v>22.1</c:v>
                </c:pt>
                <c:pt idx="1213">
                  <c:v>22.5</c:v>
                </c:pt>
                <c:pt idx="1214">
                  <c:v>21.9</c:v>
                </c:pt>
                <c:pt idx="1215">
                  <c:v>22.1</c:v>
                </c:pt>
                <c:pt idx="1216">
                  <c:v>22.4</c:v>
                </c:pt>
                <c:pt idx="1217">
                  <c:v>21.9</c:v>
                </c:pt>
                <c:pt idx="1218">
                  <c:v>21.9</c:v>
                </c:pt>
                <c:pt idx="1219">
                  <c:v>22.7</c:v>
                </c:pt>
                <c:pt idx="1220">
                  <c:v>21.8</c:v>
                </c:pt>
                <c:pt idx="1221">
                  <c:v>22.0</c:v>
                </c:pt>
                <c:pt idx="1222">
                  <c:v>22.2</c:v>
                </c:pt>
                <c:pt idx="1223">
                  <c:v>21.9</c:v>
                </c:pt>
                <c:pt idx="1224">
                  <c:v>22.7</c:v>
                </c:pt>
                <c:pt idx="1225">
                  <c:v>22.8</c:v>
                </c:pt>
                <c:pt idx="1226">
                  <c:v>22.1</c:v>
                </c:pt>
                <c:pt idx="1227">
                  <c:v>22.4</c:v>
                </c:pt>
                <c:pt idx="1228">
                  <c:v>22.1</c:v>
                </c:pt>
                <c:pt idx="1229">
                  <c:v>22.6</c:v>
                </c:pt>
                <c:pt idx="1230">
                  <c:v>22.1</c:v>
                </c:pt>
                <c:pt idx="1231">
                  <c:v>22.0</c:v>
                </c:pt>
                <c:pt idx="1232">
                  <c:v>21.8</c:v>
                </c:pt>
                <c:pt idx="1233">
                  <c:v>21.8</c:v>
                </c:pt>
                <c:pt idx="1234">
                  <c:v>22.0</c:v>
                </c:pt>
                <c:pt idx="1235">
                  <c:v>22.4</c:v>
                </c:pt>
                <c:pt idx="1236">
                  <c:v>22.0</c:v>
                </c:pt>
                <c:pt idx="1237">
                  <c:v>22.0</c:v>
                </c:pt>
                <c:pt idx="1238">
                  <c:v>22.2</c:v>
                </c:pt>
                <c:pt idx="1239">
                  <c:v>22.1</c:v>
                </c:pt>
                <c:pt idx="1240">
                  <c:v>22.8</c:v>
                </c:pt>
                <c:pt idx="1241">
                  <c:v>22.2</c:v>
                </c:pt>
                <c:pt idx="1242">
                  <c:v>22.2</c:v>
                </c:pt>
                <c:pt idx="1243">
                  <c:v>22.1</c:v>
                </c:pt>
                <c:pt idx="1244">
                  <c:v>22.1</c:v>
                </c:pt>
                <c:pt idx="1245">
                  <c:v>22.3</c:v>
                </c:pt>
                <c:pt idx="1246">
                  <c:v>22.1</c:v>
                </c:pt>
                <c:pt idx="1247">
                  <c:v>22.2</c:v>
                </c:pt>
                <c:pt idx="1248">
                  <c:v>22.7</c:v>
                </c:pt>
                <c:pt idx="1249">
                  <c:v>22.3</c:v>
                </c:pt>
                <c:pt idx="1250">
                  <c:v>21.8</c:v>
                </c:pt>
                <c:pt idx="1251">
                  <c:v>21.7</c:v>
                </c:pt>
                <c:pt idx="1252">
                  <c:v>23.0</c:v>
                </c:pt>
                <c:pt idx="1253">
                  <c:v>21.8</c:v>
                </c:pt>
                <c:pt idx="1254">
                  <c:v>22.7</c:v>
                </c:pt>
                <c:pt idx="1255">
                  <c:v>22.4</c:v>
                </c:pt>
                <c:pt idx="1256">
                  <c:v>22.7</c:v>
                </c:pt>
                <c:pt idx="1257">
                  <c:v>22.0</c:v>
                </c:pt>
                <c:pt idx="1258">
                  <c:v>22.4</c:v>
                </c:pt>
                <c:pt idx="1259">
                  <c:v>22.0</c:v>
                </c:pt>
                <c:pt idx="1260">
                  <c:v>22.1</c:v>
                </c:pt>
                <c:pt idx="1261">
                  <c:v>22.8</c:v>
                </c:pt>
                <c:pt idx="1262">
                  <c:v>22.1</c:v>
                </c:pt>
                <c:pt idx="1263">
                  <c:v>22.2</c:v>
                </c:pt>
                <c:pt idx="1264">
                  <c:v>22.5</c:v>
                </c:pt>
                <c:pt idx="1265">
                  <c:v>22.4</c:v>
                </c:pt>
                <c:pt idx="1266">
                  <c:v>22.7</c:v>
                </c:pt>
                <c:pt idx="1267">
                  <c:v>22.4</c:v>
                </c:pt>
                <c:pt idx="1268">
                  <c:v>22.1</c:v>
                </c:pt>
                <c:pt idx="1269">
                  <c:v>22.3</c:v>
                </c:pt>
                <c:pt idx="1270">
                  <c:v>22.3</c:v>
                </c:pt>
                <c:pt idx="1271">
                  <c:v>22.1</c:v>
                </c:pt>
                <c:pt idx="1272">
                  <c:v>22.7</c:v>
                </c:pt>
                <c:pt idx="1273">
                  <c:v>22.2</c:v>
                </c:pt>
                <c:pt idx="1274">
                  <c:v>22.4</c:v>
                </c:pt>
                <c:pt idx="1275">
                  <c:v>22.6</c:v>
                </c:pt>
                <c:pt idx="1276">
                  <c:v>22.5</c:v>
                </c:pt>
                <c:pt idx="1277">
                  <c:v>22.2</c:v>
                </c:pt>
                <c:pt idx="1278">
                  <c:v>22.2</c:v>
                </c:pt>
                <c:pt idx="1279">
                  <c:v>21.7</c:v>
                </c:pt>
                <c:pt idx="1280">
                  <c:v>22.0</c:v>
                </c:pt>
                <c:pt idx="1281">
                  <c:v>22.1</c:v>
                </c:pt>
                <c:pt idx="1282">
                  <c:v>22.3</c:v>
                </c:pt>
                <c:pt idx="1283">
                  <c:v>22.6</c:v>
                </c:pt>
                <c:pt idx="1284">
                  <c:v>22.0</c:v>
                </c:pt>
                <c:pt idx="1285">
                  <c:v>22.2</c:v>
                </c:pt>
                <c:pt idx="1286">
                  <c:v>21.6</c:v>
                </c:pt>
                <c:pt idx="1287">
                  <c:v>22.8</c:v>
                </c:pt>
                <c:pt idx="1288">
                  <c:v>22.1</c:v>
                </c:pt>
                <c:pt idx="1289">
                  <c:v>22.0</c:v>
                </c:pt>
                <c:pt idx="1290">
                  <c:v>22.3</c:v>
                </c:pt>
                <c:pt idx="1291">
                  <c:v>22.6</c:v>
                </c:pt>
                <c:pt idx="1292">
                  <c:v>22.4</c:v>
                </c:pt>
                <c:pt idx="1293">
                  <c:v>22.2</c:v>
                </c:pt>
                <c:pt idx="1294">
                  <c:v>22.8</c:v>
                </c:pt>
                <c:pt idx="1295">
                  <c:v>22.9</c:v>
                </c:pt>
                <c:pt idx="1296">
                  <c:v>22.4</c:v>
                </c:pt>
                <c:pt idx="1297">
                  <c:v>22.2</c:v>
                </c:pt>
                <c:pt idx="1298">
                  <c:v>22.1</c:v>
                </c:pt>
                <c:pt idx="1299">
                  <c:v>22.1</c:v>
                </c:pt>
                <c:pt idx="1300">
                  <c:v>21.8</c:v>
                </c:pt>
                <c:pt idx="1301">
                  <c:v>22.0</c:v>
                </c:pt>
                <c:pt idx="1302">
                  <c:v>23.0</c:v>
                </c:pt>
                <c:pt idx="1303">
                  <c:v>22.0</c:v>
                </c:pt>
                <c:pt idx="1304">
                  <c:v>22.1</c:v>
                </c:pt>
                <c:pt idx="1305">
                  <c:v>21.6</c:v>
                </c:pt>
                <c:pt idx="1306">
                  <c:v>22.2</c:v>
                </c:pt>
                <c:pt idx="1307">
                  <c:v>21.9</c:v>
                </c:pt>
                <c:pt idx="1308">
                  <c:v>22.0</c:v>
                </c:pt>
                <c:pt idx="1309">
                  <c:v>22.3</c:v>
                </c:pt>
                <c:pt idx="1310">
                  <c:v>21.8</c:v>
                </c:pt>
                <c:pt idx="1311">
                  <c:v>21.9</c:v>
                </c:pt>
                <c:pt idx="1312">
                  <c:v>23.2</c:v>
                </c:pt>
                <c:pt idx="1313">
                  <c:v>21.9</c:v>
                </c:pt>
                <c:pt idx="1314">
                  <c:v>22.3</c:v>
                </c:pt>
                <c:pt idx="1315">
                  <c:v>21.8</c:v>
                </c:pt>
                <c:pt idx="1316">
                  <c:v>22.8</c:v>
                </c:pt>
                <c:pt idx="1317">
                  <c:v>22.2</c:v>
                </c:pt>
                <c:pt idx="1318">
                  <c:v>22.6</c:v>
                </c:pt>
                <c:pt idx="1319">
                  <c:v>22.2</c:v>
                </c:pt>
                <c:pt idx="1320">
                  <c:v>21.7</c:v>
                </c:pt>
                <c:pt idx="1321">
                  <c:v>22.4</c:v>
                </c:pt>
                <c:pt idx="1322">
                  <c:v>22.1</c:v>
                </c:pt>
                <c:pt idx="1323">
                  <c:v>21.9</c:v>
                </c:pt>
                <c:pt idx="1324">
                  <c:v>22.1</c:v>
                </c:pt>
                <c:pt idx="1325">
                  <c:v>22.1</c:v>
                </c:pt>
                <c:pt idx="1326">
                  <c:v>21.9</c:v>
                </c:pt>
                <c:pt idx="1327">
                  <c:v>22.1</c:v>
                </c:pt>
                <c:pt idx="1328">
                  <c:v>21.3</c:v>
                </c:pt>
                <c:pt idx="1329">
                  <c:v>21.9</c:v>
                </c:pt>
                <c:pt idx="1330">
                  <c:v>22.2</c:v>
                </c:pt>
                <c:pt idx="1331">
                  <c:v>22.0</c:v>
                </c:pt>
                <c:pt idx="1332">
                  <c:v>22.6</c:v>
                </c:pt>
                <c:pt idx="1333">
                  <c:v>22.4</c:v>
                </c:pt>
                <c:pt idx="1334">
                  <c:v>22.4</c:v>
                </c:pt>
                <c:pt idx="1335">
                  <c:v>22.1</c:v>
                </c:pt>
                <c:pt idx="1336">
                  <c:v>21.8</c:v>
                </c:pt>
                <c:pt idx="1337">
                  <c:v>21.8</c:v>
                </c:pt>
                <c:pt idx="1338">
                  <c:v>22.2</c:v>
                </c:pt>
                <c:pt idx="1339">
                  <c:v>22.1</c:v>
                </c:pt>
                <c:pt idx="1340">
                  <c:v>22.4</c:v>
                </c:pt>
                <c:pt idx="1341">
                  <c:v>22.8</c:v>
                </c:pt>
                <c:pt idx="1342">
                  <c:v>21.7</c:v>
                </c:pt>
                <c:pt idx="1343">
                  <c:v>22.8</c:v>
                </c:pt>
                <c:pt idx="1344">
                  <c:v>22.1</c:v>
                </c:pt>
                <c:pt idx="1345">
                  <c:v>21.3</c:v>
                </c:pt>
                <c:pt idx="1346">
                  <c:v>22.4</c:v>
                </c:pt>
                <c:pt idx="1347">
                  <c:v>22.0</c:v>
                </c:pt>
                <c:pt idx="1348">
                  <c:v>22.4</c:v>
                </c:pt>
                <c:pt idx="1349">
                  <c:v>22.1</c:v>
                </c:pt>
                <c:pt idx="1350">
                  <c:v>22.0</c:v>
                </c:pt>
                <c:pt idx="1351">
                  <c:v>22.2</c:v>
                </c:pt>
                <c:pt idx="1352">
                  <c:v>22.0</c:v>
                </c:pt>
                <c:pt idx="1353">
                  <c:v>21.9</c:v>
                </c:pt>
                <c:pt idx="1354">
                  <c:v>22.2</c:v>
                </c:pt>
                <c:pt idx="1355">
                  <c:v>21.8</c:v>
                </c:pt>
                <c:pt idx="1356">
                  <c:v>22.0</c:v>
                </c:pt>
                <c:pt idx="1357">
                  <c:v>21.6</c:v>
                </c:pt>
                <c:pt idx="1358">
                  <c:v>21.7</c:v>
                </c:pt>
                <c:pt idx="1359">
                  <c:v>22.2</c:v>
                </c:pt>
                <c:pt idx="1360">
                  <c:v>22.1</c:v>
                </c:pt>
                <c:pt idx="1361">
                  <c:v>21.6</c:v>
                </c:pt>
                <c:pt idx="1362">
                  <c:v>22.2</c:v>
                </c:pt>
                <c:pt idx="1363">
                  <c:v>22.4</c:v>
                </c:pt>
                <c:pt idx="1364">
                  <c:v>22.0</c:v>
                </c:pt>
                <c:pt idx="1365">
                  <c:v>21.7</c:v>
                </c:pt>
                <c:pt idx="1366">
                  <c:v>21.9</c:v>
                </c:pt>
                <c:pt idx="1367">
                  <c:v>21.8</c:v>
                </c:pt>
                <c:pt idx="1368">
                  <c:v>22.5</c:v>
                </c:pt>
                <c:pt idx="1369">
                  <c:v>22.7</c:v>
                </c:pt>
                <c:pt idx="1370">
                  <c:v>21.9</c:v>
                </c:pt>
                <c:pt idx="1371">
                  <c:v>22.3</c:v>
                </c:pt>
                <c:pt idx="1372">
                  <c:v>22.0</c:v>
                </c:pt>
                <c:pt idx="1373">
                  <c:v>21.9</c:v>
                </c:pt>
                <c:pt idx="1374">
                  <c:v>21.7</c:v>
                </c:pt>
                <c:pt idx="1375">
                  <c:v>22.0</c:v>
                </c:pt>
                <c:pt idx="1376">
                  <c:v>21.7</c:v>
                </c:pt>
                <c:pt idx="1377">
                  <c:v>22.4</c:v>
                </c:pt>
                <c:pt idx="1378">
                  <c:v>22.7</c:v>
                </c:pt>
                <c:pt idx="1379">
                  <c:v>21.5</c:v>
                </c:pt>
                <c:pt idx="1380">
                  <c:v>21.8</c:v>
                </c:pt>
                <c:pt idx="1381">
                  <c:v>21.3</c:v>
                </c:pt>
                <c:pt idx="1382">
                  <c:v>22.1</c:v>
                </c:pt>
                <c:pt idx="1383">
                  <c:v>22.0</c:v>
                </c:pt>
                <c:pt idx="1384">
                  <c:v>21.5</c:v>
                </c:pt>
                <c:pt idx="1385">
                  <c:v>22.3</c:v>
                </c:pt>
                <c:pt idx="1386">
                  <c:v>21.1</c:v>
                </c:pt>
                <c:pt idx="1387">
                  <c:v>21.8</c:v>
                </c:pt>
                <c:pt idx="1388">
                  <c:v>21.9</c:v>
                </c:pt>
                <c:pt idx="1389">
                  <c:v>22.2</c:v>
                </c:pt>
                <c:pt idx="1390">
                  <c:v>21.8</c:v>
                </c:pt>
                <c:pt idx="1391">
                  <c:v>21.5</c:v>
                </c:pt>
                <c:pt idx="1392">
                  <c:v>22.1</c:v>
                </c:pt>
                <c:pt idx="1393">
                  <c:v>22.0</c:v>
                </c:pt>
                <c:pt idx="1394">
                  <c:v>22.1</c:v>
                </c:pt>
                <c:pt idx="1395">
                  <c:v>22.2</c:v>
                </c:pt>
                <c:pt idx="1396">
                  <c:v>21.8</c:v>
                </c:pt>
                <c:pt idx="1397">
                  <c:v>22.0</c:v>
                </c:pt>
                <c:pt idx="1398">
                  <c:v>21.5</c:v>
                </c:pt>
                <c:pt idx="1399">
                  <c:v>21.4</c:v>
                </c:pt>
                <c:pt idx="1400">
                  <c:v>21.7</c:v>
                </c:pt>
                <c:pt idx="1401">
                  <c:v>21.9</c:v>
                </c:pt>
                <c:pt idx="1402">
                  <c:v>21.5</c:v>
                </c:pt>
                <c:pt idx="1403">
                  <c:v>21.7</c:v>
                </c:pt>
                <c:pt idx="1404">
                  <c:v>22.0</c:v>
                </c:pt>
                <c:pt idx="1405">
                  <c:v>21.8</c:v>
                </c:pt>
                <c:pt idx="1406">
                  <c:v>22.0</c:v>
                </c:pt>
                <c:pt idx="1407">
                  <c:v>22.3</c:v>
                </c:pt>
                <c:pt idx="1408">
                  <c:v>22.5</c:v>
                </c:pt>
                <c:pt idx="1409">
                  <c:v>22.0</c:v>
                </c:pt>
                <c:pt idx="1410">
                  <c:v>21.8</c:v>
                </c:pt>
                <c:pt idx="1411">
                  <c:v>22.2</c:v>
                </c:pt>
                <c:pt idx="1412">
                  <c:v>22.3</c:v>
                </c:pt>
                <c:pt idx="1413">
                  <c:v>22.2</c:v>
                </c:pt>
                <c:pt idx="1414">
                  <c:v>22.3</c:v>
                </c:pt>
                <c:pt idx="1415">
                  <c:v>21.8</c:v>
                </c:pt>
                <c:pt idx="1416">
                  <c:v>21.9</c:v>
                </c:pt>
                <c:pt idx="1417">
                  <c:v>22.1</c:v>
                </c:pt>
                <c:pt idx="1418">
                  <c:v>21.9</c:v>
                </c:pt>
                <c:pt idx="1419">
                  <c:v>21.8</c:v>
                </c:pt>
                <c:pt idx="1420">
                  <c:v>21.8</c:v>
                </c:pt>
                <c:pt idx="1421">
                  <c:v>22.2</c:v>
                </c:pt>
                <c:pt idx="1422">
                  <c:v>21.9</c:v>
                </c:pt>
                <c:pt idx="1423">
                  <c:v>21.6</c:v>
                </c:pt>
                <c:pt idx="1424">
                  <c:v>21.5</c:v>
                </c:pt>
                <c:pt idx="1425">
                  <c:v>22.0</c:v>
                </c:pt>
                <c:pt idx="1426">
                  <c:v>21.7</c:v>
                </c:pt>
                <c:pt idx="1427">
                  <c:v>22.4</c:v>
                </c:pt>
                <c:pt idx="1428">
                  <c:v>21.9</c:v>
                </c:pt>
                <c:pt idx="1429">
                  <c:v>21.5</c:v>
                </c:pt>
                <c:pt idx="1430">
                  <c:v>22.1</c:v>
                </c:pt>
                <c:pt idx="1431">
                  <c:v>21.3</c:v>
                </c:pt>
                <c:pt idx="1432">
                  <c:v>22.0</c:v>
                </c:pt>
                <c:pt idx="1433">
                  <c:v>22.1</c:v>
                </c:pt>
                <c:pt idx="1434">
                  <c:v>22.4</c:v>
                </c:pt>
                <c:pt idx="1435">
                  <c:v>22.3</c:v>
                </c:pt>
                <c:pt idx="1436">
                  <c:v>21.7</c:v>
                </c:pt>
                <c:pt idx="1437">
                  <c:v>21.4</c:v>
                </c:pt>
                <c:pt idx="1438">
                  <c:v>22.3</c:v>
                </c:pt>
                <c:pt idx="1439">
                  <c:v>21.9</c:v>
                </c:pt>
                <c:pt idx="1440">
                  <c:v>21.9</c:v>
                </c:pt>
                <c:pt idx="1441">
                  <c:v>22.2</c:v>
                </c:pt>
                <c:pt idx="1442">
                  <c:v>21.8</c:v>
                </c:pt>
                <c:pt idx="1443">
                  <c:v>21.7</c:v>
                </c:pt>
                <c:pt idx="1444">
                  <c:v>21.6</c:v>
                </c:pt>
                <c:pt idx="1445">
                  <c:v>21.6</c:v>
                </c:pt>
                <c:pt idx="1446">
                  <c:v>21.3</c:v>
                </c:pt>
                <c:pt idx="1447">
                  <c:v>21.3</c:v>
                </c:pt>
                <c:pt idx="1448">
                  <c:v>22.1</c:v>
                </c:pt>
                <c:pt idx="1449">
                  <c:v>20.9</c:v>
                </c:pt>
                <c:pt idx="1450">
                  <c:v>21.2</c:v>
                </c:pt>
                <c:pt idx="1451">
                  <c:v>21.7</c:v>
                </c:pt>
                <c:pt idx="1452">
                  <c:v>21.6</c:v>
                </c:pt>
                <c:pt idx="1453">
                  <c:v>21.3</c:v>
                </c:pt>
                <c:pt idx="1454">
                  <c:v>22.1</c:v>
                </c:pt>
                <c:pt idx="1455">
                  <c:v>21.3</c:v>
                </c:pt>
                <c:pt idx="1456">
                  <c:v>21.3</c:v>
                </c:pt>
                <c:pt idx="1457">
                  <c:v>22.2</c:v>
                </c:pt>
                <c:pt idx="1458">
                  <c:v>22.0</c:v>
                </c:pt>
                <c:pt idx="1459">
                  <c:v>21.6</c:v>
                </c:pt>
                <c:pt idx="1460">
                  <c:v>22.0</c:v>
                </c:pt>
                <c:pt idx="1461">
                  <c:v>21.9</c:v>
                </c:pt>
                <c:pt idx="1462">
                  <c:v>21.8</c:v>
                </c:pt>
                <c:pt idx="1463">
                  <c:v>22.0</c:v>
                </c:pt>
                <c:pt idx="1464">
                  <c:v>21.7</c:v>
                </c:pt>
                <c:pt idx="1465">
                  <c:v>21.7</c:v>
                </c:pt>
                <c:pt idx="1466">
                  <c:v>21.6</c:v>
                </c:pt>
                <c:pt idx="1467">
                  <c:v>21.7</c:v>
                </c:pt>
                <c:pt idx="1468">
                  <c:v>21.7</c:v>
                </c:pt>
                <c:pt idx="1469">
                  <c:v>21.5</c:v>
                </c:pt>
                <c:pt idx="1470">
                  <c:v>21.5</c:v>
                </c:pt>
                <c:pt idx="1471">
                  <c:v>22.1</c:v>
                </c:pt>
                <c:pt idx="1472">
                  <c:v>21.3</c:v>
                </c:pt>
                <c:pt idx="1473">
                  <c:v>21.5</c:v>
                </c:pt>
                <c:pt idx="1474">
                  <c:v>21.3</c:v>
                </c:pt>
                <c:pt idx="1475">
                  <c:v>21.6</c:v>
                </c:pt>
                <c:pt idx="1476">
                  <c:v>21.6</c:v>
                </c:pt>
                <c:pt idx="1477">
                  <c:v>22.4</c:v>
                </c:pt>
                <c:pt idx="1478">
                  <c:v>21.7</c:v>
                </c:pt>
                <c:pt idx="1479">
                  <c:v>21.2</c:v>
                </c:pt>
                <c:pt idx="1480">
                  <c:v>21.7</c:v>
                </c:pt>
                <c:pt idx="1481">
                  <c:v>21.7</c:v>
                </c:pt>
                <c:pt idx="1482">
                  <c:v>21.3</c:v>
                </c:pt>
                <c:pt idx="1483">
                  <c:v>21.7</c:v>
                </c:pt>
                <c:pt idx="1484">
                  <c:v>22.0</c:v>
                </c:pt>
                <c:pt idx="1485">
                  <c:v>21.3</c:v>
                </c:pt>
                <c:pt idx="1486">
                  <c:v>21.8</c:v>
                </c:pt>
                <c:pt idx="1487">
                  <c:v>21.8</c:v>
                </c:pt>
                <c:pt idx="1488">
                  <c:v>21.4</c:v>
                </c:pt>
                <c:pt idx="1489">
                  <c:v>22.4</c:v>
                </c:pt>
                <c:pt idx="1490">
                  <c:v>22.0</c:v>
                </c:pt>
                <c:pt idx="1491">
                  <c:v>21.7</c:v>
                </c:pt>
                <c:pt idx="1492">
                  <c:v>21.9</c:v>
                </c:pt>
                <c:pt idx="1493">
                  <c:v>21.3</c:v>
                </c:pt>
                <c:pt idx="1494">
                  <c:v>21.9</c:v>
                </c:pt>
                <c:pt idx="1495">
                  <c:v>21.9</c:v>
                </c:pt>
                <c:pt idx="1496">
                  <c:v>22.0</c:v>
                </c:pt>
                <c:pt idx="1497">
                  <c:v>21.2</c:v>
                </c:pt>
                <c:pt idx="1498">
                  <c:v>21.7</c:v>
                </c:pt>
                <c:pt idx="1499">
                  <c:v>21.3</c:v>
                </c:pt>
                <c:pt idx="1500">
                  <c:v>21.5</c:v>
                </c:pt>
                <c:pt idx="1501">
                  <c:v>21.4</c:v>
                </c:pt>
                <c:pt idx="1502">
                  <c:v>21.1</c:v>
                </c:pt>
                <c:pt idx="1503">
                  <c:v>21.9</c:v>
                </c:pt>
                <c:pt idx="1504">
                  <c:v>21.6</c:v>
                </c:pt>
                <c:pt idx="1505">
                  <c:v>21.6</c:v>
                </c:pt>
                <c:pt idx="1506">
                  <c:v>21.7</c:v>
                </c:pt>
                <c:pt idx="1507">
                  <c:v>21.9</c:v>
                </c:pt>
                <c:pt idx="1508">
                  <c:v>21.1</c:v>
                </c:pt>
                <c:pt idx="1509">
                  <c:v>21.5</c:v>
                </c:pt>
                <c:pt idx="1510">
                  <c:v>21.1</c:v>
                </c:pt>
                <c:pt idx="1511">
                  <c:v>21.4</c:v>
                </c:pt>
                <c:pt idx="1512">
                  <c:v>21.8</c:v>
                </c:pt>
                <c:pt idx="1513">
                  <c:v>22.3</c:v>
                </c:pt>
                <c:pt idx="1514">
                  <c:v>21.7</c:v>
                </c:pt>
                <c:pt idx="1515">
                  <c:v>21.5</c:v>
                </c:pt>
                <c:pt idx="1516">
                  <c:v>21.9</c:v>
                </c:pt>
                <c:pt idx="1517">
                  <c:v>21.5</c:v>
                </c:pt>
                <c:pt idx="1518">
                  <c:v>21.2</c:v>
                </c:pt>
                <c:pt idx="1519">
                  <c:v>21.1</c:v>
                </c:pt>
                <c:pt idx="1520">
                  <c:v>21.5</c:v>
                </c:pt>
                <c:pt idx="1521">
                  <c:v>21.6</c:v>
                </c:pt>
                <c:pt idx="1522">
                  <c:v>21.6</c:v>
                </c:pt>
                <c:pt idx="1523">
                  <c:v>21.7</c:v>
                </c:pt>
                <c:pt idx="1524">
                  <c:v>21.4</c:v>
                </c:pt>
                <c:pt idx="1525">
                  <c:v>21.7</c:v>
                </c:pt>
                <c:pt idx="1526">
                  <c:v>22.0</c:v>
                </c:pt>
                <c:pt idx="1527">
                  <c:v>21.2</c:v>
                </c:pt>
                <c:pt idx="1528">
                  <c:v>20.7</c:v>
                </c:pt>
                <c:pt idx="1529">
                  <c:v>21.0</c:v>
                </c:pt>
                <c:pt idx="1530">
                  <c:v>22.0</c:v>
                </c:pt>
                <c:pt idx="1531">
                  <c:v>21.6</c:v>
                </c:pt>
                <c:pt idx="1532">
                  <c:v>21.8</c:v>
                </c:pt>
                <c:pt idx="1533">
                  <c:v>21.9</c:v>
                </c:pt>
                <c:pt idx="1534">
                  <c:v>21.1</c:v>
                </c:pt>
                <c:pt idx="1535">
                  <c:v>21.2</c:v>
                </c:pt>
                <c:pt idx="1536">
                  <c:v>21.2</c:v>
                </c:pt>
                <c:pt idx="1537">
                  <c:v>21.3</c:v>
                </c:pt>
                <c:pt idx="1538">
                  <c:v>22.2</c:v>
                </c:pt>
                <c:pt idx="1539">
                  <c:v>21.3</c:v>
                </c:pt>
                <c:pt idx="1540">
                  <c:v>21.5</c:v>
                </c:pt>
                <c:pt idx="1541">
                  <c:v>21.4</c:v>
                </c:pt>
                <c:pt idx="1542">
                  <c:v>21.3</c:v>
                </c:pt>
                <c:pt idx="1543">
                  <c:v>21.7</c:v>
                </c:pt>
                <c:pt idx="1544">
                  <c:v>21.3</c:v>
                </c:pt>
                <c:pt idx="1545">
                  <c:v>21.1</c:v>
                </c:pt>
                <c:pt idx="1546">
                  <c:v>21.9</c:v>
                </c:pt>
                <c:pt idx="1547">
                  <c:v>21.3</c:v>
                </c:pt>
                <c:pt idx="1548">
                  <c:v>21.8</c:v>
                </c:pt>
                <c:pt idx="1549">
                  <c:v>20.9</c:v>
                </c:pt>
                <c:pt idx="1550">
                  <c:v>21.6</c:v>
                </c:pt>
                <c:pt idx="1551">
                  <c:v>21.5</c:v>
                </c:pt>
                <c:pt idx="1552">
                  <c:v>21.9</c:v>
                </c:pt>
                <c:pt idx="1553">
                  <c:v>21.5</c:v>
                </c:pt>
                <c:pt idx="1554">
                  <c:v>21.2</c:v>
                </c:pt>
                <c:pt idx="1555">
                  <c:v>21.5</c:v>
                </c:pt>
                <c:pt idx="1556">
                  <c:v>21.4</c:v>
                </c:pt>
                <c:pt idx="1557">
                  <c:v>21.1</c:v>
                </c:pt>
                <c:pt idx="1558">
                  <c:v>22.3</c:v>
                </c:pt>
                <c:pt idx="1559">
                  <c:v>21.0</c:v>
                </c:pt>
                <c:pt idx="1560">
                  <c:v>21.2</c:v>
                </c:pt>
                <c:pt idx="1561">
                  <c:v>21.2</c:v>
                </c:pt>
                <c:pt idx="1562">
                  <c:v>21.3</c:v>
                </c:pt>
                <c:pt idx="1563">
                  <c:v>21.6</c:v>
                </c:pt>
                <c:pt idx="1564">
                  <c:v>21.3</c:v>
                </c:pt>
                <c:pt idx="1565">
                  <c:v>21.8</c:v>
                </c:pt>
                <c:pt idx="1566">
                  <c:v>21.4</c:v>
                </c:pt>
                <c:pt idx="1567">
                  <c:v>21.2</c:v>
                </c:pt>
                <c:pt idx="1568">
                  <c:v>20.9</c:v>
                </c:pt>
                <c:pt idx="1569">
                  <c:v>21.2</c:v>
                </c:pt>
                <c:pt idx="1570">
                  <c:v>21.4</c:v>
                </c:pt>
                <c:pt idx="1571">
                  <c:v>21.5</c:v>
                </c:pt>
                <c:pt idx="1572">
                  <c:v>21.1</c:v>
                </c:pt>
                <c:pt idx="1573">
                  <c:v>21.1</c:v>
                </c:pt>
                <c:pt idx="1574">
                  <c:v>21.4</c:v>
                </c:pt>
                <c:pt idx="1575">
                  <c:v>21.4</c:v>
                </c:pt>
                <c:pt idx="1576">
                  <c:v>21.1</c:v>
                </c:pt>
                <c:pt idx="1577">
                  <c:v>21.1</c:v>
                </c:pt>
                <c:pt idx="1578">
                  <c:v>21.7</c:v>
                </c:pt>
                <c:pt idx="1579">
                  <c:v>21.2</c:v>
                </c:pt>
                <c:pt idx="1580">
                  <c:v>21.5</c:v>
                </c:pt>
                <c:pt idx="1581">
                  <c:v>21.4</c:v>
                </c:pt>
                <c:pt idx="1582">
                  <c:v>21.0</c:v>
                </c:pt>
                <c:pt idx="1583">
                  <c:v>21.5</c:v>
                </c:pt>
                <c:pt idx="1584">
                  <c:v>20.9</c:v>
                </c:pt>
                <c:pt idx="1585">
                  <c:v>21.4</c:v>
                </c:pt>
                <c:pt idx="1586">
                  <c:v>21.3</c:v>
                </c:pt>
                <c:pt idx="1587">
                  <c:v>21.7</c:v>
                </c:pt>
                <c:pt idx="1588">
                  <c:v>20.9</c:v>
                </c:pt>
                <c:pt idx="1589">
                  <c:v>21.2</c:v>
                </c:pt>
                <c:pt idx="1590">
                  <c:v>21.5</c:v>
                </c:pt>
                <c:pt idx="1591">
                  <c:v>21.1</c:v>
                </c:pt>
                <c:pt idx="1592">
                  <c:v>21.3</c:v>
                </c:pt>
                <c:pt idx="1593">
                  <c:v>21.3</c:v>
                </c:pt>
                <c:pt idx="1594">
                  <c:v>21.8</c:v>
                </c:pt>
                <c:pt idx="1595">
                  <c:v>21.1</c:v>
                </c:pt>
                <c:pt idx="1596">
                  <c:v>21.3</c:v>
                </c:pt>
                <c:pt idx="1597">
                  <c:v>21.8</c:v>
                </c:pt>
                <c:pt idx="1598">
                  <c:v>21.0</c:v>
                </c:pt>
                <c:pt idx="1599">
                  <c:v>21.3</c:v>
                </c:pt>
                <c:pt idx="1600">
                  <c:v>21.0</c:v>
                </c:pt>
                <c:pt idx="1601">
                  <c:v>20.9</c:v>
                </c:pt>
                <c:pt idx="1602">
                  <c:v>21.0</c:v>
                </c:pt>
                <c:pt idx="1603">
                  <c:v>21.2</c:v>
                </c:pt>
                <c:pt idx="1604">
                  <c:v>20.4</c:v>
                </c:pt>
                <c:pt idx="1605">
                  <c:v>21.4</c:v>
                </c:pt>
                <c:pt idx="1606">
                  <c:v>21.0</c:v>
                </c:pt>
                <c:pt idx="1607">
                  <c:v>21.1</c:v>
                </c:pt>
                <c:pt idx="1608">
                  <c:v>21.4</c:v>
                </c:pt>
                <c:pt idx="1609">
                  <c:v>20.7</c:v>
                </c:pt>
                <c:pt idx="1610">
                  <c:v>21.3</c:v>
                </c:pt>
                <c:pt idx="1611">
                  <c:v>21.6</c:v>
                </c:pt>
                <c:pt idx="1612">
                  <c:v>21.3</c:v>
                </c:pt>
                <c:pt idx="1613">
                  <c:v>20.9</c:v>
                </c:pt>
                <c:pt idx="1614">
                  <c:v>20.6</c:v>
                </c:pt>
                <c:pt idx="1615">
                  <c:v>21.2</c:v>
                </c:pt>
                <c:pt idx="1616">
                  <c:v>21.5</c:v>
                </c:pt>
                <c:pt idx="1617">
                  <c:v>20.8</c:v>
                </c:pt>
                <c:pt idx="1618">
                  <c:v>20.4</c:v>
                </c:pt>
                <c:pt idx="1619">
                  <c:v>20.6</c:v>
                </c:pt>
                <c:pt idx="1620">
                  <c:v>21.4</c:v>
                </c:pt>
                <c:pt idx="1621">
                  <c:v>21.0</c:v>
                </c:pt>
                <c:pt idx="1622">
                  <c:v>21.0</c:v>
                </c:pt>
                <c:pt idx="1623">
                  <c:v>21.0</c:v>
                </c:pt>
                <c:pt idx="1624">
                  <c:v>21.3</c:v>
                </c:pt>
                <c:pt idx="1625">
                  <c:v>21.0</c:v>
                </c:pt>
                <c:pt idx="1626">
                  <c:v>21.3</c:v>
                </c:pt>
                <c:pt idx="1627">
                  <c:v>20.9</c:v>
                </c:pt>
                <c:pt idx="1628">
                  <c:v>21.2</c:v>
                </c:pt>
                <c:pt idx="1629">
                  <c:v>20.9</c:v>
                </c:pt>
                <c:pt idx="1630">
                  <c:v>21.1</c:v>
                </c:pt>
                <c:pt idx="1631">
                  <c:v>21.2</c:v>
                </c:pt>
                <c:pt idx="1632">
                  <c:v>21.0</c:v>
                </c:pt>
                <c:pt idx="1633">
                  <c:v>21.3</c:v>
                </c:pt>
                <c:pt idx="1634">
                  <c:v>20.8</c:v>
                </c:pt>
                <c:pt idx="1635">
                  <c:v>20.9</c:v>
                </c:pt>
                <c:pt idx="1636">
                  <c:v>21.6</c:v>
                </c:pt>
                <c:pt idx="1637">
                  <c:v>20.6</c:v>
                </c:pt>
                <c:pt idx="1638">
                  <c:v>21.0</c:v>
                </c:pt>
                <c:pt idx="1639">
                  <c:v>20.6</c:v>
                </c:pt>
                <c:pt idx="1640">
                  <c:v>20.9</c:v>
                </c:pt>
                <c:pt idx="1641">
                  <c:v>20.8</c:v>
                </c:pt>
                <c:pt idx="1642">
                  <c:v>21.1</c:v>
                </c:pt>
                <c:pt idx="1643">
                  <c:v>21.2</c:v>
                </c:pt>
                <c:pt idx="1644">
                  <c:v>21.6</c:v>
                </c:pt>
                <c:pt idx="1645">
                  <c:v>21.3</c:v>
                </c:pt>
                <c:pt idx="1646">
                  <c:v>20.9</c:v>
                </c:pt>
                <c:pt idx="1647">
                  <c:v>21.2</c:v>
                </c:pt>
                <c:pt idx="1648">
                  <c:v>20.9</c:v>
                </c:pt>
                <c:pt idx="1649">
                  <c:v>21.1</c:v>
                </c:pt>
                <c:pt idx="1650">
                  <c:v>20.6</c:v>
                </c:pt>
                <c:pt idx="1651">
                  <c:v>20.4</c:v>
                </c:pt>
                <c:pt idx="1652">
                  <c:v>21.1</c:v>
                </c:pt>
                <c:pt idx="1653">
                  <c:v>21.2</c:v>
                </c:pt>
                <c:pt idx="1654">
                  <c:v>21.1</c:v>
                </c:pt>
                <c:pt idx="1655">
                  <c:v>21.1</c:v>
                </c:pt>
                <c:pt idx="1656">
                  <c:v>21.0</c:v>
                </c:pt>
                <c:pt idx="1657">
                  <c:v>21.0</c:v>
                </c:pt>
                <c:pt idx="1658">
                  <c:v>20.7</c:v>
                </c:pt>
                <c:pt idx="1659">
                  <c:v>21.0</c:v>
                </c:pt>
                <c:pt idx="1660">
                  <c:v>21.1</c:v>
                </c:pt>
                <c:pt idx="1661">
                  <c:v>20.7</c:v>
                </c:pt>
                <c:pt idx="1662">
                  <c:v>20.9</c:v>
                </c:pt>
                <c:pt idx="1663">
                  <c:v>20.3</c:v>
                </c:pt>
                <c:pt idx="1664">
                  <c:v>20.9</c:v>
                </c:pt>
                <c:pt idx="1665">
                  <c:v>20.5</c:v>
                </c:pt>
                <c:pt idx="1666">
                  <c:v>21.1</c:v>
                </c:pt>
                <c:pt idx="1667">
                  <c:v>20.8</c:v>
                </c:pt>
                <c:pt idx="1668">
                  <c:v>20.6</c:v>
                </c:pt>
                <c:pt idx="1669">
                  <c:v>21.2</c:v>
                </c:pt>
                <c:pt idx="1670">
                  <c:v>21.2</c:v>
                </c:pt>
                <c:pt idx="1671">
                  <c:v>20.9</c:v>
                </c:pt>
                <c:pt idx="1672">
                  <c:v>21.0</c:v>
                </c:pt>
                <c:pt idx="1673">
                  <c:v>20.8</c:v>
                </c:pt>
                <c:pt idx="1674">
                  <c:v>20.7</c:v>
                </c:pt>
                <c:pt idx="1675">
                  <c:v>20.9</c:v>
                </c:pt>
                <c:pt idx="1676">
                  <c:v>20.8</c:v>
                </c:pt>
                <c:pt idx="1677">
                  <c:v>21.2</c:v>
                </c:pt>
                <c:pt idx="1678">
                  <c:v>21.1</c:v>
                </c:pt>
                <c:pt idx="1679">
                  <c:v>20.8</c:v>
                </c:pt>
                <c:pt idx="1680">
                  <c:v>20.9</c:v>
                </c:pt>
                <c:pt idx="1681">
                  <c:v>21.0</c:v>
                </c:pt>
                <c:pt idx="1682">
                  <c:v>21.0</c:v>
                </c:pt>
                <c:pt idx="1683">
                  <c:v>20.6</c:v>
                </c:pt>
                <c:pt idx="1684">
                  <c:v>21.1</c:v>
                </c:pt>
                <c:pt idx="1685">
                  <c:v>21.0</c:v>
                </c:pt>
                <c:pt idx="1686">
                  <c:v>21.0</c:v>
                </c:pt>
                <c:pt idx="1687">
                  <c:v>21.1</c:v>
                </c:pt>
                <c:pt idx="1688">
                  <c:v>20.8</c:v>
                </c:pt>
                <c:pt idx="1689">
                  <c:v>21.5</c:v>
                </c:pt>
                <c:pt idx="1690">
                  <c:v>21.0</c:v>
                </c:pt>
                <c:pt idx="1691">
                  <c:v>20.7</c:v>
                </c:pt>
                <c:pt idx="1692">
                  <c:v>21.1</c:v>
                </c:pt>
                <c:pt idx="1693">
                  <c:v>20.9</c:v>
                </c:pt>
                <c:pt idx="1694">
                  <c:v>20.5</c:v>
                </c:pt>
                <c:pt idx="1695">
                  <c:v>20.8</c:v>
                </c:pt>
                <c:pt idx="1696">
                  <c:v>20.8</c:v>
                </c:pt>
                <c:pt idx="1697">
                  <c:v>20.4</c:v>
                </c:pt>
                <c:pt idx="1698">
                  <c:v>20.8</c:v>
                </c:pt>
                <c:pt idx="1699">
                  <c:v>21.1</c:v>
                </c:pt>
                <c:pt idx="1700">
                  <c:v>20.7</c:v>
                </c:pt>
                <c:pt idx="1701">
                  <c:v>21.5</c:v>
                </c:pt>
                <c:pt idx="1702">
                  <c:v>20.8</c:v>
                </c:pt>
                <c:pt idx="1703">
                  <c:v>20.4</c:v>
                </c:pt>
                <c:pt idx="1704">
                  <c:v>21.3</c:v>
                </c:pt>
                <c:pt idx="1705">
                  <c:v>20.7</c:v>
                </c:pt>
                <c:pt idx="1706">
                  <c:v>20.7</c:v>
                </c:pt>
                <c:pt idx="1707">
                  <c:v>20.3</c:v>
                </c:pt>
                <c:pt idx="1708">
                  <c:v>21.4</c:v>
                </c:pt>
                <c:pt idx="1709">
                  <c:v>21.5</c:v>
                </c:pt>
                <c:pt idx="1710">
                  <c:v>20.8</c:v>
                </c:pt>
                <c:pt idx="1711">
                  <c:v>20.7</c:v>
                </c:pt>
                <c:pt idx="1712">
                  <c:v>21.0</c:v>
                </c:pt>
                <c:pt idx="1713">
                  <c:v>20.2</c:v>
                </c:pt>
                <c:pt idx="1714">
                  <c:v>20.8</c:v>
                </c:pt>
                <c:pt idx="1715">
                  <c:v>21.4</c:v>
                </c:pt>
                <c:pt idx="1716">
                  <c:v>20.1</c:v>
                </c:pt>
                <c:pt idx="1717">
                  <c:v>20.6</c:v>
                </c:pt>
                <c:pt idx="1718">
                  <c:v>20.7</c:v>
                </c:pt>
                <c:pt idx="1719">
                  <c:v>21.0</c:v>
                </c:pt>
                <c:pt idx="1720">
                  <c:v>21.0</c:v>
                </c:pt>
                <c:pt idx="1721">
                  <c:v>21.0</c:v>
                </c:pt>
                <c:pt idx="1722">
                  <c:v>20.7</c:v>
                </c:pt>
                <c:pt idx="1723">
                  <c:v>20.4</c:v>
                </c:pt>
                <c:pt idx="1724">
                  <c:v>21.1</c:v>
                </c:pt>
                <c:pt idx="1725">
                  <c:v>20.9</c:v>
                </c:pt>
                <c:pt idx="1726">
                  <c:v>21.1</c:v>
                </c:pt>
                <c:pt idx="1727">
                  <c:v>20.8</c:v>
                </c:pt>
                <c:pt idx="1728">
                  <c:v>20.8</c:v>
                </c:pt>
                <c:pt idx="1729">
                  <c:v>20.8</c:v>
                </c:pt>
                <c:pt idx="1730">
                  <c:v>20.4</c:v>
                </c:pt>
                <c:pt idx="1731">
                  <c:v>20.2</c:v>
                </c:pt>
                <c:pt idx="1732">
                  <c:v>20.6</c:v>
                </c:pt>
                <c:pt idx="1733">
                  <c:v>20.6</c:v>
                </c:pt>
                <c:pt idx="1734">
                  <c:v>20.7</c:v>
                </c:pt>
                <c:pt idx="1735">
                  <c:v>20.6</c:v>
                </c:pt>
                <c:pt idx="1736">
                  <c:v>20.6</c:v>
                </c:pt>
                <c:pt idx="1737">
                  <c:v>20.8</c:v>
                </c:pt>
                <c:pt idx="1738">
                  <c:v>20.9</c:v>
                </c:pt>
                <c:pt idx="1739">
                  <c:v>20.8</c:v>
                </c:pt>
                <c:pt idx="1740">
                  <c:v>20.5</c:v>
                </c:pt>
                <c:pt idx="1741">
                  <c:v>20.9</c:v>
                </c:pt>
                <c:pt idx="1742">
                  <c:v>20.4</c:v>
                </c:pt>
                <c:pt idx="1743">
                  <c:v>20.7</c:v>
                </c:pt>
                <c:pt idx="1744">
                  <c:v>20.3</c:v>
                </c:pt>
                <c:pt idx="1745">
                  <c:v>20.5</c:v>
                </c:pt>
                <c:pt idx="1746">
                  <c:v>20.9</c:v>
                </c:pt>
                <c:pt idx="1747">
                  <c:v>20.4</c:v>
                </c:pt>
                <c:pt idx="1748">
                  <c:v>21.1</c:v>
                </c:pt>
                <c:pt idx="1749">
                  <c:v>21.1</c:v>
                </c:pt>
                <c:pt idx="1750">
                  <c:v>20.9</c:v>
                </c:pt>
                <c:pt idx="1751">
                  <c:v>20.5</c:v>
                </c:pt>
                <c:pt idx="1752">
                  <c:v>20.3</c:v>
                </c:pt>
                <c:pt idx="1753">
                  <c:v>20.6</c:v>
                </c:pt>
                <c:pt idx="1754">
                  <c:v>21.2</c:v>
                </c:pt>
                <c:pt idx="1755">
                  <c:v>20.3</c:v>
                </c:pt>
                <c:pt idx="1756">
                  <c:v>20.2</c:v>
                </c:pt>
                <c:pt idx="1757">
                  <c:v>20.6</c:v>
                </c:pt>
                <c:pt idx="1758">
                  <c:v>21.2</c:v>
                </c:pt>
                <c:pt idx="1759">
                  <c:v>20.9</c:v>
                </c:pt>
                <c:pt idx="1760">
                  <c:v>20.7</c:v>
                </c:pt>
                <c:pt idx="1761">
                  <c:v>20.5</c:v>
                </c:pt>
                <c:pt idx="1762">
                  <c:v>20.8</c:v>
                </c:pt>
                <c:pt idx="1763">
                  <c:v>20.3</c:v>
                </c:pt>
                <c:pt idx="1764">
                  <c:v>20.7</c:v>
                </c:pt>
                <c:pt idx="1765">
                  <c:v>21.0</c:v>
                </c:pt>
                <c:pt idx="1766">
                  <c:v>20.7</c:v>
                </c:pt>
                <c:pt idx="1767">
                  <c:v>21.0</c:v>
                </c:pt>
                <c:pt idx="1768">
                  <c:v>20.5</c:v>
                </c:pt>
                <c:pt idx="1769">
                  <c:v>20.6</c:v>
                </c:pt>
                <c:pt idx="1770">
                  <c:v>20.4</c:v>
                </c:pt>
                <c:pt idx="1771">
                  <c:v>20.5</c:v>
                </c:pt>
                <c:pt idx="1772">
                  <c:v>20.4</c:v>
                </c:pt>
                <c:pt idx="1773">
                  <c:v>20.2</c:v>
                </c:pt>
                <c:pt idx="1774">
                  <c:v>20.3</c:v>
                </c:pt>
                <c:pt idx="1775">
                  <c:v>20.2</c:v>
                </c:pt>
                <c:pt idx="1776">
                  <c:v>20.7</c:v>
                </c:pt>
                <c:pt idx="1777">
                  <c:v>20.7</c:v>
                </c:pt>
                <c:pt idx="1778">
                  <c:v>21.1</c:v>
                </c:pt>
                <c:pt idx="1779">
                  <c:v>20.4</c:v>
                </c:pt>
                <c:pt idx="1780">
                  <c:v>20.3</c:v>
                </c:pt>
                <c:pt idx="1781">
                  <c:v>20.8</c:v>
                </c:pt>
                <c:pt idx="1782">
                  <c:v>20.7</c:v>
                </c:pt>
                <c:pt idx="1783">
                  <c:v>20.7</c:v>
                </c:pt>
                <c:pt idx="1784">
                  <c:v>20.5</c:v>
                </c:pt>
                <c:pt idx="1785">
                  <c:v>21.0</c:v>
                </c:pt>
                <c:pt idx="1786">
                  <c:v>20.5</c:v>
                </c:pt>
                <c:pt idx="1787">
                  <c:v>20.3</c:v>
                </c:pt>
                <c:pt idx="1788">
                  <c:v>20.6</c:v>
                </c:pt>
                <c:pt idx="1789">
                  <c:v>20.3</c:v>
                </c:pt>
                <c:pt idx="1790">
                  <c:v>20.7</c:v>
                </c:pt>
                <c:pt idx="1791">
                  <c:v>21.2</c:v>
                </c:pt>
                <c:pt idx="1792">
                  <c:v>20.1</c:v>
                </c:pt>
                <c:pt idx="1793">
                  <c:v>20.5</c:v>
                </c:pt>
                <c:pt idx="1794">
                  <c:v>20.5</c:v>
                </c:pt>
                <c:pt idx="1795">
                  <c:v>20.1</c:v>
                </c:pt>
                <c:pt idx="1796">
                  <c:v>20.3</c:v>
                </c:pt>
                <c:pt idx="1797">
                  <c:v>20.8</c:v>
                </c:pt>
                <c:pt idx="1798">
                  <c:v>20.4</c:v>
                </c:pt>
                <c:pt idx="1799">
                  <c:v>20.6</c:v>
                </c:pt>
                <c:pt idx="1800">
                  <c:v>20.7</c:v>
                </c:pt>
                <c:pt idx="1801">
                  <c:v>20.6</c:v>
                </c:pt>
                <c:pt idx="1802">
                  <c:v>20.2</c:v>
                </c:pt>
                <c:pt idx="1803">
                  <c:v>20.1</c:v>
                </c:pt>
                <c:pt idx="1804">
                  <c:v>20.3</c:v>
                </c:pt>
                <c:pt idx="1805">
                  <c:v>20.3</c:v>
                </c:pt>
                <c:pt idx="1806">
                  <c:v>20.2</c:v>
                </c:pt>
                <c:pt idx="1807">
                  <c:v>21.2</c:v>
                </c:pt>
                <c:pt idx="1808">
                  <c:v>20.2</c:v>
                </c:pt>
                <c:pt idx="1809">
                  <c:v>20.2</c:v>
                </c:pt>
                <c:pt idx="1810">
                  <c:v>20.5</c:v>
                </c:pt>
                <c:pt idx="1811">
                  <c:v>20.7</c:v>
                </c:pt>
                <c:pt idx="1812">
                  <c:v>20.5</c:v>
                </c:pt>
                <c:pt idx="1813">
                  <c:v>20.2</c:v>
                </c:pt>
                <c:pt idx="1814">
                  <c:v>19.9</c:v>
                </c:pt>
                <c:pt idx="1815">
                  <c:v>20.3</c:v>
                </c:pt>
                <c:pt idx="1816">
                  <c:v>20.7</c:v>
                </c:pt>
                <c:pt idx="1817">
                  <c:v>21.0</c:v>
                </c:pt>
                <c:pt idx="1818">
                  <c:v>20.4</c:v>
                </c:pt>
                <c:pt idx="1819">
                  <c:v>20.3</c:v>
                </c:pt>
                <c:pt idx="1820">
                  <c:v>20.2</c:v>
                </c:pt>
                <c:pt idx="1821">
                  <c:v>20.7</c:v>
                </c:pt>
                <c:pt idx="1822">
                  <c:v>20.2</c:v>
                </c:pt>
                <c:pt idx="1823">
                  <c:v>20.4</c:v>
                </c:pt>
                <c:pt idx="1824">
                  <c:v>20.4</c:v>
                </c:pt>
                <c:pt idx="1825">
                  <c:v>20.2</c:v>
                </c:pt>
                <c:pt idx="1826">
                  <c:v>20.5</c:v>
                </c:pt>
                <c:pt idx="1827">
                  <c:v>21.0</c:v>
                </c:pt>
                <c:pt idx="1828">
                  <c:v>20.6</c:v>
                </c:pt>
                <c:pt idx="1829">
                  <c:v>20.5</c:v>
                </c:pt>
                <c:pt idx="1830">
                  <c:v>20.2</c:v>
                </c:pt>
                <c:pt idx="1831">
                  <c:v>20.5</c:v>
                </c:pt>
                <c:pt idx="1832">
                  <c:v>19.7</c:v>
                </c:pt>
                <c:pt idx="1833">
                  <c:v>20.0</c:v>
                </c:pt>
                <c:pt idx="1834">
                  <c:v>20.9</c:v>
                </c:pt>
                <c:pt idx="1835">
                  <c:v>20.7</c:v>
                </c:pt>
                <c:pt idx="1836">
                  <c:v>20.5</c:v>
                </c:pt>
                <c:pt idx="1837">
                  <c:v>20.9</c:v>
                </c:pt>
                <c:pt idx="1838">
                  <c:v>20.4</c:v>
                </c:pt>
                <c:pt idx="1839">
                  <c:v>20.4</c:v>
                </c:pt>
                <c:pt idx="1840">
                  <c:v>20.1</c:v>
                </c:pt>
                <c:pt idx="1841">
                  <c:v>20.2</c:v>
                </c:pt>
                <c:pt idx="1842">
                  <c:v>20.7</c:v>
                </c:pt>
                <c:pt idx="1843">
                  <c:v>20.2</c:v>
                </c:pt>
                <c:pt idx="1844">
                  <c:v>20.6</c:v>
                </c:pt>
                <c:pt idx="1845">
                  <c:v>20.0</c:v>
                </c:pt>
                <c:pt idx="1846">
                  <c:v>19.8</c:v>
                </c:pt>
                <c:pt idx="1847">
                  <c:v>20.2</c:v>
                </c:pt>
                <c:pt idx="1848">
                  <c:v>20.3</c:v>
                </c:pt>
                <c:pt idx="1849">
                  <c:v>20.0</c:v>
                </c:pt>
                <c:pt idx="1850">
                  <c:v>20.4</c:v>
                </c:pt>
                <c:pt idx="1851">
                  <c:v>20.6</c:v>
                </c:pt>
                <c:pt idx="1852">
                  <c:v>20.0</c:v>
                </c:pt>
                <c:pt idx="1853">
                  <c:v>20.3</c:v>
                </c:pt>
                <c:pt idx="1854">
                  <c:v>20.1</c:v>
                </c:pt>
                <c:pt idx="1855">
                  <c:v>20.3</c:v>
                </c:pt>
                <c:pt idx="1856">
                  <c:v>20.4</c:v>
                </c:pt>
                <c:pt idx="1857">
                  <c:v>20.2</c:v>
                </c:pt>
                <c:pt idx="1858">
                  <c:v>20.7</c:v>
                </c:pt>
                <c:pt idx="1859">
                  <c:v>20.3</c:v>
                </c:pt>
                <c:pt idx="1860">
                  <c:v>20.2</c:v>
                </c:pt>
                <c:pt idx="1861">
                  <c:v>20.6</c:v>
                </c:pt>
                <c:pt idx="1862">
                  <c:v>19.9</c:v>
                </c:pt>
                <c:pt idx="1863">
                  <c:v>20.6</c:v>
                </c:pt>
                <c:pt idx="1864">
                  <c:v>20.7</c:v>
                </c:pt>
                <c:pt idx="1865">
                  <c:v>20.6</c:v>
                </c:pt>
                <c:pt idx="1866">
                  <c:v>20.1</c:v>
                </c:pt>
                <c:pt idx="1867">
                  <c:v>20.3</c:v>
                </c:pt>
                <c:pt idx="1868">
                  <c:v>20.1</c:v>
                </c:pt>
                <c:pt idx="1869">
                  <c:v>19.9</c:v>
                </c:pt>
                <c:pt idx="1870">
                  <c:v>20.1</c:v>
                </c:pt>
                <c:pt idx="1871">
                  <c:v>20.1</c:v>
                </c:pt>
                <c:pt idx="1872">
                  <c:v>20.7</c:v>
                </c:pt>
                <c:pt idx="1873">
                  <c:v>20.4</c:v>
                </c:pt>
                <c:pt idx="1874">
                  <c:v>20.9</c:v>
                </c:pt>
                <c:pt idx="1875">
                  <c:v>20.3</c:v>
                </c:pt>
                <c:pt idx="1876">
                  <c:v>19.7</c:v>
                </c:pt>
                <c:pt idx="1877">
                  <c:v>20.7</c:v>
                </c:pt>
                <c:pt idx="1878">
                  <c:v>19.8</c:v>
                </c:pt>
                <c:pt idx="1879">
                  <c:v>20.1</c:v>
                </c:pt>
                <c:pt idx="1880">
                  <c:v>20.2</c:v>
                </c:pt>
                <c:pt idx="1881">
                  <c:v>20.1</c:v>
                </c:pt>
                <c:pt idx="1882">
                  <c:v>20.0</c:v>
                </c:pt>
                <c:pt idx="1883">
                  <c:v>20.2</c:v>
                </c:pt>
                <c:pt idx="1884">
                  <c:v>20.0</c:v>
                </c:pt>
                <c:pt idx="1885">
                  <c:v>20.1</c:v>
                </c:pt>
                <c:pt idx="1886">
                  <c:v>20.3</c:v>
                </c:pt>
                <c:pt idx="1887">
                  <c:v>19.9</c:v>
                </c:pt>
                <c:pt idx="1888">
                  <c:v>21.3</c:v>
                </c:pt>
                <c:pt idx="1889">
                  <c:v>20.2</c:v>
                </c:pt>
                <c:pt idx="1890">
                  <c:v>20.1</c:v>
                </c:pt>
                <c:pt idx="1891">
                  <c:v>20.3</c:v>
                </c:pt>
                <c:pt idx="1892">
                  <c:v>20.3</c:v>
                </c:pt>
                <c:pt idx="1893">
                  <c:v>20.2</c:v>
                </c:pt>
                <c:pt idx="1894">
                  <c:v>20.7</c:v>
                </c:pt>
                <c:pt idx="1895">
                  <c:v>19.6</c:v>
                </c:pt>
                <c:pt idx="1896">
                  <c:v>20.1</c:v>
                </c:pt>
                <c:pt idx="1897">
                  <c:v>20.6</c:v>
                </c:pt>
                <c:pt idx="1898">
                  <c:v>20.0</c:v>
                </c:pt>
                <c:pt idx="1899">
                  <c:v>20.3</c:v>
                </c:pt>
                <c:pt idx="1900">
                  <c:v>20.5</c:v>
                </c:pt>
                <c:pt idx="1901">
                  <c:v>19.8</c:v>
                </c:pt>
                <c:pt idx="1902">
                  <c:v>20.9</c:v>
                </c:pt>
                <c:pt idx="1903">
                  <c:v>19.9</c:v>
                </c:pt>
                <c:pt idx="1904">
                  <c:v>20.7</c:v>
                </c:pt>
                <c:pt idx="1905">
                  <c:v>20.2</c:v>
                </c:pt>
                <c:pt idx="1906">
                  <c:v>20.2</c:v>
                </c:pt>
                <c:pt idx="1907">
                  <c:v>20.3</c:v>
                </c:pt>
                <c:pt idx="1908">
                  <c:v>20.2</c:v>
                </c:pt>
                <c:pt idx="1909">
                  <c:v>19.8</c:v>
                </c:pt>
                <c:pt idx="1910">
                  <c:v>20.1</c:v>
                </c:pt>
                <c:pt idx="1911">
                  <c:v>20.3</c:v>
                </c:pt>
                <c:pt idx="1912">
                  <c:v>20.2</c:v>
                </c:pt>
                <c:pt idx="1913">
                  <c:v>20.0</c:v>
                </c:pt>
                <c:pt idx="1914">
                  <c:v>20.7</c:v>
                </c:pt>
                <c:pt idx="1915">
                  <c:v>20.0</c:v>
                </c:pt>
                <c:pt idx="1916">
                  <c:v>20.4</c:v>
                </c:pt>
                <c:pt idx="1917">
                  <c:v>20.2</c:v>
                </c:pt>
                <c:pt idx="1918">
                  <c:v>19.9</c:v>
                </c:pt>
                <c:pt idx="1919">
                  <c:v>19.9</c:v>
                </c:pt>
                <c:pt idx="1920">
                  <c:v>20.6</c:v>
                </c:pt>
                <c:pt idx="1921">
                  <c:v>19.8</c:v>
                </c:pt>
                <c:pt idx="1922">
                  <c:v>19.9</c:v>
                </c:pt>
                <c:pt idx="1923">
                  <c:v>19.9</c:v>
                </c:pt>
                <c:pt idx="1924">
                  <c:v>20.3</c:v>
                </c:pt>
                <c:pt idx="1925">
                  <c:v>20.3</c:v>
                </c:pt>
                <c:pt idx="1926">
                  <c:v>19.6</c:v>
                </c:pt>
                <c:pt idx="1927">
                  <c:v>19.9</c:v>
                </c:pt>
                <c:pt idx="1928">
                  <c:v>20.3</c:v>
                </c:pt>
                <c:pt idx="1929">
                  <c:v>20.1</c:v>
                </c:pt>
                <c:pt idx="1930">
                  <c:v>19.8</c:v>
                </c:pt>
                <c:pt idx="1931">
                  <c:v>19.6</c:v>
                </c:pt>
                <c:pt idx="1932">
                  <c:v>20.2</c:v>
                </c:pt>
                <c:pt idx="1933">
                  <c:v>20.4</c:v>
                </c:pt>
                <c:pt idx="1934">
                  <c:v>19.8</c:v>
                </c:pt>
                <c:pt idx="1935">
                  <c:v>20.5</c:v>
                </c:pt>
                <c:pt idx="1936">
                  <c:v>19.8</c:v>
                </c:pt>
                <c:pt idx="1937">
                  <c:v>20.1</c:v>
                </c:pt>
                <c:pt idx="1938">
                  <c:v>20.2</c:v>
                </c:pt>
                <c:pt idx="1939">
                  <c:v>20.0</c:v>
                </c:pt>
                <c:pt idx="1940">
                  <c:v>20.0</c:v>
                </c:pt>
                <c:pt idx="1941">
                  <c:v>20.1</c:v>
                </c:pt>
                <c:pt idx="1942">
                  <c:v>19.6</c:v>
                </c:pt>
                <c:pt idx="1943">
                  <c:v>20.5</c:v>
                </c:pt>
                <c:pt idx="1944">
                  <c:v>20.7</c:v>
                </c:pt>
                <c:pt idx="1945">
                  <c:v>19.8</c:v>
                </c:pt>
                <c:pt idx="1946">
                  <c:v>20.0</c:v>
                </c:pt>
                <c:pt idx="1947">
                  <c:v>20.4</c:v>
                </c:pt>
                <c:pt idx="1948">
                  <c:v>20.5</c:v>
                </c:pt>
                <c:pt idx="1949">
                  <c:v>19.9</c:v>
                </c:pt>
                <c:pt idx="1950">
                  <c:v>20.2</c:v>
                </c:pt>
                <c:pt idx="1951">
                  <c:v>20.0</c:v>
                </c:pt>
                <c:pt idx="1952">
                  <c:v>20.5</c:v>
                </c:pt>
                <c:pt idx="1953">
                  <c:v>20.0</c:v>
                </c:pt>
                <c:pt idx="1954">
                  <c:v>20.0</c:v>
                </c:pt>
                <c:pt idx="1955">
                  <c:v>19.9</c:v>
                </c:pt>
                <c:pt idx="1956">
                  <c:v>20.2</c:v>
                </c:pt>
                <c:pt idx="1957">
                  <c:v>19.9</c:v>
                </c:pt>
                <c:pt idx="1958">
                  <c:v>19.9</c:v>
                </c:pt>
                <c:pt idx="1959">
                  <c:v>20.3</c:v>
                </c:pt>
                <c:pt idx="1960">
                  <c:v>20.3</c:v>
                </c:pt>
                <c:pt idx="1961">
                  <c:v>19.9</c:v>
                </c:pt>
                <c:pt idx="1962">
                  <c:v>19.9</c:v>
                </c:pt>
                <c:pt idx="1963">
                  <c:v>20.0</c:v>
                </c:pt>
                <c:pt idx="1964">
                  <c:v>19.9</c:v>
                </c:pt>
                <c:pt idx="1965">
                  <c:v>20.2</c:v>
                </c:pt>
                <c:pt idx="1966">
                  <c:v>19.6</c:v>
                </c:pt>
                <c:pt idx="1967">
                  <c:v>19.8</c:v>
                </c:pt>
                <c:pt idx="1968">
                  <c:v>19.6</c:v>
                </c:pt>
                <c:pt idx="1969">
                  <c:v>20.1</c:v>
                </c:pt>
                <c:pt idx="1970">
                  <c:v>20.0</c:v>
                </c:pt>
                <c:pt idx="1971">
                  <c:v>19.9</c:v>
                </c:pt>
                <c:pt idx="1972">
                  <c:v>19.5</c:v>
                </c:pt>
                <c:pt idx="1973">
                  <c:v>20.3</c:v>
                </c:pt>
                <c:pt idx="1974">
                  <c:v>19.7</c:v>
                </c:pt>
                <c:pt idx="1975">
                  <c:v>19.5</c:v>
                </c:pt>
                <c:pt idx="1976">
                  <c:v>19.8</c:v>
                </c:pt>
                <c:pt idx="1977">
                  <c:v>20.3</c:v>
                </c:pt>
                <c:pt idx="1978">
                  <c:v>19.8</c:v>
                </c:pt>
                <c:pt idx="1979">
                  <c:v>19.7</c:v>
                </c:pt>
                <c:pt idx="1980">
                  <c:v>20.2</c:v>
                </c:pt>
                <c:pt idx="1981">
                  <c:v>20.2</c:v>
                </c:pt>
                <c:pt idx="1982">
                  <c:v>20.3</c:v>
                </c:pt>
                <c:pt idx="1983">
                  <c:v>20.3</c:v>
                </c:pt>
                <c:pt idx="1984">
                  <c:v>19.7</c:v>
                </c:pt>
                <c:pt idx="1985">
                  <c:v>20.1</c:v>
                </c:pt>
                <c:pt idx="1986">
                  <c:v>19.7</c:v>
                </c:pt>
                <c:pt idx="1987">
                  <c:v>19.9</c:v>
                </c:pt>
                <c:pt idx="1988">
                  <c:v>19.5</c:v>
                </c:pt>
                <c:pt idx="1989">
                  <c:v>19.6</c:v>
                </c:pt>
                <c:pt idx="1990">
                  <c:v>20.5</c:v>
                </c:pt>
                <c:pt idx="1991">
                  <c:v>20.1</c:v>
                </c:pt>
                <c:pt idx="1992">
                  <c:v>19.5</c:v>
                </c:pt>
                <c:pt idx="1993">
                  <c:v>19.5</c:v>
                </c:pt>
                <c:pt idx="1994">
                  <c:v>20.3</c:v>
                </c:pt>
                <c:pt idx="1995">
                  <c:v>19.9</c:v>
                </c:pt>
                <c:pt idx="1996">
                  <c:v>20.0</c:v>
                </c:pt>
                <c:pt idx="1997">
                  <c:v>19.7</c:v>
                </c:pt>
                <c:pt idx="1998">
                  <c:v>19.7</c:v>
                </c:pt>
                <c:pt idx="1999">
                  <c:v>19.3</c:v>
                </c:pt>
                <c:pt idx="2000">
                  <c:v>19.9</c:v>
                </c:pt>
              </c:numCache>
            </c:numRef>
          </c:val>
          <c:smooth val="0"/>
        </c:ser>
        <c:ser>
          <c:idx val="2"/>
          <c:order val="2"/>
          <c:tx>
            <c:strRef>
              <c:f>Sheet1!$R$3</c:f>
              <c:strCache>
                <c:ptCount val="1"/>
                <c:pt idx="0">
                  <c:v>変更なしmin</c:v>
                </c:pt>
              </c:strCache>
            </c:strRef>
          </c:tx>
          <c:spPr>
            <a:ln>
              <a:solidFill>
                <a:srgbClr val="92D050"/>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Sheet1!$R$4:$R$2004</c:f>
              <c:numCache>
                <c:formatCode>General</c:formatCode>
                <c:ptCount val="2001"/>
                <c:pt idx="0">
                  <c:v>21.6</c:v>
                </c:pt>
                <c:pt idx="1">
                  <c:v>21.1</c:v>
                </c:pt>
                <c:pt idx="2">
                  <c:v>21.7</c:v>
                </c:pt>
                <c:pt idx="3">
                  <c:v>20.4</c:v>
                </c:pt>
                <c:pt idx="4">
                  <c:v>20.2</c:v>
                </c:pt>
                <c:pt idx="5">
                  <c:v>20.3</c:v>
                </c:pt>
                <c:pt idx="6">
                  <c:v>20.5</c:v>
                </c:pt>
                <c:pt idx="7">
                  <c:v>20.7</c:v>
                </c:pt>
                <c:pt idx="8">
                  <c:v>20.7</c:v>
                </c:pt>
                <c:pt idx="9">
                  <c:v>20.3</c:v>
                </c:pt>
                <c:pt idx="10">
                  <c:v>20.3</c:v>
                </c:pt>
                <c:pt idx="11">
                  <c:v>21.0</c:v>
                </c:pt>
                <c:pt idx="12">
                  <c:v>19.9</c:v>
                </c:pt>
                <c:pt idx="13">
                  <c:v>20.7</c:v>
                </c:pt>
                <c:pt idx="14">
                  <c:v>19.2</c:v>
                </c:pt>
                <c:pt idx="15">
                  <c:v>19.0</c:v>
                </c:pt>
                <c:pt idx="16">
                  <c:v>20.5</c:v>
                </c:pt>
                <c:pt idx="17">
                  <c:v>19.5</c:v>
                </c:pt>
                <c:pt idx="18">
                  <c:v>19.1</c:v>
                </c:pt>
                <c:pt idx="19">
                  <c:v>19.4</c:v>
                </c:pt>
                <c:pt idx="20">
                  <c:v>19.4</c:v>
                </c:pt>
                <c:pt idx="21">
                  <c:v>19.9</c:v>
                </c:pt>
                <c:pt idx="22">
                  <c:v>19.5</c:v>
                </c:pt>
                <c:pt idx="23">
                  <c:v>19.5</c:v>
                </c:pt>
                <c:pt idx="24">
                  <c:v>19.2</c:v>
                </c:pt>
                <c:pt idx="25">
                  <c:v>18.7</c:v>
                </c:pt>
                <c:pt idx="26">
                  <c:v>19.5</c:v>
                </c:pt>
                <c:pt idx="27">
                  <c:v>19.6</c:v>
                </c:pt>
                <c:pt idx="28">
                  <c:v>18.5</c:v>
                </c:pt>
                <c:pt idx="29">
                  <c:v>18.9</c:v>
                </c:pt>
                <c:pt idx="30">
                  <c:v>18.7</c:v>
                </c:pt>
                <c:pt idx="31">
                  <c:v>19.1</c:v>
                </c:pt>
                <c:pt idx="32">
                  <c:v>18.7</c:v>
                </c:pt>
                <c:pt idx="33">
                  <c:v>18.8</c:v>
                </c:pt>
                <c:pt idx="34">
                  <c:v>18.7</c:v>
                </c:pt>
                <c:pt idx="35">
                  <c:v>18.5</c:v>
                </c:pt>
                <c:pt idx="36">
                  <c:v>18.9</c:v>
                </c:pt>
                <c:pt idx="37">
                  <c:v>18.4</c:v>
                </c:pt>
                <c:pt idx="38">
                  <c:v>18.4</c:v>
                </c:pt>
                <c:pt idx="39">
                  <c:v>19.2</c:v>
                </c:pt>
                <c:pt idx="40">
                  <c:v>18.7</c:v>
                </c:pt>
                <c:pt idx="41">
                  <c:v>17.9</c:v>
                </c:pt>
                <c:pt idx="42">
                  <c:v>18.5</c:v>
                </c:pt>
                <c:pt idx="43">
                  <c:v>18.7</c:v>
                </c:pt>
                <c:pt idx="44">
                  <c:v>18.6</c:v>
                </c:pt>
                <c:pt idx="45">
                  <c:v>18.9</c:v>
                </c:pt>
                <c:pt idx="46">
                  <c:v>19.0</c:v>
                </c:pt>
                <c:pt idx="47">
                  <c:v>18.7</c:v>
                </c:pt>
                <c:pt idx="48">
                  <c:v>17.7</c:v>
                </c:pt>
                <c:pt idx="49">
                  <c:v>18.6</c:v>
                </c:pt>
                <c:pt idx="50">
                  <c:v>17.8</c:v>
                </c:pt>
                <c:pt idx="51">
                  <c:v>18.0</c:v>
                </c:pt>
                <c:pt idx="52">
                  <c:v>18.6</c:v>
                </c:pt>
                <c:pt idx="53">
                  <c:v>18.7</c:v>
                </c:pt>
                <c:pt idx="54">
                  <c:v>18.0</c:v>
                </c:pt>
                <c:pt idx="55">
                  <c:v>18.1</c:v>
                </c:pt>
                <c:pt idx="56">
                  <c:v>18.3</c:v>
                </c:pt>
                <c:pt idx="57">
                  <c:v>17.9</c:v>
                </c:pt>
                <c:pt idx="58">
                  <c:v>18.3</c:v>
                </c:pt>
                <c:pt idx="59">
                  <c:v>18.5</c:v>
                </c:pt>
                <c:pt idx="60">
                  <c:v>18.2</c:v>
                </c:pt>
                <c:pt idx="61">
                  <c:v>18.1</c:v>
                </c:pt>
                <c:pt idx="62">
                  <c:v>19.0</c:v>
                </c:pt>
                <c:pt idx="63">
                  <c:v>18.3</c:v>
                </c:pt>
                <c:pt idx="64">
                  <c:v>18.3</c:v>
                </c:pt>
                <c:pt idx="65">
                  <c:v>17.3</c:v>
                </c:pt>
                <c:pt idx="66">
                  <c:v>18.2</c:v>
                </c:pt>
                <c:pt idx="67">
                  <c:v>17.8</c:v>
                </c:pt>
                <c:pt idx="68">
                  <c:v>18.0</c:v>
                </c:pt>
                <c:pt idx="69">
                  <c:v>17.9</c:v>
                </c:pt>
                <c:pt idx="70">
                  <c:v>18.0</c:v>
                </c:pt>
                <c:pt idx="71">
                  <c:v>17.8</c:v>
                </c:pt>
                <c:pt idx="72">
                  <c:v>17.9</c:v>
                </c:pt>
                <c:pt idx="73">
                  <c:v>18.4</c:v>
                </c:pt>
                <c:pt idx="74">
                  <c:v>18.0</c:v>
                </c:pt>
                <c:pt idx="75">
                  <c:v>17.8</c:v>
                </c:pt>
                <c:pt idx="76">
                  <c:v>17.9</c:v>
                </c:pt>
                <c:pt idx="77">
                  <c:v>17.5</c:v>
                </c:pt>
                <c:pt idx="78">
                  <c:v>17.9</c:v>
                </c:pt>
                <c:pt idx="79">
                  <c:v>17.6</c:v>
                </c:pt>
                <c:pt idx="80">
                  <c:v>18.1</c:v>
                </c:pt>
                <c:pt idx="81">
                  <c:v>17.2</c:v>
                </c:pt>
                <c:pt idx="82">
                  <c:v>18.2</c:v>
                </c:pt>
                <c:pt idx="83">
                  <c:v>17.8</c:v>
                </c:pt>
                <c:pt idx="84">
                  <c:v>17.4</c:v>
                </c:pt>
                <c:pt idx="85">
                  <c:v>17.5</c:v>
                </c:pt>
                <c:pt idx="86">
                  <c:v>17.5</c:v>
                </c:pt>
                <c:pt idx="87">
                  <c:v>17.7</c:v>
                </c:pt>
                <c:pt idx="88">
                  <c:v>17.2</c:v>
                </c:pt>
                <c:pt idx="89">
                  <c:v>17.9</c:v>
                </c:pt>
                <c:pt idx="90">
                  <c:v>18.0</c:v>
                </c:pt>
                <c:pt idx="91">
                  <c:v>17.5</c:v>
                </c:pt>
                <c:pt idx="92">
                  <c:v>18.0</c:v>
                </c:pt>
                <c:pt idx="93">
                  <c:v>17.7</c:v>
                </c:pt>
                <c:pt idx="94">
                  <c:v>17.2</c:v>
                </c:pt>
                <c:pt idx="95">
                  <c:v>17.6</c:v>
                </c:pt>
                <c:pt idx="96">
                  <c:v>17.3</c:v>
                </c:pt>
                <c:pt idx="97">
                  <c:v>17.4</c:v>
                </c:pt>
                <c:pt idx="98">
                  <c:v>17.0</c:v>
                </c:pt>
                <c:pt idx="99">
                  <c:v>17.3</c:v>
                </c:pt>
                <c:pt idx="100">
                  <c:v>17.6</c:v>
                </c:pt>
                <c:pt idx="101">
                  <c:v>17.6</c:v>
                </c:pt>
                <c:pt idx="102">
                  <c:v>17.3</c:v>
                </c:pt>
                <c:pt idx="103">
                  <c:v>17.2</c:v>
                </c:pt>
                <c:pt idx="104">
                  <c:v>17.2</c:v>
                </c:pt>
                <c:pt idx="105">
                  <c:v>17.5</c:v>
                </c:pt>
                <c:pt idx="106">
                  <c:v>16.9</c:v>
                </c:pt>
                <c:pt idx="107">
                  <c:v>17.2</c:v>
                </c:pt>
                <c:pt idx="108">
                  <c:v>17.2</c:v>
                </c:pt>
                <c:pt idx="109">
                  <c:v>17.4</c:v>
                </c:pt>
                <c:pt idx="110">
                  <c:v>17.4</c:v>
                </c:pt>
                <c:pt idx="111">
                  <c:v>17.1</c:v>
                </c:pt>
                <c:pt idx="112">
                  <c:v>17.6</c:v>
                </c:pt>
                <c:pt idx="113">
                  <c:v>17.5</c:v>
                </c:pt>
                <c:pt idx="114">
                  <c:v>17.2</c:v>
                </c:pt>
                <c:pt idx="115">
                  <c:v>17.5</c:v>
                </c:pt>
                <c:pt idx="116">
                  <c:v>16.6</c:v>
                </c:pt>
                <c:pt idx="117">
                  <c:v>17.0</c:v>
                </c:pt>
                <c:pt idx="118">
                  <c:v>17.3</c:v>
                </c:pt>
                <c:pt idx="119">
                  <c:v>16.8</c:v>
                </c:pt>
                <c:pt idx="120">
                  <c:v>17.0</c:v>
                </c:pt>
                <c:pt idx="121">
                  <c:v>17.5</c:v>
                </c:pt>
                <c:pt idx="122">
                  <c:v>16.9</c:v>
                </c:pt>
                <c:pt idx="123">
                  <c:v>17.2</c:v>
                </c:pt>
                <c:pt idx="124">
                  <c:v>17.0</c:v>
                </c:pt>
                <c:pt idx="125">
                  <c:v>17.4</c:v>
                </c:pt>
                <c:pt idx="126">
                  <c:v>16.8</c:v>
                </c:pt>
                <c:pt idx="127">
                  <c:v>16.7</c:v>
                </c:pt>
                <c:pt idx="128">
                  <c:v>16.8</c:v>
                </c:pt>
                <c:pt idx="129">
                  <c:v>17.0</c:v>
                </c:pt>
                <c:pt idx="130">
                  <c:v>16.7</c:v>
                </c:pt>
                <c:pt idx="131">
                  <c:v>17.2</c:v>
                </c:pt>
                <c:pt idx="132">
                  <c:v>17.1</c:v>
                </c:pt>
                <c:pt idx="133">
                  <c:v>16.8</c:v>
                </c:pt>
                <c:pt idx="134">
                  <c:v>16.9</c:v>
                </c:pt>
                <c:pt idx="135">
                  <c:v>17.2</c:v>
                </c:pt>
                <c:pt idx="136">
                  <c:v>16.7</c:v>
                </c:pt>
                <c:pt idx="137">
                  <c:v>16.5</c:v>
                </c:pt>
                <c:pt idx="138">
                  <c:v>17.0</c:v>
                </c:pt>
                <c:pt idx="139">
                  <c:v>17.0</c:v>
                </c:pt>
                <c:pt idx="140">
                  <c:v>16.8</c:v>
                </c:pt>
                <c:pt idx="141">
                  <c:v>16.9</c:v>
                </c:pt>
                <c:pt idx="142">
                  <c:v>17.3</c:v>
                </c:pt>
                <c:pt idx="143">
                  <c:v>16.6</c:v>
                </c:pt>
                <c:pt idx="144">
                  <c:v>17.1</c:v>
                </c:pt>
                <c:pt idx="145">
                  <c:v>17.3</c:v>
                </c:pt>
                <c:pt idx="146">
                  <c:v>17.2</c:v>
                </c:pt>
                <c:pt idx="147">
                  <c:v>16.9</c:v>
                </c:pt>
                <c:pt idx="148">
                  <c:v>17.0</c:v>
                </c:pt>
                <c:pt idx="149">
                  <c:v>17.0</c:v>
                </c:pt>
                <c:pt idx="150">
                  <c:v>16.9</c:v>
                </c:pt>
                <c:pt idx="151">
                  <c:v>16.7</c:v>
                </c:pt>
                <c:pt idx="152">
                  <c:v>16.6</c:v>
                </c:pt>
                <c:pt idx="153">
                  <c:v>16.8</c:v>
                </c:pt>
                <c:pt idx="154">
                  <c:v>16.2</c:v>
                </c:pt>
                <c:pt idx="155">
                  <c:v>16.9</c:v>
                </c:pt>
                <c:pt idx="156">
                  <c:v>16.4</c:v>
                </c:pt>
                <c:pt idx="157">
                  <c:v>16.4</c:v>
                </c:pt>
                <c:pt idx="158">
                  <c:v>17.2</c:v>
                </c:pt>
                <c:pt idx="159">
                  <c:v>16.7</c:v>
                </c:pt>
                <c:pt idx="160">
                  <c:v>16.9</c:v>
                </c:pt>
                <c:pt idx="161">
                  <c:v>16.6</c:v>
                </c:pt>
                <c:pt idx="162">
                  <c:v>16.7</c:v>
                </c:pt>
                <c:pt idx="163">
                  <c:v>16.5</c:v>
                </c:pt>
                <c:pt idx="164">
                  <c:v>16.8</c:v>
                </c:pt>
                <c:pt idx="165">
                  <c:v>16.3</c:v>
                </c:pt>
                <c:pt idx="166">
                  <c:v>16.2</c:v>
                </c:pt>
                <c:pt idx="167">
                  <c:v>16.7</c:v>
                </c:pt>
                <c:pt idx="168">
                  <c:v>16.2</c:v>
                </c:pt>
                <c:pt idx="169">
                  <c:v>16.6</c:v>
                </c:pt>
                <c:pt idx="170">
                  <c:v>16.6</c:v>
                </c:pt>
                <c:pt idx="171">
                  <c:v>17.2</c:v>
                </c:pt>
                <c:pt idx="172">
                  <c:v>16.3</c:v>
                </c:pt>
                <c:pt idx="173">
                  <c:v>16.8</c:v>
                </c:pt>
                <c:pt idx="174">
                  <c:v>16.5</c:v>
                </c:pt>
                <c:pt idx="175">
                  <c:v>16.5</c:v>
                </c:pt>
                <c:pt idx="176">
                  <c:v>16.3</c:v>
                </c:pt>
                <c:pt idx="177">
                  <c:v>16.6</c:v>
                </c:pt>
                <c:pt idx="178">
                  <c:v>16.6</c:v>
                </c:pt>
                <c:pt idx="179">
                  <c:v>16.4</c:v>
                </c:pt>
                <c:pt idx="180">
                  <c:v>16.4</c:v>
                </c:pt>
                <c:pt idx="181">
                  <c:v>16.4</c:v>
                </c:pt>
                <c:pt idx="182">
                  <c:v>16.7</c:v>
                </c:pt>
                <c:pt idx="183">
                  <c:v>16.7</c:v>
                </c:pt>
                <c:pt idx="184">
                  <c:v>16.1</c:v>
                </c:pt>
                <c:pt idx="185">
                  <c:v>16.9</c:v>
                </c:pt>
                <c:pt idx="186">
                  <c:v>16.5</c:v>
                </c:pt>
                <c:pt idx="187">
                  <c:v>16.2</c:v>
                </c:pt>
                <c:pt idx="188">
                  <c:v>16.5</c:v>
                </c:pt>
                <c:pt idx="189">
                  <c:v>16.2</c:v>
                </c:pt>
                <c:pt idx="190">
                  <c:v>16.6</c:v>
                </c:pt>
                <c:pt idx="191">
                  <c:v>16.7</c:v>
                </c:pt>
                <c:pt idx="192">
                  <c:v>16.3</c:v>
                </c:pt>
                <c:pt idx="193">
                  <c:v>16.8</c:v>
                </c:pt>
                <c:pt idx="194">
                  <c:v>16.7</c:v>
                </c:pt>
                <c:pt idx="195">
                  <c:v>16.5</c:v>
                </c:pt>
                <c:pt idx="196">
                  <c:v>16.5</c:v>
                </c:pt>
                <c:pt idx="197">
                  <c:v>15.9</c:v>
                </c:pt>
                <c:pt idx="198">
                  <c:v>16.4</c:v>
                </c:pt>
                <c:pt idx="199">
                  <c:v>16.7</c:v>
                </c:pt>
                <c:pt idx="200">
                  <c:v>16.2</c:v>
                </c:pt>
                <c:pt idx="201">
                  <c:v>16.9</c:v>
                </c:pt>
                <c:pt idx="202">
                  <c:v>16.2</c:v>
                </c:pt>
                <c:pt idx="203">
                  <c:v>16.3</c:v>
                </c:pt>
                <c:pt idx="204">
                  <c:v>16.5</c:v>
                </c:pt>
                <c:pt idx="205">
                  <c:v>16.3</c:v>
                </c:pt>
                <c:pt idx="206">
                  <c:v>16.5</c:v>
                </c:pt>
                <c:pt idx="207">
                  <c:v>16.5</c:v>
                </c:pt>
                <c:pt idx="208">
                  <c:v>16.5</c:v>
                </c:pt>
                <c:pt idx="209">
                  <c:v>16.3</c:v>
                </c:pt>
                <c:pt idx="210">
                  <c:v>16.4</c:v>
                </c:pt>
                <c:pt idx="211">
                  <c:v>16.7</c:v>
                </c:pt>
                <c:pt idx="212">
                  <c:v>16.4</c:v>
                </c:pt>
                <c:pt idx="213">
                  <c:v>16.4</c:v>
                </c:pt>
                <c:pt idx="214">
                  <c:v>16.1</c:v>
                </c:pt>
                <c:pt idx="215">
                  <c:v>16.1</c:v>
                </c:pt>
                <c:pt idx="216">
                  <c:v>16.5</c:v>
                </c:pt>
                <c:pt idx="217">
                  <c:v>16.4</c:v>
                </c:pt>
                <c:pt idx="218">
                  <c:v>16.5</c:v>
                </c:pt>
                <c:pt idx="219">
                  <c:v>16.7</c:v>
                </c:pt>
                <c:pt idx="220">
                  <c:v>16.5</c:v>
                </c:pt>
                <c:pt idx="221">
                  <c:v>16.7</c:v>
                </c:pt>
                <c:pt idx="222">
                  <c:v>16.4</c:v>
                </c:pt>
                <c:pt idx="223">
                  <c:v>16.3</c:v>
                </c:pt>
                <c:pt idx="224">
                  <c:v>16.4</c:v>
                </c:pt>
                <c:pt idx="225">
                  <c:v>16.7</c:v>
                </c:pt>
                <c:pt idx="226">
                  <c:v>16.5</c:v>
                </c:pt>
                <c:pt idx="227">
                  <c:v>16.5</c:v>
                </c:pt>
                <c:pt idx="228">
                  <c:v>16.0</c:v>
                </c:pt>
                <c:pt idx="229">
                  <c:v>16.6</c:v>
                </c:pt>
                <c:pt idx="230">
                  <c:v>16.4</c:v>
                </c:pt>
                <c:pt idx="231">
                  <c:v>16.6</c:v>
                </c:pt>
                <c:pt idx="232">
                  <c:v>16.2</c:v>
                </c:pt>
                <c:pt idx="233">
                  <c:v>16.2</c:v>
                </c:pt>
                <c:pt idx="234">
                  <c:v>16.2</c:v>
                </c:pt>
                <c:pt idx="235">
                  <c:v>16.5</c:v>
                </c:pt>
                <c:pt idx="236">
                  <c:v>16.2</c:v>
                </c:pt>
                <c:pt idx="237">
                  <c:v>16.7</c:v>
                </c:pt>
                <c:pt idx="238">
                  <c:v>16.0</c:v>
                </c:pt>
                <c:pt idx="239">
                  <c:v>15.9</c:v>
                </c:pt>
                <c:pt idx="240">
                  <c:v>16.5</c:v>
                </c:pt>
                <c:pt idx="241">
                  <c:v>16.5</c:v>
                </c:pt>
                <c:pt idx="242">
                  <c:v>16.2</c:v>
                </c:pt>
                <c:pt idx="243">
                  <c:v>15.8</c:v>
                </c:pt>
                <c:pt idx="244">
                  <c:v>16.3</c:v>
                </c:pt>
                <c:pt idx="245">
                  <c:v>16.3</c:v>
                </c:pt>
                <c:pt idx="246">
                  <c:v>15.9</c:v>
                </c:pt>
                <c:pt idx="247">
                  <c:v>16.5</c:v>
                </c:pt>
                <c:pt idx="248">
                  <c:v>16.3</c:v>
                </c:pt>
                <c:pt idx="249">
                  <c:v>16.2</c:v>
                </c:pt>
                <c:pt idx="250">
                  <c:v>16.2</c:v>
                </c:pt>
                <c:pt idx="251">
                  <c:v>16.2</c:v>
                </c:pt>
                <c:pt idx="252">
                  <c:v>16.1</c:v>
                </c:pt>
                <c:pt idx="253">
                  <c:v>16.4</c:v>
                </c:pt>
                <c:pt idx="254">
                  <c:v>16.1</c:v>
                </c:pt>
                <c:pt idx="255">
                  <c:v>16.3</c:v>
                </c:pt>
                <c:pt idx="256">
                  <c:v>16.2</c:v>
                </c:pt>
                <c:pt idx="257">
                  <c:v>16.5</c:v>
                </c:pt>
                <c:pt idx="258">
                  <c:v>16.1</c:v>
                </c:pt>
                <c:pt idx="259">
                  <c:v>16.4</c:v>
                </c:pt>
                <c:pt idx="260">
                  <c:v>16.6</c:v>
                </c:pt>
                <c:pt idx="261">
                  <c:v>16.4</c:v>
                </c:pt>
                <c:pt idx="262">
                  <c:v>16.5</c:v>
                </c:pt>
                <c:pt idx="263">
                  <c:v>16.0</c:v>
                </c:pt>
                <c:pt idx="264">
                  <c:v>16.2</c:v>
                </c:pt>
                <c:pt idx="265">
                  <c:v>16.3</c:v>
                </c:pt>
                <c:pt idx="266">
                  <c:v>16.0</c:v>
                </c:pt>
                <c:pt idx="267">
                  <c:v>16.3</c:v>
                </c:pt>
                <c:pt idx="268">
                  <c:v>16.3</c:v>
                </c:pt>
                <c:pt idx="269">
                  <c:v>16.4</c:v>
                </c:pt>
                <c:pt idx="270">
                  <c:v>15.9</c:v>
                </c:pt>
                <c:pt idx="271">
                  <c:v>16.5</c:v>
                </c:pt>
                <c:pt idx="272">
                  <c:v>16.1</c:v>
                </c:pt>
                <c:pt idx="273">
                  <c:v>16.1</c:v>
                </c:pt>
                <c:pt idx="274">
                  <c:v>16.3</c:v>
                </c:pt>
                <c:pt idx="275">
                  <c:v>16.4</c:v>
                </c:pt>
                <c:pt idx="276">
                  <c:v>16.0</c:v>
                </c:pt>
                <c:pt idx="277">
                  <c:v>16.2</c:v>
                </c:pt>
                <c:pt idx="278">
                  <c:v>16.5</c:v>
                </c:pt>
                <c:pt idx="279">
                  <c:v>16.3</c:v>
                </c:pt>
                <c:pt idx="280">
                  <c:v>16.4</c:v>
                </c:pt>
                <c:pt idx="281">
                  <c:v>16.3</c:v>
                </c:pt>
                <c:pt idx="282">
                  <c:v>16.0</c:v>
                </c:pt>
                <c:pt idx="283">
                  <c:v>15.9</c:v>
                </c:pt>
                <c:pt idx="284">
                  <c:v>16.2</c:v>
                </c:pt>
                <c:pt idx="285">
                  <c:v>16.0</c:v>
                </c:pt>
                <c:pt idx="286">
                  <c:v>16.5</c:v>
                </c:pt>
                <c:pt idx="287">
                  <c:v>16.4</c:v>
                </c:pt>
                <c:pt idx="288">
                  <c:v>16.1</c:v>
                </c:pt>
                <c:pt idx="289">
                  <c:v>16.2</c:v>
                </c:pt>
                <c:pt idx="290">
                  <c:v>16.3</c:v>
                </c:pt>
                <c:pt idx="291">
                  <c:v>16.3</c:v>
                </c:pt>
                <c:pt idx="292">
                  <c:v>16.1</c:v>
                </c:pt>
                <c:pt idx="293">
                  <c:v>16.4</c:v>
                </c:pt>
                <c:pt idx="294">
                  <c:v>15.9</c:v>
                </c:pt>
                <c:pt idx="295">
                  <c:v>16.1</c:v>
                </c:pt>
                <c:pt idx="296">
                  <c:v>15.8</c:v>
                </c:pt>
                <c:pt idx="297">
                  <c:v>16.1</c:v>
                </c:pt>
                <c:pt idx="298">
                  <c:v>16.0</c:v>
                </c:pt>
                <c:pt idx="299">
                  <c:v>16.1</c:v>
                </c:pt>
                <c:pt idx="300">
                  <c:v>16.2</c:v>
                </c:pt>
                <c:pt idx="301">
                  <c:v>16.0</c:v>
                </c:pt>
                <c:pt idx="302">
                  <c:v>16.2</c:v>
                </c:pt>
                <c:pt idx="303">
                  <c:v>16.2</c:v>
                </c:pt>
                <c:pt idx="304">
                  <c:v>16.4</c:v>
                </c:pt>
                <c:pt idx="305">
                  <c:v>16.2</c:v>
                </c:pt>
                <c:pt idx="306">
                  <c:v>16.2</c:v>
                </c:pt>
                <c:pt idx="307">
                  <c:v>16.3</c:v>
                </c:pt>
                <c:pt idx="308">
                  <c:v>16.2</c:v>
                </c:pt>
                <c:pt idx="309">
                  <c:v>16.1</c:v>
                </c:pt>
                <c:pt idx="310">
                  <c:v>16.2</c:v>
                </c:pt>
                <c:pt idx="311">
                  <c:v>16.2</c:v>
                </c:pt>
                <c:pt idx="312">
                  <c:v>16.6</c:v>
                </c:pt>
                <c:pt idx="313">
                  <c:v>15.6</c:v>
                </c:pt>
                <c:pt idx="314">
                  <c:v>16.0</c:v>
                </c:pt>
                <c:pt idx="315">
                  <c:v>16.2</c:v>
                </c:pt>
                <c:pt idx="316">
                  <c:v>16.3</c:v>
                </c:pt>
                <c:pt idx="317">
                  <c:v>16.0</c:v>
                </c:pt>
                <c:pt idx="318">
                  <c:v>16.0</c:v>
                </c:pt>
                <c:pt idx="319">
                  <c:v>16.4</c:v>
                </c:pt>
                <c:pt idx="320">
                  <c:v>16.3</c:v>
                </c:pt>
                <c:pt idx="321">
                  <c:v>16.1</c:v>
                </c:pt>
                <c:pt idx="322">
                  <c:v>16.2</c:v>
                </c:pt>
                <c:pt idx="323">
                  <c:v>16.2</c:v>
                </c:pt>
                <c:pt idx="324">
                  <c:v>15.9</c:v>
                </c:pt>
                <c:pt idx="325">
                  <c:v>16.1</c:v>
                </c:pt>
                <c:pt idx="326">
                  <c:v>16.1</c:v>
                </c:pt>
                <c:pt idx="327">
                  <c:v>15.5</c:v>
                </c:pt>
                <c:pt idx="328">
                  <c:v>15.9</c:v>
                </c:pt>
                <c:pt idx="329">
                  <c:v>15.9</c:v>
                </c:pt>
                <c:pt idx="330">
                  <c:v>16.0</c:v>
                </c:pt>
                <c:pt idx="331">
                  <c:v>16.2</c:v>
                </c:pt>
                <c:pt idx="332">
                  <c:v>16.1</c:v>
                </c:pt>
                <c:pt idx="333">
                  <c:v>16.2</c:v>
                </c:pt>
                <c:pt idx="334">
                  <c:v>16.0</c:v>
                </c:pt>
                <c:pt idx="335">
                  <c:v>15.9</c:v>
                </c:pt>
                <c:pt idx="336">
                  <c:v>16.2</c:v>
                </c:pt>
                <c:pt idx="337">
                  <c:v>16.4</c:v>
                </c:pt>
                <c:pt idx="338">
                  <c:v>16.1</c:v>
                </c:pt>
                <c:pt idx="339">
                  <c:v>16.1</c:v>
                </c:pt>
                <c:pt idx="340">
                  <c:v>16.0</c:v>
                </c:pt>
                <c:pt idx="341">
                  <c:v>16.2</c:v>
                </c:pt>
                <c:pt idx="342">
                  <c:v>16.3</c:v>
                </c:pt>
                <c:pt idx="343">
                  <c:v>15.9</c:v>
                </c:pt>
                <c:pt idx="344">
                  <c:v>16.1</c:v>
                </c:pt>
                <c:pt idx="345">
                  <c:v>15.8</c:v>
                </c:pt>
                <c:pt idx="346">
                  <c:v>15.8</c:v>
                </c:pt>
                <c:pt idx="347">
                  <c:v>15.9</c:v>
                </c:pt>
                <c:pt idx="348">
                  <c:v>16.1</c:v>
                </c:pt>
                <c:pt idx="349">
                  <c:v>16.1</c:v>
                </c:pt>
                <c:pt idx="350">
                  <c:v>16.1</c:v>
                </c:pt>
                <c:pt idx="351">
                  <c:v>16.0</c:v>
                </c:pt>
                <c:pt idx="352">
                  <c:v>16.1</c:v>
                </c:pt>
                <c:pt idx="353">
                  <c:v>16.1</c:v>
                </c:pt>
                <c:pt idx="354">
                  <c:v>15.8</c:v>
                </c:pt>
                <c:pt idx="355">
                  <c:v>16.2</c:v>
                </c:pt>
                <c:pt idx="356">
                  <c:v>16.0</c:v>
                </c:pt>
                <c:pt idx="357">
                  <c:v>16.2</c:v>
                </c:pt>
                <c:pt idx="358">
                  <c:v>16.1</c:v>
                </c:pt>
                <c:pt idx="359">
                  <c:v>16.3</c:v>
                </c:pt>
                <c:pt idx="360">
                  <c:v>16.0</c:v>
                </c:pt>
                <c:pt idx="361">
                  <c:v>16.1</c:v>
                </c:pt>
                <c:pt idx="362">
                  <c:v>16.3</c:v>
                </c:pt>
                <c:pt idx="363">
                  <c:v>16.2</c:v>
                </c:pt>
                <c:pt idx="364">
                  <c:v>15.9</c:v>
                </c:pt>
                <c:pt idx="365">
                  <c:v>16.1</c:v>
                </c:pt>
                <c:pt idx="366">
                  <c:v>15.8</c:v>
                </c:pt>
                <c:pt idx="367">
                  <c:v>15.8</c:v>
                </c:pt>
                <c:pt idx="368">
                  <c:v>15.7</c:v>
                </c:pt>
                <c:pt idx="369">
                  <c:v>16.2</c:v>
                </c:pt>
                <c:pt idx="370">
                  <c:v>16.0</c:v>
                </c:pt>
                <c:pt idx="371">
                  <c:v>16.4</c:v>
                </c:pt>
                <c:pt idx="372">
                  <c:v>15.8</c:v>
                </c:pt>
                <c:pt idx="373">
                  <c:v>15.8</c:v>
                </c:pt>
                <c:pt idx="374">
                  <c:v>15.8</c:v>
                </c:pt>
                <c:pt idx="375">
                  <c:v>16.1</c:v>
                </c:pt>
                <c:pt idx="376">
                  <c:v>15.7</c:v>
                </c:pt>
                <c:pt idx="377">
                  <c:v>16.0</c:v>
                </c:pt>
                <c:pt idx="378">
                  <c:v>16.0</c:v>
                </c:pt>
                <c:pt idx="379">
                  <c:v>16.1</c:v>
                </c:pt>
                <c:pt idx="380">
                  <c:v>16.1</c:v>
                </c:pt>
                <c:pt idx="381">
                  <c:v>15.8</c:v>
                </c:pt>
                <c:pt idx="382">
                  <c:v>15.9</c:v>
                </c:pt>
                <c:pt idx="383">
                  <c:v>16.0</c:v>
                </c:pt>
                <c:pt idx="384">
                  <c:v>15.8</c:v>
                </c:pt>
                <c:pt idx="385">
                  <c:v>16.3</c:v>
                </c:pt>
                <c:pt idx="386">
                  <c:v>15.8</c:v>
                </c:pt>
                <c:pt idx="387">
                  <c:v>15.9</c:v>
                </c:pt>
                <c:pt idx="388">
                  <c:v>16.1</c:v>
                </c:pt>
                <c:pt idx="389">
                  <c:v>15.9</c:v>
                </c:pt>
                <c:pt idx="390">
                  <c:v>16.1</c:v>
                </c:pt>
                <c:pt idx="391">
                  <c:v>15.9</c:v>
                </c:pt>
                <c:pt idx="392">
                  <c:v>16.2</c:v>
                </c:pt>
                <c:pt idx="393">
                  <c:v>16.1</c:v>
                </c:pt>
                <c:pt idx="394">
                  <c:v>15.7</c:v>
                </c:pt>
                <c:pt idx="395">
                  <c:v>15.6</c:v>
                </c:pt>
                <c:pt idx="396">
                  <c:v>16.1</c:v>
                </c:pt>
                <c:pt idx="397">
                  <c:v>16.2</c:v>
                </c:pt>
                <c:pt idx="398">
                  <c:v>15.8</c:v>
                </c:pt>
                <c:pt idx="399">
                  <c:v>16.1</c:v>
                </c:pt>
                <c:pt idx="400">
                  <c:v>16.0</c:v>
                </c:pt>
                <c:pt idx="401">
                  <c:v>15.7</c:v>
                </c:pt>
                <c:pt idx="402">
                  <c:v>16.1</c:v>
                </c:pt>
                <c:pt idx="403">
                  <c:v>15.9</c:v>
                </c:pt>
                <c:pt idx="404">
                  <c:v>16.0</c:v>
                </c:pt>
                <c:pt idx="405">
                  <c:v>15.9</c:v>
                </c:pt>
                <c:pt idx="406">
                  <c:v>15.9</c:v>
                </c:pt>
                <c:pt idx="407">
                  <c:v>16.1</c:v>
                </c:pt>
                <c:pt idx="408">
                  <c:v>15.8</c:v>
                </c:pt>
                <c:pt idx="409">
                  <c:v>16.1</c:v>
                </c:pt>
                <c:pt idx="410">
                  <c:v>16.0</c:v>
                </c:pt>
                <c:pt idx="411">
                  <c:v>15.7</c:v>
                </c:pt>
                <c:pt idx="412">
                  <c:v>15.8</c:v>
                </c:pt>
                <c:pt idx="413">
                  <c:v>15.9</c:v>
                </c:pt>
                <c:pt idx="414">
                  <c:v>15.9</c:v>
                </c:pt>
                <c:pt idx="415">
                  <c:v>16.0</c:v>
                </c:pt>
                <c:pt idx="416">
                  <c:v>15.9</c:v>
                </c:pt>
                <c:pt idx="417">
                  <c:v>15.9</c:v>
                </c:pt>
                <c:pt idx="418">
                  <c:v>15.7</c:v>
                </c:pt>
                <c:pt idx="419">
                  <c:v>15.7</c:v>
                </c:pt>
                <c:pt idx="420">
                  <c:v>15.9</c:v>
                </c:pt>
                <c:pt idx="421">
                  <c:v>16.1</c:v>
                </c:pt>
                <c:pt idx="422">
                  <c:v>15.8</c:v>
                </c:pt>
                <c:pt idx="423">
                  <c:v>15.8</c:v>
                </c:pt>
                <c:pt idx="424">
                  <c:v>15.9</c:v>
                </c:pt>
                <c:pt idx="425">
                  <c:v>15.8</c:v>
                </c:pt>
                <c:pt idx="426">
                  <c:v>15.7</c:v>
                </c:pt>
                <c:pt idx="427">
                  <c:v>16.1</c:v>
                </c:pt>
                <c:pt idx="428">
                  <c:v>15.9</c:v>
                </c:pt>
                <c:pt idx="429">
                  <c:v>15.5</c:v>
                </c:pt>
                <c:pt idx="430">
                  <c:v>16.0</c:v>
                </c:pt>
                <c:pt idx="431">
                  <c:v>15.9</c:v>
                </c:pt>
                <c:pt idx="432">
                  <c:v>15.7</c:v>
                </c:pt>
                <c:pt idx="433">
                  <c:v>15.7</c:v>
                </c:pt>
                <c:pt idx="434">
                  <c:v>16.0</c:v>
                </c:pt>
                <c:pt idx="435">
                  <c:v>15.7</c:v>
                </c:pt>
                <c:pt idx="436">
                  <c:v>15.7</c:v>
                </c:pt>
                <c:pt idx="437">
                  <c:v>15.7</c:v>
                </c:pt>
                <c:pt idx="438">
                  <c:v>15.7</c:v>
                </c:pt>
                <c:pt idx="439">
                  <c:v>15.9</c:v>
                </c:pt>
                <c:pt idx="440">
                  <c:v>15.8</c:v>
                </c:pt>
                <c:pt idx="441">
                  <c:v>15.8</c:v>
                </c:pt>
                <c:pt idx="442">
                  <c:v>16.0</c:v>
                </c:pt>
                <c:pt idx="443">
                  <c:v>15.9</c:v>
                </c:pt>
                <c:pt idx="444">
                  <c:v>15.8</c:v>
                </c:pt>
                <c:pt idx="445">
                  <c:v>15.9</c:v>
                </c:pt>
                <c:pt idx="446">
                  <c:v>15.5</c:v>
                </c:pt>
                <c:pt idx="447">
                  <c:v>15.4</c:v>
                </c:pt>
                <c:pt idx="448">
                  <c:v>15.9</c:v>
                </c:pt>
                <c:pt idx="449">
                  <c:v>15.8</c:v>
                </c:pt>
                <c:pt idx="450">
                  <c:v>16.0</c:v>
                </c:pt>
                <c:pt idx="451">
                  <c:v>15.8</c:v>
                </c:pt>
                <c:pt idx="452">
                  <c:v>15.8</c:v>
                </c:pt>
                <c:pt idx="453">
                  <c:v>15.9</c:v>
                </c:pt>
                <c:pt idx="454">
                  <c:v>15.6</c:v>
                </c:pt>
                <c:pt idx="455">
                  <c:v>15.9</c:v>
                </c:pt>
                <c:pt idx="456">
                  <c:v>15.9</c:v>
                </c:pt>
                <c:pt idx="457">
                  <c:v>15.6</c:v>
                </c:pt>
                <c:pt idx="458">
                  <c:v>15.9</c:v>
                </c:pt>
                <c:pt idx="459">
                  <c:v>15.8</c:v>
                </c:pt>
                <c:pt idx="460">
                  <c:v>15.9</c:v>
                </c:pt>
                <c:pt idx="461">
                  <c:v>15.7</c:v>
                </c:pt>
                <c:pt idx="462">
                  <c:v>16.1</c:v>
                </c:pt>
                <c:pt idx="463">
                  <c:v>15.6</c:v>
                </c:pt>
                <c:pt idx="464">
                  <c:v>16.0</c:v>
                </c:pt>
                <c:pt idx="465">
                  <c:v>15.5</c:v>
                </c:pt>
                <c:pt idx="466">
                  <c:v>15.9</c:v>
                </c:pt>
                <c:pt idx="467">
                  <c:v>15.8</c:v>
                </c:pt>
                <c:pt idx="468">
                  <c:v>15.7</c:v>
                </c:pt>
                <c:pt idx="469">
                  <c:v>15.7</c:v>
                </c:pt>
                <c:pt idx="470">
                  <c:v>16.0</c:v>
                </c:pt>
                <c:pt idx="471">
                  <c:v>15.8</c:v>
                </c:pt>
                <c:pt idx="472">
                  <c:v>15.8</c:v>
                </c:pt>
                <c:pt idx="473">
                  <c:v>15.8</c:v>
                </c:pt>
                <c:pt idx="474">
                  <c:v>16.0</c:v>
                </c:pt>
                <c:pt idx="475">
                  <c:v>15.9</c:v>
                </c:pt>
                <c:pt idx="476">
                  <c:v>15.9</c:v>
                </c:pt>
                <c:pt idx="477">
                  <c:v>15.7</c:v>
                </c:pt>
                <c:pt idx="478">
                  <c:v>15.7</c:v>
                </c:pt>
                <c:pt idx="479">
                  <c:v>15.6</c:v>
                </c:pt>
                <c:pt idx="480">
                  <c:v>15.7</c:v>
                </c:pt>
                <c:pt idx="481">
                  <c:v>15.7</c:v>
                </c:pt>
                <c:pt idx="482">
                  <c:v>15.8</c:v>
                </c:pt>
                <c:pt idx="483">
                  <c:v>15.9</c:v>
                </c:pt>
                <c:pt idx="484">
                  <c:v>15.4</c:v>
                </c:pt>
                <c:pt idx="485">
                  <c:v>15.3</c:v>
                </c:pt>
                <c:pt idx="486">
                  <c:v>15.8</c:v>
                </c:pt>
                <c:pt idx="487">
                  <c:v>15.9</c:v>
                </c:pt>
                <c:pt idx="488">
                  <c:v>15.9</c:v>
                </c:pt>
                <c:pt idx="489">
                  <c:v>15.9</c:v>
                </c:pt>
                <c:pt idx="490">
                  <c:v>15.8</c:v>
                </c:pt>
                <c:pt idx="491">
                  <c:v>15.7</c:v>
                </c:pt>
                <c:pt idx="492">
                  <c:v>16.0</c:v>
                </c:pt>
                <c:pt idx="493">
                  <c:v>15.8</c:v>
                </c:pt>
                <c:pt idx="494">
                  <c:v>15.6</c:v>
                </c:pt>
                <c:pt idx="495">
                  <c:v>15.9</c:v>
                </c:pt>
                <c:pt idx="496">
                  <c:v>15.9</c:v>
                </c:pt>
                <c:pt idx="497">
                  <c:v>15.5</c:v>
                </c:pt>
                <c:pt idx="498">
                  <c:v>15.5</c:v>
                </c:pt>
                <c:pt idx="499">
                  <c:v>15.7</c:v>
                </c:pt>
                <c:pt idx="500">
                  <c:v>15.7</c:v>
                </c:pt>
                <c:pt idx="501">
                  <c:v>15.7</c:v>
                </c:pt>
                <c:pt idx="502">
                  <c:v>15.9</c:v>
                </c:pt>
                <c:pt idx="503">
                  <c:v>15.7</c:v>
                </c:pt>
                <c:pt idx="504">
                  <c:v>15.6</c:v>
                </c:pt>
                <c:pt idx="505">
                  <c:v>15.8</c:v>
                </c:pt>
                <c:pt idx="506">
                  <c:v>15.4</c:v>
                </c:pt>
                <c:pt idx="507">
                  <c:v>15.8</c:v>
                </c:pt>
                <c:pt idx="508">
                  <c:v>15.7</c:v>
                </c:pt>
                <c:pt idx="509">
                  <c:v>16.0</c:v>
                </c:pt>
                <c:pt idx="510">
                  <c:v>15.7</c:v>
                </c:pt>
                <c:pt idx="511">
                  <c:v>15.9</c:v>
                </c:pt>
                <c:pt idx="512">
                  <c:v>15.8</c:v>
                </c:pt>
                <c:pt idx="513">
                  <c:v>15.9</c:v>
                </c:pt>
                <c:pt idx="514">
                  <c:v>15.6</c:v>
                </c:pt>
                <c:pt idx="515">
                  <c:v>16.1</c:v>
                </c:pt>
                <c:pt idx="516">
                  <c:v>15.8</c:v>
                </c:pt>
                <c:pt idx="517">
                  <c:v>15.7</c:v>
                </c:pt>
                <c:pt idx="518">
                  <c:v>15.9</c:v>
                </c:pt>
                <c:pt idx="519">
                  <c:v>15.7</c:v>
                </c:pt>
                <c:pt idx="520">
                  <c:v>15.7</c:v>
                </c:pt>
                <c:pt idx="521">
                  <c:v>15.7</c:v>
                </c:pt>
                <c:pt idx="522">
                  <c:v>15.7</c:v>
                </c:pt>
                <c:pt idx="523">
                  <c:v>15.9</c:v>
                </c:pt>
                <c:pt idx="524">
                  <c:v>15.9</c:v>
                </c:pt>
                <c:pt idx="525">
                  <c:v>15.9</c:v>
                </c:pt>
                <c:pt idx="526">
                  <c:v>15.9</c:v>
                </c:pt>
                <c:pt idx="527">
                  <c:v>15.6</c:v>
                </c:pt>
                <c:pt idx="528">
                  <c:v>15.6</c:v>
                </c:pt>
                <c:pt idx="529">
                  <c:v>15.8</c:v>
                </c:pt>
                <c:pt idx="530">
                  <c:v>15.9</c:v>
                </c:pt>
                <c:pt idx="531">
                  <c:v>15.6</c:v>
                </c:pt>
                <c:pt idx="532">
                  <c:v>15.6</c:v>
                </c:pt>
                <c:pt idx="533">
                  <c:v>15.6</c:v>
                </c:pt>
                <c:pt idx="534">
                  <c:v>15.7</c:v>
                </c:pt>
                <c:pt idx="535">
                  <c:v>15.7</c:v>
                </c:pt>
                <c:pt idx="536">
                  <c:v>15.6</c:v>
                </c:pt>
                <c:pt idx="537">
                  <c:v>16.1</c:v>
                </c:pt>
                <c:pt idx="538">
                  <c:v>15.6</c:v>
                </c:pt>
                <c:pt idx="539">
                  <c:v>16.0</c:v>
                </c:pt>
                <c:pt idx="540">
                  <c:v>15.7</c:v>
                </c:pt>
                <c:pt idx="541">
                  <c:v>16.3</c:v>
                </c:pt>
                <c:pt idx="542">
                  <c:v>15.8</c:v>
                </c:pt>
                <c:pt idx="543">
                  <c:v>15.7</c:v>
                </c:pt>
                <c:pt idx="544">
                  <c:v>15.3</c:v>
                </c:pt>
                <c:pt idx="545">
                  <c:v>15.8</c:v>
                </c:pt>
                <c:pt idx="546">
                  <c:v>15.7</c:v>
                </c:pt>
                <c:pt idx="547">
                  <c:v>15.8</c:v>
                </c:pt>
                <c:pt idx="548">
                  <c:v>15.7</c:v>
                </c:pt>
                <c:pt idx="549">
                  <c:v>15.5</c:v>
                </c:pt>
                <c:pt idx="550">
                  <c:v>15.6</c:v>
                </c:pt>
                <c:pt idx="551">
                  <c:v>15.7</c:v>
                </c:pt>
                <c:pt idx="552">
                  <c:v>15.5</c:v>
                </c:pt>
                <c:pt idx="553">
                  <c:v>16.0</c:v>
                </c:pt>
                <c:pt idx="554">
                  <c:v>15.5</c:v>
                </c:pt>
                <c:pt idx="555">
                  <c:v>15.5</c:v>
                </c:pt>
                <c:pt idx="556">
                  <c:v>15.7</c:v>
                </c:pt>
                <c:pt idx="557">
                  <c:v>15.5</c:v>
                </c:pt>
                <c:pt idx="558">
                  <c:v>15.4</c:v>
                </c:pt>
                <c:pt idx="559">
                  <c:v>15.7</c:v>
                </c:pt>
                <c:pt idx="560">
                  <c:v>15.6</c:v>
                </c:pt>
                <c:pt idx="561">
                  <c:v>15.5</c:v>
                </c:pt>
                <c:pt idx="562">
                  <c:v>16.1</c:v>
                </c:pt>
                <c:pt idx="563">
                  <c:v>15.5</c:v>
                </c:pt>
                <c:pt idx="564">
                  <c:v>15.3</c:v>
                </c:pt>
                <c:pt idx="565">
                  <c:v>15.8</c:v>
                </c:pt>
                <c:pt idx="566">
                  <c:v>15.9</c:v>
                </c:pt>
                <c:pt idx="567">
                  <c:v>15.8</c:v>
                </c:pt>
                <c:pt idx="568">
                  <c:v>15.7</c:v>
                </c:pt>
                <c:pt idx="569">
                  <c:v>15.7</c:v>
                </c:pt>
                <c:pt idx="570">
                  <c:v>15.6</c:v>
                </c:pt>
                <c:pt idx="571">
                  <c:v>15.6</c:v>
                </c:pt>
                <c:pt idx="572">
                  <c:v>15.7</c:v>
                </c:pt>
                <c:pt idx="573">
                  <c:v>15.6</c:v>
                </c:pt>
                <c:pt idx="574">
                  <c:v>15.3</c:v>
                </c:pt>
                <c:pt idx="575">
                  <c:v>15.8</c:v>
                </c:pt>
                <c:pt idx="576">
                  <c:v>15.8</c:v>
                </c:pt>
                <c:pt idx="577">
                  <c:v>15.9</c:v>
                </c:pt>
                <c:pt idx="578">
                  <c:v>15.6</c:v>
                </c:pt>
                <c:pt idx="579">
                  <c:v>15.5</c:v>
                </c:pt>
                <c:pt idx="580">
                  <c:v>15.7</c:v>
                </c:pt>
                <c:pt idx="581">
                  <c:v>15.8</c:v>
                </c:pt>
                <c:pt idx="582">
                  <c:v>15.5</c:v>
                </c:pt>
                <c:pt idx="583">
                  <c:v>15.6</c:v>
                </c:pt>
                <c:pt idx="584">
                  <c:v>15.7</c:v>
                </c:pt>
                <c:pt idx="585">
                  <c:v>15.8</c:v>
                </c:pt>
                <c:pt idx="586">
                  <c:v>15.9</c:v>
                </c:pt>
                <c:pt idx="587">
                  <c:v>16.0</c:v>
                </c:pt>
                <c:pt idx="588">
                  <c:v>15.9</c:v>
                </c:pt>
                <c:pt idx="589">
                  <c:v>15.6</c:v>
                </c:pt>
                <c:pt idx="590">
                  <c:v>15.5</c:v>
                </c:pt>
                <c:pt idx="591">
                  <c:v>15.7</c:v>
                </c:pt>
                <c:pt idx="592">
                  <c:v>15.7</c:v>
                </c:pt>
                <c:pt idx="593">
                  <c:v>15.5</c:v>
                </c:pt>
                <c:pt idx="594">
                  <c:v>15.7</c:v>
                </c:pt>
                <c:pt idx="595">
                  <c:v>15.7</c:v>
                </c:pt>
                <c:pt idx="596">
                  <c:v>15.5</c:v>
                </c:pt>
                <c:pt idx="597">
                  <c:v>15.8</c:v>
                </c:pt>
                <c:pt idx="598">
                  <c:v>15.9</c:v>
                </c:pt>
                <c:pt idx="599">
                  <c:v>15.7</c:v>
                </c:pt>
                <c:pt idx="600">
                  <c:v>16.0</c:v>
                </c:pt>
                <c:pt idx="601">
                  <c:v>15.7</c:v>
                </c:pt>
                <c:pt idx="602">
                  <c:v>15.3</c:v>
                </c:pt>
                <c:pt idx="603">
                  <c:v>15.5</c:v>
                </c:pt>
                <c:pt idx="604">
                  <c:v>15.4</c:v>
                </c:pt>
                <c:pt idx="605">
                  <c:v>15.6</c:v>
                </c:pt>
                <c:pt idx="606">
                  <c:v>15.5</c:v>
                </c:pt>
                <c:pt idx="607">
                  <c:v>15.6</c:v>
                </c:pt>
                <c:pt idx="608">
                  <c:v>15.9</c:v>
                </c:pt>
                <c:pt idx="609">
                  <c:v>15.8</c:v>
                </c:pt>
                <c:pt idx="610">
                  <c:v>15.6</c:v>
                </c:pt>
                <c:pt idx="611">
                  <c:v>15.7</c:v>
                </c:pt>
                <c:pt idx="612">
                  <c:v>15.6</c:v>
                </c:pt>
                <c:pt idx="613">
                  <c:v>15.7</c:v>
                </c:pt>
                <c:pt idx="614">
                  <c:v>15.5</c:v>
                </c:pt>
                <c:pt idx="615">
                  <c:v>15.9</c:v>
                </c:pt>
                <c:pt idx="616">
                  <c:v>15.6</c:v>
                </c:pt>
                <c:pt idx="617">
                  <c:v>15.4</c:v>
                </c:pt>
                <c:pt idx="618">
                  <c:v>15.5</c:v>
                </c:pt>
                <c:pt idx="619">
                  <c:v>15.9</c:v>
                </c:pt>
                <c:pt idx="620">
                  <c:v>16.0</c:v>
                </c:pt>
                <c:pt idx="621">
                  <c:v>15.8</c:v>
                </c:pt>
                <c:pt idx="622">
                  <c:v>15.6</c:v>
                </c:pt>
                <c:pt idx="623">
                  <c:v>15.8</c:v>
                </c:pt>
                <c:pt idx="624">
                  <c:v>15.7</c:v>
                </c:pt>
                <c:pt idx="625">
                  <c:v>15.7</c:v>
                </c:pt>
                <c:pt idx="626">
                  <c:v>15.8</c:v>
                </c:pt>
                <c:pt idx="627">
                  <c:v>15.3</c:v>
                </c:pt>
                <c:pt idx="628">
                  <c:v>15.6</c:v>
                </c:pt>
                <c:pt idx="629">
                  <c:v>15.8</c:v>
                </c:pt>
                <c:pt idx="630">
                  <c:v>16.0</c:v>
                </c:pt>
                <c:pt idx="631">
                  <c:v>15.4</c:v>
                </c:pt>
                <c:pt idx="632">
                  <c:v>15.5</c:v>
                </c:pt>
                <c:pt idx="633">
                  <c:v>15.7</c:v>
                </c:pt>
                <c:pt idx="634">
                  <c:v>15.4</c:v>
                </c:pt>
                <c:pt idx="635">
                  <c:v>15.5</c:v>
                </c:pt>
                <c:pt idx="636">
                  <c:v>15.5</c:v>
                </c:pt>
                <c:pt idx="637">
                  <c:v>15.6</c:v>
                </c:pt>
                <c:pt idx="638">
                  <c:v>15.9</c:v>
                </c:pt>
                <c:pt idx="639">
                  <c:v>15.5</c:v>
                </c:pt>
                <c:pt idx="640">
                  <c:v>15.7</c:v>
                </c:pt>
                <c:pt idx="641">
                  <c:v>15.9</c:v>
                </c:pt>
                <c:pt idx="642">
                  <c:v>15.7</c:v>
                </c:pt>
                <c:pt idx="643">
                  <c:v>15.4</c:v>
                </c:pt>
                <c:pt idx="644">
                  <c:v>15.5</c:v>
                </c:pt>
                <c:pt idx="645">
                  <c:v>15.5</c:v>
                </c:pt>
                <c:pt idx="646">
                  <c:v>15.6</c:v>
                </c:pt>
                <c:pt idx="647">
                  <c:v>15.5</c:v>
                </c:pt>
                <c:pt idx="648">
                  <c:v>15.6</c:v>
                </c:pt>
                <c:pt idx="649">
                  <c:v>15.9</c:v>
                </c:pt>
                <c:pt idx="650">
                  <c:v>15.5</c:v>
                </c:pt>
                <c:pt idx="651">
                  <c:v>15.6</c:v>
                </c:pt>
                <c:pt idx="652">
                  <c:v>15.4</c:v>
                </c:pt>
                <c:pt idx="653">
                  <c:v>15.7</c:v>
                </c:pt>
                <c:pt idx="654">
                  <c:v>15.4</c:v>
                </c:pt>
                <c:pt idx="655">
                  <c:v>15.6</c:v>
                </c:pt>
                <c:pt idx="656">
                  <c:v>15.5</c:v>
                </c:pt>
                <c:pt idx="657">
                  <c:v>15.6</c:v>
                </c:pt>
                <c:pt idx="658">
                  <c:v>15.7</c:v>
                </c:pt>
                <c:pt idx="659">
                  <c:v>15.6</c:v>
                </c:pt>
                <c:pt idx="660">
                  <c:v>15.6</c:v>
                </c:pt>
                <c:pt idx="661">
                  <c:v>15.4</c:v>
                </c:pt>
                <c:pt idx="662">
                  <c:v>15.7</c:v>
                </c:pt>
                <c:pt idx="663">
                  <c:v>15.5</c:v>
                </c:pt>
                <c:pt idx="664">
                  <c:v>15.7</c:v>
                </c:pt>
                <c:pt idx="665">
                  <c:v>15.5</c:v>
                </c:pt>
                <c:pt idx="666">
                  <c:v>15.7</c:v>
                </c:pt>
                <c:pt idx="667">
                  <c:v>15.8</c:v>
                </c:pt>
                <c:pt idx="668">
                  <c:v>15.7</c:v>
                </c:pt>
                <c:pt idx="669">
                  <c:v>15.5</c:v>
                </c:pt>
                <c:pt idx="670">
                  <c:v>15.5</c:v>
                </c:pt>
                <c:pt idx="671">
                  <c:v>15.4</c:v>
                </c:pt>
                <c:pt idx="672">
                  <c:v>15.7</c:v>
                </c:pt>
                <c:pt idx="673">
                  <c:v>15.6</c:v>
                </c:pt>
                <c:pt idx="674">
                  <c:v>15.5</c:v>
                </c:pt>
                <c:pt idx="675">
                  <c:v>15.6</c:v>
                </c:pt>
                <c:pt idx="676">
                  <c:v>15.6</c:v>
                </c:pt>
                <c:pt idx="677">
                  <c:v>15.2</c:v>
                </c:pt>
                <c:pt idx="678">
                  <c:v>15.3</c:v>
                </c:pt>
                <c:pt idx="679">
                  <c:v>15.7</c:v>
                </c:pt>
                <c:pt idx="680">
                  <c:v>15.5</c:v>
                </c:pt>
                <c:pt idx="681">
                  <c:v>15.4</c:v>
                </c:pt>
                <c:pt idx="682">
                  <c:v>15.6</c:v>
                </c:pt>
                <c:pt idx="683">
                  <c:v>15.4</c:v>
                </c:pt>
                <c:pt idx="684">
                  <c:v>15.4</c:v>
                </c:pt>
                <c:pt idx="685">
                  <c:v>15.8</c:v>
                </c:pt>
                <c:pt idx="686">
                  <c:v>15.5</c:v>
                </c:pt>
                <c:pt idx="687">
                  <c:v>15.6</c:v>
                </c:pt>
                <c:pt idx="688">
                  <c:v>15.5</c:v>
                </c:pt>
                <c:pt idx="689">
                  <c:v>15.4</c:v>
                </c:pt>
                <c:pt idx="690">
                  <c:v>15.6</c:v>
                </c:pt>
                <c:pt idx="691">
                  <c:v>15.3</c:v>
                </c:pt>
                <c:pt idx="692">
                  <c:v>15.5</c:v>
                </c:pt>
                <c:pt idx="693">
                  <c:v>15.5</c:v>
                </c:pt>
                <c:pt idx="694">
                  <c:v>15.7</c:v>
                </c:pt>
                <c:pt idx="695">
                  <c:v>15.8</c:v>
                </c:pt>
                <c:pt idx="696">
                  <c:v>15.2</c:v>
                </c:pt>
                <c:pt idx="697">
                  <c:v>15.4</c:v>
                </c:pt>
                <c:pt idx="698">
                  <c:v>15.8</c:v>
                </c:pt>
                <c:pt idx="699">
                  <c:v>15.4</c:v>
                </c:pt>
                <c:pt idx="700">
                  <c:v>15.6</c:v>
                </c:pt>
                <c:pt idx="701">
                  <c:v>15.5</c:v>
                </c:pt>
                <c:pt idx="702">
                  <c:v>15.3</c:v>
                </c:pt>
                <c:pt idx="703">
                  <c:v>15.6</c:v>
                </c:pt>
                <c:pt idx="704">
                  <c:v>15.6</c:v>
                </c:pt>
                <c:pt idx="705">
                  <c:v>15.5</c:v>
                </c:pt>
                <c:pt idx="706">
                  <c:v>15.3</c:v>
                </c:pt>
                <c:pt idx="707">
                  <c:v>15.4</c:v>
                </c:pt>
                <c:pt idx="708">
                  <c:v>15.4</c:v>
                </c:pt>
                <c:pt idx="709">
                  <c:v>15.4</c:v>
                </c:pt>
                <c:pt idx="710">
                  <c:v>15.4</c:v>
                </c:pt>
                <c:pt idx="711">
                  <c:v>15.6</c:v>
                </c:pt>
                <c:pt idx="712">
                  <c:v>15.6</c:v>
                </c:pt>
                <c:pt idx="713">
                  <c:v>15.2</c:v>
                </c:pt>
                <c:pt idx="714">
                  <c:v>15.5</c:v>
                </c:pt>
                <c:pt idx="715">
                  <c:v>15.5</c:v>
                </c:pt>
                <c:pt idx="716">
                  <c:v>15.6</c:v>
                </c:pt>
                <c:pt idx="717">
                  <c:v>15.5</c:v>
                </c:pt>
                <c:pt idx="718">
                  <c:v>15.7</c:v>
                </c:pt>
                <c:pt idx="719">
                  <c:v>15.6</c:v>
                </c:pt>
                <c:pt idx="720">
                  <c:v>15.6</c:v>
                </c:pt>
                <c:pt idx="721">
                  <c:v>15.5</c:v>
                </c:pt>
                <c:pt idx="722">
                  <c:v>15.5</c:v>
                </c:pt>
                <c:pt idx="723">
                  <c:v>15.6</c:v>
                </c:pt>
                <c:pt idx="724">
                  <c:v>15.3</c:v>
                </c:pt>
                <c:pt idx="725">
                  <c:v>15.6</c:v>
                </c:pt>
                <c:pt idx="726">
                  <c:v>15.5</c:v>
                </c:pt>
                <c:pt idx="727">
                  <c:v>15.7</c:v>
                </c:pt>
                <c:pt idx="728">
                  <c:v>15.5</c:v>
                </c:pt>
                <c:pt idx="729">
                  <c:v>15.5</c:v>
                </c:pt>
                <c:pt idx="730">
                  <c:v>15.6</c:v>
                </c:pt>
                <c:pt idx="731">
                  <c:v>15.3</c:v>
                </c:pt>
                <c:pt idx="732">
                  <c:v>15.4</c:v>
                </c:pt>
                <c:pt idx="733">
                  <c:v>15.5</c:v>
                </c:pt>
                <c:pt idx="734">
                  <c:v>15.5</c:v>
                </c:pt>
                <c:pt idx="735">
                  <c:v>15.5</c:v>
                </c:pt>
                <c:pt idx="736">
                  <c:v>15.4</c:v>
                </c:pt>
                <c:pt idx="737">
                  <c:v>15.4</c:v>
                </c:pt>
                <c:pt idx="738">
                  <c:v>15.5</c:v>
                </c:pt>
                <c:pt idx="739">
                  <c:v>15.5</c:v>
                </c:pt>
                <c:pt idx="740">
                  <c:v>15.4</c:v>
                </c:pt>
                <c:pt idx="741">
                  <c:v>15.4</c:v>
                </c:pt>
                <c:pt idx="742">
                  <c:v>15.4</c:v>
                </c:pt>
                <c:pt idx="743">
                  <c:v>15.4</c:v>
                </c:pt>
                <c:pt idx="744">
                  <c:v>15.4</c:v>
                </c:pt>
                <c:pt idx="745">
                  <c:v>15.8</c:v>
                </c:pt>
                <c:pt idx="746">
                  <c:v>15.4</c:v>
                </c:pt>
                <c:pt idx="747">
                  <c:v>15.5</c:v>
                </c:pt>
                <c:pt idx="748">
                  <c:v>15.4</c:v>
                </c:pt>
                <c:pt idx="749">
                  <c:v>15.6</c:v>
                </c:pt>
                <c:pt idx="750">
                  <c:v>15.8</c:v>
                </c:pt>
                <c:pt idx="751">
                  <c:v>15.5</c:v>
                </c:pt>
                <c:pt idx="752">
                  <c:v>15.6</c:v>
                </c:pt>
                <c:pt idx="753">
                  <c:v>15.3</c:v>
                </c:pt>
                <c:pt idx="754">
                  <c:v>15.5</c:v>
                </c:pt>
                <c:pt idx="755">
                  <c:v>15.6</c:v>
                </c:pt>
                <c:pt idx="756">
                  <c:v>15.6</c:v>
                </c:pt>
                <c:pt idx="757">
                  <c:v>15.6</c:v>
                </c:pt>
                <c:pt idx="758">
                  <c:v>15.7</c:v>
                </c:pt>
                <c:pt idx="759">
                  <c:v>15.4</c:v>
                </c:pt>
                <c:pt idx="760">
                  <c:v>15.4</c:v>
                </c:pt>
                <c:pt idx="761">
                  <c:v>15.2</c:v>
                </c:pt>
                <c:pt idx="762">
                  <c:v>15.6</c:v>
                </c:pt>
                <c:pt idx="763">
                  <c:v>15.5</c:v>
                </c:pt>
                <c:pt idx="764">
                  <c:v>15.4</c:v>
                </c:pt>
                <c:pt idx="765">
                  <c:v>15.8</c:v>
                </c:pt>
                <c:pt idx="766">
                  <c:v>15.4</c:v>
                </c:pt>
                <c:pt idx="767">
                  <c:v>15.6</c:v>
                </c:pt>
                <c:pt idx="768">
                  <c:v>15.6</c:v>
                </c:pt>
                <c:pt idx="769">
                  <c:v>15.5</c:v>
                </c:pt>
                <c:pt idx="770">
                  <c:v>15.6</c:v>
                </c:pt>
                <c:pt idx="771">
                  <c:v>15.7</c:v>
                </c:pt>
                <c:pt idx="772">
                  <c:v>15.4</c:v>
                </c:pt>
                <c:pt idx="773">
                  <c:v>15.3</c:v>
                </c:pt>
                <c:pt idx="774">
                  <c:v>15.4</c:v>
                </c:pt>
                <c:pt idx="775">
                  <c:v>15.4</c:v>
                </c:pt>
                <c:pt idx="776">
                  <c:v>15.4</c:v>
                </c:pt>
                <c:pt idx="777">
                  <c:v>15.6</c:v>
                </c:pt>
                <c:pt idx="778">
                  <c:v>15.6</c:v>
                </c:pt>
                <c:pt idx="779">
                  <c:v>15.5</c:v>
                </c:pt>
                <c:pt idx="780">
                  <c:v>15.4</c:v>
                </c:pt>
                <c:pt idx="781">
                  <c:v>15.5</c:v>
                </c:pt>
                <c:pt idx="782">
                  <c:v>15.6</c:v>
                </c:pt>
                <c:pt idx="783">
                  <c:v>15.3</c:v>
                </c:pt>
                <c:pt idx="784">
                  <c:v>15.2</c:v>
                </c:pt>
                <c:pt idx="785">
                  <c:v>15.3</c:v>
                </c:pt>
                <c:pt idx="786">
                  <c:v>15.5</c:v>
                </c:pt>
                <c:pt idx="787">
                  <c:v>15.5</c:v>
                </c:pt>
                <c:pt idx="788">
                  <c:v>15.6</c:v>
                </c:pt>
                <c:pt idx="789">
                  <c:v>15.5</c:v>
                </c:pt>
                <c:pt idx="790">
                  <c:v>15.4</c:v>
                </c:pt>
                <c:pt idx="791">
                  <c:v>15.4</c:v>
                </c:pt>
                <c:pt idx="792">
                  <c:v>15.4</c:v>
                </c:pt>
                <c:pt idx="793">
                  <c:v>15.4</c:v>
                </c:pt>
                <c:pt idx="794">
                  <c:v>15.2</c:v>
                </c:pt>
                <c:pt idx="795">
                  <c:v>15.4</c:v>
                </c:pt>
                <c:pt idx="796">
                  <c:v>15.6</c:v>
                </c:pt>
                <c:pt idx="797">
                  <c:v>15.2</c:v>
                </c:pt>
                <c:pt idx="798">
                  <c:v>15.7</c:v>
                </c:pt>
                <c:pt idx="799">
                  <c:v>15.7</c:v>
                </c:pt>
                <c:pt idx="800">
                  <c:v>15.2</c:v>
                </c:pt>
                <c:pt idx="801">
                  <c:v>15.2</c:v>
                </c:pt>
                <c:pt idx="802">
                  <c:v>15.7</c:v>
                </c:pt>
                <c:pt idx="803">
                  <c:v>15.3</c:v>
                </c:pt>
                <c:pt idx="804">
                  <c:v>15.5</c:v>
                </c:pt>
                <c:pt idx="805">
                  <c:v>15.4</c:v>
                </c:pt>
                <c:pt idx="806">
                  <c:v>15.5</c:v>
                </c:pt>
                <c:pt idx="807">
                  <c:v>15.4</c:v>
                </c:pt>
                <c:pt idx="808">
                  <c:v>15.4</c:v>
                </c:pt>
                <c:pt idx="809">
                  <c:v>15.3</c:v>
                </c:pt>
                <c:pt idx="810">
                  <c:v>15.5</c:v>
                </c:pt>
                <c:pt idx="811">
                  <c:v>15.5</c:v>
                </c:pt>
                <c:pt idx="812">
                  <c:v>15.3</c:v>
                </c:pt>
                <c:pt idx="813">
                  <c:v>15.3</c:v>
                </c:pt>
                <c:pt idx="814">
                  <c:v>15.6</c:v>
                </c:pt>
                <c:pt idx="815">
                  <c:v>15.5</c:v>
                </c:pt>
                <c:pt idx="816">
                  <c:v>15.6</c:v>
                </c:pt>
                <c:pt idx="817">
                  <c:v>15.2</c:v>
                </c:pt>
                <c:pt idx="818">
                  <c:v>15.6</c:v>
                </c:pt>
                <c:pt idx="819">
                  <c:v>15.4</c:v>
                </c:pt>
                <c:pt idx="820">
                  <c:v>15.6</c:v>
                </c:pt>
                <c:pt idx="821">
                  <c:v>15.6</c:v>
                </c:pt>
                <c:pt idx="822">
                  <c:v>15.3</c:v>
                </c:pt>
                <c:pt idx="823">
                  <c:v>15.4</c:v>
                </c:pt>
                <c:pt idx="824">
                  <c:v>15.3</c:v>
                </c:pt>
                <c:pt idx="825">
                  <c:v>15.3</c:v>
                </c:pt>
                <c:pt idx="826">
                  <c:v>15.2</c:v>
                </c:pt>
                <c:pt idx="827">
                  <c:v>15.6</c:v>
                </c:pt>
                <c:pt idx="828">
                  <c:v>15.4</c:v>
                </c:pt>
                <c:pt idx="829">
                  <c:v>15.3</c:v>
                </c:pt>
                <c:pt idx="830">
                  <c:v>15.4</c:v>
                </c:pt>
                <c:pt idx="831">
                  <c:v>15.3</c:v>
                </c:pt>
                <c:pt idx="832">
                  <c:v>15.3</c:v>
                </c:pt>
                <c:pt idx="833">
                  <c:v>15.4</c:v>
                </c:pt>
                <c:pt idx="834">
                  <c:v>15.4</c:v>
                </c:pt>
                <c:pt idx="835">
                  <c:v>15.3</c:v>
                </c:pt>
                <c:pt idx="836">
                  <c:v>15.4</c:v>
                </c:pt>
                <c:pt idx="837">
                  <c:v>15.6</c:v>
                </c:pt>
                <c:pt idx="838">
                  <c:v>15.3</c:v>
                </c:pt>
                <c:pt idx="839">
                  <c:v>15.4</c:v>
                </c:pt>
                <c:pt idx="840">
                  <c:v>15.4</c:v>
                </c:pt>
                <c:pt idx="841">
                  <c:v>15.4</c:v>
                </c:pt>
                <c:pt idx="842">
                  <c:v>15.6</c:v>
                </c:pt>
                <c:pt idx="843">
                  <c:v>15.6</c:v>
                </c:pt>
                <c:pt idx="844">
                  <c:v>15.4</c:v>
                </c:pt>
                <c:pt idx="845">
                  <c:v>15.5</c:v>
                </c:pt>
                <c:pt idx="846">
                  <c:v>15.5</c:v>
                </c:pt>
                <c:pt idx="847">
                  <c:v>15.5</c:v>
                </c:pt>
                <c:pt idx="848">
                  <c:v>15.4</c:v>
                </c:pt>
                <c:pt idx="849">
                  <c:v>15.2</c:v>
                </c:pt>
                <c:pt idx="850">
                  <c:v>15.7</c:v>
                </c:pt>
                <c:pt idx="851">
                  <c:v>15.6</c:v>
                </c:pt>
                <c:pt idx="852">
                  <c:v>15.5</c:v>
                </c:pt>
                <c:pt idx="853">
                  <c:v>15.4</c:v>
                </c:pt>
                <c:pt idx="854">
                  <c:v>15.4</c:v>
                </c:pt>
                <c:pt idx="855">
                  <c:v>15.3</c:v>
                </c:pt>
                <c:pt idx="856">
                  <c:v>15.3</c:v>
                </c:pt>
                <c:pt idx="857">
                  <c:v>15.1</c:v>
                </c:pt>
                <c:pt idx="858">
                  <c:v>15.6</c:v>
                </c:pt>
                <c:pt idx="859">
                  <c:v>15.5</c:v>
                </c:pt>
                <c:pt idx="860">
                  <c:v>15.6</c:v>
                </c:pt>
                <c:pt idx="861">
                  <c:v>15.7</c:v>
                </c:pt>
                <c:pt idx="862">
                  <c:v>15.5</c:v>
                </c:pt>
                <c:pt idx="863">
                  <c:v>15.2</c:v>
                </c:pt>
                <c:pt idx="864">
                  <c:v>15.3</c:v>
                </c:pt>
                <c:pt idx="865">
                  <c:v>15.4</c:v>
                </c:pt>
                <c:pt idx="866">
                  <c:v>15.5</c:v>
                </c:pt>
                <c:pt idx="867">
                  <c:v>15.4</c:v>
                </c:pt>
                <c:pt idx="868">
                  <c:v>15.5</c:v>
                </c:pt>
                <c:pt idx="869">
                  <c:v>15.3</c:v>
                </c:pt>
                <c:pt idx="870">
                  <c:v>15.5</c:v>
                </c:pt>
                <c:pt idx="871">
                  <c:v>15.6</c:v>
                </c:pt>
                <c:pt idx="872">
                  <c:v>15.4</c:v>
                </c:pt>
                <c:pt idx="873">
                  <c:v>15.4</c:v>
                </c:pt>
                <c:pt idx="874">
                  <c:v>15.2</c:v>
                </c:pt>
                <c:pt idx="875">
                  <c:v>15.7</c:v>
                </c:pt>
                <c:pt idx="876">
                  <c:v>15.5</c:v>
                </c:pt>
                <c:pt idx="877">
                  <c:v>15.0</c:v>
                </c:pt>
                <c:pt idx="878">
                  <c:v>15.3</c:v>
                </c:pt>
                <c:pt idx="879">
                  <c:v>15.5</c:v>
                </c:pt>
                <c:pt idx="880">
                  <c:v>15.6</c:v>
                </c:pt>
                <c:pt idx="881">
                  <c:v>15.2</c:v>
                </c:pt>
                <c:pt idx="882">
                  <c:v>15.5</c:v>
                </c:pt>
                <c:pt idx="883">
                  <c:v>15.3</c:v>
                </c:pt>
                <c:pt idx="884">
                  <c:v>15.2</c:v>
                </c:pt>
                <c:pt idx="885">
                  <c:v>15.4</c:v>
                </c:pt>
                <c:pt idx="886">
                  <c:v>15.5</c:v>
                </c:pt>
                <c:pt idx="887">
                  <c:v>15.3</c:v>
                </c:pt>
                <c:pt idx="888">
                  <c:v>15.1</c:v>
                </c:pt>
                <c:pt idx="889">
                  <c:v>15.3</c:v>
                </c:pt>
                <c:pt idx="890">
                  <c:v>15.5</c:v>
                </c:pt>
                <c:pt idx="891">
                  <c:v>15.4</c:v>
                </c:pt>
                <c:pt idx="892">
                  <c:v>15.4</c:v>
                </c:pt>
                <c:pt idx="893">
                  <c:v>15.3</c:v>
                </c:pt>
                <c:pt idx="894">
                  <c:v>15.2</c:v>
                </c:pt>
                <c:pt idx="895">
                  <c:v>15.5</c:v>
                </c:pt>
                <c:pt idx="896">
                  <c:v>15.7</c:v>
                </c:pt>
                <c:pt idx="897">
                  <c:v>15.2</c:v>
                </c:pt>
                <c:pt idx="898">
                  <c:v>15.2</c:v>
                </c:pt>
                <c:pt idx="899">
                  <c:v>15.3</c:v>
                </c:pt>
                <c:pt idx="900">
                  <c:v>15.4</c:v>
                </c:pt>
                <c:pt idx="901">
                  <c:v>15.5</c:v>
                </c:pt>
                <c:pt idx="902">
                  <c:v>15.5</c:v>
                </c:pt>
                <c:pt idx="903">
                  <c:v>15.3</c:v>
                </c:pt>
                <c:pt idx="904">
                  <c:v>15.5</c:v>
                </c:pt>
                <c:pt idx="905">
                  <c:v>15.4</c:v>
                </c:pt>
                <c:pt idx="906">
                  <c:v>15.5</c:v>
                </c:pt>
                <c:pt idx="907">
                  <c:v>15.5</c:v>
                </c:pt>
                <c:pt idx="908">
                  <c:v>15.6</c:v>
                </c:pt>
                <c:pt idx="909">
                  <c:v>15.6</c:v>
                </c:pt>
                <c:pt idx="910">
                  <c:v>15.6</c:v>
                </c:pt>
                <c:pt idx="911">
                  <c:v>15.2</c:v>
                </c:pt>
                <c:pt idx="912">
                  <c:v>15.4</c:v>
                </c:pt>
                <c:pt idx="913">
                  <c:v>15.3</c:v>
                </c:pt>
                <c:pt idx="914">
                  <c:v>15.5</c:v>
                </c:pt>
                <c:pt idx="915">
                  <c:v>15.0</c:v>
                </c:pt>
                <c:pt idx="916">
                  <c:v>15.5</c:v>
                </c:pt>
                <c:pt idx="917">
                  <c:v>15.4</c:v>
                </c:pt>
                <c:pt idx="918">
                  <c:v>15.4</c:v>
                </c:pt>
                <c:pt idx="919">
                  <c:v>15.4</c:v>
                </c:pt>
                <c:pt idx="920">
                  <c:v>15.6</c:v>
                </c:pt>
                <c:pt idx="921">
                  <c:v>15.4</c:v>
                </c:pt>
                <c:pt idx="922">
                  <c:v>15.6</c:v>
                </c:pt>
                <c:pt idx="923">
                  <c:v>15.5</c:v>
                </c:pt>
                <c:pt idx="924">
                  <c:v>15.3</c:v>
                </c:pt>
                <c:pt idx="925">
                  <c:v>15.4</c:v>
                </c:pt>
                <c:pt idx="926">
                  <c:v>15.2</c:v>
                </c:pt>
                <c:pt idx="927">
                  <c:v>15.3</c:v>
                </c:pt>
                <c:pt idx="928">
                  <c:v>15.3</c:v>
                </c:pt>
                <c:pt idx="929">
                  <c:v>15.4</c:v>
                </c:pt>
                <c:pt idx="930">
                  <c:v>15.3</c:v>
                </c:pt>
                <c:pt idx="931">
                  <c:v>15.4</c:v>
                </c:pt>
                <c:pt idx="932">
                  <c:v>15.5</c:v>
                </c:pt>
                <c:pt idx="933">
                  <c:v>15.2</c:v>
                </c:pt>
                <c:pt idx="934">
                  <c:v>15.3</c:v>
                </c:pt>
                <c:pt idx="935">
                  <c:v>15.2</c:v>
                </c:pt>
                <c:pt idx="936">
                  <c:v>15.4</c:v>
                </c:pt>
                <c:pt idx="937">
                  <c:v>15.6</c:v>
                </c:pt>
                <c:pt idx="938">
                  <c:v>15.4</c:v>
                </c:pt>
                <c:pt idx="939">
                  <c:v>15.3</c:v>
                </c:pt>
                <c:pt idx="940">
                  <c:v>15.3</c:v>
                </c:pt>
                <c:pt idx="941">
                  <c:v>15.3</c:v>
                </c:pt>
                <c:pt idx="942">
                  <c:v>15.4</c:v>
                </c:pt>
                <c:pt idx="943">
                  <c:v>15.7</c:v>
                </c:pt>
                <c:pt idx="944">
                  <c:v>15.4</c:v>
                </c:pt>
                <c:pt idx="945">
                  <c:v>15.4</c:v>
                </c:pt>
                <c:pt idx="946">
                  <c:v>15.2</c:v>
                </c:pt>
                <c:pt idx="947">
                  <c:v>15.4</c:v>
                </c:pt>
                <c:pt idx="948">
                  <c:v>15.4</c:v>
                </c:pt>
                <c:pt idx="949">
                  <c:v>15.5</c:v>
                </c:pt>
                <c:pt idx="950">
                  <c:v>15.1</c:v>
                </c:pt>
                <c:pt idx="951">
                  <c:v>15.4</c:v>
                </c:pt>
                <c:pt idx="952">
                  <c:v>15.4</c:v>
                </c:pt>
                <c:pt idx="953">
                  <c:v>15.3</c:v>
                </c:pt>
                <c:pt idx="954">
                  <c:v>15.5</c:v>
                </c:pt>
                <c:pt idx="955">
                  <c:v>15.3</c:v>
                </c:pt>
                <c:pt idx="956">
                  <c:v>15.3</c:v>
                </c:pt>
                <c:pt idx="957">
                  <c:v>15.1</c:v>
                </c:pt>
                <c:pt idx="958">
                  <c:v>15.5</c:v>
                </c:pt>
                <c:pt idx="959">
                  <c:v>15.4</c:v>
                </c:pt>
                <c:pt idx="960">
                  <c:v>15.2</c:v>
                </c:pt>
                <c:pt idx="961">
                  <c:v>15.3</c:v>
                </c:pt>
                <c:pt idx="962">
                  <c:v>15.4</c:v>
                </c:pt>
                <c:pt idx="963">
                  <c:v>15.4</c:v>
                </c:pt>
                <c:pt idx="964">
                  <c:v>15.2</c:v>
                </c:pt>
                <c:pt idx="965">
                  <c:v>15.5</c:v>
                </c:pt>
                <c:pt idx="966">
                  <c:v>15.2</c:v>
                </c:pt>
                <c:pt idx="967">
                  <c:v>15.3</c:v>
                </c:pt>
                <c:pt idx="968">
                  <c:v>15.4</c:v>
                </c:pt>
                <c:pt idx="969">
                  <c:v>15.3</c:v>
                </c:pt>
                <c:pt idx="970">
                  <c:v>15.4</c:v>
                </c:pt>
                <c:pt idx="971">
                  <c:v>15.3</c:v>
                </c:pt>
                <c:pt idx="972">
                  <c:v>15.3</c:v>
                </c:pt>
                <c:pt idx="973">
                  <c:v>15.3</c:v>
                </c:pt>
                <c:pt idx="974">
                  <c:v>15.2</c:v>
                </c:pt>
                <c:pt idx="975">
                  <c:v>15.3</c:v>
                </c:pt>
                <c:pt idx="976">
                  <c:v>15.1</c:v>
                </c:pt>
                <c:pt idx="977">
                  <c:v>15.1</c:v>
                </c:pt>
                <c:pt idx="978">
                  <c:v>15.3</c:v>
                </c:pt>
                <c:pt idx="979">
                  <c:v>15.2</c:v>
                </c:pt>
                <c:pt idx="980">
                  <c:v>15.3</c:v>
                </c:pt>
                <c:pt idx="981">
                  <c:v>15.3</c:v>
                </c:pt>
                <c:pt idx="982">
                  <c:v>15.3</c:v>
                </c:pt>
                <c:pt idx="983">
                  <c:v>15.4</c:v>
                </c:pt>
                <c:pt idx="984">
                  <c:v>15.3</c:v>
                </c:pt>
                <c:pt idx="985">
                  <c:v>15.5</c:v>
                </c:pt>
                <c:pt idx="986">
                  <c:v>15.2</c:v>
                </c:pt>
                <c:pt idx="987">
                  <c:v>15.2</c:v>
                </c:pt>
                <c:pt idx="988">
                  <c:v>15.3</c:v>
                </c:pt>
                <c:pt idx="989">
                  <c:v>15.3</c:v>
                </c:pt>
                <c:pt idx="990">
                  <c:v>15.2</c:v>
                </c:pt>
                <c:pt idx="991">
                  <c:v>15.5</c:v>
                </c:pt>
                <c:pt idx="992">
                  <c:v>15.2</c:v>
                </c:pt>
                <c:pt idx="993">
                  <c:v>15.4</c:v>
                </c:pt>
                <c:pt idx="994">
                  <c:v>15.4</c:v>
                </c:pt>
                <c:pt idx="995">
                  <c:v>15.5</c:v>
                </c:pt>
                <c:pt idx="996">
                  <c:v>15.1</c:v>
                </c:pt>
                <c:pt idx="997">
                  <c:v>15.3</c:v>
                </c:pt>
                <c:pt idx="998">
                  <c:v>15.5</c:v>
                </c:pt>
                <c:pt idx="999">
                  <c:v>15.3</c:v>
                </c:pt>
                <c:pt idx="1000">
                  <c:v>15.3</c:v>
                </c:pt>
                <c:pt idx="1001">
                  <c:v>15.5</c:v>
                </c:pt>
                <c:pt idx="1002">
                  <c:v>15.2</c:v>
                </c:pt>
                <c:pt idx="1003">
                  <c:v>15.2</c:v>
                </c:pt>
                <c:pt idx="1004">
                  <c:v>15.2</c:v>
                </c:pt>
                <c:pt idx="1005">
                  <c:v>15.5</c:v>
                </c:pt>
                <c:pt idx="1006">
                  <c:v>15.3</c:v>
                </c:pt>
                <c:pt idx="1007">
                  <c:v>15.1</c:v>
                </c:pt>
                <c:pt idx="1008">
                  <c:v>15.4</c:v>
                </c:pt>
                <c:pt idx="1009">
                  <c:v>15.2</c:v>
                </c:pt>
                <c:pt idx="1010">
                  <c:v>15.2</c:v>
                </c:pt>
                <c:pt idx="1011">
                  <c:v>15.5</c:v>
                </c:pt>
                <c:pt idx="1012">
                  <c:v>15.3</c:v>
                </c:pt>
                <c:pt idx="1013">
                  <c:v>15.4</c:v>
                </c:pt>
                <c:pt idx="1014">
                  <c:v>15.3</c:v>
                </c:pt>
                <c:pt idx="1015">
                  <c:v>15.2</c:v>
                </c:pt>
                <c:pt idx="1016">
                  <c:v>15.4</c:v>
                </c:pt>
                <c:pt idx="1017">
                  <c:v>15.4</c:v>
                </c:pt>
                <c:pt idx="1018">
                  <c:v>15.3</c:v>
                </c:pt>
                <c:pt idx="1019">
                  <c:v>15.2</c:v>
                </c:pt>
                <c:pt idx="1020">
                  <c:v>15.3</c:v>
                </c:pt>
                <c:pt idx="1021">
                  <c:v>15.2</c:v>
                </c:pt>
                <c:pt idx="1022">
                  <c:v>15.4</c:v>
                </c:pt>
                <c:pt idx="1023">
                  <c:v>15.2</c:v>
                </c:pt>
                <c:pt idx="1024">
                  <c:v>15.1</c:v>
                </c:pt>
                <c:pt idx="1025">
                  <c:v>15.3</c:v>
                </c:pt>
                <c:pt idx="1026">
                  <c:v>15.2</c:v>
                </c:pt>
                <c:pt idx="1027">
                  <c:v>15.5</c:v>
                </c:pt>
                <c:pt idx="1028">
                  <c:v>15.2</c:v>
                </c:pt>
                <c:pt idx="1029">
                  <c:v>15.4</c:v>
                </c:pt>
                <c:pt idx="1030">
                  <c:v>15.5</c:v>
                </c:pt>
                <c:pt idx="1031">
                  <c:v>15.3</c:v>
                </c:pt>
                <c:pt idx="1032">
                  <c:v>15.0</c:v>
                </c:pt>
                <c:pt idx="1033">
                  <c:v>15.3</c:v>
                </c:pt>
                <c:pt idx="1034">
                  <c:v>15.3</c:v>
                </c:pt>
                <c:pt idx="1035">
                  <c:v>15.3</c:v>
                </c:pt>
                <c:pt idx="1036">
                  <c:v>15.2</c:v>
                </c:pt>
                <c:pt idx="1037">
                  <c:v>15.2</c:v>
                </c:pt>
                <c:pt idx="1038">
                  <c:v>15.1</c:v>
                </c:pt>
                <c:pt idx="1039">
                  <c:v>15.5</c:v>
                </c:pt>
                <c:pt idx="1040">
                  <c:v>15.2</c:v>
                </c:pt>
                <c:pt idx="1041">
                  <c:v>15.4</c:v>
                </c:pt>
                <c:pt idx="1042">
                  <c:v>15.3</c:v>
                </c:pt>
                <c:pt idx="1043">
                  <c:v>15.3</c:v>
                </c:pt>
                <c:pt idx="1044">
                  <c:v>15.3</c:v>
                </c:pt>
                <c:pt idx="1045">
                  <c:v>15.2</c:v>
                </c:pt>
                <c:pt idx="1046">
                  <c:v>15.3</c:v>
                </c:pt>
                <c:pt idx="1047">
                  <c:v>15.4</c:v>
                </c:pt>
                <c:pt idx="1048">
                  <c:v>15.5</c:v>
                </c:pt>
                <c:pt idx="1049">
                  <c:v>15.5</c:v>
                </c:pt>
                <c:pt idx="1050">
                  <c:v>15.4</c:v>
                </c:pt>
                <c:pt idx="1051">
                  <c:v>15.1</c:v>
                </c:pt>
                <c:pt idx="1052">
                  <c:v>15.4</c:v>
                </c:pt>
                <c:pt idx="1053">
                  <c:v>15.3</c:v>
                </c:pt>
                <c:pt idx="1054">
                  <c:v>15.6</c:v>
                </c:pt>
                <c:pt idx="1055">
                  <c:v>15.4</c:v>
                </c:pt>
                <c:pt idx="1056">
                  <c:v>15.1</c:v>
                </c:pt>
                <c:pt idx="1057">
                  <c:v>15.3</c:v>
                </c:pt>
                <c:pt idx="1058">
                  <c:v>15.4</c:v>
                </c:pt>
                <c:pt idx="1059">
                  <c:v>15.3</c:v>
                </c:pt>
                <c:pt idx="1060">
                  <c:v>15.4</c:v>
                </c:pt>
                <c:pt idx="1061">
                  <c:v>15.3</c:v>
                </c:pt>
                <c:pt idx="1062">
                  <c:v>15.5</c:v>
                </c:pt>
                <c:pt idx="1063">
                  <c:v>15.2</c:v>
                </c:pt>
                <c:pt idx="1064">
                  <c:v>15.3</c:v>
                </c:pt>
                <c:pt idx="1065">
                  <c:v>15.2</c:v>
                </c:pt>
                <c:pt idx="1066">
                  <c:v>15.4</c:v>
                </c:pt>
                <c:pt idx="1067">
                  <c:v>15.2</c:v>
                </c:pt>
                <c:pt idx="1068">
                  <c:v>15.1</c:v>
                </c:pt>
                <c:pt idx="1069">
                  <c:v>15.3</c:v>
                </c:pt>
                <c:pt idx="1070">
                  <c:v>15.0</c:v>
                </c:pt>
                <c:pt idx="1071">
                  <c:v>15.3</c:v>
                </c:pt>
                <c:pt idx="1072">
                  <c:v>15.1</c:v>
                </c:pt>
                <c:pt idx="1073">
                  <c:v>15.4</c:v>
                </c:pt>
                <c:pt idx="1074">
                  <c:v>15.3</c:v>
                </c:pt>
                <c:pt idx="1075">
                  <c:v>15.3</c:v>
                </c:pt>
                <c:pt idx="1076">
                  <c:v>15.5</c:v>
                </c:pt>
                <c:pt idx="1077">
                  <c:v>15.3</c:v>
                </c:pt>
                <c:pt idx="1078">
                  <c:v>15.2</c:v>
                </c:pt>
                <c:pt idx="1079">
                  <c:v>15.3</c:v>
                </c:pt>
                <c:pt idx="1080">
                  <c:v>15.2</c:v>
                </c:pt>
                <c:pt idx="1081">
                  <c:v>15.2</c:v>
                </c:pt>
                <c:pt idx="1082">
                  <c:v>15.3</c:v>
                </c:pt>
                <c:pt idx="1083">
                  <c:v>15.2</c:v>
                </c:pt>
                <c:pt idx="1084">
                  <c:v>15.0</c:v>
                </c:pt>
                <c:pt idx="1085">
                  <c:v>15.2</c:v>
                </c:pt>
                <c:pt idx="1086">
                  <c:v>15.5</c:v>
                </c:pt>
                <c:pt idx="1087">
                  <c:v>15.3</c:v>
                </c:pt>
                <c:pt idx="1088">
                  <c:v>15.3</c:v>
                </c:pt>
                <c:pt idx="1089">
                  <c:v>15.5</c:v>
                </c:pt>
                <c:pt idx="1090">
                  <c:v>15.3</c:v>
                </c:pt>
                <c:pt idx="1091">
                  <c:v>15.2</c:v>
                </c:pt>
                <c:pt idx="1092">
                  <c:v>15.2</c:v>
                </c:pt>
                <c:pt idx="1093">
                  <c:v>15.2</c:v>
                </c:pt>
                <c:pt idx="1094">
                  <c:v>15.2</c:v>
                </c:pt>
                <c:pt idx="1095">
                  <c:v>15.2</c:v>
                </c:pt>
                <c:pt idx="1096">
                  <c:v>15.1</c:v>
                </c:pt>
                <c:pt idx="1097">
                  <c:v>15.2</c:v>
                </c:pt>
                <c:pt idx="1098">
                  <c:v>15.2</c:v>
                </c:pt>
                <c:pt idx="1099">
                  <c:v>15.3</c:v>
                </c:pt>
                <c:pt idx="1100">
                  <c:v>15.3</c:v>
                </c:pt>
                <c:pt idx="1101">
                  <c:v>15.4</c:v>
                </c:pt>
                <c:pt idx="1102">
                  <c:v>15.0</c:v>
                </c:pt>
                <c:pt idx="1103">
                  <c:v>15.2</c:v>
                </c:pt>
                <c:pt idx="1104">
                  <c:v>15.5</c:v>
                </c:pt>
                <c:pt idx="1105">
                  <c:v>15.0</c:v>
                </c:pt>
                <c:pt idx="1106">
                  <c:v>15.2</c:v>
                </c:pt>
                <c:pt idx="1107">
                  <c:v>15.2</c:v>
                </c:pt>
                <c:pt idx="1108">
                  <c:v>15.3</c:v>
                </c:pt>
                <c:pt idx="1109">
                  <c:v>15.3</c:v>
                </c:pt>
                <c:pt idx="1110">
                  <c:v>15.3</c:v>
                </c:pt>
                <c:pt idx="1111">
                  <c:v>15.2</c:v>
                </c:pt>
                <c:pt idx="1112">
                  <c:v>15.1</c:v>
                </c:pt>
                <c:pt idx="1113">
                  <c:v>15.0</c:v>
                </c:pt>
                <c:pt idx="1114">
                  <c:v>15.5</c:v>
                </c:pt>
                <c:pt idx="1115">
                  <c:v>15.4</c:v>
                </c:pt>
                <c:pt idx="1116">
                  <c:v>15.2</c:v>
                </c:pt>
                <c:pt idx="1117">
                  <c:v>15.3</c:v>
                </c:pt>
                <c:pt idx="1118">
                  <c:v>15.2</c:v>
                </c:pt>
                <c:pt idx="1119">
                  <c:v>15.4</c:v>
                </c:pt>
                <c:pt idx="1120">
                  <c:v>15.4</c:v>
                </c:pt>
                <c:pt idx="1121">
                  <c:v>15.0</c:v>
                </c:pt>
                <c:pt idx="1122">
                  <c:v>15.3</c:v>
                </c:pt>
                <c:pt idx="1123">
                  <c:v>15.3</c:v>
                </c:pt>
                <c:pt idx="1124">
                  <c:v>15.3</c:v>
                </c:pt>
                <c:pt idx="1125">
                  <c:v>15.2</c:v>
                </c:pt>
                <c:pt idx="1126">
                  <c:v>15.1</c:v>
                </c:pt>
                <c:pt idx="1127">
                  <c:v>15.3</c:v>
                </c:pt>
                <c:pt idx="1128">
                  <c:v>15.2</c:v>
                </c:pt>
                <c:pt idx="1129">
                  <c:v>15.7</c:v>
                </c:pt>
                <c:pt idx="1130">
                  <c:v>15.3</c:v>
                </c:pt>
                <c:pt idx="1131">
                  <c:v>15.3</c:v>
                </c:pt>
                <c:pt idx="1132">
                  <c:v>15.2</c:v>
                </c:pt>
                <c:pt idx="1133">
                  <c:v>15.2</c:v>
                </c:pt>
                <c:pt idx="1134">
                  <c:v>15.1</c:v>
                </c:pt>
                <c:pt idx="1135">
                  <c:v>15.5</c:v>
                </c:pt>
                <c:pt idx="1136">
                  <c:v>15.4</c:v>
                </c:pt>
                <c:pt idx="1137">
                  <c:v>15.3</c:v>
                </c:pt>
                <c:pt idx="1138">
                  <c:v>15.1</c:v>
                </c:pt>
                <c:pt idx="1139">
                  <c:v>15.3</c:v>
                </c:pt>
                <c:pt idx="1140">
                  <c:v>15.4</c:v>
                </c:pt>
                <c:pt idx="1141">
                  <c:v>15.0</c:v>
                </c:pt>
                <c:pt idx="1142">
                  <c:v>15.3</c:v>
                </c:pt>
                <c:pt idx="1143">
                  <c:v>15.2</c:v>
                </c:pt>
                <c:pt idx="1144">
                  <c:v>15.6</c:v>
                </c:pt>
                <c:pt idx="1145">
                  <c:v>15.3</c:v>
                </c:pt>
                <c:pt idx="1146">
                  <c:v>15.2</c:v>
                </c:pt>
                <c:pt idx="1147">
                  <c:v>15.3</c:v>
                </c:pt>
                <c:pt idx="1148">
                  <c:v>15.4</c:v>
                </c:pt>
                <c:pt idx="1149">
                  <c:v>15.3</c:v>
                </c:pt>
                <c:pt idx="1150">
                  <c:v>15.3</c:v>
                </c:pt>
                <c:pt idx="1151">
                  <c:v>15.3</c:v>
                </c:pt>
                <c:pt idx="1152">
                  <c:v>15.1</c:v>
                </c:pt>
                <c:pt idx="1153">
                  <c:v>15.2</c:v>
                </c:pt>
                <c:pt idx="1154">
                  <c:v>15.2</c:v>
                </c:pt>
                <c:pt idx="1155">
                  <c:v>15.3</c:v>
                </c:pt>
                <c:pt idx="1156">
                  <c:v>15.2</c:v>
                </c:pt>
                <c:pt idx="1157">
                  <c:v>15.3</c:v>
                </c:pt>
                <c:pt idx="1158">
                  <c:v>15.2</c:v>
                </c:pt>
                <c:pt idx="1159">
                  <c:v>15.2</c:v>
                </c:pt>
                <c:pt idx="1160">
                  <c:v>15.1</c:v>
                </c:pt>
                <c:pt idx="1161">
                  <c:v>15.4</c:v>
                </c:pt>
                <c:pt idx="1162">
                  <c:v>15.1</c:v>
                </c:pt>
                <c:pt idx="1163">
                  <c:v>15.2</c:v>
                </c:pt>
                <c:pt idx="1164">
                  <c:v>15.4</c:v>
                </c:pt>
                <c:pt idx="1165">
                  <c:v>15.2</c:v>
                </c:pt>
                <c:pt idx="1166">
                  <c:v>15.2</c:v>
                </c:pt>
                <c:pt idx="1167">
                  <c:v>15.2</c:v>
                </c:pt>
                <c:pt idx="1168">
                  <c:v>15.1</c:v>
                </c:pt>
                <c:pt idx="1169">
                  <c:v>15.2</c:v>
                </c:pt>
                <c:pt idx="1170">
                  <c:v>15.2</c:v>
                </c:pt>
                <c:pt idx="1171">
                  <c:v>15.1</c:v>
                </c:pt>
                <c:pt idx="1172">
                  <c:v>15.1</c:v>
                </c:pt>
                <c:pt idx="1173">
                  <c:v>15.4</c:v>
                </c:pt>
                <c:pt idx="1174">
                  <c:v>15.2</c:v>
                </c:pt>
                <c:pt idx="1175">
                  <c:v>15.4</c:v>
                </c:pt>
                <c:pt idx="1176">
                  <c:v>15.4</c:v>
                </c:pt>
                <c:pt idx="1177">
                  <c:v>15.3</c:v>
                </c:pt>
                <c:pt idx="1178">
                  <c:v>15.4</c:v>
                </c:pt>
                <c:pt idx="1179">
                  <c:v>15.5</c:v>
                </c:pt>
                <c:pt idx="1180">
                  <c:v>15.3</c:v>
                </c:pt>
                <c:pt idx="1181">
                  <c:v>15.1</c:v>
                </c:pt>
                <c:pt idx="1182">
                  <c:v>15.4</c:v>
                </c:pt>
                <c:pt idx="1183">
                  <c:v>15.2</c:v>
                </c:pt>
                <c:pt idx="1184">
                  <c:v>15.3</c:v>
                </c:pt>
                <c:pt idx="1185">
                  <c:v>15.2</c:v>
                </c:pt>
                <c:pt idx="1186">
                  <c:v>15.0</c:v>
                </c:pt>
                <c:pt idx="1187">
                  <c:v>15.3</c:v>
                </c:pt>
                <c:pt idx="1188">
                  <c:v>15.3</c:v>
                </c:pt>
                <c:pt idx="1189">
                  <c:v>15.5</c:v>
                </c:pt>
                <c:pt idx="1190">
                  <c:v>15.1</c:v>
                </c:pt>
                <c:pt idx="1191">
                  <c:v>15.4</c:v>
                </c:pt>
                <c:pt idx="1192">
                  <c:v>15.2</c:v>
                </c:pt>
                <c:pt idx="1193">
                  <c:v>15.5</c:v>
                </c:pt>
                <c:pt idx="1194">
                  <c:v>15.3</c:v>
                </c:pt>
                <c:pt idx="1195">
                  <c:v>15.3</c:v>
                </c:pt>
                <c:pt idx="1196">
                  <c:v>15.2</c:v>
                </c:pt>
                <c:pt idx="1197">
                  <c:v>15.2</c:v>
                </c:pt>
                <c:pt idx="1198">
                  <c:v>15.4</c:v>
                </c:pt>
                <c:pt idx="1199">
                  <c:v>15.1</c:v>
                </c:pt>
                <c:pt idx="1200">
                  <c:v>15.4</c:v>
                </c:pt>
                <c:pt idx="1201">
                  <c:v>15.3</c:v>
                </c:pt>
                <c:pt idx="1202">
                  <c:v>15.2</c:v>
                </c:pt>
                <c:pt idx="1203">
                  <c:v>15.2</c:v>
                </c:pt>
                <c:pt idx="1204">
                  <c:v>15.3</c:v>
                </c:pt>
                <c:pt idx="1205">
                  <c:v>15.2</c:v>
                </c:pt>
                <c:pt idx="1206">
                  <c:v>15.2</c:v>
                </c:pt>
                <c:pt idx="1207">
                  <c:v>15.3</c:v>
                </c:pt>
                <c:pt idx="1208">
                  <c:v>15.2</c:v>
                </c:pt>
                <c:pt idx="1209">
                  <c:v>15.2</c:v>
                </c:pt>
                <c:pt idx="1210">
                  <c:v>15.4</c:v>
                </c:pt>
                <c:pt idx="1211">
                  <c:v>15.0</c:v>
                </c:pt>
                <c:pt idx="1212">
                  <c:v>15.2</c:v>
                </c:pt>
                <c:pt idx="1213">
                  <c:v>15.3</c:v>
                </c:pt>
                <c:pt idx="1214">
                  <c:v>15.1</c:v>
                </c:pt>
                <c:pt idx="1215">
                  <c:v>15.1</c:v>
                </c:pt>
                <c:pt idx="1216">
                  <c:v>15.1</c:v>
                </c:pt>
                <c:pt idx="1217">
                  <c:v>15.3</c:v>
                </c:pt>
                <c:pt idx="1218">
                  <c:v>15.1</c:v>
                </c:pt>
                <c:pt idx="1219">
                  <c:v>15.4</c:v>
                </c:pt>
                <c:pt idx="1220">
                  <c:v>15.1</c:v>
                </c:pt>
                <c:pt idx="1221">
                  <c:v>15.1</c:v>
                </c:pt>
                <c:pt idx="1222">
                  <c:v>15.3</c:v>
                </c:pt>
                <c:pt idx="1223">
                  <c:v>15.2</c:v>
                </c:pt>
                <c:pt idx="1224">
                  <c:v>15.2</c:v>
                </c:pt>
                <c:pt idx="1225">
                  <c:v>15.1</c:v>
                </c:pt>
                <c:pt idx="1226">
                  <c:v>15.3</c:v>
                </c:pt>
                <c:pt idx="1227">
                  <c:v>15.4</c:v>
                </c:pt>
                <c:pt idx="1228">
                  <c:v>15.2</c:v>
                </c:pt>
                <c:pt idx="1229">
                  <c:v>15.1</c:v>
                </c:pt>
                <c:pt idx="1230">
                  <c:v>15.4</c:v>
                </c:pt>
                <c:pt idx="1231">
                  <c:v>15.3</c:v>
                </c:pt>
                <c:pt idx="1232">
                  <c:v>15.2</c:v>
                </c:pt>
                <c:pt idx="1233">
                  <c:v>15.4</c:v>
                </c:pt>
                <c:pt idx="1234">
                  <c:v>15.3</c:v>
                </c:pt>
                <c:pt idx="1235">
                  <c:v>15.2</c:v>
                </c:pt>
                <c:pt idx="1236">
                  <c:v>15.3</c:v>
                </c:pt>
                <c:pt idx="1237">
                  <c:v>15.3</c:v>
                </c:pt>
                <c:pt idx="1238">
                  <c:v>15.2</c:v>
                </c:pt>
                <c:pt idx="1239">
                  <c:v>15.2</c:v>
                </c:pt>
                <c:pt idx="1240">
                  <c:v>15.2</c:v>
                </c:pt>
                <c:pt idx="1241">
                  <c:v>15.3</c:v>
                </c:pt>
                <c:pt idx="1242">
                  <c:v>15.4</c:v>
                </c:pt>
                <c:pt idx="1243">
                  <c:v>15.1</c:v>
                </c:pt>
                <c:pt idx="1244">
                  <c:v>15.2</c:v>
                </c:pt>
                <c:pt idx="1245">
                  <c:v>15.3</c:v>
                </c:pt>
                <c:pt idx="1246">
                  <c:v>15.2</c:v>
                </c:pt>
                <c:pt idx="1247">
                  <c:v>15.0</c:v>
                </c:pt>
                <c:pt idx="1248">
                  <c:v>15.0</c:v>
                </c:pt>
                <c:pt idx="1249">
                  <c:v>15.5</c:v>
                </c:pt>
                <c:pt idx="1250">
                  <c:v>15.2</c:v>
                </c:pt>
                <c:pt idx="1251">
                  <c:v>15.1</c:v>
                </c:pt>
                <c:pt idx="1252">
                  <c:v>15.2</c:v>
                </c:pt>
                <c:pt idx="1253">
                  <c:v>15.2</c:v>
                </c:pt>
                <c:pt idx="1254">
                  <c:v>15.4</c:v>
                </c:pt>
                <c:pt idx="1255">
                  <c:v>15.0</c:v>
                </c:pt>
                <c:pt idx="1256">
                  <c:v>15.2</c:v>
                </c:pt>
                <c:pt idx="1257">
                  <c:v>15.1</c:v>
                </c:pt>
                <c:pt idx="1258">
                  <c:v>15.3</c:v>
                </c:pt>
                <c:pt idx="1259">
                  <c:v>15.3</c:v>
                </c:pt>
                <c:pt idx="1260">
                  <c:v>15.2</c:v>
                </c:pt>
                <c:pt idx="1261">
                  <c:v>15.4</c:v>
                </c:pt>
                <c:pt idx="1262">
                  <c:v>15.3</c:v>
                </c:pt>
                <c:pt idx="1263">
                  <c:v>15.2</c:v>
                </c:pt>
                <c:pt idx="1264">
                  <c:v>15.2</c:v>
                </c:pt>
                <c:pt idx="1265">
                  <c:v>15.2</c:v>
                </c:pt>
                <c:pt idx="1266">
                  <c:v>15.4</c:v>
                </c:pt>
                <c:pt idx="1267">
                  <c:v>15.3</c:v>
                </c:pt>
                <c:pt idx="1268">
                  <c:v>15.1</c:v>
                </c:pt>
                <c:pt idx="1269">
                  <c:v>15.3</c:v>
                </c:pt>
                <c:pt idx="1270">
                  <c:v>15.1</c:v>
                </c:pt>
                <c:pt idx="1271">
                  <c:v>15.1</c:v>
                </c:pt>
                <c:pt idx="1272">
                  <c:v>15.2</c:v>
                </c:pt>
                <c:pt idx="1273">
                  <c:v>15.3</c:v>
                </c:pt>
                <c:pt idx="1274">
                  <c:v>15.2</c:v>
                </c:pt>
                <c:pt idx="1275">
                  <c:v>15.1</c:v>
                </c:pt>
                <c:pt idx="1276">
                  <c:v>15.2</c:v>
                </c:pt>
                <c:pt idx="1277">
                  <c:v>15.3</c:v>
                </c:pt>
                <c:pt idx="1278">
                  <c:v>15.2</c:v>
                </c:pt>
                <c:pt idx="1279">
                  <c:v>15.0</c:v>
                </c:pt>
                <c:pt idx="1280">
                  <c:v>15.1</c:v>
                </c:pt>
                <c:pt idx="1281">
                  <c:v>15.2</c:v>
                </c:pt>
                <c:pt idx="1282">
                  <c:v>15.2</c:v>
                </c:pt>
                <c:pt idx="1283">
                  <c:v>15.3</c:v>
                </c:pt>
                <c:pt idx="1284">
                  <c:v>15.0</c:v>
                </c:pt>
                <c:pt idx="1285">
                  <c:v>15.1</c:v>
                </c:pt>
                <c:pt idx="1286">
                  <c:v>15.3</c:v>
                </c:pt>
                <c:pt idx="1287">
                  <c:v>15.2</c:v>
                </c:pt>
                <c:pt idx="1288">
                  <c:v>15.4</c:v>
                </c:pt>
                <c:pt idx="1289">
                  <c:v>15.1</c:v>
                </c:pt>
                <c:pt idx="1290">
                  <c:v>15.4</c:v>
                </c:pt>
                <c:pt idx="1291">
                  <c:v>15.2</c:v>
                </c:pt>
                <c:pt idx="1292">
                  <c:v>15.1</c:v>
                </c:pt>
                <c:pt idx="1293">
                  <c:v>15.1</c:v>
                </c:pt>
                <c:pt idx="1294">
                  <c:v>15.1</c:v>
                </c:pt>
                <c:pt idx="1295">
                  <c:v>15.3</c:v>
                </c:pt>
                <c:pt idx="1296">
                  <c:v>15.2</c:v>
                </c:pt>
                <c:pt idx="1297">
                  <c:v>15.3</c:v>
                </c:pt>
                <c:pt idx="1298">
                  <c:v>15.3</c:v>
                </c:pt>
                <c:pt idx="1299">
                  <c:v>15.3</c:v>
                </c:pt>
                <c:pt idx="1300">
                  <c:v>15.2</c:v>
                </c:pt>
                <c:pt idx="1301">
                  <c:v>15.0</c:v>
                </c:pt>
                <c:pt idx="1302">
                  <c:v>15.3</c:v>
                </c:pt>
                <c:pt idx="1303">
                  <c:v>15.1</c:v>
                </c:pt>
                <c:pt idx="1304">
                  <c:v>15.3</c:v>
                </c:pt>
                <c:pt idx="1305">
                  <c:v>15.2</c:v>
                </c:pt>
                <c:pt idx="1306">
                  <c:v>15.4</c:v>
                </c:pt>
                <c:pt idx="1307">
                  <c:v>15.3</c:v>
                </c:pt>
                <c:pt idx="1308">
                  <c:v>15.3</c:v>
                </c:pt>
                <c:pt idx="1309">
                  <c:v>15.3</c:v>
                </c:pt>
                <c:pt idx="1310">
                  <c:v>15.1</c:v>
                </c:pt>
                <c:pt idx="1311">
                  <c:v>15.3</c:v>
                </c:pt>
                <c:pt idx="1312">
                  <c:v>15.3</c:v>
                </c:pt>
                <c:pt idx="1313">
                  <c:v>15.2</c:v>
                </c:pt>
                <c:pt idx="1314">
                  <c:v>15.2</c:v>
                </c:pt>
                <c:pt idx="1315">
                  <c:v>15.4</c:v>
                </c:pt>
                <c:pt idx="1316">
                  <c:v>15.1</c:v>
                </c:pt>
                <c:pt idx="1317">
                  <c:v>15.4</c:v>
                </c:pt>
                <c:pt idx="1318">
                  <c:v>15.5</c:v>
                </c:pt>
                <c:pt idx="1319">
                  <c:v>15.3</c:v>
                </c:pt>
                <c:pt idx="1320">
                  <c:v>15.3</c:v>
                </c:pt>
                <c:pt idx="1321">
                  <c:v>15.4</c:v>
                </c:pt>
                <c:pt idx="1322">
                  <c:v>15.3</c:v>
                </c:pt>
                <c:pt idx="1323">
                  <c:v>15.2</c:v>
                </c:pt>
                <c:pt idx="1324">
                  <c:v>15.3</c:v>
                </c:pt>
                <c:pt idx="1325">
                  <c:v>15.2</c:v>
                </c:pt>
                <c:pt idx="1326">
                  <c:v>15.1</c:v>
                </c:pt>
                <c:pt idx="1327">
                  <c:v>15.2</c:v>
                </c:pt>
                <c:pt idx="1328">
                  <c:v>15.2</c:v>
                </c:pt>
                <c:pt idx="1329">
                  <c:v>15.2</c:v>
                </c:pt>
                <c:pt idx="1330">
                  <c:v>15.2</c:v>
                </c:pt>
                <c:pt idx="1331">
                  <c:v>15.2</c:v>
                </c:pt>
                <c:pt idx="1332">
                  <c:v>15.2</c:v>
                </c:pt>
                <c:pt idx="1333">
                  <c:v>15.1</c:v>
                </c:pt>
                <c:pt idx="1334">
                  <c:v>15.2</c:v>
                </c:pt>
                <c:pt idx="1335">
                  <c:v>15.2</c:v>
                </c:pt>
                <c:pt idx="1336">
                  <c:v>15.2</c:v>
                </c:pt>
                <c:pt idx="1337">
                  <c:v>15.1</c:v>
                </c:pt>
                <c:pt idx="1338">
                  <c:v>15.4</c:v>
                </c:pt>
                <c:pt idx="1339">
                  <c:v>15.2</c:v>
                </c:pt>
                <c:pt idx="1340">
                  <c:v>15.3</c:v>
                </c:pt>
                <c:pt idx="1341">
                  <c:v>15.2</c:v>
                </c:pt>
                <c:pt idx="1342">
                  <c:v>15.2</c:v>
                </c:pt>
                <c:pt idx="1343">
                  <c:v>15.2</c:v>
                </c:pt>
                <c:pt idx="1344">
                  <c:v>15.2</c:v>
                </c:pt>
                <c:pt idx="1345">
                  <c:v>15.3</c:v>
                </c:pt>
                <c:pt idx="1346">
                  <c:v>15.4</c:v>
                </c:pt>
                <c:pt idx="1347">
                  <c:v>15.4</c:v>
                </c:pt>
                <c:pt idx="1348">
                  <c:v>15.3</c:v>
                </c:pt>
                <c:pt idx="1349">
                  <c:v>15.2</c:v>
                </c:pt>
                <c:pt idx="1350">
                  <c:v>15.2</c:v>
                </c:pt>
                <c:pt idx="1351">
                  <c:v>15.3</c:v>
                </c:pt>
                <c:pt idx="1352">
                  <c:v>15.2</c:v>
                </c:pt>
                <c:pt idx="1353">
                  <c:v>15.5</c:v>
                </c:pt>
                <c:pt idx="1354">
                  <c:v>15.3</c:v>
                </c:pt>
                <c:pt idx="1355">
                  <c:v>15.3</c:v>
                </c:pt>
                <c:pt idx="1356">
                  <c:v>15.2</c:v>
                </c:pt>
                <c:pt idx="1357">
                  <c:v>15.3</c:v>
                </c:pt>
                <c:pt idx="1358">
                  <c:v>15.4</c:v>
                </c:pt>
                <c:pt idx="1359">
                  <c:v>15.2</c:v>
                </c:pt>
                <c:pt idx="1360">
                  <c:v>15.3</c:v>
                </c:pt>
                <c:pt idx="1361">
                  <c:v>15.3</c:v>
                </c:pt>
                <c:pt idx="1362">
                  <c:v>15.2</c:v>
                </c:pt>
                <c:pt idx="1363">
                  <c:v>15.2</c:v>
                </c:pt>
                <c:pt idx="1364">
                  <c:v>15.3</c:v>
                </c:pt>
                <c:pt idx="1365">
                  <c:v>15.2</c:v>
                </c:pt>
                <c:pt idx="1366">
                  <c:v>15.1</c:v>
                </c:pt>
                <c:pt idx="1367">
                  <c:v>15.1</c:v>
                </c:pt>
                <c:pt idx="1368">
                  <c:v>15.1</c:v>
                </c:pt>
                <c:pt idx="1369">
                  <c:v>15.2</c:v>
                </c:pt>
                <c:pt idx="1370">
                  <c:v>15.2</c:v>
                </c:pt>
                <c:pt idx="1371">
                  <c:v>15.1</c:v>
                </c:pt>
                <c:pt idx="1372">
                  <c:v>15.2</c:v>
                </c:pt>
                <c:pt idx="1373">
                  <c:v>15.0</c:v>
                </c:pt>
                <c:pt idx="1374">
                  <c:v>15.1</c:v>
                </c:pt>
                <c:pt idx="1375">
                  <c:v>15.3</c:v>
                </c:pt>
                <c:pt idx="1376">
                  <c:v>15.2</c:v>
                </c:pt>
                <c:pt idx="1377">
                  <c:v>15.2</c:v>
                </c:pt>
                <c:pt idx="1378">
                  <c:v>15.2</c:v>
                </c:pt>
                <c:pt idx="1379">
                  <c:v>15.2</c:v>
                </c:pt>
                <c:pt idx="1380">
                  <c:v>15.1</c:v>
                </c:pt>
                <c:pt idx="1381">
                  <c:v>15.2</c:v>
                </c:pt>
                <c:pt idx="1382">
                  <c:v>15.4</c:v>
                </c:pt>
                <c:pt idx="1383">
                  <c:v>15.3</c:v>
                </c:pt>
                <c:pt idx="1384">
                  <c:v>15.4</c:v>
                </c:pt>
                <c:pt idx="1385">
                  <c:v>15.2</c:v>
                </c:pt>
                <c:pt idx="1386">
                  <c:v>15.1</c:v>
                </c:pt>
                <c:pt idx="1387">
                  <c:v>15.2</c:v>
                </c:pt>
                <c:pt idx="1388">
                  <c:v>15.1</c:v>
                </c:pt>
                <c:pt idx="1389">
                  <c:v>15.1</c:v>
                </c:pt>
                <c:pt idx="1390">
                  <c:v>15.5</c:v>
                </c:pt>
                <c:pt idx="1391">
                  <c:v>15.3</c:v>
                </c:pt>
                <c:pt idx="1392">
                  <c:v>15.3</c:v>
                </c:pt>
                <c:pt idx="1393">
                  <c:v>15.4</c:v>
                </c:pt>
                <c:pt idx="1394">
                  <c:v>15.2</c:v>
                </c:pt>
                <c:pt idx="1395">
                  <c:v>15.3</c:v>
                </c:pt>
                <c:pt idx="1396">
                  <c:v>15.3</c:v>
                </c:pt>
                <c:pt idx="1397">
                  <c:v>15.2</c:v>
                </c:pt>
                <c:pt idx="1398">
                  <c:v>15.2</c:v>
                </c:pt>
                <c:pt idx="1399">
                  <c:v>15.3</c:v>
                </c:pt>
                <c:pt idx="1400">
                  <c:v>15.3</c:v>
                </c:pt>
                <c:pt idx="1401">
                  <c:v>15.2</c:v>
                </c:pt>
                <c:pt idx="1402">
                  <c:v>15.2</c:v>
                </c:pt>
                <c:pt idx="1403">
                  <c:v>15.2</c:v>
                </c:pt>
                <c:pt idx="1404">
                  <c:v>15.0</c:v>
                </c:pt>
                <c:pt idx="1405">
                  <c:v>15.3</c:v>
                </c:pt>
                <c:pt idx="1406">
                  <c:v>15.3</c:v>
                </c:pt>
                <c:pt idx="1407">
                  <c:v>15.4</c:v>
                </c:pt>
                <c:pt idx="1408">
                  <c:v>15.1</c:v>
                </c:pt>
                <c:pt idx="1409">
                  <c:v>15.2</c:v>
                </c:pt>
                <c:pt idx="1410">
                  <c:v>15.2</c:v>
                </c:pt>
                <c:pt idx="1411">
                  <c:v>15.2</c:v>
                </c:pt>
                <c:pt idx="1412">
                  <c:v>15.3</c:v>
                </c:pt>
                <c:pt idx="1413">
                  <c:v>15.1</c:v>
                </c:pt>
                <c:pt idx="1414">
                  <c:v>15.2</c:v>
                </c:pt>
                <c:pt idx="1415">
                  <c:v>15.4</c:v>
                </c:pt>
                <c:pt idx="1416">
                  <c:v>15.1</c:v>
                </c:pt>
                <c:pt idx="1417">
                  <c:v>15.2</c:v>
                </c:pt>
                <c:pt idx="1418">
                  <c:v>15.3</c:v>
                </c:pt>
                <c:pt idx="1419">
                  <c:v>15.1</c:v>
                </c:pt>
                <c:pt idx="1420">
                  <c:v>15.1</c:v>
                </c:pt>
                <c:pt idx="1421">
                  <c:v>15.2</c:v>
                </c:pt>
                <c:pt idx="1422">
                  <c:v>15.3</c:v>
                </c:pt>
                <c:pt idx="1423">
                  <c:v>15.2</c:v>
                </c:pt>
                <c:pt idx="1424">
                  <c:v>15.3</c:v>
                </c:pt>
                <c:pt idx="1425">
                  <c:v>15.2</c:v>
                </c:pt>
                <c:pt idx="1426">
                  <c:v>15.2</c:v>
                </c:pt>
                <c:pt idx="1427">
                  <c:v>15.3</c:v>
                </c:pt>
                <c:pt idx="1428">
                  <c:v>15.3</c:v>
                </c:pt>
                <c:pt idx="1429">
                  <c:v>15.3</c:v>
                </c:pt>
                <c:pt idx="1430">
                  <c:v>15.2</c:v>
                </c:pt>
                <c:pt idx="1431">
                  <c:v>15.3</c:v>
                </c:pt>
                <c:pt idx="1432">
                  <c:v>15.1</c:v>
                </c:pt>
                <c:pt idx="1433">
                  <c:v>15.2</c:v>
                </c:pt>
                <c:pt idx="1434">
                  <c:v>15.0</c:v>
                </c:pt>
                <c:pt idx="1435">
                  <c:v>15.1</c:v>
                </c:pt>
                <c:pt idx="1436">
                  <c:v>15.2</c:v>
                </c:pt>
                <c:pt idx="1437">
                  <c:v>15.1</c:v>
                </c:pt>
                <c:pt idx="1438">
                  <c:v>15.1</c:v>
                </c:pt>
                <c:pt idx="1439">
                  <c:v>15.3</c:v>
                </c:pt>
                <c:pt idx="1440">
                  <c:v>15.2</c:v>
                </c:pt>
                <c:pt idx="1441">
                  <c:v>15.3</c:v>
                </c:pt>
                <c:pt idx="1442">
                  <c:v>15.1</c:v>
                </c:pt>
                <c:pt idx="1443">
                  <c:v>15.1</c:v>
                </c:pt>
                <c:pt idx="1444">
                  <c:v>15.0</c:v>
                </c:pt>
                <c:pt idx="1445">
                  <c:v>15.1</c:v>
                </c:pt>
                <c:pt idx="1446">
                  <c:v>15.3</c:v>
                </c:pt>
                <c:pt idx="1447">
                  <c:v>15.2</c:v>
                </c:pt>
                <c:pt idx="1448">
                  <c:v>15.3</c:v>
                </c:pt>
                <c:pt idx="1449">
                  <c:v>15.1</c:v>
                </c:pt>
                <c:pt idx="1450">
                  <c:v>15.2</c:v>
                </c:pt>
                <c:pt idx="1451">
                  <c:v>15.2</c:v>
                </c:pt>
                <c:pt idx="1452">
                  <c:v>15.3</c:v>
                </c:pt>
                <c:pt idx="1453">
                  <c:v>15.3</c:v>
                </c:pt>
                <c:pt idx="1454">
                  <c:v>15.4</c:v>
                </c:pt>
                <c:pt idx="1455">
                  <c:v>15.5</c:v>
                </c:pt>
                <c:pt idx="1456">
                  <c:v>15.3</c:v>
                </c:pt>
                <c:pt idx="1457">
                  <c:v>15.3</c:v>
                </c:pt>
                <c:pt idx="1458">
                  <c:v>15.1</c:v>
                </c:pt>
                <c:pt idx="1459">
                  <c:v>15.4</c:v>
                </c:pt>
                <c:pt idx="1460">
                  <c:v>15.3</c:v>
                </c:pt>
                <c:pt idx="1461">
                  <c:v>15.1</c:v>
                </c:pt>
                <c:pt idx="1462">
                  <c:v>15.1</c:v>
                </c:pt>
                <c:pt idx="1463">
                  <c:v>15.1</c:v>
                </c:pt>
                <c:pt idx="1464">
                  <c:v>15.3</c:v>
                </c:pt>
                <c:pt idx="1465">
                  <c:v>15.2</c:v>
                </c:pt>
                <c:pt idx="1466">
                  <c:v>15.2</c:v>
                </c:pt>
                <c:pt idx="1467">
                  <c:v>15.3</c:v>
                </c:pt>
                <c:pt idx="1468">
                  <c:v>15.2</c:v>
                </c:pt>
                <c:pt idx="1469">
                  <c:v>15.2</c:v>
                </c:pt>
                <c:pt idx="1470">
                  <c:v>15.1</c:v>
                </c:pt>
                <c:pt idx="1471">
                  <c:v>15.1</c:v>
                </c:pt>
                <c:pt idx="1472">
                  <c:v>15.3</c:v>
                </c:pt>
                <c:pt idx="1473">
                  <c:v>15.3</c:v>
                </c:pt>
                <c:pt idx="1474">
                  <c:v>15.2</c:v>
                </c:pt>
                <c:pt idx="1475">
                  <c:v>15.2</c:v>
                </c:pt>
                <c:pt idx="1476">
                  <c:v>15.1</c:v>
                </c:pt>
                <c:pt idx="1477">
                  <c:v>15.3</c:v>
                </c:pt>
                <c:pt idx="1478">
                  <c:v>15.3</c:v>
                </c:pt>
                <c:pt idx="1479">
                  <c:v>15.1</c:v>
                </c:pt>
                <c:pt idx="1480">
                  <c:v>15.2</c:v>
                </c:pt>
                <c:pt idx="1481">
                  <c:v>15.2</c:v>
                </c:pt>
                <c:pt idx="1482">
                  <c:v>15.2</c:v>
                </c:pt>
                <c:pt idx="1483">
                  <c:v>15.3</c:v>
                </c:pt>
                <c:pt idx="1484">
                  <c:v>15.2</c:v>
                </c:pt>
                <c:pt idx="1485">
                  <c:v>15.1</c:v>
                </c:pt>
                <c:pt idx="1486">
                  <c:v>15.1</c:v>
                </c:pt>
                <c:pt idx="1487">
                  <c:v>15.2</c:v>
                </c:pt>
                <c:pt idx="1488">
                  <c:v>15.2</c:v>
                </c:pt>
                <c:pt idx="1489">
                  <c:v>15.3</c:v>
                </c:pt>
                <c:pt idx="1490">
                  <c:v>15.2</c:v>
                </c:pt>
                <c:pt idx="1491">
                  <c:v>15.2</c:v>
                </c:pt>
                <c:pt idx="1492">
                  <c:v>15.2</c:v>
                </c:pt>
                <c:pt idx="1493">
                  <c:v>15.2</c:v>
                </c:pt>
                <c:pt idx="1494">
                  <c:v>15.3</c:v>
                </c:pt>
                <c:pt idx="1495">
                  <c:v>15.1</c:v>
                </c:pt>
                <c:pt idx="1496">
                  <c:v>15.2</c:v>
                </c:pt>
                <c:pt idx="1497">
                  <c:v>15.2</c:v>
                </c:pt>
                <c:pt idx="1498">
                  <c:v>15.2</c:v>
                </c:pt>
                <c:pt idx="1499">
                  <c:v>15.2</c:v>
                </c:pt>
                <c:pt idx="1500">
                  <c:v>15.3</c:v>
                </c:pt>
                <c:pt idx="1501">
                  <c:v>15.1</c:v>
                </c:pt>
                <c:pt idx="1502">
                  <c:v>15.3</c:v>
                </c:pt>
                <c:pt idx="1503">
                  <c:v>15.2</c:v>
                </c:pt>
                <c:pt idx="1504">
                  <c:v>15.2</c:v>
                </c:pt>
                <c:pt idx="1505">
                  <c:v>15.2</c:v>
                </c:pt>
                <c:pt idx="1506">
                  <c:v>15.4</c:v>
                </c:pt>
                <c:pt idx="1507">
                  <c:v>15.2</c:v>
                </c:pt>
                <c:pt idx="1508">
                  <c:v>15.3</c:v>
                </c:pt>
                <c:pt idx="1509">
                  <c:v>15.4</c:v>
                </c:pt>
                <c:pt idx="1510">
                  <c:v>15.2</c:v>
                </c:pt>
                <c:pt idx="1511">
                  <c:v>15.2</c:v>
                </c:pt>
                <c:pt idx="1512">
                  <c:v>15.3</c:v>
                </c:pt>
                <c:pt idx="1513">
                  <c:v>15.2</c:v>
                </c:pt>
                <c:pt idx="1514">
                  <c:v>15.4</c:v>
                </c:pt>
                <c:pt idx="1515">
                  <c:v>15.3</c:v>
                </c:pt>
                <c:pt idx="1516">
                  <c:v>15.2</c:v>
                </c:pt>
                <c:pt idx="1517">
                  <c:v>15.1</c:v>
                </c:pt>
                <c:pt idx="1518">
                  <c:v>15.1</c:v>
                </c:pt>
                <c:pt idx="1519">
                  <c:v>15.2</c:v>
                </c:pt>
                <c:pt idx="1520">
                  <c:v>15.2</c:v>
                </c:pt>
                <c:pt idx="1521">
                  <c:v>15.2</c:v>
                </c:pt>
                <c:pt idx="1522">
                  <c:v>15.1</c:v>
                </c:pt>
                <c:pt idx="1523">
                  <c:v>15.2</c:v>
                </c:pt>
                <c:pt idx="1524">
                  <c:v>15.3</c:v>
                </c:pt>
                <c:pt idx="1525">
                  <c:v>15.2</c:v>
                </c:pt>
                <c:pt idx="1526">
                  <c:v>15.3</c:v>
                </c:pt>
                <c:pt idx="1527">
                  <c:v>15.3</c:v>
                </c:pt>
                <c:pt idx="1528">
                  <c:v>15.2</c:v>
                </c:pt>
                <c:pt idx="1529">
                  <c:v>15.3</c:v>
                </c:pt>
                <c:pt idx="1530">
                  <c:v>15.2</c:v>
                </c:pt>
                <c:pt idx="1531">
                  <c:v>15.2</c:v>
                </c:pt>
                <c:pt idx="1532">
                  <c:v>15.2</c:v>
                </c:pt>
                <c:pt idx="1533">
                  <c:v>15.1</c:v>
                </c:pt>
                <c:pt idx="1534">
                  <c:v>15.3</c:v>
                </c:pt>
                <c:pt idx="1535">
                  <c:v>15.2</c:v>
                </c:pt>
                <c:pt idx="1536">
                  <c:v>15.2</c:v>
                </c:pt>
                <c:pt idx="1537">
                  <c:v>15.2</c:v>
                </c:pt>
                <c:pt idx="1538">
                  <c:v>15.4</c:v>
                </c:pt>
                <c:pt idx="1539">
                  <c:v>15.2</c:v>
                </c:pt>
                <c:pt idx="1540">
                  <c:v>15.3</c:v>
                </c:pt>
                <c:pt idx="1541">
                  <c:v>15.2</c:v>
                </c:pt>
                <c:pt idx="1542">
                  <c:v>15.3</c:v>
                </c:pt>
                <c:pt idx="1543">
                  <c:v>15.3</c:v>
                </c:pt>
                <c:pt idx="1544">
                  <c:v>15.2</c:v>
                </c:pt>
                <c:pt idx="1545">
                  <c:v>15.1</c:v>
                </c:pt>
                <c:pt idx="1546">
                  <c:v>15.3</c:v>
                </c:pt>
                <c:pt idx="1547">
                  <c:v>15.2</c:v>
                </c:pt>
                <c:pt idx="1548">
                  <c:v>15.2</c:v>
                </c:pt>
                <c:pt idx="1549">
                  <c:v>15.3</c:v>
                </c:pt>
                <c:pt idx="1550">
                  <c:v>15.1</c:v>
                </c:pt>
                <c:pt idx="1551">
                  <c:v>15.2</c:v>
                </c:pt>
                <c:pt idx="1552">
                  <c:v>15.2</c:v>
                </c:pt>
                <c:pt idx="1553">
                  <c:v>15.2</c:v>
                </c:pt>
                <c:pt idx="1554">
                  <c:v>15.4</c:v>
                </c:pt>
                <c:pt idx="1555">
                  <c:v>15.2</c:v>
                </c:pt>
                <c:pt idx="1556">
                  <c:v>15.5</c:v>
                </c:pt>
                <c:pt idx="1557">
                  <c:v>15.3</c:v>
                </c:pt>
                <c:pt idx="1558">
                  <c:v>15.5</c:v>
                </c:pt>
                <c:pt idx="1559">
                  <c:v>15.0</c:v>
                </c:pt>
                <c:pt idx="1560">
                  <c:v>15.2</c:v>
                </c:pt>
                <c:pt idx="1561">
                  <c:v>15.3</c:v>
                </c:pt>
                <c:pt idx="1562">
                  <c:v>15.3</c:v>
                </c:pt>
                <c:pt idx="1563">
                  <c:v>15.3</c:v>
                </c:pt>
                <c:pt idx="1564">
                  <c:v>15.2</c:v>
                </c:pt>
                <c:pt idx="1565">
                  <c:v>15.2</c:v>
                </c:pt>
                <c:pt idx="1566">
                  <c:v>15.2</c:v>
                </c:pt>
                <c:pt idx="1567">
                  <c:v>15.2</c:v>
                </c:pt>
                <c:pt idx="1568">
                  <c:v>15.3</c:v>
                </c:pt>
                <c:pt idx="1569">
                  <c:v>15.2</c:v>
                </c:pt>
                <c:pt idx="1570">
                  <c:v>15.2</c:v>
                </c:pt>
                <c:pt idx="1571">
                  <c:v>15.3</c:v>
                </c:pt>
                <c:pt idx="1572">
                  <c:v>15.2</c:v>
                </c:pt>
                <c:pt idx="1573">
                  <c:v>15.3</c:v>
                </c:pt>
                <c:pt idx="1574">
                  <c:v>15.3</c:v>
                </c:pt>
                <c:pt idx="1575">
                  <c:v>15.2</c:v>
                </c:pt>
                <c:pt idx="1576">
                  <c:v>15.2</c:v>
                </c:pt>
                <c:pt idx="1577">
                  <c:v>15.0</c:v>
                </c:pt>
                <c:pt idx="1578">
                  <c:v>15.3</c:v>
                </c:pt>
                <c:pt idx="1579">
                  <c:v>15.2</c:v>
                </c:pt>
                <c:pt idx="1580">
                  <c:v>15.3</c:v>
                </c:pt>
                <c:pt idx="1581">
                  <c:v>15.3</c:v>
                </c:pt>
                <c:pt idx="1582">
                  <c:v>15.2</c:v>
                </c:pt>
                <c:pt idx="1583">
                  <c:v>15.3</c:v>
                </c:pt>
                <c:pt idx="1584">
                  <c:v>15.1</c:v>
                </c:pt>
                <c:pt idx="1585">
                  <c:v>15.2</c:v>
                </c:pt>
                <c:pt idx="1586">
                  <c:v>15.2</c:v>
                </c:pt>
                <c:pt idx="1587">
                  <c:v>15.2</c:v>
                </c:pt>
                <c:pt idx="1588">
                  <c:v>15.3</c:v>
                </c:pt>
                <c:pt idx="1589">
                  <c:v>15.1</c:v>
                </c:pt>
                <c:pt idx="1590">
                  <c:v>15.2</c:v>
                </c:pt>
                <c:pt idx="1591">
                  <c:v>15.3</c:v>
                </c:pt>
                <c:pt idx="1592">
                  <c:v>15.2</c:v>
                </c:pt>
                <c:pt idx="1593">
                  <c:v>15.2</c:v>
                </c:pt>
                <c:pt idx="1594">
                  <c:v>15.1</c:v>
                </c:pt>
                <c:pt idx="1595">
                  <c:v>15.2</c:v>
                </c:pt>
                <c:pt idx="1596">
                  <c:v>15.2</c:v>
                </c:pt>
                <c:pt idx="1597">
                  <c:v>15.2</c:v>
                </c:pt>
                <c:pt idx="1598">
                  <c:v>15.3</c:v>
                </c:pt>
                <c:pt idx="1599">
                  <c:v>15.2</c:v>
                </c:pt>
                <c:pt idx="1600">
                  <c:v>15.1</c:v>
                </c:pt>
                <c:pt idx="1601">
                  <c:v>15.2</c:v>
                </c:pt>
                <c:pt idx="1602">
                  <c:v>15.4</c:v>
                </c:pt>
                <c:pt idx="1603">
                  <c:v>15.3</c:v>
                </c:pt>
                <c:pt idx="1604">
                  <c:v>15.3</c:v>
                </c:pt>
                <c:pt idx="1605">
                  <c:v>15.5</c:v>
                </c:pt>
                <c:pt idx="1606">
                  <c:v>15.2</c:v>
                </c:pt>
                <c:pt idx="1607">
                  <c:v>15.2</c:v>
                </c:pt>
                <c:pt idx="1608">
                  <c:v>15.3</c:v>
                </c:pt>
                <c:pt idx="1609">
                  <c:v>15.2</c:v>
                </c:pt>
                <c:pt idx="1610">
                  <c:v>15.2</c:v>
                </c:pt>
                <c:pt idx="1611">
                  <c:v>15.3</c:v>
                </c:pt>
                <c:pt idx="1612">
                  <c:v>15.3</c:v>
                </c:pt>
                <c:pt idx="1613">
                  <c:v>15.4</c:v>
                </c:pt>
                <c:pt idx="1614">
                  <c:v>15.2</c:v>
                </c:pt>
                <c:pt idx="1615">
                  <c:v>15.2</c:v>
                </c:pt>
                <c:pt idx="1616">
                  <c:v>15.3</c:v>
                </c:pt>
                <c:pt idx="1617">
                  <c:v>15.3</c:v>
                </c:pt>
                <c:pt idx="1618">
                  <c:v>15.3</c:v>
                </c:pt>
                <c:pt idx="1619">
                  <c:v>15.2</c:v>
                </c:pt>
                <c:pt idx="1620">
                  <c:v>15.3</c:v>
                </c:pt>
                <c:pt idx="1621">
                  <c:v>15.2</c:v>
                </c:pt>
                <c:pt idx="1622">
                  <c:v>15.3</c:v>
                </c:pt>
                <c:pt idx="1623">
                  <c:v>15.4</c:v>
                </c:pt>
                <c:pt idx="1624">
                  <c:v>15.2</c:v>
                </c:pt>
                <c:pt idx="1625">
                  <c:v>15.2</c:v>
                </c:pt>
                <c:pt idx="1626">
                  <c:v>15.3</c:v>
                </c:pt>
                <c:pt idx="1627">
                  <c:v>15.4</c:v>
                </c:pt>
                <c:pt idx="1628">
                  <c:v>15.3</c:v>
                </c:pt>
                <c:pt idx="1629">
                  <c:v>15.3</c:v>
                </c:pt>
                <c:pt idx="1630">
                  <c:v>15.4</c:v>
                </c:pt>
                <c:pt idx="1631">
                  <c:v>15.2</c:v>
                </c:pt>
                <c:pt idx="1632">
                  <c:v>15.3</c:v>
                </c:pt>
                <c:pt idx="1633">
                  <c:v>15.3</c:v>
                </c:pt>
                <c:pt idx="1634">
                  <c:v>15.4</c:v>
                </c:pt>
                <c:pt idx="1635">
                  <c:v>15.3</c:v>
                </c:pt>
                <c:pt idx="1636">
                  <c:v>15.4</c:v>
                </c:pt>
                <c:pt idx="1637">
                  <c:v>15.2</c:v>
                </c:pt>
                <c:pt idx="1638">
                  <c:v>15.3</c:v>
                </c:pt>
                <c:pt idx="1639">
                  <c:v>15.2</c:v>
                </c:pt>
                <c:pt idx="1640">
                  <c:v>15.4</c:v>
                </c:pt>
                <c:pt idx="1641">
                  <c:v>15.4</c:v>
                </c:pt>
                <c:pt idx="1642">
                  <c:v>15.3</c:v>
                </c:pt>
                <c:pt idx="1643">
                  <c:v>15.3</c:v>
                </c:pt>
                <c:pt idx="1644">
                  <c:v>15.3</c:v>
                </c:pt>
                <c:pt idx="1645">
                  <c:v>15.3</c:v>
                </c:pt>
                <c:pt idx="1646">
                  <c:v>15.4</c:v>
                </c:pt>
                <c:pt idx="1647">
                  <c:v>15.2</c:v>
                </c:pt>
                <c:pt idx="1648">
                  <c:v>15.2</c:v>
                </c:pt>
                <c:pt idx="1649">
                  <c:v>15.2</c:v>
                </c:pt>
                <c:pt idx="1650">
                  <c:v>15.3</c:v>
                </c:pt>
                <c:pt idx="1651">
                  <c:v>15.2</c:v>
                </c:pt>
                <c:pt idx="1652">
                  <c:v>15.4</c:v>
                </c:pt>
                <c:pt idx="1653">
                  <c:v>15.4</c:v>
                </c:pt>
                <c:pt idx="1654">
                  <c:v>15.2</c:v>
                </c:pt>
                <c:pt idx="1655">
                  <c:v>15.2</c:v>
                </c:pt>
                <c:pt idx="1656">
                  <c:v>15.2</c:v>
                </c:pt>
                <c:pt idx="1657">
                  <c:v>15.3</c:v>
                </c:pt>
                <c:pt idx="1658">
                  <c:v>15.3</c:v>
                </c:pt>
                <c:pt idx="1659">
                  <c:v>15.4</c:v>
                </c:pt>
                <c:pt idx="1660">
                  <c:v>15.3</c:v>
                </c:pt>
                <c:pt idx="1661">
                  <c:v>15.1</c:v>
                </c:pt>
                <c:pt idx="1662">
                  <c:v>15.2</c:v>
                </c:pt>
                <c:pt idx="1663">
                  <c:v>15.3</c:v>
                </c:pt>
                <c:pt idx="1664">
                  <c:v>15.3</c:v>
                </c:pt>
                <c:pt idx="1665">
                  <c:v>15.2</c:v>
                </c:pt>
                <c:pt idx="1666">
                  <c:v>15.3</c:v>
                </c:pt>
                <c:pt idx="1667">
                  <c:v>15.2</c:v>
                </c:pt>
                <c:pt idx="1668">
                  <c:v>15.2</c:v>
                </c:pt>
                <c:pt idx="1669">
                  <c:v>15.2</c:v>
                </c:pt>
                <c:pt idx="1670">
                  <c:v>15.4</c:v>
                </c:pt>
                <c:pt idx="1671">
                  <c:v>15.2</c:v>
                </c:pt>
                <c:pt idx="1672">
                  <c:v>15.4</c:v>
                </c:pt>
                <c:pt idx="1673">
                  <c:v>15.2</c:v>
                </c:pt>
                <c:pt idx="1674">
                  <c:v>15.3</c:v>
                </c:pt>
                <c:pt idx="1675">
                  <c:v>15.3</c:v>
                </c:pt>
                <c:pt idx="1676">
                  <c:v>15.3</c:v>
                </c:pt>
                <c:pt idx="1677">
                  <c:v>15.3</c:v>
                </c:pt>
                <c:pt idx="1678">
                  <c:v>15.2</c:v>
                </c:pt>
                <c:pt idx="1679">
                  <c:v>15.3</c:v>
                </c:pt>
                <c:pt idx="1680">
                  <c:v>15.3</c:v>
                </c:pt>
                <c:pt idx="1681">
                  <c:v>15.2</c:v>
                </c:pt>
                <c:pt idx="1682">
                  <c:v>15.2</c:v>
                </c:pt>
                <c:pt idx="1683">
                  <c:v>15.2</c:v>
                </c:pt>
                <c:pt idx="1684">
                  <c:v>15.2</c:v>
                </c:pt>
                <c:pt idx="1685">
                  <c:v>15.4</c:v>
                </c:pt>
                <c:pt idx="1686">
                  <c:v>15.3</c:v>
                </c:pt>
                <c:pt idx="1687">
                  <c:v>15.3</c:v>
                </c:pt>
                <c:pt idx="1688">
                  <c:v>15.2</c:v>
                </c:pt>
                <c:pt idx="1689">
                  <c:v>15.2</c:v>
                </c:pt>
                <c:pt idx="1690">
                  <c:v>15.3</c:v>
                </c:pt>
                <c:pt idx="1691">
                  <c:v>15.2</c:v>
                </c:pt>
                <c:pt idx="1692">
                  <c:v>15.3</c:v>
                </c:pt>
                <c:pt idx="1693">
                  <c:v>15.3</c:v>
                </c:pt>
                <c:pt idx="1694">
                  <c:v>15.2</c:v>
                </c:pt>
                <c:pt idx="1695">
                  <c:v>15.2</c:v>
                </c:pt>
                <c:pt idx="1696">
                  <c:v>15.2</c:v>
                </c:pt>
                <c:pt idx="1697">
                  <c:v>15.4</c:v>
                </c:pt>
                <c:pt idx="1698">
                  <c:v>15.2</c:v>
                </c:pt>
                <c:pt idx="1699">
                  <c:v>15.3</c:v>
                </c:pt>
                <c:pt idx="1700">
                  <c:v>15.3</c:v>
                </c:pt>
                <c:pt idx="1701">
                  <c:v>15.3</c:v>
                </c:pt>
                <c:pt idx="1702">
                  <c:v>15.2</c:v>
                </c:pt>
                <c:pt idx="1703">
                  <c:v>15.4</c:v>
                </c:pt>
                <c:pt idx="1704">
                  <c:v>15.2</c:v>
                </c:pt>
                <c:pt idx="1705">
                  <c:v>15.3</c:v>
                </c:pt>
                <c:pt idx="1706">
                  <c:v>15.2</c:v>
                </c:pt>
                <c:pt idx="1707">
                  <c:v>15.3</c:v>
                </c:pt>
                <c:pt idx="1708">
                  <c:v>15.2</c:v>
                </c:pt>
                <c:pt idx="1709">
                  <c:v>15.3</c:v>
                </c:pt>
                <c:pt idx="1710">
                  <c:v>15.3</c:v>
                </c:pt>
                <c:pt idx="1711">
                  <c:v>15.4</c:v>
                </c:pt>
                <c:pt idx="1712">
                  <c:v>15.2</c:v>
                </c:pt>
                <c:pt idx="1713">
                  <c:v>15.2</c:v>
                </c:pt>
                <c:pt idx="1714">
                  <c:v>15.3</c:v>
                </c:pt>
                <c:pt idx="1715">
                  <c:v>15.3</c:v>
                </c:pt>
                <c:pt idx="1716">
                  <c:v>15.2</c:v>
                </c:pt>
                <c:pt idx="1717">
                  <c:v>15.3</c:v>
                </c:pt>
                <c:pt idx="1718">
                  <c:v>15.3</c:v>
                </c:pt>
                <c:pt idx="1719">
                  <c:v>15.4</c:v>
                </c:pt>
                <c:pt idx="1720">
                  <c:v>15.2</c:v>
                </c:pt>
                <c:pt idx="1721">
                  <c:v>15.4</c:v>
                </c:pt>
                <c:pt idx="1722">
                  <c:v>15.3</c:v>
                </c:pt>
                <c:pt idx="1723">
                  <c:v>15.3</c:v>
                </c:pt>
                <c:pt idx="1724">
                  <c:v>15.3</c:v>
                </c:pt>
                <c:pt idx="1725">
                  <c:v>15.3</c:v>
                </c:pt>
                <c:pt idx="1726">
                  <c:v>15.3</c:v>
                </c:pt>
                <c:pt idx="1727">
                  <c:v>15.3</c:v>
                </c:pt>
                <c:pt idx="1728">
                  <c:v>15.3</c:v>
                </c:pt>
                <c:pt idx="1729">
                  <c:v>15.3</c:v>
                </c:pt>
                <c:pt idx="1730">
                  <c:v>15.2</c:v>
                </c:pt>
                <c:pt idx="1731">
                  <c:v>15.3</c:v>
                </c:pt>
                <c:pt idx="1732">
                  <c:v>15.3</c:v>
                </c:pt>
                <c:pt idx="1733">
                  <c:v>15.3</c:v>
                </c:pt>
                <c:pt idx="1734">
                  <c:v>15.4</c:v>
                </c:pt>
                <c:pt idx="1735">
                  <c:v>15.4</c:v>
                </c:pt>
                <c:pt idx="1736">
                  <c:v>15.3</c:v>
                </c:pt>
                <c:pt idx="1737">
                  <c:v>15.3</c:v>
                </c:pt>
                <c:pt idx="1738">
                  <c:v>15.3</c:v>
                </c:pt>
                <c:pt idx="1739">
                  <c:v>15.4</c:v>
                </c:pt>
                <c:pt idx="1740">
                  <c:v>15.4</c:v>
                </c:pt>
                <c:pt idx="1741">
                  <c:v>15.3</c:v>
                </c:pt>
                <c:pt idx="1742">
                  <c:v>15.4</c:v>
                </c:pt>
                <c:pt idx="1743">
                  <c:v>15.3</c:v>
                </c:pt>
                <c:pt idx="1744">
                  <c:v>15.2</c:v>
                </c:pt>
                <c:pt idx="1745">
                  <c:v>15.4</c:v>
                </c:pt>
                <c:pt idx="1746">
                  <c:v>15.3</c:v>
                </c:pt>
                <c:pt idx="1747">
                  <c:v>15.2</c:v>
                </c:pt>
                <c:pt idx="1748">
                  <c:v>15.4</c:v>
                </c:pt>
                <c:pt idx="1749">
                  <c:v>15.3</c:v>
                </c:pt>
                <c:pt idx="1750">
                  <c:v>15.4</c:v>
                </c:pt>
                <c:pt idx="1751">
                  <c:v>15.2</c:v>
                </c:pt>
                <c:pt idx="1752">
                  <c:v>15.4</c:v>
                </c:pt>
                <c:pt idx="1753">
                  <c:v>15.3</c:v>
                </c:pt>
                <c:pt idx="1754">
                  <c:v>15.4</c:v>
                </c:pt>
                <c:pt idx="1755">
                  <c:v>15.3</c:v>
                </c:pt>
                <c:pt idx="1756">
                  <c:v>15.2</c:v>
                </c:pt>
                <c:pt idx="1757">
                  <c:v>15.4</c:v>
                </c:pt>
                <c:pt idx="1758">
                  <c:v>15.3</c:v>
                </c:pt>
                <c:pt idx="1759">
                  <c:v>15.3</c:v>
                </c:pt>
                <c:pt idx="1760">
                  <c:v>15.4</c:v>
                </c:pt>
                <c:pt idx="1761">
                  <c:v>15.4</c:v>
                </c:pt>
                <c:pt idx="1762">
                  <c:v>15.4</c:v>
                </c:pt>
                <c:pt idx="1763">
                  <c:v>15.3</c:v>
                </c:pt>
                <c:pt idx="1764">
                  <c:v>15.2</c:v>
                </c:pt>
                <c:pt idx="1765">
                  <c:v>15.4</c:v>
                </c:pt>
                <c:pt idx="1766">
                  <c:v>15.3</c:v>
                </c:pt>
                <c:pt idx="1767">
                  <c:v>15.4</c:v>
                </c:pt>
                <c:pt idx="1768">
                  <c:v>15.3</c:v>
                </c:pt>
                <c:pt idx="1769">
                  <c:v>15.2</c:v>
                </c:pt>
                <c:pt idx="1770">
                  <c:v>15.3</c:v>
                </c:pt>
                <c:pt idx="1771">
                  <c:v>15.3</c:v>
                </c:pt>
                <c:pt idx="1772">
                  <c:v>15.2</c:v>
                </c:pt>
                <c:pt idx="1773">
                  <c:v>15.3</c:v>
                </c:pt>
                <c:pt idx="1774">
                  <c:v>15.3</c:v>
                </c:pt>
                <c:pt idx="1775">
                  <c:v>15.3</c:v>
                </c:pt>
                <c:pt idx="1776">
                  <c:v>15.3</c:v>
                </c:pt>
                <c:pt idx="1777">
                  <c:v>15.3</c:v>
                </c:pt>
                <c:pt idx="1778">
                  <c:v>15.3</c:v>
                </c:pt>
                <c:pt idx="1779">
                  <c:v>15.3</c:v>
                </c:pt>
                <c:pt idx="1780">
                  <c:v>15.3</c:v>
                </c:pt>
                <c:pt idx="1781">
                  <c:v>15.2</c:v>
                </c:pt>
                <c:pt idx="1782">
                  <c:v>15.3</c:v>
                </c:pt>
                <c:pt idx="1783">
                  <c:v>15.3</c:v>
                </c:pt>
                <c:pt idx="1784">
                  <c:v>15.3</c:v>
                </c:pt>
                <c:pt idx="1785">
                  <c:v>15.3</c:v>
                </c:pt>
                <c:pt idx="1786">
                  <c:v>15.3</c:v>
                </c:pt>
                <c:pt idx="1787">
                  <c:v>15.3</c:v>
                </c:pt>
                <c:pt idx="1788">
                  <c:v>15.3</c:v>
                </c:pt>
                <c:pt idx="1789">
                  <c:v>15.4</c:v>
                </c:pt>
                <c:pt idx="1790">
                  <c:v>15.3</c:v>
                </c:pt>
                <c:pt idx="1791">
                  <c:v>15.3</c:v>
                </c:pt>
                <c:pt idx="1792">
                  <c:v>15.3</c:v>
                </c:pt>
                <c:pt idx="1793">
                  <c:v>15.4</c:v>
                </c:pt>
                <c:pt idx="1794">
                  <c:v>15.2</c:v>
                </c:pt>
                <c:pt idx="1795">
                  <c:v>15.4</c:v>
                </c:pt>
                <c:pt idx="1796">
                  <c:v>15.2</c:v>
                </c:pt>
                <c:pt idx="1797">
                  <c:v>15.3</c:v>
                </c:pt>
                <c:pt idx="1798">
                  <c:v>15.3</c:v>
                </c:pt>
                <c:pt idx="1799">
                  <c:v>15.4</c:v>
                </c:pt>
                <c:pt idx="1800">
                  <c:v>15.4</c:v>
                </c:pt>
                <c:pt idx="1801">
                  <c:v>15.3</c:v>
                </c:pt>
                <c:pt idx="1802">
                  <c:v>15.3</c:v>
                </c:pt>
                <c:pt idx="1803">
                  <c:v>15.3</c:v>
                </c:pt>
                <c:pt idx="1804">
                  <c:v>15.4</c:v>
                </c:pt>
                <c:pt idx="1805">
                  <c:v>15.3</c:v>
                </c:pt>
                <c:pt idx="1806">
                  <c:v>15.4</c:v>
                </c:pt>
                <c:pt idx="1807">
                  <c:v>15.3</c:v>
                </c:pt>
                <c:pt idx="1808">
                  <c:v>15.3</c:v>
                </c:pt>
                <c:pt idx="1809">
                  <c:v>15.4</c:v>
                </c:pt>
                <c:pt idx="1810">
                  <c:v>15.3</c:v>
                </c:pt>
                <c:pt idx="1811">
                  <c:v>15.3</c:v>
                </c:pt>
                <c:pt idx="1812">
                  <c:v>15.4</c:v>
                </c:pt>
                <c:pt idx="1813">
                  <c:v>15.3</c:v>
                </c:pt>
                <c:pt idx="1814">
                  <c:v>15.3</c:v>
                </c:pt>
                <c:pt idx="1815">
                  <c:v>15.4</c:v>
                </c:pt>
                <c:pt idx="1816">
                  <c:v>15.4</c:v>
                </c:pt>
                <c:pt idx="1817">
                  <c:v>15.4</c:v>
                </c:pt>
                <c:pt idx="1818">
                  <c:v>15.3</c:v>
                </c:pt>
                <c:pt idx="1819">
                  <c:v>15.4</c:v>
                </c:pt>
                <c:pt idx="1820">
                  <c:v>15.4</c:v>
                </c:pt>
                <c:pt idx="1821">
                  <c:v>15.4</c:v>
                </c:pt>
                <c:pt idx="1822">
                  <c:v>15.3</c:v>
                </c:pt>
                <c:pt idx="1823">
                  <c:v>15.3</c:v>
                </c:pt>
                <c:pt idx="1824">
                  <c:v>15.2</c:v>
                </c:pt>
                <c:pt idx="1825">
                  <c:v>15.2</c:v>
                </c:pt>
                <c:pt idx="1826">
                  <c:v>15.4</c:v>
                </c:pt>
                <c:pt idx="1827">
                  <c:v>15.3</c:v>
                </c:pt>
                <c:pt idx="1828">
                  <c:v>15.4</c:v>
                </c:pt>
                <c:pt idx="1829">
                  <c:v>15.4</c:v>
                </c:pt>
                <c:pt idx="1830">
                  <c:v>15.3</c:v>
                </c:pt>
                <c:pt idx="1831">
                  <c:v>15.3</c:v>
                </c:pt>
                <c:pt idx="1832">
                  <c:v>15.3</c:v>
                </c:pt>
                <c:pt idx="1833">
                  <c:v>15.3</c:v>
                </c:pt>
                <c:pt idx="1834">
                  <c:v>15.3</c:v>
                </c:pt>
                <c:pt idx="1835">
                  <c:v>15.2</c:v>
                </c:pt>
                <c:pt idx="1836">
                  <c:v>15.3</c:v>
                </c:pt>
                <c:pt idx="1837">
                  <c:v>15.3</c:v>
                </c:pt>
                <c:pt idx="1838">
                  <c:v>15.4</c:v>
                </c:pt>
                <c:pt idx="1839">
                  <c:v>15.4</c:v>
                </c:pt>
                <c:pt idx="1840">
                  <c:v>15.3</c:v>
                </c:pt>
                <c:pt idx="1841">
                  <c:v>15.4</c:v>
                </c:pt>
                <c:pt idx="1842">
                  <c:v>15.2</c:v>
                </c:pt>
                <c:pt idx="1843">
                  <c:v>15.3</c:v>
                </c:pt>
                <c:pt idx="1844">
                  <c:v>15.3</c:v>
                </c:pt>
                <c:pt idx="1845">
                  <c:v>15.3</c:v>
                </c:pt>
                <c:pt idx="1846">
                  <c:v>15.4</c:v>
                </c:pt>
                <c:pt idx="1847">
                  <c:v>15.4</c:v>
                </c:pt>
                <c:pt idx="1848">
                  <c:v>15.3</c:v>
                </c:pt>
                <c:pt idx="1849">
                  <c:v>15.3</c:v>
                </c:pt>
                <c:pt idx="1850">
                  <c:v>15.3</c:v>
                </c:pt>
                <c:pt idx="1851">
                  <c:v>15.3</c:v>
                </c:pt>
                <c:pt idx="1852">
                  <c:v>15.3</c:v>
                </c:pt>
                <c:pt idx="1853">
                  <c:v>15.4</c:v>
                </c:pt>
                <c:pt idx="1854">
                  <c:v>15.2</c:v>
                </c:pt>
                <c:pt idx="1855">
                  <c:v>15.3</c:v>
                </c:pt>
                <c:pt idx="1856">
                  <c:v>15.4</c:v>
                </c:pt>
                <c:pt idx="1857">
                  <c:v>15.2</c:v>
                </c:pt>
                <c:pt idx="1858">
                  <c:v>15.3</c:v>
                </c:pt>
                <c:pt idx="1859">
                  <c:v>15.4</c:v>
                </c:pt>
                <c:pt idx="1860">
                  <c:v>15.3</c:v>
                </c:pt>
                <c:pt idx="1861">
                  <c:v>15.3</c:v>
                </c:pt>
                <c:pt idx="1862">
                  <c:v>15.4</c:v>
                </c:pt>
                <c:pt idx="1863">
                  <c:v>15.3</c:v>
                </c:pt>
                <c:pt idx="1864">
                  <c:v>15.3</c:v>
                </c:pt>
                <c:pt idx="1865">
                  <c:v>15.2</c:v>
                </c:pt>
                <c:pt idx="1866">
                  <c:v>15.3</c:v>
                </c:pt>
                <c:pt idx="1867">
                  <c:v>15.3</c:v>
                </c:pt>
                <c:pt idx="1868">
                  <c:v>15.3</c:v>
                </c:pt>
                <c:pt idx="1869">
                  <c:v>15.3</c:v>
                </c:pt>
                <c:pt idx="1870">
                  <c:v>15.4</c:v>
                </c:pt>
                <c:pt idx="1871">
                  <c:v>15.3</c:v>
                </c:pt>
                <c:pt idx="1872">
                  <c:v>15.4</c:v>
                </c:pt>
                <c:pt idx="1873">
                  <c:v>15.4</c:v>
                </c:pt>
                <c:pt idx="1874">
                  <c:v>15.4</c:v>
                </c:pt>
                <c:pt idx="1875">
                  <c:v>15.3</c:v>
                </c:pt>
                <c:pt idx="1876">
                  <c:v>15.4</c:v>
                </c:pt>
                <c:pt idx="1877">
                  <c:v>15.4</c:v>
                </c:pt>
                <c:pt idx="1878">
                  <c:v>15.3</c:v>
                </c:pt>
                <c:pt idx="1879">
                  <c:v>15.4</c:v>
                </c:pt>
                <c:pt idx="1880">
                  <c:v>15.4</c:v>
                </c:pt>
                <c:pt idx="1881">
                  <c:v>15.3</c:v>
                </c:pt>
                <c:pt idx="1882">
                  <c:v>15.3</c:v>
                </c:pt>
                <c:pt idx="1883">
                  <c:v>15.3</c:v>
                </c:pt>
                <c:pt idx="1884">
                  <c:v>15.3</c:v>
                </c:pt>
                <c:pt idx="1885">
                  <c:v>15.3</c:v>
                </c:pt>
                <c:pt idx="1886">
                  <c:v>15.3</c:v>
                </c:pt>
                <c:pt idx="1887">
                  <c:v>15.4</c:v>
                </c:pt>
                <c:pt idx="1888">
                  <c:v>15.3</c:v>
                </c:pt>
                <c:pt idx="1889">
                  <c:v>15.3</c:v>
                </c:pt>
                <c:pt idx="1890">
                  <c:v>15.3</c:v>
                </c:pt>
                <c:pt idx="1891">
                  <c:v>15.3</c:v>
                </c:pt>
                <c:pt idx="1892">
                  <c:v>15.3</c:v>
                </c:pt>
                <c:pt idx="1893">
                  <c:v>15.4</c:v>
                </c:pt>
                <c:pt idx="1894">
                  <c:v>15.3</c:v>
                </c:pt>
                <c:pt idx="1895">
                  <c:v>15.3</c:v>
                </c:pt>
                <c:pt idx="1896">
                  <c:v>15.4</c:v>
                </c:pt>
                <c:pt idx="1897">
                  <c:v>15.2</c:v>
                </c:pt>
                <c:pt idx="1898">
                  <c:v>15.4</c:v>
                </c:pt>
                <c:pt idx="1899">
                  <c:v>15.3</c:v>
                </c:pt>
                <c:pt idx="1900">
                  <c:v>15.3</c:v>
                </c:pt>
                <c:pt idx="1901">
                  <c:v>15.3</c:v>
                </c:pt>
                <c:pt idx="1902">
                  <c:v>15.3</c:v>
                </c:pt>
                <c:pt idx="1903">
                  <c:v>15.3</c:v>
                </c:pt>
                <c:pt idx="1904">
                  <c:v>15.3</c:v>
                </c:pt>
                <c:pt idx="1905">
                  <c:v>15.3</c:v>
                </c:pt>
                <c:pt idx="1906">
                  <c:v>15.3</c:v>
                </c:pt>
                <c:pt idx="1907">
                  <c:v>15.3</c:v>
                </c:pt>
                <c:pt idx="1908">
                  <c:v>15.3</c:v>
                </c:pt>
                <c:pt idx="1909">
                  <c:v>15.3</c:v>
                </c:pt>
                <c:pt idx="1910">
                  <c:v>15.3</c:v>
                </c:pt>
                <c:pt idx="1911">
                  <c:v>15.3</c:v>
                </c:pt>
                <c:pt idx="1912">
                  <c:v>15.4</c:v>
                </c:pt>
                <c:pt idx="1913">
                  <c:v>15.3</c:v>
                </c:pt>
                <c:pt idx="1914">
                  <c:v>15.4</c:v>
                </c:pt>
                <c:pt idx="1915">
                  <c:v>15.3</c:v>
                </c:pt>
                <c:pt idx="1916">
                  <c:v>15.3</c:v>
                </c:pt>
                <c:pt idx="1917">
                  <c:v>15.4</c:v>
                </c:pt>
                <c:pt idx="1918">
                  <c:v>15.3</c:v>
                </c:pt>
                <c:pt idx="1919">
                  <c:v>15.3</c:v>
                </c:pt>
                <c:pt idx="1920">
                  <c:v>15.3</c:v>
                </c:pt>
                <c:pt idx="1921">
                  <c:v>15.3</c:v>
                </c:pt>
                <c:pt idx="1922">
                  <c:v>15.4</c:v>
                </c:pt>
                <c:pt idx="1923">
                  <c:v>15.3</c:v>
                </c:pt>
                <c:pt idx="1924">
                  <c:v>15.3</c:v>
                </c:pt>
                <c:pt idx="1925">
                  <c:v>15.4</c:v>
                </c:pt>
                <c:pt idx="1926">
                  <c:v>15.3</c:v>
                </c:pt>
                <c:pt idx="1927">
                  <c:v>15.3</c:v>
                </c:pt>
                <c:pt idx="1928">
                  <c:v>15.3</c:v>
                </c:pt>
                <c:pt idx="1929">
                  <c:v>15.4</c:v>
                </c:pt>
                <c:pt idx="1930">
                  <c:v>15.4</c:v>
                </c:pt>
                <c:pt idx="1931">
                  <c:v>15.3</c:v>
                </c:pt>
                <c:pt idx="1932">
                  <c:v>15.4</c:v>
                </c:pt>
                <c:pt idx="1933">
                  <c:v>15.4</c:v>
                </c:pt>
                <c:pt idx="1934">
                  <c:v>15.3</c:v>
                </c:pt>
                <c:pt idx="1935">
                  <c:v>15.3</c:v>
                </c:pt>
                <c:pt idx="1936">
                  <c:v>15.3</c:v>
                </c:pt>
                <c:pt idx="1937">
                  <c:v>15.3</c:v>
                </c:pt>
                <c:pt idx="1938">
                  <c:v>15.3</c:v>
                </c:pt>
                <c:pt idx="1939">
                  <c:v>15.3</c:v>
                </c:pt>
                <c:pt idx="1940">
                  <c:v>15.4</c:v>
                </c:pt>
                <c:pt idx="1941">
                  <c:v>15.4</c:v>
                </c:pt>
                <c:pt idx="1942">
                  <c:v>15.4</c:v>
                </c:pt>
                <c:pt idx="1943">
                  <c:v>15.4</c:v>
                </c:pt>
                <c:pt idx="1944">
                  <c:v>15.3</c:v>
                </c:pt>
                <c:pt idx="1945">
                  <c:v>15.3</c:v>
                </c:pt>
                <c:pt idx="1946">
                  <c:v>15.3</c:v>
                </c:pt>
                <c:pt idx="1947">
                  <c:v>15.3</c:v>
                </c:pt>
                <c:pt idx="1948">
                  <c:v>15.3</c:v>
                </c:pt>
                <c:pt idx="1949">
                  <c:v>15.3</c:v>
                </c:pt>
                <c:pt idx="1950">
                  <c:v>15.4</c:v>
                </c:pt>
                <c:pt idx="1951">
                  <c:v>15.4</c:v>
                </c:pt>
                <c:pt idx="1952">
                  <c:v>15.3</c:v>
                </c:pt>
                <c:pt idx="1953">
                  <c:v>15.3</c:v>
                </c:pt>
                <c:pt idx="1954">
                  <c:v>15.3</c:v>
                </c:pt>
                <c:pt idx="1955">
                  <c:v>15.4</c:v>
                </c:pt>
                <c:pt idx="1956">
                  <c:v>15.3</c:v>
                </c:pt>
                <c:pt idx="1957">
                  <c:v>15.4</c:v>
                </c:pt>
                <c:pt idx="1958">
                  <c:v>15.4</c:v>
                </c:pt>
                <c:pt idx="1959">
                  <c:v>15.3</c:v>
                </c:pt>
                <c:pt idx="1960">
                  <c:v>15.3</c:v>
                </c:pt>
                <c:pt idx="1961">
                  <c:v>15.4</c:v>
                </c:pt>
                <c:pt idx="1962">
                  <c:v>15.4</c:v>
                </c:pt>
                <c:pt idx="1963">
                  <c:v>15.3</c:v>
                </c:pt>
                <c:pt idx="1964">
                  <c:v>15.4</c:v>
                </c:pt>
                <c:pt idx="1965">
                  <c:v>15.3</c:v>
                </c:pt>
                <c:pt idx="1966">
                  <c:v>15.4</c:v>
                </c:pt>
                <c:pt idx="1967">
                  <c:v>15.3</c:v>
                </c:pt>
                <c:pt idx="1968">
                  <c:v>15.4</c:v>
                </c:pt>
                <c:pt idx="1969">
                  <c:v>15.3</c:v>
                </c:pt>
                <c:pt idx="1970">
                  <c:v>15.4</c:v>
                </c:pt>
                <c:pt idx="1971">
                  <c:v>15.3</c:v>
                </c:pt>
                <c:pt idx="1972">
                  <c:v>15.4</c:v>
                </c:pt>
                <c:pt idx="1973">
                  <c:v>15.3</c:v>
                </c:pt>
                <c:pt idx="1974">
                  <c:v>15.3</c:v>
                </c:pt>
                <c:pt idx="1975">
                  <c:v>15.4</c:v>
                </c:pt>
                <c:pt idx="1976">
                  <c:v>15.3</c:v>
                </c:pt>
                <c:pt idx="1977">
                  <c:v>15.3</c:v>
                </c:pt>
                <c:pt idx="1978">
                  <c:v>15.4</c:v>
                </c:pt>
                <c:pt idx="1979">
                  <c:v>15.4</c:v>
                </c:pt>
                <c:pt idx="1980">
                  <c:v>15.3</c:v>
                </c:pt>
                <c:pt idx="1981">
                  <c:v>15.4</c:v>
                </c:pt>
                <c:pt idx="1982">
                  <c:v>15.3</c:v>
                </c:pt>
                <c:pt idx="1983">
                  <c:v>15.4</c:v>
                </c:pt>
                <c:pt idx="1984">
                  <c:v>15.3</c:v>
                </c:pt>
                <c:pt idx="1985">
                  <c:v>15.3</c:v>
                </c:pt>
                <c:pt idx="1986">
                  <c:v>15.3</c:v>
                </c:pt>
                <c:pt idx="1987">
                  <c:v>15.3</c:v>
                </c:pt>
                <c:pt idx="1988">
                  <c:v>15.4</c:v>
                </c:pt>
                <c:pt idx="1989">
                  <c:v>15.4</c:v>
                </c:pt>
                <c:pt idx="1990">
                  <c:v>15.3</c:v>
                </c:pt>
                <c:pt idx="1991">
                  <c:v>15.3</c:v>
                </c:pt>
                <c:pt idx="1992">
                  <c:v>15.3</c:v>
                </c:pt>
                <c:pt idx="1993">
                  <c:v>15.3</c:v>
                </c:pt>
                <c:pt idx="1994">
                  <c:v>15.4</c:v>
                </c:pt>
                <c:pt idx="1995">
                  <c:v>15.3</c:v>
                </c:pt>
                <c:pt idx="1996">
                  <c:v>15.3</c:v>
                </c:pt>
                <c:pt idx="1997">
                  <c:v>15.4</c:v>
                </c:pt>
                <c:pt idx="1998">
                  <c:v>15.4</c:v>
                </c:pt>
                <c:pt idx="1999">
                  <c:v>15.3</c:v>
                </c:pt>
                <c:pt idx="2000">
                  <c:v>15.3</c:v>
                </c:pt>
              </c:numCache>
            </c:numRef>
          </c:val>
          <c:smooth val="0"/>
        </c:ser>
        <c:ser>
          <c:idx val="3"/>
          <c:order val="3"/>
          <c:tx>
            <c:strRef>
              <c:f>Sheet1!$S$3</c:f>
              <c:strCache>
                <c:ptCount val="1"/>
                <c:pt idx="0">
                  <c:v>変更なしmax</c:v>
                </c:pt>
              </c:strCache>
            </c:strRef>
          </c:tx>
          <c:spPr>
            <a:ln>
              <a:solidFill>
                <a:schemeClr val="tx2">
                  <a:lumMod val="60000"/>
                  <a:lumOff val="40000"/>
                </a:schemeClr>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Sheet1!$S$4:$S$2004</c:f>
              <c:numCache>
                <c:formatCode>General</c:formatCode>
                <c:ptCount val="2001"/>
                <c:pt idx="0">
                  <c:v>41.4</c:v>
                </c:pt>
                <c:pt idx="1">
                  <c:v>41.1</c:v>
                </c:pt>
                <c:pt idx="2">
                  <c:v>41.2</c:v>
                </c:pt>
                <c:pt idx="3">
                  <c:v>41.9</c:v>
                </c:pt>
                <c:pt idx="4">
                  <c:v>39.2</c:v>
                </c:pt>
                <c:pt idx="5">
                  <c:v>40.4</c:v>
                </c:pt>
                <c:pt idx="6">
                  <c:v>40.9</c:v>
                </c:pt>
                <c:pt idx="7">
                  <c:v>39.7</c:v>
                </c:pt>
                <c:pt idx="8">
                  <c:v>39.4</c:v>
                </c:pt>
                <c:pt idx="9">
                  <c:v>38.0</c:v>
                </c:pt>
                <c:pt idx="10">
                  <c:v>39.3</c:v>
                </c:pt>
                <c:pt idx="11">
                  <c:v>39.1</c:v>
                </c:pt>
                <c:pt idx="12">
                  <c:v>37.8</c:v>
                </c:pt>
                <c:pt idx="13">
                  <c:v>38.4</c:v>
                </c:pt>
                <c:pt idx="14">
                  <c:v>37.7</c:v>
                </c:pt>
                <c:pt idx="15">
                  <c:v>38.0</c:v>
                </c:pt>
                <c:pt idx="16">
                  <c:v>37.4</c:v>
                </c:pt>
                <c:pt idx="17">
                  <c:v>38.0</c:v>
                </c:pt>
                <c:pt idx="18">
                  <c:v>37.1</c:v>
                </c:pt>
                <c:pt idx="19">
                  <c:v>36.5</c:v>
                </c:pt>
                <c:pt idx="20">
                  <c:v>37.2</c:v>
                </c:pt>
                <c:pt idx="21">
                  <c:v>37.4</c:v>
                </c:pt>
                <c:pt idx="22">
                  <c:v>36.6</c:v>
                </c:pt>
                <c:pt idx="23">
                  <c:v>36.1</c:v>
                </c:pt>
                <c:pt idx="24">
                  <c:v>37.2</c:v>
                </c:pt>
                <c:pt idx="25">
                  <c:v>37.0</c:v>
                </c:pt>
                <c:pt idx="26">
                  <c:v>37.0</c:v>
                </c:pt>
                <c:pt idx="27">
                  <c:v>35.7</c:v>
                </c:pt>
                <c:pt idx="28">
                  <c:v>36.8</c:v>
                </c:pt>
                <c:pt idx="29">
                  <c:v>35.8</c:v>
                </c:pt>
                <c:pt idx="30">
                  <c:v>36.2</c:v>
                </c:pt>
                <c:pt idx="31">
                  <c:v>35.9</c:v>
                </c:pt>
                <c:pt idx="32">
                  <c:v>33.5</c:v>
                </c:pt>
                <c:pt idx="33">
                  <c:v>34.7</c:v>
                </c:pt>
                <c:pt idx="34">
                  <c:v>35.2</c:v>
                </c:pt>
                <c:pt idx="35">
                  <c:v>34.3</c:v>
                </c:pt>
                <c:pt idx="36">
                  <c:v>34.2</c:v>
                </c:pt>
                <c:pt idx="37">
                  <c:v>34.6</c:v>
                </c:pt>
                <c:pt idx="38">
                  <c:v>34.1</c:v>
                </c:pt>
                <c:pt idx="39">
                  <c:v>34.6</c:v>
                </c:pt>
                <c:pt idx="40">
                  <c:v>34.1</c:v>
                </c:pt>
                <c:pt idx="41">
                  <c:v>34.8</c:v>
                </c:pt>
                <c:pt idx="42">
                  <c:v>34.0</c:v>
                </c:pt>
                <c:pt idx="43">
                  <c:v>34.5</c:v>
                </c:pt>
                <c:pt idx="44">
                  <c:v>34.1</c:v>
                </c:pt>
                <c:pt idx="45">
                  <c:v>34.0</c:v>
                </c:pt>
                <c:pt idx="46">
                  <c:v>33.8</c:v>
                </c:pt>
                <c:pt idx="47">
                  <c:v>35.4</c:v>
                </c:pt>
                <c:pt idx="48">
                  <c:v>34.6</c:v>
                </c:pt>
                <c:pt idx="49">
                  <c:v>34.0</c:v>
                </c:pt>
                <c:pt idx="50">
                  <c:v>33.7</c:v>
                </c:pt>
                <c:pt idx="51">
                  <c:v>33.5</c:v>
                </c:pt>
                <c:pt idx="52">
                  <c:v>33.4</c:v>
                </c:pt>
                <c:pt idx="53">
                  <c:v>33.0</c:v>
                </c:pt>
                <c:pt idx="54">
                  <c:v>32.4</c:v>
                </c:pt>
                <c:pt idx="55">
                  <c:v>33.5</c:v>
                </c:pt>
                <c:pt idx="56">
                  <c:v>32.8</c:v>
                </c:pt>
                <c:pt idx="57">
                  <c:v>33.5</c:v>
                </c:pt>
                <c:pt idx="58">
                  <c:v>34.0</c:v>
                </c:pt>
                <c:pt idx="59">
                  <c:v>32.4</c:v>
                </c:pt>
                <c:pt idx="60">
                  <c:v>32.4</c:v>
                </c:pt>
                <c:pt idx="61">
                  <c:v>33.7</c:v>
                </c:pt>
                <c:pt idx="62">
                  <c:v>32.8</c:v>
                </c:pt>
                <c:pt idx="63">
                  <c:v>33.2</c:v>
                </c:pt>
                <c:pt idx="64">
                  <c:v>33.1</c:v>
                </c:pt>
                <c:pt idx="65">
                  <c:v>31.8</c:v>
                </c:pt>
                <c:pt idx="66">
                  <c:v>32.8</c:v>
                </c:pt>
                <c:pt idx="67">
                  <c:v>32.3</c:v>
                </c:pt>
                <c:pt idx="68">
                  <c:v>32.0</c:v>
                </c:pt>
                <c:pt idx="69">
                  <c:v>32.8</c:v>
                </c:pt>
                <c:pt idx="70">
                  <c:v>31.6</c:v>
                </c:pt>
                <c:pt idx="71">
                  <c:v>32.9</c:v>
                </c:pt>
                <c:pt idx="72">
                  <c:v>32.4</c:v>
                </c:pt>
                <c:pt idx="73">
                  <c:v>32.0</c:v>
                </c:pt>
                <c:pt idx="74">
                  <c:v>32.5</c:v>
                </c:pt>
                <c:pt idx="75">
                  <c:v>32.2</c:v>
                </c:pt>
                <c:pt idx="76">
                  <c:v>31.7</c:v>
                </c:pt>
                <c:pt idx="77">
                  <c:v>32.3</c:v>
                </c:pt>
                <c:pt idx="78">
                  <c:v>30.9</c:v>
                </c:pt>
                <c:pt idx="79">
                  <c:v>32.7</c:v>
                </c:pt>
                <c:pt idx="80">
                  <c:v>32.3</c:v>
                </c:pt>
                <c:pt idx="81">
                  <c:v>31.4</c:v>
                </c:pt>
                <c:pt idx="82">
                  <c:v>31.0</c:v>
                </c:pt>
                <c:pt idx="83">
                  <c:v>30.4</c:v>
                </c:pt>
                <c:pt idx="84">
                  <c:v>31.1</c:v>
                </c:pt>
                <c:pt idx="85">
                  <c:v>30.7</c:v>
                </c:pt>
                <c:pt idx="86">
                  <c:v>30.0</c:v>
                </c:pt>
                <c:pt idx="87">
                  <c:v>30.7</c:v>
                </c:pt>
                <c:pt idx="88">
                  <c:v>30.4</c:v>
                </c:pt>
                <c:pt idx="89">
                  <c:v>32.0</c:v>
                </c:pt>
                <c:pt idx="90">
                  <c:v>31.9</c:v>
                </c:pt>
                <c:pt idx="91">
                  <c:v>31.0</c:v>
                </c:pt>
                <c:pt idx="92">
                  <c:v>30.7</c:v>
                </c:pt>
                <c:pt idx="93">
                  <c:v>30.9</c:v>
                </c:pt>
                <c:pt idx="94">
                  <c:v>31.0</c:v>
                </c:pt>
                <c:pt idx="95">
                  <c:v>29.9</c:v>
                </c:pt>
                <c:pt idx="96">
                  <c:v>29.9</c:v>
                </c:pt>
                <c:pt idx="97">
                  <c:v>30.6</c:v>
                </c:pt>
                <c:pt idx="98">
                  <c:v>30.5</c:v>
                </c:pt>
                <c:pt idx="99">
                  <c:v>29.7</c:v>
                </c:pt>
                <c:pt idx="100">
                  <c:v>32.4</c:v>
                </c:pt>
                <c:pt idx="101">
                  <c:v>31.2</c:v>
                </c:pt>
                <c:pt idx="102">
                  <c:v>31.3</c:v>
                </c:pt>
                <c:pt idx="103">
                  <c:v>30.4</c:v>
                </c:pt>
                <c:pt idx="104">
                  <c:v>29.8</c:v>
                </c:pt>
                <c:pt idx="105">
                  <c:v>31.1</c:v>
                </c:pt>
                <c:pt idx="106">
                  <c:v>31.0</c:v>
                </c:pt>
                <c:pt idx="107">
                  <c:v>30.0</c:v>
                </c:pt>
                <c:pt idx="108">
                  <c:v>29.7</c:v>
                </c:pt>
                <c:pt idx="109">
                  <c:v>30.3</c:v>
                </c:pt>
                <c:pt idx="110">
                  <c:v>29.7</c:v>
                </c:pt>
                <c:pt idx="111">
                  <c:v>29.1</c:v>
                </c:pt>
                <c:pt idx="112">
                  <c:v>29.9</c:v>
                </c:pt>
                <c:pt idx="113">
                  <c:v>29.9</c:v>
                </c:pt>
                <c:pt idx="114">
                  <c:v>29.7</c:v>
                </c:pt>
                <c:pt idx="115">
                  <c:v>30.0</c:v>
                </c:pt>
                <c:pt idx="116">
                  <c:v>30.0</c:v>
                </c:pt>
                <c:pt idx="117">
                  <c:v>28.7</c:v>
                </c:pt>
                <c:pt idx="118">
                  <c:v>30.0</c:v>
                </c:pt>
                <c:pt idx="119">
                  <c:v>29.3</c:v>
                </c:pt>
                <c:pt idx="120">
                  <c:v>29.4</c:v>
                </c:pt>
                <c:pt idx="121">
                  <c:v>29.9</c:v>
                </c:pt>
                <c:pt idx="122">
                  <c:v>29.8</c:v>
                </c:pt>
                <c:pt idx="123">
                  <c:v>30.7</c:v>
                </c:pt>
                <c:pt idx="124">
                  <c:v>29.4</c:v>
                </c:pt>
                <c:pt idx="125">
                  <c:v>29.3</c:v>
                </c:pt>
                <c:pt idx="126">
                  <c:v>31.3</c:v>
                </c:pt>
                <c:pt idx="127">
                  <c:v>30.4</c:v>
                </c:pt>
                <c:pt idx="128">
                  <c:v>29.2</c:v>
                </c:pt>
                <c:pt idx="129">
                  <c:v>29.0</c:v>
                </c:pt>
                <c:pt idx="130">
                  <c:v>30.0</c:v>
                </c:pt>
                <c:pt idx="131">
                  <c:v>28.9</c:v>
                </c:pt>
                <c:pt idx="132">
                  <c:v>29.5</c:v>
                </c:pt>
                <c:pt idx="133">
                  <c:v>28.2</c:v>
                </c:pt>
                <c:pt idx="134">
                  <c:v>29.5</c:v>
                </c:pt>
                <c:pt idx="135">
                  <c:v>29.0</c:v>
                </c:pt>
                <c:pt idx="136">
                  <c:v>28.0</c:v>
                </c:pt>
                <c:pt idx="137">
                  <c:v>28.6</c:v>
                </c:pt>
                <c:pt idx="138">
                  <c:v>30.0</c:v>
                </c:pt>
                <c:pt idx="139">
                  <c:v>29.1</c:v>
                </c:pt>
                <c:pt idx="140">
                  <c:v>28.4</c:v>
                </c:pt>
                <c:pt idx="141">
                  <c:v>28.1</c:v>
                </c:pt>
                <c:pt idx="142">
                  <c:v>28.7</c:v>
                </c:pt>
                <c:pt idx="143">
                  <c:v>29.4</c:v>
                </c:pt>
                <c:pt idx="144">
                  <c:v>28.9</c:v>
                </c:pt>
                <c:pt idx="145">
                  <c:v>30.6</c:v>
                </c:pt>
                <c:pt idx="146">
                  <c:v>28.7</c:v>
                </c:pt>
                <c:pt idx="147">
                  <c:v>28.8</c:v>
                </c:pt>
                <c:pt idx="148">
                  <c:v>28.4</c:v>
                </c:pt>
                <c:pt idx="149">
                  <c:v>29.3</c:v>
                </c:pt>
                <c:pt idx="150">
                  <c:v>28.4</c:v>
                </c:pt>
                <c:pt idx="151">
                  <c:v>28.5</c:v>
                </c:pt>
                <c:pt idx="152">
                  <c:v>28.4</c:v>
                </c:pt>
                <c:pt idx="153">
                  <c:v>28.8</c:v>
                </c:pt>
                <c:pt idx="154">
                  <c:v>28.8</c:v>
                </c:pt>
                <c:pt idx="155">
                  <c:v>28.5</c:v>
                </c:pt>
                <c:pt idx="156">
                  <c:v>29.0</c:v>
                </c:pt>
                <c:pt idx="157">
                  <c:v>28.9</c:v>
                </c:pt>
                <c:pt idx="158">
                  <c:v>29.1</c:v>
                </c:pt>
                <c:pt idx="159">
                  <c:v>28.7</c:v>
                </c:pt>
                <c:pt idx="160">
                  <c:v>28.5</c:v>
                </c:pt>
                <c:pt idx="161">
                  <c:v>28.8</c:v>
                </c:pt>
                <c:pt idx="162">
                  <c:v>28.0</c:v>
                </c:pt>
                <c:pt idx="163">
                  <c:v>28.2</c:v>
                </c:pt>
                <c:pt idx="164">
                  <c:v>28.5</c:v>
                </c:pt>
                <c:pt idx="165">
                  <c:v>29.4</c:v>
                </c:pt>
                <c:pt idx="166">
                  <c:v>28.7</c:v>
                </c:pt>
                <c:pt idx="167">
                  <c:v>29.0</c:v>
                </c:pt>
                <c:pt idx="168">
                  <c:v>27.9</c:v>
                </c:pt>
                <c:pt idx="169">
                  <c:v>28.0</c:v>
                </c:pt>
                <c:pt idx="170">
                  <c:v>28.3</c:v>
                </c:pt>
                <c:pt idx="171">
                  <c:v>28.1</c:v>
                </c:pt>
                <c:pt idx="172">
                  <c:v>29.0</c:v>
                </c:pt>
                <c:pt idx="173">
                  <c:v>28.0</c:v>
                </c:pt>
                <c:pt idx="174">
                  <c:v>27.4</c:v>
                </c:pt>
                <c:pt idx="175">
                  <c:v>28.6</c:v>
                </c:pt>
                <c:pt idx="176">
                  <c:v>27.5</c:v>
                </c:pt>
                <c:pt idx="177">
                  <c:v>28.0</c:v>
                </c:pt>
                <c:pt idx="178">
                  <c:v>29.1</c:v>
                </c:pt>
                <c:pt idx="179">
                  <c:v>28.8</c:v>
                </c:pt>
                <c:pt idx="180">
                  <c:v>27.7</c:v>
                </c:pt>
                <c:pt idx="181">
                  <c:v>27.8</c:v>
                </c:pt>
                <c:pt idx="182">
                  <c:v>28.1</c:v>
                </c:pt>
                <c:pt idx="183">
                  <c:v>28.2</c:v>
                </c:pt>
                <c:pt idx="184">
                  <c:v>27.2</c:v>
                </c:pt>
                <c:pt idx="185">
                  <c:v>28.0</c:v>
                </c:pt>
                <c:pt idx="186">
                  <c:v>27.8</c:v>
                </c:pt>
                <c:pt idx="187">
                  <c:v>28.1</c:v>
                </c:pt>
                <c:pt idx="188">
                  <c:v>27.7</c:v>
                </c:pt>
                <c:pt idx="189">
                  <c:v>27.3</c:v>
                </c:pt>
                <c:pt idx="190">
                  <c:v>28.3</c:v>
                </c:pt>
                <c:pt idx="191">
                  <c:v>27.8</c:v>
                </c:pt>
                <c:pt idx="192">
                  <c:v>27.7</c:v>
                </c:pt>
                <c:pt idx="193">
                  <c:v>28.4</c:v>
                </c:pt>
                <c:pt idx="194">
                  <c:v>26.4</c:v>
                </c:pt>
                <c:pt idx="195">
                  <c:v>27.3</c:v>
                </c:pt>
                <c:pt idx="196">
                  <c:v>28.0</c:v>
                </c:pt>
                <c:pt idx="197">
                  <c:v>28.5</c:v>
                </c:pt>
                <c:pt idx="198">
                  <c:v>27.6</c:v>
                </c:pt>
                <c:pt idx="199">
                  <c:v>27.2</c:v>
                </c:pt>
                <c:pt idx="200">
                  <c:v>28.4</c:v>
                </c:pt>
                <c:pt idx="201">
                  <c:v>27.4</c:v>
                </c:pt>
                <c:pt idx="202">
                  <c:v>28.1</c:v>
                </c:pt>
                <c:pt idx="203">
                  <c:v>27.6</c:v>
                </c:pt>
                <c:pt idx="204">
                  <c:v>27.1</c:v>
                </c:pt>
                <c:pt idx="205">
                  <c:v>27.0</c:v>
                </c:pt>
                <c:pt idx="206">
                  <c:v>27.3</c:v>
                </c:pt>
                <c:pt idx="207">
                  <c:v>27.6</c:v>
                </c:pt>
                <c:pt idx="208">
                  <c:v>27.2</c:v>
                </c:pt>
                <c:pt idx="209">
                  <c:v>27.6</c:v>
                </c:pt>
                <c:pt idx="210">
                  <c:v>26.7</c:v>
                </c:pt>
                <c:pt idx="211">
                  <c:v>27.7</c:v>
                </c:pt>
                <c:pt idx="212">
                  <c:v>27.4</c:v>
                </c:pt>
                <c:pt idx="213">
                  <c:v>27.0</c:v>
                </c:pt>
                <c:pt idx="214">
                  <c:v>27.0</c:v>
                </c:pt>
                <c:pt idx="215">
                  <c:v>27.2</c:v>
                </c:pt>
                <c:pt idx="216">
                  <c:v>28.3</c:v>
                </c:pt>
                <c:pt idx="217">
                  <c:v>26.5</c:v>
                </c:pt>
                <c:pt idx="218">
                  <c:v>27.1</c:v>
                </c:pt>
                <c:pt idx="219">
                  <c:v>27.2</c:v>
                </c:pt>
                <c:pt idx="220">
                  <c:v>28.0</c:v>
                </c:pt>
                <c:pt idx="221">
                  <c:v>28.1</c:v>
                </c:pt>
                <c:pt idx="222">
                  <c:v>27.4</c:v>
                </c:pt>
                <c:pt idx="223">
                  <c:v>27.3</c:v>
                </c:pt>
                <c:pt idx="224">
                  <c:v>26.7</c:v>
                </c:pt>
                <c:pt idx="225">
                  <c:v>27.0</c:v>
                </c:pt>
                <c:pt idx="226">
                  <c:v>27.4</c:v>
                </c:pt>
                <c:pt idx="227">
                  <c:v>27.4</c:v>
                </c:pt>
                <c:pt idx="228">
                  <c:v>27.4</c:v>
                </c:pt>
                <c:pt idx="229">
                  <c:v>26.9</c:v>
                </c:pt>
                <c:pt idx="230">
                  <c:v>27.4</c:v>
                </c:pt>
                <c:pt idx="231">
                  <c:v>27.2</c:v>
                </c:pt>
                <c:pt idx="232">
                  <c:v>28.0</c:v>
                </c:pt>
                <c:pt idx="233">
                  <c:v>27.1</c:v>
                </c:pt>
                <c:pt idx="234">
                  <c:v>27.7</c:v>
                </c:pt>
                <c:pt idx="235">
                  <c:v>27.0</c:v>
                </c:pt>
                <c:pt idx="236">
                  <c:v>26.9</c:v>
                </c:pt>
                <c:pt idx="237">
                  <c:v>27.5</c:v>
                </c:pt>
                <c:pt idx="238">
                  <c:v>26.7</c:v>
                </c:pt>
                <c:pt idx="239">
                  <c:v>25.9</c:v>
                </c:pt>
                <c:pt idx="240">
                  <c:v>26.7</c:v>
                </c:pt>
                <c:pt idx="241">
                  <c:v>26.7</c:v>
                </c:pt>
                <c:pt idx="242">
                  <c:v>26.8</c:v>
                </c:pt>
                <c:pt idx="243">
                  <c:v>27.1</c:v>
                </c:pt>
                <c:pt idx="244">
                  <c:v>26.2</c:v>
                </c:pt>
                <c:pt idx="245">
                  <c:v>26.8</c:v>
                </c:pt>
                <c:pt idx="246">
                  <c:v>27.0</c:v>
                </c:pt>
                <c:pt idx="247">
                  <c:v>27.7</c:v>
                </c:pt>
                <c:pt idx="248">
                  <c:v>27.2</c:v>
                </c:pt>
                <c:pt idx="249">
                  <c:v>26.2</c:v>
                </c:pt>
                <c:pt idx="250">
                  <c:v>27.4</c:v>
                </c:pt>
                <c:pt idx="251">
                  <c:v>26.5</c:v>
                </c:pt>
                <c:pt idx="252">
                  <c:v>27.4</c:v>
                </c:pt>
                <c:pt idx="253">
                  <c:v>26.6</c:v>
                </c:pt>
                <c:pt idx="254">
                  <c:v>27.6</c:v>
                </c:pt>
                <c:pt idx="255">
                  <c:v>27.0</c:v>
                </c:pt>
                <c:pt idx="256">
                  <c:v>26.5</c:v>
                </c:pt>
                <c:pt idx="257">
                  <c:v>27.0</c:v>
                </c:pt>
                <c:pt idx="258">
                  <c:v>27.2</c:v>
                </c:pt>
                <c:pt idx="259">
                  <c:v>27.4</c:v>
                </c:pt>
                <c:pt idx="260">
                  <c:v>27.3</c:v>
                </c:pt>
                <c:pt idx="261">
                  <c:v>26.9</c:v>
                </c:pt>
                <c:pt idx="262">
                  <c:v>26.8</c:v>
                </c:pt>
                <c:pt idx="263">
                  <c:v>27.4</c:v>
                </c:pt>
                <c:pt idx="264">
                  <c:v>27.0</c:v>
                </c:pt>
                <c:pt idx="265">
                  <c:v>26.6</c:v>
                </c:pt>
                <c:pt idx="266">
                  <c:v>27.2</c:v>
                </c:pt>
                <c:pt idx="267">
                  <c:v>26.8</c:v>
                </c:pt>
                <c:pt idx="268">
                  <c:v>27.2</c:v>
                </c:pt>
                <c:pt idx="269">
                  <c:v>26.4</c:v>
                </c:pt>
                <c:pt idx="270">
                  <c:v>26.9</c:v>
                </c:pt>
                <c:pt idx="271">
                  <c:v>26.5</c:v>
                </c:pt>
                <c:pt idx="272">
                  <c:v>27.2</c:v>
                </c:pt>
                <c:pt idx="273">
                  <c:v>27.0</c:v>
                </c:pt>
                <c:pt idx="274">
                  <c:v>27.3</c:v>
                </c:pt>
                <c:pt idx="275">
                  <c:v>27.3</c:v>
                </c:pt>
                <c:pt idx="276">
                  <c:v>25.6</c:v>
                </c:pt>
                <c:pt idx="277">
                  <c:v>27.4</c:v>
                </c:pt>
                <c:pt idx="278">
                  <c:v>26.3</c:v>
                </c:pt>
                <c:pt idx="279">
                  <c:v>27.2</c:v>
                </c:pt>
                <c:pt idx="280">
                  <c:v>26.8</c:v>
                </c:pt>
                <c:pt idx="281">
                  <c:v>28.0</c:v>
                </c:pt>
                <c:pt idx="282">
                  <c:v>26.4</c:v>
                </c:pt>
                <c:pt idx="283">
                  <c:v>26.8</c:v>
                </c:pt>
                <c:pt idx="284">
                  <c:v>26.6</c:v>
                </c:pt>
                <c:pt idx="285">
                  <c:v>27.5</c:v>
                </c:pt>
                <c:pt idx="286">
                  <c:v>26.4</c:v>
                </c:pt>
                <c:pt idx="287">
                  <c:v>27.1</c:v>
                </c:pt>
                <c:pt idx="288">
                  <c:v>26.6</c:v>
                </c:pt>
                <c:pt idx="289">
                  <c:v>26.4</c:v>
                </c:pt>
                <c:pt idx="290">
                  <c:v>26.5</c:v>
                </c:pt>
                <c:pt idx="291">
                  <c:v>26.5</c:v>
                </c:pt>
                <c:pt idx="292">
                  <c:v>26.4</c:v>
                </c:pt>
                <c:pt idx="293">
                  <c:v>28.2</c:v>
                </c:pt>
                <c:pt idx="294">
                  <c:v>25.9</c:v>
                </c:pt>
                <c:pt idx="295">
                  <c:v>27.1</c:v>
                </c:pt>
                <c:pt idx="296">
                  <c:v>26.2</c:v>
                </c:pt>
                <c:pt idx="297">
                  <c:v>26.9</c:v>
                </c:pt>
                <c:pt idx="298">
                  <c:v>27.0</c:v>
                </c:pt>
                <c:pt idx="299">
                  <c:v>26.5</c:v>
                </c:pt>
                <c:pt idx="300">
                  <c:v>27.6</c:v>
                </c:pt>
                <c:pt idx="301">
                  <c:v>26.4</c:v>
                </c:pt>
                <c:pt idx="302">
                  <c:v>26.2</c:v>
                </c:pt>
                <c:pt idx="303">
                  <c:v>26.2</c:v>
                </c:pt>
                <c:pt idx="304">
                  <c:v>26.8</c:v>
                </c:pt>
                <c:pt idx="305">
                  <c:v>26.1</c:v>
                </c:pt>
                <c:pt idx="306">
                  <c:v>26.5</c:v>
                </c:pt>
                <c:pt idx="307">
                  <c:v>26.2</c:v>
                </c:pt>
                <c:pt idx="308">
                  <c:v>26.9</c:v>
                </c:pt>
                <c:pt idx="309">
                  <c:v>25.4</c:v>
                </c:pt>
                <c:pt idx="310">
                  <c:v>27.3</c:v>
                </c:pt>
                <c:pt idx="311">
                  <c:v>26.6</c:v>
                </c:pt>
                <c:pt idx="312">
                  <c:v>26.7</c:v>
                </c:pt>
                <c:pt idx="313">
                  <c:v>26.1</c:v>
                </c:pt>
                <c:pt idx="314">
                  <c:v>27.1</c:v>
                </c:pt>
                <c:pt idx="315">
                  <c:v>26.5</c:v>
                </c:pt>
                <c:pt idx="316">
                  <c:v>27.2</c:v>
                </c:pt>
                <c:pt idx="317">
                  <c:v>26.6</c:v>
                </c:pt>
                <c:pt idx="318">
                  <c:v>26.2</c:v>
                </c:pt>
                <c:pt idx="319">
                  <c:v>26.6</c:v>
                </c:pt>
                <c:pt idx="320">
                  <c:v>25.6</c:v>
                </c:pt>
                <c:pt idx="321">
                  <c:v>25.9</c:v>
                </c:pt>
                <c:pt idx="322">
                  <c:v>26.6</c:v>
                </c:pt>
                <c:pt idx="323">
                  <c:v>26.3</c:v>
                </c:pt>
                <c:pt idx="324">
                  <c:v>26.6</c:v>
                </c:pt>
                <c:pt idx="325">
                  <c:v>26.1</c:v>
                </c:pt>
                <c:pt idx="326">
                  <c:v>25.6</c:v>
                </c:pt>
                <c:pt idx="327">
                  <c:v>26.0</c:v>
                </c:pt>
                <c:pt idx="328">
                  <c:v>26.6</c:v>
                </c:pt>
                <c:pt idx="329">
                  <c:v>26.0</c:v>
                </c:pt>
                <c:pt idx="330">
                  <c:v>25.6</c:v>
                </c:pt>
                <c:pt idx="331">
                  <c:v>26.3</c:v>
                </c:pt>
                <c:pt idx="332">
                  <c:v>25.9</c:v>
                </c:pt>
                <c:pt idx="333">
                  <c:v>26.7</c:v>
                </c:pt>
                <c:pt idx="334">
                  <c:v>25.6</c:v>
                </c:pt>
                <c:pt idx="335">
                  <c:v>27.1</c:v>
                </c:pt>
                <c:pt idx="336">
                  <c:v>25.7</c:v>
                </c:pt>
                <c:pt idx="337">
                  <c:v>26.1</c:v>
                </c:pt>
                <c:pt idx="338">
                  <c:v>26.4</c:v>
                </c:pt>
                <c:pt idx="339">
                  <c:v>27.3</c:v>
                </c:pt>
                <c:pt idx="340">
                  <c:v>27.0</c:v>
                </c:pt>
                <c:pt idx="341">
                  <c:v>25.8</c:v>
                </c:pt>
                <c:pt idx="342">
                  <c:v>25.5</c:v>
                </c:pt>
                <c:pt idx="343">
                  <c:v>26.4</c:v>
                </c:pt>
                <c:pt idx="344">
                  <c:v>26.4</c:v>
                </c:pt>
                <c:pt idx="345">
                  <c:v>26.9</c:v>
                </c:pt>
                <c:pt idx="346">
                  <c:v>26.5</c:v>
                </c:pt>
                <c:pt idx="347">
                  <c:v>25.9</c:v>
                </c:pt>
                <c:pt idx="348">
                  <c:v>27.0</c:v>
                </c:pt>
                <c:pt idx="349">
                  <c:v>26.4</c:v>
                </c:pt>
                <c:pt idx="350">
                  <c:v>26.6</c:v>
                </c:pt>
                <c:pt idx="351">
                  <c:v>26.2</c:v>
                </c:pt>
                <c:pt idx="352">
                  <c:v>26.5</c:v>
                </c:pt>
                <c:pt idx="353">
                  <c:v>26.4</c:v>
                </c:pt>
                <c:pt idx="354">
                  <c:v>27.1</c:v>
                </c:pt>
                <c:pt idx="355">
                  <c:v>25.5</c:v>
                </c:pt>
                <c:pt idx="356">
                  <c:v>26.0</c:v>
                </c:pt>
                <c:pt idx="357">
                  <c:v>25.8</c:v>
                </c:pt>
                <c:pt idx="358">
                  <c:v>25.3</c:v>
                </c:pt>
                <c:pt idx="359">
                  <c:v>25.6</c:v>
                </c:pt>
                <c:pt idx="360">
                  <c:v>25.4</c:v>
                </c:pt>
                <c:pt idx="361">
                  <c:v>25.5</c:v>
                </c:pt>
                <c:pt idx="362">
                  <c:v>25.9</c:v>
                </c:pt>
                <c:pt idx="363">
                  <c:v>25.7</c:v>
                </c:pt>
                <c:pt idx="364">
                  <c:v>27.8</c:v>
                </c:pt>
                <c:pt idx="365">
                  <c:v>25.9</c:v>
                </c:pt>
                <c:pt idx="366">
                  <c:v>25.2</c:v>
                </c:pt>
                <c:pt idx="367">
                  <c:v>25.6</c:v>
                </c:pt>
                <c:pt idx="368">
                  <c:v>26.6</c:v>
                </c:pt>
                <c:pt idx="369">
                  <c:v>26.1</c:v>
                </c:pt>
                <c:pt idx="370">
                  <c:v>25.4</c:v>
                </c:pt>
                <c:pt idx="371">
                  <c:v>26.0</c:v>
                </c:pt>
                <c:pt idx="372">
                  <c:v>26.5</c:v>
                </c:pt>
                <c:pt idx="373">
                  <c:v>26.5</c:v>
                </c:pt>
                <c:pt idx="374">
                  <c:v>25.7</c:v>
                </c:pt>
                <c:pt idx="375">
                  <c:v>25.5</c:v>
                </c:pt>
                <c:pt idx="376">
                  <c:v>25.6</c:v>
                </c:pt>
                <c:pt idx="377">
                  <c:v>26.1</c:v>
                </c:pt>
                <c:pt idx="378">
                  <c:v>26.3</c:v>
                </c:pt>
                <c:pt idx="379">
                  <c:v>26.0</c:v>
                </c:pt>
                <c:pt idx="380">
                  <c:v>26.3</c:v>
                </c:pt>
                <c:pt idx="381">
                  <c:v>25.5</c:v>
                </c:pt>
                <c:pt idx="382">
                  <c:v>25.9</c:v>
                </c:pt>
                <c:pt idx="383">
                  <c:v>25.2</c:v>
                </c:pt>
                <c:pt idx="384">
                  <c:v>25.9</c:v>
                </c:pt>
                <c:pt idx="385">
                  <c:v>26.3</c:v>
                </c:pt>
                <c:pt idx="386">
                  <c:v>25.5</c:v>
                </c:pt>
                <c:pt idx="387">
                  <c:v>25.7</c:v>
                </c:pt>
                <c:pt idx="388">
                  <c:v>25.8</c:v>
                </c:pt>
                <c:pt idx="389">
                  <c:v>25.9</c:v>
                </c:pt>
                <c:pt idx="390">
                  <c:v>25.7</c:v>
                </c:pt>
                <c:pt idx="391">
                  <c:v>25.9</c:v>
                </c:pt>
                <c:pt idx="392">
                  <c:v>26.0</c:v>
                </c:pt>
                <c:pt idx="393">
                  <c:v>25.8</c:v>
                </c:pt>
                <c:pt idx="394">
                  <c:v>25.6</c:v>
                </c:pt>
                <c:pt idx="395">
                  <c:v>25.8</c:v>
                </c:pt>
                <c:pt idx="396">
                  <c:v>25.0</c:v>
                </c:pt>
                <c:pt idx="397">
                  <c:v>25.5</c:v>
                </c:pt>
                <c:pt idx="398">
                  <c:v>27.2</c:v>
                </c:pt>
                <c:pt idx="399">
                  <c:v>25.3</c:v>
                </c:pt>
                <c:pt idx="400">
                  <c:v>26.0</c:v>
                </c:pt>
                <c:pt idx="401">
                  <c:v>25.6</c:v>
                </c:pt>
                <c:pt idx="402">
                  <c:v>25.9</c:v>
                </c:pt>
                <c:pt idx="403">
                  <c:v>25.5</c:v>
                </c:pt>
                <c:pt idx="404">
                  <c:v>26.3</c:v>
                </c:pt>
                <c:pt idx="405">
                  <c:v>25.4</c:v>
                </c:pt>
                <c:pt idx="406">
                  <c:v>24.9</c:v>
                </c:pt>
                <c:pt idx="407">
                  <c:v>25.3</c:v>
                </c:pt>
                <c:pt idx="408">
                  <c:v>25.8</c:v>
                </c:pt>
                <c:pt idx="409">
                  <c:v>25.0</c:v>
                </c:pt>
                <c:pt idx="410">
                  <c:v>25.8</c:v>
                </c:pt>
                <c:pt idx="411">
                  <c:v>26.1</c:v>
                </c:pt>
                <c:pt idx="412">
                  <c:v>25.9</c:v>
                </c:pt>
                <c:pt idx="413">
                  <c:v>26.2</c:v>
                </c:pt>
                <c:pt idx="414">
                  <c:v>26.1</c:v>
                </c:pt>
                <c:pt idx="415">
                  <c:v>24.7</c:v>
                </c:pt>
                <c:pt idx="416">
                  <c:v>25.6</c:v>
                </c:pt>
                <c:pt idx="417">
                  <c:v>25.8</c:v>
                </c:pt>
                <c:pt idx="418">
                  <c:v>26.3</c:v>
                </c:pt>
                <c:pt idx="419">
                  <c:v>25.4</c:v>
                </c:pt>
                <c:pt idx="420">
                  <c:v>25.0</c:v>
                </c:pt>
                <c:pt idx="421">
                  <c:v>25.7</c:v>
                </c:pt>
                <c:pt idx="422">
                  <c:v>24.8</c:v>
                </c:pt>
                <c:pt idx="423">
                  <c:v>25.0</c:v>
                </c:pt>
                <c:pt idx="424">
                  <c:v>25.4</c:v>
                </c:pt>
                <c:pt idx="425">
                  <c:v>25.3</c:v>
                </c:pt>
                <c:pt idx="426">
                  <c:v>24.6</c:v>
                </c:pt>
                <c:pt idx="427">
                  <c:v>25.8</c:v>
                </c:pt>
                <c:pt idx="428">
                  <c:v>25.9</c:v>
                </c:pt>
                <c:pt idx="429">
                  <c:v>25.3</c:v>
                </c:pt>
                <c:pt idx="430">
                  <c:v>25.6</c:v>
                </c:pt>
                <c:pt idx="431">
                  <c:v>25.7</c:v>
                </c:pt>
                <c:pt idx="432">
                  <c:v>25.3</c:v>
                </c:pt>
                <c:pt idx="433">
                  <c:v>25.2</c:v>
                </c:pt>
                <c:pt idx="434">
                  <c:v>26.5</c:v>
                </c:pt>
                <c:pt idx="435">
                  <c:v>26.3</c:v>
                </c:pt>
                <c:pt idx="436">
                  <c:v>25.3</c:v>
                </c:pt>
                <c:pt idx="437">
                  <c:v>25.9</c:v>
                </c:pt>
                <c:pt idx="438">
                  <c:v>25.8</c:v>
                </c:pt>
                <c:pt idx="439">
                  <c:v>25.0</c:v>
                </c:pt>
                <c:pt idx="440">
                  <c:v>26.2</c:v>
                </c:pt>
                <c:pt idx="441">
                  <c:v>25.1</c:v>
                </c:pt>
                <c:pt idx="442">
                  <c:v>25.8</c:v>
                </c:pt>
                <c:pt idx="443">
                  <c:v>25.4</c:v>
                </c:pt>
                <c:pt idx="444">
                  <c:v>25.8</c:v>
                </c:pt>
                <c:pt idx="445">
                  <c:v>26.4</c:v>
                </c:pt>
                <c:pt idx="446">
                  <c:v>25.1</c:v>
                </c:pt>
                <c:pt idx="447">
                  <c:v>25.1</c:v>
                </c:pt>
                <c:pt idx="448">
                  <c:v>25.7</c:v>
                </c:pt>
                <c:pt idx="449">
                  <c:v>25.1</c:v>
                </c:pt>
                <c:pt idx="450">
                  <c:v>24.9</c:v>
                </c:pt>
                <c:pt idx="451">
                  <c:v>25.3</c:v>
                </c:pt>
                <c:pt idx="452">
                  <c:v>25.1</c:v>
                </c:pt>
                <c:pt idx="453">
                  <c:v>25.1</c:v>
                </c:pt>
                <c:pt idx="454">
                  <c:v>25.0</c:v>
                </c:pt>
                <c:pt idx="455">
                  <c:v>24.6</c:v>
                </c:pt>
                <c:pt idx="456">
                  <c:v>24.8</c:v>
                </c:pt>
                <c:pt idx="457">
                  <c:v>25.5</c:v>
                </c:pt>
                <c:pt idx="458">
                  <c:v>25.2</c:v>
                </c:pt>
                <c:pt idx="459">
                  <c:v>25.2</c:v>
                </c:pt>
                <c:pt idx="460">
                  <c:v>24.7</c:v>
                </c:pt>
                <c:pt idx="461">
                  <c:v>25.2</c:v>
                </c:pt>
                <c:pt idx="462">
                  <c:v>25.7</c:v>
                </c:pt>
                <c:pt idx="463">
                  <c:v>25.3</c:v>
                </c:pt>
                <c:pt idx="464">
                  <c:v>25.3</c:v>
                </c:pt>
                <c:pt idx="465">
                  <c:v>25.8</c:v>
                </c:pt>
                <c:pt idx="466">
                  <c:v>24.6</c:v>
                </c:pt>
                <c:pt idx="467">
                  <c:v>24.8</c:v>
                </c:pt>
                <c:pt idx="468">
                  <c:v>25.4</c:v>
                </c:pt>
                <c:pt idx="469">
                  <c:v>25.3</c:v>
                </c:pt>
                <c:pt idx="470">
                  <c:v>24.5</c:v>
                </c:pt>
                <c:pt idx="471">
                  <c:v>24.9</c:v>
                </c:pt>
                <c:pt idx="472">
                  <c:v>25.4</c:v>
                </c:pt>
                <c:pt idx="473">
                  <c:v>26.1</c:v>
                </c:pt>
                <c:pt idx="474">
                  <c:v>25.5</c:v>
                </c:pt>
                <c:pt idx="475">
                  <c:v>26.8</c:v>
                </c:pt>
                <c:pt idx="476">
                  <c:v>24.8</c:v>
                </c:pt>
                <c:pt idx="477">
                  <c:v>25.5</c:v>
                </c:pt>
                <c:pt idx="478">
                  <c:v>25.1</c:v>
                </c:pt>
                <c:pt idx="479">
                  <c:v>25.1</c:v>
                </c:pt>
                <c:pt idx="480">
                  <c:v>24.8</c:v>
                </c:pt>
                <c:pt idx="481">
                  <c:v>25.4</c:v>
                </c:pt>
                <c:pt idx="482">
                  <c:v>24.6</c:v>
                </c:pt>
                <c:pt idx="483">
                  <c:v>24.9</c:v>
                </c:pt>
                <c:pt idx="484">
                  <c:v>25.4</c:v>
                </c:pt>
                <c:pt idx="485">
                  <c:v>25.3</c:v>
                </c:pt>
                <c:pt idx="486">
                  <c:v>25.6</c:v>
                </c:pt>
                <c:pt idx="487">
                  <c:v>25.4</c:v>
                </c:pt>
                <c:pt idx="488">
                  <c:v>24.7</c:v>
                </c:pt>
                <c:pt idx="489">
                  <c:v>25.4</c:v>
                </c:pt>
                <c:pt idx="490">
                  <c:v>24.7</c:v>
                </c:pt>
                <c:pt idx="491">
                  <c:v>24.7</c:v>
                </c:pt>
                <c:pt idx="492">
                  <c:v>25.0</c:v>
                </c:pt>
                <c:pt idx="493">
                  <c:v>24.6</c:v>
                </c:pt>
                <c:pt idx="494">
                  <c:v>24.7</c:v>
                </c:pt>
                <c:pt idx="495">
                  <c:v>24.9</c:v>
                </c:pt>
                <c:pt idx="496">
                  <c:v>26.0</c:v>
                </c:pt>
                <c:pt idx="497">
                  <c:v>24.5</c:v>
                </c:pt>
                <c:pt idx="498">
                  <c:v>24.6</c:v>
                </c:pt>
                <c:pt idx="499">
                  <c:v>25.8</c:v>
                </c:pt>
                <c:pt idx="500">
                  <c:v>25.7</c:v>
                </c:pt>
                <c:pt idx="501">
                  <c:v>25.4</c:v>
                </c:pt>
                <c:pt idx="502">
                  <c:v>25.3</c:v>
                </c:pt>
                <c:pt idx="503">
                  <c:v>24.5</c:v>
                </c:pt>
                <c:pt idx="504">
                  <c:v>24.7</c:v>
                </c:pt>
                <c:pt idx="505">
                  <c:v>25.3</c:v>
                </c:pt>
                <c:pt idx="506">
                  <c:v>26.2</c:v>
                </c:pt>
                <c:pt idx="507">
                  <c:v>25.0</c:v>
                </c:pt>
                <c:pt idx="508">
                  <c:v>24.7</c:v>
                </c:pt>
                <c:pt idx="509">
                  <c:v>25.3</c:v>
                </c:pt>
                <c:pt idx="510">
                  <c:v>25.4</c:v>
                </c:pt>
                <c:pt idx="511">
                  <c:v>25.1</c:v>
                </c:pt>
                <c:pt idx="512">
                  <c:v>25.7</c:v>
                </c:pt>
                <c:pt idx="513">
                  <c:v>24.3</c:v>
                </c:pt>
                <c:pt idx="514">
                  <c:v>26.0</c:v>
                </c:pt>
                <c:pt idx="515">
                  <c:v>24.7</c:v>
                </c:pt>
                <c:pt idx="516">
                  <c:v>25.2</c:v>
                </c:pt>
                <c:pt idx="517">
                  <c:v>25.9</c:v>
                </c:pt>
                <c:pt idx="518">
                  <c:v>25.6</c:v>
                </c:pt>
                <c:pt idx="519">
                  <c:v>25.1</c:v>
                </c:pt>
                <c:pt idx="520">
                  <c:v>25.3</c:v>
                </c:pt>
                <c:pt idx="521">
                  <c:v>24.8</c:v>
                </c:pt>
                <c:pt idx="522">
                  <c:v>24.9</c:v>
                </c:pt>
                <c:pt idx="523">
                  <c:v>25.3</c:v>
                </c:pt>
                <c:pt idx="524">
                  <c:v>25.4</c:v>
                </c:pt>
                <c:pt idx="525">
                  <c:v>24.1</c:v>
                </c:pt>
                <c:pt idx="526">
                  <c:v>24.7</c:v>
                </c:pt>
                <c:pt idx="527">
                  <c:v>24.5</c:v>
                </c:pt>
                <c:pt idx="528">
                  <c:v>24.9</c:v>
                </c:pt>
                <c:pt idx="529">
                  <c:v>23.9</c:v>
                </c:pt>
                <c:pt idx="530">
                  <c:v>24.6</c:v>
                </c:pt>
                <c:pt idx="531">
                  <c:v>25.4</c:v>
                </c:pt>
                <c:pt idx="532">
                  <c:v>25.5</c:v>
                </c:pt>
                <c:pt idx="533">
                  <c:v>25.0</c:v>
                </c:pt>
                <c:pt idx="534">
                  <c:v>24.3</c:v>
                </c:pt>
                <c:pt idx="535">
                  <c:v>26.1</c:v>
                </c:pt>
                <c:pt idx="536">
                  <c:v>25.7</c:v>
                </c:pt>
                <c:pt idx="537">
                  <c:v>25.4</c:v>
                </c:pt>
                <c:pt idx="538">
                  <c:v>25.7</c:v>
                </c:pt>
                <c:pt idx="539">
                  <c:v>25.5</c:v>
                </c:pt>
                <c:pt idx="540">
                  <c:v>24.9</c:v>
                </c:pt>
                <c:pt idx="541">
                  <c:v>24.7</c:v>
                </c:pt>
                <c:pt idx="542">
                  <c:v>25.1</c:v>
                </c:pt>
                <c:pt idx="543">
                  <c:v>25.4</c:v>
                </c:pt>
                <c:pt idx="544">
                  <c:v>24.7</c:v>
                </c:pt>
                <c:pt idx="545">
                  <c:v>24.5</c:v>
                </c:pt>
                <c:pt idx="546">
                  <c:v>24.9</c:v>
                </c:pt>
                <c:pt idx="547">
                  <c:v>24.5</c:v>
                </c:pt>
                <c:pt idx="548">
                  <c:v>25.1</c:v>
                </c:pt>
                <c:pt idx="549">
                  <c:v>24.5</c:v>
                </c:pt>
                <c:pt idx="550">
                  <c:v>25.2</c:v>
                </c:pt>
                <c:pt idx="551">
                  <c:v>24.5</c:v>
                </c:pt>
                <c:pt idx="552">
                  <c:v>24.6</c:v>
                </c:pt>
                <c:pt idx="553">
                  <c:v>24.9</c:v>
                </c:pt>
                <c:pt idx="554">
                  <c:v>24.8</c:v>
                </c:pt>
                <c:pt idx="555">
                  <c:v>24.9</c:v>
                </c:pt>
                <c:pt idx="556">
                  <c:v>25.6</c:v>
                </c:pt>
                <c:pt idx="557">
                  <c:v>24.9</c:v>
                </c:pt>
                <c:pt idx="558">
                  <c:v>24.9</c:v>
                </c:pt>
                <c:pt idx="559">
                  <c:v>24.8</c:v>
                </c:pt>
                <c:pt idx="560">
                  <c:v>25.3</c:v>
                </c:pt>
                <c:pt idx="561">
                  <c:v>25.0</c:v>
                </c:pt>
                <c:pt idx="562">
                  <c:v>25.5</c:v>
                </c:pt>
                <c:pt idx="563">
                  <c:v>24.4</c:v>
                </c:pt>
                <c:pt idx="564">
                  <c:v>25.6</c:v>
                </c:pt>
                <c:pt idx="565">
                  <c:v>24.2</c:v>
                </c:pt>
                <c:pt idx="566">
                  <c:v>24.4</c:v>
                </c:pt>
                <c:pt idx="567">
                  <c:v>25.2</c:v>
                </c:pt>
                <c:pt idx="568">
                  <c:v>24.6</c:v>
                </c:pt>
                <c:pt idx="569">
                  <c:v>24.4</c:v>
                </c:pt>
                <c:pt idx="570">
                  <c:v>24.9</c:v>
                </c:pt>
                <c:pt idx="571">
                  <c:v>24.4</c:v>
                </c:pt>
                <c:pt idx="572">
                  <c:v>25.0</c:v>
                </c:pt>
                <c:pt idx="573">
                  <c:v>24.4</c:v>
                </c:pt>
                <c:pt idx="574">
                  <c:v>25.3</c:v>
                </c:pt>
                <c:pt idx="575">
                  <c:v>24.7</c:v>
                </c:pt>
                <c:pt idx="576">
                  <c:v>24.5</c:v>
                </c:pt>
                <c:pt idx="577">
                  <c:v>24.8</c:v>
                </c:pt>
                <c:pt idx="578">
                  <c:v>24.9</c:v>
                </c:pt>
                <c:pt idx="579">
                  <c:v>24.8</c:v>
                </c:pt>
                <c:pt idx="580">
                  <c:v>24.2</c:v>
                </c:pt>
                <c:pt idx="581">
                  <c:v>24.2</c:v>
                </c:pt>
                <c:pt idx="582">
                  <c:v>24.2</c:v>
                </c:pt>
                <c:pt idx="583">
                  <c:v>24.7</c:v>
                </c:pt>
                <c:pt idx="584">
                  <c:v>24.0</c:v>
                </c:pt>
                <c:pt idx="585">
                  <c:v>24.3</c:v>
                </c:pt>
                <c:pt idx="586">
                  <c:v>24.0</c:v>
                </c:pt>
                <c:pt idx="587">
                  <c:v>24.3</c:v>
                </c:pt>
                <c:pt idx="588">
                  <c:v>24.1</c:v>
                </c:pt>
                <c:pt idx="589">
                  <c:v>25.2</c:v>
                </c:pt>
                <c:pt idx="590">
                  <c:v>25.0</c:v>
                </c:pt>
                <c:pt idx="591">
                  <c:v>24.2</c:v>
                </c:pt>
                <c:pt idx="592">
                  <c:v>24.8</c:v>
                </c:pt>
                <c:pt idx="593">
                  <c:v>24.2</c:v>
                </c:pt>
                <c:pt idx="594">
                  <c:v>25.4</c:v>
                </c:pt>
                <c:pt idx="595">
                  <c:v>25.0</c:v>
                </c:pt>
                <c:pt idx="596">
                  <c:v>24.9</c:v>
                </c:pt>
                <c:pt idx="597">
                  <c:v>25.0</c:v>
                </c:pt>
                <c:pt idx="598">
                  <c:v>24.6</c:v>
                </c:pt>
                <c:pt idx="599">
                  <c:v>23.7</c:v>
                </c:pt>
                <c:pt idx="600">
                  <c:v>25.2</c:v>
                </c:pt>
                <c:pt idx="601">
                  <c:v>25.0</c:v>
                </c:pt>
                <c:pt idx="602">
                  <c:v>24.7</c:v>
                </c:pt>
                <c:pt idx="603">
                  <c:v>24.5</c:v>
                </c:pt>
                <c:pt idx="604">
                  <c:v>25.0</c:v>
                </c:pt>
                <c:pt idx="605">
                  <c:v>24.1</c:v>
                </c:pt>
                <c:pt idx="606">
                  <c:v>24.1</c:v>
                </c:pt>
                <c:pt idx="607">
                  <c:v>25.6</c:v>
                </c:pt>
                <c:pt idx="608">
                  <c:v>24.5</c:v>
                </c:pt>
                <c:pt idx="609">
                  <c:v>24.5</c:v>
                </c:pt>
                <c:pt idx="610">
                  <c:v>24.8</c:v>
                </c:pt>
                <c:pt idx="611">
                  <c:v>24.9</c:v>
                </c:pt>
                <c:pt idx="612">
                  <c:v>24.6</c:v>
                </c:pt>
                <c:pt idx="613">
                  <c:v>24.5</c:v>
                </c:pt>
                <c:pt idx="614">
                  <c:v>24.2</c:v>
                </c:pt>
                <c:pt idx="615">
                  <c:v>24.6</c:v>
                </c:pt>
                <c:pt idx="616">
                  <c:v>24.2</c:v>
                </c:pt>
                <c:pt idx="617">
                  <c:v>24.4</c:v>
                </c:pt>
                <c:pt idx="618">
                  <c:v>24.4</c:v>
                </c:pt>
                <c:pt idx="619">
                  <c:v>25.2</c:v>
                </c:pt>
                <c:pt idx="620">
                  <c:v>24.9</c:v>
                </c:pt>
                <c:pt idx="621">
                  <c:v>25.3</c:v>
                </c:pt>
                <c:pt idx="622">
                  <c:v>23.9</c:v>
                </c:pt>
                <c:pt idx="623">
                  <c:v>24.7</c:v>
                </c:pt>
                <c:pt idx="624">
                  <c:v>25.5</c:v>
                </c:pt>
                <c:pt idx="625">
                  <c:v>24.8</c:v>
                </c:pt>
                <c:pt idx="626">
                  <c:v>24.7</c:v>
                </c:pt>
                <c:pt idx="627">
                  <c:v>24.4</c:v>
                </c:pt>
                <c:pt idx="628">
                  <c:v>24.1</c:v>
                </c:pt>
                <c:pt idx="629">
                  <c:v>25.1</c:v>
                </c:pt>
                <c:pt idx="630">
                  <c:v>24.5</c:v>
                </c:pt>
                <c:pt idx="631">
                  <c:v>24.6</c:v>
                </c:pt>
                <c:pt idx="632">
                  <c:v>24.9</c:v>
                </c:pt>
                <c:pt idx="633">
                  <c:v>23.8</c:v>
                </c:pt>
                <c:pt idx="634">
                  <c:v>24.1</c:v>
                </c:pt>
                <c:pt idx="635">
                  <c:v>24.6</c:v>
                </c:pt>
                <c:pt idx="636">
                  <c:v>24.3</c:v>
                </c:pt>
                <c:pt idx="637">
                  <c:v>24.6</c:v>
                </c:pt>
                <c:pt idx="638">
                  <c:v>24.6</c:v>
                </c:pt>
                <c:pt idx="639">
                  <c:v>24.5</c:v>
                </c:pt>
                <c:pt idx="640">
                  <c:v>25.3</c:v>
                </c:pt>
                <c:pt idx="641">
                  <c:v>24.9</c:v>
                </c:pt>
                <c:pt idx="642">
                  <c:v>24.5</c:v>
                </c:pt>
                <c:pt idx="643">
                  <c:v>24.6</c:v>
                </c:pt>
                <c:pt idx="644">
                  <c:v>24.0</c:v>
                </c:pt>
                <c:pt idx="645">
                  <c:v>24.5</c:v>
                </c:pt>
                <c:pt idx="646">
                  <c:v>23.9</c:v>
                </c:pt>
                <c:pt idx="647">
                  <c:v>25.0</c:v>
                </c:pt>
                <c:pt idx="648">
                  <c:v>24.5</c:v>
                </c:pt>
                <c:pt idx="649">
                  <c:v>24.2</c:v>
                </c:pt>
                <c:pt idx="650">
                  <c:v>24.7</c:v>
                </c:pt>
                <c:pt idx="651">
                  <c:v>24.2</c:v>
                </c:pt>
                <c:pt idx="652">
                  <c:v>24.0</c:v>
                </c:pt>
                <c:pt idx="653">
                  <c:v>24.5</c:v>
                </c:pt>
                <c:pt idx="654">
                  <c:v>24.7</c:v>
                </c:pt>
                <c:pt idx="655">
                  <c:v>24.0</c:v>
                </c:pt>
                <c:pt idx="656">
                  <c:v>24.0</c:v>
                </c:pt>
                <c:pt idx="657">
                  <c:v>25.8</c:v>
                </c:pt>
                <c:pt idx="658">
                  <c:v>24.4</c:v>
                </c:pt>
                <c:pt idx="659">
                  <c:v>23.8</c:v>
                </c:pt>
                <c:pt idx="660">
                  <c:v>24.9</c:v>
                </c:pt>
                <c:pt idx="661">
                  <c:v>24.3</c:v>
                </c:pt>
                <c:pt idx="662">
                  <c:v>24.9</c:v>
                </c:pt>
                <c:pt idx="663">
                  <c:v>24.1</c:v>
                </c:pt>
                <c:pt idx="664">
                  <c:v>25.0</c:v>
                </c:pt>
                <c:pt idx="665">
                  <c:v>24.6</c:v>
                </c:pt>
                <c:pt idx="666">
                  <c:v>24.0</c:v>
                </c:pt>
                <c:pt idx="667">
                  <c:v>24.9</c:v>
                </c:pt>
                <c:pt idx="668">
                  <c:v>23.9</c:v>
                </c:pt>
                <c:pt idx="669">
                  <c:v>25.1</c:v>
                </c:pt>
                <c:pt idx="670">
                  <c:v>24.4</c:v>
                </c:pt>
                <c:pt idx="671">
                  <c:v>24.9</c:v>
                </c:pt>
                <c:pt idx="672">
                  <c:v>23.7</c:v>
                </c:pt>
                <c:pt idx="673">
                  <c:v>24.3</c:v>
                </c:pt>
                <c:pt idx="674">
                  <c:v>23.9</c:v>
                </c:pt>
                <c:pt idx="675">
                  <c:v>24.2</c:v>
                </c:pt>
                <c:pt idx="676">
                  <c:v>24.3</c:v>
                </c:pt>
                <c:pt idx="677">
                  <c:v>23.8</c:v>
                </c:pt>
                <c:pt idx="678">
                  <c:v>24.4</c:v>
                </c:pt>
                <c:pt idx="679">
                  <c:v>23.4</c:v>
                </c:pt>
                <c:pt idx="680">
                  <c:v>24.0</c:v>
                </c:pt>
                <c:pt idx="681">
                  <c:v>24.1</c:v>
                </c:pt>
                <c:pt idx="682">
                  <c:v>24.1</c:v>
                </c:pt>
                <c:pt idx="683">
                  <c:v>24.2</c:v>
                </c:pt>
                <c:pt idx="684">
                  <c:v>23.7</c:v>
                </c:pt>
                <c:pt idx="685">
                  <c:v>24.4</c:v>
                </c:pt>
                <c:pt idx="686">
                  <c:v>24.7</c:v>
                </c:pt>
                <c:pt idx="687">
                  <c:v>24.4</c:v>
                </c:pt>
                <c:pt idx="688">
                  <c:v>23.9</c:v>
                </c:pt>
                <c:pt idx="689">
                  <c:v>24.3</c:v>
                </c:pt>
                <c:pt idx="690">
                  <c:v>24.3</c:v>
                </c:pt>
                <c:pt idx="691">
                  <c:v>24.6</c:v>
                </c:pt>
                <c:pt idx="692">
                  <c:v>23.5</c:v>
                </c:pt>
                <c:pt idx="693">
                  <c:v>24.1</c:v>
                </c:pt>
                <c:pt idx="694">
                  <c:v>23.9</c:v>
                </c:pt>
                <c:pt idx="695">
                  <c:v>23.7</c:v>
                </c:pt>
                <c:pt idx="696">
                  <c:v>24.3</c:v>
                </c:pt>
                <c:pt idx="697">
                  <c:v>24.2</c:v>
                </c:pt>
                <c:pt idx="698">
                  <c:v>24.5</c:v>
                </c:pt>
                <c:pt idx="699">
                  <c:v>23.7</c:v>
                </c:pt>
                <c:pt idx="700">
                  <c:v>23.9</c:v>
                </c:pt>
                <c:pt idx="701">
                  <c:v>23.8</c:v>
                </c:pt>
                <c:pt idx="702">
                  <c:v>24.5</c:v>
                </c:pt>
                <c:pt idx="703">
                  <c:v>24.0</c:v>
                </c:pt>
                <c:pt idx="704">
                  <c:v>23.9</c:v>
                </c:pt>
                <c:pt idx="705">
                  <c:v>24.3</c:v>
                </c:pt>
                <c:pt idx="706">
                  <c:v>24.1</c:v>
                </c:pt>
                <c:pt idx="707">
                  <c:v>23.4</c:v>
                </c:pt>
                <c:pt idx="708">
                  <c:v>24.3</c:v>
                </c:pt>
                <c:pt idx="709">
                  <c:v>23.6</c:v>
                </c:pt>
                <c:pt idx="710">
                  <c:v>24.0</c:v>
                </c:pt>
                <c:pt idx="711">
                  <c:v>24.6</c:v>
                </c:pt>
                <c:pt idx="712">
                  <c:v>24.1</c:v>
                </c:pt>
                <c:pt idx="713">
                  <c:v>24.4</c:v>
                </c:pt>
                <c:pt idx="714">
                  <c:v>24.3</c:v>
                </c:pt>
                <c:pt idx="715">
                  <c:v>24.1</c:v>
                </c:pt>
                <c:pt idx="716">
                  <c:v>24.5</c:v>
                </c:pt>
                <c:pt idx="717">
                  <c:v>23.2</c:v>
                </c:pt>
                <c:pt idx="718">
                  <c:v>23.8</c:v>
                </c:pt>
                <c:pt idx="719">
                  <c:v>24.7</c:v>
                </c:pt>
                <c:pt idx="720">
                  <c:v>24.0</c:v>
                </c:pt>
                <c:pt idx="721">
                  <c:v>23.9</c:v>
                </c:pt>
                <c:pt idx="722">
                  <c:v>23.5</c:v>
                </c:pt>
                <c:pt idx="723">
                  <c:v>23.8</c:v>
                </c:pt>
                <c:pt idx="724">
                  <c:v>23.9</c:v>
                </c:pt>
                <c:pt idx="725">
                  <c:v>23.9</c:v>
                </c:pt>
                <c:pt idx="726">
                  <c:v>24.0</c:v>
                </c:pt>
                <c:pt idx="727">
                  <c:v>23.9</c:v>
                </c:pt>
                <c:pt idx="728">
                  <c:v>24.3</c:v>
                </c:pt>
                <c:pt idx="729">
                  <c:v>24.1</c:v>
                </c:pt>
                <c:pt idx="730">
                  <c:v>23.8</c:v>
                </c:pt>
                <c:pt idx="731">
                  <c:v>24.2</c:v>
                </c:pt>
                <c:pt idx="732">
                  <c:v>24.4</c:v>
                </c:pt>
                <c:pt idx="733">
                  <c:v>24.1</c:v>
                </c:pt>
                <c:pt idx="734">
                  <c:v>24.1</c:v>
                </c:pt>
                <c:pt idx="735">
                  <c:v>24.1</c:v>
                </c:pt>
                <c:pt idx="736">
                  <c:v>23.7</c:v>
                </c:pt>
                <c:pt idx="737">
                  <c:v>24.6</c:v>
                </c:pt>
                <c:pt idx="738">
                  <c:v>23.9</c:v>
                </c:pt>
                <c:pt idx="739">
                  <c:v>24.4</c:v>
                </c:pt>
                <c:pt idx="740">
                  <c:v>23.9</c:v>
                </c:pt>
                <c:pt idx="741">
                  <c:v>24.3</c:v>
                </c:pt>
                <c:pt idx="742">
                  <c:v>24.0</c:v>
                </c:pt>
                <c:pt idx="743">
                  <c:v>24.4</c:v>
                </c:pt>
                <c:pt idx="744">
                  <c:v>23.8</c:v>
                </c:pt>
                <c:pt idx="745">
                  <c:v>23.6</c:v>
                </c:pt>
                <c:pt idx="746">
                  <c:v>24.2</c:v>
                </c:pt>
                <c:pt idx="747">
                  <c:v>24.7</c:v>
                </c:pt>
                <c:pt idx="748">
                  <c:v>24.3</c:v>
                </c:pt>
                <c:pt idx="749">
                  <c:v>24.3</c:v>
                </c:pt>
                <c:pt idx="750">
                  <c:v>23.4</c:v>
                </c:pt>
                <c:pt idx="751">
                  <c:v>24.2</c:v>
                </c:pt>
                <c:pt idx="752">
                  <c:v>23.7</c:v>
                </c:pt>
                <c:pt idx="753">
                  <c:v>24.2</c:v>
                </c:pt>
                <c:pt idx="754">
                  <c:v>23.6</c:v>
                </c:pt>
                <c:pt idx="755">
                  <c:v>23.9</c:v>
                </c:pt>
                <c:pt idx="756">
                  <c:v>23.3</c:v>
                </c:pt>
                <c:pt idx="757">
                  <c:v>24.1</c:v>
                </c:pt>
                <c:pt idx="758">
                  <c:v>23.5</c:v>
                </c:pt>
                <c:pt idx="759">
                  <c:v>24.3</c:v>
                </c:pt>
                <c:pt idx="760">
                  <c:v>23.5</c:v>
                </c:pt>
                <c:pt idx="761">
                  <c:v>23.7</c:v>
                </c:pt>
                <c:pt idx="762">
                  <c:v>24.0</c:v>
                </c:pt>
                <c:pt idx="763">
                  <c:v>24.2</c:v>
                </c:pt>
                <c:pt idx="764">
                  <c:v>24.3</c:v>
                </c:pt>
                <c:pt idx="765">
                  <c:v>23.8</c:v>
                </c:pt>
                <c:pt idx="766">
                  <c:v>24.1</c:v>
                </c:pt>
                <c:pt idx="767">
                  <c:v>24.5</c:v>
                </c:pt>
                <c:pt idx="768">
                  <c:v>23.2</c:v>
                </c:pt>
                <c:pt idx="769">
                  <c:v>23.6</c:v>
                </c:pt>
                <c:pt idx="770">
                  <c:v>24.1</c:v>
                </c:pt>
                <c:pt idx="771">
                  <c:v>23.9</c:v>
                </c:pt>
                <c:pt idx="772">
                  <c:v>23.7</c:v>
                </c:pt>
                <c:pt idx="773">
                  <c:v>24.2</c:v>
                </c:pt>
                <c:pt idx="774">
                  <c:v>24.4</c:v>
                </c:pt>
                <c:pt idx="775">
                  <c:v>23.2</c:v>
                </c:pt>
                <c:pt idx="776">
                  <c:v>24.0</c:v>
                </c:pt>
                <c:pt idx="777">
                  <c:v>23.9</c:v>
                </c:pt>
                <c:pt idx="778">
                  <c:v>24.2</c:v>
                </c:pt>
                <c:pt idx="779">
                  <c:v>24.2</c:v>
                </c:pt>
                <c:pt idx="780">
                  <c:v>23.9</c:v>
                </c:pt>
                <c:pt idx="781">
                  <c:v>23.3</c:v>
                </c:pt>
                <c:pt idx="782">
                  <c:v>23.2</c:v>
                </c:pt>
                <c:pt idx="783">
                  <c:v>24.0</c:v>
                </c:pt>
                <c:pt idx="784">
                  <c:v>23.2</c:v>
                </c:pt>
                <c:pt idx="785">
                  <c:v>24.3</c:v>
                </c:pt>
                <c:pt idx="786">
                  <c:v>24.5</c:v>
                </c:pt>
                <c:pt idx="787">
                  <c:v>23.6</c:v>
                </c:pt>
                <c:pt idx="788">
                  <c:v>23.6</c:v>
                </c:pt>
                <c:pt idx="789">
                  <c:v>23.8</c:v>
                </c:pt>
                <c:pt idx="790">
                  <c:v>23.7</c:v>
                </c:pt>
                <c:pt idx="791">
                  <c:v>23.5</c:v>
                </c:pt>
                <c:pt idx="792">
                  <c:v>23.7</c:v>
                </c:pt>
                <c:pt idx="793">
                  <c:v>24.2</c:v>
                </c:pt>
                <c:pt idx="794">
                  <c:v>23.6</c:v>
                </c:pt>
                <c:pt idx="795">
                  <c:v>23.4</c:v>
                </c:pt>
                <c:pt idx="796">
                  <c:v>23.7</c:v>
                </c:pt>
                <c:pt idx="797">
                  <c:v>23.2</c:v>
                </c:pt>
                <c:pt idx="798">
                  <c:v>23.2</c:v>
                </c:pt>
                <c:pt idx="799">
                  <c:v>23.6</c:v>
                </c:pt>
                <c:pt idx="800">
                  <c:v>23.5</c:v>
                </c:pt>
                <c:pt idx="801">
                  <c:v>23.0</c:v>
                </c:pt>
                <c:pt idx="802">
                  <c:v>24.2</c:v>
                </c:pt>
                <c:pt idx="803">
                  <c:v>23.4</c:v>
                </c:pt>
                <c:pt idx="804">
                  <c:v>23.9</c:v>
                </c:pt>
                <c:pt idx="805">
                  <c:v>23.0</c:v>
                </c:pt>
                <c:pt idx="806">
                  <c:v>24.0</c:v>
                </c:pt>
                <c:pt idx="807">
                  <c:v>23.4</c:v>
                </c:pt>
                <c:pt idx="808">
                  <c:v>23.7</c:v>
                </c:pt>
                <c:pt idx="809">
                  <c:v>23.9</c:v>
                </c:pt>
                <c:pt idx="810">
                  <c:v>24.2</c:v>
                </c:pt>
                <c:pt idx="811">
                  <c:v>22.9</c:v>
                </c:pt>
                <c:pt idx="812">
                  <c:v>23.1</c:v>
                </c:pt>
                <c:pt idx="813">
                  <c:v>23.3</c:v>
                </c:pt>
                <c:pt idx="814">
                  <c:v>23.3</c:v>
                </c:pt>
                <c:pt idx="815">
                  <c:v>23.8</c:v>
                </c:pt>
                <c:pt idx="816">
                  <c:v>24.1</c:v>
                </c:pt>
                <c:pt idx="817">
                  <c:v>24.5</c:v>
                </c:pt>
                <c:pt idx="818">
                  <c:v>23.9</c:v>
                </c:pt>
                <c:pt idx="819">
                  <c:v>23.2</c:v>
                </c:pt>
                <c:pt idx="820">
                  <c:v>23.2</c:v>
                </c:pt>
                <c:pt idx="821">
                  <c:v>23.5</c:v>
                </c:pt>
                <c:pt idx="822">
                  <c:v>24.2</c:v>
                </c:pt>
                <c:pt idx="823">
                  <c:v>23.2</c:v>
                </c:pt>
                <c:pt idx="824">
                  <c:v>23.4</c:v>
                </c:pt>
                <c:pt idx="825">
                  <c:v>24.1</c:v>
                </c:pt>
                <c:pt idx="826">
                  <c:v>23.4</c:v>
                </c:pt>
                <c:pt idx="827">
                  <c:v>22.8</c:v>
                </c:pt>
                <c:pt idx="828">
                  <c:v>23.9</c:v>
                </c:pt>
                <c:pt idx="829">
                  <c:v>23.6</c:v>
                </c:pt>
                <c:pt idx="830">
                  <c:v>23.7</c:v>
                </c:pt>
                <c:pt idx="831">
                  <c:v>23.4</c:v>
                </c:pt>
                <c:pt idx="832">
                  <c:v>23.8</c:v>
                </c:pt>
                <c:pt idx="833">
                  <c:v>23.3</c:v>
                </c:pt>
                <c:pt idx="834">
                  <c:v>23.1</c:v>
                </c:pt>
                <c:pt idx="835">
                  <c:v>23.9</c:v>
                </c:pt>
                <c:pt idx="836">
                  <c:v>24.1</c:v>
                </c:pt>
                <c:pt idx="837">
                  <c:v>23.4</c:v>
                </c:pt>
                <c:pt idx="838">
                  <c:v>23.2</c:v>
                </c:pt>
                <c:pt idx="839">
                  <c:v>23.3</c:v>
                </c:pt>
                <c:pt idx="840">
                  <c:v>24.3</c:v>
                </c:pt>
                <c:pt idx="841">
                  <c:v>23.9</c:v>
                </c:pt>
                <c:pt idx="842">
                  <c:v>24.0</c:v>
                </c:pt>
                <c:pt idx="843">
                  <c:v>23.8</c:v>
                </c:pt>
                <c:pt idx="844">
                  <c:v>24.0</c:v>
                </c:pt>
                <c:pt idx="845">
                  <c:v>24.2</c:v>
                </c:pt>
                <c:pt idx="846">
                  <c:v>24.2</c:v>
                </c:pt>
                <c:pt idx="847">
                  <c:v>23.8</c:v>
                </c:pt>
                <c:pt idx="848">
                  <c:v>23.1</c:v>
                </c:pt>
                <c:pt idx="849">
                  <c:v>23.5</c:v>
                </c:pt>
                <c:pt idx="850">
                  <c:v>23.4</c:v>
                </c:pt>
                <c:pt idx="851">
                  <c:v>24.2</c:v>
                </c:pt>
                <c:pt idx="852">
                  <c:v>24.1</c:v>
                </c:pt>
                <c:pt idx="853">
                  <c:v>23.3</c:v>
                </c:pt>
                <c:pt idx="854">
                  <c:v>23.6</c:v>
                </c:pt>
                <c:pt idx="855">
                  <c:v>23.3</c:v>
                </c:pt>
                <c:pt idx="856">
                  <c:v>23.6</c:v>
                </c:pt>
                <c:pt idx="857">
                  <c:v>24.0</c:v>
                </c:pt>
                <c:pt idx="858">
                  <c:v>23.5</c:v>
                </c:pt>
                <c:pt idx="859">
                  <c:v>24.8</c:v>
                </c:pt>
                <c:pt idx="860">
                  <c:v>24.1</c:v>
                </c:pt>
                <c:pt idx="861">
                  <c:v>23.2</c:v>
                </c:pt>
                <c:pt idx="862">
                  <c:v>23.1</c:v>
                </c:pt>
                <c:pt idx="863">
                  <c:v>24.7</c:v>
                </c:pt>
                <c:pt idx="864">
                  <c:v>23.8</c:v>
                </c:pt>
                <c:pt idx="865">
                  <c:v>23.6</c:v>
                </c:pt>
                <c:pt idx="866">
                  <c:v>23.3</c:v>
                </c:pt>
                <c:pt idx="867">
                  <c:v>23.5</c:v>
                </c:pt>
                <c:pt idx="868">
                  <c:v>23.6</c:v>
                </c:pt>
                <c:pt idx="869">
                  <c:v>23.5</c:v>
                </c:pt>
                <c:pt idx="870">
                  <c:v>24.0</c:v>
                </c:pt>
                <c:pt idx="871">
                  <c:v>23.8</c:v>
                </c:pt>
                <c:pt idx="872">
                  <c:v>23.0</c:v>
                </c:pt>
                <c:pt idx="873">
                  <c:v>23.2</c:v>
                </c:pt>
                <c:pt idx="874">
                  <c:v>23.5</c:v>
                </c:pt>
                <c:pt idx="875">
                  <c:v>23.4</c:v>
                </c:pt>
                <c:pt idx="876">
                  <c:v>22.8</c:v>
                </c:pt>
                <c:pt idx="877">
                  <c:v>23.1</c:v>
                </c:pt>
                <c:pt idx="878">
                  <c:v>23.6</c:v>
                </c:pt>
                <c:pt idx="879">
                  <c:v>23.6</c:v>
                </c:pt>
                <c:pt idx="880">
                  <c:v>22.8</c:v>
                </c:pt>
                <c:pt idx="881">
                  <c:v>23.8</c:v>
                </c:pt>
                <c:pt idx="882">
                  <c:v>23.5</c:v>
                </c:pt>
                <c:pt idx="883">
                  <c:v>23.3</c:v>
                </c:pt>
                <c:pt idx="884">
                  <c:v>23.8</c:v>
                </c:pt>
                <c:pt idx="885">
                  <c:v>23.7</c:v>
                </c:pt>
                <c:pt idx="886">
                  <c:v>24.2</c:v>
                </c:pt>
                <c:pt idx="887">
                  <c:v>23.3</c:v>
                </c:pt>
                <c:pt idx="888">
                  <c:v>22.9</c:v>
                </c:pt>
                <c:pt idx="889">
                  <c:v>22.8</c:v>
                </c:pt>
                <c:pt idx="890">
                  <c:v>24.2</c:v>
                </c:pt>
                <c:pt idx="891">
                  <c:v>23.4</c:v>
                </c:pt>
                <c:pt idx="892">
                  <c:v>23.3</c:v>
                </c:pt>
                <c:pt idx="893">
                  <c:v>23.7</c:v>
                </c:pt>
                <c:pt idx="894">
                  <c:v>23.1</c:v>
                </c:pt>
                <c:pt idx="895">
                  <c:v>23.3</c:v>
                </c:pt>
                <c:pt idx="896">
                  <c:v>23.1</c:v>
                </c:pt>
                <c:pt idx="897">
                  <c:v>23.4</c:v>
                </c:pt>
                <c:pt idx="898">
                  <c:v>23.1</c:v>
                </c:pt>
                <c:pt idx="899">
                  <c:v>24.1</c:v>
                </c:pt>
                <c:pt idx="900">
                  <c:v>23.8</c:v>
                </c:pt>
                <c:pt idx="901">
                  <c:v>23.3</c:v>
                </c:pt>
                <c:pt idx="902">
                  <c:v>23.4</c:v>
                </c:pt>
                <c:pt idx="903">
                  <c:v>23.0</c:v>
                </c:pt>
                <c:pt idx="904">
                  <c:v>23.1</c:v>
                </c:pt>
                <c:pt idx="905">
                  <c:v>24.5</c:v>
                </c:pt>
                <c:pt idx="906">
                  <c:v>22.9</c:v>
                </c:pt>
                <c:pt idx="907">
                  <c:v>24.0</c:v>
                </c:pt>
                <c:pt idx="908">
                  <c:v>23.3</c:v>
                </c:pt>
                <c:pt idx="909">
                  <c:v>23.8</c:v>
                </c:pt>
                <c:pt idx="910">
                  <c:v>24.5</c:v>
                </c:pt>
                <c:pt idx="911">
                  <c:v>23.2</c:v>
                </c:pt>
                <c:pt idx="912">
                  <c:v>23.9</c:v>
                </c:pt>
                <c:pt idx="913">
                  <c:v>23.9</c:v>
                </c:pt>
                <c:pt idx="914">
                  <c:v>23.7</c:v>
                </c:pt>
                <c:pt idx="915">
                  <c:v>23.8</c:v>
                </c:pt>
                <c:pt idx="916">
                  <c:v>23.6</c:v>
                </c:pt>
                <c:pt idx="917">
                  <c:v>23.8</c:v>
                </c:pt>
                <c:pt idx="918">
                  <c:v>23.9</c:v>
                </c:pt>
                <c:pt idx="919">
                  <c:v>23.5</c:v>
                </c:pt>
                <c:pt idx="920">
                  <c:v>23.3</c:v>
                </c:pt>
                <c:pt idx="921">
                  <c:v>24.1</c:v>
                </c:pt>
                <c:pt idx="922">
                  <c:v>23.9</c:v>
                </c:pt>
                <c:pt idx="923">
                  <c:v>23.1</c:v>
                </c:pt>
                <c:pt idx="924">
                  <c:v>23.1</c:v>
                </c:pt>
                <c:pt idx="925">
                  <c:v>22.7</c:v>
                </c:pt>
                <c:pt idx="926">
                  <c:v>23.4</c:v>
                </c:pt>
                <c:pt idx="927">
                  <c:v>23.2</c:v>
                </c:pt>
                <c:pt idx="928">
                  <c:v>23.5</c:v>
                </c:pt>
                <c:pt idx="929">
                  <c:v>24.5</c:v>
                </c:pt>
                <c:pt idx="930">
                  <c:v>23.3</c:v>
                </c:pt>
                <c:pt idx="931">
                  <c:v>23.8</c:v>
                </c:pt>
                <c:pt idx="932">
                  <c:v>23.3</c:v>
                </c:pt>
                <c:pt idx="933">
                  <c:v>23.2</c:v>
                </c:pt>
                <c:pt idx="934">
                  <c:v>23.8</c:v>
                </c:pt>
                <c:pt idx="935">
                  <c:v>24.0</c:v>
                </c:pt>
                <c:pt idx="936">
                  <c:v>23.4</c:v>
                </c:pt>
                <c:pt idx="937">
                  <c:v>24.0</c:v>
                </c:pt>
                <c:pt idx="938">
                  <c:v>22.9</c:v>
                </c:pt>
                <c:pt idx="939">
                  <c:v>23.4</c:v>
                </c:pt>
                <c:pt idx="940">
                  <c:v>22.9</c:v>
                </c:pt>
                <c:pt idx="941">
                  <c:v>23.7</c:v>
                </c:pt>
                <c:pt idx="942">
                  <c:v>23.4</c:v>
                </c:pt>
                <c:pt idx="943">
                  <c:v>23.4</c:v>
                </c:pt>
                <c:pt idx="944">
                  <c:v>23.6</c:v>
                </c:pt>
                <c:pt idx="945">
                  <c:v>22.8</c:v>
                </c:pt>
                <c:pt idx="946">
                  <c:v>23.5</c:v>
                </c:pt>
                <c:pt idx="947">
                  <c:v>22.6</c:v>
                </c:pt>
                <c:pt idx="948">
                  <c:v>23.5</c:v>
                </c:pt>
                <c:pt idx="949">
                  <c:v>23.6</c:v>
                </c:pt>
                <c:pt idx="950">
                  <c:v>23.6</c:v>
                </c:pt>
                <c:pt idx="951">
                  <c:v>23.3</c:v>
                </c:pt>
                <c:pt idx="952">
                  <c:v>23.4</c:v>
                </c:pt>
                <c:pt idx="953">
                  <c:v>24.3</c:v>
                </c:pt>
                <c:pt idx="954">
                  <c:v>24.2</c:v>
                </c:pt>
                <c:pt idx="955">
                  <c:v>23.1</c:v>
                </c:pt>
                <c:pt idx="956">
                  <c:v>23.6</c:v>
                </c:pt>
                <c:pt idx="957">
                  <c:v>22.8</c:v>
                </c:pt>
                <c:pt idx="958">
                  <c:v>23.4</c:v>
                </c:pt>
                <c:pt idx="959">
                  <c:v>24.5</c:v>
                </c:pt>
                <c:pt idx="960">
                  <c:v>23.2</c:v>
                </c:pt>
                <c:pt idx="961">
                  <c:v>23.2</c:v>
                </c:pt>
                <c:pt idx="962">
                  <c:v>23.2</c:v>
                </c:pt>
                <c:pt idx="963">
                  <c:v>23.7</c:v>
                </c:pt>
                <c:pt idx="964">
                  <c:v>23.1</c:v>
                </c:pt>
                <c:pt idx="965">
                  <c:v>23.2</c:v>
                </c:pt>
                <c:pt idx="966">
                  <c:v>23.5</c:v>
                </c:pt>
                <c:pt idx="967">
                  <c:v>23.2</c:v>
                </c:pt>
                <c:pt idx="968">
                  <c:v>23.5</c:v>
                </c:pt>
                <c:pt idx="969">
                  <c:v>24.3</c:v>
                </c:pt>
                <c:pt idx="970">
                  <c:v>23.4</c:v>
                </c:pt>
                <c:pt idx="971">
                  <c:v>22.9</c:v>
                </c:pt>
                <c:pt idx="972">
                  <c:v>23.3</c:v>
                </c:pt>
                <c:pt idx="973">
                  <c:v>23.4</c:v>
                </c:pt>
                <c:pt idx="974">
                  <c:v>23.0</c:v>
                </c:pt>
                <c:pt idx="975">
                  <c:v>24.2</c:v>
                </c:pt>
                <c:pt idx="976">
                  <c:v>23.5</c:v>
                </c:pt>
                <c:pt idx="977">
                  <c:v>23.1</c:v>
                </c:pt>
                <c:pt idx="978">
                  <c:v>22.4</c:v>
                </c:pt>
                <c:pt idx="979">
                  <c:v>23.3</c:v>
                </c:pt>
                <c:pt idx="980">
                  <c:v>23.7</c:v>
                </c:pt>
                <c:pt idx="981">
                  <c:v>23.5</c:v>
                </c:pt>
                <c:pt idx="982">
                  <c:v>23.9</c:v>
                </c:pt>
                <c:pt idx="983">
                  <c:v>23.3</c:v>
                </c:pt>
                <c:pt idx="984">
                  <c:v>22.9</c:v>
                </c:pt>
                <c:pt idx="985">
                  <c:v>23.3</c:v>
                </c:pt>
                <c:pt idx="986">
                  <c:v>23.7</c:v>
                </c:pt>
                <c:pt idx="987">
                  <c:v>23.3</c:v>
                </c:pt>
                <c:pt idx="988">
                  <c:v>23.1</c:v>
                </c:pt>
                <c:pt idx="989">
                  <c:v>23.8</c:v>
                </c:pt>
                <c:pt idx="990">
                  <c:v>23.0</c:v>
                </c:pt>
                <c:pt idx="991">
                  <c:v>22.6</c:v>
                </c:pt>
                <c:pt idx="992">
                  <c:v>23.4</c:v>
                </c:pt>
                <c:pt idx="993">
                  <c:v>23.8</c:v>
                </c:pt>
                <c:pt idx="994">
                  <c:v>23.2</c:v>
                </c:pt>
                <c:pt idx="995">
                  <c:v>23.5</c:v>
                </c:pt>
                <c:pt idx="996">
                  <c:v>22.6</c:v>
                </c:pt>
                <c:pt idx="997">
                  <c:v>23.9</c:v>
                </c:pt>
                <c:pt idx="998">
                  <c:v>23.8</c:v>
                </c:pt>
                <c:pt idx="999">
                  <c:v>23.1</c:v>
                </c:pt>
                <c:pt idx="1000">
                  <c:v>22.9</c:v>
                </c:pt>
                <c:pt idx="1001">
                  <c:v>23.2</c:v>
                </c:pt>
                <c:pt idx="1002">
                  <c:v>23.0</c:v>
                </c:pt>
                <c:pt idx="1003">
                  <c:v>23.2</c:v>
                </c:pt>
                <c:pt idx="1004">
                  <c:v>23.2</c:v>
                </c:pt>
                <c:pt idx="1005">
                  <c:v>22.3</c:v>
                </c:pt>
                <c:pt idx="1006">
                  <c:v>23.6</c:v>
                </c:pt>
                <c:pt idx="1007">
                  <c:v>23.4</c:v>
                </c:pt>
                <c:pt idx="1008">
                  <c:v>23.0</c:v>
                </c:pt>
                <c:pt idx="1009">
                  <c:v>23.9</c:v>
                </c:pt>
                <c:pt idx="1010">
                  <c:v>23.1</c:v>
                </c:pt>
                <c:pt idx="1011">
                  <c:v>22.2</c:v>
                </c:pt>
                <c:pt idx="1012">
                  <c:v>23.2</c:v>
                </c:pt>
                <c:pt idx="1013">
                  <c:v>22.3</c:v>
                </c:pt>
                <c:pt idx="1014">
                  <c:v>23.5</c:v>
                </c:pt>
                <c:pt idx="1015">
                  <c:v>22.4</c:v>
                </c:pt>
                <c:pt idx="1016">
                  <c:v>22.9</c:v>
                </c:pt>
                <c:pt idx="1017">
                  <c:v>23.0</c:v>
                </c:pt>
                <c:pt idx="1018">
                  <c:v>22.5</c:v>
                </c:pt>
                <c:pt idx="1019">
                  <c:v>23.0</c:v>
                </c:pt>
                <c:pt idx="1020">
                  <c:v>24.0</c:v>
                </c:pt>
                <c:pt idx="1021">
                  <c:v>23.3</c:v>
                </c:pt>
                <c:pt idx="1022">
                  <c:v>23.1</c:v>
                </c:pt>
                <c:pt idx="1023">
                  <c:v>22.9</c:v>
                </c:pt>
                <c:pt idx="1024">
                  <c:v>23.8</c:v>
                </c:pt>
                <c:pt idx="1025">
                  <c:v>23.4</c:v>
                </c:pt>
                <c:pt idx="1026">
                  <c:v>23.5</c:v>
                </c:pt>
                <c:pt idx="1027">
                  <c:v>23.7</c:v>
                </c:pt>
                <c:pt idx="1028">
                  <c:v>22.4</c:v>
                </c:pt>
                <c:pt idx="1029">
                  <c:v>22.5</c:v>
                </c:pt>
                <c:pt idx="1030">
                  <c:v>22.9</c:v>
                </c:pt>
                <c:pt idx="1031">
                  <c:v>23.4</c:v>
                </c:pt>
                <c:pt idx="1032">
                  <c:v>23.3</c:v>
                </c:pt>
                <c:pt idx="1033">
                  <c:v>24.6</c:v>
                </c:pt>
                <c:pt idx="1034">
                  <c:v>23.0</c:v>
                </c:pt>
                <c:pt idx="1035">
                  <c:v>22.9</c:v>
                </c:pt>
                <c:pt idx="1036">
                  <c:v>22.8</c:v>
                </c:pt>
                <c:pt idx="1037">
                  <c:v>22.7</c:v>
                </c:pt>
                <c:pt idx="1038">
                  <c:v>22.9</c:v>
                </c:pt>
                <c:pt idx="1039">
                  <c:v>22.3</c:v>
                </c:pt>
                <c:pt idx="1040">
                  <c:v>23.6</c:v>
                </c:pt>
                <c:pt idx="1041">
                  <c:v>23.2</c:v>
                </c:pt>
                <c:pt idx="1042">
                  <c:v>23.1</c:v>
                </c:pt>
                <c:pt idx="1043">
                  <c:v>22.5</c:v>
                </c:pt>
                <c:pt idx="1044">
                  <c:v>23.3</c:v>
                </c:pt>
                <c:pt idx="1045">
                  <c:v>22.7</c:v>
                </c:pt>
                <c:pt idx="1046">
                  <c:v>23.2</c:v>
                </c:pt>
                <c:pt idx="1047">
                  <c:v>23.0</c:v>
                </c:pt>
                <c:pt idx="1048">
                  <c:v>23.0</c:v>
                </c:pt>
                <c:pt idx="1049">
                  <c:v>22.5</c:v>
                </c:pt>
                <c:pt idx="1050">
                  <c:v>22.8</c:v>
                </c:pt>
                <c:pt idx="1051">
                  <c:v>23.3</c:v>
                </c:pt>
                <c:pt idx="1052">
                  <c:v>22.6</c:v>
                </c:pt>
                <c:pt idx="1053">
                  <c:v>22.7</c:v>
                </c:pt>
                <c:pt idx="1054">
                  <c:v>23.4</c:v>
                </c:pt>
                <c:pt idx="1055">
                  <c:v>24.1</c:v>
                </c:pt>
                <c:pt idx="1056">
                  <c:v>23.3</c:v>
                </c:pt>
                <c:pt idx="1057">
                  <c:v>23.7</c:v>
                </c:pt>
                <c:pt idx="1058">
                  <c:v>23.0</c:v>
                </c:pt>
                <c:pt idx="1059">
                  <c:v>22.5</c:v>
                </c:pt>
                <c:pt idx="1060">
                  <c:v>23.8</c:v>
                </c:pt>
                <c:pt idx="1061">
                  <c:v>22.9</c:v>
                </c:pt>
                <c:pt idx="1062">
                  <c:v>23.1</c:v>
                </c:pt>
                <c:pt idx="1063">
                  <c:v>22.7</c:v>
                </c:pt>
                <c:pt idx="1064">
                  <c:v>22.8</c:v>
                </c:pt>
                <c:pt idx="1065">
                  <c:v>23.0</c:v>
                </c:pt>
                <c:pt idx="1066">
                  <c:v>23.2</c:v>
                </c:pt>
                <c:pt idx="1067">
                  <c:v>22.7</c:v>
                </c:pt>
                <c:pt idx="1068">
                  <c:v>23.1</c:v>
                </c:pt>
                <c:pt idx="1069">
                  <c:v>22.9</c:v>
                </c:pt>
                <c:pt idx="1070">
                  <c:v>22.8</c:v>
                </c:pt>
                <c:pt idx="1071">
                  <c:v>22.3</c:v>
                </c:pt>
                <c:pt idx="1072">
                  <c:v>23.2</c:v>
                </c:pt>
                <c:pt idx="1073">
                  <c:v>22.8</c:v>
                </c:pt>
                <c:pt idx="1074">
                  <c:v>23.3</c:v>
                </c:pt>
                <c:pt idx="1075">
                  <c:v>22.8</c:v>
                </c:pt>
                <c:pt idx="1076">
                  <c:v>23.3</c:v>
                </c:pt>
                <c:pt idx="1077">
                  <c:v>22.9</c:v>
                </c:pt>
                <c:pt idx="1078">
                  <c:v>22.9</c:v>
                </c:pt>
                <c:pt idx="1079">
                  <c:v>23.3</c:v>
                </c:pt>
                <c:pt idx="1080">
                  <c:v>23.0</c:v>
                </c:pt>
                <c:pt idx="1081">
                  <c:v>23.1</c:v>
                </c:pt>
                <c:pt idx="1082">
                  <c:v>22.8</c:v>
                </c:pt>
                <c:pt idx="1083">
                  <c:v>21.8</c:v>
                </c:pt>
                <c:pt idx="1084">
                  <c:v>23.0</c:v>
                </c:pt>
                <c:pt idx="1085">
                  <c:v>22.8</c:v>
                </c:pt>
                <c:pt idx="1086">
                  <c:v>22.7</c:v>
                </c:pt>
                <c:pt idx="1087">
                  <c:v>23.6</c:v>
                </c:pt>
                <c:pt idx="1088">
                  <c:v>22.9</c:v>
                </c:pt>
                <c:pt idx="1089">
                  <c:v>23.3</c:v>
                </c:pt>
                <c:pt idx="1090">
                  <c:v>22.5</c:v>
                </c:pt>
                <c:pt idx="1091">
                  <c:v>22.8</c:v>
                </c:pt>
                <c:pt idx="1092">
                  <c:v>23.0</c:v>
                </c:pt>
                <c:pt idx="1093">
                  <c:v>23.0</c:v>
                </c:pt>
                <c:pt idx="1094">
                  <c:v>23.2</c:v>
                </c:pt>
                <c:pt idx="1095">
                  <c:v>23.0</c:v>
                </c:pt>
                <c:pt idx="1096">
                  <c:v>22.7</c:v>
                </c:pt>
                <c:pt idx="1097">
                  <c:v>22.6</c:v>
                </c:pt>
                <c:pt idx="1098">
                  <c:v>22.6</c:v>
                </c:pt>
                <c:pt idx="1099">
                  <c:v>23.1</c:v>
                </c:pt>
                <c:pt idx="1100">
                  <c:v>23.4</c:v>
                </c:pt>
                <c:pt idx="1101">
                  <c:v>22.9</c:v>
                </c:pt>
                <c:pt idx="1102">
                  <c:v>23.0</c:v>
                </c:pt>
                <c:pt idx="1103">
                  <c:v>22.2</c:v>
                </c:pt>
                <c:pt idx="1104">
                  <c:v>22.6</c:v>
                </c:pt>
                <c:pt idx="1105">
                  <c:v>23.2</c:v>
                </c:pt>
                <c:pt idx="1106">
                  <c:v>23.9</c:v>
                </c:pt>
                <c:pt idx="1107">
                  <c:v>23.0</c:v>
                </c:pt>
                <c:pt idx="1108">
                  <c:v>22.8</c:v>
                </c:pt>
                <c:pt idx="1109">
                  <c:v>22.2</c:v>
                </c:pt>
                <c:pt idx="1110">
                  <c:v>24.0</c:v>
                </c:pt>
                <c:pt idx="1111">
                  <c:v>22.7</c:v>
                </c:pt>
                <c:pt idx="1112">
                  <c:v>22.3</c:v>
                </c:pt>
                <c:pt idx="1113">
                  <c:v>22.3</c:v>
                </c:pt>
                <c:pt idx="1114">
                  <c:v>22.6</c:v>
                </c:pt>
                <c:pt idx="1115">
                  <c:v>23.0</c:v>
                </c:pt>
                <c:pt idx="1116">
                  <c:v>22.7</c:v>
                </c:pt>
                <c:pt idx="1117">
                  <c:v>23.0</c:v>
                </c:pt>
                <c:pt idx="1118">
                  <c:v>23.0</c:v>
                </c:pt>
                <c:pt idx="1119">
                  <c:v>22.6</c:v>
                </c:pt>
                <c:pt idx="1120">
                  <c:v>23.3</c:v>
                </c:pt>
                <c:pt idx="1121">
                  <c:v>22.5</c:v>
                </c:pt>
                <c:pt idx="1122">
                  <c:v>22.7</c:v>
                </c:pt>
                <c:pt idx="1123">
                  <c:v>23.0</c:v>
                </c:pt>
                <c:pt idx="1124">
                  <c:v>22.8</c:v>
                </c:pt>
                <c:pt idx="1125">
                  <c:v>23.7</c:v>
                </c:pt>
                <c:pt idx="1126">
                  <c:v>22.3</c:v>
                </c:pt>
                <c:pt idx="1127">
                  <c:v>22.5</c:v>
                </c:pt>
                <c:pt idx="1128">
                  <c:v>22.8</c:v>
                </c:pt>
                <c:pt idx="1129">
                  <c:v>23.3</c:v>
                </c:pt>
                <c:pt idx="1130">
                  <c:v>23.0</c:v>
                </c:pt>
                <c:pt idx="1131">
                  <c:v>22.4</c:v>
                </c:pt>
                <c:pt idx="1132">
                  <c:v>22.8</c:v>
                </c:pt>
                <c:pt idx="1133">
                  <c:v>22.6</c:v>
                </c:pt>
                <c:pt idx="1134">
                  <c:v>22.8</c:v>
                </c:pt>
                <c:pt idx="1135">
                  <c:v>23.2</c:v>
                </c:pt>
                <c:pt idx="1136">
                  <c:v>23.0</c:v>
                </c:pt>
                <c:pt idx="1137">
                  <c:v>23.1</c:v>
                </c:pt>
                <c:pt idx="1138">
                  <c:v>22.4</c:v>
                </c:pt>
                <c:pt idx="1139">
                  <c:v>23.0</c:v>
                </c:pt>
                <c:pt idx="1140">
                  <c:v>22.8</c:v>
                </c:pt>
                <c:pt idx="1141">
                  <c:v>22.8</c:v>
                </c:pt>
                <c:pt idx="1142">
                  <c:v>23.0</c:v>
                </c:pt>
                <c:pt idx="1143">
                  <c:v>23.3</c:v>
                </c:pt>
                <c:pt idx="1144">
                  <c:v>22.9</c:v>
                </c:pt>
                <c:pt idx="1145">
                  <c:v>23.4</c:v>
                </c:pt>
                <c:pt idx="1146">
                  <c:v>22.7</c:v>
                </c:pt>
                <c:pt idx="1147">
                  <c:v>23.8</c:v>
                </c:pt>
                <c:pt idx="1148">
                  <c:v>22.5</c:v>
                </c:pt>
                <c:pt idx="1149">
                  <c:v>23.7</c:v>
                </c:pt>
                <c:pt idx="1150">
                  <c:v>22.7</c:v>
                </c:pt>
                <c:pt idx="1151">
                  <c:v>22.5</c:v>
                </c:pt>
                <c:pt idx="1152">
                  <c:v>23.6</c:v>
                </c:pt>
                <c:pt idx="1153">
                  <c:v>22.9</c:v>
                </c:pt>
                <c:pt idx="1154">
                  <c:v>23.2</c:v>
                </c:pt>
                <c:pt idx="1155">
                  <c:v>22.6</c:v>
                </c:pt>
                <c:pt idx="1156">
                  <c:v>22.5</c:v>
                </c:pt>
                <c:pt idx="1157">
                  <c:v>23.2</c:v>
                </c:pt>
                <c:pt idx="1158">
                  <c:v>23.0</c:v>
                </c:pt>
                <c:pt idx="1159">
                  <c:v>22.7</c:v>
                </c:pt>
                <c:pt idx="1160">
                  <c:v>22.5</c:v>
                </c:pt>
                <c:pt idx="1161">
                  <c:v>23.0</c:v>
                </c:pt>
                <c:pt idx="1162">
                  <c:v>22.3</c:v>
                </c:pt>
                <c:pt idx="1163">
                  <c:v>22.6</c:v>
                </c:pt>
                <c:pt idx="1164">
                  <c:v>22.9</c:v>
                </c:pt>
                <c:pt idx="1165">
                  <c:v>22.7</c:v>
                </c:pt>
                <c:pt idx="1166">
                  <c:v>22.3</c:v>
                </c:pt>
                <c:pt idx="1167">
                  <c:v>23.0</c:v>
                </c:pt>
                <c:pt idx="1168">
                  <c:v>22.7</c:v>
                </c:pt>
                <c:pt idx="1169">
                  <c:v>23.0</c:v>
                </c:pt>
                <c:pt idx="1170">
                  <c:v>22.7</c:v>
                </c:pt>
                <c:pt idx="1171">
                  <c:v>22.3</c:v>
                </c:pt>
                <c:pt idx="1172">
                  <c:v>23.0</c:v>
                </c:pt>
                <c:pt idx="1173">
                  <c:v>23.1</c:v>
                </c:pt>
                <c:pt idx="1174">
                  <c:v>22.6</c:v>
                </c:pt>
                <c:pt idx="1175">
                  <c:v>22.6</c:v>
                </c:pt>
                <c:pt idx="1176">
                  <c:v>22.9</c:v>
                </c:pt>
                <c:pt idx="1177">
                  <c:v>22.3</c:v>
                </c:pt>
                <c:pt idx="1178">
                  <c:v>23.0</c:v>
                </c:pt>
                <c:pt idx="1179">
                  <c:v>22.7</c:v>
                </c:pt>
                <c:pt idx="1180">
                  <c:v>23.4</c:v>
                </c:pt>
                <c:pt idx="1181">
                  <c:v>22.6</c:v>
                </c:pt>
                <c:pt idx="1182">
                  <c:v>22.8</c:v>
                </c:pt>
                <c:pt idx="1183">
                  <c:v>23.4</c:v>
                </c:pt>
                <c:pt idx="1184">
                  <c:v>23.0</c:v>
                </c:pt>
                <c:pt idx="1185">
                  <c:v>22.4</c:v>
                </c:pt>
                <c:pt idx="1186">
                  <c:v>22.6</c:v>
                </c:pt>
                <c:pt idx="1187">
                  <c:v>22.4</c:v>
                </c:pt>
                <c:pt idx="1188">
                  <c:v>23.3</c:v>
                </c:pt>
                <c:pt idx="1189">
                  <c:v>22.5</c:v>
                </c:pt>
                <c:pt idx="1190">
                  <c:v>22.5</c:v>
                </c:pt>
                <c:pt idx="1191">
                  <c:v>21.9</c:v>
                </c:pt>
                <c:pt idx="1192">
                  <c:v>22.6</c:v>
                </c:pt>
                <c:pt idx="1193">
                  <c:v>23.1</c:v>
                </c:pt>
                <c:pt idx="1194">
                  <c:v>22.4</c:v>
                </c:pt>
                <c:pt idx="1195">
                  <c:v>22.6</c:v>
                </c:pt>
                <c:pt idx="1196">
                  <c:v>22.8</c:v>
                </c:pt>
                <c:pt idx="1197">
                  <c:v>22.9</c:v>
                </c:pt>
                <c:pt idx="1198">
                  <c:v>23.5</c:v>
                </c:pt>
                <c:pt idx="1199">
                  <c:v>22.4</c:v>
                </c:pt>
                <c:pt idx="1200">
                  <c:v>22.4</c:v>
                </c:pt>
                <c:pt idx="1201">
                  <c:v>22.8</c:v>
                </c:pt>
                <c:pt idx="1202">
                  <c:v>23.0</c:v>
                </c:pt>
                <c:pt idx="1203">
                  <c:v>21.9</c:v>
                </c:pt>
                <c:pt idx="1204">
                  <c:v>22.4</c:v>
                </c:pt>
                <c:pt idx="1205">
                  <c:v>22.8</c:v>
                </c:pt>
                <c:pt idx="1206">
                  <c:v>23.3</c:v>
                </c:pt>
                <c:pt idx="1207">
                  <c:v>22.6</c:v>
                </c:pt>
                <c:pt idx="1208">
                  <c:v>22.8</c:v>
                </c:pt>
                <c:pt idx="1209">
                  <c:v>22.6</c:v>
                </c:pt>
                <c:pt idx="1210">
                  <c:v>22.6</c:v>
                </c:pt>
                <c:pt idx="1211">
                  <c:v>23.6</c:v>
                </c:pt>
                <c:pt idx="1212">
                  <c:v>22.8</c:v>
                </c:pt>
                <c:pt idx="1213">
                  <c:v>21.9</c:v>
                </c:pt>
                <c:pt idx="1214">
                  <c:v>22.5</c:v>
                </c:pt>
                <c:pt idx="1215">
                  <c:v>22.7</c:v>
                </c:pt>
                <c:pt idx="1216">
                  <c:v>22.8</c:v>
                </c:pt>
                <c:pt idx="1217">
                  <c:v>23.3</c:v>
                </c:pt>
                <c:pt idx="1218">
                  <c:v>23.0</c:v>
                </c:pt>
                <c:pt idx="1219">
                  <c:v>22.8</c:v>
                </c:pt>
                <c:pt idx="1220">
                  <c:v>22.4</c:v>
                </c:pt>
                <c:pt idx="1221">
                  <c:v>23.2</c:v>
                </c:pt>
                <c:pt idx="1222">
                  <c:v>23.2</c:v>
                </c:pt>
                <c:pt idx="1223">
                  <c:v>22.7</c:v>
                </c:pt>
                <c:pt idx="1224">
                  <c:v>22.8</c:v>
                </c:pt>
                <c:pt idx="1225">
                  <c:v>22.9</c:v>
                </c:pt>
                <c:pt idx="1226">
                  <c:v>22.9</c:v>
                </c:pt>
                <c:pt idx="1227">
                  <c:v>22.5</c:v>
                </c:pt>
                <c:pt idx="1228">
                  <c:v>22.7</c:v>
                </c:pt>
                <c:pt idx="1229">
                  <c:v>22.5</c:v>
                </c:pt>
                <c:pt idx="1230">
                  <c:v>22.6</c:v>
                </c:pt>
                <c:pt idx="1231">
                  <c:v>22.6</c:v>
                </c:pt>
                <c:pt idx="1232">
                  <c:v>22.9</c:v>
                </c:pt>
                <c:pt idx="1233">
                  <c:v>22.8</c:v>
                </c:pt>
                <c:pt idx="1234">
                  <c:v>23.1</c:v>
                </c:pt>
                <c:pt idx="1235">
                  <c:v>23.1</c:v>
                </c:pt>
                <c:pt idx="1236">
                  <c:v>22.7</c:v>
                </c:pt>
                <c:pt idx="1237">
                  <c:v>23.2</c:v>
                </c:pt>
                <c:pt idx="1238">
                  <c:v>22.5</c:v>
                </c:pt>
                <c:pt idx="1239">
                  <c:v>23.1</c:v>
                </c:pt>
                <c:pt idx="1240">
                  <c:v>22.7</c:v>
                </c:pt>
                <c:pt idx="1241">
                  <c:v>23.1</c:v>
                </c:pt>
                <c:pt idx="1242">
                  <c:v>23.1</c:v>
                </c:pt>
                <c:pt idx="1243">
                  <c:v>23.2</c:v>
                </c:pt>
                <c:pt idx="1244">
                  <c:v>22.7</c:v>
                </c:pt>
                <c:pt idx="1245">
                  <c:v>22.7</c:v>
                </c:pt>
                <c:pt idx="1246">
                  <c:v>22.0</c:v>
                </c:pt>
                <c:pt idx="1247">
                  <c:v>23.1</c:v>
                </c:pt>
                <c:pt idx="1248">
                  <c:v>22.6</c:v>
                </c:pt>
                <c:pt idx="1249">
                  <c:v>22.1</c:v>
                </c:pt>
                <c:pt idx="1250">
                  <c:v>23.4</c:v>
                </c:pt>
                <c:pt idx="1251">
                  <c:v>22.7</c:v>
                </c:pt>
                <c:pt idx="1252">
                  <c:v>22.7</c:v>
                </c:pt>
                <c:pt idx="1253">
                  <c:v>22.8</c:v>
                </c:pt>
                <c:pt idx="1254">
                  <c:v>22.6</c:v>
                </c:pt>
                <c:pt idx="1255">
                  <c:v>22.6</c:v>
                </c:pt>
                <c:pt idx="1256">
                  <c:v>23.1</c:v>
                </c:pt>
                <c:pt idx="1257">
                  <c:v>22.8</c:v>
                </c:pt>
                <c:pt idx="1258">
                  <c:v>22.6</c:v>
                </c:pt>
                <c:pt idx="1259">
                  <c:v>22.6</c:v>
                </c:pt>
                <c:pt idx="1260">
                  <c:v>22.9</c:v>
                </c:pt>
                <c:pt idx="1261">
                  <c:v>22.4</c:v>
                </c:pt>
                <c:pt idx="1262">
                  <c:v>23.2</c:v>
                </c:pt>
                <c:pt idx="1263">
                  <c:v>23.1</c:v>
                </c:pt>
                <c:pt idx="1264">
                  <c:v>22.2</c:v>
                </c:pt>
                <c:pt idx="1265">
                  <c:v>22.9</c:v>
                </c:pt>
                <c:pt idx="1266">
                  <c:v>23.1</c:v>
                </c:pt>
                <c:pt idx="1267">
                  <c:v>22.7</c:v>
                </c:pt>
                <c:pt idx="1268">
                  <c:v>22.6</c:v>
                </c:pt>
                <c:pt idx="1269">
                  <c:v>22.1</c:v>
                </c:pt>
                <c:pt idx="1270">
                  <c:v>22.4</c:v>
                </c:pt>
                <c:pt idx="1271">
                  <c:v>23.0</c:v>
                </c:pt>
                <c:pt idx="1272">
                  <c:v>23.4</c:v>
                </c:pt>
                <c:pt idx="1273">
                  <c:v>22.6</c:v>
                </c:pt>
                <c:pt idx="1274">
                  <c:v>22.8</c:v>
                </c:pt>
                <c:pt idx="1275">
                  <c:v>22.1</c:v>
                </c:pt>
                <c:pt idx="1276">
                  <c:v>22.1</c:v>
                </c:pt>
                <c:pt idx="1277">
                  <c:v>22.6</c:v>
                </c:pt>
                <c:pt idx="1278">
                  <c:v>22.5</c:v>
                </c:pt>
                <c:pt idx="1279">
                  <c:v>22.0</c:v>
                </c:pt>
                <c:pt idx="1280">
                  <c:v>22.2</c:v>
                </c:pt>
                <c:pt idx="1281">
                  <c:v>23.0</c:v>
                </c:pt>
                <c:pt idx="1282">
                  <c:v>23.0</c:v>
                </c:pt>
                <c:pt idx="1283">
                  <c:v>22.2</c:v>
                </c:pt>
                <c:pt idx="1284">
                  <c:v>23.4</c:v>
                </c:pt>
                <c:pt idx="1285">
                  <c:v>22.2</c:v>
                </c:pt>
                <c:pt idx="1286">
                  <c:v>22.2</c:v>
                </c:pt>
                <c:pt idx="1287">
                  <c:v>22.5</c:v>
                </c:pt>
                <c:pt idx="1288">
                  <c:v>23.0</c:v>
                </c:pt>
                <c:pt idx="1289">
                  <c:v>21.8</c:v>
                </c:pt>
                <c:pt idx="1290">
                  <c:v>22.4</c:v>
                </c:pt>
                <c:pt idx="1291">
                  <c:v>22.6</c:v>
                </c:pt>
                <c:pt idx="1292">
                  <c:v>22.1</c:v>
                </c:pt>
                <c:pt idx="1293">
                  <c:v>21.8</c:v>
                </c:pt>
                <c:pt idx="1294">
                  <c:v>22.4</c:v>
                </c:pt>
                <c:pt idx="1295">
                  <c:v>22.2</c:v>
                </c:pt>
                <c:pt idx="1296">
                  <c:v>22.1</c:v>
                </c:pt>
                <c:pt idx="1297">
                  <c:v>22.4</c:v>
                </c:pt>
                <c:pt idx="1298">
                  <c:v>22.5</c:v>
                </c:pt>
                <c:pt idx="1299">
                  <c:v>22.5</c:v>
                </c:pt>
                <c:pt idx="1300">
                  <c:v>22.7</c:v>
                </c:pt>
                <c:pt idx="1301">
                  <c:v>22.9</c:v>
                </c:pt>
                <c:pt idx="1302">
                  <c:v>22.1</c:v>
                </c:pt>
                <c:pt idx="1303">
                  <c:v>22.0</c:v>
                </c:pt>
                <c:pt idx="1304">
                  <c:v>22.2</c:v>
                </c:pt>
                <c:pt idx="1305">
                  <c:v>22.5</c:v>
                </c:pt>
                <c:pt idx="1306">
                  <c:v>22.3</c:v>
                </c:pt>
                <c:pt idx="1307">
                  <c:v>22.3</c:v>
                </c:pt>
                <c:pt idx="1308">
                  <c:v>22.4</c:v>
                </c:pt>
                <c:pt idx="1309">
                  <c:v>22.3</c:v>
                </c:pt>
                <c:pt idx="1310">
                  <c:v>22.4</c:v>
                </c:pt>
                <c:pt idx="1311">
                  <c:v>22.8</c:v>
                </c:pt>
                <c:pt idx="1312">
                  <c:v>22.4</c:v>
                </c:pt>
                <c:pt idx="1313">
                  <c:v>21.8</c:v>
                </c:pt>
                <c:pt idx="1314">
                  <c:v>22.7</c:v>
                </c:pt>
                <c:pt idx="1315">
                  <c:v>22.5</c:v>
                </c:pt>
                <c:pt idx="1316">
                  <c:v>22.3</c:v>
                </c:pt>
                <c:pt idx="1317">
                  <c:v>22.5</c:v>
                </c:pt>
                <c:pt idx="1318">
                  <c:v>22.3</c:v>
                </c:pt>
                <c:pt idx="1319">
                  <c:v>22.3</c:v>
                </c:pt>
                <c:pt idx="1320">
                  <c:v>21.7</c:v>
                </c:pt>
                <c:pt idx="1321">
                  <c:v>22.3</c:v>
                </c:pt>
                <c:pt idx="1322">
                  <c:v>22.6</c:v>
                </c:pt>
                <c:pt idx="1323">
                  <c:v>22.4</c:v>
                </c:pt>
                <c:pt idx="1324">
                  <c:v>23.5</c:v>
                </c:pt>
                <c:pt idx="1325">
                  <c:v>22.9</c:v>
                </c:pt>
                <c:pt idx="1326">
                  <c:v>22.2</c:v>
                </c:pt>
                <c:pt idx="1327">
                  <c:v>23.2</c:v>
                </c:pt>
                <c:pt idx="1328">
                  <c:v>21.5</c:v>
                </c:pt>
                <c:pt idx="1329">
                  <c:v>22.5</c:v>
                </c:pt>
                <c:pt idx="1330">
                  <c:v>22.8</c:v>
                </c:pt>
                <c:pt idx="1331">
                  <c:v>22.9</c:v>
                </c:pt>
                <c:pt idx="1332">
                  <c:v>22.5</c:v>
                </c:pt>
                <c:pt idx="1333">
                  <c:v>22.5</c:v>
                </c:pt>
                <c:pt idx="1334">
                  <c:v>23.5</c:v>
                </c:pt>
                <c:pt idx="1335">
                  <c:v>22.5</c:v>
                </c:pt>
                <c:pt idx="1336">
                  <c:v>22.0</c:v>
                </c:pt>
                <c:pt idx="1337">
                  <c:v>21.6</c:v>
                </c:pt>
                <c:pt idx="1338">
                  <c:v>22.6</c:v>
                </c:pt>
                <c:pt idx="1339">
                  <c:v>22.8</c:v>
                </c:pt>
                <c:pt idx="1340">
                  <c:v>22.5</c:v>
                </c:pt>
                <c:pt idx="1341">
                  <c:v>22.3</c:v>
                </c:pt>
                <c:pt idx="1342">
                  <c:v>22.0</c:v>
                </c:pt>
                <c:pt idx="1343">
                  <c:v>22.6</c:v>
                </c:pt>
                <c:pt idx="1344">
                  <c:v>21.8</c:v>
                </c:pt>
                <c:pt idx="1345">
                  <c:v>23.3</c:v>
                </c:pt>
                <c:pt idx="1346">
                  <c:v>21.7</c:v>
                </c:pt>
                <c:pt idx="1347">
                  <c:v>22.0</c:v>
                </c:pt>
                <c:pt idx="1348">
                  <c:v>22.7</c:v>
                </c:pt>
                <c:pt idx="1349">
                  <c:v>22.4</c:v>
                </c:pt>
                <c:pt idx="1350">
                  <c:v>22.2</c:v>
                </c:pt>
                <c:pt idx="1351">
                  <c:v>22.3</c:v>
                </c:pt>
                <c:pt idx="1352">
                  <c:v>22.5</c:v>
                </c:pt>
                <c:pt idx="1353">
                  <c:v>22.5</c:v>
                </c:pt>
                <c:pt idx="1354">
                  <c:v>22.2</c:v>
                </c:pt>
                <c:pt idx="1355">
                  <c:v>22.1</c:v>
                </c:pt>
                <c:pt idx="1356">
                  <c:v>21.8</c:v>
                </c:pt>
                <c:pt idx="1357">
                  <c:v>22.0</c:v>
                </c:pt>
                <c:pt idx="1358">
                  <c:v>22.3</c:v>
                </c:pt>
                <c:pt idx="1359">
                  <c:v>22.7</c:v>
                </c:pt>
                <c:pt idx="1360">
                  <c:v>22.4</c:v>
                </c:pt>
                <c:pt idx="1361">
                  <c:v>22.3</c:v>
                </c:pt>
                <c:pt idx="1362">
                  <c:v>22.1</c:v>
                </c:pt>
                <c:pt idx="1363">
                  <c:v>22.6</c:v>
                </c:pt>
                <c:pt idx="1364">
                  <c:v>22.4</c:v>
                </c:pt>
                <c:pt idx="1365">
                  <c:v>22.2</c:v>
                </c:pt>
                <c:pt idx="1366">
                  <c:v>23.0</c:v>
                </c:pt>
                <c:pt idx="1367">
                  <c:v>21.9</c:v>
                </c:pt>
                <c:pt idx="1368">
                  <c:v>22.4</c:v>
                </c:pt>
                <c:pt idx="1369">
                  <c:v>21.5</c:v>
                </c:pt>
                <c:pt idx="1370">
                  <c:v>22.2</c:v>
                </c:pt>
                <c:pt idx="1371">
                  <c:v>22.4</c:v>
                </c:pt>
                <c:pt idx="1372">
                  <c:v>22.0</c:v>
                </c:pt>
                <c:pt idx="1373">
                  <c:v>22.5</c:v>
                </c:pt>
                <c:pt idx="1374">
                  <c:v>22.6</c:v>
                </c:pt>
                <c:pt idx="1375">
                  <c:v>22.9</c:v>
                </c:pt>
                <c:pt idx="1376">
                  <c:v>22.2</c:v>
                </c:pt>
                <c:pt idx="1377">
                  <c:v>22.2</c:v>
                </c:pt>
                <c:pt idx="1378">
                  <c:v>22.5</c:v>
                </c:pt>
                <c:pt idx="1379">
                  <c:v>22.7</c:v>
                </c:pt>
                <c:pt idx="1380">
                  <c:v>21.7</c:v>
                </c:pt>
                <c:pt idx="1381">
                  <c:v>22.0</c:v>
                </c:pt>
                <c:pt idx="1382">
                  <c:v>21.7</c:v>
                </c:pt>
                <c:pt idx="1383">
                  <c:v>22.4</c:v>
                </c:pt>
                <c:pt idx="1384">
                  <c:v>21.8</c:v>
                </c:pt>
                <c:pt idx="1385">
                  <c:v>22.5</c:v>
                </c:pt>
                <c:pt idx="1386">
                  <c:v>22.0</c:v>
                </c:pt>
                <c:pt idx="1387">
                  <c:v>22.6</c:v>
                </c:pt>
                <c:pt idx="1388">
                  <c:v>22.5</c:v>
                </c:pt>
                <c:pt idx="1389">
                  <c:v>22.6</c:v>
                </c:pt>
                <c:pt idx="1390">
                  <c:v>23.0</c:v>
                </c:pt>
                <c:pt idx="1391">
                  <c:v>22.0</c:v>
                </c:pt>
                <c:pt idx="1392">
                  <c:v>22.6</c:v>
                </c:pt>
                <c:pt idx="1393">
                  <c:v>22.5</c:v>
                </c:pt>
                <c:pt idx="1394">
                  <c:v>22.8</c:v>
                </c:pt>
                <c:pt idx="1395">
                  <c:v>22.3</c:v>
                </c:pt>
                <c:pt idx="1396">
                  <c:v>22.4</c:v>
                </c:pt>
                <c:pt idx="1397">
                  <c:v>21.6</c:v>
                </c:pt>
                <c:pt idx="1398">
                  <c:v>22.7</c:v>
                </c:pt>
                <c:pt idx="1399">
                  <c:v>22.2</c:v>
                </c:pt>
                <c:pt idx="1400">
                  <c:v>22.1</c:v>
                </c:pt>
                <c:pt idx="1401">
                  <c:v>23.0</c:v>
                </c:pt>
                <c:pt idx="1402">
                  <c:v>22.2</c:v>
                </c:pt>
                <c:pt idx="1403">
                  <c:v>22.8</c:v>
                </c:pt>
                <c:pt idx="1404">
                  <c:v>22.6</c:v>
                </c:pt>
                <c:pt idx="1405">
                  <c:v>22.5</c:v>
                </c:pt>
                <c:pt idx="1406">
                  <c:v>22.5</c:v>
                </c:pt>
                <c:pt idx="1407">
                  <c:v>22.2</c:v>
                </c:pt>
                <c:pt idx="1408">
                  <c:v>22.3</c:v>
                </c:pt>
                <c:pt idx="1409">
                  <c:v>23.0</c:v>
                </c:pt>
                <c:pt idx="1410">
                  <c:v>22.2</c:v>
                </c:pt>
                <c:pt idx="1411">
                  <c:v>22.4</c:v>
                </c:pt>
                <c:pt idx="1412">
                  <c:v>21.7</c:v>
                </c:pt>
                <c:pt idx="1413">
                  <c:v>22.3</c:v>
                </c:pt>
                <c:pt idx="1414">
                  <c:v>21.7</c:v>
                </c:pt>
                <c:pt idx="1415">
                  <c:v>21.8</c:v>
                </c:pt>
                <c:pt idx="1416">
                  <c:v>22.6</c:v>
                </c:pt>
                <c:pt idx="1417">
                  <c:v>22.3</c:v>
                </c:pt>
                <c:pt idx="1418">
                  <c:v>22.3</c:v>
                </c:pt>
                <c:pt idx="1419">
                  <c:v>22.9</c:v>
                </c:pt>
                <c:pt idx="1420">
                  <c:v>22.0</c:v>
                </c:pt>
                <c:pt idx="1421">
                  <c:v>21.9</c:v>
                </c:pt>
                <c:pt idx="1422">
                  <c:v>22.3</c:v>
                </c:pt>
                <c:pt idx="1423">
                  <c:v>22.7</c:v>
                </c:pt>
                <c:pt idx="1424">
                  <c:v>22.0</c:v>
                </c:pt>
                <c:pt idx="1425">
                  <c:v>22.8</c:v>
                </c:pt>
                <c:pt idx="1426">
                  <c:v>22.2</c:v>
                </c:pt>
                <c:pt idx="1427">
                  <c:v>22.3</c:v>
                </c:pt>
                <c:pt idx="1428">
                  <c:v>22.6</c:v>
                </c:pt>
                <c:pt idx="1429">
                  <c:v>21.9</c:v>
                </c:pt>
                <c:pt idx="1430">
                  <c:v>22.5</c:v>
                </c:pt>
                <c:pt idx="1431">
                  <c:v>22.5</c:v>
                </c:pt>
                <c:pt idx="1432">
                  <c:v>22.2</c:v>
                </c:pt>
                <c:pt idx="1433">
                  <c:v>22.3</c:v>
                </c:pt>
                <c:pt idx="1434">
                  <c:v>21.9</c:v>
                </c:pt>
                <c:pt idx="1435">
                  <c:v>22.6</c:v>
                </c:pt>
                <c:pt idx="1436">
                  <c:v>22.4</c:v>
                </c:pt>
                <c:pt idx="1437">
                  <c:v>22.8</c:v>
                </c:pt>
                <c:pt idx="1438">
                  <c:v>22.4</c:v>
                </c:pt>
                <c:pt idx="1439">
                  <c:v>22.1</c:v>
                </c:pt>
                <c:pt idx="1440">
                  <c:v>22.6</c:v>
                </c:pt>
                <c:pt idx="1441">
                  <c:v>22.2</c:v>
                </c:pt>
                <c:pt idx="1442">
                  <c:v>22.3</c:v>
                </c:pt>
                <c:pt idx="1443">
                  <c:v>21.7</c:v>
                </c:pt>
                <c:pt idx="1444">
                  <c:v>21.7</c:v>
                </c:pt>
                <c:pt idx="1445">
                  <c:v>22.2</c:v>
                </c:pt>
                <c:pt idx="1446">
                  <c:v>22.1</c:v>
                </c:pt>
                <c:pt idx="1447">
                  <c:v>22.2</c:v>
                </c:pt>
                <c:pt idx="1448">
                  <c:v>22.1</c:v>
                </c:pt>
                <c:pt idx="1449">
                  <c:v>22.1</c:v>
                </c:pt>
                <c:pt idx="1450">
                  <c:v>22.7</c:v>
                </c:pt>
                <c:pt idx="1451">
                  <c:v>22.2</c:v>
                </c:pt>
                <c:pt idx="1452">
                  <c:v>22.3</c:v>
                </c:pt>
                <c:pt idx="1453">
                  <c:v>22.4</c:v>
                </c:pt>
                <c:pt idx="1454">
                  <c:v>22.1</c:v>
                </c:pt>
                <c:pt idx="1455">
                  <c:v>22.0</c:v>
                </c:pt>
                <c:pt idx="1456">
                  <c:v>21.7</c:v>
                </c:pt>
                <c:pt idx="1457">
                  <c:v>22.4</c:v>
                </c:pt>
                <c:pt idx="1458">
                  <c:v>22.3</c:v>
                </c:pt>
                <c:pt idx="1459">
                  <c:v>22.5</c:v>
                </c:pt>
                <c:pt idx="1460">
                  <c:v>21.6</c:v>
                </c:pt>
                <c:pt idx="1461">
                  <c:v>22.1</c:v>
                </c:pt>
                <c:pt idx="1462">
                  <c:v>21.4</c:v>
                </c:pt>
                <c:pt idx="1463">
                  <c:v>22.7</c:v>
                </c:pt>
                <c:pt idx="1464">
                  <c:v>22.0</c:v>
                </c:pt>
                <c:pt idx="1465">
                  <c:v>22.3</c:v>
                </c:pt>
                <c:pt idx="1466">
                  <c:v>22.7</c:v>
                </c:pt>
                <c:pt idx="1467">
                  <c:v>21.9</c:v>
                </c:pt>
                <c:pt idx="1468">
                  <c:v>22.1</c:v>
                </c:pt>
                <c:pt idx="1469">
                  <c:v>22.3</c:v>
                </c:pt>
                <c:pt idx="1470">
                  <c:v>22.4</c:v>
                </c:pt>
                <c:pt idx="1471">
                  <c:v>22.2</c:v>
                </c:pt>
                <c:pt idx="1472">
                  <c:v>22.3</c:v>
                </c:pt>
                <c:pt idx="1473">
                  <c:v>21.7</c:v>
                </c:pt>
                <c:pt idx="1474">
                  <c:v>21.9</c:v>
                </c:pt>
                <c:pt idx="1475">
                  <c:v>22.1</c:v>
                </c:pt>
                <c:pt idx="1476">
                  <c:v>21.3</c:v>
                </c:pt>
                <c:pt idx="1477">
                  <c:v>21.8</c:v>
                </c:pt>
                <c:pt idx="1478">
                  <c:v>22.1</c:v>
                </c:pt>
                <c:pt idx="1479">
                  <c:v>21.9</c:v>
                </c:pt>
                <c:pt idx="1480">
                  <c:v>22.0</c:v>
                </c:pt>
                <c:pt idx="1481">
                  <c:v>21.7</c:v>
                </c:pt>
                <c:pt idx="1482">
                  <c:v>22.0</c:v>
                </c:pt>
                <c:pt idx="1483">
                  <c:v>22.1</c:v>
                </c:pt>
                <c:pt idx="1484">
                  <c:v>22.7</c:v>
                </c:pt>
                <c:pt idx="1485">
                  <c:v>21.6</c:v>
                </c:pt>
                <c:pt idx="1486">
                  <c:v>21.5</c:v>
                </c:pt>
                <c:pt idx="1487">
                  <c:v>21.6</c:v>
                </c:pt>
                <c:pt idx="1488">
                  <c:v>21.4</c:v>
                </c:pt>
                <c:pt idx="1489">
                  <c:v>21.9</c:v>
                </c:pt>
                <c:pt idx="1490">
                  <c:v>21.7</c:v>
                </c:pt>
                <c:pt idx="1491">
                  <c:v>21.7</c:v>
                </c:pt>
                <c:pt idx="1492">
                  <c:v>21.5</c:v>
                </c:pt>
                <c:pt idx="1493">
                  <c:v>22.1</c:v>
                </c:pt>
                <c:pt idx="1494">
                  <c:v>21.7</c:v>
                </c:pt>
                <c:pt idx="1495">
                  <c:v>22.0</c:v>
                </c:pt>
                <c:pt idx="1496">
                  <c:v>22.3</c:v>
                </c:pt>
                <c:pt idx="1497">
                  <c:v>21.9</c:v>
                </c:pt>
                <c:pt idx="1498">
                  <c:v>21.8</c:v>
                </c:pt>
                <c:pt idx="1499">
                  <c:v>21.6</c:v>
                </c:pt>
                <c:pt idx="1500">
                  <c:v>21.5</c:v>
                </c:pt>
                <c:pt idx="1501">
                  <c:v>21.2</c:v>
                </c:pt>
                <c:pt idx="1502">
                  <c:v>22.2</c:v>
                </c:pt>
                <c:pt idx="1503">
                  <c:v>22.9</c:v>
                </c:pt>
                <c:pt idx="1504">
                  <c:v>22.1</c:v>
                </c:pt>
                <c:pt idx="1505">
                  <c:v>21.1</c:v>
                </c:pt>
                <c:pt idx="1506">
                  <c:v>21.7</c:v>
                </c:pt>
                <c:pt idx="1507">
                  <c:v>22.2</c:v>
                </c:pt>
                <c:pt idx="1508">
                  <c:v>21.5</c:v>
                </c:pt>
                <c:pt idx="1509">
                  <c:v>21.9</c:v>
                </c:pt>
                <c:pt idx="1510">
                  <c:v>21.9</c:v>
                </c:pt>
                <c:pt idx="1511">
                  <c:v>21.8</c:v>
                </c:pt>
                <c:pt idx="1512">
                  <c:v>22.2</c:v>
                </c:pt>
                <c:pt idx="1513">
                  <c:v>22.1</c:v>
                </c:pt>
                <c:pt idx="1514">
                  <c:v>21.1</c:v>
                </c:pt>
                <c:pt idx="1515">
                  <c:v>22.6</c:v>
                </c:pt>
                <c:pt idx="1516">
                  <c:v>21.7</c:v>
                </c:pt>
                <c:pt idx="1517">
                  <c:v>22.3</c:v>
                </c:pt>
                <c:pt idx="1518">
                  <c:v>22.5</c:v>
                </c:pt>
                <c:pt idx="1519">
                  <c:v>21.8</c:v>
                </c:pt>
                <c:pt idx="1520">
                  <c:v>22.1</c:v>
                </c:pt>
                <c:pt idx="1521">
                  <c:v>22.0</c:v>
                </c:pt>
                <c:pt idx="1522">
                  <c:v>21.2</c:v>
                </c:pt>
                <c:pt idx="1523">
                  <c:v>21.7</c:v>
                </c:pt>
                <c:pt idx="1524">
                  <c:v>22.3</c:v>
                </c:pt>
                <c:pt idx="1525">
                  <c:v>22.2</c:v>
                </c:pt>
                <c:pt idx="1526">
                  <c:v>21.7</c:v>
                </c:pt>
                <c:pt idx="1527">
                  <c:v>22.2</c:v>
                </c:pt>
                <c:pt idx="1528">
                  <c:v>22.4</c:v>
                </c:pt>
                <c:pt idx="1529">
                  <c:v>21.2</c:v>
                </c:pt>
                <c:pt idx="1530">
                  <c:v>21.9</c:v>
                </c:pt>
                <c:pt idx="1531">
                  <c:v>21.8</c:v>
                </c:pt>
                <c:pt idx="1532">
                  <c:v>21.8</c:v>
                </c:pt>
                <c:pt idx="1533">
                  <c:v>21.5</c:v>
                </c:pt>
                <c:pt idx="1534">
                  <c:v>22.0</c:v>
                </c:pt>
                <c:pt idx="1535">
                  <c:v>21.7</c:v>
                </c:pt>
                <c:pt idx="1536">
                  <c:v>22.0</c:v>
                </c:pt>
                <c:pt idx="1537">
                  <c:v>21.6</c:v>
                </c:pt>
                <c:pt idx="1538">
                  <c:v>21.6</c:v>
                </c:pt>
                <c:pt idx="1539">
                  <c:v>21.2</c:v>
                </c:pt>
                <c:pt idx="1540">
                  <c:v>21.6</c:v>
                </c:pt>
                <c:pt idx="1541">
                  <c:v>21.9</c:v>
                </c:pt>
                <c:pt idx="1542">
                  <c:v>22.0</c:v>
                </c:pt>
                <c:pt idx="1543">
                  <c:v>21.6</c:v>
                </c:pt>
                <c:pt idx="1544">
                  <c:v>22.1</c:v>
                </c:pt>
                <c:pt idx="1545">
                  <c:v>22.0</c:v>
                </c:pt>
                <c:pt idx="1546">
                  <c:v>22.5</c:v>
                </c:pt>
                <c:pt idx="1547">
                  <c:v>21.8</c:v>
                </c:pt>
                <c:pt idx="1548">
                  <c:v>22.1</c:v>
                </c:pt>
                <c:pt idx="1549">
                  <c:v>22.4</c:v>
                </c:pt>
                <c:pt idx="1550">
                  <c:v>21.6</c:v>
                </c:pt>
                <c:pt idx="1551">
                  <c:v>22.0</c:v>
                </c:pt>
                <c:pt idx="1552">
                  <c:v>21.6</c:v>
                </c:pt>
                <c:pt idx="1553">
                  <c:v>21.7</c:v>
                </c:pt>
                <c:pt idx="1554">
                  <c:v>21.4</c:v>
                </c:pt>
                <c:pt idx="1555">
                  <c:v>21.9</c:v>
                </c:pt>
                <c:pt idx="1556">
                  <c:v>21.4</c:v>
                </c:pt>
                <c:pt idx="1557">
                  <c:v>21.0</c:v>
                </c:pt>
                <c:pt idx="1558">
                  <c:v>21.9</c:v>
                </c:pt>
                <c:pt idx="1559">
                  <c:v>22.0</c:v>
                </c:pt>
                <c:pt idx="1560">
                  <c:v>21.7</c:v>
                </c:pt>
                <c:pt idx="1561">
                  <c:v>21.8</c:v>
                </c:pt>
                <c:pt idx="1562">
                  <c:v>21.5</c:v>
                </c:pt>
                <c:pt idx="1563">
                  <c:v>22.4</c:v>
                </c:pt>
                <c:pt idx="1564">
                  <c:v>22.1</c:v>
                </c:pt>
                <c:pt idx="1565">
                  <c:v>22.0</c:v>
                </c:pt>
                <c:pt idx="1566">
                  <c:v>22.5</c:v>
                </c:pt>
                <c:pt idx="1567">
                  <c:v>21.5</c:v>
                </c:pt>
                <c:pt idx="1568">
                  <c:v>22.1</c:v>
                </c:pt>
                <c:pt idx="1569">
                  <c:v>21.6</c:v>
                </c:pt>
                <c:pt idx="1570">
                  <c:v>22.2</c:v>
                </c:pt>
                <c:pt idx="1571">
                  <c:v>21.6</c:v>
                </c:pt>
                <c:pt idx="1572">
                  <c:v>20.9</c:v>
                </c:pt>
                <c:pt idx="1573">
                  <c:v>22.1</c:v>
                </c:pt>
                <c:pt idx="1574">
                  <c:v>22.5</c:v>
                </c:pt>
                <c:pt idx="1575">
                  <c:v>21.5</c:v>
                </c:pt>
                <c:pt idx="1576">
                  <c:v>21.9</c:v>
                </c:pt>
                <c:pt idx="1577">
                  <c:v>21.4</c:v>
                </c:pt>
                <c:pt idx="1578">
                  <c:v>21.7</c:v>
                </c:pt>
                <c:pt idx="1579">
                  <c:v>21.5</c:v>
                </c:pt>
                <c:pt idx="1580">
                  <c:v>21.5</c:v>
                </c:pt>
                <c:pt idx="1581">
                  <c:v>21.8</c:v>
                </c:pt>
                <c:pt idx="1582">
                  <c:v>21.6</c:v>
                </c:pt>
                <c:pt idx="1583">
                  <c:v>21.5</c:v>
                </c:pt>
                <c:pt idx="1584">
                  <c:v>21.2</c:v>
                </c:pt>
                <c:pt idx="1585">
                  <c:v>22.6</c:v>
                </c:pt>
                <c:pt idx="1586">
                  <c:v>21.8</c:v>
                </c:pt>
                <c:pt idx="1587">
                  <c:v>21.5</c:v>
                </c:pt>
                <c:pt idx="1588">
                  <c:v>21.7</c:v>
                </c:pt>
                <c:pt idx="1589">
                  <c:v>22.3</c:v>
                </c:pt>
                <c:pt idx="1590">
                  <c:v>21.5</c:v>
                </c:pt>
                <c:pt idx="1591">
                  <c:v>21.5</c:v>
                </c:pt>
                <c:pt idx="1592">
                  <c:v>21.1</c:v>
                </c:pt>
                <c:pt idx="1593">
                  <c:v>21.7</c:v>
                </c:pt>
                <c:pt idx="1594">
                  <c:v>21.4</c:v>
                </c:pt>
                <c:pt idx="1595">
                  <c:v>21.9</c:v>
                </c:pt>
                <c:pt idx="1596">
                  <c:v>21.6</c:v>
                </c:pt>
                <c:pt idx="1597">
                  <c:v>21.7</c:v>
                </c:pt>
                <c:pt idx="1598">
                  <c:v>22.3</c:v>
                </c:pt>
                <c:pt idx="1599">
                  <c:v>21.2</c:v>
                </c:pt>
                <c:pt idx="1600">
                  <c:v>21.7</c:v>
                </c:pt>
                <c:pt idx="1601">
                  <c:v>21.8</c:v>
                </c:pt>
                <c:pt idx="1602">
                  <c:v>21.2</c:v>
                </c:pt>
                <c:pt idx="1603">
                  <c:v>21.8</c:v>
                </c:pt>
                <c:pt idx="1604">
                  <c:v>21.5</c:v>
                </c:pt>
                <c:pt idx="1605">
                  <c:v>21.3</c:v>
                </c:pt>
                <c:pt idx="1606">
                  <c:v>21.2</c:v>
                </c:pt>
                <c:pt idx="1607">
                  <c:v>22.0</c:v>
                </c:pt>
                <c:pt idx="1608">
                  <c:v>21.3</c:v>
                </c:pt>
                <c:pt idx="1609">
                  <c:v>22.0</c:v>
                </c:pt>
                <c:pt idx="1610">
                  <c:v>21.6</c:v>
                </c:pt>
                <c:pt idx="1611">
                  <c:v>21.5</c:v>
                </c:pt>
                <c:pt idx="1612">
                  <c:v>21.5</c:v>
                </c:pt>
                <c:pt idx="1613">
                  <c:v>21.8</c:v>
                </c:pt>
                <c:pt idx="1614">
                  <c:v>21.2</c:v>
                </c:pt>
                <c:pt idx="1615">
                  <c:v>21.9</c:v>
                </c:pt>
                <c:pt idx="1616">
                  <c:v>21.3</c:v>
                </c:pt>
                <c:pt idx="1617">
                  <c:v>21.8</c:v>
                </c:pt>
                <c:pt idx="1618">
                  <c:v>21.6</c:v>
                </c:pt>
                <c:pt idx="1619">
                  <c:v>21.7</c:v>
                </c:pt>
                <c:pt idx="1620">
                  <c:v>21.7</c:v>
                </c:pt>
                <c:pt idx="1621">
                  <c:v>22.6</c:v>
                </c:pt>
                <c:pt idx="1622">
                  <c:v>21.6</c:v>
                </c:pt>
                <c:pt idx="1623">
                  <c:v>22.1</c:v>
                </c:pt>
                <c:pt idx="1624">
                  <c:v>21.8</c:v>
                </c:pt>
                <c:pt idx="1625">
                  <c:v>21.3</c:v>
                </c:pt>
                <c:pt idx="1626">
                  <c:v>21.3</c:v>
                </c:pt>
                <c:pt idx="1627">
                  <c:v>22.4</c:v>
                </c:pt>
                <c:pt idx="1628">
                  <c:v>21.6</c:v>
                </c:pt>
                <c:pt idx="1629">
                  <c:v>20.8</c:v>
                </c:pt>
                <c:pt idx="1630">
                  <c:v>21.1</c:v>
                </c:pt>
                <c:pt idx="1631">
                  <c:v>22.1</c:v>
                </c:pt>
                <c:pt idx="1632">
                  <c:v>21.9</c:v>
                </c:pt>
                <c:pt idx="1633">
                  <c:v>21.2</c:v>
                </c:pt>
                <c:pt idx="1634">
                  <c:v>21.8</c:v>
                </c:pt>
                <c:pt idx="1635">
                  <c:v>22.2</c:v>
                </c:pt>
                <c:pt idx="1636">
                  <c:v>21.5</c:v>
                </c:pt>
                <c:pt idx="1637">
                  <c:v>21.8</c:v>
                </c:pt>
                <c:pt idx="1638">
                  <c:v>21.5</c:v>
                </c:pt>
                <c:pt idx="1639">
                  <c:v>22.1</c:v>
                </c:pt>
                <c:pt idx="1640">
                  <c:v>21.5</c:v>
                </c:pt>
                <c:pt idx="1641">
                  <c:v>21.5</c:v>
                </c:pt>
                <c:pt idx="1642">
                  <c:v>22.2</c:v>
                </c:pt>
                <c:pt idx="1643">
                  <c:v>23.0</c:v>
                </c:pt>
                <c:pt idx="1644">
                  <c:v>22.0</c:v>
                </c:pt>
                <c:pt idx="1645">
                  <c:v>20.9</c:v>
                </c:pt>
                <c:pt idx="1646">
                  <c:v>21.9</c:v>
                </c:pt>
                <c:pt idx="1647">
                  <c:v>21.8</c:v>
                </c:pt>
                <c:pt idx="1648">
                  <c:v>21.9</c:v>
                </c:pt>
                <c:pt idx="1649">
                  <c:v>21.3</c:v>
                </c:pt>
                <c:pt idx="1650">
                  <c:v>21.5</c:v>
                </c:pt>
                <c:pt idx="1651">
                  <c:v>21.7</c:v>
                </c:pt>
                <c:pt idx="1652">
                  <c:v>21.7</c:v>
                </c:pt>
                <c:pt idx="1653">
                  <c:v>21.7</c:v>
                </c:pt>
                <c:pt idx="1654">
                  <c:v>21.2</c:v>
                </c:pt>
                <c:pt idx="1655">
                  <c:v>21.6</c:v>
                </c:pt>
                <c:pt idx="1656">
                  <c:v>21.7</c:v>
                </c:pt>
                <c:pt idx="1657">
                  <c:v>21.3</c:v>
                </c:pt>
                <c:pt idx="1658">
                  <c:v>21.8</c:v>
                </c:pt>
                <c:pt idx="1659">
                  <c:v>21.4</c:v>
                </c:pt>
                <c:pt idx="1660">
                  <c:v>21.8</c:v>
                </c:pt>
                <c:pt idx="1661">
                  <c:v>21.1</c:v>
                </c:pt>
                <c:pt idx="1662">
                  <c:v>21.8</c:v>
                </c:pt>
                <c:pt idx="1663">
                  <c:v>21.5</c:v>
                </c:pt>
                <c:pt idx="1664">
                  <c:v>21.3</c:v>
                </c:pt>
                <c:pt idx="1665">
                  <c:v>21.5</c:v>
                </c:pt>
                <c:pt idx="1666">
                  <c:v>22.1</c:v>
                </c:pt>
                <c:pt idx="1667">
                  <c:v>21.1</c:v>
                </c:pt>
                <c:pt idx="1668">
                  <c:v>21.5</c:v>
                </c:pt>
                <c:pt idx="1669">
                  <c:v>21.7</c:v>
                </c:pt>
                <c:pt idx="1670">
                  <c:v>22.2</c:v>
                </c:pt>
                <c:pt idx="1671">
                  <c:v>21.2</c:v>
                </c:pt>
                <c:pt idx="1672">
                  <c:v>21.8</c:v>
                </c:pt>
                <c:pt idx="1673">
                  <c:v>21.6</c:v>
                </c:pt>
                <c:pt idx="1674">
                  <c:v>21.2</c:v>
                </c:pt>
                <c:pt idx="1675">
                  <c:v>20.8</c:v>
                </c:pt>
                <c:pt idx="1676">
                  <c:v>21.4</c:v>
                </c:pt>
                <c:pt idx="1677">
                  <c:v>21.1</c:v>
                </c:pt>
                <c:pt idx="1678">
                  <c:v>21.3</c:v>
                </c:pt>
                <c:pt idx="1679">
                  <c:v>21.8</c:v>
                </c:pt>
                <c:pt idx="1680">
                  <c:v>21.0</c:v>
                </c:pt>
                <c:pt idx="1681">
                  <c:v>21.5</c:v>
                </c:pt>
                <c:pt idx="1682">
                  <c:v>21.3</c:v>
                </c:pt>
                <c:pt idx="1683">
                  <c:v>21.3</c:v>
                </c:pt>
                <c:pt idx="1684">
                  <c:v>21.5</c:v>
                </c:pt>
                <c:pt idx="1685">
                  <c:v>21.0</c:v>
                </c:pt>
                <c:pt idx="1686">
                  <c:v>21.5</c:v>
                </c:pt>
                <c:pt idx="1687">
                  <c:v>21.2</c:v>
                </c:pt>
                <c:pt idx="1688">
                  <c:v>21.7</c:v>
                </c:pt>
                <c:pt idx="1689">
                  <c:v>21.6</c:v>
                </c:pt>
                <c:pt idx="1690">
                  <c:v>21.4</c:v>
                </c:pt>
                <c:pt idx="1691">
                  <c:v>21.7</c:v>
                </c:pt>
                <c:pt idx="1692">
                  <c:v>21.1</c:v>
                </c:pt>
                <c:pt idx="1693">
                  <c:v>21.7</c:v>
                </c:pt>
                <c:pt idx="1694">
                  <c:v>21.3</c:v>
                </c:pt>
                <c:pt idx="1695">
                  <c:v>21.4</c:v>
                </c:pt>
                <c:pt idx="1696">
                  <c:v>21.5</c:v>
                </c:pt>
                <c:pt idx="1697">
                  <c:v>22.5</c:v>
                </c:pt>
                <c:pt idx="1698">
                  <c:v>21.5</c:v>
                </c:pt>
                <c:pt idx="1699">
                  <c:v>21.5</c:v>
                </c:pt>
                <c:pt idx="1700">
                  <c:v>21.3</c:v>
                </c:pt>
                <c:pt idx="1701">
                  <c:v>20.9</c:v>
                </c:pt>
                <c:pt idx="1702">
                  <c:v>21.6</c:v>
                </c:pt>
                <c:pt idx="1703">
                  <c:v>22.1</c:v>
                </c:pt>
                <c:pt idx="1704">
                  <c:v>21.7</c:v>
                </c:pt>
                <c:pt idx="1705">
                  <c:v>22.1</c:v>
                </c:pt>
                <c:pt idx="1706">
                  <c:v>21.8</c:v>
                </c:pt>
                <c:pt idx="1707">
                  <c:v>21.7</c:v>
                </c:pt>
                <c:pt idx="1708">
                  <c:v>21.9</c:v>
                </c:pt>
                <c:pt idx="1709">
                  <c:v>21.4</c:v>
                </c:pt>
                <c:pt idx="1710">
                  <c:v>21.6</c:v>
                </c:pt>
                <c:pt idx="1711">
                  <c:v>21.4</c:v>
                </c:pt>
                <c:pt idx="1712">
                  <c:v>21.5</c:v>
                </c:pt>
                <c:pt idx="1713">
                  <c:v>21.5</c:v>
                </c:pt>
                <c:pt idx="1714">
                  <c:v>21.6</c:v>
                </c:pt>
                <c:pt idx="1715">
                  <c:v>21.2</c:v>
                </c:pt>
                <c:pt idx="1716">
                  <c:v>21.2</c:v>
                </c:pt>
                <c:pt idx="1717">
                  <c:v>21.3</c:v>
                </c:pt>
                <c:pt idx="1718">
                  <c:v>20.9</c:v>
                </c:pt>
                <c:pt idx="1719">
                  <c:v>20.5</c:v>
                </c:pt>
                <c:pt idx="1720">
                  <c:v>21.6</c:v>
                </c:pt>
                <c:pt idx="1721">
                  <c:v>21.7</c:v>
                </c:pt>
                <c:pt idx="1722">
                  <c:v>22.0</c:v>
                </c:pt>
                <c:pt idx="1723">
                  <c:v>21.6</c:v>
                </c:pt>
                <c:pt idx="1724">
                  <c:v>21.2</c:v>
                </c:pt>
                <c:pt idx="1725">
                  <c:v>21.7</c:v>
                </c:pt>
                <c:pt idx="1726">
                  <c:v>21.7</c:v>
                </c:pt>
                <c:pt idx="1727">
                  <c:v>21.1</c:v>
                </c:pt>
                <c:pt idx="1728">
                  <c:v>21.5</c:v>
                </c:pt>
                <c:pt idx="1729">
                  <c:v>21.4</c:v>
                </c:pt>
                <c:pt idx="1730">
                  <c:v>21.5</c:v>
                </c:pt>
                <c:pt idx="1731">
                  <c:v>21.2</c:v>
                </c:pt>
                <c:pt idx="1732">
                  <c:v>21.0</c:v>
                </c:pt>
                <c:pt idx="1733">
                  <c:v>21.3</c:v>
                </c:pt>
                <c:pt idx="1734">
                  <c:v>21.2</c:v>
                </c:pt>
                <c:pt idx="1735">
                  <c:v>21.6</c:v>
                </c:pt>
                <c:pt idx="1736">
                  <c:v>21.4</c:v>
                </c:pt>
                <c:pt idx="1737">
                  <c:v>21.0</c:v>
                </c:pt>
                <c:pt idx="1738">
                  <c:v>22.1</c:v>
                </c:pt>
                <c:pt idx="1739">
                  <c:v>21.5</c:v>
                </c:pt>
                <c:pt idx="1740">
                  <c:v>21.7</c:v>
                </c:pt>
                <c:pt idx="1741">
                  <c:v>21.5</c:v>
                </c:pt>
                <c:pt idx="1742">
                  <c:v>21.0</c:v>
                </c:pt>
                <c:pt idx="1743">
                  <c:v>21.9</c:v>
                </c:pt>
                <c:pt idx="1744">
                  <c:v>21.7</c:v>
                </c:pt>
                <c:pt idx="1745">
                  <c:v>21.0</c:v>
                </c:pt>
                <c:pt idx="1746">
                  <c:v>21.8</c:v>
                </c:pt>
                <c:pt idx="1747">
                  <c:v>21.4</c:v>
                </c:pt>
                <c:pt idx="1748">
                  <c:v>20.9</c:v>
                </c:pt>
                <c:pt idx="1749">
                  <c:v>21.1</c:v>
                </c:pt>
                <c:pt idx="1750">
                  <c:v>21.0</c:v>
                </c:pt>
                <c:pt idx="1751">
                  <c:v>21.3</c:v>
                </c:pt>
                <c:pt idx="1752">
                  <c:v>20.8</c:v>
                </c:pt>
                <c:pt idx="1753">
                  <c:v>21.6</c:v>
                </c:pt>
                <c:pt idx="1754">
                  <c:v>21.2</c:v>
                </c:pt>
                <c:pt idx="1755">
                  <c:v>21.1</c:v>
                </c:pt>
                <c:pt idx="1756">
                  <c:v>21.5</c:v>
                </c:pt>
                <c:pt idx="1757">
                  <c:v>21.4</c:v>
                </c:pt>
                <c:pt idx="1758">
                  <c:v>21.0</c:v>
                </c:pt>
                <c:pt idx="1759">
                  <c:v>21.0</c:v>
                </c:pt>
                <c:pt idx="1760">
                  <c:v>21.0</c:v>
                </c:pt>
                <c:pt idx="1761">
                  <c:v>21.8</c:v>
                </c:pt>
                <c:pt idx="1762">
                  <c:v>21.1</c:v>
                </c:pt>
                <c:pt idx="1763">
                  <c:v>20.8</c:v>
                </c:pt>
                <c:pt idx="1764">
                  <c:v>21.3</c:v>
                </c:pt>
                <c:pt idx="1765">
                  <c:v>21.0</c:v>
                </c:pt>
                <c:pt idx="1766">
                  <c:v>20.9</c:v>
                </c:pt>
                <c:pt idx="1767">
                  <c:v>21.1</c:v>
                </c:pt>
                <c:pt idx="1768">
                  <c:v>21.2</c:v>
                </c:pt>
                <c:pt idx="1769">
                  <c:v>21.4</c:v>
                </c:pt>
                <c:pt idx="1770">
                  <c:v>20.7</c:v>
                </c:pt>
                <c:pt idx="1771">
                  <c:v>21.8</c:v>
                </c:pt>
                <c:pt idx="1772">
                  <c:v>21.6</c:v>
                </c:pt>
                <c:pt idx="1773">
                  <c:v>21.2</c:v>
                </c:pt>
                <c:pt idx="1774">
                  <c:v>21.0</c:v>
                </c:pt>
                <c:pt idx="1775">
                  <c:v>20.7</c:v>
                </c:pt>
                <c:pt idx="1776">
                  <c:v>21.8</c:v>
                </c:pt>
                <c:pt idx="1777">
                  <c:v>20.7</c:v>
                </c:pt>
                <c:pt idx="1778">
                  <c:v>20.8</c:v>
                </c:pt>
                <c:pt idx="1779">
                  <c:v>21.0</c:v>
                </c:pt>
                <c:pt idx="1780">
                  <c:v>20.6</c:v>
                </c:pt>
                <c:pt idx="1781">
                  <c:v>21.3</c:v>
                </c:pt>
                <c:pt idx="1782">
                  <c:v>21.6</c:v>
                </c:pt>
                <c:pt idx="1783">
                  <c:v>21.7</c:v>
                </c:pt>
                <c:pt idx="1784">
                  <c:v>21.4</c:v>
                </c:pt>
                <c:pt idx="1785">
                  <c:v>20.7</c:v>
                </c:pt>
                <c:pt idx="1786">
                  <c:v>20.8</c:v>
                </c:pt>
                <c:pt idx="1787">
                  <c:v>20.8</c:v>
                </c:pt>
                <c:pt idx="1788">
                  <c:v>21.5</c:v>
                </c:pt>
                <c:pt idx="1789">
                  <c:v>21.2</c:v>
                </c:pt>
                <c:pt idx="1790">
                  <c:v>20.9</c:v>
                </c:pt>
                <c:pt idx="1791">
                  <c:v>20.8</c:v>
                </c:pt>
                <c:pt idx="1792">
                  <c:v>21.9</c:v>
                </c:pt>
                <c:pt idx="1793">
                  <c:v>20.7</c:v>
                </c:pt>
                <c:pt idx="1794">
                  <c:v>20.8</c:v>
                </c:pt>
                <c:pt idx="1795">
                  <c:v>21.1</c:v>
                </c:pt>
                <c:pt idx="1796">
                  <c:v>21.0</c:v>
                </c:pt>
                <c:pt idx="1797">
                  <c:v>20.8</c:v>
                </c:pt>
                <c:pt idx="1798">
                  <c:v>21.0</c:v>
                </c:pt>
                <c:pt idx="1799">
                  <c:v>21.1</c:v>
                </c:pt>
                <c:pt idx="1800">
                  <c:v>21.6</c:v>
                </c:pt>
                <c:pt idx="1801">
                  <c:v>21.3</c:v>
                </c:pt>
                <c:pt idx="1802">
                  <c:v>20.5</c:v>
                </c:pt>
                <c:pt idx="1803">
                  <c:v>21.2</c:v>
                </c:pt>
                <c:pt idx="1804">
                  <c:v>20.6</c:v>
                </c:pt>
                <c:pt idx="1805">
                  <c:v>21.2</c:v>
                </c:pt>
                <c:pt idx="1806">
                  <c:v>20.9</c:v>
                </c:pt>
                <c:pt idx="1807">
                  <c:v>21.3</c:v>
                </c:pt>
                <c:pt idx="1808">
                  <c:v>20.9</c:v>
                </c:pt>
                <c:pt idx="1809">
                  <c:v>21.1</c:v>
                </c:pt>
                <c:pt idx="1810">
                  <c:v>21.0</c:v>
                </c:pt>
                <c:pt idx="1811">
                  <c:v>21.4</c:v>
                </c:pt>
                <c:pt idx="1812">
                  <c:v>21.3</c:v>
                </c:pt>
                <c:pt idx="1813">
                  <c:v>21.7</c:v>
                </c:pt>
                <c:pt idx="1814">
                  <c:v>21.1</c:v>
                </c:pt>
                <c:pt idx="1815">
                  <c:v>21.3</c:v>
                </c:pt>
                <c:pt idx="1816">
                  <c:v>21.3</c:v>
                </c:pt>
                <c:pt idx="1817">
                  <c:v>21.7</c:v>
                </c:pt>
                <c:pt idx="1818">
                  <c:v>20.9</c:v>
                </c:pt>
                <c:pt idx="1819">
                  <c:v>21.6</c:v>
                </c:pt>
                <c:pt idx="1820">
                  <c:v>21.5</c:v>
                </c:pt>
                <c:pt idx="1821">
                  <c:v>21.0</c:v>
                </c:pt>
                <c:pt idx="1822">
                  <c:v>21.3</c:v>
                </c:pt>
                <c:pt idx="1823">
                  <c:v>21.4</c:v>
                </c:pt>
                <c:pt idx="1824">
                  <c:v>20.8</c:v>
                </c:pt>
                <c:pt idx="1825">
                  <c:v>20.7</c:v>
                </c:pt>
                <c:pt idx="1826">
                  <c:v>21.3</c:v>
                </c:pt>
                <c:pt idx="1827">
                  <c:v>20.7</c:v>
                </c:pt>
                <c:pt idx="1828">
                  <c:v>20.4</c:v>
                </c:pt>
                <c:pt idx="1829">
                  <c:v>20.8</c:v>
                </c:pt>
                <c:pt idx="1830">
                  <c:v>21.9</c:v>
                </c:pt>
                <c:pt idx="1831">
                  <c:v>20.3</c:v>
                </c:pt>
                <c:pt idx="1832">
                  <c:v>21.2</c:v>
                </c:pt>
                <c:pt idx="1833">
                  <c:v>21.9</c:v>
                </c:pt>
                <c:pt idx="1834">
                  <c:v>21.2</c:v>
                </c:pt>
                <c:pt idx="1835">
                  <c:v>21.2</c:v>
                </c:pt>
                <c:pt idx="1836">
                  <c:v>21.6</c:v>
                </c:pt>
                <c:pt idx="1837">
                  <c:v>20.4</c:v>
                </c:pt>
                <c:pt idx="1838">
                  <c:v>20.9</c:v>
                </c:pt>
                <c:pt idx="1839">
                  <c:v>20.6</c:v>
                </c:pt>
                <c:pt idx="1840">
                  <c:v>20.3</c:v>
                </c:pt>
                <c:pt idx="1841">
                  <c:v>21.0</c:v>
                </c:pt>
                <c:pt idx="1842">
                  <c:v>21.1</c:v>
                </c:pt>
                <c:pt idx="1843">
                  <c:v>20.6</c:v>
                </c:pt>
                <c:pt idx="1844">
                  <c:v>21.3</c:v>
                </c:pt>
                <c:pt idx="1845">
                  <c:v>20.5</c:v>
                </c:pt>
                <c:pt idx="1846">
                  <c:v>22.0</c:v>
                </c:pt>
                <c:pt idx="1847">
                  <c:v>20.7</c:v>
                </c:pt>
                <c:pt idx="1848">
                  <c:v>20.4</c:v>
                </c:pt>
                <c:pt idx="1849">
                  <c:v>21.4</c:v>
                </c:pt>
                <c:pt idx="1850">
                  <c:v>21.2</c:v>
                </c:pt>
                <c:pt idx="1851">
                  <c:v>20.8</c:v>
                </c:pt>
                <c:pt idx="1852">
                  <c:v>20.8</c:v>
                </c:pt>
                <c:pt idx="1853">
                  <c:v>21.8</c:v>
                </c:pt>
                <c:pt idx="1854">
                  <c:v>21.0</c:v>
                </c:pt>
                <c:pt idx="1855">
                  <c:v>20.9</c:v>
                </c:pt>
                <c:pt idx="1856">
                  <c:v>21.3</c:v>
                </c:pt>
                <c:pt idx="1857">
                  <c:v>21.1</c:v>
                </c:pt>
                <c:pt idx="1858">
                  <c:v>21.1</c:v>
                </c:pt>
                <c:pt idx="1859">
                  <c:v>21.3</c:v>
                </c:pt>
                <c:pt idx="1860">
                  <c:v>20.8</c:v>
                </c:pt>
                <c:pt idx="1861">
                  <c:v>20.2</c:v>
                </c:pt>
                <c:pt idx="1862">
                  <c:v>21.0</c:v>
                </c:pt>
                <c:pt idx="1863">
                  <c:v>21.0</c:v>
                </c:pt>
                <c:pt idx="1864">
                  <c:v>21.0</c:v>
                </c:pt>
                <c:pt idx="1865">
                  <c:v>20.8</c:v>
                </c:pt>
                <c:pt idx="1866">
                  <c:v>21.5</c:v>
                </c:pt>
                <c:pt idx="1867">
                  <c:v>21.2</c:v>
                </c:pt>
                <c:pt idx="1868">
                  <c:v>20.9</c:v>
                </c:pt>
                <c:pt idx="1869">
                  <c:v>21.4</c:v>
                </c:pt>
                <c:pt idx="1870">
                  <c:v>20.5</c:v>
                </c:pt>
                <c:pt idx="1871">
                  <c:v>20.7</c:v>
                </c:pt>
                <c:pt idx="1872">
                  <c:v>20.8</c:v>
                </c:pt>
                <c:pt idx="1873">
                  <c:v>21.0</c:v>
                </c:pt>
                <c:pt idx="1874">
                  <c:v>21.2</c:v>
                </c:pt>
                <c:pt idx="1875">
                  <c:v>20.7</c:v>
                </c:pt>
                <c:pt idx="1876">
                  <c:v>20.9</c:v>
                </c:pt>
                <c:pt idx="1877">
                  <c:v>21.4</c:v>
                </c:pt>
                <c:pt idx="1878">
                  <c:v>21.2</c:v>
                </c:pt>
                <c:pt idx="1879">
                  <c:v>20.5</c:v>
                </c:pt>
                <c:pt idx="1880">
                  <c:v>21.1</c:v>
                </c:pt>
                <c:pt idx="1881">
                  <c:v>20.5</c:v>
                </c:pt>
                <c:pt idx="1882">
                  <c:v>20.9</c:v>
                </c:pt>
                <c:pt idx="1883">
                  <c:v>20.6</c:v>
                </c:pt>
                <c:pt idx="1884">
                  <c:v>20.8</c:v>
                </c:pt>
                <c:pt idx="1885">
                  <c:v>20.8</c:v>
                </c:pt>
                <c:pt idx="1886">
                  <c:v>20.9</c:v>
                </c:pt>
                <c:pt idx="1887">
                  <c:v>21.4</c:v>
                </c:pt>
                <c:pt idx="1888">
                  <c:v>21.1</c:v>
                </c:pt>
                <c:pt idx="1889">
                  <c:v>20.9</c:v>
                </c:pt>
                <c:pt idx="1890">
                  <c:v>20.6</c:v>
                </c:pt>
                <c:pt idx="1891">
                  <c:v>21.5</c:v>
                </c:pt>
                <c:pt idx="1892">
                  <c:v>20.5</c:v>
                </c:pt>
                <c:pt idx="1893">
                  <c:v>20.9</c:v>
                </c:pt>
                <c:pt idx="1894">
                  <c:v>20.8</c:v>
                </c:pt>
                <c:pt idx="1895">
                  <c:v>20.9</c:v>
                </c:pt>
                <c:pt idx="1896">
                  <c:v>20.9</c:v>
                </c:pt>
                <c:pt idx="1897">
                  <c:v>21.2</c:v>
                </c:pt>
                <c:pt idx="1898">
                  <c:v>21.5</c:v>
                </c:pt>
                <c:pt idx="1899">
                  <c:v>21.1</c:v>
                </c:pt>
                <c:pt idx="1900">
                  <c:v>20.6</c:v>
                </c:pt>
                <c:pt idx="1901">
                  <c:v>21.7</c:v>
                </c:pt>
                <c:pt idx="1902">
                  <c:v>21.5</c:v>
                </c:pt>
                <c:pt idx="1903">
                  <c:v>21.8</c:v>
                </c:pt>
                <c:pt idx="1904">
                  <c:v>21.0</c:v>
                </c:pt>
                <c:pt idx="1905">
                  <c:v>20.8</c:v>
                </c:pt>
                <c:pt idx="1906">
                  <c:v>20.3</c:v>
                </c:pt>
                <c:pt idx="1907">
                  <c:v>21.1</c:v>
                </c:pt>
                <c:pt idx="1908">
                  <c:v>21.5</c:v>
                </c:pt>
                <c:pt idx="1909">
                  <c:v>21.1</c:v>
                </c:pt>
                <c:pt idx="1910">
                  <c:v>20.9</c:v>
                </c:pt>
                <c:pt idx="1911">
                  <c:v>20.8</c:v>
                </c:pt>
                <c:pt idx="1912">
                  <c:v>20.6</c:v>
                </c:pt>
                <c:pt idx="1913">
                  <c:v>21.1</c:v>
                </c:pt>
                <c:pt idx="1914">
                  <c:v>20.6</c:v>
                </c:pt>
                <c:pt idx="1915">
                  <c:v>20.5</c:v>
                </c:pt>
                <c:pt idx="1916">
                  <c:v>20.9</c:v>
                </c:pt>
                <c:pt idx="1917">
                  <c:v>20.8</c:v>
                </c:pt>
                <c:pt idx="1918">
                  <c:v>21.0</c:v>
                </c:pt>
                <c:pt idx="1919">
                  <c:v>20.5</c:v>
                </c:pt>
                <c:pt idx="1920">
                  <c:v>21.4</c:v>
                </c:pt>
                <c:pt idx="1921">
                  <c:v>20.8</c:v>
                </c:pt>
                <c:pt idx="1922">
                  <c:v>20.8</c:v>
                </c:pt>
                <c:pt idx="1923">
                  <c:v>21.4</c:v>
                </c:pt>
                <c:pt idx="1924">
                  <c:v>21.2</c:v>
                </c:pt>
                <c:pt idx="1925">
                  <c:v>20.6</c:v>
                </c:pt>
                <c:pt idx="1926">
                  <c:v>20.3</c:v>
                </c:pt>
                <c:pt idx="1927">
                  <c:v>20.5</c:v>
                </c:pt>
                <c:pt idx="1928">
                  <c:v>20.8</c:v>
                </c:pt>
                <c:pt idx="1929">
                  <c:v>20.8</c:v>
                </c:pt>
                <c:pt idx="1930">
                  <c:v>21.4</c:v>
                </c:pt>
                <c:pt idx="1931">
                  <c:v>20.4</c:v>
                </c:pt>
                <c:pt idx="1932">
                  <c:v>20.9</c:v>
                </c:pt>
                <c:pt idx="1933">
                  <c:v>20.7</c:v>
                </c:pt>
                <c:pt idx="1934">
                  <c:v>21.1</c:v>
                </c:pt>
                <c:pt idx="1935">
                  <c:v>20.6</c:v>
                </c:pt>
                <c:pt idx="1936">
                  <c:v>20.4</c:v>
                </c:pt>
                <c:pt idx="1937">
                  <c:v>20.7</c:v>
                </c:pt>
                <c:pt idx="1938">
                  <c:v>21.2</c:v>
                </c:pt>
                <c:pt idx="1939">
                  <c:v>20.9</c:v>
                </c:pt>
                <c:pt idx="1940">
                  <c:v>20.3</c:v>
                </c:pt>
                <c:pt idx="1941">
                  <c:v>21.0</c:v>
                </c:pt>
                <c:pt idx="1942">
                  <c:v>20.7</c:v>
                </c:pt>
                <c:pt idx="1943">
                  <c:v>21.1</c:v>
                </c:pt>
                <c:pt idx="1944">
                  <c:v>20.8</c:v>
                </c:pt>
                <c:pt idx="1945">
                  <c:v>20.2</c:v>
                </c:pt>
                <c:pt idx="1946">
                  <c:v>21.0</c:v>
                </c:pt>
                <c:pt idx="1947">
                  <c:v>20.2</c:v>
                </c:pt>
                <c:pt idx="1948">
                  <c:v>20.5</c:v>
                </c:pt>
                <c:pt idx="1949">
                  <c:v>20.3</c:v>
                </c:pt>
                <c:pt idx="1950">
                  <c:v>20.5</c:v>
                </c:pt>
                <c:pt idx="1951">
                  <c:v>20.2</c:v>
                </c:pt>
                <c:pt idx="1952">
                  <c:v>21.3</c:v>
                </c:pt>
                <c:pt idx="1953">
                  <c:v>20.8</c:v>
                </c:pt>
                <c:pt idx="1954">
                  <c:v>20.8</c:v>
                </c:pt>
                <c:pt idx="1955">
                  <c:v>20.5</c:v>
                </c:pt>
                <c:pt idx="1956">
                  <c:v>20.3</c:v>
                </c:pt>
                <c:pt idx="1957">
                  <c:v>20.5</c:v>
                </c:pt>
                <c:pt idx="1958">
                  <c:v>20.6</c:v>
                </c:pt>
                <c:pt idx="1959">
                  <c:v>20.7</c:v>
                </c:pt>
                <c:pt idx="1960">
                  <c:v>20.0</c:v>
                </c:pt>
                <c:pt idx="1961">
                  <c:v>20.7</c:v>
                </c:pt>
                <c:pt idx="1962">
                  <c:v>20.6</c:v>
                </c:pt>
                <c:pt idx="1963">
                  <c:v>21.4</c:v>
                </c:pt>
                <c:pt idx="1964">
                  <c:v>20.6</c:v>
                </c:pt>
                <c:pt idx="1965">
                  <c:v>20.6</c:v>
                </c:pt>
                <c:pt idx="1966">
                  <c:v>20.2</c:v>
                </c:pt>
                <c:pt idx="1967">
                  <c:v>20.4</c:v>
                </c:pt>
                <c:pt idx="1968">
                  <c:v>20.6</c:v>
                </c:pt>
                <c:pt idx="1969">
                  <c:v>21.1</c:v>
                </c:pt>
                <c:pt idx="1970">
                  <c:v>20.4</c:v>
                </c:pt>
                <c:pt idx="1971">
                  <c:v>20.4</c:v>
                </c:pt>
                <c:pt idx="1972">
                  <c:v>20.2</c:v>
                </c:pt>
                <c:pt idx="1973">
                  <c:v>20.6</c:v>
                </c:pt>
                <c:pt idx="1974">
                  <c:v>20.3</c:v>
                </c:pt>
                <c:pt idx="1975">
                  <c:v>20.2</c:v>
                </c:pt>
                <c:pt idx="1976">
                  <c:v>20.7</c:v>
                </c:pt>
                <c:pt idx="1977">
                  <c:v>20.6</c:v>
                </c:pt>
                <c:pt idx="1978">
                  <c:v>20.8</c:v>
                </c:pt>
                <c:pt idx="1979">
                  <c:v>21.1</c:v>
                </c:pt>
                <c:pt idx="1980">
                  <c:v>20.6</c:v>
                </c:pt>
                <c:pt idx="1981">
                  <c:v>20.5</c:v>
                </c:pt>
                <c:pt idx="1982">
                  <c:v>20.8</c:v>
                </c:pt>
                <c:pt idx="1983">
                  <c:v>20.7</c:v>
                </c:pt>
                <c:pt idx="1984">
                  <c:v>20.2</c:v>
                </c:pt>
                <c:pt idx="1985">
                  <c:v>20.7</c:v>
                </c:pt>
                <c:pt idx="1986">
                  <c:v>20.6</c:v>
                </c:pt>
                <c:pt idx="1987">
                  <c:v>20.2</c:v>
                </c:pt>
                <c:pt idx="1988">
                  <c:v>20.4</c:v>
                </c:pt>
                <c:pt idx="1989">
                  <c:v>20.8</c:v>
                </c:pt>
                <c:pt idx="1990">
                  <c:v>20.2</c:v>
                </c:pt>
                <c:pt idx="1991">
                  <c:v>20.6</c:v>
                </c:pt>
                <c:pt idx="1992">
                  <c:v>20.2</c:v>
                </c:pt>
                <c:pt idx="1993">
                  <c:v>20.3</c:v>
                </c:pt>
                <c:pt idx="1994">
                  <c:v>20.8</c:v>
                </c:pt>
                <c:pt idx="1995">
                  <c:v>20.3</c:v>
                </c:pt>
                <c:pt idx="1996">
                  <c:v>20.6</c:v>
                </c:pt>
                <c:pt idx="1997">
                  <c:v>20.8</c:v>
                </c:pt>
                <c:pt idx="1998">
                  <c:v>20.4</c:v>
                </c:pt>
                <c:pt idx="1999">
                  <c:v>20.3</c:v>
                </c:pt>
                <c:pt idx="2000">
                  <c:v>21.1</c:v>
                </c:pt>
              </c:numCache>
            </c:numRef>
          </c:val>
          <c:smooth val="0"/>
        </c:ser>
        <c:dLbls>
          <c:showLegendKey val="0"/>
          <c:showVal val="0"/>
          <c:showCatName val="0"/>
          <c:showSerName val="0"/>
          <c:showPercent val="0"/>
          <c:showBubbleSize val="0"/>
        </c:dLbls>
        <c:smooth val="0"/>
        <c:axId val="931785696"/>
        <c:axId val="931789760"/>
      </c:lineChart>
      <c:catAx>
        <c:axId val="931785696"/>
        <c:scaling>
          <c:orientation val="minMax"/>
        </c:scaling>
        <c:delete val="0"/>
        <c:axPos val="b"/>
        <c:numFmt formatCode="General" sourceLinked="1"/>
        <c:majorTickMark val="out"/>
        <c:minorTickMark val="none"/>
        <c:tickLblPos val="nextTo"/>
        <c:crossAx val="931789760"/>
        <c:crosses val="autoZero"/>
        <c:auto val="1"/>
        <c:lblAlgn val="ctr"/>
        <c:lblOffset val="100"/>
        <c:tickLblSkip val="200"/>
        <c:noMultiLvlLbl val="0"/>
      </c:catAx>
      <c:valAx>
        <c:axId val="931789760"/>
        <c:scaling>
          <c:orientation val="minMax"/>
          <c:min val="10.0"/>
        </c:scaling>
        <c:delete val="0"/>
        <c:axPos val="l"/>
        <c:majorGridlines/>
        <c:numFmt formatCode="General" sourceLinked="1"/>
        <c:majorTickMark val="out"/>
        <c:minorTickMark val="none"/>
        <c:tickLblPos val="nextTo"/>
        <c:crossAx val="931785696"/>
        <c:crosses val="autoZero"/>
        <c:crossBetween val="between"/>
      </c:valAx>
    </c:plotArea>
    <c:legend>
      <c:legendPos val="tr"/>
      <c:legendEntry>
        <c:idx val="0"/>
        <c:txPr>
          <a:bodyPr/>
          <a:lstStyle/>
          <a:p>
            <a:pPr>
              <a:defRPr sz="1300">
                <a:latin typeface="+mn-ea"/>
                <a:ea typeface="+mn-ea"/>
              </a:defRPr>
            </a:pPr>
            <a:endParaRPr lang="ja-JP"/>
          </a:p>
        </c:txPr>
      </c:legendEntry>
      <c:layout>
        <c:manualLayout>
          <c:xMode val="edge"/>
          <c:yMode val="edge"/>
          <c:x val="0.77253975862672"/>
          <c:y val="0.0181611826409601"/>
          <c:w val="0.216107344261401"/>
          <c:h val="0.420423575006899"/>
        </c:manualLayout>
      </c:layout>
      <c:overlay val="1"/>
      <c:spPr>
        <a:solidFill>
          <a:schemeClr val="bg1"/>
        </a:solidFill>
      </c:spPr>
      <c:txPr>
        <a:bodyPr/>
        <a:lstStyle/>
        <a:p>
          <a:pPr>
            <a:defRPr sz="1300"/>
          </a:pPr>
          <a:endParaRPr lang="ja-JP"/>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Sheet1!$F$4:$F$2004</c:f>
              <c:numCache>
                <c:formatCode>General</c:formatCode>
                <c:ptCount val="2001"/>
                <c:pt idx="0">
                  <c:v>21.2</c:v>
                </c:pt>
                <c:pt idx="1">
                  <c:v>21.2</c:v>
                </c:pt>
                <c:pt idx="2">
                  <c:v>20.5</c:v>
                </c:pt>
                <c:pt idx="3">
                  <c:v>20.2</c:v>
                </c:pt>
                <c:pt idx="4">
                  <c:v>20.0</c:v>
                </c:pt>
                <c:pt idx="5">
                  <c:v>20.4</c:v>
                </c:pt>
                <c:pt idx="6">
                  <c:v>19.8</c:v>
                </c:pt>
                <c:pt idx="7">
                  <c:v>19.6</c:v>
                </c:pt>
                <c:pt idx="8">
                  <c:v>20.0</c:v>
                </c:pt>
                <c:pt idx="9">
                  <c:v>19.9</c:v>
                </c:pt>
                <c:pt idx="10">
                  <c:v>20.0</c:v>
                </c:pt>
                <c:pt idx="11">
                  <c:v>20.4</c:v>
                </c:pt>
                <c:pt idx="12">
                  <c:v>19.8</c:v>
                </c:pt>
                <c:pt idx="13">
                  <c:v>19.6</c:v>
                </c:pt>
                <c:pt idx="14">
                  <c:v>19.9</c:v>
                </c:pt>
                <c:pt idx="15">
                  <c:v>19.7</c:v>
                </c:pt>
                <c:pt idx="16">
                  <c:v>19.3</c:v>
                </c:pt>
                <c:pt idx="17">
                  <c:v>19.6</c:v>
                </c:pt>
                <c:pt idx="18">
                  <c:v>19.0</c:v>
                </c:pt>
                <c:pt idx="19">
                  <c:v>18.8</c:v>
                </c:pt>
                <c:pt idx="20">
                  <c:v>19.2</c:v>
                </c:pt>
                <c:pt idx="21">
                  <c:v>18.9</c:v>
                </c:pt>
                <c:pt idx="22">
                  <c:v>19.5</c:v>
                </c:pt>
                <c:pt idx="23">
                  <c:v>18.8</c:v>
                </c:pt>
                <c:pt idx="24">
                  <c:v>19.2</c:v>
                </c:pt>
                <c:pt idx="25">
                  <c:v>18.9</c:v>
                </c:pt>
                <c:pt idx="26">
                  <c:v>18.7</c:v>
                </c:pt>
                <c:pt idx="27">
                  <c:v>18.4</c:v>
                </c:pt>
                <c:pt idx="28">
                  <c:v>18.8</c:v>
                </c:pt>
                <c:pt idx="29">
                  <c:v>18.3</c:v>
                </c:pt>
                <c:pt idx="30">
                  <c:v>18.4</c:v>
                </c:pt>
                <c:pt idx="31">
                  <c:v>18.6</c:v>
                </c:pt>
                <c:pt idx="32">
                  <c:v>18.7</c:v>
                </c:pt>
                <c:pt idx="33">
                  <c:v>18.7</c:v>
                </c:pt>
                <c:pt idx="34">
                  <c:v>18.3</c:v>
                </c:pt>
                <c:pt idx="35">
                  <c:v>18.6</c:v>
                </c:pt>
                <c:pt idx="36">
                  <c:v>18.6</c:v>
                </c:pt>
                <c:pt idx="37">
                  <c:v>18.0</c:v>
                </c:pt>
                <c:pt idx="38">
                  <c:v>18.2</c:v>
                </c:pt>
                <c:pt idx="39">
                  <c:v>17.9</c:v>
                </c:pt>
                <c:pt idx="40">
                  <c:v>18.3</c:v>
                </c:pt>
                <c:pt idx="41">
                  <c:v>18.3</c:v>
                </c:pt>
                <c:pt idx="42">
                  <c:v>18.1</c:v>
                </c:pt>
                <c:pt idx="43">
                  <c:v>18.1</c:v>
                </c:pt>
                <c:pt idx="44">
                  <c:v>18.4</c:v>
                </c:pt>
                <c:pt idx="45">
                  <c:v>18.0</c:v>
                </c:pt>
                <c:pt idx="46">
                  <c:v>17.5</c:v>
                </c:pt>
                <c:pt idx="47">
                  <c:v>18.0</c:v>
                </c:pt>
                <c:pt idx="48">
                  <c:v>18.0</c:v>
                </c:pt>
                <c:pt idx="49">
                  <c:v>18.5</c:v>
                </c:pt>
                <c:pt idx="50">
                  <c:v>18.4</c:v>
                </c:pt>
                <c:pt idx="51">
                  <c:v>17.5</c:v>
                </c:pt>
                <c:pt idx="52">
                  <c:v>17.5</c:v>
                </c:pt>
                <c:pt idx="53">
                  <c:v>17.8</c:v>
                </c:pt>
                <c:pt idx="54">
                  <c:v>17.7</c:v>
                </c:pt>
                <c:pt idx="55">
                  <c:v>17.9</c:v>
                </c:pt>
                <c:pt idx="56">
                  <c:v>17.7</c:v>
                </c:pt>
                <c:pt idx="57">
                  <c:v>17.7</c:v>
                </c:pt>
                <c:pt idx="58">
                  <c:v>17.4</c:v>
                </c:pt>
                <c:pt idx="59">
                  <c:v>17.6</c:v>
                </c:pt>
                <c:pt idx="60">
                  <c:v>17.4</c:v>
                </c:pt>
                <c:pt idx="61">
                  <c:v>17.7</c:v>
                </c:pt>
                <c:pt idx="62">
                  <c:v>17.5</c:v>
                </c:pt>
                <c:pt idx="63">
                  <c:v>17.4</c:v>
                </c:pt>
                <c:pt idx="64">
                  <c:v>17.1</c:v>
                </c:pt>
                <c:pt idx="65">
                  <c:v>17.5</c:v>
                </c:pt>
                <c:pt idx="66">
                  <c:v>18.0</c:v>
                </c:pt>
                <c:pt idx="67">
                  <c:v>17.4</c:v>
                </c:pt>
                <c:pt idx="68">
                  <c:v>17.0</c:v>
                </c:pt>
                <c:pt idx="69">
                  <c:v>17.5</c:v>
                </c:pt>
                <c:pt idx="70">
                  <c:v>17.0</c:v>
                </c:pt>
                <c:pt idx="71">
                  <c:v>17.4</c:v>
                </c:pt>
                <c:pt idx="72">
                  <c:v>16.8</c:v>
                </c:pt>
                <c:pt idx="73">
                  <c:v>16.6</c:v>
                </c:pt>
                <c:pt idx="74">
                  <c:v>17.8</c:v>
                </c:pt>
                <c:pt idx="75">
                  <c:v>17.3</c:v>
                </c:pt>
                <c:pt idx="76">
                  <c:v>17.4</c:v>
                </c:pt>
                <c:pt idx="77">
                  <c:v>17.0</c:v>
                </c:pt>
                <c:pt idx="78">
                  <c:v>17.5</c:v>
                </c:pt>
                <c:pt idx="79">
                  <c:v>17.4</c:v>
                </c:pt>
                <c:pt idx="80">
                  <c:v>17.0</c:v>
                </c:pt>
                <c:pt idx="81">
                  <c:v>17.0</c:v>
                </c:pt>
                <c:pt idx="82">
                  <c:v>17.7</c:v>
                </c:pt>
                <c:pt idx="83">
                  <c:v>17.2</c:v>
                </c:pt>
                <c:pt idx="84">
                  <c:v>17.1</c:v>
                </c:pt>
                <c:pt idx="85">
                  <c:v>17.1</c:v>
                </c:pt>
                <c:pt idx="86">
                  <c:v>17.1</c:v>
                </c:pt>
                <c:pt idx="87">
                  <c:v>17.1</c:v>
                </c:pt>
                <c:pt idx="88">
                  <c:v>17.0</c:v>
                </c:pt>
                <c:pt idx="89">
                  <c:v>17.3</c:v>
                </c:pt>
                <c:pt idx="90">
                  <c:v>16.7</c:v>
                </c:pt>
                <c:pt idx="91">
                  <c:v>17.0</c:v>
                </c:pt>
                <c:pt idx="92">
                  <c:v>17.3</c:v>
                </c:pt>
                <c:pt idx="93">
                  <c:v>17.0</c:v>
                </c:pt>
                <c:pt idx="94">
                  <c:v>16.6</c:v>
                </c:pt>
                <c:pt idx="95">
                  <c:v>16.9</c:v>
                </c:pt>
                <c:pt idx="96">
                  <c:v>17.0</c:v>
                </c:pt>
                <c:pt idx="97">
                  <c:v>17.3</c:v>
                </c:pt>
                <c:pt idx="98">
                  <c:v>16.7</c:v>
                </c:pt>
                <c:pt idx="99">
                  <c:v>16.8</c:v>
                </c:pt>
                <c:pt idx="100">
                  <c:v>17.1</c:v>
                </c:pt>
                <c:pt idx="101">
                  <c:v>16.6</c:v>
                </c:pt>
                <c:pt idx="102">
                  <c:v>17.1</c:v>
                </c:pt>
                <c:pt idx="103">
                  <c:v>16.7</c:v>
                </c:pt>
                <c:pt idx="104">
                  <c:v>17.0</c:v>
                </c:pt>
                <c:pt idx="105">
                  <c:v>17.0</c:v>
                </c:pt>
                <c:pt idx="106">
                  <c:v>16.7</c:v>
                </c:pt>
                <c:pt idx="107">
                  <c:v>16.8</c:v>
                </c:pt>
                <c:pt idx="108">
                  <c:v>16.1</c:v>
                </c:pt>
                <c:pt idx="109">
                  <c:v>16.4</c:v>
                </c:pt>
                <c:pt idx="110">
                  <c:v>16.8</c:v>
                </c:pt>
                <c:pt idx="111">
                  <c:v>16.4</c:v>
                </c:pt>
                <c:pt idx="112">
                  <c:v>17.1</c:v>
                </c:pt>
                <c:pt idx="113">
                  <c:v>16.6</c:v>
                </c:pt>
                <c:pt idx="114">
                  <c:v>16.9</c:v>
                </c:pt>
                <c:pt idx="115">
                  <c:v>16.7</c:v>
                </c:pt>
                <c:pt idx="116">
                  <c:v>16.5</c:v>
                </c:pt>
                <c:pt idx="117">
                  <c:v>16.8</c:v>
                </c:pt>
                <c:pt idx="118">
                  <c:v>16.8</c:v>
                </c:pt>
                <c:pt idx="119">
                  <c:v>16.5</c:v>
                </c:pt>
                <c:pt idx="120">
                  <c:v>16.9</c:v>
                </c:pt>
                <c:pt idx="121">
                  <c:v>16.8</c:v>
                </c:pt>
                <c:pt idx="122">
                  <c:v>17.0</c:v>
                </c:pt>
                <c:pt idx="123">
                  <c:v>16.8</c:v>
                </c:pt>
                <c:pt idx="124">
                  <c:v>16.5</c:v>
                </c:pt>
                <c:pt idx="125">
                  <c:v>16.3</c:v>
                </c:pt>
                <c:pt idx="126">
                  <c:v>16.4</c:v>
                </c:pt>
                <c:pt idx="127">
                  <c:v>16.4</c:v>
                </c:pt>
                <c:pt idx="128">
                  <c:v>16.5</c:v>
                </c:pt>
                <c:pt idx="129">
                  <c:v>16.4</c:v>
                </c:pt>
                <c:pt idx="130">
                  <c:v>16.8</c:v>
                </c:pt>
                <c:pt idx="131">
                  <c:v>16.8</c:v>
                </c:pt>
                <c:pt idx="132">
                  <c:v>16.7</c:v>
                </c:pt>
                <c:pt idx="133">
                  <c:v>16.8</c:v>
                </c:pt>
                <c:pt idx="134">
                  <c:v>16.5</c:v>
                </c:pt>
                <c:pt idx="135">
                  <c:v>16.2</c:v>
                </c:pt>
                <c:pt idx="136">
                  <c:v>16.0</c:v>
                </c:pt>
                <c:pt idx="137">
                  <c:v>16.0</c:v>
                </c:pt>
                <c:pt idx="138">
                  <c:v>16.4</c:v>
                </c:pt>
                <c:pt idx="139">
                  <c:v>16.6</c:v>
                </c:pt>
                <c:pt idx="140">
                  <c:v>16.2</c:v>
                </c:pt>
                <c:pt idx="141">
                  <c:v>16.1</c:v>
                </c:pt>
                <c:pt idx="142">
                  <c:v>17.1</c:v>
                </c:pt>
                <c:pt idx="143">
                  <c:v>16.5</c:v>
                </c:pt>
                <c:pt idx="144">
                  <c:v>16.2</c:v>
                </c:pt>
                <c:pt idx="145">
                  <c:v>16.4</c:v>
                </c:pt>
                <c:pt idx="146">
                  <c:v>16.7</c:v>
                </c:pt>
                <c:pt idx="147">
                  <c:v>16.0</c:v>
                </c:pt>
                <c:pt idx="148">
                  <c:v>16.5</c:v>
                </c:pt>
                <c:pt idx="149">
                  <c:v>16.2</c:v>
                </c:pt>
                <c:pt idx="150">
                  <c:v>16.3</c:v>
                </c:pt>
                <c:pt idx="151">
                  <c:v>16.6</c:v>
                </c:pt>
                <c:pt idx="152">
                  <c:v>16.5</c:v>
                </c:pt>
                <c:pt idx="153">
                  <c:v>16.3</c:v>
                </c:pt>
                <c:pt idx="154">
                  <c:v>16.3</c:v>
                </c:pt>
                <c:pt idx="155">
                  <c:v>16.3</c:v>
                </c:pt>
                <c:pt idx="156">
                  <c:v>16.3</c:v>
                </c:pt>
                <c:pt idx="157">
                  <c:v>16.5</c:v>
                </c:pt>
                <c:pt idx="158">
                  <c:v>16.0</c:v>
                </c:pt>
                <c:pt idx="159">
                  <c:v>16.5</c:v>
                </c:pt>
                <c:pt idx="160">
                  <c:v>16.3</c:v>
                </c:pt>
                <c:pt idx="161">
                  <c:v>16.1</c:v>
                </c:pt>
                <c:pt idx="162">
                  <c:v>16.5</c:v>
                </c:pt>
                <c:pt idx="163">
                  <c:v>16.0</c:v>
                </c:pt>
                <c:pt idx="164">
                  <c:v>16.6</c:v>
                </c:pt>
                <c:pt idx="165">
                  <c:v>15.9</c:v>
                </c:pt>
                <c:pt idx="166">
                  <c:v>16.4</c:v>
                </c:pt>
                <c:pt idx="167">
                  <c:v>16.1</c:v>
                </c:pt>
                <c:pt idx="168">
                  <c:v>16.1</c:v>
                </c:pt>
                <c:pt idx="169">
                  <c:v>16.1</c:v>
                </c:pt>
                <c:pt idx="170">
                  <c:v>15.9</c:v>
                </c:pt>
                <c:pt idx="171">
                  <c:v>16.2</c:v>
                </c:pt>
                <c:pt idx="172">
                  <c:v>16.7</c:v>
                </c:pt>
                <c:pt idx="173">
                  <c:v>16.0</c:v>
                </c:pt>
                <c:pt idx="174">
                  <c:v>16.3</c:v>
                </c:pt>
                <c:pt idx="175">
                  <c:v>15.9</c:v>
                </c:pt>
                <c:pt idx="176">
                  <c:v>16.3</c:v>
                </c:pt>
                <c:pt idx="177">
                  <c:v>16.2</c:v>
                </c:pt>
                <c:pt idx="178">
                  <c:v>16.0</c:v>
                </c:pt>
                <c:pt idx="179">
                  <c:v>16.0</c:v>
                </c:pt>
                <c:pt idx="180">
                  <c:v>16.1</c:v>
                </c:pt>
                <c:pt idx="181">
                  <c:v>16.2</c:v>
                </c:pt>
                <c:pt idx="182">
                  <c:v>16.0</c:v>
                </c:pt>
                <c:pt idx="183">
                  <c:v>16.1</c:v>
                </c:pt>
                <c:pt idx="184">
                  <c:v>16.6</c:v>
                </c:pt>
                <c:pt idx="185">
                  <c:v>15.7</c:v>
                </c:pt>
                <c:pt idx="186">
                  <c:v>16.1</c:v>
                </c:pt>
                <c:pt idx="187">
                  <c:v>16.4</c:v>
                </c:pt>
                <c:pt idx="188">
                  <c:v>15.8</c:v>
                </c:pt>
                <c:pt idx="189">
                  <c:v>16.1</c:v>
                </c:pt>
                <c:pt idx="190">
                  <c:v>16.2</c:v>
                </c:pt>
                <c:pt idx="191">
                  <c:v>16.2</c:v>
                </c:pt>
                <c:pt idx="192">
                  <c:v>15.9</c:v>
                </c:pt>
                <c:pt idx="193">
                  <c:v>16.1</c:v>
                </c:pt>
                <c:pt idx="194">
                  <c:v>15.8</c:v>
                </c:pt>
                <c:pt idx="195">
                  <c:v>16.1</c:v>
                </c:pt>
                <c:pt idx="196">
                  <c:v>16.2</c:v>
                </c:pt>
                <c:pt idx="197">
                  <c:v>16.0</c:v>
                </c:pt>
                <c:pt idx="198">
                  <c:v>16.1</c:v>
                </c:pt>
                <c:pt idx="199">
                  <c:v>15.9</c:v>
                </c:pt>
                <c:pt idx="200">
                  <c:v>16.1</c:v>
                </c:pt>
                <c:pt idx="201">
                  <c:v>15.9</c:v>
                </c:pt>
                <c:pt idx="202">
                  <c:v>16.5</c:v>
                </c:pt>
                <c:pt idx="203">
                  <c:v>16.1</c:v>
                </c:pt>
                <c:pt idx="204">
                  <c:v>16.2</c:v>
                </c:pt>
                <c:pt idx="205">
                  <c:v>16.0</c:v>
                </c:pt>
                <c:pt idx="206">
                  <c:v>16.2</c:v>
                </c:pt>
                <c:pt idx="207">
                  <c:v>16.1</c:v>
                </c:pt>
                <c:pt idx="208">
                  <c:v>16.0</c:v>
                </c:pt>
                <c:pt idx="209">
                  <c:v>15.9</c:v>
                </c:pt>
                <c:pt idx="210">
                  <c:v>16.2</c:v>
                </c:pt>
                <c:pt idx="211">
                  <c:v>15.6</c:v>
                </c:pt>
                <c:pt idx="212">
                  <c:v>16.0</c:v>
                </c:pt>
                <c:pt idx="213">
                  <c:v>16.7</c:v>
                </c:pt>
                <c:pt idx="214">
                  <c:v>16.1</c:v>
                </c:pt>
                <c:pt idx="215">
                  <c:v>16.1</c:v>
                </c:pt>
                <c:pt idx="216">
                  <c:v>15.6</c:v>
                </c:pt>
                <c:pt idx="217">
                  <c:v>16.0</c:v>
                </c:pt>
                <c:pt idx="218">
                  <c:v>16.0</c:v>
                </c:pt>
                <c:pt idx="219">
                  <c:v>15.9</c:v>
                </c:pt>
                <c:pt idx="220">
                  <c:v>16.5</c:v>
                </c:pt>
                <c:pt idx="221">
                  <c:v>15.7</c:v>
                </c:pt>
                <c:pt idx="222">
                  <c:v>15.7</c:v>
                </c:pt>
                <c:pt idx="223">
                  <c:v>16.0</c:v>
                </c:pt>
                <c:pt idx="224">
                  <c:v>15.9</c:v>
                </c:pt>
                <c:pt idx="225">
                  <c:v>15.9</c:v>
                </c:pt>
                <c:pt idx="226">
                  <c:v>15.8</c:v>
                </c:pt>
                <c:pt idx="227">
                  <c:v>16.0</c:v>
                </c:pt>
                <c:pt idx="228">
                  <c:v>16.2</c:v>
                </c:pt>
                <c:pt idx="229">
                  <c:v>15.6</c:v>
                </c:pt>
                <c:pt idx="230">
                  <c:v>15.7</c:v>
                </c:pt>
                <c:pt idx="231">
                  <c:v>16.2</c:v>
                </c:pt>
                <c:pt idx="232">
                  <c:v>15.6</c:v>
                </c:pt>
                <c:pt idx="233">
                  <c:v>16.1</c:v>
                </c:pt>
                <c:pt idx="234">
                  <c:v>16.0</c:v>
                </c:pt>
                <c:pt idx="235">
                  <c:v>16.1</c:v>
                </c:pt>
                <c:pt idx="236">
                  <c:v>16.0</c:v>
                </c:pt>
                <c:pt idx="237">
                  <c:v>15.7</c:v>
                </c:pt>
                <c:pt idx="238">
                  <c:v>15.7</c:v>
                </c:pt>
                <c:pt idx="239">
                  <c:v>15.9</c:v>
                </c:pt>
                <c:pt idx="240">
                  <c:v>15.9</c:v>
                </c:pt>
                <c:pt idx="241">
                  <c:v>15.8</c:v>
                </c:pt>
                <c:pt idx="242">
                  <c:v>16.2</c:v>
                </c:pt>
                <c:pt idx="243">
                  <c:v>15.8</c:v>
                </c:pt>
                <c:pt idx="244">
                  <c:v>16.2</c:v>
                </c:pt>
                <c:pt idx="245">
                  <c:v>15.8</c:v>
                </c:pt>
                <c:pt idx="246">
                  <c:v>16.3</c:v>
                </c:pt>
                <c:pt idx="247">
                  <c:v>15.7</c:v>
                </c:pt>
                <c:pt idx="248">
                  <c:v>15.9</c:v>
                </c:pt>
                <c:pt idx="249">
                  <c:v>15.3</c:v>
                </c:pt>
                <c:pt idx="250">
                  <c:v>15.8</c:v>
                </c:pt>
                <c:pt idx="251">
                  <c:v>15.9</c:v>
                </c:pt>
                <c:pt idx="252">
                  <c:v>15.8</c:v>
                </c:pt>
                <c:pt idx="253">
                  <c:v>15.7</c:v>
                </c:pt>
                <c:pt idx="254">
                  <c:v>15.6</c:v>
                </c:pt>
                <c:pt idx="255">
                  <c:v>15.5</c:v>
                </c:pt>
                <c:pt idx="256">
                  <c:v>15.9</c:v>
                </c:pt>
                <c:pt idx="257">
                  <c:v>16.1</c:v>
                </c:pt>
                <c:pt idx="258">
                  <c:v>15.7</c:v>
                </c:pt>
                <c:pt idx="259">
                  <c:v>15.6</c:v>
                </c:pt>
                <c:pt idx="260">
                  <c:v>15.8</c:v>
                </c:pt>
                <c:pt idx="261">
                  <c:v>15.8</c:v>
                </c:pt>
                <c:pt idx="262">
                  <c:v>15.3</c:v>
                </c:pt>
                <c:pt idx="263">
                  <c:v>15.8</c:v>
                </c:pt>
                <c:pt idx="264">
                  <c:v>15.7</c:v>
                </c:pt>
                <c:pt idx="265">
                  <c:v>16.1</c:v>
                </c:pt>
                <c:pt idx="266">
                  <c:v>15.8</c:v>
                </c:pt>
                <c:pt idx="267">
                  <c:v>15.8</c:v>
                </c:pt>
                <c:pt idx="268">
                  <c:v>16.0</c:v>
                </c:pt>
                <c:pt idx="269">
                  <c:v>15.8</c:v>
                </c:pt>
                <c:pt idx="270">
                  <c:v>15.9</c:v>
                </c:pt>
                <c:pt idx="271">
                  <c:v>16.3</c:v>
                </c:pt>
                <c:pt idx="272">
                  <c:v>15.6</c:v>
                </c:pt>
                <c:pt idx="273">
                  <c:v>15.6</c:v>
                </c:pt>
                <c:pt idx="274">
                  <c:v>15.9</c:v>
                </c:pt>
                <c:pt idx="275">
                  <c:v>15.9</c:v>
                </c:pt>
                <c:pt idx="276">
                  <c:v>15.5</c:v>
                </c:pt>
                <c:pt idx="277">
                  <c:v>15.6</c:v>
                </c:pt>
                <c:pt idx="278">
                  <c:v>15.7</c:v>
                </c:pt>
                <c:pt idx="279">
                  <c:v>15.5</c:v>
                </c:pt>
                <c:pt idx="280">
                  <c:v>15.7</c:v>
                </c:pt>
                <c:pt idx="281">
                  <c:v>15.7</c:v>
                </c:pt>
                <c:pt idx="282">
                  <c:v>15.9</c:v>
                </c:pt>
                <c:pt idx="283">
                  <c:v>15.6</c:v>
                </c:pt>
                <c:pt idx="284">
                  <c:v>16.3</c:v>
                </c:pt>
                <c:pt idx="285">
                  <c:v>15.9</c:v>
                </c:pt>
                <c:pt idx="286">
                  <c:v>15.7</c:v>
                </c:pt>
                <c:pt idx="287">
                  <c:v>15.8</c:v>
                </c:pt>
                <c:pt idx="288">
                  <c:v>15.5</c:v>
                </c:pt>
                <c:pt idx="289">
                  <c:v>15.6</c:v>
                </c:pt>
                <c:pt idx="290">
                  <c:v>15.3</c:v>
                </c:pt>
                <c:pt idx="291">
                  <c:v>15.7</c:v>
                </c:pt>
                <c:pt idx="292">
                  <c:v>15.9</c:v>
                </c:pt>
                <c:pt idx="293">
                  <c:v>15.5</c:v>
                </c:pt>
                <c:pt idx="294">
                  <c:v>15.4</c:v>
                </c:pt>
                <c:pt idx="295">
                  <c:v>15.9</c:v>
                </c:pt>
                <c:pt idx="296">
                  <c:v>15.6</c:v>
                </c:pt>
                <c:pt idx="297">
                  <c:v>15.7</c:v>
                </c:pt>
                <c:pt idx="298">
                  <c:v>15.7</c:v>
                </c:pt>
                <c:pt idx="299">
                  <c:v>15.8</c:v>
                </c:pt>
                <c:pt idx="300">
                  <c:v>15.7</c:v>
                </c:pt>
                <c:pt idx="301">
                  <c:v>15.8</c:v>
                </c:pt>
                <c:pt idx="302">
                  <c:v>15.4</c:v>
                </c:pt>
                <c:pt idx="303">
                  <c:v>15.5</c:v>
                </c:pt>
                <c:pt idx="304">
                  <c:v>15.4</c:v>
                </c:pt>
                <c:pt idx="305">
                  <c:v>15.3</c:v>
                </c:pt>
                <c:pt idx="306">
                  <c:v>15.5</c:v>
                </c:pt>
                <c:pt idx="307">
                  <c:v>15.8</c:v>
                </c:pt>
                <c:pt idx="308">
                  <c:v>15.7</c:v>
                </c:pt>
                <c:pt idx="309">
                  <c:v>15.7</c:v>
                </c:pt>
                <c:pt idx="310">
                  <c:v>15.9</c:v>
                </c:pt>
                <c:pt idx="311">
                  <c:v>15.8</c:v>
                </c:pt>
                <c:pt idx="312">
                  <c:v>15.9</c:v>
                </c:pt>
                <c:pt idx="313">
                  <c:v>15.7</c:v>
                </c:pt>
                <c:pt idx="314">
                  <c:v>15.9</c:v>
                </c:pt>
                <c:pt idx="315">
                  <c:v>15.7</c:v>
                </c:pt>
                <c:pt idx="316">
                  <c:v>15.7</c:v>
                </c:pt>
                <c:pt idx="317">
                  <c:v>15.9</c:v>
                </c:pt>
                <c:pt idx="318">
                  <c:v>15.7</c:v>
                </c:pt>
                <c:pt idx="319">
                  <c:v>15.5</c:v>
                </c:pt>
                <c:pt idx="320">
                  <c:v>15.6</c:v>
                </c:pt>
                <c:pt idx="321">
                  <c:v>15.5</c:v>
                </c:pt>
                <c:pt idx="322">
                  <c:v>15.5</c:v>
                </c:pt>
                <c:pt idx="323">
                  <c:v>15.4</c:v>
                </c:pt>
                <c:pt idx="324">
                  <c:v>15.6</c:v>
                </c:pt>
                <c:pt idx="325">
                  <c:v>15.6</c:v>
                </c:pt>
                <c:pt idx="326">
                  <c:v>15.4</c:v>
                </c:pt>
                <c:pt idx="327">
                  <c:v>15.3</c:v>
                </c:pt>
                <c:pt idx="328">
                  <c:v>15.9</c:v>
                </c:pt>
                <c:pt idx="329">
                  <c:v>15.6</c:v>
                </c:pt>
                <c:pt idx="330">
                  <c:v>15.8</c:v>
                </c:pt>
                <c:pt idx="331">
                  <c:v>15.4</c:v>
                </c:pt>
                <c:pt idx="332">
                  <c:v>15.6</c:v>
                </c:pt>
                <c:pt idx="333">
                  <c:v>15.5</c:v>
                </c:pt>
                <c:pt idx="334">
                  <c:v>15.6</c:v>
                </c:pt>
                <c:pt idx="335">
                  <c:v>15.6</c:v>
                </c:pt>
                <c:pt idx="336">
                  <c:v>15.6</c:v>
                </c:pt>
                <c:pt idx="337">
                  <c:v>16.0</c:v>
                </c:pt>
                <c:pt idx="338">
                  <c:v>16.1</c:v>
                </c:pt>
                <c:pt idx="339">
                  <c:v>15.8</c:v>
                </c:pt>
                <c:pt idx="340">
                  <c:v>16.0</c:v>
                </c:pt>
                <c:pt idx="341">
                  <c:v>15.2</c:v>
                </c:pt>
                <c:pt idx="342">
                  <c:v>15.5</c:v>
                </c:pt>
                <c:pt idx="343">
                  <c:v>15.2</c:v>
                </c:pt>
                <c:pt idx="344">
                  <c:v>15.3</c:v>
                </c:pt>
                <c:pt idx="345">
                  <c:v>15.5</c:v>
                </c:pt>
                <c:pt idx="346">
                  <c:v>15.9</c:v>
                </c:pt>
                <c:pt idx="347">
                  <c:v>15.8</c:v>
                </c:pt>
                <c:pt idx="348">
                  <c:v>15.7</c:v>
                </c:pt>
                <c:pt idx="349">
                  <c:v>15.4</c:v>
                </c:pt>
                <c:pt idx="350">
                  <c:v>15.4</c:v>
                </c:pt>
                <c:pt idx="351">
                  <c:v>15.4</c:v>
                </c:pt>
                <c:pt idx="352">
                  <c:v>15.3</c:v>
                </c:pt>
                <c:pt idx="353">
                  <c:v>15.1</c:v>
                </c:pt>
                <c:pt idx="354">
                  <c:v>15.5</c:v>
                </c:pt>
                <c:pt idx="355">
                  <c:v>15.7</c:v>
                </c:pt>
                <c:pt idx="356">
                  <c:v>15.6</c:v>
                </c:pt>
                <c:pt idx="357">
                  <c:v>15.3</c:v>
                </c:pt>
                <c:pt idx="358">
                  <c:v>15.3</c:v>
                </c:pt>
                <c:pt idx="359">
                  <c:v>15.7</c:v>
                </c:pt>
                <c:pt idx="360">
                  <c:v>15.4</c:v>
                </c:pt>
                <c:pt idx="361">
                  <c:v>15.3</c:v>
                </c:pt>
                <c:pt idx="362">
                  <c:v>15.5</c:v>
                </c:pt>
                <c:pt idx="363">
                  <c:v>15.5</c:v>
                </c:pt>
                <c:pt idx="364">
                  <c:v>15.5</c:v>
                </c:pt>
                <c:pt idx="365">
                  <c:v>15.4</c:v>
                </c:pt>
                <c:pt idx="366">
                  <c:v>15.4</c:v>
                </c:pt>
                <c:pt idx="367">
                  <c:v>15.3</c:v>
                </c:pt>
                <c:pt idx="368">
                  <c:v>15.2</c:v>
                </c:pt>
                <c:pt idx="369">
                  <c:v>15.6</c:v>
                </c:pt>
                <c:pt idx="370">
                  <c:v>15.4</c:v>
                </c:pt>
                <c:pt idx="371">
                  <c:v>15.5</c:v>
                </c:pt>
                <c:pt idx="372">
                  <c:v>15.3</c:v>
                </c:pt>
                <c:pt idx="373">
                  <c:v>15.5</c:v>
                </c:pt>
                <c:pt idx="374">
                  <c:v>15.4</c:v>
                </c:pt>
                <c:pt idx="375">
                  <c:v>15.2</c:v>
                </c:pt>
                <c:pt idx="376">
                  <c:v>15.4</c:v>
                </c:pt>
                <c:pt idx="377">
                  <c:v>15.5</c:v>
                </c:pt>
                <c:pt idx="378">
                  <c:v>15.4</c:v>
                </c:pt>
                <c:pt idx="379">
                  <c:v>15.4</c:v>
                </c:pt>
                <c:pt idx="380">
                  <c:v>15.2</c:v>
                </c:pt>
                <c:pt idx="381">
                  <c:v>15.7</c:v>
                </c:pt>
                <c:pt idx="382">
                  <c:v>15.3</c:v>
                </c:pt>
                <c:pt idx="383">
                  <c:v>15.6</c:v>
                </c:pt>
                <c:pt idx="384">
                  <c:v>15.4</c:v>
                </c:pt>
                <c:pt idx="385">
                  <c:v>15.2</c:v>
                </c:pt>
                <c:pt idx="386">
                  <c:v>15.5</c:v>
                </c:pt>
                <c:pt idx="387">
                  <c:v>15.4</c:v>
                </c:pt>
                <c:pt idx="388">
                  <c:v>15.2</c:v>
                </c:pt>
                <c:pt idx="389">
                  <c:v>15.3</c:v>
                </c:pt>
                <c:pt idx="390">
                  <c:v>15.1</c:v>
                </c:pt>
                <c:pt idx="391">
                  <c:v>15.6</c:v>
                </c:pt>
                <c:pt idx="392">
                  <c:v>15.3</c:v>
                </c:pt>
                <c:pt idx="393">
                  <c:v>15.6</c:v>
                </c:pt>
                <c:pt idx="394">
                  <c:v>15.2</c:v>
                </c:pt>
                <c:pt idx="395">
                  <c:v>15.4</c:v>
                </c:pt>
                <c:pt idx="396">
                  <c:v>15.3</c:v>
                </c:pt>
                <c:pt idx="397">
                  <c:v>15.3</c:v>
                </c:pt>
                <c:pt idx="398">
                  <c:v>15.3</c:v>
                </c:pt>
                <c:pt idx="399">
                  <c:v>15.2</c:v>
                </c:pt>
                <c:pt idx="400">
                  <c:v>15.8</c:v>
                </c:pt>
                <c:pt idx="401">
                  <c:v>15.3</c:v>
                </c:pt>
                <c:pt idx="402">
                  <c:v>15.4</c:v>
                </c:pt>
                <c:pt idx="403">
                  <c:v>15.5</c:v>
                </c:pt>
                <c:pt idx="404">
                  <c:v>15.4</c:v>
                </c:pt>
                <c:pt idx="405">
                  <c:v>15.3</c:v>
                </c:pt>
                <c:pt idx="406">
                  <c:v>15.9</c:v>
                </c:pt>
                <c:pt idx="407">
                  <c:v>15.5</c:v>
                </c:pt>
                <c:pt idx="408">
                  <c:v>15.3</c:v>
                </c:pt>
                <c:pt idx="409">
                  <c:v>15.4</c:v>
                </c:pt>
                <c:pt idx="410">
                  <c:v>15.5</c:v>
                </c:pt>
                <c:pt idx="411">
                  <c:v>15.5</c:v>
                </c:pt>
                <c:pt idx="412">
                  <c:v>15.6</c:v>
                </c:pt>
                <c:pt idx="413">
                  <c:v>15.7</c:v>
                </c:pt>
                <c:pt idx="414">
                  <c:v>15.4</c:v>
                </c:pt>
                <c:pt idx="415">
                  <c:v>15.8</c:v>
                </c:pt>
                <c:pt idx="416">
                  <c:v>15.4</c:v>
                </c:pt>
                <c:pt idx="417">
                  <c:v>15.3</c:v>
                </c:pt>
                <c:pt idx="418">
                  <c:v>15.3</c:v>
                </c:pt>
                <c:pt idx="419">
                  <c:v>15.3</c:v>
                </c:pt>
                <c:pt idx="420">
                  <c:v>15.2</c:v>
                </c:pt>
                <c:pt idx="421">
                  <c:v>15.5</c:v>
                </c:pt>
                <c:pt idx="422">
                  <c:v>15.3</c:v>
                </c:pt>
                <c:pt idx="423">
                  <c:v>15.4</c:v>
                </c:pt>
                <c:pt idx="424">
                  <c:v>15.2</c:v>
                </c:pt>
                <c:pt idx="425">
                  <c:v>15.3</c:v>
                </c:pt>
                <c:pt idx="426">
                  <c:v>15.3</c:v>
                </c:pt>
                <c:pt idx="427">
                  <c:v>15.5</c:v>
                </c:pt>
                <c:pt idx="428">
                  <c:v>15.4</c:v>
                </c:pt>
                <c:pt idx="429">
                  <c:v>15.4</c:v>
                </c:pt>
                <c:pt idx="430">
                  <c:v>15.3</c:v>
                </c:pt>
                <c:pt idx="431">
                  <c:v>15.3</c:v>
                </c:pt>
                <c:pt idx="432">
                  <c:v>15.4</c:v>
                </c:pt>
                <c:pt idx="433">
                  <c:v>15.3</c:v>
                </c:pt>
                <c:pt idx="434">
                  <c:v>15.4</c:v>
                </c:pt>
                <c:pt idx="435">
                  <c:v>15.9</c:v>
                </c:pt>
                <c:pt idx="436">
                  <c:v>15.3</c:v>
                </c:pt>
                <c:pt idx="437">
                  <c:v>15.6</c:v>
                </c:pt>
                <c:pt idx="438">
                  <c:v>15.3</c:v>
                </c:pt>
                <c:pt idx="439">
                  <c:v>15.2</c:v>
                </c:pt>
                <c:pt idx="440">
                  <c:v>15.4</c:v>
                </c:pt>
                <c:pt idx="441">
                  <c:v>15.2</c:v>
                </c:pt>
                <c:pt idx="442">
                  <c:v>15.4</c:v>
                </c:pt>
                <c:pt idx="443">
                  <c:v>15.2</c:v>
                </c:pt>
                <c:pt idx="444">
                  <c:v>15.2</c:v>
                </c:pt>
                <c:pt idx="445">
                  <c:v>15.4</c:v>
                </c:pt>
                <c:pt idx="446">
                  <c:v>15.2</c:v>
                </c:pt>
                <c:pt idx="447">
                  <c:v>15.3</c:v>
                </c:pt>
                <c:pt idx="448">
                  <c:v>15.2</c:v>
                </c:pt>
                <c:pt idx="449">
                  <c:v>15.3</c:v>
                </c:pt>
                <c:pt idx="450">
                  <c:v>15.7</c:v>
                </c:pt>
                <c:pt idx="451">
                  <c:v>15.4</c:v>
                </c:pt>
                <c:pt idx="452">
                  <c:v>15.6</c:v>
                </c:pt>
                <c:pt idx="453">
                  <c:v>15.3</c:v>
                </c:pt>
                <c:pt idx="454">
                  <c:v>15.3</c:v>
                </c:pt>
                <c:pt idx="455">
                  <c:v>15.6</c:v>
                </c:pt>
                <c:pt idx="456">
                  <c:v>15.1</c:v>
                </c:pt>
                <c:pt idx="457">
                  <c:v>15.4</c:v>
                </c:pt>
                <c:pt idx="458">
                  <c:v>15.3</c:v>
                </c:pt>
                <c:pt idx="459">
                  <c:v>15.3</c:v>
                </c:pt>
                <c:pt idx="460">
                  <c:v>15.2</c:v>
                </c:pt>
                <c:pt idx="461">
                  <c:v>15.3</c:v>
                </c:pt>
                <c:pt idx="462">
                  <c:v>15.4</c:v>
                </c:pt>
                <c:pt idx="463">
                  <c:v>15.3</c:v>
                </c:pt>
                <c:pt idx="464">
                  <c:v>15.2</c:v>
                </c:pt>
                <c:pt idx="465">
                  <c:v>15.2</c:v>
                </c:pt>
                <c:pt idx="466">
                  <c:v>15.5</c:v>
                </c:pt>
                <c:pt idx="467">
                  <c:v>15.1</c:v>
                </c:pt>
                <c:pt idx="468">
                  <c:v>15.3</c:v>
                </c:pt>
                <c:pt idx="469">
                  <c:v>15.3</c:v>
                </c:pt>
                <c:pt idx="470">
                  <c:v>15.0</c:v>
                </c:pt>
                <c:pt idx="471">
                  <c:v>15.2</c:v>
                </c:pt>
                <c:pt idx="472">
                  <c:v>15.1</c:v>
                </c:pt>
                <c:pt idx="473">
                  <c:v>15.3</c:v>
                </c:pt>
                <c:pt idx="474">
                  <c:v>15.2</c:v>
                </c:pt>
                <c:pt idx="475">
                  <c:v>15.0</c:v>
                </c:pt>
                <c:pt idx="476">
                  <c:v>15.6</c:v>
                </c:pt>
                <c:pt idx="477">
                  <c:v>15.3</c:v>
                </c:pt>
                <c:pt idx="478">
                  <c:v>15.1</c:v>
                </c:pt>
                <c:pt idx="479">
                  <c:v>15.4</c:v>
                </c:pt>
                <c:pt idx="480">
                  <c:v>15.2</c:v>
                </c:pt>
                <c:pt idx="481">
                  <c:v>15.3</c:v>
                </c:pt>
                <c:pt idx="482">
                  <c:v>15.7</c:v>
                </c:pt>
                <c:pt idx="483">
                  <c:v>15.3</c:v>
                </c:pt>
                <c:pt idx="484">
                  <c:v>15.8</c:v>
                </c:pt>
                <c:pt idx="485">
                  <c:v>15.3</c:v>
                </c:pt>
                <c:pt idx="486">
                  <c:v>15.2</c:v>
                </c:pt>
                <c:pt idx="487">
                  <c:v>15.3</c:v>
                </c:pt>
                <c:pt idx="488">
                  <c:v>15.1</c:v>
                </c:pt>
                <c:pt idx="489">
                  <c:v>15.1</c:v>
                </c:pt>
                <c:pt idx="490">
                  <c:v>15.4</c:v>
                </c:pt>
                <c:pt idx="491">
                  <c:v>15.5</c:v>
                </c:pt>
                <c:pt idx="492">
                  <c:v>15.4</c:v>
                </c:pt>
                <c:pt idx="493">
                  <c:v>15.2</c:v>
                </c:pt>
                <c:pt idx="494">
                  <c:v>15.2</c:v>
                </c:pt>
                <c:pt idx="495">
                  <c:v>15.4</c:v>
                </c:pt>
                <c:pt idx="496">
                  <c:v>15.2</c:v>
                </c:pt>
                <c:pt idx="497">
                  <c:v>15.0</c:v>
                </c:pt>
                <c:pt idx="498">
                  <c:v>15.3</c:v>
                </c:pt>
                <c:pt idx="499">
                  <c:v>15.3</c:v>
                </c:pt>
                <c:pt idx="500">
                  <c:v>15.0</c:v>
                </c:pt>
                <c:pt idx="501">
                  <c:v>15.0</c:v>
                </c:pt>
                <c:pt idx="502">
                  <c:v>15.1</c:v>
                </c:pt>
                <c:pt idx="503">
                  <c:v>15.0</c:v>
                </c:pt>
                <c:pt idx="504">
                  <c:v>14.9</c:v>
                </c:pt>
                <c:pt idx="505">
                  <c:v>15.5</c:v>
                </c:pt>
                <c:pt idx="506">
                  <c:v>15.0</c:v>
                </c:pt>
                <c:pt idx="507">
                  <c:v>15.1</c:v>
                </c:pt>
                <c:pt idx="508">
                  <c:v>15.4</c:v>
                </c:pt>
                <c:pt idx="509">
                  <c:v>14.7</c:v>
                </c:pt>
                <c:pt idx="510">
                  <c:v>15.1</c:v>
                </c:pt>
                <c:pt idx="511">
                  <c:v>15.5</c:v>
                </c:pt>
                <c:pt idx="512">
                  <c:v>15.4</c:v>
                </c:pt>
                <c:pt idx="513">
                  <c:v>14.8</c:v>
                </c:pt>
                <c:pt idx="514">
                  <c:v>15.0</c:v>
                </c:pt>
                <c:pt idx="515">
                  <c:v>15.1</c:v>
                </c:pt>
                <c:pt idx="516">
                  <c:v>14.9</c:v>
                </c:pt>
                <c:pt idx="517">
                  <c:v>15.1</c:v>
                </c:pt>
                <c:pt idx="518">
                  <c:v>15.3</c:v>
                </c:pt>
                <c:pt idx="519">
                  <c:v>15.2</c:v>
                </c:pt>
                <c:pt idx="520">
                  <c:v>15.3</c:v>
                </c:pt>
                <c:pt idx="521">
                  <c:v>15.3</c:v>
                </c:pt>
                <c:pt idx="522">
                  <c:v>15.5</c:v>
                </c:pt>
                <c:pt idx="523">
                  <c:v>15.2</c:v>
                </c:pt>
                <c:pt idx="524">
                  <c:v>15.5</c:v>
                </c:pt>
                <c:pt idx="525">
                  <c:v>15.3</c:v>
                </c:pt>
                <c:pt idx="526">
                  <c:v>15.3</c:v>
                </c:pt>
                <c:pt idx="527">
                  <c:v>15.1</c:v>
                </c:pt>
                <c:pt idx="528">
                  <c:v>14.8</c:v>
                </c:pt>
                <c:pt idx="529">
                  <c:v>15.2</c:v>
                </c:pt>
                <c:pt idx="530">
                  <c:v>15.1</c:v>
                </c:pt>
                <c:pt idx="531">
                  <c:v>15.0</c:v>
                </c:pt>
                <c:pt idx="532">
                  <c:v>15.2</c:v>
                </c:pt>
                <c:pt idx="533">
                  <c:v>15.2</c:v>
                </c:pt>
                <c:pt idx="534">
                  <c:v>15.4</c:v>
                </c:pt>
                <c:pt idx="535">
                  <c:v>15.5</c:v>
                </c:pt>
                <c:pt idx="536">
                  <c:v>14.9</c:v>
                </c:pt>
                <c:pt idx="537">
                  <c:v>15.1</c:v>
                </c:pt>
                <c:pt idx="538">
                  <c:v>15.4</c:v>
                </c:pt>
                <c:pt idx="539">
                  <c:v>15.2</c:v>
                </c:pt>
                <c:pt idx="540">
                  <c:v>15.1</c:v>
                </c:pt>
                <c:pt idx="541">
                  <c:v>15.4</c:v>
                </c:pt>
                <c:pt idx="542">
                  <c:v>15.3</c:v>
                </c:pt>
                <c:pt idx="543">
                  <c:v>15.3</c:v>
                </c:pt>
                <c:pt idx="544">
                  <c:v>15.0</c:v>
                </c:pt>
                <c:pt idx="545">
                  <c:v>15.3</c:v>
                </c:pt>
                <c:pt idx="546">
                  <c:v>14.9</c:v>
                </c:pt>
                <c:pt idx="547">
                  <c:v>15.4</c:v>
                </c:pt>
                <c:pt idx="548">
                  <c:v>14.8</c:v>
                </c:pt>
                <c:pt idx="549">
                  <c:v>15.3</c:v>
                </c:pt>
                <c:pt idx="550">
                  <c:v>15.2</c:v>
                </c:pt>
                <c:pt idx="551">
                  <c:v>15.5</c:v>
                </c:pt>
                <c:pt idx="552">
                  <c:v>15.3</c:v>
                </c:pt>
                <c:pt idx="553">
                  <c:v>14.7</c:v>
                </c:pt>
                <c:pt idx="554">
                  <c:v>14.9</c:v>
                </c:pt>
                <c:pt idx="555">
                  <c:v>15.1</c:v>
                </c:pt>
                <c:pt idx="556">
                  <c:v>14.9</c:v>
                </c:pt>
                <c:pt idx="557">
                  <c:v>15.1</c:v>
                </c:pt>
                <c:pt idx="558">
                  <c:v>15.3</c:v>
                </c:pt>
                <c:pt idx="559">
                  <c:v>14.9</c:v>
                </c:pt>
                <c:pt idx="560">
                  <c:v>15.1</c:v>
                </c:pt>
                <c:pt idx="561">
                  <c:v>15.0</c:v>
                </c:pt>
                <c:pt idx="562">
                  <c:v>15.2</c:v>
                </c:pt>
                <c:pt idx="563">
                  <c:v>15.2</c:v>
                </c:pt>
                <c:pt idx="564">
                  <c:v>15.1</c:v>
                </c:pt>
                <c:pt idx="565">
                  <c:v>15.2</c:v>
                </c:pt>
                <c:pt idx="566">
                  <c:v>15.0</c:v>
                </c:pt>
                <c:pt idx="567">
                  <c:v>15.0</c:v>
                </c:pt>
                <c:pt idx="568">
                  <c:v>15.1</c:v>
                </c:pt>
                <c:pt idx="569">
                  <c:v>15.2</c:v>
                </c:pt>
                <c:pt idx="570">
                  <c:v>15.3</c:v>
                </c:pt>
                <c:pt idx="571">
                  <c:v>15.3</c:v>
                </c:pt>
                <c:pt idx="572">
                  <c:v>15.0</c:v>
                </c:pt>
                <c:pt idx="573">
                  <c:v>15.2</c:v>
                </c:pt>
                <c:pt idx="574">
                  <c:v>15.2</c:v>
                </c:pt>
                <c:pt idx="575">
                  <c:v>15.1</c:v>
                </c:pt>
                <c:pt idx="576">
                  <c:v>14.9</c:v>
                </c:pt>
                <c:pt idx="577">
                  <c:v>15.2</c:v>
                </c:pt>
                <c:pt idx="578">
                  <c:v>15.0</c:v>
                </c:pt>
                <c:pt idx="579">
                  <c:v>15.0</c:v>
                </c:pt>
                <c:pt idx="580">
                  <c:v>14.9</c:v>
                </c:pt>
                <c:pt idx="581">
                  <c:v>15.1</c:v>
                </c:pt>
                <c:pt idx="582">
                  <c:v>14.8</c:v>
                </c:pt>
                <c:pt idx="583">
                  <c:v>15.3</c:v>
                </c:pt>
                <c:pt idx="584">
                  <c:v>15.1</c:v>
                </c:pt>
                <c:pt idx="585">
                  <c:v>15.2</c:v>
                </c:pt>
                <c:pt idx="586">
                  <c:v>15.0</c:v>
                </c:pt>
                <c:pt idx="587">
                  <c:v>15.2</c:v>
                </c:pt>
                <c:pt idx="588">
                  <c:v>15.1</c:v>
                </c:pt>
                <c:pt idx="589">
                  <c:v>15.0</c:v>
                </c:pt>
                <c:pt idx="590">
                  <c:v>15.1</c:v>
                </c:pt>
                <c:pt idx="591">
                  <c:v>15.0</c:v>
                </c:pt>
                <c:pt idx="592">
                  <c:v>15.2</c:v>
                </c:pt>
                <c:pt idx="593">
                  <c:v>15.3</c:v>
                </c:pt>
                <c:pt idx="594">
                  <c:v>15.0</c:v>
                </c:pt>
                <c:pt idx="595">
                  <c:v>15.5</c:v>
                </c:pt>
                <c:pt idx="596">
                  <c:v>15.2</c:v>
                </c:pt>
                <c:pt idx="597">
                  <c:v>15.3</c:v>
                </c:pt>
                <c:pt idx="598">
                  <c:v>15.0</c:v>
                </c:pt>
                <c:pt idx="599">
                  <c:v>15.0</c:v>
                </c:pt>
                <c:pt idx="600">
                  <c:v>15.3</c:v>
                </c:pt>
                <c:pt idx="601">
                  <c:v>15.0</c:v>
                </c:pt>
                <c:pt idx="602">
                  <c:v>15.1</c:v>
                </c:pt>
                <c:pt idx="603">
                  <c:v>15.2</c:v>
                </c:pt>
                <c:pt idx="604">
                  <c:v>15.3</c:v>
                </c:pt>
                <c:pt idx="605">
                  <c:v>15.0</c:v>
                </c:pt>
                <c:pt idx="606">
                  <c:v>15.1</c:v>
                </c:pt>
                <c:pt idx="607">
                  <c:v>15.1</c:v>
                </c:pt>
                <c:pt idx="608">
                  <c:v>14.9</c:v>
                </c:pt>
                <c:pt idx="609">
                  <c:v>15.4</c:v>
                </c:pt>
                <c:pt idx="610">
                  <c:v>15.1</c:v>
                </c:pt>
                <c:pt idx="611">
                  <c:v>15.2</c:v>
                </c:pt>
                <c:pt idx="612">
                  <c:v>15.1</c:v>
                </c:pt>
                <c:pt idx="613">
                  <c:v>14.9</c:v>
                </c:pt>
                <c:pt idx="614">
                  <c:v>15.1</c:v>
                </c:pt>
                <c:pt idx="615">
                  <c:v>15.0</c:v>
                </c:pt>
                <c:pt idx="616">
                  <c:v>15.0</c:v>
                </c:pt>
                <c:pt idx="617">
                  <c:v>15.0</c:v>
                </c:pt>
                <c:pt idx="618">
                  <c:v>15.0</c:v>
                </c:pt>
                <c:pt idx="619">
                  <c:v>15.0</c:v>
                </c:pt>
                <c:pt idx="620">
                  <c:v>14.9</c:v>
                </c:pt>
                <c:pt idx="621">
                  <c:v>14.9</c:v>
                </c:pt>
                <c:pt idx="622">
                  <c:v>15.1</c:v>
                </c:pt>
                <c:pt idx="623">
                  <c:v>15.2</c:v>
                </c:pt>
                <c:pt idx="624">
                  <c:v>15.3</c:v>
                </c:pt>
                <c:pt idx="625">
                  <c:v>15.0</c:v>
                </c:pt>
                <c:pt idx="626">
                  <c:v>15.1</c:v>
                </c:pt>
                <c:pt idx="627">
                  <c:v>15.2</c:v>
                </c:pt>
                <c:pt idx="628">
                  <c:v>15.0</c:v>
                </c:pt>
                <c:pt idx="629">
                  <c:v>15.1</c:v>
                </c:pt>
                <c:pt idx="630">
                  <c:v>15.2</c:v>
                </c:pt>
                <c:pt idx="631">
                  <c:v>15.1</c:v>
                </c:pt>
                <c:pt idx="632">
                  <c:v>15.0</c:v>
                </c:pt>
                <c:pt idx="633">
                  <c:v>15.0</c:v>
                </c:pt>
                <c:pt idx="634">
                  <c:v>15.0</c:v>
                </c:pt>
                <c:pt idx="635">
                  <c:v>15.0</c:v>
                </c:pt>
                <c:pt idx="636">
                  <c:v>15.0</c:v>
                </c:pt>
                <c:pt idx="637">
                  <c:v>15.0</c:v>
                </c:pt>
                <c:pt idx="638">
                  <c:v>15.2</c:v>
                </c:pt>
                <c:pt idx="639">
                  <c:v>15.2</c:v>
                </c:pt>
                <c:pt idx="640">
                  <c:v>14.7</c:v>
                </c:pt>
                <c:pt idx="641">
                  <c:v>15.3</c:v>
                </c:pt>
                <c:pt idx="642">
                  <c:v>15.1</c:v>
                </c:pt>
                <c:pt idx="643">
                  <c:v>15.0</c:v>
                </c:pt>
                <c:pt idx="644">
                  <c:v>15.2</c:v>
                </c:pt>
                <c:pt idx="645">
                  <c:v>15.4</c:v>
                </c:pt>
                <c:pt idx="646">
                  <c:v>15.3</c:v>
                </c:pt>
                <c:pt idx="647">
                  <c:v>15.1</c:v>
                </c:pt>
                <c:pt idx="648">
                  <c:v>15.2</c:v>
                </c:pt>
                <c:pt idx="649">
                  <c:v>15.1</c:v>
                </c:pt>
                <c:pt idx="650">
                  <c:v>15.2</c:v>
                </c:pt>
                <c:pt idx="651">
                  <c:v>15.1</c:v>
                </c:pt>
                <c:pt idx="652">
                  <c:v>15.1</c:v>
                </c:pt>
                <c:pt idx="653">
                  <c:v>14.9</c:v>
                </c:pt>
                <c:pt idx="654">
                  <c:v>14.8</c:v>
                </c:pt>
                <c:pt idx="655">
                  <c:v>15.2</c:v>
                </c:pt>
                <c:pt idx="656">
                  <c:v>14.9</c:v>
                </c:pt>
                <c:pt idx="657">
                  <c:v>14.9</c:v>
                </c:pt>
                <c:pt idx="658">
                  <c:v>15.0</c:v>
                </c:pt>
                <c:pt idx="659">
                  <c:v>15.4</c:v>
                </c:pt>
                <c:pt idx="660">
                  <c:v>15.1</c:v>
                </c:pt>
                <c:pt idx="661">
                  <c:v>15.2</c:v>
                </c:pt>
                <c:pt idx="662">
                  <c:v>15.0</c:v>
                </c:pt>
                <c:pt idx="663">
                  <c:v>14.9</c:v>
                </c:pt>
                <c:pt idx="664">
                  <c:v>15.0</c:v>
                </c:pt>
                <c:pt idx="665">
                  <c:v>14.8</c:v>
                </c:pt>
                <c:pt idx="666">
                  <c:v>15.0</c:v>
                </c:pt>
                <c:pt idx="667">
                  <c:v>15.0</c:v>
                </c:pt>
                <c:pt idx="668">
                  <c:v>15.1</c:v>
                </c:pt>
                <c:pt idx="669">
                  <c:v>15.2</c:v>
                </c:pt>
                <c:pt idx="670">
                  <c:v>14.9</c:v>
                </c:pt>
                <c:pt idx="671">
                  <c:v>15.0</c:v>
                </c:pt>
                <c:pt idx="672">
                  <c:v>14.8</c:v>
                </c:pt>
                <c:pt idx="673">
                  <c:v>14.9</c:v>
                </c:pt>
                <c:pt idx="674">
                  <c:v>15.0</c:v>
                </c:pt>
                <c:pt idx="675">
                  <c:v>15.1</c:v>
                </c:pt>
                <c:pt idx="676">
                  <c:v>15.2</c:v>
                </c:pt>
                <c:pt idx="677">
                  <c:v>15.2</c:v>
                </c:pt>
                <c:pt idx="678">
                  <c:v>15.2</c:v>
                </c:pt>
                <c:pt idx="679">
                  <c:v>15.2</c:v>
                </c:pt>
                <c:pt idx="680">
                  <c:v>15.0</c:v>
                </c:pt>
                <c:pt idx="681">
                  <c:v>14.9</c:v>
                </c:pt>
                <c:pt idx="682">
                  <c:v>14.9</c:v>
                </c:pt>
                <c:pt idx="683">
                  <c:v>15.1</c:v>
                </c:pt>
                <c:pt idx="684">
                  <c:v>14.9</c:v>
                </c:pt>
                <c:pt idx="685">
                  <c:v>15.1</c:v>
                </c:pt>
                <c:pt idx="686">
                  <c:v>15.1</c:v>
                </c:pt>
                <c:pt idx="687">
                  <c:v>15.0</c:v>
                </c:pt>
                <c:pt idx="688">
                  <c:v>15.2</c:v>
                </c:pt>
                <c:pt idx="689">
                  <c:v>14.9</c:v>
                </c:pt>
                <c:pt idx="690">
                  <c:v>15.1</c:v>
                </c:pt>
                <c:pt idx="691">
                  <c:v>14.9</c:v>
                </c:pt>
                <c:pt idx="692">
                  <c:v>14.9</c:v>
                </c:pt>
                <c:pt idx="693">
                  <c:v>14.9</c:v>
                </c:pt>
                <c:pt idx="694">
                  <c:v>15.1</c:v>
                </c:pt>
                <c:pt idx="695">
                  <c:v>14.8</c:v>
                </c:pt>
                <c:pt idx="696">
                  <c:v>14.8</c:v>
                </c:pt>
                <c:pt idx="697">
                  <c:v>15.0</c:v>
                </c:pt>
                <c:pt idx="698">
                  <c:v>14.8</c:v>
                </c:pt>
                <c:pt idx="699">
                  <c:v>14.8</c:v>
                </c:pt>
                <c:pt idx="700">
                  <c:v>14.7</c:v>
                </c:pt>
                <c:pt idx="701">
                  <c:v>14.7</c:v>
                </c:pt>
                <c:pt idx="702">
                  <c:v>15.1</c:v>
                </c:pt>
                <c:pt idx="703">
                  <c:v>15.1</c:v>
                </c:pt>
                <c:pt idx="704">
                  <c:v>14.9</c:v>
                </c:pt>
                <c:pt idx="705">
                  <c:v>15.0</c:v>
                </c:pt>
                <c:pt idx="706">
                  <c:v>14.8</c:v>
                </c:pt>
                <c:pt idx="707">
                  <c:v>15.1</c:v>
                </c:pt>
                <c:pt idx="708">
                  <c:v>14.8</c:v>
                </c:pt>
                <c:pt idx="709">
                  <c:v>15.1</c:v>
                </c:pt>
                <c:pt idx="710">
                  <c:v>15.1</c:v>
                </c:pt>
                <c:pt idx="711">
                  <c:v>14.7</c:v>
                </c:pt>
                <c:pt idx="712">
                  <c:v>15.5</c:v>
                </c:pt>
                <c:pt idx="713">
                  <c:v>15.0</c:v>
                </c:pt>
                <c:pt idx="714">
                  <c:v>14.9</c:v>
                </c:pt>
                <c:pt idx="715">
                  <c:v>14.9</c:v>
                </c:pt>
                <c:pt idx="716">
                  <c:v>15.1</c:v>
                </c:pt>
                <c:pt idx="717">
                  <c:v>15.1</c:v>
                </c:pt>
                <c:pt idx="718">
                  <c:v>14.9</c:v>
                </c:pt>
                <c:pt idx="719">
                  <c:v>15.0</c:v>
                </c:pt>
                <c:pt idx="720">
                  <c:v>14.7</c:v>
                </c:pt>
                <c:pt idx="721">
                  <c:v>14.8</c:v>
                </c:pt>
                <c:pt idx="722">
                  <c:v>15.0</c:v>
                </c:pt>
                <c:pt idx="723">
                  <c:v>15.1</c:v>
                </c:pt>
                <c:pt idx="724">
                  <c:v>15.2</c:v>
                </c:pt>
                <c:pt idx="725">
                  <c:v>14.9</c:v>
                </c:pt>
                <c:pt idx="726">
                  <c:v>14.8</c:v>
                </c:pt>
                <c:pt idx="727">
                  <c:v>15.0</c:v>
                </c:pt>
                <c:pt idx="728">
                  <c:v>15.1</c:v>
                </c:pt>
                <c:pt idx="729">
                  <c:v>15.0</c:v>
                </c:pt>
                <c:pt idx="730">
                  <c:v>15.1</c:v>
                </c:pt>
                <c:pt idx="731">
                  <c:v>14.9</c:v>
                </c:pt>
                <c:pt idx="732">
                  <c:v>15.1</c:v>
                </c:pt>
                <c:pt idx="733">
                  <c:v>14.9</c:v>
                </c:pt>
                <c:pt idx="734">
                  <c:v>15.0</c:v>
                </c:pt>
                <c:pt idx="735">
                  <c:v>14.9</c:v>
                </c:pt>
                <c:pt idx="736">
                  <c:v>15.0</c:v>
                </c:pt>
                <c:pt idx="737">
                  <c:v>15.1</c:v>
                </c:pt>
                <c:pt idx="738">
                  <c:v>15.2</c:v>
                </c:pt>
                <c:pt idx="739">
                  <c:v>14.8</c:v>
                </c:pt>
                <c:pt idx="740">
                  <c:v>14.9</c:v>
                </c:pt>
                <c:pt idx="741">
                  <c:v>15.2</c:v>
                </c:pt>
                <c:pt idx="742">
                  <c:v>14.8</c:v>
                </c:pt>
                <c:pt idx="743">
                  <c:v>15.0</c:v>
                </c:pt>
                <c:pt idx="744">
                  <c:v>14.8</c:v>
                </c:pt>
                <c:pt idx="745">
                  <c:v>14.8</c:v>
                </c:pt>
                <c:pt idx="746">
                  <c:v>15.1</c:v>
                </c:pt>
                <c:pt idx="747">
                  <c:v>15.2</c:v>
                </c:pt>
                <c:pt idx="748">
                  <c:v>14.9</c:v>
                </c:pt>
                <c:pt idx="749">
                  <c:v>15.1</c:v>
                </c:pt>
                <c:pt idx="750">
                  <c:v>15.2</c:v>
                </c:pt>
                <c:pt idx="751">
                  <c:v>15.2</c:v>
                </c:pt>
                <c:pt idx="752">
                  <c:v>15.0</c:v>
                </c:pt>
                <c:pt idx="753">
                  <c:v>15.0</c:v>
                </c:pt>
                <c:pt idx="754">
                  <c:v>15.3</c:v>
                </c:pt>
                <c:pt idx="755">
                  <c:v>15.0</c:v>
                </c:pt>
                <c:pt idx="756">
                  <c:v>15.0</c:v>
                </c:pt>
                <c:pt idx="757">
                  <c:v>15.0</c:v>
                </c:pt>
                <c:pt idx="758">
                  <c:v>15.0</c:v>
                </c:pt>
                <c:pt idx="759">
                  <c:v>14.7</c:v>
                </c:pt>
                <c:pt idx="760">
                  <c:v>15.0</c:v>
                </c:pt>
                <c:pt idx="761">
                  <c:v>14.7</c:v>
                </c:pt>
                <c:pt idx="762">
                  <c:v>14.9</c:v>
                </c:pt>
                <c:pt idx="763">
                  <c:v>15.0</c:v>
                </c:pt>
                <c:pt idx="764">
                  <c:v>15.0</c:v>
                </c:pt>
                <c:pt idx="765">
                  <c:v>15.2</c:v>
                </c:pt>
                <c:pt idx="766">
                  <c:v>14.9</c:v>
                </c:pt>
                <c:pt idx="767">
                  <c:v>14.7</c:v>
                </c:pt>
                <c:pt idx="768">
                  <c:v>15.1</c:v>
                </c:pt>
                <c:pt idx="769">
                  <c:v>15.0</c:v>
                </c:pt>
                <c:pt idx="770">
                  <c:v>15.1</c:v>
                </c:pt>
                <c:pt idx="771">
                  <c:v>14.4</c:v>
                </c:pt>
                <c:pt idx="772">
                  <c:v>15.1</c:v>
                </c:pt>
                <c:pt idx="773">
                  <c:v>15.0</c:v>
                </c:pt>
                <c:pt idx="774">
                  <c:v>14.9</c:v>
                </c:pt>
                <c:pt idx="775">
                  <c:v>15.2</c:v>
                </c:pt>
                <c:pt idx="776">
                  <c:v>14.9</c:v>
                </c:pt>
                <c:pt idx="777">
                  <c:v>15.0</c:v>
                </c:pt>
                <c:pt idx="778">
                  <c:v>14.8</c:v>
                </c:pt>
                <c:pt idx="779">
                  <c:v>14.9</c:v>
                </c:pt>
                <c:pt idx="780">
                  <c:v>15.0</c:v>
                </c:pt>
                <c:pt idx="781">
                  <c:v>15.0</c:v>
                </c:pt>
                <c:pt idx="782">
                  <c:v>14.9</c:v>
                </c:pt>
                <c:pt idx="783">
                  <c:v>14.9</c:v>
                </c:pt>
                <c:pt idx="784">
                  <c:v>14.9</c:v>
                </c:pt>
                <c:pt idx="785">
                  <c:v>15.0</c:v>
                </c:pt>
                <c:pt idx="786">
                  <c:v>15.2</c:v>
                </c:pt>
                <c:pt idx="787">
                  <c:v>14.8</c:v>
                </c:pt>
                <c:pt idx="788">
                  <c:v>15.0</c:v>
                </c:pt>
                <c:pt idx="789">
                  <c:v>14.8</c:v>
                </c:pt>
                <c:pt idx="790">
                  <c:v>15.0</c:v>
                </c:pt>
                <c:pt idx="791">
                  <c:v>14.8</c:v>
                </c:pt>
                <c:pt idx="792">
                  <c:v>15.0</c:v>
                </c:pt>
                <c:pt idx="793">
                  <c:v>15.1</c:v>
                </c:pt>
                <c:pt idx="794">
                  <c:v>15.1</c:v>
                </c:pt>
                <c:pt idx="795">
                  <c:v>15.1</c:v>
                </c:pt>
                <c:pt idx="796">
                  <c:v>14.9</c:v>
                </c:pt>
                <c:pt idx="797">
                  <c:v>14.8</c:v>
                </c:pt>
                <c:pt idx="798">
                  <c:v>14.9</c:v>
                </c:pt>
                <c:pt idx="799">
                  <c:v>15.1</c:v>
                </c:pt>
                <c:pt idx="800">
                  <c:v>15.2</c:v>
                </c:pt>
                <c:pt idx="801">
                  <c:v>14.9</c:v>
                </c:pt>
                <c:pt idx="802">
                  <c:v>15.0</c:v>
                </c:pt>
                <c:pt idx="803">
                  <c:v>15.0</c:v>
                </c:pt>
                <c:pt idx="804">
                  <c:v>15.1</c:v>
                </c:pt>
                <c:pt idx="805">
                  <c:v>14.7</c:v>
                </c:pt>
                <c:pt idx="806">
                  <c:v>14.9</c:v>
                </c:pt>
                <c:pt idx="807">
                  <c:v>15.1</c:v>
                </c:pt>
                <c:pt idx="808">
                  <c:v>14.8</c:v>
                </c:pt>
                <c:pt idx="809">
                  <c:v>15.1</c:v>
                </c:pt>
                <c:pt idx="810">
                  <c:v>15.2</c:v>
                </c:pt>
                <c:pt idx="811">
                  <c:v>15.1</c:v>
                </c:pt>
                <c:pt idx="812">
                  <c:v>14.9</c:v>
                </c:pt>
                <c:pt idx="813">
                  <c:v>14.9</c:v>
                </c:pt>
                <c:pt idx="814">
                  <c:v>15.1</c:v>
                </c:pt>
                <c:pt idx="815">
                  <c:v>15.2</c:v>
                </c:pt>
                <c:pt idx="816">
                  <c:v>14.8</c:v>
                </c:pt>
                <c:pt idx="817">
                  <c:v>15.1</c:v>
                </c:pt>
                <c:pt idx="818">
                  <c:v>14.8</c:v>
                </c:pt>
                <c:pt idx="819">
                  <c:v>14.6</c:v>
                </c:pt>
                <c:pt idx="820">
                  <c:v>14.9</c:v>
                </c:pt>
                <c:pt idx="821">
                  <c:v>14.9</c:v>
                </c:pt>
                <c:pt idx="822">
                  <c:v>15.0</c:v>
                </c:pt>
                <c:pt idx="823">
                  <c:v>15.0</c:v>
                </c:pt>
                <c:pt idx="824">
                  <c:v>15.0</c:v>
                </c:pt>
                <c:pt idx="825">
                  <c:v>15.0</c:v>
                </c:pt>
                <c:pt idx="826">
                  <c:v>14.7</c:v>
                </c:pt>
                <c:pt idx="827">
                  <c:v>15.0</c:v>
                </c:pt>
                <c:pt idx="828">
                  <c:v>14.9</c:v>
                </c:pt>
                <c:pt idx="829">
                  <c:v>14.9</c:v>
                </c:pt>
                <c:pt idx="830">
                  <c:v>15.1</c:v>
                </c:pt>
                <c:pt idx="831">
                  <c:v>14.8</c:v>
                </c:pt>
                <c:pt idx="832">
                  <c:v>14.9</c:v>
                </c:pt>
                <c:pt idx="833">
                  <c:v>14.8</c:v>
                </c:pt>
                <c:pt idx="834">
                  <c:v>15.1</c:v>
                </c:pt>
                <c:pt idx="835">
                  <c:v>14.6</c:v>
                </c:pt>
                <c:pt idx="836">
                  <c:v>14.5</c:v>
                </c:pt>
                <c:pt idx="837">
                  <c:v>14.8</c:v>
                </c:pt>
                <c:pt idx="838">
                  <c:v>15.1</c:v>
                </c:pt>
                <c:pt idx="839">
                  <c:v>14.7</c:v>
                </c:pt>
                <c:pt idx="840">
                  <c:v>14.9</c:v>
                </c:pt>
                <c:pt idx="841">
                  <c:v>15.2</c:v>
                </c:pt>
                <c:pt idx="842">
                  <c:v>14.8</c:v>
                </c:pt>
                <c:pt idx="843">
                  <c:v>14.9</c:v>
                </c:pt>
                <c:pt idx="844">
                  <c:v>15.2</c:v>
                </c:pt>
                <c:pt idx="845">
                  <c:v>14.8</c:v>
                </c:pt>
                <c:pt idx="846">
                  <c:v>14.7</c:v>
                </c:pt>
                <c:pt idx="847">
                  <c:v>15.0</c:v>
                </c:pt>
                <c:pt idx="848">
                  <c:v>14.8</c:v>
                </c:pt>
                <c:pt idx="849">
                  <c:v>15.1</c:v>
                </c:pt>
                <c:pt idx="850">
                  <c:v>15.0</c:v>
                </c:pt>
                <c:pt idx="851">
                  <c:v>15.1</c:v>
                </c:pt>
                <c:pt idx="852">
                  <c:v>14.9</c:v>
                </c:pt>
                <c:pt idx="853">
                  <c:v>14.7</c:v>
                </c:pt>
                <c:pt idx="854">
                  <c:v>15.1</c:v>
                </c:pt>
                <c:pt idx="855">
                  <c:v>15.3</c:v>
                </c:pt>
                <c:pt idx="856">
                  <c:v>14.9</c:v>
                </c:pt>
                <c:pt idx="857">
                  <c:v>15.1</c:v>
                </c:pt>
                <c:pt idx="858">
                  <c:v>15.1</c:v>
                </c:pt>
                <c:pt idx="859">
                  <c:v>14.9</c:v>
                </c:pt>
                <c:pt idx="860">
                  <c:v>15.0</c:v>
                </c:pt>
                <c:pt idx="861">
                  <c:v>14.8</c:v>
                </c:pt>
                <c:pt idx="862">
                  <c:v>14.9</c:v>
                </c:pt>
                <c:pt idx="863">
                  <c:v>15.1</c:v>
                </c:pt>
                <c:pt idx="864">
                  <c:v>14.8</c:v>
                </c:pt>
                <c:pt idx="865">
                  <c:v>15.2</c:v>
                </c:pt>
                <c:pt idx="866">
                  <c:v>15.1</c:v>
                </c:pt>
                <c:pt idx="867">
                  <c:v>15.1</c:v>
                </c:pt>
                <c:pt idx="868">
                  <c:v>14.8</c:v>
                </c:pt>
                <c:pt idx="869">
                  <c:v>15.1</c:v>
                </c:pt>
                <c:pt idx="870">
                  <c:v>14.8</c:v>
                </c:pt>
                <c:pt idx="871">
                  <c:v>14.8</c:v>
                </c:pt>
                <c:pt idx="872">
                  <c:v>14.9</c:v>
                </c:pt>
                <c:pt idx="873">
                  <c:v>14.8</c:v>
                </c:pt>
                <c:pt idx="874">
                  <c:v>14.8</c:v>
                </c:pt>
                <c:pt idx="875">
                  <c:v>15.1</c:v>
                </c:pt>
                <c:pt idx="876">
                  <c:v>14.9</c:v>
                </c:pt>
                <c:pt idx="877">
                  <c:v>14.8</c:v>
                </c:pt>
                <c:pt idx="878">
                  <c:v>15.1</c:v>
                </c:pt>
                <c:pt idx="879">
                  <c:v>14.9</c:v>
                </c:pt>
                <c:pt idx="880">
                  <c:v>14.6</c:v>
                </c:pt>
                <c:pt idx="881">
                  <c:v>14.9</c:v>
                </c:pt>
                <c:pt idx="882">
                  <c:v>14.8</c:v>
                </c:pt>
                <c:pt idx="883">
                  <c:v>14.9</c:v>
                </c:pt>
                <c:pt idx="884">
                  <c:v>14.9</c:v>
                </c:pt>
                <c:pt idx="885">
                  <c:v>15.0</c:v>
                </c:pt>
                <c:pt idx="886">
                  <c:v>14.9</c:v>
                </c:pt>
                <c:pt idx="887">
                  <c:v>15.0</c:v>
                </c:pt>
                <c:pt idx="888">
                  <c:v>14.8</c:v>
                </c:pt>
                <c:pt idx="889">
                  <c:v>14.9</c:v>
                </c:pt>
                <c:pt idx="890">
                  <c:v>15.1</c:v>
                </c:pt>
                <c:pt idx="891">
                  <c:v>14.9</c:v>
                </c:pt>
                <c:pt idx="892">
                  <c:v>15.2</c:v>
                </c:pt>
                <c:pt idx="893">
                  <c:v>14.9</c:v>
                </c:pt>
                <c:pt idx="894">
                  <c:v>14.8</c:v>
                </c:pt>
                <c:pt idx="895">
                  <c:v>15.1</c:v>
                </c:pt>
                <c:pt idx="896">
                  <c:v>15.1</c:v>
                </c:pt>
                <c:pt idx="897">
                  <c:v>15.0</c:v>
                </c:pt>
                <c:pt idx="898">
                  <c:v>14.8</c:v>
                </c:pt>
                <c:pt idx="899">
                  <c:v>14.9</c:v>
                </c:pt>
                <c:pt idx="900">
                  <c:v>14.8</c:v>
                </c:pt>
                <c:pt idx="901">
                  <c:v>14.8</c:v>
                </c:pt>
                <c:pt idx="902">
                  <c:v>15.0</c:v>
                </c:pt>
                <c:pt idx="903">
                  <c:v>15.2</c:v>
                </c:pt>
                <c:pt idx="904">
                  <c:v>14.9</c:v>
                </c:pt>
                <c:pt idx="905">
                  <c:v>14.7</c:v>
                </c:pt>
                <c:pt idx="906">
                  <c:v>14.8</c:v>
                </c:pt>
                <c:pt idx="907">
                  <c:v>15.1</c:v>
                </c:pt>
                <c:pt idx="908">
                  <c:v>15.1</c:v>
                </c:pt>
                <c:pt idx="909">
                  <c:v>15.3</c:v>
                </c:pt>
                <c:pt idx="910">
                  <c:v>15.0</c:v>
                </c:pt>
                <c:pt idx="911">
                  <c:v>14.8</c:v>
                </c:pt>
                <c:pt idx="912">
                  <c:v>15.0</c:v>
                </c:pt>
                <c:pt idx="913">
                  <c:v>14.8</c:v>
                </c:pt>
                <c:pt idx="914">
                  <c:v>14.8</c:v>
                </c:pt>
                <c:pt idx="915">
                  <c:v>15.0</c:v>
                </c:pt>
                <c:pt idx="916">
                  <c:v>14.8</c:v>
                </c:pt>
                <c:pt idx="917">
                  <c:v>14.9</c:v>
                </c:pt>
                <c:pt idx="918">
                  <c:v>15.1</c:v>
                </c:pt>
                <c:pt idx="919">
                  <c:v>15.1</c:v>
                </c:pt>
                <c:pt idx="920">
                  <c:v>14.7</c:v>
                </c:pt>
                <c:pt idx="921">
                  <c:v>14.8</c:v>
                </c:pt>
                <c:pt idx="922">
                  <c:v>14.8</c:v>
                </c:pt>
                <c:pt idx="923">
                  <c:v>15.2</c:v>
                </c:pt>
                <c:pt idx="924">
                  <c:v>15.1</c:v>
                </c:pt>
                <c:pt idx="925">
                  <c:v>14.9</c:v>
                </c:pt>
                <c:pt idx="926">
                  <c:v>14.9</c:v>
                </c:pt>
                <c:pt idx="927">
                  <c:v>14.8</c:v>
                </c:pt>
                <c:pt idx="928">
                  <c:v>15.2</c:v>
                </c:pt>
                <c:pt idx="929">
                  <c:v>15.1</c:v>
                </c:pt>
                <c:pt idx="930">
                  <c:v>14.8</c:v>
                </c:pt>
                <c:pt idx="931">
                  <c:v>15.1</c:v>
                </c:pt>
                <c:pt idx="932">
                  <c:v>15.1</c:v>
                </c:pt>
                <c:pt idx="933">
                  <c:v>14.9</c:v>
                </c:pt>
                <c:pt idx="934">
                  <c:v>15.0</c:v>
                </c:pt>
                <c:pt idx="935">
                  <c:v>15.0</c:v>
                </c:pt>
                <c:pt idx="936">
                  <c:v>14.9</c:v>
                </c:pt>
                <c:pt idx="937">
                  <c:v>15.2</c:v>
                </c:pt>
                <c:pt idx="938">
                  <c:v>14.8</c:v>
                </c:pt>
                <c:pt idx="939">
                  <c:v>15.1</c:v>
                </c:pt>
                <c:pt idx="940">
                  <c:v>15.0</c:v>
                </c:pt>
                <c:pt idx="941">
                  <c:v>14.7</c:v>
                </c:pt>
                <c:pt idx="942">
                  <c:v>14.8</c:v>
                </c:pt>
                <c:pt idx="943">
                  <c:v>15.0</c:v>
                </c:pt>
                <c:pt idx="944">
                  <c:v>14.6</c:v>
                </c:pt>
                <c:pt idx="945">
                  <c:v>14.8</c:v>
                </c:pt>
                <c:pt idx="946">
                  <c:v>15.3</c:v>
                </c:pt>
                <c:pt idx="947">
                  <c:v>14.7</c:v>
                </c:pt>
                <c:pt idx="948">
                  <c:v>14.9</c:v>
                </c:pt>
                <c:pt idx="949">
                  <c:v>15.0</c:v>
                </c:pt>
                <c:pt idx="950">
                  <c:v>15.0</c:v>
                </c:pt>
                <c:pt idx="951">
                  <c:v>15.1</c:v>
                </c:pt>
                <c:pt idx="952">
                  <c:v>14.9</c:v>
                </c:pt>
                <c:pt idx="953">
                  <c:v>14.8</c:v>
                </c:pt>
                <c:pt idx="954">
                  <c:v>15.0</c:v>
                </c:pt>
                <c:pt idx="955">
                  <c:v>14.8</c:v>
                </c:pt>
                <c:pt idx="956">
                  <c:v>14.8</c:v>
                </c:pt>
                <c:pt idx="957">
                  <c:v>14.7</c:v>
                </c:pt>
                <c:pt idx="958">
                  <c:v>14.8</c:v>
                </c:pt>
                <c:pt idx="959">
                  <c:v>14.8</c:v>
                </c:pt>
                <c:pt idx="960">
                  <c:v>15.0</c:v>
                </c:pt>
                <c:pt idx="961">
                  <c:v>15.0</c:v>
                </c:pt>
                <c:pt idx="962">
                  <c:v>15.2</c:v>
                </c:pt>
                <c:pt idx="963">
                  <c:v>14.7</c:v>
                </c:pt>
                <c:pt idx="964">
                  <c:v>14.8</c:v>
                </c:pt>
                <c:pt idx="965">
                  <c:v>14.9</c:v>
                </c:pt>
                <c:pt idx="966">
                  <c:v>14.8</c:v>
                </c:pt>
                <c:pt idx="967">
                  <c:v>14.8</c:v>
                </c:pt>
                <c:pt idx="968">
                  <c:v>15.2</c:v>
                </c:pt>
                <c:pt idx="969">
                  <c:v>14.7</c:v>
                </c:pt>
                <c:pt idx="970">
                  <c:v>14.9</c:v>
                </c:pt>
                <c:pt idx="971">
                  <c:v>14.8</c:v>
                </c:pt>
                <c:pt idx="972">
                  <c:v>14.6</c:v>
                </c:pt>
                <c:pt idx="973">
                  <c:v>14.6</c:v>
                </c:pt>
                <c:pt idx="974">
                  <c:v>14.8</c:v>
                </c:pt>
                <c:pt idx="975">
                  <c:v>14.9</c:v>
                </c:pt>
                <c:pt idx="976">
                  <c:v>14.9</c:v>
                </c:pt>
                <c:pt idx="977">
                  <c:v>15.0</c:v>
                </c:pt>
                <c:pt idx="978">
                  <c:v>15.2</c:v>
                </c:pt>
                <c:pt idx="979">
                  <c:v>14.8</c:v>
                </c:pt>
                <c:pt idx="980">
                  <c:v>14.9</c:v>
                </c:pt>
                <c:pt idx="981">
                  <c:v>14.9</c:v>
                </c:pt>
                <c:pt idx="982">
                  <c:v>15.0</c:v>
                </c:pt>
                <c:pt idx="983">
                  <c:v>14.8</c:v>
                </c:pt>
                <c:pt idx="984">
                  <c:v>15.1</c:v>
                </c:pt>
                <c:pt idx="985">
                  <c:v>14.9</c:v>
                </c:pt>
                <c:pt idx="986">
                  <c:v>14.9</c:v>
                </c:pt>
                <c:pt idx="987">
                  <c:v>15.0</c:v>
                </c:pt>
                <c:pt idx="988">
                  <c:v>14.9</c:v>
                </c:pt>
                <c:pt idx="989">
                  <c:v>15.0</c:v>
                </c:pt>
                <c:pt idx="990">
                  <c:v>14.8</c:v>
                </c:pt>
                <c:pt idx="991">
                  <c:v>14.8</c:v>
                </c:pt>
                <c:pt idx="992">
                  <c:v>14.8</c:v>
                </c:pt>
                <c:pt idx="993">
                  <c:v>14.9</c:v>
                </c:pt>
                <c:pt idx="994">
                  <c:v>15.0</c:v>
                </c:pt>
                <c:pt idx="995">
                  <c:v>14.9</c:v>
                </c:pt>
                <c:pt idx="996">
                  <c:v>14.8</c:v>
                </c:pt>
                <c:pt idx="997">
                  <c:v>15.0</c:v>
                </c:pt>
                <c:pt idx="998">
                  <c:v>14.8</c:v>
                </c:pt>
                <c:pt idx="999">
                  <c:v>14.8</c:v>
                </c:pt>
                <c:pt idx="1000">
                  <c:v>14.9</c:v>
                </c:pt>
                <c:pt idx="1001">
                  <c:v>15.1</c:v>
                </c:pt>
                <c:pt idx="1002">
                  <c:v>14.9</c:v>
                </c:pt>
                <c:pt idx="1003">
                  <c:v>15.1</c:v>
                </c:pt>
                <c:pt idx="1004">
                  <c:v>15.2</c:v>
                </c:pt>
                <c:pt idx="1005">
                  <c:v>14.8</c:v>
                </c:pt>
                <c:pt idx="1006">
                  <c:v>15.1</c:v>
                </c:pt>
                <c:pt idx="1007">
                  <c:v>15.0</c:v>
                </c:pt>
                <c:pt idx="1008">
                  <c:v>14.8</c:v>
                </c:pt>
                <c:pt idx="1009">
                  <c:v>15.1</c:v>
                </c:pt>
                <c:pt idx="1010">
                  <c:v>15.1</c:v>
                </c:pt>
                <c:pt idx="1011">
                  <c:v>15.0</c:v>
                </c:pt>
                <c:pt idx="1012">
                  <c:v>14.8</c:v>
                </c:pt>
                <c:pt idx="1013">
                  <c:v>14.9</c:v>
                </c:pt>
                <c:pt idx="1014">
                  <c:v>14.7</c:v>
                </c:pt>
                <c:pt idx="1015">
                  <c:v>14.9</c:v>
                </c:pt>
                <c:pt idx="1016">
                  <c:v>14.6</c:v>
                </c:pt>
                <c:pt idx="1017">
                  <c:v>15.2</c:v>
                </c:pt>
                <c:pt idx="1018">
                  <c:v>15.0</c:v>
                </c:pt>
                <c:pt idx="1019">
                  <c:v>15.1</c:v>
                </c:pt>
                <c:pt idx="1020">
                  <c:v>14.9</c:v>
                </c:pt>
                <c:pt idx="1021">
                  <c:v>14.7</c:v>
                </c:pt>
                <c:pt idx="1022">
                  <c:v>14.6</c:v>
                </c:pt>
                <c:pt idx="1023">
                  <c:v>14.6</c:v>
                </c:pt>
                <c:pt idx="1024">
                  <c:v>14.8</c:v>
                </c:pt>
                <c:pt idx="1025">
                  <c:v>15.0</c:v>
                </c:pt>
                <c:pt idx="1026">
                  <c:v>14.6</c:v>
                </c:pt>
                <c:pt idx="1027">
                  <c:v>15.0</c:v>
                </c:pt>
                <c:pt idx="1028">
                  <c:v>14.7</c:v>
                </c:pt>
                <c:pt idx="1029">
                  <c:v>15.0</c:v>
                </c:pt>
                <c:pt idx="1030">
                  <c:v>14.9</c:v>
                </c:pt>
                <c:pt idx="1031">
                  <c:v>14.7</c:v>
                </c:pt>
                <c:pt idx="1032">
                  <c:v>15.0</c:v>
                </c:pt>
                <c:pt idx="1033">
                  <c:v>15.1</c:v>
                </c:pt>
                <c:pt idx="1034">
                  <c:v>14.5</c:v>
                </c:pt>
                <c:pt idx="1035">
                  <c:v>14.7</c:v>
                </c:pt>
                <c:pt idx="1036">
                  <c:v>14.7</c:v>
                </c:pt>
                <c:pt idx="1037">
                  <c:v>14.8</c:v>
                </c:pt>
                <c:pt idx="1038">
                  <c:v>15.0</c:v>
                </c:pt>
                <c:pt idx="1039">
                  <c:v>14.7</c:v>
                </c:pt>
                <c:pt idx="1040">
                  <c:v>14.6</c:v>
                </c:pt>
                <c:pt idx="1041">
                  <c:v>14.6</c:v>
                </c:pt>
                <c:pt idx="1042">
                  <c:v>15.0</c:v>
                </c:pt>
                <c:pt idx="1043">
                  <c:v>14.9</c:v>
                </c:pt>
                <c:pt idx="1044">
                  <c:v>14.8</c:v>
                </c:pt>
                <c:pt idx="1045">
                  <c:v>14.7</c:v>
                </c:pt>
                <c:pt idx="1046">
                  <c:v>14.7</c:v>
                </c:pt>
                <c:pt idx="1047">
                  <c:v>14.6</c:v>
                </c:pt>
                <c:pt idx="1048">
                  <c:v>14.6</c:v>
                </c:pt>
                <c:pt idx="1049">
                  <c:v>14.8</c:v>
                </c:pt>
                <c:pt idx="1050">
                  <c:v>14.7</c:v>
                </c:pt>
                <c:pt idx="1051">
                  <c:v>14.7</c:v>
                </c:pt>
                <c:pt idx="1052">
                  <c:v>15.1</c:v>
                </c:pt>
                <c:pt idx="1053">
                  <c:v>15.0</c:v>
                </c:pt>
                <c:pt idx="1054">
                  <c:v>14.9</c:v>
                </c:pt>
                <c:pt idx="1055">
                  <c:v>14.7</c:v>
                </c:pt>
                <c:pt idx="1056">
                  <c:v>14.6</c:v>
                </c:pt>
                <c:pt idx="1057">
                  <c:v>14.5</c:v>
                </c:pt>
                <c:pt idx="1058">
                  <c:v>14.8</c:v>
                </c:pt>
                <c:pt idx="1059">
                  <c:v>14.7</c:v>
                </c:pt>
                <c:pt idx="1060">
                  <c:v>14.9</c:v>
                </c:pt>
                <c:pt idx="1061">
                  <c:v>14.7</c:v>
                </c:pt>
                <c:pt idx="1062">
                  <c:v>14.7</c:v>
                </c:pt>
                <c:pt idx="1063">
                  <c:v>15.1</c:v>
                </c:pt>
                <c:pt idx="1064">
                  <c:v>14.9</c:v>
                </c:pt>
                <c:pt idx="1065">
                  <c:v>14.8</c:v>
                </c:pt>
                <c:pt idx="1066">
                  <c:v>14.8</c:v>
                </c:pt>
                <c:pt idx="1067">
                  <c:v>14.7</c:v>
                </c:pt>
                <c:pt idx="1068">
                  <c:v>14.7</c:v>
                </c:pt>
                <c:pt idx="1069">
                  <c:v>14.8</c:v>
                </c:pt>
                <c:pt idx="1070">
                  <c:v>14.6</c:v>
                </c:pt>
                <c:pt idx="1071">
                  <c:v>14.7</c:v>
                </c:pt>
                <c:pt idx="1072">
                  <c:v>14.8</c:v>
                </c:pt>
                <c:pt idx="1073">
                  <c:v>14.7</c:v>
                </c:pt>
                <c:pt idx="1074">
                  <c:v>14.8</c:v>
                </c:pt>
                <c:pt idx="1075">
                  <c:v>14.8</c:v>
                </c:pt>
                <c:pt idx="1076">
                  <c:v>14.8</c:v>
                </c:pt>
                <c:pt idx="1077">
                  <c:v>14.7</c:v>
                </c:pt>
                <c:pt idx="1078">
                  <c:v>14.6</c:v>
                </c:pt>
                <c:pt idx="1079">
                  <c:v>14.7</c:v>
                </c:pt>
                <c:pt idx="1080">
                  <c:v>14.6</c:v>
                </c:pt>
                <c:pt idx="1081">
                  <c:v>14.7</c:v>
                </c:pt>
                <c:pt idx="1082">
                  <c:v>14.5</c:v>
                </c:pt>
                <c:pt idx="1083">
                  <c:v>14.9</c:v>
                </c:pt>
                <c:pt idx="1084">
                  <c:v>14.9</c:v>
                </c:pt>
                <c:pt idx="1085">
                  <c:v>14.7</c:v>
                </c:pt>
                <c:pt idx="1086">
                  <c:v>15.1</c:v>
                </c:pt>
                <c:pt idx="1087">
                  <c:v>14.9</c:v>
                </c:pt>
                <c:pt idx="1088">
                  <c:v>14.9</c:v>
                </c:pt>
                <c:pt idx="1089">
                  <c:v>14.6</c:v>
                </c:pt>
                <c:pt idx="1090">
                  <c:v>14.6</c:v>
                </c:pt>
                <c:pt idx="1091">
                  <c:v>14.7</c:v>
                </c:pt>
                <c:pt idx="1092">
                  <c:v>14.8</c:v>
                </c:pt>
                <c:pt idx="1093">
                  <c:v>14.7</c:v>
                </c:pt>
                <c:pt idx="1094">
                  <c:v>14.8</c:v>
                </c:pt>
                <c:pt idx="1095">
                  <c:v>14.9</c:v>
                </c:pt>
                <c:pt idx="1096">
                  <c:v>14.6</c:v>
                </c:pt>
                <c:pt idx="1097">
                  <c:v>14.8</c:v>
                </c:pt>
                <c:pt idx="1098">
                  <c:v>14.7</c:v>
                </c:pt>
                <c:pt idx="1099">
                  <c:v>14.7</c:v>
                </c:pt>
                <c:pt idx="1100">
                  <c:v>14.6</c:v>
                </c:pt>
                <c:pt idx="1101">
                  <c:v>14.7</c:v>
                </c:pt>
                <c:pt idx="1102">
                  <c:v>14.8</c:v>
                </c:pt>
                <c:pt idx="1103">
                  <c:v>14.8</c:v>
                </c:pt>
                <c:pt idx="1104">
                  <c:v>14.8</c:v>
                </c:pt>
                <c:pt idx="1105">
                  <c:v>14.8</c:v>
                </c:pt>
                <c:pt idx="1106">
                  <c:v>14.5</c:v>
                </c:pt>
                <c:pt idx="1107">
                  <c:v>14.7</c:v>
                </c:pt>
                <c:pt idx="1108">
                  <c:v>14.9</c:v>
                </c:pt>
                <c:pt idx="1109">
                  <c:v>15.0</c:v>
                </c:pt>
                <c:pt idx="1110">
                  <c:v>14.6</c:v>
                </c:pt>
                <c:pt idx="1111">
                  <c:v>14.5</c:v>
                </c:pt>
                <c:pt idx="1112">
                  <c:v>14.6</c:v>
                </c:pt>
                <c:pt idx="1113">
                  <c:v>14.7</c:v>
                </c:pt>
                <c:pt idx="1114">
                  <c:v>14.6</c:v>
                </c:pt>
                <c:pt idx="1115">
                  <c:v>14.8</c:v>
                </c:pt>
                <c:pt idx="1116">
                  <c:v>14.9</c:v>
                </c:pt>
                <c:pt idx="1117">
                  <c:v>14.8</c:v>
                </c:pt>
                <c:pt idx="1118">
                  <c:v>14.7</c:v>
                </c:pt>
                <c:pt idx="1119">
                  <c:v>14.7</c:v>
                </c:pt>
                <c:pt idx="1120">
                  <c:v>14.7</c:v>
                </c:pt>
                <c:pt idx="1121">
                  <c:v>14.8</c:v>
                </c:pt>
                <c:pt idx="1122">
                  <c:v>14.8</c:v>
                </c:pt>
                <c:pt idx="1123">
                  <c:v>14.8</c:v>
                </c:pt>
                <c:pt idx="1124">
                  <c:v>14.7</c:v>
                </c:pt>
                <c:pt idx="1125">
                  <c:v>14.9</c:v>
                </c:pt>
                <c:pt idx="1126">
                  <c:v>14.8</c:v>
                </c:pt>
                <c:pt idx="1127">
                  <c:v>14.7</c:v>
                </c:pt>
                <c:pt idx="1128">
                  <c:v>14.8</c:v>
                </c:pt>
                <c:pt idx="1129">
                  <c:v>14.7</c:v>
                </c:pt>
                <c:pt idx="1130">
                  <c:v>14.5</c:v>
                </c:pt>
                <c:pt idx="1131">
                  <c:v>14.7</c:v>
                </c:pt>
                <c:pt idx="1132">
                  <c:v>14.5</c:v>
                </c:pt>
                <c:pt idx="1133">
                  <c:v>14.7</c:v>
                </c:pt>
                <c:pt idx="1134">
                  <c:v>14.9</c:v>
                </c:pt>
                <c:pt idx="1135">
                  <c:v>14.9</c:v>
                </c:pt>
                <c:pt idx="1136">
                  <c:v>14.8</c:v>
                </c:pt>
                <c:pt idx="1137">
                  <c:v>14.9</c:v>
                </c:pt>
                <c:pt idx="1138">
                  <c:v>14.6</c:v>
                </c:pt>
                <c:pt idx="1139">
                  <c:v>14.6</c:v>
                </c:pt>
                <c:pt idx="1140">
                  <c:v>14.8</c:v>
                </c:pt>
                <c:pt idx="1141">
                  <c:v>14.6</c:v>
                </c:pt>
                <c:pt idx="1142">
                  <c:v>14.7</c:v>
                </c:pt>
                <c:pt idx="1143">
                  <c:v>14.9</c:v>
                </c:pt>
                <c:pt idx="1144">
                  <c:v>14.7</c:v>
                </c:pt>
                <c:pt idx="1145">
                  <c:v>14.6</c:v>
                </c:pt>
                <c:pt idx="1146">
                  <c:v>14.6</c:v>
                </c:pt>
                <c:pt idx="1147">
                  <c:v>14.7</c:v>
                </c:pt>
                <c:pt idx="1148">
                  <c:v>14.4</c:v>
                </c:pt>
                <c:pt idx="1149">
                  <c:v>14.6</c:v>
                </c:pt>
                <c:pt idx="1150">
                  <c:v>14.6</c:v>
                </c:pt>
                <c:pt idx="1151">
                  <c:v>14.6</c:v>
                </c:pt>
                <c:pt idx="1152">
                  <c:v>14.8</c:v>
                </c:pt>
                <c:pt idx="1153">
                  <c:v>15.0</c:v>
                </c:pt>
                <c:pt idx="1154">
                  <c:v>14.8</c:v>
                </c:pt>
                <c:pt idx="1155">
                  <c:v>14.9</c:v>
                </c:pt>
                <c:pt idx="1156">
                  <c:v>14.8</c:v>
                </c:pt>
                <c:pt idx="1157">
                  <c:v>14.7</c:v>
                </c:pt>
                <c:pt idx="1158">
                  <c:v>14.6</c:v>
                </c:pt>
                <c:pt idx="1159">
                  <c:v>14.7</c:v>
                </c:pt>
                <c:pt idx="1160">
                  <c:v>14.6</c:v>
                </c:pt>
                <c:pt idx="1161">
                  <c:v>14.5</c:v>
                </c:pt>
                <c:pt idx="1162">
                  <c:v>14.8</c:v>
                </c:pt>
                <c:pt idx="1163">
                  <c:v>14.9</c:v>
                </c:pt>
                <c:pt idx="1164">
                  <c:v>14.7</c:v>
                </c:pt>
                <c:pt idx="1165">
                  <c:v>14.5</c:v>
                </c:pt>
                <c:pt idx="1166">
                  <c:v>14.8</c:v>
                </c:pt>
                <c:pt idx="1167">
                  <c:v>14.7</c:v>
                </c:pt>
                <c:pt idx="1168">
                  <c:v>14.7</c:v>
                </c:pt>
                <c:pt idx="1169">
                  <c:v>14.9</c:v>
                </c:pt>
                <c:pt idx="1170">
                  <c:v>14.7</c:v>
                </c:pt>
                <c:pt idx="1171">
                  <c:v>14.7</c:v>
                </c:pt>
                <c:pt idx="1172">
                  <c:v>14.4</c:v>
                </c:pt>
                <c:pt idx="1173">
                  <c:v>14.6</c:v>
                </c:pt>
                <c:pt idx="1174">
                  <c:v>14.6</c:v>
                </c:pt>
                <c:pt idx="1175">
                  <c:v>14.9</c:v>
                </c:pt>
                <c:pt idx="1176">
                  <c:v>14.8</c:v>
                </c:pt>
                <c:pt idx="1177">
                  <c:v>14.6</c:v>
                </c:pt>
                <c:pt idx="1178">
                  <c:v>14.6</c:v>
                </c:pt>
                <c:pt idx="1179">
                  <c:v>14.8</c:v>
                </c:pt>
                <c:pt idx="1180">
                  <c:v>14.8</c:v>
                </c:pt>
                <c:pt idx="1181">
                  <c:v>14.6</c:v>
                </c:pt>
                <c:pt idx="1182">
                  <c:v>14.5</c:v>
                </c:pt>
                <c:pt idx="1183">
                  <c:v>14.9</c:v>
                </c:pt>
                <c:pt idx="1184">
                  <c:v>14.7</c:v>
                </c:pt>
                <c:pt idx="1185">
                  <c:v>14.6</c:v>
                </c:pt>
                <c:pt idx="1186">
                  <c:v>14.7</c:v>
                </c:pt>
                <c:pt idx="1187">
                  <c:v>14.5</c:v>
                </c:pt>
                <c:pt idx="1188">
                  <c:v>14.7</c:v>
                </c:pt>
                <c:pt idx="1189">
                  <c:v>14.8</c:v>
                </c:pt>
                <c:pt idx="1190">
                  <c:v>14.7</c:v>
                </c:pt>
                <c:pt idx="1191">
                  <c:v>14.4</c:v>
                </c:pt>
                <c:pt idx="1192">
                  <c:v>14.9</c:v>
                </c:pt>
                <c:pt idx="1193">
                  <c:v>14.5</c:v>
                </c:pt>
                <c:pt idx="1194">
                  <c:v>14.6</c:v>
                </c:pt>
                <c:pt idx="1195">
                  <c:v>14.7</c:v>
                </c:pt>
                <c:pt idx="1196">
                  <c:v>14.8</c:v>
                </c:pt>
                <c:pt idx="1197">
                  <c:v>14.9</c:v>
                </c:pt>
                <c:pt idx="1198">
                  <c:v>14.5</c:v>
                </c:pt>
                <c:pt idx="1199">
                  <c:v>14.7</c:v>
                </c:pt>
                <c:pt idx="1200">
                  <c:v>14.8</c:v>
                </c:pt>
                <c:pt idx="1201">
                  <c:v>14.8</c:v>
                </c:pt>
                <c:pt idx="1202">
                  <c:v>14.4</c:v>
                </c:pt>
                <c:pt idx="1203">
                  <c:v>14.6</c:v>
                </c:pt>
                <c:pt idx="1204">
                  <c:v>14.7</c:v>
                </c:pt>
                <c:pt idx="1205">
                  <c:v>14.6</c:v>
                </c:pt>
                <c:pt idx="1206">
                  <c:v>14.8</c:v>
                </c:pt>
                <c:pt idx="1207">
                  <c:v>14.8</c:v>
                </c:pt>
                <c:pt idx="1208">
                  <c:v>14.6</c:v>
                </c:pt>
                <c:pt idx="1209">
                  <c:v>14.4</c:v>
                </c:pt>
                <c:pt idx="1210">
                  <c:v>14.6</c:v>
                </c:pt>
                <c:pt idx="1211">
                  <c:v>14.8</c:v>
                </c:pt>
                <c:pt idx="1212">
                  <c:v>14.7</c:v>
                </c:pt>
                <c:pt idx="1213">
                  <c:v>14.5</c:v>
                </c:pt>
                <c:pt idx="1214">
                  <c:v>14.6</c:v>
                </c:pt>
                <c:pt idx="1215">
                  <c:v>14.7</c:v>
                </c:pt>
                <c:pt idx="1216">
                  <c:v>14.7</c:v>
                </c:pt>
                <c:pt idx="1217">
                  <c:v>14.6</c:v>
                </c:pt>
                <c:pt idx="1218">
                  <c:v>14.6</c:v>
                </c:pt>
                <c:pt idx="1219">
                  <c:v>14.4</c:v>
                </c:pt>
                <c:pt idx="1220">
                  <c:v>14.7</c:v>
                </c:pt>
                <c:pt idx="1221">
                  <c:v>14.7</c:v>
                </c:pt>
                <c:pt idx="1222">
                  <c:v>14.6</c:v>
                </c:pt>
                <c:pt idx="1223">
                  <c:v>14.5</c:v>
                </c:pt>
                <c:pt idx="1224">
                  <c:v>14.7</c:v>
                </c:pt>
                <c:pt idx="1225">
                  <c:v>14.9</c:v>
                </c:pt>
                <c:pt idx="1226">
                  <c:v>14.6</c:v>
                </c:pt>
                <c:pt idx="1227">
                  <c:v>14.9</c:v>
                </c:pt>
                <c:pt idx="1228">
                  <c:v>14.5</c:v>
                </c:pt>
                <c:pt idx="1229">
                  <c:v>14.8</c:v>
                </c:pt>
                <c:pt idx="1230">
                  <c:v>14.8</c:v>
                </c:pt>
                <c:pt idx="1231">
                  <c:v>14.8</c:v>
                </c:pt>
                <c:pt idx="1232">
                  <c:v>14.6</c:v>
                </c:pt>
                <c:pt idx="1233">
                  <c:v>14.6</c:v>
                </c:pt>
                <c:pt idx="1234">
                  <c:v>14.7</c:v>
                </c:pt>
                <c:pt idx="1235">
                  <c:v>14.5</c:v>
                </c:pt>
                <c:pt idx="1236">
                  <c:v>14.6</c:v>
                </c:pt>
                <c:pt idx="1237">
                  <c:v>14.7</c:v>
                </c:pt>
                <c:pt idx="1238">
                  <c:v>14.6</c:v>
                </c:pt>
                <c:pt idx="1239">
                  <c:v>14.7</c:v>
                </c:pt>
                <c:pt idx="1240">
                  <c:v>14.8</c:v>
                </c:pt>
                <c:pt idx="1241">
                  <c:v>14.8</c:v>
                </c:pt>
                <c:pt idx="1242">
                  <c:v>14.7</c:v>
                </c:pt>
                <c:pt idx="1243">
                  <c:v>14.9</c:v>
                </c:pt>
                <c:pt idx="1244">
                  <c:v>14.7</c:v>
                </c:pt>
                <c:pt idx="1245">
                  <c:v>14.6</c:v>
                </c:pt>
                <c:pt idx="1246">
                  <c:v>14.6</c:v>
                </c:pt>
                <c:pt idx="1247">
                  <c:v>14.8</c:v>
                </c:pt>
                <c:pt idx="1248">
                  <c:v>14.6</c:v>
                </c:pt>
                <c:pt idx="1249">
                  <c:v>14.7</c:v>
                </c:pt>
                <c:pt idx="1250">
                  <c:v>14.7</c:v>
                </c:pt>
                <c:pt idx="1251">
                  <c:v>14.8</c:v>
                </c:pt>
                <c:pt idx="1252">
                  <c:v>14.7</c:v>
                </c:pt>
                <c:pt idx="1253">
                  <c:v>14.8</c:v>
                </c:pt>
                <c:pt idx="1254">
                  <c:v>14.8</c:v>
                </c:pt>
                <c:pt idx="1255">
                  <c:v>14.7</c:v>
                </c:pt>
                <c:pt idx="1256">
                  <c:v>14.4</c:v>
                </c:pt>
                <c:pt idx="1257">
                  <c:v>14.6</c:v>
                </c:pt>
                <c:pt idx="1258">
                  <c:v>14.5</c:v>
                </c:pt>
                <c:pt idx="1259">
                  <c:v>14.6</c:v>
                </c:pt>
                <c:pt idx="1260">
                  <c:v>14.7</c:v>
                </c:pt>
                <c:pt idx="1261">
                  <c:v>14.8</c:v>
                </c:pt>
                <c:pt idx="1262">
                  <c:v>14.7</c:v>
                </c:pt>
                <c:pt idx="1263">
                  <c:v>14.8</c:v>
                </c:pt>
                <c:pt idx="1264">
                  <c:v>14.5</c:v>
                </c:pt>
                <c:pt idx="1265">
                  <c:v>14.8</c:v>
                </c:pt>
                <c:pt idx="1266">
                  <c:v>14.7</c:v>
                </c:pt>
                <c:pt idx="1267">
                  <c:v>14.7</c:v>
                </c:pt>
                <c:pt idx="1268">
                  <c:v>14.5</c:v>
                </c:pt>
                <c:pt idx="1269">
                  <c:v>14.8</c:v>
                </c:pt>
                <c:pt idx="1270">
                  <c:v>14.7</c:v>
                </c:pt>
                <c:pt idx="1271">
                  <c:v>14.8</c:v>
                </c:pt>
                <c:pt idx="1272">
                  <c:v>14.6</c:v>
                </c:pt>
                <c:pt idx="1273">
                  <c:v>14.5</c:v>
                </c:pt>
                <c:pt idx="1274">
                  <c:v>14.6</c:v>
                </c:pt>
                <c:pt idx="1275">
                  <c:v>14.7</c:v>
                </c:pt>
                <c:pt idx="1276">
                  <c:v>14.6</c:v>
                </c:pt>
                <c:pt idx="1277">
                  <c:v>14.9</c:v>
                </c:pt>
                <c:pt idx="1278">
                  <c:v>14.5</c:v>
                </c:pt>
                <c:pt idx="1279">
                  <c:v>14.5</c:v>
                </c:pt>
                <c:pt idx="1280">
                  <c:v>14.8</c:v>
                </c:pt>
                <c:pt idx="1281">
                  <c:v>14.3</c:v>
                </c:pt>
                <c:pt idx="1282">
                  <c:v>14.6</c:v>
                </c:pt>
                <c:pt idx="1283">
                  <c:v>14.7</c:v>
                </c:pt>
                <c:pt idx="1284">
                  <c:v>14.7</c:v>
                </c:pt>
                <c:pt idx="1285">
                  <c:v>14.5</c:v>
                </c:pt>
                <c:pt idx="1286">
                  <c:v>14.6</c:v>
                </c:pt>
                <c:pt idx="1287">
                  <c:v>14.7</c:v>
                </c:pt>
                <c:pt idx="1288">
                  <c:v>14.7</c:v>
                </c:pt>
                <c:pt idx="1289">
                  <c:v>14.9</c:v>
                </c:pt>
                <c:pt idx="1290">
                  <c:v>14.7</c:v>
                </c:pt>
                <c:pt idx="1291">
                  <c:v>14.7</c:v>
                </c:pt>
                <c:pt idx="1292">
                  <c:v>14.4</c:v>
                </c:pt>
                <c:pt idx="1293">
                  <c:v>14.7</c:v>
                </c:pt>
                <c:pt idx="1294">
                  <c:v>14.6</c:v>
                </c:pt>
                <c:pt idx="1295">
                  <c:v>14.9</c:v>
                </c:pt>
                <c:pt idx="1296">
                  <c:v>14.7</c:v>
                </c:pt>
                <c:pt idx="1297">
                  <c:v>14.7</c:v>
                </c:pt>
                <c:pt idx="1298">
                  <c:v>14.6</c:v>
                </c:pt>
                <c:pt idx="1299">
                  <c:v>14.7</c:v>
                </c:pt>
                <c:pt idx="1300">
                  <c:v>14.6</c:v>
                </c:pt>
                <c:pt idx="1301">
                  <c:v>14.6</c:v>
                </c:pt>
                <c:pt idx="1302">
                  <c:v>14.5</c:v>
                </c:pt>
                <c:pt idx="1303">
                  <c:v>14.8</c:v>
                </c:pt>
                <c:pt idx="1304">
                  <c:v>14.7</c:v>
                </c:pt>
                <c:pt idx="1305">
                  <c:v>14.7</c:v>
                </c:pt>
                <c:pt idx="1306">
                  <c:v>14.6</c:v>
                </c:pt>
                <c:pt idx="1307">
                  <c:v>14.9</c:v>
                </c:pt>
                <c:pt idx="1308">
                  <c:v>14.7</c:v>
                </c:pt>
                <c:pt idx="1309">
                  <c:v>14.9</c:v>
                </c:pt>
                <c:pt idx="1310">
                  <c:v>14.5</c:v>
                </c:pt>
                <c:pt idx="1311">
                  <c:v>14.6</c:v>
                </c:pt>
                <c:pt idx="1312">
                  <c:v>14.8</c:v>
                </c:pt>
                <c:pt idx="1313">
                  <c:v>14.5</c:v>
                </c:pt>
                <c:pt idx="1314">
                  <c:v>14.8</c:v>
                </c:pt>
                <c:pt idx="1315">
                  <c:v>14.8</c:v>
                </c:pt>
                <c:pt idx="1316">
                  <c:v>14.5</c:v>
                </c:pt>
                <c:pt idx="1317">
                  <c:v>14.8</c:v>
                </c:pt>
                <c:pt idx="1318">
                  <c:v>15.0</c:v>
                </c:pt>
                <c:pt idx="1319">
                  <c:v>14.6</c:v>
                </c:pt>
                <c:pt idx="1320">
                  <c:v>14.6</c:v>
                </c:pt>
                <c:pt idx="1321">
                  <c:v>14.8</c:v>
                </c:pt>
                <c:pt idx="1322">
                  <c:v>14.9</c:v>
                </c:pt>
                <c:pt idx="1323">
                  <c:v>14.7</c:v>
                </c:pt>
                <c:pt idx="1324">
                  <c:v>14.5</c:v>
                </c:pt>
                <c:pt idx="1325">
                  <c:v>14.5</c:v>
                </c:pt>
                <c:pt idx="1326">
                  <c:v>14.5</c:v>
                </c:pt>
                <c:pt idx="1327">
                  <c:v>14.6</c:v>
                </c:pt>
                <c:pt idx="1328">
                  <c:v>14.6</c:v>
                </c:pt>
                <c:pt idx="1329">
                  <c:v>14.5</c:v>
                </c:pt>
                <c:pt idx="1330">
                  <c:v>14.6</c:v>
                </c:pt>
                <c:pt idx="1331">
                  <c:v>14.5</c:v>
                </c:pt>
                <c:pt idx="1332">
                  <c:v>14.7</c:v>
                </c:pt>
                <c:pt idx="1333">
                  <c:v>14.8</c:v>
                </c:pt>
                <c:pt idx="1334">
                  <c:v>14.7</c:v>
                </c:pt>
                <c:pt idx="1335">
                  <c:v>14.5</c:v>
                </c:pt>
                <c:pt idx="1336">
                  <c:v>14.7</c:v>
                </c:pt>
                <c:pt idx="1337">
                  <c:v>14.5</c:v>
                </c:pt>
                <c:pt idx="1338">
                  <c:v>14.5</c:v>
                </c:pt>
                <c:pt idx="1339">
                  <c:v>14.4</c:v>
                </c:pt>
                <c:pt idx="1340">
                  <c:v>14.6</c:v>
                </c:pt>
                <c:pt idx="1341">
                  <c:v>14.6</c:v>
                </c:pt>
                <c:pt idx="1342">
                  <c:v>14.4</c:v>
                </c:pt>
                <c:pt idx="1343">
                  <c:v>14.6</c:v>
                </c:pt>
                <c:pt idx="1344">
                  <c:v>14.6</c:v>
                </c:pt>
                <c:pt idx="1345">
                  <c:v>14.6</c:v>
                </c:pt>
                <c:pt idx="1346">
                  <c:v>14.5</c:v>
                </c:pt>
                <c:pt idx="1347">
                  <c:v>14.6</c:v>
                </c:pt>
                <c:pt idx="1348">
                  <c:v>14.6</c:v>
                </c:pt>
                <c:pt idx="1349">
                  <c:v>14.6</c:v>
                </c:pt>
                <c:pt idx="1350">
                  <c:v>14.5</c:v>
                </c:pt>
                <c:pt idx="1351">
                  <c:v>14.6</c:v>
                </c:pt>
                <c:pt idx="1352">
                  <c:v>14.6</c:v>
                </c:pt>
                <c:pt idx="1353">
                  <c:v>14.6</c:v>
                </c:pt>
                <c:pt idx="1354">
                  <c:v>14.6</c:v>
                </c:pt>
                <c:pt idx="1355">
                  <c:v>14.6</c:v>
                </c:pt>
                <c:pt idx="1356">
                  <c:v>14.6</c:v>
                </c:pt>
                <c:pt idx="1357">
                  <c:v>14.5</c:v>
                </c:pt>
                <c:pt idx="1358">
                  <c:v>14.6</c:v>
                </c:pt>
                <c:pt idx="1359">
                  <c:v>14.6</c:v>
                </c:pt>
                <c:pt idx="1360">
                  <c:v>14.5</c:v>
                </c:pt>
                <c:pt idx="1361">
                  <c:v>14.6</c:v>
                </c:pt>
                <c:pt idx="1362">
                  <c:v>14.6</c:v>
                </c:pt>
                <c:pt idx="1363">
                  <c:v>14.5</c:v>
                </c:pt>
                <c:pt idx="1364">
                  <c:v>14.6</c:v>
                </c:pt>
                <c:pt idx="1365">
                  <c:v>14.5</c:v>
                </c:pt>
                <c:pt idx="1366">
                  <c:v>14.5</c:v>
                </c:pt>
                <c:pt idx="1367">
                  <c:v>14.6</c:v>
                </c:pt>
                <c:pt idx="1368">
                  <c:v>14.7</c:v>
                </c:pt>
                <c:pt idx="1369">
                  <c:v>14.6</c:v>
                </c:pt>
                <c:pt idx="1370">
                  <c:v>14.5</c:v>
                </c:pt>
                <c:pt idx="1371">
                  <c:v>14.6</c:v>
                </c:pt>
                <c:pt idx="1372">
                  <c:v>14.6</c:v>
                </c:pt>
                <c:pt idx="1373">
                  <c:v>14.5</c:v>
                </c:pt>
                <c:pt idx="1374">
                  <c:v>14.5</c:v>
                </c:pt>
                <c:pt idx="1375">
                  <c:v>14.5</c:v>
                </c:pt>
                <c:pt idx="1376">
                  <c:v>14.6</c:v>
                </c:pt>
                <c:pt idx="1377">
                  <c:v>14.7</c:v>
                </c:pt>
                <c:pt idx="1378">
                  <c:v>14.5</c:v>
                </c:pt>
                <c:pt idx="1379">
                  <c:v>14.7</c:v>
                </c:pt>
                <c:pt idx="1380">
                  <c:v>14.6</c:v>
                </c:pt>
                <c:pt idx="1381">
                  <c:v>14.5</c:v>
                </c:pt>
                <c:pt idx="1382">
                  <c:v>14.5</c:v>
                </c:pt>
                <c:pt idx="1383">
                  <c:v>14.6</c:v>
                </c:pt>
                <c:pt idx="1384">
                  <c:v>14.6</c:v>
                </c:pt>
                <c:pt idx="1385">
                  <c:v>14.7</c:v>
                </c:pt>
                <c:pt idx="1386">
                  <c:v>14.5</c:v>
                </c:pt>
                <c:pt idx="1387">
                  <c:v>14.5</c:v>
                </c:pt>
                <c:pt idx="1388">
                  <c:v>14.7</c:v>
                </c:pt>
                <c:pt idx="1389">
                  <c:v>14.5</c:v>
                </c:pt>
                <c:pt idx="1390">
                  <c:v>14.5</c:v>
                </c:pt>
                <c:pt idx="1391">
                  <c:v>14.6</c:v>
                </c:pt>
                <c:pt idx="1392">
                  <c:v>14.6</c:v>
                </c:pt>
                <c:pt idx="1393">
                  <c:v>14.4</c:v>
                </c:pt>
                <c:pt idx="1394">
                  <c:v>14.6</c:v>
                </c:pt>
                <c:pt idx="1395">
                  <c:v>14.4</c:v>
                </c:pt>
                <c:pt idx="1396">
                  <c:v>14.7</c:v>
                </c:pt>
                <c:pt idx="1397">
                  <c:v>14.6</c:v>
                </c:pt>
                <c:pt idx="1398">
                  <c:v>14.6</c:v>
                </c:pt>
                <c:pt idx="1399">
                  <c:v>14.5</c:v>
                </c:pt>
                <c:pt idx="1400">
                  <c:v>14.5</c:v>
                </c:pt>
                <c:pt idx="1401">
                  <c:v>14.4</c:v>
                </c:pt>
                <c:pt idx="1402">
                  <c:v>14.6</c:v>
                </c:pt>
                <c:pt idx="1403">
                  <c:v>14.6</c:v>
                </c:pt>
                <c:pt idx="1404">
                  <c:v>14.4</c:v>
                </c:pt>
                <c:pt idx="1405">
                  <c:v>14.7</c:v>
                </c:pt>
                <c:pt idx="1406">
                  <c:v>14.4</c:v>
                </c:pt>
                <c:pt idx="1407">
                  <c:v>14.5</c:v>
                </c:pt>
                <c:pt idx="1408">
                  <c:v>14.6</c:v>
                </c:pt>
                <c:pt idx="1409">
                  <c:v>14.6</c:v>
                </c:pt>
                <c:pt idx="1410">
                  <c:v>14.5</c:v>
                </c:pt>
                <c:pt idx="1411">
                  <c:v>14.6</c:v>
                </c:pt>
                <c:pt idx="1412">
                  <c:v>14.7</c:v>
                </c:pt>
                <c:pt idx="1413">
                  <c:v>14.5</c:v>
                </c:pt>
                <c:pt idx="1414">
                  <c:v>14.6</c:v>
                </c:pt>
                <c:pt idx="1415">
                  <c:v>14.4</c:v>
                </c:pt>
                <c:pt idx="1416">
                  <c:v>14.6</c:v>
                </c:pt>
                <c:pt idx="1417">
                  <c:v>14.6</c:v>
                </c:pt>
                <c:pt idx="1418">
                  <c:v>14.5</c:v>
                </c:pt>
                <c:pt idx="1419">
                  <c:v>14.6</c:v>
                </c:pt>
                <c:pt idx="1420">
                  <c:v>14.7</c:v>
                </c:pt>
                <c:pt idx="1421">
                  <c:v>14.6</c:v>
                </c:pt>
                <c:pt idx="1422">
                  <c:v>14.4</c:v>
                </c:pt>
                <c:pt idx="1423">
                  <c:v>14.5</c:v>
                </c:pt>
                <c:pt idx="1424">
                  <c:v>14.8</c:v>
                </c:pt>
                <c:pt idx="1425">
                  <c:v>14.5</c:v>
                </c:pt>
                <c:pt idx="1426">
                  <c:v>14.5</c:v>
                </c:pt>
                <c:pt idx="1427">
                  <c:v>14.5</c:v>
                </c:pt>
                <c:pt idx="1428">
                  <c:v>14.7</c:v>
                </c:pt>
                <c:pt idx="1429">
                  <c:v>14.6</c:v>
                </c:pt>
                <c:pt idx="1430">
                  <c:v>14.7</c:v>
                </c:pt>
                <c:pt idx="1431">
                  <c:v>14.7</c:v>
                </c:pt>
                <c:pt idx="1432">
                  <c:v>14.5</c:v>
                </c:pt>
                <c:pt idx="1433">
                  <c:v>14.6</c:v>
                </c:pt>
                <c:pt idx="1434">
                  <c:v>14.7</c:v>
                </c:pt>
                <c:pt idx="1435">
                  <c:v>14.7</c:v>
                </c:pt>
                <c:pt idx="1436">
                  <c:v>14.6</c:v>
                </c:pt>
                <c:pt idx="1437">
                  <c:v>14.6</c:v>
                </c:pt>
                <c:pt idx="1438">
                  <c:v>14.7</c:v>
                </c:pt>
                <c:pt idx="1439">
                  <c:v>14.6</c:v>
                </c:pt>
                <c:pt idx="1440">
                  <c:v>14.4</c:v>
                </c:pt>
                <c:pt idx="1441">
                  <c:v>14.5</c:v>
                </c:pt>
                <c:pt idx="1442">
                  <c:v>14.7</c:v>
                </c:pt>
                <c:pt idx="1443">
                  <c:v>14.5</c:v>
                </c:pt>
                <c:pt idx="1444">
                  <c:v>14.7</c:v>
                </c:pt>
                <c:pt idx="1445">
                  <c:v>14.7</c:v>
                </c:pt>
                <c:pt idx="1446">
                  <c:v>14.6</c:v>
                </c:pt>
                <c:pt idx="1447">
                  <c:v>14.7</c:v>
                </c:pt>
                <c:pt idx="1448">
                  <c:v>14.7</c:v>
                </c:pt>
                <c:pt idx="1449">
                  <c:v>14.4</c:v>
                </c:pt>
                <c:pt idx="1450">
                  <c:v>14.7</c:v>
                </c:pt>
                <c:pt idx="1451">
                  <c:v>14.4</c:v>
                </c:pt>
                <c:pt idx="1452">
                  <c:v>14.6</c:v>
                </c:pt>
                <c:pt idx="1453">
                  <c:v>14.7</c:v>
                </c:pt>
                <c:pt idx="1454">
                  <c:v>14.7</c:v>
                </c:pt>
                <c:pt idx="1455">
                  <c:v>14.6</c:v>
                </c:pt>
                <c:pt idx="1456">
                  <c:v>14.6</c:v>
                </c:pt>
                <c:pt idx="1457">
                  <c:v>14.4</c:v>
                </c:pt>
                <c:pt idx="1458">
                  <c:v>14.5</c:v>
                </c:pt>
                <c:pt idx="1459">
                  <c:v>14.5</c:v>
                </c:pt>
                <c:pt idx="1460">
                  <c:v>14.6</c:v>
                </c:pt>
                <c:pt idx="1461">
                  <c:v>14.7</c:v>
                </c:pt>
                <c:pt idx="1462">
                  <c:v>14.5</c:v>
                </c:pt>
                <c:pt idx="1463">
                  <c:v>14.5</c:v>
                </c:pt>
                <c:pt idx="1464">
                  <c:v>14.5</c:v>
                </c:pt>
                <c:pt idx="1465">
                  <c:v>14.7</c:v>
                </c:pt>
                <c:pt idx="1466">
                  <c:v>14.4</c:v>
                </c:pt>
                <c:pt idx="1467">
                  <c:v>14.6</c:v>
                </c:pt>
                <c:pt idx="1468">
                  <c:v>14.8</c:v>
                </c:pt>
                <c:pt idx="1469">
                  <c:v>14.6</c:v>
                </c:pt>
                <c:pt idx="1470">
                  <c:v>14.6</c:v>
                </c:pt>
                <c:pt idx="1471">
                  <c:v>14.6</c:v>
                </c:pt>
                <c:pt idx="1472">
                  <c:v>14.4</c:v>
                </c:pt>
                <c:pt idx="1473">
                  <c:v>14.5</c:v>
                </c:pt>
                <c:pt idx="1474">
                  <c:v>14.7</c:v>
                </c:pt>
                <c:pt idx="1475">
                  <c:v>14.6</c:v>
                </c:pt>
                <c:pt idx="1476">
                  <c:v>14.5</c:v>
                </c:pt>
                <c:pt idx="1477">
                  <c:v>14.5</c:v>
                </c:pt>
                <c:pt idx="1478">
                  <c:v>14.5</c:v>
                </c:pt>
                <c:pt idx="1479">
                  <c:v>14.4</c:v>
                </c:pt>
                <c:pt idx="1480">
                  <c:v>14.7</c:v>
                </c:pt>
                <c:pt idx="1481">
                  <c:v>14.6</c:v>
                </c:pt>
                <c:pt idx="1482">
                  <c:v>14.7</c:v>
                </c:pt>
                <c:pt idx="1483">
                  <c:v>14.5</c:v>
                </c:pt>
                <c:pt idx="1484">
                  <c:v>14.6</c:v>
                </c:pt>
                <c:pt idx="1485">
                  <c:v>14.6</c:v>
                </c:pt>
                <c:pt idx="1486">
                  <c:v>14.7</c:v>
                </c:pt>
                <c:pt idx="1487">
                  <c:v>14.5</c:v>
                </c:pt>
                <c:pt idx="1488">
                  <c:v>14.7</c:v>
                </c:pt>
                <c:pt idx="1489">
                  <c:v>14.6</c:v>
                </c:pt>
                <c:pt idx="1490">
                  <c:v>14.4</c:v>
                </c:pt>
                <c:pt idx="1491">
                  <c:v>14.7</c:v>
                </c:pt>
                <c:pt idx="1492">
                  <c:v>14.6</c:v>
                </c:pt>
                <c:pt idx="1493">
                  <c:v>14.7</c:v>
                </c:pt>
                <c:pt idx="1494">
                  <c:v>14.7</c:v>
                </c:pt>
                <c:pt idx="1495">
                  <c:v>14.4</c:v>
                </c:pt>
                <c:pt idx="1496">
                  <c:v>14.5</c:v>
                </c:pt>
                <c:pt idx="1497">
                  <c:v>14.6</c:v>
                </c:pt>
                <c:pt idx="1498">
                  <c:v>14.7</c:v>
                </c:pt>
                <c:pt idx="1499">
                  <c:v>14.7</c:v>
                </c:pt>
                <c:pt idx="1500">
                  <c:v>14.6</c:v>
                </c:pt>
                <c:pt idx="1501">
                  <c:v>14.6</c:v>
                </c:pt>
                <c:pt idx="1502">
                  <c:v>14.6</c:v>
                </c:pt>
                <c:pt idx="1503">
                  <c:v>14.5</c:v>
                </c:pt>
                <c:pt idx="1504">
                  <c:v>14.7</c:v>
                </c:pt>
                <c:pt idx="1505">
                  <c:v>14.7</c:v>
                </c:pt>
                <c:pt idx="1506">
                  <c:v>14.8</c:v>
                </c:pt>
                <c:pt idx="1507">
                  <c:v>14.5</c:v>
                </c:pt>
                <c:pt idx="1508">
                  <c:v>14.6</c:v>
                </c:pt>
                <c:pt idx="1509">
                  <c:v>14.6</c:v>
                </c:pt>
                <c:pt idx="1510">
                  <c:v>14.6</c:v>
                </c:pt>
                <c:pt idx="1511">
                  <c:v>14.8</c:v>
                </c:pt>
                <c:pt idx="1512">
                  <c:v>14.7</c:v>
                </c:pt>
                <c:pt idx="1513">
                  <c:v>14.7</c:v>
                </c:pt>
                <c:pt idx="1514">
                  <c:v>14.5</c:v>
                </c:pt>
                <c:pt idx="1515">
                  <c:v>14.4</c:v>
                </c:pt>
                <c:pt idx="1516">
                  <c:v>14.5</c:v>
                </c:pt>
                <c:pt idx="1517">
                  <c:v>14.7</c:v>
                </c:pt>
                <c:pt idx="1518">
                  <c:v>14.5</c:v>
                </c:pt>
                <c:pt idx="1519">
                  <c:v>14.7</c:v>
                </c:pt>
                <c:pt idx="1520">
                  <c:v>14.6</c:v>
                </c:pt>
                <c:pt idx="1521">
                  <c:v>14.7</c:v>
                </c:pt>
                <c:pt idx="1522">
                  <c:v>14.5</c:v>
                </c:pt>
                <c:pt idx="1523">
                  <c:v>14.4</c:v>
                </c:pt>
                <c:pt idx="1524">
                  <c:v>14.5</c:v>
                </c:pt>
                <c:pt idx="1525">
                  <c:v>14.5</c:v>
                </c:pt>
                <c:pt idx="1526">
                  <c:v>14.5</c:v>
                </c:pt>
                <c:pt idx="1527">
                  <c:v>14.6</c:v>
                </c:pt>
                <c:pt idx="1528">
                  <c:v>14.7</c:v>
                </c:pt>
                <c:pt idx="1529">
                  <c:v>14.6</c:v>
                </c:pt>
                <c:pt idx="1530">
                  <c:v>14.6</c:v>
                </c:pt>
                <c:pt idx="1531">
                  <c:v>14.7</c:v>
                </c:pt>
                <c:pt idx="1532">
                  <c:v>14.6</c:v>
                </c:pt>
                <c:pt idx="1533">
                  <c:v>14.6</c:v>
                </c:pt>
                <c:pt idx="1534">
                  <c:v>14.6</c:v>
                </c:pt>
                <c:pt idx="1535">
                  <c:v>14.5</c:v>
                </c:pt>
                <c:pt idx="1536">
                  <c:v>14.5</c:v>
                </c:pt>
                <c:pt idx="1537">
                  <c:v>14.6</c:v>
                </c:pt>
                <c:pt idx="1538">
                  <c:v>14.6</c:v>
                </c:pt>
                <c:pt idx="1539">
                  <c:v>14.4</c:v>
                </c:pt>
                <c:pt idx="1540">
                  <c:v>14.6</c:v>
                </c:pt>
                <c:pt idx="1541">
                  <c:v>14.6</c:v>
                </c:pt>
                <c:pt idx="1542">
                  <c:v>14.5</c:v>
                </c:pt>
                <c:pt idx="1543">
                  <c:v>14.5</c:v>
                </c:pt>
                <c:pt idx="1544">
                  <c:v>14.7</c:v>
                </c:pt>
                <c:pt idx="1545">
                  <c:v>14.4</c:v>
                </c:pt>
                <c:pt idx="1546">
                  <c:v>14.5</c:v>
                </c:pt>
                <c:pt idx="1547">
                  <c:v>14.6</c:v>
                </c:pt>
                <c:pt idx="1548">
                  <c:v>14.7</c:v>
                </c:pt>
                <c:pt idx="1549">
                  <c:v>14.6</c:v>
                </c:pt>
                <c:pt idx="1550">
                  <c:v>14.6</c:v>
                </c:pt>
                <c:pt idx="1551">
                  <c:v>14.6</c:v>
                </c:pt>
                <c:pt idx="1552">
                  <c:v>14.5</c:v>
                </c:pt>
                <c:pt idx="1553">
                  <c:v>14.5</c:v>
                </c:pt>
                <c:pt idx="1554">
                  <c:v>14.7</c:v>
                </c:pt>
                <c:pt idx="1555">
                  <c:v>14.6</c:v>
                </c:pt>
                <c:pt idx="1556">
                  <c:v>14.7</c:v>
                </c:pt>
                <c:pt idx="1557">
                  <c:v>14.6</c:v>
                </c:pt>
                <c:pt idx="1558">
                  <c:v>14.5</c:v>
                </c:pt>
                <c:pt idx="1559">
                  <c:v>14.7</c:v>
                </c:pt>
                <c:pt idx="1560">
                  <c:v>14.7</c:v>
                </c:pt>
                <c:pt idx="1561">
                  <c:v>14.6</c:v>
                </c:pt>
                <c:pt idx="1562">
                  <c:v>14.6</c:v>
                </c:pt>
                <c:pt idx="1563">
                  <c:v>14.7</c:v>
                </c:pt>
                <c:pt idx="1564">
                  <c:v>14.7</c:v>
                </c:pt>
                <c:pt idx="1565">
                  <c:v>14.8</c:v>
                </c:pt>
                <c:pt idx="1566">
                  <c:v>14.5</c:v>
                </c:pt>
                <c:pt idx="1567">
                  <c:v>14.7</c:v>
                </c:pt>
                <c:pt idx="1568">
                  <c:v>14.5</c:v>
                </c:pt>
                <c:pt idx="1569">
                  <c:v>14.5</c:v>
                </c:pt>
                <c:pt idx="1570">
                  <c:v>14.5</c:v>
                </c:pt>
                <c:pt idx="1571">
                  <c:v>14.7</c:v>
                </c:pt>
                <c:pt idx="1572">
                  <c:v>14.6</c:v>
                </c:pt>
                <c:pt idx="1573">
                  <c:v>14.5</c:v>
                </c:pt>
                <c:pt idx="1574">
                  <c:v>14.5</c:v>
                </c:pt>
                <c:pt idx="1575">
                  <c:v>14.7</c:v>
                </c:pt>
                <c:pt idx="1576">
                  <c:v>14.6</c:v>
                </c:pt>
                <c:pt idx="1577">
                  <c:v>14.7</c:v>
                </c:pt>
                <c:pt idx="1578">
                  <c:v>14.7</c:v>
                </c:pt>
                <c:pt idx="1579">
                  <c:v>14.4</c:v>
                </c:pt>
                <c:pt idx="1580">
                  <c:v>14.5</c:v>
                </c:pt>
                <c:pt idx="1581">
                  <c:v>14.8</c:v>
                </c:pt>
                <c:pt idx="1582">
                  <c:v>14.6</c:v>
                </c:pt>
                <c:pt idx="1583">
                  <c:v>14.5</c:v>
                </c:pt>
                <c:pt idx="1584">
                  <c:v>14.6</c:v>
                </c:pt>
                <c:pt idx="1585">
                  <c:v>14.7</c:v>
                </c:pt>
                <c:pt idx="1586">
                  <c:v>14.6</c:v>
                </c:pt>
                <c:pt idx="1587">
                  <c:v>14.6</c:v>
                </c:pt>
                <c:pt idx="1588">
                  <c:v>14.6</c:v>
                </c:pt>
                <c:pt idx="1589">
                  <c:v>14.5</c:v>
                </c:pt>
                <c:pt idx="1590">
                  <c:v>14.6</c:v>
                </c:pt>
                <c:pt idx="1591">
                  <c:v>14.6</c:v>
                </c:pt>
                <c:pt idx="1592">
                  <c:v>14.6</c:v>
                </c:pt>
                <c:pt idx="1593">
                  <c:v>14.6</c:v>
                </c:pt>
                <c:pt idx="1594">
                  <c:v>14.6</c:v>
                </c:pt>
                <c:pt idx="1595">
                  <c:v>14.6</c:v>
                </c:pt>
                <c:pt idx="1596">
                  <c:v>14.5</c:v>
                </c:pt>
                <c:pt idx="1597">
                  <c:v>14.7</c:v>
                </c:pt>
                <c:pt idx="1598">
                  <c:v>14.6</c:v>
                </c:pt>
                <c:pt idx="1599">
                  <c:v>14.7</c:v>
                </c:pt>
                <c:pt idx="1600">
                  <c:v>14.6</c:v>
                </c:pt>
                <c:pt idx="1601">
                  <c:v>14.4</c:v>
                </c:pt>
                <c:pt idx="1602">
                  <c:v>14.6</c:v>
                </c:pt>
                <c:pt idx="1603">
                  <c:v>14.4</c:v>
                </c:pt>
                <c:pt idx="1604">
                  <c:v>14.5</c:v>
                </c:pt>
                <c:pt idx="1605">
                  <c:v>14.7</c:v>
                </c:pt>
                <c:pt idx="1606">
                  <c:v>14.6</c:v>
                </c:pt>
                <c:pt idx="1607">
                  <c:v>14.6</c:v>
                </c:pt>
                <c:pt idx="1608">
                  <c:v>14.5</c:v>
                </c:pt>
                <c:pt idx="1609">
                  <c:v>14.6</c:v>
                </c:pt>
                <c:pt idx="1610">
                  <c:v>14.5</c:v>
                </c:pt>
                <c:pt idx="1611">
                  <c:v>14.5</c:v>
                </c:pt>
                <c:pt idx="1612">
                  <c:v>14.7</c:v>
                </c:pt>
                <c:pt idx="1613">
                  <c:v>14.4</c:v>
                </c:pt>
                <c:pt idx="1614">
                  <c:v>14.8</c:v>
                </c:pt>
                <c:pt idx="1615">
                  <c:v>14.5</c:v>
                </c:pt>
                <c:pt idx="1616">
                  <c:v>14.6</c:v>
                </c:pt>
                <c:pt idx="1617">
                  <c:v>14.6</c:v>
                </c:pt>
                <c:pt idx="1618">
                  <c:v>14.4</c:v>
                </c:pt>
                <c:pt idx="1619">
                  <c:v>14.5</c:v>
                </c:pt>
                <c:pt idx="1620">
                  <c:v>14.5</c:v>
                </c:pt>
                <c:pt idx="1621">
                  <c:v>14.7</c:v>
                </c:pt>
                <c:pt idx="1622">
                  <c:v>14.5</c:v>
                </c:pt>
                <c:pt idx="1623">
                  <c:v>14.4</c:v>
                </c:pt>
                <c:pt idx="1624">
                  <c:v>14.5</c:v>
                </c:pt>
                <c:pt idx="1625">
                  <c:v>14.4</c:v>
                </c:pt>
                <c:pt idx="1626">
                  <c:v>14.6</c:v>
                </c:pt>
                <c:pt idx="1627">
                  <c:v>14.7</c:v>
                </c:pt>
                <c:pt idx="1628">
                  <c:v>14.6</c:v>
                </c:pt>
                <c:pt idx="1629">
                  <c:v>14.4</c:v>
                </c:pt>
                <c:pt idx="1630">
                  <c:v>14.5</c:v>
                </c:pt>
                <c:pt idx="1631">
                  <c:v>14.6</c:v>
                </c:pt>
                <c:pt idx="1632">
                  <c:v>14.5</c:v>
                </c:pt>
                <c:pt idx="1633">
                  <c:v>14.5</c:v>
                </c:pt>
                <c:pt idx="1634">
                  <c:v>14.4</c:v>
                </c:pt>
                <c:pt idx="1635">
                  <c:v>14.7</c:v>
                </c:pt>
                <c:pt idx="1636">
                  <c:v>14.5</c:v>
                </c:pt>
                <c:pt idx="1637">
                  <c:v>14.5</c:v>
                </c:pt>
                <c:pt idx="1638">
                  <c:v>14.5</c:v>
                </c:pt>
                <c:pt idx="1639">
                  <c:v>14.5</c:v>
                </c:pt>
                <c:pt idx="1640">
                  <c:v>14.6</c:v>
                </c:pt>
                <c:pt idx="1641">
                  <c:v>14.4</c:v>
                </c:pt>
                <c:pt idx="1642">
                  <c:v>14.4</c:v>
                </c:pt>
                <c:pt idx="1643">
                  <c:v>14.6</c:v>
                </c:pt>
                <c:pt idx="1644">
                  <c:v>14.6</c:v>
                </c:pt>
                <c:pt idx="1645">
                  <c:v>14.6</c:v>
                </c:pt>
                <c:pt idx="1646">
                  <c:v>14.4</c:v>
                </c:pt>
                <c:pt idx="1647">
                  <c:v>14.5</c:v>
                </c:pt>
                <c:pt idx="1648">
                  <c:v>14.6</c:v>
                </c:pt>
                <c:pt idx="1649">
                  <c:v>14.6</c:v>
                </c:pt>
                <c:pt idx="1650">
                  <c:v>14.5</c:v>
                </c:pt>
                <c:pt idx="1651">
                  <c:v>14.6</c:v>
                </c:pt>
                <c:pt idx="1652">
                  <c:v>14.5</c:v>
                </c:pt>
                <c:pt idx="1653">
                  <c:v>14.7</c:v>
                </c:pt>
                <c:pt idx="1654">
                  <c:v>14.4</c:v>
                </c:pt>
                <c:pt idx="1655">
                  <c:v>14.7</c:v>
                </c:pt>
                <c:pt idx="1656">
                  <c:v>14.8</c:v>
                </c:pt>
                <c:pt idx="1657">
                  <c:v>14.5</c:v>
                </c:pt>
                <c:pt idx="1658">
                  <c:v>14.4</c:v>
                </c:pt>
                <c:pt idx="1659">
                  <c:v>14.6</c:v>
                </c:pt>
                <c:pt idx="1660">
                  <c:v>14.6</c:v>
                </c:pt>
                <c:pt idx="1661">
                  <c:v>14.6</c:v>
                </c:pt>
                <c:pt idx="1662">
                  <c:v>14.4</c:v>
                </c:pt>
                <c:pt idx="1663">
                  <c:v>14.6</c:v>
                </c:pt>
                <c:pt idx="1664">
                  <c:v>14.7</c:v>
                </c:pt>
                <c:pt idx="1665">
                  <c:v>14.6</c:v>
                </c:pt>
                <c:pt idx="1666">
                  <c:v>14.6</c:v>
                </c:pt>
                <c:pt idx="1667">
                  <c:v>14.7</c:v>
                </c:pt>
                <c:pt idx="1668">
                  <c:v>14.7</c:v>
                </c:pt>
                <c:pt idx="1669">
                  <c:v>14.5</c:v>
                </c:pt>
                <c:pt idx="1670">
                  <c:v>14.7</c:v>
                </c:pt>
                <c:pt idx="1671">
                  <c:v>14.8</c:v>
                </c:pt>
                <c:pt idx="1672">
                  <c:v>14.5</c:v>
                </c:pt>
                <c:pt idx="1673">
                  <c:v>14.5</c:v>
                </c:pt>
                <c:pt idx="1674">
                  <c:v>14.6</c:v>
                </c:pt>
                <c:pt idx="1675">
                  <c:v>14.5</c:v>
                </c:pt>
                <c:pt idx="1676">
                  <c:v>14.5</c:v>
                </c:pt>
                <c:pt idx="1677">
                  <c:v>14.5</c:v>
                </c:pt>
                <c:pt idx="1678">
                  <c:v>14.6</c:v>
                </c:pt>
                <c:pt idx="1679">
                  <c:v>14.5</c:v>
                </c:pt>
                <c:pt idx="1680">
                  <c:v>14.5</c:v>
                </c:pt>
                <c:pt idx="1681">
                  <c:v>14.6</c:v>
                </c:pt>
                <c:pt idx="1682">
                  <c:v>14.6</c:v>
                </c:pt>
                <c:pt idx="1683">
                  <c:v>14.5</c:v>
                </c:pt>
                <c:pt idx="1684">
                  <c:v>14.5</c:v>
                </c:pt>
                <c:pt idx="1685">
                  <c:v>14.7</c:v>
                </c:pt>
                <c:pt idx="1686">
                  <c:v>14.4</c:v>
                </c:pt>
                <c:pt idx="1687">
                  <c:v>14.6</c:v>
                </c:pt>
                <c:pt idx="1688">
                  <c:v>14.7</c:v>
                </c:pt>
                <c:pt idx="1689">
                  <c:v>14.5</c:v>
                </c:pt>
                <c:pt idx="1690">
                  <c:v>14.6</c:v>
                </c:pt>
                <c:pt idx="1691">
                  <c:v>14.5</c:v>
                </c:pt>
                <c:pt idx="1692">
                  <c:v>14.6</c:v>
                </c:pt>
                <c:pt idx="1693">
                  <c:v>14.7</c:v>
                </c:pt>
                <c:pt idx="1694">
                  <c:v>14.4</c:v>
                </c:pt>
                <c:pt idx="1695">
                  <c:v>14.5</c:v>
                </c:pt>
                <c:pt idx="1696">
                  <c:v>14.5</c:v>
                </c:pt>
                <c:pt idx="1697">
                  <c:v>14.6</c:v>
                </c:pt>
                <c:pt idx="1698">
                  <c:v>14.6</c:v>
                </c:pt>
                <c:pt idx="1699">
                  <c:v>14.5</c:v>
                </c:pt>
                <c:pt idx="1700">
                  <c:v>14.7</c:v>
                </c:pt>
                <c:pt idx="1701">
                  <c:v>14.8</c:v>
                </c:pt>
                <c:pt idx="1702">
                  <c:v>14.7</c:v>
                </c:pt>
                <c:pt idx="1703">
                  <c:v>14.6</c:v>
                </c:pt>
                <c:pt idx="1704">
                  <c:v>14.6</c:v>
                </c:pt>
                <c:pt idx="1705">
                  <c:v>14.6</c:v>
                </c:pt>
                <c:pt idx="1706">
                  <c:v>14.7</c:v>
                </c:pt>
                <c:pt idx="1707">
                  <c:v>14.6</c:v>
                </c:pt>
                <c:pt idx="1708">
                  <c:v>14.5</c:v>
                </c:pt>
                <c:pt idx="1709">
                  <c:v>14.6</c:v>
                </c:pt>
                <c:pt idx="1710">
                  <c:v>14.7</c:v>
                </c:pt>
                <c:pt idx="1711">
                  <c:v>14.5</c:v>
                </c:pt>
                <c:pt idx="1712">
                  <c:v>14.5</c:v>
                </c:pt>
                <c:pt idx="1713">
                  <c:v>14.4</c:v>
                </c:pt>
                <c:pt idx="1714">
                  <c:v>14.6</c:v>
                </c:pt>
                <c:pt idx="1715">
                  <c:v>14.6</c:v>
                </c:pt>
                <c:pt idx="1716">
                  <c:v>14.6</c:v>
                </c:pt>
                <c:pt idx="1717">
                  <c:v>14.6</c:v>
                </c:pt>
                <c:pt idx="1718">
                  <c:v>14.6</c:v>
                </c:pt>
                <c:pt idx="1719">
                  <c:v>14.6</c:v>
                </c:pt>
                <c:pt idx="1720">
                  <c:v>14.6</c:v>
                </c:pt>
                <c:pt idx="1721">
                  <c:v>14.6</c:v>
                </c:pt>
                <c:pt idx="1722">
                  <c:v>14.6</c:v>
                </c:pt>
                <c:pt idx="1723">
                  <c:v>14.5</c:v>
                </c:pt>
                <c:pt idx="1724">
                  <c:v>14.4</c:v>
                </c:pt>
                <c:pt idx="1725">
                  <c:v>14.5</c:v>
                </c:pt>
                <c:pt idx="1726">
                  <c:v>14.5</c:v>
                </c:pt>
                <c:pt idx="1727">
                  <c:v>14.7</c:v>
                </c:pt>
                <c:pt idx="1728">
                  <c:v>14.6</c:v>
                </c:pt>
                <c:pt idx="1729">
                  <c:v>14.5</c:v>
                </c:pt>
                <c:pt idx="1730">
                  <c:v>14.7</c:v>
                </c:pt>
                <c:pt idx="1731">
                  <c:v>14.6</c:v>
                </c:pt>
                <c:pt idx="1732">
                  <c:v>14.6</c:v>
                </c:pt>
                <c:pt idx="1733">
                  <c:v>14.6</c:v>
                </c:pt>
                <c:pt idx="1734">
                  <c:v>14.6</c:v>
                </c:pt>
                <c:pt idx="1735">
                  <c:v>14.6</c:v>
                </c:pt>
                <c:pt idx="1736">
                  <c:v>14.7</c:v>
                </c:pt>
                <c:pt idx="1737">
                  <c:v>14.7</c:v>
                </c:pt>
                <c:pt idx="1738">
                  <c:v>14.6</c:v>
                </c:pt>
                <c:pt idx="1739">
                  <c:v>14.6</c:v>
                </c:pt>
                <c:pt idx="1740">
                  <c:v>14.6</c:v>
                </c:pt>
                <c:pt idx="1741">
                  <c:v>14.6</c:v>
                </c:pt>
                <c:pt idx="1742">
                  <c:v>14.4</c:v>
                </c:pt>
                <c:pt idx="1743">
                  <c:v>14.4</c:v>
                </c:pt>
                <c:pt idx="1744">
                  <c:v>14.7</c:v>
                </c:pt>
                <c:pt idx="1745">
                  <c:v>14.5</c:v>
                </c:pt>
                <c:pt idx="1746">
                  <c:v>14.6</c:v>
                </c:pt>
                <c:pt idx="1747">
                  <c:v>14.7</c:v>
                </c:pt>
                <c:pt idx="1748">
                  <c:v>14.6</c:v>
                </c:pt>
                <c:pt idx="1749">
                  <c:v>14.6</c:v>
                </c:pt>
                <c:pt idx="1750">
                  <c:v>14.4</c:v>
                </c:pt>
                <c:pt idx="1751">
                  <c:v>14.6</c:v>
                </c:pt>
                <c:pt idx="1752">
                  <c:v>14.7</c:v>
                </c:pt>
                <c:pt idx="1753">
                  <c:v>14.6</c:v>
                </c:pt>
                <c:pt idx="1754">
                  <c:v>14.4</c:v>
                </c:pt>
                <c:pt idx="1755">
                  <c:v>14.7</c:v>
                </c:pt>
                <c:pt idx="1756">
                  <c:v>14.6</c:v>
                </c:pt>
                <c:pt idx="1757">
                  <c:v>14.6</c:v>
                </c:pt>
                <c:pt idx="1758">
                  <c:v>14.5</c:v>
                </c:pt>
                <c:pt idx="1759">
                  <c:v>14.7</c:v>
                </c:pt>
                <c:pt idx="1760">
                  <c:v>14.6</c:v>
                </c:pt>
                <c:pt idx="1761">
                  <c:v>14.6</c:v>
                </c:pt>
                <c:pt idx="1762">
                  <c:v>14.6</c:v>
                </c:pt>
                <c:pt idx="1763">
                  <c:v>14.6</c:v>
                </c:pt>
                <c:pt idx="1764">
                  <c:v>14.5</c:v>
                </c:pt>
                <c:pt idx="1765">
                  <c:v>14.6</c:v>
                </c:pt>
                <c:pt idx="1766">
                  <c:v>14.5</c:v>
                </c:pt>
                <c:pt idx="1767">
                  <c:v>14.6</c:v>
                </c:pt>
                <c:pt idx="1768">
                  <c:v>14.7</c:v>
                </c:pt>
                <c:pt idx="1769">
                  <c:v>14.6</c:v>
                </c:pt>
                <c:pt idx="1770">
                  <c:v>14.6</c:v>
                </c:pt>
                <c:pt idx="1771">
                  <c:v>14.7</c:v>
                </c:pt>
                <c:pt idx="1772">
                  <c:v>14.6</c:v>
                </c:pt>
                <c:pt idx="1773">
                  <c:v>14.6</c:v>
                </c:pt>
                <c:pt idx="1774">
                  <c:v>14.6</c:v>
                </c:pt>
                <c:pt idx="1775">
                  <c:v>14.6</c:v>
                </c:pt>
                <c:pt idx="1776">
                  <c:v>14.6</c:v>
                </c:pt>
                <c:pt idx="1777">
                  <c:v>14.6</c:v>
                </c:pt>
                <c:pt idx="1778">
                  <c:v>14.5</c:v>
                </c:pt>
                <c:pt idx="1779">
                  <c:v>14.5</c:v>
                </c:pt>
                <c:pt idx="1780">
                  <c:v>14.6</c:v>
                </c:pt>
                <c:pt idx="1781">
                  <c:v>14.6</c:v>
                </c:pt>
                <c:pt idx="1782">
                  <c:v>14.7</c:v>
                </c:pt>
                <c:pt idx="1783">
                  <c:v>14.7</c:v>
                </c:pt>
                <c:pt idx="1784">
                  <c:v>14.6</c:v>
                </c:pt>
                <c:pt idx="1785">
                  <c:v>14.7</c:v>
                </c:pt>
                <c:pt idx="1786">
                  <c:v>14.6</c:v>
                </c:pt>
                <c:pt idx="1787">
                  <c:v>14.6</c:v>
                </c:pt>
                <c:pt idx="1788">
                  <c:v>14.6</c:v>
                </c:pt>
                <c:pt idx="1789">
                  <c:v>14.6</c:v>
                </c:pt>
                <c:pt idx="1790">
                  <c:v>14.7</c:v>
                </c:pt>
                <c:pt idx="1791">
                  <c:v>14.5</c:v>
                </c:pt>
                <c:pt idx="1792">
                  <c:v>14.7</c:v>
                </c:pt>
                <c:pt idx="1793">
                  <c:v>14.8</c:v>
                </c:pt>
                <c:pt idx="1794">
                  <c:v>14.6</c:v>
                </c:pt>
                <c:pt idx="1795">
                  <c:v>14.6</c:v>
                </c:pt>
                <c:pt idx="1796">
                  <c:v>14.6</c:v>
                </c:pt>
                <c:pt idx="1797">
                  <c:v>14.6</c:v>
                </c:pt>
                <c:pt idx="1798">
                  <c:v>14.5</c:v>
                </c:pt>
                <c:pt idx="1799">
                  <c:v>14.5</c:v>
                </c:pt>
                <c:pt idx="1800">
                  <c:v>14.7</c:v>
                </c:pt>
                <c:pt idx="1801">
                  <c:v>14.6</c:v>
                </c:pt>
                <c:pt idx="1802">
                  <c:v>14.5</c:v>
                </c:pt>
                <c:pt idx="1803">
                  <c:v>14.7</c:v>
                </c:pt>
                <c:pt idx="1804">
                  <c:v>14.6</c:v>
                </c:pt>
                <c:pt idx="1805">
                  <c:v>14.5</c:v>
                </c:pt>
                <c:pt idx="1806">
                  <c:v>14.7</c:v>
                </c:pt>
                <c:pt idx="1807">
                  <c:v>14.6</c:v>
                </c:pt>
                <c:pt idx="1808">
                  <c:v>14.6</c:v>
                </c:pt>
                <c:pt idx="1809">
                  <c:v>14.5</c:v>
                </c:pt>
                <c:pt idx="1810">
                  <c:v>14.6</c:v>
                </c:pt>
                <c:pt idx="1811">
                  <c:v>14.5</c:v>
                </c:pt>
                <c:pt idx="1812">
                  <c:v>14.5</c:v>
                </c:pt>
                <c:pt idx="1813">
                  <c:v>14.6</c:v>
                </c:pt>
                <c:pt idx="1814">
                  <c:v>14.6</c:v>
                </c:pt>
                <c:pt idx="1815">
                  <c:v>14.6</c:v>
                </c:pt>
                <c:pt idx="1816">
                  <c:v>14.5</c:v>
                </c:pt>
                <c:pt idx="1817">
                  <c:v>14.6</c:v>
                </c:pt>
                <c:pt idx="1818">
                  <c:v>14.6</c:v>
                </c:pt>
                <c:pt idx="1819">
                  <c:v>14.6</c:v>
                </c:pt>
                <c:pt idx="1820">
                  <c:v>14.6</c:v>
                </c:pt>
                <c:pt idx="1821">
                  <c:v>14.6</c:v>
                </c:pt>
                <c:pt idx="1822">
                  <c:v>14.5</c:v>
                </c:pt>
                <c:pt idx="1823">
                  <c:v>14.6</c:v>
                </c:pt>
                <c:pt idx="1824">
                  <c:v>14.6</c:v>
                </c:pt>
                <c:pt idx="1825">
                  <c:v>14.6</c:v>
                </c:pt>
                <c:pt idx="1826">
                  <c:v>14.5</c:v>
                </c:pt>
                <c:pt idx="1827">
                  <c:v>14.7</c:v>
                </c:pt>
                <c:pt idx="1828">
                  <c:v>14.6</c:v>
                </c:pt>
                <c:pt idx="1829">
                  <c:v>14.7</c:v>
                </c:pt>
                <c:pt idx="1830">
                  <c:v>14.5</c:v>
                </c:pt>
                <c:pt idx="1831">
                  <c:v>14.6</c:v>
                </c:pt>
                <c:pt idx="1832">
                  <c:v>14.5</c:v>
                </c:pt>
                <c:pt idx="1833">
                  <c:v>14.6</c:v>
                </c:pt>
                <c:pt idx="1834">
                  <c:v>14.6</c:v>
                </c:pt>
                <c:pt idx="1835">
                  <c:v>14.5</c:v>
                </c:pt>
                <c:pt idx="1836">
                  <c:v>14.5</c:v>
                </c:pt>
                <c:pt idx="1837">
                  <c:v>14.5</c:v>
                </c:pt>
                <c:pt idx="1838">
                  <c:v>14.6</c:v>
                </c:pt>
                <c:pt idx="1839">
                  <c:v>14.5</c:v>
                </c:pt>
                <c:pt idx="1840">
                  <c:v>14.5</c:v>
                </c:pt>
                <c:pt idx="1841">
                  <c:v>14.6</c:v>
                </c:pt>
                <c:pt idx="1842">
                  <c:v>14.6</c:v>
                </c:pt>
                <c:pt idx="1843">
                  <c:v>14.6</c:v>
                </c:pt>
                <c:pt idx="1844">
                  <c:v>14.6</c:v>
                </c:pt>
                <c:pt idx="1845">
                  <c:v>14.5</c:v>
                </c:pt>
                <c:pt idx="1846">
                  <c:v>14.6</c:v>
                </c:pt>
                <c:pt idx="1847">
                  <c:v>14.5</c:v>
                </c:pt>
                <c:pt idx="1848">
                  <c:v>14.5</c:v>
                </c:pt>
                <c:pt idx="1849">
                  <c:v>14.5</c:v>
                </c:pt>
                <c:pt idx="1850">
                  <c:v>14.6</c:v>
                </c:pt>
                <c:pt idx="1851">
                  <c:v>14.6</c:v>
                </c:pt>
                <c:pt idx="1852">
                  <c:v>14.6</c:v>
                </c:pt>
                <c:pt idx="1853">
                  <c:v>14.6</c:v>
                </c:pt>
                <c:pt idx="1854">
                  <c:v>14.5</c:v>
                </c:pt>
                <c:pt idx="1855">
                  <c:v>14.5</c:v>
                </c:pt>
                <c:pt idx="1856">
                  <c:v>14.5</c:v>
                </c:pt>
                <c:pt idx="1857">
                  <c:v>14.6</c:v>
                </c:pt>
                <c:pt idx="1858">
                  <c:v>14.6</c:v>
                </c:pt>
                <c:pt idx="1859">
                  <c:v>14.6</c:v>
                </c:pt>
                <c:pt idx="1860">
                  <c:v>14.6</c:v>
                </c:pt>
                <c:pt idx="1861">
                  <c:v>14.7</c:v>
                </c:pt>
                <c:pt idx="1862">
                  <c:v>14.6</c:v>
                </c:pt>
                <c:pt idx="1863">
                  <c:v>14.5</c:v>
                </c:pt>
                <c:pt idx="1864">
                  <c:v>14.6</c:v>
                </c:pt>
                <c:pt idx="1865">
                  <c:v>14.5</c:v>
                </c:pt>
                <c:pt idx="1866">
                  <c:v>14.6</c:v>
                </c:pt>
                <c:pt idx="1867">
                  <c:v>14.6</c:v>
                </c:pt>
                <c:pt idx="1868">
                  <c:v>14.6</c:v>
                </c:pt>
                <c:pt idx="1869">
                  <c:v>14.7</c:v>
                </c:pt>
                <c:pt idx="1870">
                  <c:v>14.6</c:v>
                </c:pt>
                <c:pt idx="1871">
                  <c:v>14.6</c:v>
                </c:pt>
                <c:pt idx="1872">
                  <c:v>14.5</c:v>
                </c:pt>
                <c:pt idx="1873">
                  <c:v>14.5</c:v>
                </c:pt>
                <c:pt idx="1874">
                  <c:v>14.5</c:v>
                </c:pt>
                <c:pt idx="1875">
                  <c:v>14.6</c:v>
                </c:pt>
                <c:pt idx="1876">
                  <c:v>14.6</c:v>
                </c:pt>
                <c:pt idx="1877">
                  <c:v>14.6</c:v>
                </c:pt>
                <c:pt idx="1878">
                  <c:v>14.6</c:v>
                </c:pt>
                <c:pt idx="1879">
                  <c:v>14.6</c:v>
                </c:pt>
                <c:pt idx="1880">
                  <c:v>14.6</c:v>
                </c:pt>
                <c:pt idx="1881">
                  <c:v>14.5</c:v>
                </c:pt>
                <c:pt idx="1882">
                  <c:v>14.5</c:v>
                </c:pt>
                <c:pt idx="1883">
                  <c:v>14.6</c:v>
                </c:pt>
                <c:pt idx="1884">
                  <c:v>14.6</c:v>
                </c:pt>
                <c:pt idx="1885">
                  <c:v>14.6</c:v>
                </c:pt>
                <c:pt idx="1886">
                  <c:v>14.7</c:v>
                </c:pt>
                <c:pt idx="1887">
                  <c:v>14.5</c:v>
                </c:pt>
                <c:pt idx="1888">
                  <c:v>14.6</c:v>
                </c:pt>
                <c:pt idx="1889">
                  <c:v>14.6</c:v>
                </c:pt>
                <c:pt idx="1890">
                  <c:v>14.6</c:v>
                </c:pt>
                <c:pt idx="1891">
                  <c:v>14.5</c:v>
                </c:pt>
                <c:pt idx="1892">
                  <c:v>14.7</c:v>
                </c:pt>
                <c:pt idx="1893">
                  <c:v>14.6</c:v>
                </c:pt>
                <c:pt idx="1894">
                  <c:v>14.6</c:v>
                </c:pt>
                <c:pt idx="1895">
                  <c:v>14.6</c:v>
                </c:pt>
                <c:pt idx="1896">
                  <c:v>14.5</c:v>
                </c:pt>
                <c:pt idx="1897">
                  <c:v>14.6</c:v>
                </c:pt>
                <c:pt idx="1898">
                  <c:v>14.6</c:v>
                </c:pt>
                <c:pt idx="1899">
                  <c:v>14.5</c:v>
                </c:pt>
                <c:pt idx="1900">
                  <c:v>14.6</c:v>
                </c:pt>
                <c:pt idx="1901">
                  <c:v>14.6</c:v>
                </c:pt>
                <c:pt idx="1902">
                  <c:v>14.6</c:v>
                </c:pt>
                <c:pt idx="1903">
                  <c:v>14.6</c:v>
                </c:pt>
                <c:pt idx="1904">
                  <c:v>14.5</c:v>
                </c:pt>
                <c:pt idx="1905">
                  <c:v>14.6</c:v>
                </c:pt>
                <c:pt idx="1906">
                  <c:v>14.6</c:v>
                </c:pt>
                <c:pt idx="1907">
                  <c:v>14.6</c:v>
                </c:pt>
                <c:pt idx="1908">
                  <c:v>14.6</c:v>
                </c:pt>
                <c:pt idx="1909">
                  <c:v>14.6</c:v>
                </c:pt>
                <c:pt idx="1910">
                  <c:v>14.6</c:v>
                </c:pt>
                <c:pt idx="1911">
                  <c:v>14.6</c:v>
                </c:pt>
                <c:pt idx="1912">
                  <c:v>14.5</c:v>
                </c:pt>
                <c:pt idx="1913">
                  <c:v>14.6</c:v>
                </c:pt>
                <c:pt idx="1914">
                  <c:v>14.5</c:v>
                </c:pt>
                <c:pt idx="1915">
                  <c:v>14.5</c:v>
                </c:pt>
                <c:pt idx="1916">
                  <c:v>14.5</c:v>
                </c:pt>
                <c:pt idx="1917">
                  <c:v>14.6</c:v>
                </c:pt>
                <c:pt idx="1918">
                  <c:v>14.6</c:v>
                </c:pt>
                <c:pt idx="1919">
                  <c:v>14.6</c:v>
                </c:pt>
                <c:pt idx="1920">
                  <c:v>14.6</c:v>
                </c:pt>
                <c:pt idx="1921">
                  <c:v>14.6</c:v>
                </c:pt>
                <c:pt idx="1922">
                  <c:v>14.6</c:v>
                </c:pt>
                <c:pt idx="1923">
                  <c:v>14.5</c:v>
                </c:pt>
                <c:pt idx="1924">
                  <c:v>14.6</c:v>
                </c:pt>
                <c:pt idx="1925">
                  <c:v>14.5</c:v>
                </c:pt>
                <c:pt idx="1926">
                  <c:v>14.5</c:v>
                </c:pt>
                <c:pt idx="1927">
                  <c:v>14.5</c:v>
                </c:pt>
                <c:pt idx="1928">
                  <c:v>14.5</c:v>
                </c:pt>
                <c:pt idx="1929">
                  <c:v>14.6</c:v>
                </c:pt>
                <c:pt idx="1930">
                  <c:v>14.6</c:v>
                </c:pt>
                <c:pt idx="1931">
                  <c:v>14.6</c:v>
                </c:pt>
                <c:pt idx="1932">
                  <c:v>14.6</c:v>
                </c:pt>
                <c:pt idx="1933">
                  <c:v>14.6</c:v>
                </c:pt>
                <c:pt idx="1934">
                  <c:v>14.6</c:v>
                </c:pt>
                <c:pt idx="1935">
                  <c:v>14.6</c:v>
                </c:pt>
                <c:pt idx="1936">
                  <c:v>14.5</c:v>
                </c:pt>
                <c:pt idx="1937">
                  <c:v>14.6</c:v>
                </c:pt>
                <c:pt idx="1938">
                  <c:v>14.6</c:v>
                </c:pt>
                <c:pt idx="1939">
                  <c:v>14.6</c:v>
                </c:pt>
                <c:pt idx="1940">
                  <c:v>14.5</c:v>
                </c:pt>
                <c:pt idx="1941">
                  <c:v>14.5</c:v>
                </c:pt>
                <c:pt idx="1942">
                  <c:v>14.6</c:v>
                </c:pt>
                <c:pt idx="1943">
                  <c:v>14.6</c:v>
                </c:pt>
                <c:pt idx="1944">
                  <c:v>14.5</c:v>
                </c:pt>
                <c:pt idx="1945">
                  <c:v>14.5</c:v>
                </c:pt>
                <c:pt idx="1946">
                  <c:v>14.6</c:v>
                </c:pt>
                <c:pt idx="1947">
                  <c:v>14.6</c:v>
                </c:pt>
                <c:pt idx="1948">
                  <c:v>14.6</c:v>
                </c:pt>
                <c:pt idx="1949">
                  <c:v>14.6</c:v>
                </c:pt>
                <c:pt idx="1950">
                  <c:v>14.5</c:v>
                </c:pt>
                <c:pt idx="1951">
                  <c:v>14.5</c:v>
                </c:pt>
                <c:pt idx="1952">
                  <c:v>14.6</c:v>
                </c:pt>
                <c:pt idx="1953">
                  <c:v>14.6</c:v>
                </c:pt>
                <c:pt idx="1954">
                  <c:v>14.5</c:v>
                </c:pt>
                <c:pt idx="1955">
                  <c:v>14.7</c:v>
                </c:pt>
                <c:pt idx="1956">
                  <c:v>14.5</c:v>
                </c:pt>
                <c:pt idx="1957">
                  <c:v>14.6</c:v>
                </c:pt>
                <c:pt idx="1958">
                  <c:v>14.5</c:v>
                </c:pt>
                <c:pt idx="1959">
                  <c:v>14.6</c:v>
                </c:pt>
                <c:pt idx="1960">
                  <c:v>14.5</c:v>
                </c:pt>
                <c:pt idx="1961">
                  <c:v>14.6</c:v>
                </c:pt>
                <c:pt idx="1962">
                  <c:v>14.6</c:v>
                </c:pt>
                <c:pt idx="1963">
                  <c:v>14.6</c:v>
                </c:pt>
                <c:pt idx="1964">
                  <c:v>14.6</c:v>
                </c:pt>
                <c:pt idx="1965">
                  <c:v>14.6</c:v>
                </c:pt>
                <c:pt idx="1966">
                  <c:v>14.6</c:v>
                </c:pt>
                <c:pt idx="1967">
                  <c:v>14.6</c:v>
                </c:pt>
                <c:pt idx="1968">
                  <c:v>14.6</c:v>
                </c:pt>
                <c:pt idx="1969">
                  <c:v>14.6</c:v>
                </c:pt>
                <c:pt idx="1970">
                  <c:v>14.5</c:v>
                </c:pt>
                <c:pt idx="1971">
                  <c:v>14.5</c:v>
                </c:pt>
                <c:pt idx="1972">
                  <c:v>14.6</c:v>
                </c:pt>
                <c:pt idx="1973">
                  <c:v>14.5</c:v>
                </c:pt>
                <c:pt idx="1974">
                  <c:v>14.6</c:v>
                </c:pt>
                <c:pt idx="1975">
                  <c:v>14.5</c:v>
                </c:pt>
                <c:pt idx="1976">
                  <c:v>14.6</c:v>
                </c:pt>
                <c:pt idx="1977">
                  <c:v>14.6</c:v>
                </c:pt>
                <c:pt idx="1978">
                  <c:v>14.5</c:v>
                </c:pt>
                <c:pt idx="1979">
                  <c:v>14.5</c:v>
                </c:pt>
                <c:pt idx="1980">
                  <c:v>14.6</c:v>
                </c:pt>
                <c:pt idx="1981">
                  <c:v>14.5</c:v>
                </c:pt>
                <c:pt idx="1982">
                  <c:v>14.5</c:v>
                </c:pt>
                <c:pt idx="1983">
                  <c:v>14.6</c:v>
                </c:pt>
                <c:pt idx="1984">
                  <c:v>14.5</c:v>
                </c:pt>
                <c:pt idx="1985">
                  <c:v>14.5</c:v>
                </c:pt>
                <c:pt idx="1986">
                  <c:v>14.5</c:v>
                </c:pt>
                <c:pt idx="1987">
                  <c:v>14.5</c:v>
                </c:pt>
                <c:pt idx="1988">
                  <c:v>14.6</c:v>
                </c:pt>
                <c:pt idx="1989">
                  <c:v>14.5</c:v>
                </c:pt>
                <c:pt idx="1990">
                  <c:v>14.6</c:v>
                </c:pt>
                <c:pt idx="1991">
                  <c:v>14.5</c:v>
                </c:pt>
                <c:pt idx="1992">
                  <c:v>14.5</c:v>
                </c:pt>
                <c:pt idx="1993">
                  <c:v>14.5</c:v>
                </c:pt>
                <c:pt idx="1994">
                  <c:v>14.6</c:v>
                </c:pt>
                <c:pt idx="1995">
                  <c:v>14.6</c:v>
                </c:pt>
                <c:pt idx="1996">
                  <c:v>14.7</c:v>
                </c:pt>
                <c:pt idx="1997">
                  <c:v>14.6</c:v>
                </c:pt>
                <c:pt idx="1998">
                  <c:v>14.5</c:v>
                </c:pt>
                <c:pt idx="1999">
                  <c:v>14.5</c:v>
                </c:pt>
                <c:pt idx="2000">
                  <c:v>14.6</c:v>
                </c:pt>
              </c:numCache>
            </c:numRef>
          </c:val>
          <c:smooth val="0"/>
        </c:ser>
        <c:ser>
          <c:idx val="1"/>
          <c:order val="1"/>
          <c:tx>
            <c:strRef>
              <c:f>Sheet1!$G$3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Sheet1!$G$4:$G$2004</c:f>
              <c:numCache>
                <c:formatCode>General</c:formatCode>
                <c:ptCount val="2001"/>
                <c:pt idx="0">
                  <c:v>41.2</c:v>
                </c:pt>
                <c:pt idx="1">
                  <c:v>41.8</c:v>
                </c:pt>
                <c:pt idx="2">
                  <c:v>42.0</c:v>
                </c:pt>
                <c:pt idx="3">
                  <c:v>41.4</c:v>
                </c:pt>
                <c:pt idx="4">
                  <c:v>39.6</c:v>
                </c:pt>
                <c:pt idx="5">
                  <c:v>40.2</c:v>
                </c:pt>
                <c:pt idx="6">
                  <c:v>39.8</c:v>
                </c:pt>
                <c:pt idx="7">
                  <c:v>38.6</c:v>
                </c:pt>
                <c:pt idx="8">
                  <c:v>38.3</c:v>
                </c:pt>
                <c:pt idx="9">
                  <c:v>38.5</c:v>
                </c:pt>
                <c:pt idx="10">
                  <c:v>38.7</c:v>
                </c:pt>
                <c:pt idx="11">
                  <c:v>38.7</c:v>
                </c:pt>
                <c:pt idx="12">
                  <c:v>39.3</c:v>
                </c:pt>
                <c:pt idx="13">
                  <c:v>39.6</c:v>
                </c:pt>
                <c:pt idx="14">
                  <c:v>38.8</c:v>
                </c:pt>
                <c:pt idx="15">
                  <c:v>37.8</c:v>
                </c:pt>
                <c:pt idx="16">
                  <c:v>38.3</c:v>
                </c:pt>
                <c:pt idx="17">
                  <c:v>37.1</c:v>
                </c:pt>
                <c:pt idx="18">
                  <c:v>37.4</c:v>
                </c:pt>
                <c:pt idx="19">
                  <c:v>36.6</c:v>
                </c:pt>
                <c:pt idx="20">
                  <c:v>36.9</c:v>
                </c:pt>
                <c:pt idx="21">
                  <c:v>36.6</c:v>
                </c:pt>
                <c:pt idx="22">
                  <c:v>37.0</c:v>
                </c:pt>
                <c:pt idx="23">
                  <c:v>36.4</c:v>
                </c:pt>
                <c:pt idx="24">
                  <c:v>37.0</c:v>
                </c:pt>
                <c:pt idx="25">
                  <c:v>36.5</c:v>
                </c:pt>
                <c:pt idx="26">
                  <c:v>35.1</c:v>
                </c:pt>
                <c:pt idx="27">
                  <c:v>36.5</c:v>
                </c:pt>
                <c:pt idx="28">
                  <c:v>36.1</c:v>
                </c:pt>
                <c:pt idx="29">
                  <c:v>35.6</c:v>
                </c:pt>
                <c:pt idx="30">
                  <c:v>33.7</c:v>
                </c:pt>
                <c:pt idx="31">
                  <c:v>36.2</c:v>
                </c:pt>
                <c:pt idx="32">
                  <c:v>34.5</c:v>
                </c:pt>
                <c:pt idx="33">
                  <c:v>34.0</c:v>
                </c:pt>
                <c:pt idx="34">
                  <c:v>34.2</c:v>
                </c:pt>
                <c:pt idx="35">
                  <c:v>34.4</c:v>
                </c:pt>
                <c:pt idx="36">
                  <c:v>33.5</c:v>
                </c:pt>
                <c:pt idx="37">
                  <c:v>33.5</c:v>
                </c:pt>
                <c:pt idx="38">
                  <c:v>34.2</c:v>
                </c:pt>
                <c:pt idx="39">
                  <c:v>33.8</c:v>
                </c:pt>
                <c:pt idx="40">
                  <c:v>34.2</c:v>
                </c:pt>
                <c:pt idx="41">
                  <c:v>33.3</c:v>
                </c:pt>
                <c:pt idx="42">
                  <c:v>34.1</c:v>
                </c:pt>
                <c:pt idx="43">
                  <c:v>34.6</c:v>
                </c:pt>
                <c:pt idx="44">
                  <c:v>33.3</c:v>
                </c:pt>
                <c:pt idx="45">
                  <c:v>32.8</c:v>
                </c:pt>
                <c:pt idx="46">
                  <c:v>33.4</c:v>
                </c:pt>
                <c:pt idx="47">
                  <c:v>34.5</c:v>
                </c:pt>
                <c:pt idx="48">
                  <c:v>34.2</c:v>
                </c:pt>
                <c:pt idx="49">
                  <c:v>33.3</c:v>
                </c:pt>
                <c:pt idx="50">
                  <c:v>34.4</c:v>
                </c:pt>
                <c:pt idx="51">
                  <c:v>33.3</c:v>
                </c:pt>
                <c:pt idx="52">
                  <c:v>32.7</c:v>
                </c:pt>
                <c:pt idx="53">
                  <c:v>32.1</c:v>
                </c:pt>
                <c:pt idx="54">
                  <c:v>33.1</c:v>
                </c:pt>
                <c:pt idx="55">
                  <c:v>33.2</c:v>
                </c:pt>
                <c:pt idx="56">
                  <c:v>32.8</c:v>
                </c:pt>
                <c:pt idx="57">
                  <c:v>32.5</c:v>
                </c:pt>
                <c:pt idx="58">
                  <c:v>33.2</c:v>
                </c:pt>
                <c:pt idx="59">
                  <c:v>33.2</c:v>
                </c:pt>
                <c:pt idx="60">
                  <c:v>31.9</c:v>
                </c:pt>
                <c:pt idx="61">
                  <c:v>33.9</c:v>
                </c:pt>
                <c:pt idx="62">
                  <c:v>32.8</c:v>
                </c:pt>
                <c:pt idx="63">
                  <c:v>32.3</c:v>
                </c:pt>
                <c:pt idx="64">
                  <c:v>31.4</c:v>
                </c:pt>
                <c:pt idx="65">
                  <c:v>32.0</c:v>
                </c:pt>
                <c:pt idx="66">
                  <c:v>31.6</c:v>
                </c:pt>
                <c:pt idx="67">
                  <c:v>32.7</c:v>
                </c:pt>
                <c:pt idx="68">
                  <c:v>31.1</c:v>
                </c:pt>
                <c:pt idx="69">
                  <c:v>31.5</c:v>
                </c:pt>
                <c:pt idx="70">
                  <c:v>30.8</c:v>
                </c:pt>
                <c:pt idx="71">
                  <c:v>32.9</c:v>
                </c:pt>
                <c:pt idx="72">
                  <c:v>31.8</c:v>
                </c:pt>
                <c:pt idx="73">
                  <c:v>32.6</c:v>
                </c:pt>
                <c:pt idx="74">
                  <c:v>31.5</c:v>
                </c:pt>
                <c:pt idx="75">
                  <c:v>32.2</c:v>
                </c:pt>
                <c:pt idx="76">
                  <c:v>31.3</c:v>
                </c:pt>
                <c:pt idx="77">
                  <c:v>31.6</c:v>
                </c:pt>
                <c:pt idx="78">
                  <c:v>31.7</c:v>
                </c:pt>
                <c:pt idx="79">
                  <c:v>32.3</c:v>
                </c:pt>
                <c:pt idx="80">
                  <c:v>30.9</c:v>
                </c:pt>
                <c:pt idx="81">
                  <c:v>30.7</c:v>
                </c:pt>
                <c:pt idx="82">
                  <c:v>31.0</c:v>
                </c:pt>
                <c:pt idx="83">
                  <c:v>32.2</c:v>
                </c:pt>
                <c:pt idx="84">
                  <c:v>31.5</c:v>
                </c:pt>
                <c:pt idx="85">
                  <c:v>31.0</c:v>
                </c:pt>
                <c:pt idx="86">
                  <c:v>31.6</c:v>
                </c:pt>
                <c:pt idx="87">
                  <c:v>30.6</c:v>
                </c:pt>
                <c:pt idx="88">
                  <c:v>31.7</c:v>
                </c:pt>
                <c:pt idx="89">
                  <c:v>30.9</c:v>
                </c:pt>
                <c:pt idx="90">
                  <c:v>30.4</c:v>
                </c:pt>
                <c:pt idx="91">
                  <c:v>31.1</c:v>
                </c:pt>
                <c:pt idx="92">
                  <c:v>31.7</c:v>
                </c:pt>
                <c:pt idx="93">
                  <c:v>30.9</c:v>
                </c:pt>
                <c:pt idx="94">
                  <c:v>31.5</c:v>
                </c:pt>
                <c:pt idx="95">
                  <c:v>31.5</c:v>
                </c:pt>
                <c:pt idx="96">
                  <c:v>31.8</c:v>
                </c:pt>
                <c:pt idx="97">
                  <c:v>29.4</c:v>
                </c:pt>
                <c:pt idx="98">
                  <c:v>30.8</c:v>
                </c:pt>
                <c:pt idx="99">
                  <c:v>30.5</c:v>
                </c:pt>
                <c:pt idx="100">
                  <c:v>30.8</c:v>
                </c:pt>
                <c:pt idx="101">
                  <c:v>30.7</c:v>
                </c:pt>
                <c:pt idx="102">
                  <c:v>30.0</c:v>
                </c:pt>
                <c:pt idx="103">
                  <c:v>30.5</c:v>
                </c:pt>
                <c:pt idx="104">
                  <c:v>29.1</c:v>
                </c:pt>
                <c:pt idx="105">
                  <c:v>29.5</c:v>
                </c:pt>
                <c:pt idx="106">
                  <c:v>30.4</c:v>
                </c:pt>
                <c:pt idx="107">
                  <c:v>28.9</c:v>
                </c:pt>
                <c:pt idx="108">
                  <c:v>29.3</c:v>
                </c:pt>
                <c:pt idx="109">
                  <c:v>29.9</c:v>
                </c:pt>
                <c:pt idx="110">
                  <c:v>30.0</c:v>
                </c:pt>
                <c:pt idx="111">
                  <c:v>29.6</c:v>
                </c:pt>
                <c:pt idx="112">
                  <c:v>29.7</c:v>
                </c:pt>
                <c:pt idx="113">
                  <c:v>29.9</c:v>
                </c:pt>
                <c:pt idx="114">
                  <c:v>30.2</c:v>
                </c:pt>
                <c:pt idx="115">
                  <c:v>29.1</c:v>
                </c:pt>
                <c:pt idx="116">
                  <c:v>29.3</c:v>
                </c:pt>
                <c:pt idx="117">
                  <c:v>29.2</c:v>
                </c:pt>
                <c:pt idx="118">
                  <c:v>28.4</c:v>
                </c:pt>
                <c:pt idx="119">
                  <c:v>30.5</c:v>
                </c:pt>
                <c:pt idx="120">
                  <c:v>28.9</c:v>
                </c:pt>
                <c:pt idx="121">
                  <c:v>29.2</c:v>
                </c:pt>
                <c:pt idx="122">
                  <c:v>29.2</c:v>
                </c:pt>
                <c:pt idx="123">
                  <c:v>28.8</c:v>
                </c:pt>
                <c:pt idx="124">
                  <c:v>28.8</c:v>
                </c:pt>
                <c:pt idx="125">
                  <c:v>28.9</c:v>
                </c:pt>
                <c:pt idx="126">
                  <c:v>29.5</c:v>
                </c:pt>
                <c:pt idx="127">
                  <c:v>29.1</c:v>
                </c:pt>
                <c:pt idx="128">
                  <c:v>28.9</c:v>
                </c:pt>
                <c:pt idx="129">
                  <c:v>28.7</c:v>
                </c:pt>
                <c:pt idx="130">
                  <c:v>29.2</c:v>
                </c:pt>
                <c:pt idx="131">
                  <c:v>29.4</c:v>
                </c:pt>
                <c:pt idx="132">
                  <c:v>29.5</c:v>
                </c:pt>
                <c:pt idx="133">
                  <c:v>29.3</c:v>
                </c:pt>
                <c:pt idx="134">
                  <c:v>28.2</c:v>
                </c:pt>
                <c:pt idx="135">
                  <c:v>29.3</c:v>
                </c:pt>
                <c:pt idx="136">
                  <c:v>28.9</c:v>
                </c:pt>
                <c:pt idx="137">
                  <c:v>29.6</c:v>
                </c:pt>
                <c:pt idx="138">
                  <c:v>29.0</c:v>
                </c:pt>
                <c:pt idx="139">
                  <c:v>29.0</c:v>
                </c:pt>
                <c:pt idx="140">
                  <c:v>28.5</c:v>
                </c:pt>
                <c:pt idx="141">
                  <c:v>28.9</c:v>
                </c:pt>
                <c:pt idx="142">
                  <c:v>29.2</c:v>
                </c:pt>
                <c:pt idx="143">
                  <c:v>29.5</c:v>
                </c:pt>
                <c:pt idx="144">
                  <c:v>29.1</c:v>
                </c:pt>
                <c:pt idx="145">
                  <c:v>28.9</c:v>
                </c:pt>
                <c:pt idx="146">
                  <c:v>28.5</c:v>
                </c:pt>
                <c:pt idx="147">
                  <c:v>27.9</c:v>
                </c:pt>
                <c:pt idx="148">
                  <c:v>28.3</c:v>
                </c:pt>
                <c:pt idx="149">
                  <c:v>28.8</c:v>
                </c:pt>
                <c:pt idx="150">
                  <c:v>28.3</c:v>
                </c:pt>
                <c:pt idx="151">
                  <c:v>28.7</c:v>
                </c:pt>
                <c:pt idx="152">
                  <c:v>28.0</c:v>
                </c:pt>
                <c:pt idx="153">
                  <c:v>28.4</c:v>
                </c:pt>
                <c:pt idx="154">
                  <c:v>29.1</c:v>
                </c:pt>
                <c:pt idx="155">
                  <c:v>28.7</c:v>
                </c:pt>
                <c:pt idx="156">
                  <c:v>27.6</c:v>
                </c:pt>
                <c:pt idx="157">
                  <c:v>27.8</c:v>
                </c:pt>
                <c:pt idx="158">
                  <c:v>27.2</c:v>
                </c:pt>
                <c:pt idx="159">
                  <c:v>29.1</c:v>
                </c:pt>
                <c:pt idx="160">
                  <c:v>27.4</c:v>
                </c:pt>
                <c:pt idx="161">
                  <c:v>27.6</c:v>
                </c:pt>
                <c:pt idx="162">
                  <c:v>28.2</c:v>
                </c:pt>
                <c:pt idx="163">
                  <c:v>28.4</c:v>
                </c:pt>
                <c:pt idx="164">
                  <c:v>27.6</c:v>
                </c:pt>
                <c:pt idx="165">
                  <c:v>28.9</c:v>
                </c:pt>
                <c:pt idx="166">
                  <c:v>27.9</c:v>
                </c:pt>
                <c:pt idx="167">
                  <c:v>27.8</c:v>
                </c:pt>
                <c:pt idx="168">
                  <c:v>28.3</c:v>
                </c:pt>
                <c:pt idx="169">
                  <c:v>27.7</c:v>
                </c:pt>
                <c:pt idx="170">
                  <c:v>27.8</c:v>
                </c:pt>
                <c:pt idx="171">
                  <c:v>28.1</c:v>
                </c:pt>
                <c:pt idx="172">
                  <c:v>28.6</c:v>
                </c:pt>
                <c:pt idx="173">
                  <c:v>28.2</c:v>
                </c:pt>
                <c:pt idx="174">
                  <c:v>27.0</c:v>
                </c:pt>
                <c:pt idx="175">
                  <c:v>27.5</c:v>
                </c:pt>
                <c:pt idx="176">
                  <c:v>27.5</c:v>
                </c:pt>
                <c:pt idx="177">
                  <c:v>27.7</c:v>
                </c:pt>
                <c:pt idx="178">
                  <c:v>28.0</c:v>
                </c:pt>
                <c:pt idx="179">
                  <c:v>27.7</c:v>
                </c:pt>
                <c:pt idx="180">
                  <c:v>27.3</c:v>
                </c:pt>
                <c:pt idx="181">
                  <c:v>27.9</c:v>
                </c:pt>
                <c:pt idx="182">
                  <c:v>26.5</c:v>
                </c:pt>
                <c:pt idx="183">
                  <c:v>27.5</c:v>
                </c:pt>
                <c:pt idx="184">
                  <c:v>27.8</c:v>
                </c:pt>
                <c:pt idx="185">
                  <c:v>28.1</c:v>
                </c:pt>
                <c:pt idx="186">
                  <c:v>26.6</c:v>
                </c:pt>
                <c:pt idx="187">
                  <c:v>28.2</c:v>
                </c:pt>
                <c:pt idx="188">
                  <c:v>27.5</c:v>
                </c:pt>
                <c:pt idx="189">
                  <c:v>28.1</c:v>
                </c:pt>
                <c:pt idx="190">
                  <c:v>27.0</c:v>
                </c:pt>
                <c:pt idx="191">
                  <c:v>27.7</c:v>
                </c:pt>
                <c:pt idx="192">
                  <c:v>29.0</c:v>
                </c:pt>
                <c:pt idx="193">
                  <c:v>28.4</c:v>
                </c:pt>
                <c:pt idx="194">
                  <c:v>27.5</c:v>
                </c:pt>
                <c:pt idx="195">
                  <c:v>27.3</c:v>
                </c:pt>
                <c:pt idx="196">
                  <c:v>27.6</c:v>
                </c:pt>
                <c:pt idx="197">
                  <c:v>28.2</c:v>
                </c:pt>
                <c:pt idx="198">
                  <c:v>27.3</c:v>
                </c:pt>
                <c:pt idx="199">
                  <c:v>27.1</c:v>
                </c:pt>
                <c:pt idx="200">
                  <c:v>26.5</c:v>
                </c:pt>
                <c:pt idx="201">
                  <c:v>28.4</c:v>
                </c:pt>
                <c:pt idx="202">
                  <c:v>27.8</c:v>
                </c:pt>
                <c:pt idx="203">
                  <c:v>27.1</c:v>
                </c:pt>
                <c:pt idx="204">
                  <c:v>27.1</c:v>
                </c:pt>
                <c:pt idx="205">
                  <c:v>27.0</c:v>
                </c:pt>
                <c:pt idx="206">
                  <c:v>27.0</c:v>
                </c:pt>
                <c:pt idx="207">
                  <c:v>26.3</c:v>
                </c:pt>
                <c:pt idx="208">
                  <c:v>27.7</c:v>
                </c:pt>
                <c:pt idx="209">
                  <c:v>27.9</c:v>
                </c:pt>
                <c:pt idx="210">
                  <c:v>27.6</c:v>
                </c:pt>
                <c:pt idx="211">
                  <c:v>27.4</c:v>
                </c:pt>
                <c:pt idx="212">
                  <c:v>27.7</c:v>
                </c:pt>
                <c:pt idx="213">
                  <c:v>26.9</c:v>
                </c:pt>
                <c:pt idx="214">
                  <c:v>27.2</c:v>
                </c:pt>
                <c:pt idx="215">
                  <c:v>26.6</c:v>
                </c:pt>
                <c:pt idx="216">
                  <c:v>27.1</c:v>
                </c:pt>
                <c:pt idx="217">
                  <c:v>27.2</c:v>
                </c:pt>
                <c:pt idx="218">
                  <c:v>26.2</c:v>
                </c:pt>
                <c:pt idx="219">
                  <c:v>27.8</c:v>
                </c:pt>
                <c:pt idx="220">
                  <c:v>27.6</c:v>
                </c:pt>
                <c:pt idx="221">
                  <c:v>27.2</c:v>
                </c:pt>
                <c:pt idx="222">
                  <c:v>27.2</c:v>
                </c:pt>
                <c:pt idx="223">
                  <c:v>26.1</c:v>
                </c:pt>
                <c:pt idx="224">
                  <c:v>27.1</c:v>
                </c:pt>
                <c:pt idx="225">
                  <c:v>26.7</c:v>
                </c:pt>
                <c:pt idx="226">
                  <c:v>26.7</c:v>
                </c:pt>
                <c:pt idx="227">
                  <c:v>27.6</c:v>
                </c:pt>
                <c:pt idx="228">
                  <c:v>26.4</c:v>
                </c:pt>
                <c:pt idx="229">
                  <c:v>27.5</c:v>
                </c:pt>
                <c:pt idx="230">
                  <c:v>26.4</c:v>
                </c:pt>
                <c:pt idx="231">
                  <c:v>26.2</c:v>
                </c:pt>
                <c:pt idx="232">
                  <c:v>26.6</c:v>
                </c:pt>
                <c:pt idx="233">
                  <c:v>26.7</c:v>
                </c:pt>
                <c:pt idx="234">
                  <c:v>26.0</c:v>
                </c:pt>
                <c:pt idx="235">
                  <c:v>27.5</c:v>
                </c:pt>
                <c:pt idx="236">
                  <c:v>26.5</c:v>
                </c:pt>
                <c:pt idx="237">
                  <c:v>26.9</c:v>
                </c:pt>
                <c:pt idx="238">
                  <c:v>26.6</c:v>
                </c:pt>
                <c:pt idx="239">
                  <c:v>27.5</c:v>
                </c:pt>
                <c:pt idx="240">
                  <c:v>26.3</c:v>
                </c:pt>
                <c:pt idx="241">
                  <c:v>27.5</c:v>
                </c:pt>
                <c:pt idx="242">
                  <c:v>26.2</c:v>
                </c:pt>
                <c:pt idx="243">
                  <c:v>26.7</c:v>
                </c:pt>
                <c:pt idx="244">
                  <c:v>26.8</c:v>
                </c:pt>
                <c:pt idx="245">
                  <c:v>26.7</c:v>
                </c:pt>
                <c:pt idx="246">
                  <c:v>25.6</c:v>
                </c:pt>
                <c:pt idx="247">
                  <c:v>27.3</c:v>
                </c:pt>
                <c:pt idx="248">
                  <c:v>26.6</c:v>
                </c:pt>
                <c:pt idx="249">
                  <c:v>27.0</c:v>
                </c:pt>
                <c:pt idx="250">
                  <c:v>27.2</c:v>
                </c:pt>
                <c:pt idx="251">
                  <c:v>26.1</c:v>
                </c:pt>
                <c:pt idx="252">
                  <c:v>26.8</c:v>
                </c:pt>
                <c:pt idx="253">
                  <c:v>25.9</c:v>
                </c:pt>
                <c:pt idx="254">
                  <c:v>26.1</c:v>
                </c:pt>
                <c:pt idx="255">
                  <c:v>26.4</c:v>
                </c:pt>
                <c:pt idx="256">
                  <c:v>26.6</c:v>
                </c:pt>
                <c:pt idx="257">
                  <c:v>26.8</c:v>
                </c:pt>
                <c:pt idx="258">
                  <c:v>26.2</c:v>
                </c:pt>
                <c:pt idx="259">
                  <c:v>26.5</c:v>
                </c:pt>
                <c:pt idx="260">
                  <c:v>26.1</c:v>
                </c:pt>
                <c:pt idx="261">
                  <c:v>26.8</c:v>
                </c:pt>
                <c:pt idx="262">
                  <c:v>27.2</c:v>
                </c:pt>
                <c:pt idx="263">
                  <c:v>26.7</c:v>
                </c:pt>
                <c:pt idx="264">
                  <c:v>25.8</c:v>
                </c:pt>
                <c:pt idx="265">
                  <c:v>27.3</c:v>
                </c:pt>
                <c:pt idx="266">
                  <c:v>26.2</c:v>
                </c:pt>
                <c:pt idx="267">
                  <c:v>25.8</c:v>
                </c:pt>
                <c:pt idx="268">
                  <c:v>25.6</c:v>
                </c:pt>
                <c:pt idx="269">
                  <c:v>26.5</c:v>
                </c:pt>
                <c:pt idx="270">
                  <c:v>25.6</c:v>
                </c:pt>
                <c:pt idx="271">
                  <c:v>26.7</c:v>
                </c:pt>
                <c:pt idx="272">
                  <c:v>26.4</c:v>
                </c:pt>
                <c:pt idx="273">
                  <c:v>26.4</c:v>
                </c:pt>
                <c:pt idx="274">
                  <c:v>26.8</c:v>
                </c:pt>
                <c:pt idx="275">
                  <c:v>25.9</c:v>
                </c:pt>
                <c:pt idx="276">
                  <c:v>25.9</c:v>
                </c:pt>
                <c:pt idx="277">
                  <c:v>26.8</c:v>
                </c:pt>
                <c:pt idx="278">
                  <c:v>26.2</c:v>
                </c:pt>
                <c:pt idx="279">
                  <c:v>26.7</c:v>
                </c:pt>
                <c:pt idx="280">
                  <c:v>26.0</c:v>
                </c:pt>
                <c:pt idx="281">
                  <c:v>25.9</c:v>
                </c:pt>
                <c:pt idx="282">
                  <c:v>26.5</c:v>
                </c:pt>
                <c:pt idx="283">
                  <c:v>26.4</c:v>
                </c:pt>
                <c:pt idx="284">
                  <c:v>25.4</c:v>
                </c:pt>
                <c:pt idx="285">
                  <c:v>25.9</c:v>
                </c:pt>
                <c:pt idx="286">
                  <c:v>26.3</c:v>
                </c:pt>
                <c:pt idx="287">
                  <c:v>26.6</c:v>
                </c:pt>
                <c:pt idx="288">
                  <c:v>26.2</c:v>
                </c:pt>
                <c:pt idx="289">
                  <c:v>26.3</c:v>
                </c:pt>
                <c:pt idx="290">
                  <c:v>25.4</c:v>
                </c:pt>
                <c:pt idx="291">
                  <c:v>26.3</c:v>
                </c:pt>
                <c:pt idx="292">
                  <c:v>25.8</c:v>
                </c:pt>
                <c:pt idx="293">
                  <c:v>25.1</c:v>
                </c:pt>
                <c:pt idx="294">
                  <c:v>27.3</c:v>
                </c:pt>
                <c:pt idx="295">
                  <c:v>26.6</c:v>
                </c:pt>
                <c:pt idx="296">
                  <c:v>24.8</c:v>
                </c:pt>
                <c:pt idx="297">
                  <c:v>25.9</c:v>
                </c:pt>
                <c:pt idx="298">
                  <c:v>25.7</c:v>
                </c:pt>
                <c:pt idx="299">
                  <c:v>26.0</c:v>
                </c:pt>
                <c:pt idx="300">
                  <c:v>25.5</c:v>
                </c:pt>
                <c:pt idx="301">
                  <c:v>25.9</c:v>
                </c:pt>
                <c:pt idx="302">
                  <c:v>26.2</c:v>
                </c:pt>
                <c:pt idx="303">
                  <c:v>25.5</c:v>
                </c:pt>
                <c:pt idx="304">
                  <c:v>27.1</c:v>
                </c:pt>
                <c:pt idx="305">
                  <c:v>26.0</c:v>
                </c:pt>
                <c:pt idx="306">
                  <c:v>25.8</c:v>
                </c:pt>
                <c:pt idx="307">
                  <c:v>26.9</c:v>
                </c:pt>
                <c:pt idx="308">
                  <c:v>25.6</c:v>
                </c:pt>
                <c:pt idx="309">
                  <c:v>25.1</c:v>
                </c:pt>
                <c:pt idx="310">
                  <c:v>25.5</c:v>
                </c:pt>
                <c:pt idx="311">
                  <c:v>26.8</c:v>
                </c:pt>
                <c:pt idx="312">
                  <c:v>26.1</c:v>
                </c:pt>
                <c:pt idx="313">
                  <c:v>26.2</c:v>
                </c:pt>
                <c:pt idx="314">
                  <c:v>26.2</c:v>
                </c:pt>
                <c:pt idx="315">
                  <c:v>25.3</c:v>
                </c:pt>
                <c:pt idx="316">
                  <c:v>25.6</c:v>
                </c:pt>
                <c:pt idx="317">
                  <c:v>25.8</c:v>
                </c:pt>
                <c:pt idx="318">
                  <c:v>25.3</c:v>
                </c:pt>
                <c:pt idx="319">
                  <c:v>25.8</c:v>
                </c:pt>
                <c:pt idx="320">
                  <c:v>25.1</c:v>
                </c:pt>
                <c:pt idx="321">
                  <c:v>26.9</c:v>
                </c:pt>
                <c:pt idx="322">
                  <c:v>26.0</c:v>
                </c:pt>
                <c:pt idx="323">
                  <c:v>25.7</c:v>
                </c:pt>
                <c:pt idx="324">
                  <c:v>26.0</c:v>
                </c:pt>
                <c:pt idx="325">
                  <c:v>25.4</c:v>
                </c:pt>
                <c:pt idx="326">
                  <c:v>26.4</c:v>
                </c:pt>
                <c:pt idx="327">
                  <c:v>25.9</c:v>
                </c:pt>
                <c:pt idx="328">
                  <c:v>26.2</c:v>
                </c:pt>
                <c:pt idx="329">
                  <c:v>25.7</c:v>
                </c:pt>
                <c:pt idx="330">
                  <c:v>25.0</c:v>
                </c:pt>
                <c:pt idx="331">
                  <c:v>25.6</c:v>
                </c:pt>
                <c:pt idx="332">
                  <c:v>26.7</c:v>
                </c:pt>
                <c:pt idx="333">
                  <c:v>26.1</c:v>
                </c:pt>
                <c:pt idx="334">
                  <c:v>25.8</c:v>
                </c:pt>
                <c:pt idx="335">
                  <c:v>25.0</c:v>
                </c:pt>
                <c:pt idx="336">
                  <c:v>25.9</c:v>
                </c:pt>
                <c:pt idx="337">
                  <c:v>25.6</c:v>
                </c:pt>
                <c:pt idx="338">
                  <c:v>26.2</c:v>
                </c:pt>
                <c:pt idx="339">
                  <c:v>25.8</c:v>
                </c:pt>
                <c:pt idx="340">
                  <c:v>26.0</c:v>
                </c:pt>
                <c:pt idx="341">
                  <c:v>25.7</c:v>
                </c:pt>
                <c:pt idx="342">
                  <c:v>25.3</c:v>
                </c:pt>
                <c:pt idx="343">
                  <c:v>24.7</c:v>
                </c:pt>
                <c:pt idx="344">
                  <c:v>25.8</c:v>
                </c:pt>
                <c:pt idx="345">
                  <c:v>25.1</c:v>
                </c:pt>
                <c:pt idx="346">
                  <c:v>25.9</c:v>
                </c:pt>
                <c:pt idx="347">
                  <c:v>25.6</c:v>
                </c:pt>
                <c:pt idx="348">
                  <c:v>25.7</c:v>
                </c:pt>
                <c:pt idx="349">
                  <c:v>25.9</c:v>
                </c:pt>
                <c:pt idx="350">
                  <c:v>26.1</c:v>
                </c:pt>
                <c:pt idx="351">
                  <c:v>25.4</c:v>
                </c:pt>
                <c:pt idx="352">
                  <c:v>25.6</c:v>
                </c:pt>
                <c:pt idx="353">
                  <c:v>25.5</c:v>
                </c:pt>
                <c:pt idx="354">
                  <c:v>25.9</c:v>
                </c:pt>
                <c:pt idx="355">
                  <c:v>26.6</c:v>
                </c:pt>
                <c:pt idx="356">
                  <c:v>25.1</c:v>
                </c:pt>
                <c:pt idx="357">
                  <c:v>25.5</c:v>
                </c:pt>
                <c:pt idx="358">
                  <c:v>26.3</c:v>
                </c:pt>
                <c:pt idx="359">
                  <c:v>25.9</c:v>
                </c:pt>
                <c:pt idx="360">
                  <c:v>25.7</c:v>
                </c:pt>
                <c:pt idx="361">
                  <c:v>25.5</c:v>
                </c:pt>
                <c:pt idx="362">
                  <c:v>25.2</c:v>
                </c:pt>
                <c:pt idx="363">
                  <c:v>25.9</c:v>
                </c:pt>
                <c:pt idx="364">
                  <c:v>25.2</c:v>
                </c:pt>
                <c:pt idx="365">
                  <c:v>26.7</c:v>
                </c:pt>
                <c:pt idx="366">
                  <c:v>25.4</c:v>
                </c:pt>
                <c:pt idx="367">
                  <c:v>25.5</c:v>
                </c:pt>
                <c:pt idx="368">
                  <c:v>25.9</c:v>
                </c:pt>
                <c:pt idx="369">
                  <c:v>24.9</c:v>
                </c:pt>
                <c:pt idx="370">
                  <c:v>26.2</c:v>
                </c:pt>
                <c:pt idx="371">
                  <c:v>25.2</c:v>
                </c:pt>
                <c:pt idx="372">
                  <c:v>24.8</c:v>
                </c:pt>
                <c:pt idx="373">
                  <c:v>24.6</c:v>
                </c:pt>
                <c:pt idx="374">
                  <c:v>25.1</c:v>
                </c:pt>
                <c:pt idx="375">
                  <c:v>25.3</c:v>
                </c:pt>
                <c:pt idx="376">
                  <c:v>24.8</c:v>
                </c:pt>
                <c:pt idx="377">
                  <c:v>25.5</c:v>
                </c:pt>
                <c:pt idx="378">
                  <c:v>25.3</c:v>
                </c:pt>
                <c:pt idx="379">
                  <c:v>25.1</c:v>
                </c:pt>
                <c:pt idx="380">
                  <c:v>25.0</c:v>
                </c:pt>
                <c:pt idx="381">
                  <c:v>25.4</c:v>
                </c:pt>
                <c:pt idx="382">
                  <c:v>25.3</c:v>
                </c:pt>
                <c:pt idx="383">
                  <c:v>26.1</c:v>
                </c:pt>
                <c:pt idx="384">
                  <c:v>24.8</c:v>
                </c:pt>
                <c:pt idx="385">
                  <c:v>26.2</c:v>
                </c:pt>
                <c:pt idx="386">
                  <c:v>24.9</c:v>
                </c:pt>
                <c:pt idx="387">
                  <c:v>25.6</c:v>
                </c:pt>
                <c:pt idx="388">
                  <c:v>25.7</c:v>
                </c:pt>
                <c:pt idx="389">
                  <c:v>24.6</c:v>
                </c:pt>
                <c:pt idx="390">
                  <c:v>25.5</c:v>
                </c:pt>
                <c:pt idx="391">
                  <c:v>24.7</c:v>
                </c:pt>
                <c:pt idx="392">
                  <c:v>24.3</c:v>
                </c:pt>
                <c:pt idx="393">
                  <c:v>24.5</c:v>
                </c:pt>
                <c:pt idx="394">
                  <c:v>25.3</c:v>
                </c:pt>
                <c:pt idx="395">
                  <c:v>24.7</c:v>
                </c:pt>
                <c:pt idx="396">
                  <c:v>25.2</c:v>
                </c:pt>
                <c:pt idx="397">
                  <c:v>25.8</c:v>
                </c:pt>
                <c:pt idx="398">
                  <c:v>25.3</c:v>
                </c:pt>
                <c:pt idx="399">
                  <c:v>24.8</c:v>
                </c:pt>
                <c:pt idx="400">
                  <c:v>25.9</c:v>
                </c:pt>
                <c:pt idx="401">
                  <c:v>25.7</c:v>
                </c:pt>
                <c:pt idx="402">
                  <c:v>26.1</c:v>
                </c:pt>
                <c:pt idx="403">
                  <c:v>24.2</c:v>
                </c:pt>
                <c:pt idx="404">
                  <c:v>25.4</c:v>
                </c:pt>
                <c:pt idx="405">
                  <c:v>25.4</c:v>
                </c:pt>
                <c:pt idx="406">
                  <c:v>24.9</c:v>
                </c:pt>
                <c:pt idx="407">
                  <c:v>24.6</c:v>
                </c:pt>
                <c:pt idx="408">
                  <c:v>24.5</c:v>
                </c:pt>
                <c:pt idx="409">
                  <c:v>25.2</c:v>
                </c:pt>
                <c:pt idx="410">
                  <c:v>25.5</c:v>
                </c:pt>
                <c:pt idx="411">
                  <c:v>24.8</c:v>
                </c:pt>
                <c:pt idx="412">
                  <c:v>25.2</c:v>
                </c:pt>
                <c:pt idx="413">
                  <c:v>25.1</c:v>
                </c:pt>
                <c:pt idx="414">
                  <c:v>25.3</c:v>
                </c:pt>
                <c:pt idx="415">
                  <c:v>24.3</c:v>
                </c:pt>
                <c:pt idx="416">
                  <c:v>25.3</c:v>
                </c:pt>
                <c:pt idx="417">
                  <c:v>24.8</c:v>
                </c:pt>
                <c:pt idx="418">
                  <c:v>25.0</c:v>
                </c:pt>
                <c:pt idx="419">
                  <c:v>24.9</c:v>
                </c:pt>
                <c:pt idx="420">
                  <c:v>25.9</c:v>
                </c:pt>
                <c:pt idx="421">
                  <c:v>24.9</c:v>
                </c:pt>
                <c:pt idx="422">
                  <c:v>24.2</c:v>
                </c:pt>
                <c:pt idx="423">
                  <c:v>25.0</c:v>
                </c:pt>
                <c:pt idx="424">
                  <c:v>25.8</c:v>
                </c:pt>
                <c:pt idx="425">
                  <c:v>24.8</c:v>
                </c:pt>
                <c:pt idx="426">
                  <c:v>24.5</c:v>
                </c:pt>
                <c:pt idx="427">
                  <c:v>25.3</c:v>
                </c:pt>
                <c:pt idx="428">
                  <c:v>24.7</c:v>
                </c:pt>
                <c:pt idx="429">
                  <c:v>25.0</c:v>
                </c:pt>
                <c:pt idx="430">
                  <c:v>24.5</c:v>
                </c:pt>
                <c:pt idx="431">
                  <c:v>25.2</c:v>
                </c:pt>
                <c:pt idx="432">
                  <c:v>25.5</c:v>
                </c:pt>
                <c:pt idx="433">
                  <c:v>24.7</c:v>
                </c:pt>
                <c:pt idx="434">
                  <c:v>24.7</c:v>
                </c:pt>
                <c:pt idx="435">
                  <c:v>24.6</c:v>
                </c:pt>
                <c:pt idx="436">
                  <c:v>24.6</c:v>
                </c:pt>
                <c:pt idx="437">
                  <c:v>24.4</c:v>
                </c:pt>
                <c:pt idx="438">
                  <c:v>24.2</c:v>
                </c:pt>
                <c:pt idx="439">
                  <c:v>25.7</c:v>
                </c:pt>
                <c:pt idx="440">
                  <c:v>25.6</c:v>
                </c:pt>
                <c:pt idx="441">
                  <c:v>25.1</c:v>
                </c:pt>
                <c:pt idx="442">
                  <c:v>24.5</c:v>
                </c:pt>
                <c:pt idx="443">
                  <c:v>24.7</c:v>
                </c:pt>
                <c:pt idx="444">
                  <c:v>24.8</c:v>
                </c:pt>
                <c:pt idx="445">
                  <c:v>24.8</c:v>
                </c:pt>
                <c:pt idx="446">
                  <c:v>24.3</c:v>
                </c:pt>
                <c:pt idx="447">
                  <c:v>25.2</c:v>
                </c:pt>
                <c:pt idx="448">
                  <c:v>25.7</c:v>
                </c:pt>
                <c:pt idx="449">
                  <c:v>24.7</c:v>
                </c:pt>
                <c:pt idx="450">
                  <c:v>24.9</c:v>
                </c:pt>
                <c:pt idx="451">
                  <c:v>25.5</c:v>
                </c:pt>
                <c:pt idx="452">
                  <c:v>24.5</c:v>
                </c:pt>
                <c:pt idx="453">
                  <c:v>25.0</c:v>
                </c:pt>
                <c:pt idx="454">
                  <c:v>24.7</c:v>
                </c:pt>
                <c:pt idx="455">
                  <c:v>24.3</c:v>
                </c:pt>
                <c:pt idx="456">
                  <c:v>24.5</c:v>
                </c:pt>
                <c:pt idx="457">
                  <c:v>25.8</c:v>
                </c:pt>
                <c:pt idx="458">
                  <c:v>24.9</c:v>
                </c:pt>
                <c:pt idx="459">
                  <c:v>24.6</c:v>
                </c:pt>
                <c:pt idx="460">
                  <c:v>25.4</c:v>
                </c:pt>
                <c:pt idx="461">
                  <c:v>24.5</c:v>
                </c:pt>
                <c:pt idx="462">
                  <c:v>25.1</c:v>
                </c:pt>
                <c:pt idx="463">
                  <c:v>24.3</c:v>
                </c:pt>
                <c:pt idx="464">
                  <c:v>24.3</c:v>
                </c:pt>
                <c:pt idx="465">
                  <c:v>25.0</c:v>
                </c:pt>
                <c:pt idx="466">
                  <c:v>25.0</c:v>
                </c:pt>
                <c:pt idx="467">
                  <c:v>24.1</c:v>
                </c:pt>
                <c:pt idx="468">
                  <c:v>24.1</c:v>
                </c:pt>
                <c:pt idx="469">
                  <c:v>25.0</c:v>
                </c:pt>
                <c:pt idx="470">
                  <c:v>24.8</c:v>
                </c:pt>
                <c:pt idx="471">
                  <c:v>25.5</c:v>
                </c:pt>
                <c:pt idx="472">
                  <c:v>24.6</c:v>
                </c:pt>
                <c:pt idx="473">
                  <c:v>24.6</c:v>
                </c:pt>
                <c:pt idx="474">
                  <c:v>25.2</c:v>
                </c:pt>
                <c:pt idx="475">
                  <c:v>24.6</c:v>
                </c:pt>
                <c:pt idx="476">
                  <c:v>24.7</c:v>
                </c:pt>
                <c:pt idx="477">
                  <c:v>25.9</c:v>
                </c:pt>
                <c:pt idx="478">
                  <c:v>24.6</c:v>
                </c:pt>
                <c:pt idx="479">
                  <c:v>25.2</c:v>
                </c:pt>
                <c:pt idx="480">
                  <c:v>24.9</c:v>
                </c:pt>
                <c:pt idx="481">
                  <c:v>24.1</c:v>
                </c:pt>
                <c:pt idx="482">
                  <c:v>24.8</c:v>
                </c:pt>
                <c:pt idx="483">
                  <c:v>24.5</c:v>
                </c:pt>
                <c:pt idx="484">
                  <c:v>24.3</c:v>
                </c:pt>
                <c:pt idx="485">
                  <c:v>24.6</c:v>
                </c:pt>
                <c:pt idx="486">
                  <c:v>24.4</c:v>
                </c:pt>
                <c:pt idx="487">
                  <c:v>24.0</c:v>
                </c:pt>
                <c:pt idx="488">
                  <c:v>25.0</c:v>
                </c:pt>
                <c:pt idx="489">
                  <c:v>24.9</c:v>
                </c:pt>
                <c:pt idx="490">
                  <c:v>24.7</c:v>
                </c:pt>
                <c:pt idx="491">
                  <c:v>24.9</c:v>
                </c:pt>
                <c:pt idx="492">
                  <c:v>24.3</c:v>
                </c:pt>
                <c:pt idx="493">
                  <c:v>23.6</c:v>
                </c:pt>
                <c:pt idx="494">
                  <c:v>25.0</c:v>
                </c:pt>
                <c:pt idx="495">
                  <c:v>24.4</c:v>
                </c:pt>
                <c:pt idx="496">
                  <c:v>25.4</c:v>
                </c:pt>
                <c:pt idx="497">
                  <c:v>24.7</c:v>
                </c:pt>
                <c:pt idx="498">
                  <c:v>24.9</c:v>
                </c:pt>
                <c:pt idx="499">
                  <c:v>25.3</c:v>
                </c:pt>
                <c:pt idx="500">
                  <c:v>24.8</c:v>
                </c:pt>
                <c:pt idx="501">
                  <c:v>24.3</c:v>
                </c:pt>
                <c:pt idx="502">
                  <c:v>24.3</c:v>
                </c:pt>
                <c:pt idx="503">
                  <c:v>24.1</c:v>
                </c:pt>
                <c:pt idx="504">
                  <c:v>24.3</c:v>
                </c:pt>
                <c:pt idx="505">
                  <c:v>24.5</c:v>
                </c:pt>
                <c:pt idx="506">
                  <c:v>25.4</c:v>
                </c:pt>
                <c:pt idx="507">
                  <c:v>24.2</c:v>
                </c:pt>
                <c:pt idx="508">
                  <c:v>24.6</c:v>
                </c:pt>
                <c:pt idx="509">
                  <c:v>25.1</c:v>
                </c:pt>
                <c:pt idx="510">
                  <c:v>24.5</c:v>
                </c:pt>
                <c:pt idx="511">
                  <c:v>25.1</c:v>
                </c:pt>
                <c:pt idx="512">
                  <c:v>23.9</c:v>
                </c:pt>
                <c:pt idx="513">
                  <c:v>24.9</c:v>
                </c:pt>
                <c:pt idx="514">
                  <c:v>24.4</c:v>
                </c:pt>
                <c:pt idx="515">
                  <c:v>24.9</c:v>
                </c:pt>
                <c:pt idx="516">
                  <c:v>24.8</c:v>
                </c:pt>
                <c:pt idx="517">
                  <c:v>24.8</c:v>
                </c:pt>
                <c:pt idx="518">
                  <c:v>25.2</c:v>
                </c:pt>
                <c:pt idx="519">
                  <c:v>24.3</c:v>
                </c:pt>
                <c:pt idx="520">
                  <c:v>24.6</c:v>
                </c:pt>
                <c:pt idx="521">
                  <c:v>24.6</c:v>
                </c:pt>
                <c:pt idx="522">
                  <c:v>24.6</c:v>
                </c:pt>
                <c:pt idx="523">
                  <c:v>24.8</c:v>
                </c:pt>
                <c:pt idx="524">
                  <c:v>24.7</c:v>
                </c:pt>
                <c:pt idx="525">
                  <c:v>25.0</c:v>
                </c:pt>
                <c:pt idx="526">
                  <c:v>24.5</c:v>
                </c:pt>
                <c:pt idx="527">
                  <c:v>24.8</c:v>
                </c:pt>
                <c:pt idx="528">
                  <c:v>24.8</c:v>
                </c:pt>
                <c:pt idx="529">
                  <c:v>24.7</c:v>
                </c:pt>
                <c:pt idx="530">
                  <c:v>24.4</c:v>
                </c:pt>
                <c:pt idx="531">
                  <c:v>24.1</c:v>
                </c:pt>
                <c:pt idx="532">
                  <c:v>24.2</c:v>
                </c:pt>
                <c:pt idx="533">
                  <c:v>24.4</c:v>
                </c:pt>
                <c:pt idx="534">
                  <c:v>24.3</c:v>
                </c:pt>
                <c:pt idx="535">
                  <c:v>25.1</c:v>
                </c:pt>
                <c:pt idx="536">
                  <c:v>24.4</c:v>
                </c:pt>
                <c:pt idx="537">
                  <c:v>24.3</c:v>
                </c:pt>
                <c:pt idx="538">
                  <c:v>24.6</c:v>
                </c:pt>
                <c:pt idx="539">
                  <c:v>24.1</c:v>
                </c:pt>
                <c:pt idx="540">
                  <c:v>25.0</c:v>
                </c:pt>
                <c:pt idx="541">
                  <c:v>23.5</c:v>
                </c:pt>
                <c:pt idx="542">
                  <c:v>23.8</c:v>
                </c:pt>
                <c:pt idx="543">
                  <c:v>24.1</c:v>
                </c:pt>
                <c:pt idx="544">
                  <c:v>24.2</c:v>
                </c:pt>
                <c:pt idx="545">
                  <c:v>24.3</c:v>
                </c:pt>
                <c:pt idx="546">
                  <c:v>23.9</c:v>
                </c:pt>
                <c:pt idx="547">
                  <c:v>23.8</c:v>
                </c:pt>
                <c:pt idx="548">
                  <c:v>24.2</c:v>
                </c:pt>
                <c:pt idx="549">
                  <c:v>24.4</c:v>
                </c:pt>
                <c:pt idx="550">
                  <c:v>24.7</c:v>
                </c:pt>
                <c:pt idx="551">
                  <c:v>24.7</c:v>
                </c:pt>
                <c:pt idx="552">
                  <c:v>23.9</c:v>
                </c:pt>
                <c:pt idx="553">
                  <c:v>23.9</c:v>
                </c:pt>
                <c:pt idx="554">
                  <c:v>24.9</c:v>
                </c:pt>
                <c:pt idx="555">
                  <c:v>24.6</c:v>
                </c:pt>
                <c:pt idx="556">
                  <c:v>24.0</c:v>
                </c:pt>
                <c:pt idx="557">
                  <c:v>24.8</c:v>
                </c:pt>
                <c:pt idx="558">
                  <c:v>24.3</c:v>
                </c:pt>
                <c:pt idx="559">
                  <c:v>24.1</c:v>
                </c:pt>
                <c:pt idx="560">
                  <c:v>24.1</c:v>
                </c:pt>
                <c:pt idx="561">
                  <c:v>23.6</c:v>
                </c:pt>
                <c:pt idx="562">
                  <c:v>24.6</c:v>
                </c:pt>
                <c:pt idx="563">
                  <c:v>24.5</c:v>
                </c:pt>
                <c:pt idx="564">
                  <c:v>23.7</c:v>
                </c:pt>
                <c:pt idx="565">
                  <c:v>24.1</c:v>
                </c:pt>
                <c:pt idx="566">
                  <c:v>25.4</c:v>
                </c:pt>
                <c:pt idx="567">
                  <c:v>24.3</c:v>
                </c:pt>
                <c:pt idx="568">
                  <c:v>24.0</c:v>
                </c:pt>
                <c:pt idx="569">
                  <c:v>24.5</c:v>
                </c:pt>
                <c:pt idx="570">
                  <c:v>23.6</c:v>
                </c:pt>
                <c:pt idx="571">
                  <c:v>23.8</c:v>
                </c:pt>
                <c:pt idx="572">
                  <c:v>24.2</c:v>
                </c:pt>
                <c:pt idx="573">
                  <c:v>24.2</c:v>
                </c:pt>
                <c:pt idx="574">
                  <c:v>24.2</c:v>
                </c:pt>
                <c:pt idx="575">
                  <c:v>24.3</c:v>
                </c:pt>
                <c:pt idx="576">
                  <c:v>24.3</c:v>
                </c:pt>
                <c:pt idx="577">
                  <c:v>23.8</c:v>
                </c:pt>
                <c:pt idx="578">
                  <c:v>24.5</c:v>
                </c:pt>
                <c:pt idx="579">
                  <c:v>23.7</c:v>
                </c:pt>
                <c:pt idx="580">
                  <c:v>24.2</c:v>
                </c:pt>
                <c:pt idx="581">
                  <c:v>23.8</c:v>
                </c:pt>
                <c:pt idx="582">
                  <c:v>24.7</c:v>
                </c:pt>
                <c:pt idx="583">
                  <c:v>24.2</c:v>
                </c:pt>
                <c:pt idx="584">
                  <c:v>25.3</c:v>
                </c:pt>
                <c:pt idx="585">
                  <c:v>24.2</c:v>
                </c:pt>
                <c:pt idx="586">
                  <c:v>24.1</c:v>
                </c:pt>
                <c:pt idx="587">
                  <c:v>24.4</c:v>
                </c:pt>
                <c:pt idx="588">
                  <c:v>24.1</c:v>
                </c:pt>
                <c:pt idx="589">
                  <c:v>24.4</c:v>
                </c:pt>
                <c:pt idx="590">
                  <c:v>23.8</c:v>
                </c:pt>
                <c:pt idx="591">
                  <c:v>23.6</c:v>
                </c:pt>
                <c:pt idx="592">
                  <c:v>25.0</c:v>
                </c:pt>
                <c:pt idx="593">
                  <c:v>24.7</c:v>
                </c:pt>
                <c:pt idx="594">
                  <c:v>23.8</c:v>
                </c:pt>
                <c:pt idx="595">
                  <c:v>24.3</c:v>
                </c:pt>
                <c:pt idx="596">
                  <c:v>24.5</c:v>
                </c:pt>
                <c:pt idx="597">
                  <c:v>24.3</c:v>
                </c:pt>
                <c:pt idx="598">
                  <c:v>24.4</c:v>
                </c:pt>
                <c:pt idx="599">
                  <c:v>24.2</c:v>
                </c:pt>
                <c:pt idx="600">
                  <c:v>24.3</c:v>
                </c:pt>
                <c:pt idx="601">
                  <c:v>23.8</c:v>
                </c:pt>
                <c:pt idx="602">
                  <c:v>23.7</c:v>
                </c:pt>
                <c:pt idx="603">
                  <c:v>24.1</c:v>
                </c:pt>
                <c:pt idx="604">
                  <c:v>24.0</c:v>
                </c:pt>
                <c:pt idx="605">
                  <c:v>23.8</c:v>
                </c:pt>
                <c:pt idx="606">
                  <c:v>24.7</c:v>
                </c:pt>
                <c:pt idx="607">
                  <c:v>24.4</c:v>
                </c:pt>
                <c:pt idx="608">
                  <c:v>23.8</c:v>
                </c:pt>
                <c:pt idx="609">
                  <c:v>23.6</c:v>
                </c:pt>
                <c:pt idx="610">
                  <c:v>23.7</c:v>
                </c:pt>
                <c:pt idx="611">
                  <c:v>23.5</c:v>
                </c:pt>
                <c:pt idx="612">
                  <c:v>24.3</c:v>
                </c:pt>
                <c:pt idx="613">
                  <c:v>23.7</c:v>
                </c:pt>
                <c:pt idx="614">
                  <c:v>24.6</c:v>
                </c:pt>
                <c:pt idx="615">
                  <c:v>24.3</c:v>
                </c:pt>
                <c:pt idx="616">
                  <c:v>23.7</c:v>
                </c:pt>
                <c:pt idx="617">
                  <c:v>24.1</c:v>
                </c:pt>
                <c:pt idx="618">
                  <c:v>23.7</c:v>
                </c:pt>
                <c:pt idx="619">
                  <c:v>24.1</c:v>
                </c:pt>
                <c:pt idx="620">
                  <c:v>23.9</c:v>
                </c:pt>
                <c:pt idx="621">
                  <c:v>24.0</c:v>
                </c:pt>
                <c:pt idx="622">
                  <c:v>23.4</c:v>
                </c:pt>
                <c:pt idx="623">
                  <c:v>23.9</c:v>
                </c:pt>
                <c:pt idx="624">
                  <c:v>23.5</c:v>
                </c:pt>
                <c:pt idx="625">
                  <c:v>24.0</c:v>
                </c:pt>
                <c:pt idx="626">
                  <c:v>24.0</c:v>
                </c:pt>
                <c:pt idx="627">
                  <c:v>24.1</c:v>
                </c:pt>
                <c:pt idx="628">
                  <c:v>24.2</c:v>
                </c:pt>
                <c:pt idx="629">
                  <c:v>24.5</c:v>
                </c:pt>
                <c:pt idx="630">
                  <c:v>23.5</c:v>
                </c:pt>
                <c:pt idx="631">
                  <c:v>23.6</c:v>
                </c:pt>
                <c:pt idx="632">
                  <c:v>23.9</c:v>
                </c:pt>
                <c:pt idx="633">
                  <c:v>23.8</c:v>
                </c:pt>
                <c:pt idx="634">
                  <c:v>23.8</c:v>
                </c:pt>
                <c:pt idx="635">
                  <c:v>24.0</c:v>
                </c:pt>
                <c:pt idx="636">
                  <c:v>24.1</c:v>
                </c:pt>
                <c:pt idx="637">
                  <c:v>24.2</c:v>
                </c:pt>
                <c:pt idx="638">
                  <c:v>24.2</c:v>
                </c:pt>
                <c:pt idx="639">
                  <c:v>23.9</c:v>
                </c:pt>
                <c:pt idx="640">
                  <c:v>23.5</c:v>
                </c:pt>
                <c:pt idx="641">
                  <c:v>24.3</c:v>
                </c:pt>
                <c:pt idx="642">
                  <c:v>23.9</c:v>
                </c:pt>
                <c:pt idx="643">
                  <c:v>23.9</c:v>
                </c:pt>
                <c:pt idx="644">
                  <c:v>23.7</c:v>
                </c:pt>
                <c:pt idx="645">
                  <c:v>23.9</c:v>
                </c:pt>
                <c:pt idx="646">
                  <c:v>23.7</c:v>
                </c:pt>
                <c:pt idx="647">
                  <c:v>23.7</c:v>
                </c:pt>
                <c:pt idx="648">
                  <c:v>23.4</c:v>
                </c:pt>
                <c:pt idx="649">
                  <c:v>23.7</c:v>
                </c:pt>
                <c:pt idx="650">
                  <c:v>24.6</c:v>
                </c:pt>
                <c:pt idx="651">
                  <c:v>24.1</c:v>
                </c:pt>
                <c:pt idx="652">
                  <c:v>24.3</c:v>
                </c:pt>
                <c:pt idx="653">
                  <c:v>24.1</c:v>
                </c:pt>
                <c:pt idx="654">
                  <c:v>24.3</c:v>
                </c:pt>
                <c:pt idx="655">
                  <c:v>24.0</c:v>
                </c:pt>
                <c:pt idx="656">
                  <c:v>24.1</c:v>
                </c:pt>
                <c:pt idx="657">
                  <c:v>23.2</c:v>
                </c:pt>
                <c:pt idx="658">
                  <c:v>24.2</c:v>
                </c:pt>
                <c:pt idx="659">
                  <c:v>23.5</c:v>
                </c:pt>
                <c:pt idx="660">
                  <c:v>23.6</c:v>
                </c:pt>
                <c:pt idx="661">
                  <c:v>23.6</c:v>
                </c:pt>
                <c:pt idx="662">
                  <c:v>23.9</c:v>
                </c:pt>
                <c:pt idx="663">
                  <c:v>24.0</c:v>
                </c:pt>
                <c:pt idx="664">
                  <c:v>23.5</c:v>
                </c:pt>
                <c:pt idx="665">
                  <c:v>23.1</c:v>
                </c:pt>
                <c:pt idx="666">
                  <c:v>23.8</c:v>
                </c:pt>
                <c:pt idx="667">
                  <c:v>24.0</c:v>
                </c:pt>
                <c:pt idx="668">
                  <c:v>24.6</c:v>
                </c:pt>
                <c:pt idx="669">
                  <c:v>23.8</c:v>
                </c:pt>
                <c:pt idx="670">
                  <c:v>23.3</c:v>
                </c:pt>
                <c:pt idx="671">
                  <c:v>23.9</c:v>
                </c:pt>
                <c:pt idx="672">
                  <c:v>23.8</c:v>
                </c:pt>
                <c:pt idx="673">
                  <c:v>23.9</c:v>
                </c:pt>
                <c:pt idx="674">
                  <c:v>23.4</c:v>
                </c:pt>
                <c:pt idx="675">
                  <c:v>24.0</c:v>
                </c:pt>
                <c:pt idx="676">
                  <c:v>23.8</c:v>
                </c:pt>
                <c:pt idx="677">
                  <c:v>23.7</c:v>
                </c:pt>
                <c:pt idx="678">
                  <c:v>23.2</c:v>
                </c:pt>
                <c:pt idx="679">
                  <c:v>23.6</c:v>
                </c:pt>
                <c:pt idx="680">
                  <c:v>23.5</c:v>
                </c:pt>
                <c:pt idx="681">
                  <c:v>23.3</c:v>
                </c:pt>
                <c:pt idx="682">
                  <c:v>23.6</c:v>
                </c:pt>
                <c:pt idx="683">
                  <c:v>23.7</c:v>
                </c:pt>
                <c:pt idx="684">
                  <c:v>24.1</c:v>
                </c:pt>
                <c:pt idx="685">
                  <c:v>23.5</c:v>
                </c:pt>
                <c:pt idx="686">
                  <c:v>23.7</c:v>
                </c:pt>
                <c:pt idx="687">
                  <c:v>23.8</c:v>
                </c:pt>
                <c:pt idx="688">
                  <c:v>22.7</c:v>
                </c:pt>
                <c:pt idx="689">
                  <c:v>23.4</c:v>
                </c:pt>
                <c:pt idx="690">
                  <c:v>23.5</c:v>
                </c:pt>
                <c:pt idx="691">
                  <c:v>23.5</c:v>
                </c:pt>
                <c:pt idx="692">
                  <c:v>22.9</c:v>
                </c:pt>
                <c:pt idx="693">
                  <c:v>23.5</c:v>
                </c:pt>
                <c:pt idx="694">
                  <c:v>23.7</c:v>
                </c:pt>
                <c:pt idx="695">
                  <c:v>23.8</c:v>
                </c:pt>
                <c:pt idx="696">
                  <c:v>22.8</c:v>
                </c:pt>
                <c:pt idx="697">
                  <c:v>23.1</c:v>
                </c:pt>
                <c:pt idx="698">
                  <c:v>23.1</c:v>
                </c:pt>
                <c:pt idx="699">
                  <c:v>23.3</c:v>
                </c:pt>
                <c:pt idx="700">
                  <c:v>23.6</c:v>
                </c:pt>
                <c:pt idx="701">
                  <c:v>24.1</c:v>
                </c:pt>
                <c:pt idx="702">
                  <c:v>23.4</c:v>
                </c:pt>
                <c:pt idx="703">
                  <c:v>24.0</c:v>
                </c:pt>
                <c:pt idx="704">
                  <c:v>24.2</c:v>
                </c:pt>
                <c:pt idx="705">
                  <c:v>22.8</c:v>
                </c:pt>
                <c:pt idx="706">
                  <c:v>24.0</c:v>
                </c:pt>
                <c:pt idx="707">
                  <c:v>23.1</c:v>
                </c:pt>
                <c:pt idx="708">
                  <c:v>23.5</c:v>
                </c:pt>
                <c:pt idx="709">
                  <c:v>23.9</c:v>
                </c:pt>
                <c:pt idx="710">
                  <c:v>23.6</c:v>
                </c:pt>
                <c:pt idx="711">
                  <c:v>23.7</c:v>
                </c:pt>
                <c:pt idx="712">
                  <c:v>23.3</c:v>
                </c:pt>
                <c:pt idx="713">
                  <c:v>23.8</c:v>
                </c:pt>
                <c:pt idx="714">
                  <c:v>23.9</c:v>
                </c:pt>
                <c:pt idx="715">
                  <c:v>23.4</c:v>
                </c:pt>
                <c:pt idx="716">
                  <c:v>23.7</c:v>
                </c:pt>
                <c:pt idx="717">
                  <c:v>23.1</c:v>
                </c:pt>
                <c:pt idx="718">
                  <c:v>23.4</c:v>
                </c:pt>
                <c:pt idx="719">
                  <c:v>23.4</c:v>
                </c:pt>
                <c:pt idx="720">
                  <c:v>23.5</c:v>
                </c:pt>
                <c:pt idx="721">
                  <c:v>23.5</c:v>
                </c:pt>
                <c:pt idx="722">
                  <c:v>23.5</c:v>
                </c:pt>
                <c:pt idx="723">
                  <c:v>22.8</c:v>
                </c:pt>
                <c:pt idx="724">
                  <c:v>23.7</c:v>
                </c:pt>
                <c:pt idx="725">
                  <c:v>23.8</c:v>
                </c:pt>
                <c:pt idx="726">
                  <c:v>23.1</c:v>
                </c:pt>
                <c:pt idx="727">
                  <c:v>23.1</c:v>
                </c:pt>
                <c:pt idx="728">
                  <c:v>24.3</c:v>
                </c:pt>
                <c:pt idx="729">
                  <c:v>23.4</c:v>
                </c:pt>
                <c:pt idx="730">
                  <c:v>24.1</c:v>
                </c:pt>
                <c:pt idx="731">
                  <c:v>22.8</c:v>
                </c:pt>
                <c:pt idx="732">
                  <c:v>23.4</c:v>
                </c:pt>
                <c:pt idx="733">
                  <c:v>23.4</c:v>
                </c:pt>
                <c:pt idx="734">
                  <c:v>23.8</c:v>
                </c:pt>
                <c:pt idx="735">
                  <c:v>24.0</c:v>
                </c:pt>
                <c:pt idx="736">
                  <c:v>23.2</c:v>
                </c:pt>
                <c:pt idx="737">
                  <c:v>23.9</c:v>
                </c:pt>
                <c:pt idx="738">
                  <c:v>23.5</c:v>
                </c:pt>
                <c:pt idx="739">
                  <c:v>24.5</c:v>
                </c:pt>
                <c:pt idx="740">
                  <c:v>23.6</c:v>
                </c:pt>
                <c:pt idx="741">
                  <c:v>23.5</c:v>
                </c:pt>
                <c:pt idx="742">
                  <c:v>23.2</c:v>
                </c:pt>
                <c:pt idx="743">
                  <c:v>24.0</c:v>
                </c:pt>
                <c:pt idx="744">
                  <c:v>23.2</c:v>
                </c:pt>
                <c:pt idx="745">
                  <c:v>23.1</c:v>
                </c:pt>
                <c:pt idx="746">
                  <c:v>24.3</c:v>
                </c:pt>
                <c:pt idx="747">
                  <c:v>23.6</c:v>
                </c:pt>
                <c:pt idx="748">
                  <c:v>23.4</c:v>
                </c:pt>
                <c:pt idx="749">
                  <c:v>23.5</c:v>
                </c:pt>
                <c:pt idx="750">
                  <c:v>24.0</c:v>
                </c:pt>
                <c:pt idx="751">
                  <c:v>24.0</c:v>
                </c:pt>
                <c:pt idx="752">
                  <c:v>23.5</c:v>
                </c:pt>
                <c:pt idx="753">
                  <c:v>23.1</c:v>
                </c:pt>
                <c:pt idx="754">
                  <c:v>22.8</c:v>
                </c:pt>
                <c:pt idx="755">
                  <c:v>23.4</c:v>
                </c:pt>
                <c:pt idx="756">
                  <c:v>23.4</c:v>
                </c:pt>
                <c:pt idx="757">
                  <c:v>22.9</c:v>
                </c:pt>
                <c:pt idx="758">
                  <c:v>23.2</c:v>
                </c:pt>
                <c:pt idx="759">
                  <c:v>22.7</c:v>
                </c:pt>
                <c:pt idx="760">
                  <c:v>23.3</c:v>
                </c:pt>
                <c:pt idx="761">
                  <c:v>23.4</c:v>
                </c:pt>
                <c:pt idx="762">
                  <c:v>23.1</c:v>
                </c:pt>
                <c:pt idx="763">
                  <c:v>23.1</c:v>
                </c:pt>
                <c:pt idx="764">
                  <c:v>23.6</c:v>
                </c:pt>
                <c:pt idx="765">
                  <c:v>23.1</c:v>
                </c:pt>
                <c:pt idx="766">
                  <c:v>23.2</c:v>
                </c:pt>
                <c:pt idx="767">
                  <c:v>22.9</c:v>
                </c:pt>
                <c:pt idx="768">
                  <c:v>23.8</c:v>
                </c:pt>
                <c:pt idx="769">
                  <c:v>23.8</c:v>
                </c:pt>
                <c:pt idx="770">
                  <c:v>24.3</c:v>
                </c:pt>
                <c:pt idx="771">
                  <c:v>22.8</c:v>
                </c:pt>
                <c:pt idx="772">
                  <c:v>23.1</c:v>
                </c:pt>
                <c:pt idx="773">
                  <c:v>23.3</c:v>
                </c:pt>
                <c:pt idx="774">
                  <c:v>22.9</c:v>
                </c:pt>
                <c:pt idx="775">
                  <c:v>23.2</c:v>
                </c:pt>
                <c:pt idx="776">
                  <c:v>23.0</c:v>
                </c:pt>
                <c:pt idx="777">
                  <c:v>23.3</c:v>
                </c:pt>
                <c:pt idx="778">
                  <c:v>23.4</c:v>
                </c:pt>
                <c:pt idx="779">
                  <c:v>22.9</c:v>
                </c:pt>
                <c:pt idx="780">
                  <c:v>23.3</c:v>
                </c:pt>
                <c:pt idx="781">
                  <c:v>24.2</c:v>
                </c:pt>
                <c:pt idx="782">
                  <c:v>23.3</c:v>
                </c:pt>
                <c:pt idx="783">
                  <c:v>23.1</c:v>
                </c:pt>
                <c:pt idx="784">
                  <c:v>23.4</c:v>
                </c:pt>
                <c:pt idx="785">
                  <c:v>23.0</c:v>
                </c:pt>
                <c:pt idx="786">
                  <c:v>23.6</c:v>
                </c:pt>
                <c:pt idx="787">
                  <c:v>23.1</c:v>
                </c:pt>
                <c:pt idx="788">
                  <c:v>23.0</c:v>
                </c:pt>
                <c:pt idx="789">
                  <c:v>23.3</c:v>
                </c:pt>
                <c:pt idx="790">
                  <c:v>23.5</c:v>
                </c:pt>
                <c:pt idx="791">
                  <c:v>23.4</c:v>
                </c:pt>
                <c:pt idx="792">
                  <c:v>23.2</c:v>
                </c:pt>
                <c:pt idx="793">
                  <c:v>23.7</c:v>
                </c:pt>
                <c:pt idx="794">
                  <c:v>22.6</c:v>
                </c:pt>
                <c:pt idx="795">
                  <c:v>23.8</c:v>
                </c:pt>
                <c:pt idx="796">
                  <c:v>22.7</c:v>
                </c:pt>
                <c:pt idx="797">
                  <c:v>23.1</c:v>
                </c:pt>
                <c:pt idx="798">
                  <c:v>23.9</c:v>
                </c:pt>
                <c:pt idx="799">
                  <c:v>23.7</c:v>
                </c:pt>
                <c:pt idx="800">
                  <c:v>23.0</c:v>
                </c:pt>
                <c:pt idx="801">
                  <c:v>22.8</c:v>
                </c:pt>
                <c:pt idx="802">
                  <c:v>22.8</c:v>
                </c:pt>
                <c:pt idx="803">
                  <c:v>23.5</c:v>
                </c:pt>
                <c:pt idx="804">
                  <c:v>23.5</c:v>
                </c:pt>
                <c:pt idx="805">
                  <c:v>23.7</c:v>
                </c:pt>
                <c:pt idx="806">
                  <c:v>23.0</c:v>
                </c:pt>
                <c:pt idx="807">
                  <c:v>23.3</c:v>
                </c:pt>
                <c:pt idx="808">
                  <c:v>23.6</c:v>
                </c:pt>
                <c:pt idx="809">
                  <c:v>23.7</c:v>
                </c:pt>
                <c:pt idx="810">
                  <c:v>23.8</c:v>
                </c:pt>
                <c:pt idx="811">
                  <c:v>23.5</c:v>
                </c:pt>
                <c:pt idx="812">
                  <c:v>22.8</c:v>
                </c:pt>
                <c:pt idx="813">
                  <c:v>23.1</c:v>
                </c:pt>
                <c:pt idx="814">
                  <c:v>23.2</c:v>
                </c:pt>
                <c:pt idx="815">
                  <c:v>23.7</c:v>
                </c:pt>
                <c:pt idx="816">
                  <c:v>22.8</c:v>
                </c:pt>
                <c:pt idx="817">
                  <c:v>23.1</c:v>
                </c:pt>
                <c:pt idx="818">
                  <c:v>23.4</c:v>
                </c:pt>
                <c:pt idx="819">
                  <c:v>22.8</c:v>
                </c:pt>
                <c:pt idx="820">
                  <c:v>23.3</c:v>
                </c:pt>
                <c:pt idx="821">
                  <c:v>23.4</c:v>
                </c:pt>
                <c:pt idx="822">
                  <c:v>22.6</c:v>
                </c:pt>
                <c:pt idx="823">
                  <c:v>23.2</c:v>
                </c:pt>
                <c:pt idx="824">
                  <c:v>23.6</c:v>
                </c:pt>
                <c:pt idx="825">
                  <c:v>23.3</c:v>
                </c:pt>
                <c:pt idx="826">
                  <c:v>23.6</c:v>
                </c:pt>
                <c:pt idx="827">
                  <c:v>23.9</c:v>
                </c:pt>
                <c:pt idx="828">
                  <c:v>23.4</c:v>
                </c:pt>
                <c:pt idx="829">
                  <c:v>23.4</c:v>
                </c:pt>
                <c:pt idx="830">
                  <c:v>22.9</c:v>
                </c:pt>
                <c:pt idx="831">
                  <c:v>23.7</c:v>
                </c:pt>
                <c:pt idx="832">
                  <c:v>23.2</c:v>
                </c:pt>
                <c:pt idx="833">
                  <c:v>23.1</c:v>
                </c:pt>
                <c:pt idx="834">
                  <c:v>23.7</c:v>
                </c:pt>
                <c:pt idx="835">
                  <c:v>23.6</c:v>
                </c:pt>
                <c:pt idx="836">
                  <c:v>23.1</c:v>
                </c:pt>
                <c:pt idx="837">
                  <c:v>22.7</c:v>
                </c:pt>
                <c:pt idx="838">
                  <c:v>23.5</c:v>
                </c:pt>
                <c:pt idx="839">
                  <c:v>24.2</c:v>
                </c:pt>
                <c:pt idx="840">
                  <c:v>23.0</c:v>
                </c:pt>
                <c:pt idx="841">
                  <c:v>23.5</c:v>
                </c:pt>
                <c:pt idx="842">
                  <c:v>23.7</c:v>
                </c:pt>
                <c:pt idx="843">
                  <c:v>22.9</c:v>
                </c:pt>
                <c:pt idx="844">
                  <c:v>23.5</c:v>
                </c:pt>
                <c:pt idx="845">
                  <c:v>23.7</c:v>
                </c:pt>
                <c:pt idx="846">
                  <c:v>23.5</c:v>
                </c:pt>
                <c:pt idx="847">
                  <c:v>23.7</c:v>
                </c:pt>
                <c:pt idx="848">
                  <c:v>23.3</c:v>
                </c:pt>
                <c:pt idx="849">
                  <c:v>23.4</c:v>
                </c:pt>
                <c:pt idx="850">
                  <c:v>23.0</c:v>
                </c:pt>
                <c:pt idx="851">
                  <c:v>23.6</c:v>
                </c:pt>
                <c:pt idx="852">
                  <c:v>23.2</c:v>
                </c:pt>
                <c:pt idx="853">
                  <c:v>22.9</c:v>
                </c:pt>
                <c:pt idx="854">
                  <c:v>22.8</c:v>
                </c:pt>
                <c:pt idx="855">
                  <c:v>22.9</c:v>
                </c:pt>
                <c:pt idx="856">
                  <c:v>22.8</c:v>
                </c:pt>
                <c:pt idx="857">
                  <c:v>22.8</c:v>
                </c:pt>
                <c:pt idx="858">
                  <c:v>23.0</c:v>
                </c:pt>
                <c:pt idx="859">
                  <c:v>23.2</c:v>
                </c:pt>
                <c:pt idx="860">
                  <c:v>22.8</c:v>
                </c:pt>
                <c:pt idx="861">
                  <c:v>23.7</c:v>
                </c:pt>
                <c:pt idx="862">
                  <c:v>23.7</c:v>
                </c:pt>
                <c:pt idx="863">
                  <c:v>23.5</c:v>
                </c:pt>
                <c:pt idx="864">
                  <c:v>23.4</c:v>
                </c:pt>
                <c:pt idx="865">
                  <c:v>23.3</c:v>
                </c:pt>
                <c:pt idx="866">
                  <c:v>22.9</c:v>
                </c:pt>
                <c:pt idx="867">
                  <c:v>23.0</c:v>
                </c:pt>
                <c:pt idx="868">
                  <c:v>23.1</c:v>
                </c:pt>
                <c:pt idx="869">
                  <c:v>22.9</c:v>
                </c:pt>
                <c:pt idx="870">
                  <c:v>22.7</c:v>
                </c:pt>
                <c:pt idx="871">
                  <c:v>23.4</c:v>
                </c:pt>
                <c:pt idx="872">
                  <c:v>23.3</c:v>
                </c:pt>
                <c:pt idx="873">
                  <c:v>23.3</c:v>
                </c:pt>
                <c:pt idx="874">
                  <c:v>24.3</c:v>
                </c:pt>
                <c:pt idx="875">
                  <c:v>23.2</c:v>
                </c:pt>
                <c:pt idx="876">
                  <c:v>23.1</c:v>
                </c:pt>
                <c:pt idx="877">
                  <c:v>23.1</c:v>
                </c:pt>
                <c:pt idx="878">
                  <c:v>23.4</c:v>
                </c:pt>
                <c:pt idx="879">
                  <c:v>22.8</c:v>
                </c:pt>
                <c:pt idx="880">
                  <c:v>23.4</c:v>
                </c:pt>
                <c:pt idx="881">
                  <c:v>23.9</c:v>
                </c:pt>
                <c:pt idx="882">
                  <c:v>23.1</c:v>
                </c:pt>
                <c:pt idx="883">
                  <c:v>23.9</c:v>
                </c:pt>
                <c:pt idx="884">
                  <c:v>23.0</c:v>
                </c:pt>
                <c:pt idx="885">
                  <c:v>23.1</c:v>
                </c:pt>
                <c:pt idx="886">
                  <c:v>23.1</c:v>
                </c:pt>
                <c:pt idx="887">
                  <c:v>23.7</c:v>
                </c:pt>
                <c:pt idx="888">
                  <c:v>23.0</c:v>
                </c:pt>
                <c:pt idx="889">
                  <c:v>23.4</c:v>
                </c:pt>
                <c:pt idx="890">
                  <c:v>23.7</c:v>
                </c:pt>
                <c:pt idx="891">
                  <c:v>23.6</c:v>
                </c:pt>
                <c:pt idx="892">
                  <c:v>23.1</c:v>
                </c:pt>
                <c:pt idx="893">
                  <c:v>23.5</c:v>
                </c:pt>
                <c:pt idx="894">
                  <c:v>23.0</c:v>
                </c:pt>
                <c:pt idx="895">
                  <c:v>23.0</c:v>
                </c:pt>
                <c:pt idx="896">
                  <c:v>22.5</c:v>
                </c:pt>
                <c:pt idx="897">
                  <c:v>23.7</c:v>
                </c:pt>
                <c:pt idx="898">
                  <c:v>23.1</c:v>
                </c:pt>
                <c:pt idx="899">
                  <c:v>23.5</c:v>
                </c:pt>
                <c:pt idx="900">
                  <c:v>23.2</c:v>
                </c:pt>
                <c:pt idx="901">
                  <c:v>23.0</c:v>
                </c:pt>
                <c:pt idx="902">
                  <c:v>23.3</c:v>
                </c:pt>
                <c:pt idx="903">
                  <c:v>23.0</c:v>
                </c:pt>
                <c:pt idx="904">
                  <c:v>23.8</c:v>
                </c:pt>
                <c:pt idx="905">
                  <c:v>23.3</c:v>
                </c:pt>
                <c:pt idx="906">
                  <c:v>23.3</c:v>
                </c:pt>
                <c:pt idx="907">
                  <c:v>23.7</c:v>
                </c:pt>
                <c:pt idx="908">
                  <c:v>22.6</c:v>
                </c:pt>
                <c:pt idx="909">
                  <c:v>22.8</c:v>
                </c:pt>
                <c:pt idx="910">
                  <c:v>23.6</c:v>
                </c:pt>
                <c:pt idx="911">
                  <c:v>22.8</c:v>
                </c:pt>
                <c:pt idx="912">
                  <c:v>23.1</c:v>
                </c:pt>
                <c:pt idx="913">
                  <c:v>24.3</c:v>
                </c:pt>
                <c:pt idx="914">
                  <c:v>23.1</c:v>
                </c:pt>
                <c:pt idx="915">
                  <c:v>22.7</c:v>
                </c:pt>
                <c:pt idx="916">
                  <c:v>23.2</c:v>
                </c:pt>
                <c:pt idx="917">
                  <c:v>23.8</c:v>
                </c:pt>
                <c:pt idx="918">
                  <c:v>22.5</c:v>
                </c:pt>
                <c:pt idx="919">
                  <c:v>22.3</c:v>
                </c:pt>
                <c:pt idx="920">
                  <c:v>22.4</c:v>
                </c:pt>
                <c:pt idx="921">
                  <c:v>23.5</c:v>
                </c:pt>
                <c:pt idx="922">
                  <c:v>23.1</c:v>
                </c:pt>
                <c:pt idx="923">
                  <c:v>23.1</c:v>
                </c:pt>
                <c:pt idx="924">
                  <c:v>23.3</c:v>
                </c:pt>
                <c:pt idx="925">
                  <c:v>23.8</c:v>
                </c:pt>
                <c:pt idx="926">
                  <c:v>23.0</c:v>
                </c:pt>
                <c:pt idx="927">
                  <c:v>23.6</c:v>
                </c:pt>
                <c:pt idx="928">
                  <c:v>23.6</c:v>
                </c:pt>
                <c:pt idx="929">
                  <c:v>22.5</c:v>
                </c:pt>
                <c:pt idx="930">
                  <c:v>23.5</c:v>
                </c:pt>
                <c:pt idx="931">
                  <c:v>23.5</c:v>
                </c:pt>
                <c:pt idx="932">
                  <c:v>22.7</c:v>
                </c:pt>
                <c:pt idx="933">
                  <c:v>23.3</c:v>
                </c:pt>
                <c:pt idx="934">
                  <c:v>23.5</c:v>
                </c:pt>
                <c:pt idx="935">
                  <c:v>23.6</c:v>
                </c:pt>
                <c:pt idx="936">
                  <c:v>22.5</c:v>
                </c:pt>
                <c:pt idx="937">
                  <c:v>23.4</c:v>
                </c:pt>
                <c:pt idx="938">
                  <c:v>22.5</c:v>
                </c:pt>
                <c:pt idx="939">
                  <c:v>22.8</c:v>
                </c:pt>
                <c:pt idx="940">
                  <c:v>22.7</c:v>
                </c:pt>
                <c:pt idx="941">
                  <c:v>23.4</c:v>
                </c:pt>
                <c:pt idx="942">
                  <c:v>23.0</c:v>
                </c:pt>
                <c:pt idx="943">
                  <c:v>23.2</c:v>
                </c:pt>
                <c:pt idx="944">
                  <c:v>22.5</c:v>
                </c:pt>
                <c:pt idx="945">
                  <c:v>23.0</c:v>
                </c:pt>
                <c:pt idx="946">
                  <c:v>23.0</c:v>
                </c:pt>
                <c:pt idx="947">
                  <c:v>23.2</c:v>
                </c:pt>
                <c:pt idx="948">
                  <c:v>22.9</c:v>
                </c:pt>
                <c:pt idx="949">
                  <c:v>23.3</c:v>
                </c:pt>
                <c:pt idx="950">
                  <c:v>22.9</c:v>
                </c:pt>
                <c:pt idx="951">
                  <c:v>23.6</c:v>
                </c:pt>
                <c:pt idx="952">
                  <c:v>22.8</c:v>
                </c:pt>
                <c:pt idx="953">
                  <c:v>22.6</c:v>
                </c:pt>
                <c:pt idx="954">
                  <c:v>22.7</c:v>
                </c:pt>
                <c:pt idx="955">
                  <c:v>22.9</c:v>
                </c:pt>
                <c:pt idx="956">
                  <c:v>23.0</c:v>
                </c:pt>
                <c:pt idx="957">
                  <c:v>23.1</c:v>
                </c:pt>
                <c:pt idx="958">
                  <c:v>22.6</c:v>
                </c:pt>
                <c:pt idx="959">
                  <c:v>22.6</c:v>
                </c:pt>
                <c:pt idx="960">
                  <c:v>23.6</c:v>
                </c:pt>
                <c:pt idx="961">
                  <c:v>23.6</c:v>
                </c:pt>
                <c:pt idx="962">
                  <c:v>23.5</c:v>
                </c:pt>
                <c:pt idx="963">
                  <c:v>23.2</c:v>
                </c:pt>
                <c:pt idx="964">
                  <c:v>22.6</c:v>
                </c:pt>
                <c:pt idx="965">
                  <c:v>22.5</c:v>
                </c:pt>
                <c:pt idx="966">
                  <c:v>22.9</c:v>
                </c:pt>
                <c:pt idx="967">
                  <c:v>23.1</c:v>
                </c:pt>
                <c:pt idx="968">
                  <c:v>23.0</c:v>
                </c:pt>
                <c:pt idx="969">
                  <c:v>22.5</c:v>
                </c:pt>
                <c:pt idx="970">
                  <c:v>22.6</c:v>
                </c:pt>
                <c:pt idx="971">
                  <c:v>22.7</c:v>
                </c:pt>
                <c:pt idx="972">
                  <c:v>23.3</c:v>
                </c:pt>
                <c:pt idx="973">
                  <c:v>22.5</c:v>
                </c:pt>
                <c:pt idx="974">
                  <c:v>23.7</c:v>
                </c:pt>
                <c:pt idx="975">
                  <c:v>22.3</c:v>
                </c:pt>
                <c:pt idx="976">
                  <c:v>24.1</c:v>
                </c:pt>
                <c:pt idx="977">
                  <c:v>23.4</c:v>
                </c:pt>
                <c:pt idx="978">
                  <c:v>23.3</c:v>
                </c:pt>
                <c:pt idx="979">
                  <c:v>22.6</c:v>
                </c:pt>
                <c:pt idx="980">
                  <c:v>24.0</c:v>
                </c:pt>
                <c:pt idx="981">
                  <c:v>22.6</c:v>
                </c:pt>
                <c:pt idx="982">
                  <c:v>22.7</c:v>
                </c:pt>
                <c:pt idx="983">
                  <c:v>23.0</c:v>
                </c:pt>
                <c:pt idx="984">
                  <c:v>22.6</c:v>
                </c:pt>
                <c:pt idx="985">
                  <c:v>22.5</c:v>
                </c:pt>
                <c:pt idx="986">
                  <c:v>23.2</c:v>
                </c:pt>
                <c:pt idx="987">
                  <c:v>23.0</c:v>
                </c:pt>
                <c:pt idx="988">
                  <c:v>23.4</c:v>
                </c:pt>
                <c:pt idx="989">
                  <c:v>22.5</c:v>
                </c:pt>
                <c:pt idx="990">
                  <c:v>22.5</c:v>
                </c:pt>
                <c:pt idx="991">
                  <c:v>23.1</c:v>
                </c:pt>
                <c:pt idx="992">
                  <c:v>22.9</c:v>
                </c:pt>
                <c:pt idx="993">
                  <c:v>22.7</c:v>
                </c:pt>
                <c:pt idx="994">
                  <c:v>23.8</c:v>
                </c:pt>
                <c:pt idx="995">
                  <c:v>23.5</c:v>
                </c:pt>
                <c:pt idx="996">
                  <c:v>22.3</c:v>
                </c:pt>
                <c:pt idx="997">
                  <c:v>22.9</c:v>
                </c:pt>
                <c:pt idx="998">
                  <c:v>22.7</c:v>
                </c:pt>
                <c:pt idx="999">
                  <c:v>23.1</c:v>
                </c:pt>
                <c:pt idx="1000">
                  <c:v>22.3</c:v>
                </c:pt>
                <c:pt idx="1001">
                  <c:v>22.6</c:v>
                </c:pt>
                <c:pt idx="1002">
                  <c:v>23.2</c:v>
                </c:pt>
                <c:pt idx="1003">
                  <c:v>22.5</c:v>
                </c:pt>
                <c:pt idx="1004">
                  <c:v>22.9</c:v>
                </c:pt>
                <c:pt idx="1005">
                  <c:v>23.5</c:v>
                </c:pt>
                <c:pt idx="1006">
                  <c:v>22.8</c:v>
                </c:pt>
                <c:pt idx="1007">
                  <c:v>22.3</c:v>
                </c:pt>
                <c:pt idx="1008">
                  <c:v>22.6</c:v>
                </c:pt>
                <c:pt idx="1009">
                  <c:v>22.9</c:v>
                </c:pt>
                <c:pt idx="1010">
                  <c:v>22.9</c:v>
                </c:pt>
                <c:pt idx="1011">
                  <c:v>22.7</c:v>
                </c:pt>
                <c:pt idx="1012">
                  <c:v>23.0</c:v>
                </c:pt>
                <c:pt idx="1013">
                  <c:v>22.8</c:v>
                </c:pt>
                <c:pt idx="1014">
                  <c:v>22.7</c:v>
                </c:pt>
                <c:pt idx="1015">
                  <c:v>23.5</c:v>
                </c:pt>
                <c:pt idx="1016">
                  <c:v>23.3</c:v>
                </c:pt>
                <c:pt idx="1017">
                  <c:v>22.7</c:v>
                </c:pt>
                <c:pt idx="1018">
                  <c:v>23.3</c:v>
                </c:pt>
                <c:pt idx="1019">
                  <c:v>22.4</c:v>
                </c:pt>
                <c:pt idx="1020">
                  <c:v>23.3</c:v>
                </c:pt>
                <c:pt idx="1021">
                  <c:v>22.0</c:v>
                </c:pt>
                <c:pt idx="1022">
                  <c:v>22.7</c:v>
                </c:pt>
                <c:pt idx="1023">
                  <c:v>22.8</c:v>
                </c:pt>
                <c:pt idx="1024">
                  <c:v>22.7</c:v>
                </c:pt>
                <c:pt idx="1025">
                  <c:v>22.7</c:v>
                </c:pt>
                <c:pt idx="1026">
                  <c:v>23.3</c:v>
                </c:pt>
                <c:pt idx="1027">
                  <c:v>22.9</c:v>
                </c:pt>
                <c:pt idx="1028">
                  <c:v>22.9</c:v>
                </c:pt>
                <c:pt idx="1029">
                  <c:v>22.6</c:v>
                </c:pt>
                <c:pt idx="1030">
                  <c:v>22.5</c:v>
                </c:pt>
                <c:pt idx="1031">
                  <c:v>23.2</c:v>
                </c:pt>
                <c:pt idx="1032">
                  <c:v>22.4</c:v>
                </c:pt>
                <c:pt idx="1033">
                  <c:v>22.4</c:v>
                </c:pt>
                <c:pt idx="1034">
                  <c:v>22.5</c:v>
                </c:pt>
                <c:pt idx="1035">
                  <c:v>22.7</c:v>
                </c:pt>
                <c:pt idx="1036">
                  <c:v>22.5</c:v>
                </c:pt>
                <c:pt idx="1037">
                  <c:v>22.6</c:v>
                </c:pt>
                <c:pt idx="1038">
                  <c:v>22.6</c:v>
                </c:pt>
                <c:pt idx="1039">
                  <c:v>22.2</c:v>
                </c:pt>
                <c:pt idx="1040">
                  <c:v>23.4</c:v>
                </c:pt>
                <c:pt idx="1041">
                  <c:v>22.0</c:v>
                </c:pt>
                <c:pt idx="1042">
                  <c:v>22.8</c:v>
                </c:pt>
                <c:pt idx="1043">
                  <c:v>22.2</c:v>
                </c:pt>
                <c:pt idx="1044">
                  <c:v>22.9</c:v>
                </c:pt>
                <c:pt idx="1045">
                  <c:v>23.0</c:v>
                </c:pt>
                <c:pt idx="1046">
                  <c:v>23.0</c:v>
                </c:pt>
                <c:pt idx="1047">
                  <c:v>22.4</c:v>
                </c:pt>
                <c:pt idx="1048">
                  <c:v>22.6</c:v>
                </c:pt>
                <c:pt idx="1049">
                  <c:v>22.7</c:v>
                </c:pt>
                <c:pt idx="1050">
                  <c:v>23.3</c:v>
                </c:pt>
                <c:pt idx="1051">
                  <c:v>22.3</c:v>
                </c:pt>
                <c:pt idx="1052">
                  <c:v>22.8</c:v>
                </c:pt>
                <c:pt idx="1053">
                  <c:v>22.2</c:v>
                </c:pt>
                <c:pt idx="1054">
                  <c:v>22.6</c:v>
                </c:pt>
                <c:pt idx="1055">
                  <c:v>22.6</c:v>
                </c:pt>
                <c:pt idx="1056">
                  <c:v>22.9</c:v>
                </c:pt>
                <c:pt idx="1057">
                  <c:v>22.7</c:v>
                </c:pt>
                <c:pt idx="1058">
                  <c:v>22.9</c:v>
                </c:pt>
                <c:pt idx="1059">
                  <c:v>22.6</c:v>
                </c:pt>
                <c:pt idx="1060">
                  <c:v>23.6</c:v>
                </c:pt>
                <c:pt idx="1061">
                  <c:v>23.1</c:v>
                </c:pt>
                <c:pt idx="1062">
                  <c:v>22.4</c:v>
                </c:pt>
                <c:pt idx="1063">
                  <c:v>22.3</c:v>
                </c:pt>
                <c:pt idx="1064">
                  <c:v>22.3</c:v>
                </c:pt>
                <c:pt idx="1065">
                  <c:v>22.3</c:v>
                </c:pt>
                <c:pt idx="1066">
                  <c:v>22.3</c:v>
                </c:pt>
                <c:pt idx="1067">
                  <c:v>22.6</c:v>
                </c:pt>
                <c:pt idx="1068">
                  <c:v>22.8</c:v>
                </c:pt>
                <c:pt idx="1069">
                  <c:v>22.2</c:v>
                </c:pt>
                <c:pt idx="1070">
                  <c:v>22.5</c:v>
                </c:pt>
                <c:pt idx="1071">
                  <c:v>22.3</c:v>
                </c:pt>
                <c:pt idx="1072">
                  <c:v>22.2</c:v>
                </c:pt>
                <c:pt idx="1073">
                  <c:v>22.5</c:v>
                </c:pt>
                <c:pt idx="1074">
                  <c:v>22.9</c:v>
                </c:pt>
                <c:pt idx="1075">
                  <c:v>22.2</c:v>
                </c:pt>
                <c:pt idx="1076">
                  <c:v>22.7</c:v>
                </c:pt>
                <c:pt idx="1077">
                  <c:v>22.2</c:v>
                </c:pt>
                <c:pt idx="1078">
                  <c:v>23.5</c:v>
                </c:pt>
                <c:pt idx="1079">
                  <c:v>22.4</c:v>
                </c:pt>
                <c:pt idx="1080">
                  <c:v>22.6</c:v>
                </c:pt>
                <c:pt idx="1081">
                  <c:v>22.7</c:v>
                </c:pt>
                <c:pt idx="1082">
                  <c:v>22.5</c:v>
                </c:pt>
                <c:pt idx="1083">
                  <c:v>22.6</c:v>
                </c:pt>
                <c:pt idx="1084">
                  <c:v>22.6</c:v>
                </c:pt>
                <c:pt idx="1085">
                  <c:v>22.2</c:v>
                </c:pt>
                <c:pt idx="1086">
                  <c:v>22.3</c:v>
                </c:pt>
                <c:pt idx="1087">
                  <c:v>22.9</c:v>
                </c:pt>
                <c:pt idx="1088">
                  <c:v>21.9</c:v>
                </c:pt>
                <c:pt idx="1089">
                  <c:v>23.0</c:v>
                </c:pt>
                <c:pt idx="1090">
                  <c:v>23.0</c:v>
                </c:pt>
                <c:pt idx="1091">
                  <c:v>22.4</c:v>
                </c:pt>
                <c:pt idx="1092">
                  <c:v>22.0</c:v>
                </c:pt>
                <c:pt idx="1093">
                  <c:v>22.6</c:v>
                </c:pt>
                <c:pt idx="1094">
                  <c:v>22.1</c:v>
                </c:pt>
                <c:pt idx="1095">
                  <c:v>22.7</c:v>
                </c:pt>
                <c:pt idx="1096">
                  <c:v>22.9</c:v>
                </c:pt>
                <c:pt idx="1097">
                  <c:v>22.9</c:v>
                </c:pt>
                <c:pt idx="1098">
                  <c:v>23.1</c:v>
                </c:pt>
                <c:pt idx="1099">
                  <c:v>22.3</c:v>
                </c:pt>
                <c:pt idx="1100">
                  <c:v>22.6</c:v>
                </c:pt>
                <c:pt idx="1101">
                  <c:v>22.0</c:v>
                </c:pt>
                <c:pt idx="1102">
                  <c:v>22.7</c:v>
                </c:pt>
                <c:pt idx="1103">
                  <c:v>22.7</c:v>
                </c:pt>
                <c:pt idx="1104">
                  <c:v>22.0</c:v>
                </c:pt>
                <c:pt idx="1105">
                  <c:v>22.9</c:v>
                </c:pt>
                <c:pt idx="1106">
                  <c:v>22.7</c:v>
                </c:pt>
                <c:pt idx="1107">
                  <c:v>22.9</c:v>
                </c:pt>
                <c:pt idx="1108">
                  <c:v>23.3</c:v>
                </c:pt>
                <c:pt idx="1109">
                  <c:v>22.8</c:v>
                </c:pt>
                <c:pt idx="1110">
                  <c:v>21.9</c:v>
                </c:pt>
                <c:pt idx="1111">
                  <c:v>22.4</c:v>
                </c:pt>
                <c:pt idx="1112">
                  <c:v>22.8</c:v>
                </c:pt>
                <c:pt idx="1113">
                  <c:v>22.9</c:v>
                </c:pt>
                <c:pt idx="1114">
                  <c:v>22.2</c:v>
                </c:pt>
                <c:pt idx="1115">
                  <c:v>22.7</c:v>
                </c:pt>
                <c:pt idx="1116">
                  <c:v>22.9</c:v>
                </c:pt>
                <c:pt idx="1117">
                  <c:v>22.7</c:v>
                </c:pt>
                <c:pt idx="1118">
                  <c:v>22.4</c:v>
                </c:pt>
                <c:pt idx="1119">
                  <c:v>22.1</c:v>
                </c:pt>
                <c:pt idx="1120">
                  <c:v>22.2</c:v>
                </c:pt>
                <c:pt idx="1121">
                  <c:v>22.2</c:v>
                </c:pt>
                <c:pt idx="1122">
                  <c:v>22.6</c:v>
                </c:pt>
                <c:pt idx="1123">
                  <c:v>22.4</c:v>
                </c:pt>
                <c:pt idx="1124">
                  <c:v>22.0</c:v>
                </c:pt>
                <c:pt idx="1125">
                  <c:v>22.6</c:v>
                </c:pt>
                <c:pt idx="1126">
                  <c:v>22.3</c:v>
                </c:pt>
                <c:pt idx="1127">
                  <c:v>23.1</c:v>
                </c:pt>
                <c:pt idx="1128">
                  <c:v>22.7</c:v>
                </c:pt>
                <c:pt idx="1129">
                  <c:v>22.6</c:v>
                </c:pt>
                <c:pt idx="1130">
                  <c:v>22.5</c:v>
                </c:pt>
                <c:pt idx="1131">
                  <c:v>22.1</c:v>
                </c:pt>
                <c:pt idx="1132">
                  <c:v>22.6</c:v>
                </c:pt>
                <c:pt idx="1133">
                  <c:v>22.8</c:v>
                </c:pt>
                <c:pt idx="1134">
                  <c:v>21.9</c:v>
                </c:pt>
                <c:pt idx="1135">
                  <c:v>22.9</c:v>
                </c:pt>
                <c:pt idx="1136">
                  <c:v>22.4</c:v>
                </c:pt>
                <c:pt idx="1137">
                  <c:v>22.6</c:v>
                </c:pt>
                <c:pt idx="1138">
                  <c:v>22.2</c:v>
                </c:pt>
                <c:pt idx="1139">
                  <c:v>22.3</c:v>
                </c:pt>
                <c:pt idx="1140">
                  <c:v>22.8</c:v>
                </c:pt>
                <c:pt idx="1141">
                  <c:v>22.5</c:v>
                </c:pt>
                <c:pt idx="1142">
                  <c:v>22.4</c:v>
                </c:pt>
                <c:pt idx="1143">
                  <c:v>23.1</c:v>
                </c:pt>
                <c:pt idx="1144">
                  <c:v>22.6</c:v>
                </c:pt>
                <c:pt idx="1145">
                  <c:v>22.3</c:v>
                </c:pt>
                <c:pt idx="1146">
                  <c:v>22.8</c:v>
                </c:pt>
                <c:pt idx="1147">
                  <c:v>22.7</c:v>
                </c:pt>
                <c:pt idx="1148">
                  <c:v>22.3</c:v>
                </c:pt>
                <c:pt idx="1149">
                  <c:v>22.9</c:v>
                </c:pt>
                <c:pt idx="1150">
                  <c:v>22.4</c:v>
                </c:pt>
                <c:pt idx="1151">
                  <c:v>22.1</c:v>
                </c:pt>
                <c:pt idx="1152">
                  <c:v>21.9</c:v>
                </c:pt>
                <c:pt idx="1153">
                  <c:v>21.9</c:v>
                </c:pt>
                <c:pt idx="1154">
                  <c:v>22.7</c:v>
                </c:pt>
                <c:pt idx="1155">
                  <c:v>22.6</c:v>
                </c:pt>
                <c:pt idx="1156">
                  <c:v>21.5</c:v>
                </c:pt>
                <c:pt idx="1157">
                  <c:v>22.6</c:v>
                </c:pt>
                <c:pt idx="1158">
                  <c:v>22.1</c:v>
                </c:pt>
                <c:pt idx="1159">
                  <c:v>22.3</c:v>
                </c:pt>
                <c:pt idx="1160">
                  <c:v>22.4</c:v>
                </c:pt>
                <c:pt idx="1161">
                  <c:v>22.4</c:v>
                </c:pt>
                <c:pt idx="1162">
                  <c:v>22.5</c:v>
                </c:pt>
                <c:pt idx="1163">
                  <c:v>22.5</c:v>
                </c:pt>
                <c:pt idx="1164">
                  <c:v>22.2</c:v>
                </c:pt>
                <c:pt idx="1165">
                  <c:v>22.3</c:v>
                </c:pt>
                <c:pt idx="1166">
                  <c:v>22.7</c:v>
                </c:pt>
                <c:pt idx="1167">
                  <c:v>21.8</c:v>
                </c:pt>
                <c:pt idx="1168">
                  <c:v>22.4</c:v>
                </c:pt>
                <c:pt idx="1169">
                  <c:v>22.2</c:v>
                </c:pt>
                <c:pt idx="1170">
                  <c:v>23.3</c:v>
                </c:pt>
                <c:pt idx="1171">
                  <c:v>21.4</c:v>
                </c:pt>
                <c:pt idx="1172">
                  <c:v>21.9</c:v>
                </c:pt>
                <c:pt idx="1173">
                  <c:v>22.5</c:v>
                </c:pt>
                <c:pt idx="1174">
                  <c:v>21.8</c:v>
                </c:pt>
                <c:pt idx="1175">
                  <c:v>21.8</c:v>
                </c:pt>
                <c:pt idx="1176">
                  <c:v>21.3</c:v>
                </c:pt>
                <c:pt idx="1177">
                  <c:v>22.4</c:v>
                </c:pt>
                <c:pt idx="1178">
                  <c:v>21.9</c:v>
                </c:pt>
                <c:pt idx="1179">
                  <c:v>21.8</c:v>
                </c:pt>
                <c:pt idx="1180">
                  <c:v>22.0</c:v>
                </c:pt>
                <c:pt idx="1181">
                  <c:v>22.3</c:v>
                </c:pt>
                <c:pt idx="1182">
                  <c:v>21.9</c:v>
                </c:pt>
                <c:pt idx="1183">
                  <c:v>21.7</c:v>
                </c:pt>
                <c:pt idx="1184">
                  <c:v>21.6</c:v>
                </c:pt>
                <c:pt idx="1185">
                  <c:v>22.3</c:v>
                </c:pt>
                <c:pt idx="1186">
                  <c:v>22.3</c:v>
                </c:pt>
                <c:pt idx="1187">
                  <c:v>22.5</c:v>
                </c:pt>
                <c:pt idx="1188">
                  <c:v>21.7</c:v>
                </c:pt>
                <c:pt idx="1189">
                  <c:v>22.3</c:v>
                </c:pt>
                <c:pt idx="1190">
                  <c:v>22.9</c:v>
                </c:pt>
                <c:pt idx="1191">
                  <c:v>22.2</c:v>
                </c:pt>
                <c:pt idx="1192">
                  <c:v>21.6</c:v>
                </c:pt>
                <c:pt idx="1193">
                  <c:v>22.0</c:v>
                </c:pt>
                <c:pt idx="1194">
                  <c:v>22.1</c:v>
                </c:pt>
                <c:pt idx="1195">
                  <c:v>21.8</c:v>
                </c:pt>
                <c:pt idx="1196">
                  <c:v>22.3</c:v>
                </c:pt>
                <c:pt idx="1197">
                  <c:v>22.4</c:v>
                </c:pt>
                <c:pt idx="1198">
                  <c:v>21.7</c:v>
                </c:pt>
                <c:pt idx="1199">
                  <c:v>22.4</c:v>
                </c:pt>
                <c:pt idx="1200">
                  <c:v>22.0</c:v>
                </c:pt>
                <c:pt idx="1201">
                  <c:v>22.0</c:v>
                </c:pt>
                <c:pt idx="1202">
                  <c:v>22.0</c:v>
                </c:pt>
                <c:pt idx="1203">
                  <c:v>21.9</c:v>
                </c:pt>
                <c:pt idx="1204">
                  <c:v>22.6</c:v>
                </c:pt>
                <c:pt idx="1205">
                  <c:v>21.9</c:v>
                </c:pt>
                <c:pt idx="1206">
                  <c:v>21.7</c:v>
                </c:pt>
                <c:pt idx="1207">
                  <c:v>22.9</c:v>
                </c:pt>
                <c:pt idx="1208">
                  <c:v>22.6</c:v>
                </c:pt>
                <c:pt idx="1209">
                  <c:v>22.4</c:v>
                </c:pt>
                <c:pt idx="1210">
                  <c:v>22.8</c:v>
                </c:pt>
                <c:pt idx="1211">
                  <c:v>22.2</c:v>
                </c:pt>
                <c:pt idx="1212">
                  <c:v>22.1</c:v>
                </c:pt>
                <c:pt idx="1213">
                  <c:v>22.3</c:v>
                </c:pt>
                <c:pt idx="1214">
                  <c:v>22.3</c:v>
                </c:pt>
                <c:pt idx="1215">
                  <c:v>22.3</c:v>
                </c:pt>
                <c:pt idx="1216">
                  <c:v>22.0</c:v>
                </c:pt>
                <c:pt idx="1217">
                  <c:v>21.9</c:v>
                </c:pt>
                <c:pt idx="1218">
                  <c:v>23.0</c:v>
                </c:pt>
                <c:pt idx="1219">
                  <c:v>21.9</c:v>
                </c:pt>
                <c:pt idx="1220">
                  <c:v>21.5</c:v>
                </c:pt>
                <c:pt idx="1221">
                  <c:v>21.8</c:v>
                </c:pt>
                <c:pt idx="1222">
                  <c:v>22.3</c:v>
                </c:pt>
                <c:pt idx="1223">
                  <c:v>22.6</c:v>
                </c:pt>
                <c:pt idx="1224">
                  <c:v>22.8</c:v>
                </c:pt>
                <c:pt idx="1225">
                  <c:v>22.4</c:v>
                </c:pt>
                <c:pt idx="1226">
                  <c:v>21.8</c:v>
                </c:pt>
                <c:pt idx="1227">
                  <c:v>21.7</c:v>
                </c:pt>
                <c:pt idx="1228">
                  <c:v>22.4</c:v>
                </c:pt>
                <c:pt idx="1229">
                  <c:v>22.4</c:v>
                </c:pt>
                <c:pt idx="1230">
                  <c:v>22.6</c:v>
                </c:pt>
                <c:pt idx="1231">
                  <c:v>22.1</c:v>
                </c:pt>
                <c:pt idx="1232">
                  <c:v>23.1</c:v>
                </c:pt>
                <c:pt idx="1233">
                  <c:v>21.3</c:v>
                </c:pt>
                <c:pt idx="1234">
                  <c:v>21.9</c:v>
                </c:pt>
                <c:pt idx="1235">
                  <c:v>22.3</c:v>
                </c:pt>
                <c:pt idx="1236">
                  <c:v>22.1</c:v>
                </c:pt>
                <c:pt idx="1237">
                  <c:v>22.0</c:v>
                </c:pt>
                <c:pt idx="1238">
                  <c:v>21.5</c:v>
                </c:pt>
                <c:pt idx="1239">
                  <c:v>21.4</c:v>
                </c:pt>
                <c:pt idx="1240">
                  <c:v>22.3</c:v>
                </c:pt>
                <c:pt idx="1241">
                  <c:v>22.3</c:v>
                </c:pt>
                <c:pt idx="1242">
                  <c:v>22.3</c:v>
                </c:pt>
                <c:pt idx="1243">
                  <c:v>22.1</c:v>
                </c:pt>
                <c:pt idx="1244">
                  <c:v>22.1</c:v>
                </c:pt>
                <c:pt idx="1245">
                  <c:v>22.5</c:v>
                </c:pt>
                <c:pt idx="1246">
                  <c:v>22.3</c:v>
                </c:pt>
                <c:pt idx="1247">
                  <c:v>21.5</c:v>
                </c:pt>
                <c:pt idx="1248">
                  <c:v>21.4</c:v>
                </c:pt>
                <c:pt idx="1249">
                  <c:v>22.1</c:v>
                </c:pt>
                <c:pt idx="1250">
                  <c:v>22.1</c:v>
                </c:pt>
                <c:pt idx="1251">
                  <c:v>22.4</c:v>
                </c:pt>
                <c:pt idx="1252">
                  <c:v>22.5</c:v>
                </c:pt>
                <c:pt idx="1253">
                  <c:v>22.0</c:v>
                </c:pt>
                <c:pt idx="1254">
                  <c:v>21.7</c:v>
                </c:pt>
                <c:pt idx="1255">
                  <c:v>22.3</c:v>
                </c:pt>
                <c:pt idx="1256">
                  <c:v>21.5</c:v>
                </c:pt>
                <c:pt idx="1257">
                  <c:v>21.7</c:v>
                </c:pt>
                <c:pt idx="1258">
                  <c:v>21.9</c:v>
                </c:pt>
                <c:pt idx="1259">
                  <c:v>21.8</c:v>
                </c:pt>
                <c:pt idx="1260">
                  <c:v>22.4</c:v>
                </c:pt>
                <c:pt idx="1261">
                  <c:v>21.7</c:v>
                </c:pt>
                <c:pt idx="1262">
                  <c:v>22.3</c:v>
                </c:pt>
                <c:pt idx="1263">
                  <c:v>22.4</c:v>
                </c:pt>
                <c:pt idx="1264">
                  <c:v>21.8</c:v>
                </c:pt>
                <c:pt idx="1265">
                  <c:v>21.4</c:v>
                </c:pt>
                <c:pt idx="1266">
                  <c:v>21.7</c:v>
                </c:pt>
                <c:pt idx="1267">
                  <c:v>21.9</c:v>
                </c:pt>
                <c:pt idx="1268">
                  <c:v>21.4</c:v>
                </c:pt>
                <c:pt idx="1269">
                  <c:v>22.2</c:v>
                </c:pt>
                <c:pt idx="1270">
                  <c:v>21.6</c:v>
                </c:pt>
                <c:pt idx="1271">
                  <c:v>21.4</c:v>
                </c:pt>
                <c:pt idx="1272">
                  <c:v>21.5</c:v>
                </c:pt>
                <c:pt idx="1273">
                  <c:v>21.7</c:v>
                </c:pt>
                <c:pt idx="1274">
                  <c:v>21.6</c:v>
                </c:pt>
                <c:pt idx="1275">
                  <c:v>22.3</c:v>
                </c:pt>
                <c:pt idx="1276">
                  <c:v>22.2</c:v>
                </c:pt>
                <c:pt idx="1277">
                  <c:v>22.2</c:v>
                </c:pt>
                <c:pt idx="1278">
                  <c:v>21.5</c:v>
                </c:pt>
                <c:pt idx="1279">
                  <c:v>22.5</c:v>
                </c:pt>
                <c:pt idx="1280">
                  <c:v>21.8</c:v>
                </c:pt>
                <c:pt idx="1281">
                  <c:v>22.1</c:v>
                </c:pt>
                <c:pt idx="1282">
                  <c:v>21.4</c:v>
                </c:pt>
                <c:pt idx="1283">
                  <c:v>21.4</c:v>
                </c:pt>
                <c:pt idx="1284">
                  <c:v>22.4</c:v>
                </c:pt>
                <c:pt idx="1285">
                  <c:v>20.9</c:v>
                </c:pt>
                <c:pt idx="1286">
                  <c:v>22.4</c:v>
                </c:pt>
                <c:pt idx="1287">
                  <c:v>22.1</c:v>
                </c:pt>
                <c:pt idx="1288">
                  <c:v>22.8</c:v>
                </c:pt>
                <c:pt idx="1289">
                  <c:v>21.7</c:v>
                </c:pt>
                <c:pt idx="1290">
                  <c:v>22.5</c:v>
                </c:pt>
                <c:pt idx="1291">
                  <c:v>21.6</c:v>
                </c:pt>
                <c:pt idx="1292">
                  <c:v>22.3</c:v>
                </c:pt>
                <c:pt idx="1293">
                  <c:v>22.2</c:v>
                </c:pt>
                <c:pt idx="1294">
                  <c:v>21.2</c:v>
                </c:pt>
                <c:pt idx="1295">
                  <c:v>21.4</c:v>
                </c:pt>
                <c:pt idx="1296">
                  <c:v>21.6</c:v>
                </c:pt>
                <c:pt idx="1297">
                  <c:v>21.5</c:v>
                </c:pt>
                <c:pt idx="1298">
                  <c:v>22.2</c:v>
                </c:pt>
                <c:pt idx="1299">
                  <c:v>21.8</c:v>
                </c:pt>
                <c:pt idx="1300">
                  <c:v>22.2</c:v>
                </c:pt>
                <c:pt idx="1301">
                  <c:v>22.3</c:v>
                </c:pt>
                <c:pt idx="1302">
                  <c:v>21.8</c:v>
                </c:pt>
                <c:pt idx="1303">
                  <c:v>21.8</c:v>
                </c:pt>
                <c:pt idx="1304">
                  <c:v>21.8</c:v>
                </c:pt>
                <c:pt idx="1305">
                  <c:v>21.8</c:v>
                </c:pt>
                <c:pt idx="1306">
                  <c:v>21.9</c:v>
                </c:pt>
                <c:pt idx="1307">
                  <c:v>21.5</c:v>
                </c:pt>
                <c:pt idx="1308">
                  <c:v>21.5</c:v>
                </c:pt>
                <c:pt idx="1309">
                  <c:v>21.4</c:v>
                </c:pt>
                <c:pt idx="1310">
                  <c:v>22.5</c:v>
                </c:pt>
                <c:pt idx="1311">
                  <c:v>21.7</c:v>
                </c:pt>
                <c:pt idx="1312">
                  <c:v>21.6</c:v>
                </c:pt>
                <c:pt idx="1313">
                  <c:v>21.5</c:v>
                </c:pt>
                <c:pt idx="1314">
                  <c:v>21.9</c:v>
                </c:pt>
                <c:pt idx="1315">
                  <c:v>21.9</c:v>
                </c:pt>
                <c:pt idx="1316">
                  <c:v>22.0</c:v>
                </c:pt>
                <c:pt idx="1317">
                  <c:v>22.0</c:v>
                </c:pt>
                <c:pt idx="1318">
                  <c:v>22.4</c:v>
                </c:pt>
                <c:pt idx="1319">
                  <c:v>21.6</c:v>
                </c:pt>
                <c:pt idx="1320">
                  <c:v>21.8</c:v>
                </c:pt>
                <c:pt idx="1321">
                  <c:v>22.3</c:v>
                </c:pt>
                <c:pt idx="1322">
                  <c:v>21.5</c:v>
                </c:pt>
                <c:pt idx="1323">
                  <c:v>21.5</c:v>
                </c:pt>
                <c:pt idx="1324">
                  <c:v>22.0</c:v>
                </c:pt>
                <c:pt idx="1325">
                  <c:v>21.7</c:v>
                </c:pt>
                <c:pt idx="1326">
                  <c:v>22.1</c:v>
                </c:pt>
                <c:pt idx="1327">
                  <c:v>21.8</c:v>
                </c:pt>
                <c:pt idx="1328">
                  <c:v>21.6</c:v>
                </c:pt>
                <c:pt idx="1329">
                  <c:v>21.9</c:v>
                </c:pt>
                <c:pt idx="1330">
                  <c:v>21.6</c:v>
                </c:pt>
                <c:pt idx="1331">
                  <c:v>21.2</c:v>
                </c:pt>
                <c:pt idx="1332">
                  <c:v>21.9</c:v>
                </c:pt>
                <c:pt idx="1333">
                  <c:v>21.4</c:v>
                </c:pt>
                <c:pt idx="1334">
                  <c:v>21.8</c:v>
                </c:pt>
                <c:pt idx="1335">
                  <c:v>21.7</c:v>
                </c:pt>
                <c:pt idx="1336">
                  <c:v>22.0</c:v>
                </c:pt>
                <c:pt idx="1337">
                  <c:v>22.3</c:v>
                </c:pt>
                <c:pt idx="1338">
                  <c:v>21.4</c:v>
                </c:pt>
                <c:pt idx="1339">
                  <c:v>21.6</c:v>
                </c:pt>
                <c:pt idx="1340">
                  <c:v>21.6</c:v>
                </c:pt>
                <c:pt idx="1341">
                  <c:v>22.1</c:v>
                </c:pt>
                <c:pt idx="1342">
                  <c:v>21.6</c:v>
                </c:pt>
                <c:pt idx="1343">
                  <c:v>21.6</c:v>
                </c:pt>
                <c:pt idx="1344">
                  <c:v>21.5</c:v>
                </c:pt>
                <c:pt idx="1345">
                  <c:v>21.3</c:v>
                </c:pt>
                <c:pt idx="1346">
                  <c:v>22.0</c:v>
                </c:pt>
                <c:pt idx="1347">
                  <c:v>21.8</c:v>
                </c:pt>
                <c:pt idx="1348">
                  <c:v>21.4</c:v>
                </c:pt>
                <c:pt idx="1349">
                  <c:v>21.5</c:v>
                </c:pt>
                <c:pt idx="1350">
                  <c:v>21.9</c:v>
                </c:pt>
                <c:pt idx="1351">
                  <c:v>21.4</c:v>
                </c:pt>
                <c:pt idx="1352">
                  <c:v>21.3</c:v>
                </c:pt>
                <c:pt idx="1353">
                  <c:v>21.6</c:v>
                </c:pt>
                <c:pt idx="1354">
                  <c:v>21.7</c:v>
                </c:pt>
                <c:pt idx="1355">
                  <c:v>21.7</c:v>
                </c:pt>
                <c:pt idx="1356">
                  <c:v>21.7</c:v>
                </c:pt>
                <c:pt idx="1357">
                  <c:v>21.6</c:v>
                </c:pt>
                <c:pt idx="1358">
                  <c:v>21.7</c:v>
                </c:pt>
                <c:pt idx="1359">
                  <c:v>22.0</c:v>
                </c:pt>
                <c:pt idx="1360">
                  <c:v>21.6</c:v>
                </c:pt>
                <c:pt idx="1361">
                  <c:v>21.6</c:v>
                </c:pt>
                <c:pt idx="1362">
                  <c:v>21.9</c:v>
                </c:pt>
                <c:pt idx="1363">
                  <c:v>21.6</c:v>
                </c:pt>
                <c:pt idx="1364">
                  <c:v>22.3</c:v>
                </c:pt>
                <c:pt idx="1365">
                  <c:v>22.1</c:v>
                </c:pt>
                <c:pt idx="1366">
                  <c:v>22.1</c:v>
                </c:pt>
                <c:pt idx="1367">
                  <c:v>21.9</c:v>
                </c:pt>
                <c:pt idx="1368">
                  <c:v>21.5</c:v>
                </c:pt>
                <c:pt idx="1369">
                  <c:v>22.2</c:v>
                </c:pt>
                <c:pt idx="1370">
                  <c:v>21.8</c:v>
                </c:pt>
                <c:pt idx="1371">
                  <c:v>21.0</c:v>
                </c:pt>
                <c:pt idx="1372">
                  <c:v>21.5</c:v>
                </c:pt>
                <c:pt idx="1373">
                  <c:v>21.8</c:v>
                </c:pt>
                <c:pt idx="1374">
                  <c:v>22.0</c:v>
                </c:pt>
                <c:pt idx="1375">
                  <c:v>21.3</c:v>
                </c:pt>
                <c:pt idx="1376">
                  <c:v>21.8</c:v>
                </c:pt>
                <c:pt idx="1377">
                  <c:v>21.5</c:v>
                </c:pt>
                <c:pt idx="1378">
                  <c:v>21.7</c:v>
                </c:pt>
                <c:pt idx="1379">
                  <c:v>21.5</c:v>
                </c:pt>
                <c:pt idx="1380">
                  <c:v>21.3</c:v>
                </c:pt>
                <c:pt idx="1381">
                  <c:v>21.7</c:v>
                </c:pt>
                <c:pt idx="1382">
                  <c:v>21.4</c:v>
                </c:pt>
                <c:pt idx="1383">
                  <c:v>21.9</c:v>
                </c:pt>
                <c:pt idx="1384">
                  <c:v>21.8</c:v>
                </c:pt>
                <c:pt idx="1385">
                  <c:v>21.8</c:v>
                </c:pt>
                <c:pt idx="1386">
                  <c:v>21.4</c:v>
                </c:pt>
                <c:pt idx="1387">
                  <c:v>21.9</c:v>
                </c:pt>
                <c:pt idx="1388">
                  <c:v>21.9</c:v>
                </c:pt>
                <c:pt idx="1389">
                  <c:v>21.1</c:v>
                </c:pt>
                <c:pt idx="1390">
                  <c:v>21.5</c:v>
                </c:pt>
                <c:pt idx="1391">
                  <c:v>21.4</c:v>
                </c:pt>
                <c:pt idx="1392">
                  <c:v>21.1</c:v>
                </c:pt>
                <c:pt idx="1393">
                  <c:v>21.7</c:v>
                </c:pt>
                <c:pt idx="1394">
                  <c:v>21.3</c:v>
                </c:pt>
                <c:pt idx="1395">
                  <c:v>21.3</c:v>
                </c:pt>
                <c:pt idx="1396">
                  <c:v>21.5</c:v>
                </c:pt>
                <c:pt idx="1397">
                  <c:v>21.6</c:v>
                </c:pt>
                <c:pt idx="1398">
                  <c:v>21.0</c:v>
                </c:pt>
                <c:pt idx="1399">
                  <c:v>21.4</c:v>
                </c:pt>
                <c:pt idx="1400">
                  <c:v>22.0</c:v>
                </c:pt>
                <c:pt idx="1401">
                  <c:v>21.0</c:v>
                </c:pt>
                <c:pt idx="1402">
                  <c:v>21.2</c:v>
                </c:pt>
                <c:pt idx="1403">
                  <c:v>21.5</c:v>
                </c:pt>
                <c:pt idx="1404">
                  <c:v>21.5</c:v>
                </c:pt>
                <c:pt idx="1405">
                  <c:v>21.4</c:v>
                </c:pt>
                <c:pt idx="1406">
                  <c:v>21.9</c:v>
                </c:pt>
                <c:pt idx="1407">
                  <c:v>21.8</c:v>
                </c:pt>
                <c:pt idx="1408">
                  <c:v>21.9</c:v>
                </c:pt>
                <c:pt idx="1409">
                  <c:v>22.7</c:v>
                </c:pt>
                <c:pt idx="1410">
                  <c:v>21.4</c:v>
                </c:pt>
                <c:pt idx="1411">
                  <c:v>21.5</c:v>
                </c:pt>
                <c:pt idx="1412">
                  <c:v>22.3</c:v>
                </c:pt>
                <c:pt idx="1413">
                  <c:v>21.5</c:v>
                </c:pt>
                <c:pt idx="1414">
                  <c:v>21.2</c:v>
                </c:pt>
                <c:pt idx="1415">
                  <c:v>21.9</c:v>
                </c:pt>
                <c:pt idx="1416">
                  <c:v>22.3</c:v>
                </c:pt>
                <c:pt idx="1417">
                  <c:v>21.4</c:v>
                </c:pt>
                <c:pt idx="1418">
                  <c:v>22.1</c:v>
                </c:pt>
                <c:pt idx="1419">
                  <c:v>21.3</c:v>
                </c:pt>
                <c:pt idx="1420">
                  <c:v>22.3</c:v>
                </c:pt>
                <c:pt idx="1421">
                  <c:v>22.0</c:v>
                </c:pt>
                <c:pt idx="1422">
                  <c:v>21.8</c:v>
                </c:pt>
                <c:pt idx="1423">
                  <c:v>21.5</c:v>
                </c:pt>
                <c:pt idx="1424">
                  <c:v>21.8</c:v>
                </c:pt>
                <c:pt idx="1425">
                  <c:v>21.2</c:v>
                </c:pt>
                <c:pt idx="1426">
                  <c:v>22.0</c:v>
                </c:pt>
                <c:pt idx="1427">
                  <c:v>21.9</c:v>
                </c:pt>
                <c:pt idx="1428">
                  <c:v>21.7</c:v>
                </c:pt>
                <c:pt idx="1429">
                  <c:v>22.2</c:v>
                </c:pt>
                <c:pt idx="1430">
                  <c:v>21.2</c:v>
                </c:pt>
                <c:pt idx="1431">
                  <c:v>21.2</c:v>
                </c:pt>
                <c:pt idx="1432">
                  <c:v>21.4</c:v>
                </c:pt>
                <c:pt idx="1433">
                  <c:v>22.8</c:v>
                </c:pt>
                <c:pt idx="1434">
                  <c:v>22.0</c:v>
                </c:pt>
                <c:pt idx="1435">
                  <c:v>22.3</c:v>
                </c:pt>
                <c:pt idx="1436">
                  <c:v>21.4</c:v>
                </c:pt>
                <c:pt idx="1437">
                  <c:v>21.7</c:v>
                </c:pt>
                <c:pt idx="1438">
                  <c:v>21.6</c:v>
                </c:pt>
                <c:pt idx="1439">
                  <c:v>22.5</c:v>
                </c:pt>
                <c:pt idx="1440">
                  <c:v>21.9</c:v>
                </c:pt>
                <c:pt idx="1441">
                  <c:v>21.8</c:v>
                </c:pt>
                <c:pt idx="1442">
                  <c:v>22.0</c:v>
                </c:pt>
                <c:pt idx="1443">
                  <c:v>21.4</c:v>
                </c:pt>
                <c:pt idx="1444">
                  <c:v>21.9</c:v>
                </c:pt>
                <c:pt idx="1445">
                  <c:v>21.0</c:v>
                </c:pt>
                <c:pt idx="1446">
                  <c:v>21.8</c:v>
                </c:pt>
                <c:pt idx="1447">
                  <c:v>21.6</c:v>
                </c:pt>
                <c:pt idx="1448">
                  <c:v>21.9</c:v>
                </c:pt>
                <c:pt idx="1449">
                  <c:v>21.6</c:v>
                </c:pt>
                <c:pt idx="1450">
                  <c:v>21.3</c:v>
                </c:pt>
                <c:pt idx="1451">
                  <c:v>21.7</c:v>
                </c:pt>
                <c:pt idx="1452">
                  <c:v>21.8</c:v>
                </c:pt>
                <c:pt idx="1453">
                  <c:v>21.7</c:v>
                </c:pt>
                <c:pt idx="1454">
                  <c:v>22.1</c:v>
                </c:pt>
                <c:pt idx="1455">
                  <c:v>21.7</c:v>
                </c:pt>
                <c:pt idx="1456">
                  <c:v>21.7</c:v>
                </c:pt>
                <c:pt idx="1457">
                  <c:v>21.9</c:v>
                </c:pt>
                <c:pt idx="1458">
                  <c:v>20.8</c:v>
                </c:pt>
                <c:pt idx="1459">
                  <c:v>21.6</c:v>
                </c:pt>
                <c:pt idx="1460">
                  <c:v>21.4</c:v>
                </c:pt>
                <c:pt idx="1461">
                  <c:v>21.4</c:v>
                </c:pt>
                <c:pt idx="1462">
                  <c:v>21.8</c:v>
                </c:pt>
                <c:pt idx="1463">
                  <c:v>21.1</c:v>
                </c:pt>
                <c:pt idx="1464">
                  <c:v>21.0</c:v>
                </c:pt>
                <c:pt idx="1465">
                  <c:v>21.3</c:v>
                </c:pt>
                <c:pt idx="1466">
                  <c:v>21.7</c:v>
                </c:pt>
                <c:pt idx="1467">
                  <c:v>21.6</c:v>
                </c:pt>
                <c:pt idx="1468">
                  <c:v>22.2</c:v>
                </c:pt>
                <c:pt idx="1469">
                  <c:v>20.7</c:v>
                </c:pt>
                <c:pt idx="1470">
                  <c:v>21.2</c:v>
                </c:pt>
                <c:pt idx="1471">
                  <c:v>21.6</c:v>
                </c:pt>
                <c:pt idx="1472">
                  <c:v>21.2</c:v>
                </c:pt>
                <c:pt idx="1473">
                  <c:v>21.6</c:v>
                </c:pt>
                <c:pt idx="1474">
                  <c:v>21.4</c:v>
                </c:pt>
                <c:pt idx="1475">
                  <c:v>22.5</c:v>
                </c:pt>
                <c:pt idx="1476">
                  <c:v>21.6</c:v>
                </c:pt>
                <c:pt idx="1477">
                  <c:v>21.7</c:v>
                </c:pt>
                <c:pt idx="1478">
                  <c:v>21.9</c:v>
                </c:pt>
                <c:pt idx="1479">
                  <c:v>21.0</c:v>
                </c:pt>
                <c:pt idx="1480">
                  <c:v>21.1</c:v>
                </c:pt>
                <c:pt idx="1481">
                  <c:v>22.3</c:v>
                </c:pt>
                <c:pt idx="1482">
                  <c:v>21.2</c:v>
                </c:pt>
                <c:pt idx="1483">
                  <c:v>21.4</c:v>
                </c:pt>
                <c:pt idx="1484">
                  <c:v>21.5</c:v>
                </c:pt>
                <c:pt idx="1485">
                  <c:v>21.8</c:v>
                </c:pt>
                <c:pt idx="1486">
                  <c:v>22.2</c:v>
                </c:pt>
                <c:pt idx="1487">
                  <c:v>21.1</c:v>
                </c:pt>
                <c:pt idx="1488">
                  <c:v>21.8</c:v>
                </c:pt>
                <c:pt idx="1489">
                  <c:v>21.3</c:v>
                </c:pt>
                <c:pt idx="1490">
                  <c:v>21.1</c:v>
                </c:pt>
                <c:pt idx="1491">
                  <c:v>21.8</c:v>
                </c:pt>
                <c:pt idx="1492">
                  <c:v>21.3</c:v>
                </c:pt>
                <c:pt idx="1493">
                  <c:v>21.4</c:v>
                </c:pt>
                <c:pt idx="1494">
                  <c:v>21.4</c:v>
                </c:pt>
                <c:pt idx="1495">
                  <c:v>21.3</c:v>
                </c:pt>
                <c:pt idx="1496">
                  <c:v>21.1</c:v>
                </c:pt>
                <c:pt idx="1497">
                  <c:v>22.6</c:v>
                </c:pt>
                <c:pt idx="1498">
                  <c:v>21.0</c:v>
                </c:pt>
                <c:pt idx="1499">
                  <c:v>21.4</c:v>
                </c:pt>
                <c:pt idx="1500">
                  <c:v>21.2</c:v>
                </c:pt>
                <c:pt idx="1501">
                  <c:v>21.7</c:v>
                </c:pt>
                <c:pt idx="1502">
                  <c:v>21.3</c:v>
                </c:pt>
                <c:pt idx="1503">
                  <c:v>21.0</c:v>
                </c:pt>
                <c:pt idx="1504">
                  <c:v>21.1</c:v>
                </c:pt>
                <c:pt idx="1505">
                  <c:v>21.2</c:v>
                </c:pt>
                <c:pt idx="1506">
                  <c:v>21.8</c:v>
                </c:pt>
                <c:pt idx="1507">
                  <c:v>21.1</c:v>
                </c:pt>
                <c:pt idx="1508">
                  <c:v>21.2</c:v>
                </c:pt>
                <c:pt idx="1509">
                  <c:v>21.3</c:v>
                </c:pt>
                <c:pt idx="1510">
                  <c:v>21.6</c:v>
                </c:pt>
                <c:pt idx="1511">
                  <c:v>21.3</c:v>
                </c:pt>
                <c:pt idx="1512">
                  <c:v>21.2</c:v>
                </c:pt>
                <c:pt idx="1513">
                  <c:v>21.8</c:v>
                </c:pt>
                <c:pt idx="1514">
                  <c:v>21.3</c:v>
                </c:pt>
                <c:pt idx="1515">
                  <c:v>21.6</c:v>
                </c:pt>
                <c:pt idx="1516">
                  <c:v>21.4</c:v>
                </c:pt>
                <c:pt idx="1517">
                  <c:v>21.0</c:v>
                </c:pt>
                <c:pt idx="1518">
                  <c:v>21.8</c:v>
                </c:pt>
                <c:pt idx="1519">
                  <c:v>21.6</c:v>
                </c:pt>
                <c:pt idx="1520">
                  <c:v>21.3</c:v>
                </c:pt>
                <c:pt idx="1521">
                  <c:v>21.5</c:v>
                </c:pt>
                <c:pt idx="1522">
                  <c:v>21.5</c:v>
                </c:pt>
                <c:pt idx="1523">
                  <c:v>21.2</c:v>
                </c:pt>
                <c:pt idx="1524">
                  <c:v>21.3</c:v>
                </c:pt>
                <c:pt idx="1525">
                  <c:v>21.0</c:v>
                </c:pt>
                <c:pt idx="1526">
                  <c:v>21.3</c:v>
                </c:pt>
                <c:pt idx="1527">
                  <c:v>21.3</c:v>
                </c:pt>
                <c:pt idx="1528">
                  <c:v>21.3</c:v>
                </c:pt>
                <c:pt idx="1529">
                  <c:v>21.5</c:v>
                </c:pt>
                <c:pt idx="1530">
                  <c:v>21.0</c:v>
                </c:pt>
                <c:pt idx="1531">
                  <c:v>21.4</c:v>
                </c:pt>
                <c:pt idx="1532">
                  <c:v>21.2</c:v>
                </c:pt>
                <c:pt idx="1533">
                  <c:v>21.4</c:v>
                </c:pt>
                <c:pt idx="1534">
                  <c:v>21.1</c:v>
                </c:pt>
                <c:pt idx="1535">
                  <c:v>21.4</c:v>
                </c:pt>
                <c:pt idx="1536">
                  <c:v>21.3</c:v>
                </c:pt>
                <c:pt idx="1537">
                  <c:v>21.2</c:v>
                </c:pt>
                <c:pt idx="1538">
                  <c:v>20.7</c:v>
                </c:pt>
                <c:pt idx="1539">
                  <c:v>21.4</c:v>
                </c:pt>
                <c:pt idx="1540">
                  <c:v>21.6</c:v>
                </c:pt>
                <c:pt idx="1541">
                  <c:v>21.0</c:v>
                </c:pt>
                <c:pt idx="1542">
                  <c:v>21.1</c:v>
                </c:pt>
                <c:pt idx="1543">
                  <c:v>21.7</c:v>
                </c:pt>
                <c:pt idx="1544">
                  <c:v>21.1</c:v>
                </c:pt>
                <c:pt idx="1545">
                  <c:v>20.7</c:v>
                </c:pt>
                <c:pt idx="1546">
                  <c:v>21.4</c:v>
                </c:pt>
                <c:pt idx="1547">
                  <c:v>21.1</c:v>
                </c:pt>
                <c:pt idx="1548">
                  <c:v>21.2</c:v>
                </c:pt>
                <c:pt idx="1549">
                  <c:v>21.9</c:v>
                </c:pt>
                <c:pt idx="1550">
                  <c:v>21.5</c:v>
                </c:pt>
                <c:pt idx="1551">
                  <c:v>21.2</c:v>
                </c:pt>
                <c:pt idx="1552">
                  <c:v>21.2</c:v>
                </c:pt>
                <c:pt idx="1553">
                  <c:v>21.1</c:v>
                </c:pt>
                <c:pt idx="1554">
                  <c:v>20.9</c:v>
                </c:pt>
                <c:pt idx="1555">
                  <c:v>21.8</c:v>
                </c:pt>
                <c:pt idx="1556">
                  <c:v>21.1</c:v>
                </c:pt>
                <c:pt idx="1557">
                  <c:v>21.0</c:v>
                </c:pt>
                <c:pt idx="1558">
                  <c:v>21.5</c:v>
                </c:pt>
                <c:pt idx="1559">
                  <c:v>21.3</c:v>
                </c:pt>
                <c:pt idx="1560">
                  <c:v>22.4</c:v>
                </c:pt>
                <c:pt idx="1561">
                  <c:v>21.6</c:v>
                </c:pt>
                <c:pt idx="1562">
                  <c:v>21.2</c:v>
                </c:pt>
                <c:pt idx="1563">
                  <c:v>21.0</c:v>
                </c:pt>
                <c:pt idx="1564">
                  <c:v>20.8</c:v>
                </c:pt>
                <c:pt idx="1565">
                  <c:v>21.7</c:v>
                </c:pt>
                <c:pt idx="1566">
                  <c:v>21.6</c:v>
                </c:pt>
                <c:pt idx="1567">
                  <c:v>21.3</c:v>
                </c:pt>
                <c:pt idx="1568">
                  <c:v>20.3</c:v>
                </c:pt>
                <c:pt idx="1569">
                  <c:v>21.1</c:v>
                </c:pt>
                <c:pt idx="1570">
                  <c:v>21.1</c:v>
                </c:pt>
                <c:pt idx="1571">
                  <c:v>21.2</c:v>
                </c:pt>
                <c:pt idx="1572">
                  <c:v>21.1</c:v>
                </c:pt>
                <c:pt idx="1573">
                  <c:v>20.5</c:v>
                </c:pt>
                <c:pt idx="1574">
                  <c:v>20.8</c:v>
                </c:pt>
                <c:pt idx="1575">
                  <c:v>21.4</c:v>
                </c:pt>
                <c:pt idx="1576">
                  <c:v>21.5</c:v>
                </c:pt>
                <c:pt idx="1577">
                  <c:v>21.4</c:v>
                </c:pt>
                <c:pt idx="1578">
                  <c:v>21.0</c:v>
                </c:pt>
                <c:pt idx="1579">
                  <c:v>21.6</c:v>
                </c:pt>
                <c:pt idx="1580">
                  <c:v>21.2</c:v>
                </c:pt>
                <c:pt idx="1581">
                  <c:v>22.5</c:v>
                </c:pt>
                <c:pt idx="1582">
                  <c:v>20.6</c:v>
                </c:pt>
                <c:pt idx="1583">
                  <c:v>20.4</c:v>
                </c:pt>
                <c:pt idx="1584">
                  <c:v>21.1</c:v>
                </c:pt>
                <c:pt idx="1585">
                  <c:v>20.6</c:v>
                </c:pt>
                <c:pt idx="1586">
                  <c:v>20.7</c:v>
                </c:pt>
                <c:pt idx="1587">
                  <c:v>21.3</c:v>
                </c:pt>
                <c:pt idx="1588">
                  <c:v>21.0</c:v>
                </c:pt>
                <c:pt idx="1589">
                  <c:v>20.9</c:v>
                </c:pt>
                <c:pt idx="1590">
                  <c:v>20.8</c:v>
                </c:pt>
                <c:pt idx="1591">
                  <c:v>21.3</c:v>
                </c:pt>
                <c:pt idx="1592">
                  <c:v>21.0</c:v>
                </c:pt>
                <c:pt idx="1593">
                  <c:v>21.3</c:v>
                </c:pt>
                <c:pt idx="1594">
                  <c:v>21.6</c:v>
                </c:pt>
                <c:pt idx="1595">
                  <c:v>20.7</c:v>
                </c:pt>
                <c:pt idx="1596">
                  <c:v>21.0</c:v>
                </c:pt>
                <c:pt idx="1597">
                  <c:v>21.0</c:v>
                </c:pt>
                <c:pt idx="1598">
                  <c:v>21.6</c:v>
                </c:pt>
                <c:pt idx="1599">
                  <c:v>21.1</c:v>
                </c:pt>
                <c:pt idx="1600">
                  <c:v>21.8</c:v>
                </c:pt>
                <c:pt idx="1601">
                  <c:v>21.1</c:v>
                </c:pt>
                <c:pt idx="1602">
                  <c:v>21.1</c:v>
                </c:pt>
                <c:pt idx="1603">
                  <c:v>20.2</c:v>
                </c:pt>
                <c:pt idx="1604">
                  <c:v>20.8</c:v>
                </c:pt>
                <c:pt idx="1605">
                  <c:v>21.1</c:v>
                </c:pt>
                <c:pt idx="1606">
                  <c:v>20.5</c:v>
                </c:pt>
                <c:pt idx="1607">
                  <c:v>20.8</c:v>
                </c:pt>
                <c:pt idx="1608">
                  <c:v>20.6</c:v>
                </c:pt>
                <c:pt idx="1609">
                  <c:v>21.6</c:v>
                </c:pt>
                <c:pt idx="1610">
                  <c:v>21.4</c:v>
                </c:pt>
                <c:pt idx="1611">
                  <c:v>20.8</c:v>
                </c:pt>
                <c:pt idx="1612">
                  <c:v>20.9</c:v>
                </c:pt>
                <c:pt idx="1613">
                  <c:v>21.6</c:v>
                </c:pt>
                <c:pt idx="1614">
                  <c:v>21.4</c:v>
                </c:pt>
                <c:pt idx="1615">
                  <c:v>21.5</c:v>
                </c:pt>
                <c:pt idx="1616">
                  <c:v>21.3</c:v>
                </c:pt>
                <c:pt idx="1617">
                  <c:v>20.6</c:v>
                </c:pt>
                <c:pt idx="1618">
                  <c:v>21.5</c:v>
                </c:pt>
                <c:pt idx="1619">
                  <c:v>20.6</c:v>
                </c:pt>
                <c:pt idx="1620">
                  <c:v>20.9</c:v>
                </c:pt>
                <c:pt idx="1621">
                  <c:v>21.1</c:v>
                </c:pt>
                <c:pt idx="1622">
                  <c:v>20.7</c:v>
                </c:pt>
                <c:pt idx="1623">
                  <c:v>21.7</c:v>
                </c:pt>
                <c:pt idx="1624">
                  <c:v>20.9</c:v>
                </c:pt>
                <c:pt idx="1625">
                  <c:v>21.0</c:v>
                </c:pt>
                <c:pt idx="1626">
                  <c:v>20.7</c:v>
                </c:pt>
                <c:pt idx="1627">
                  <c:v>20.3</c:v>
                </c:pt>
                <c:pt idx="1628">
                  <c:v>20.9</c:v>
                </c:pt>
                <c:pt idx="1629">
                  <c:v>21.2</c:v>
                </c:pt>
                <c:pt idx="1630">
                  <c:v>20.7</c:v>
                </c:pt>
                <c:pt idx="1631">
                  <c:v>21.1</c:v>
                </c:pt>
                <c:pt idx="1632">
                  <c:v>21.4</c:v>
                </c:pt>
                <c:pt idx="1633">
                  <c:v>21.3</c:v>
                </c:pt>
                <c:pt idx="1634">
                  <c:v>20.7</c:v>
                </c:pt>
                <c:pt idx="1635">
                  <c:v>21.4</c:v>
                </c:pt>
                <c:pt idx="1636">
                  <c:v>21.2</c:v>
                </c:pt>
                <c:pt idx="1637">
                  <c:v>20.8</c:v>
                </c:pt>
                <c:pt idx="1638">
                  <c:v>20.5</c:v>
                </c:pt>
                <c:pt idx="1639">
                  <c:v>20.9</c:v>
                </c:pt>
                <c:pt idx="1640">
                  <c:v>20.8</c:v>
                </c:pt>
                <c:pt idx="1641">
                  <c:v>21.0</c:v>
                </c:pt>
                <c:pt idx="1642">
                  <c:v>20.9</c:v>
                </c:pt>
                <c:pt idx="1643">
                  <c:v>20.4</c:v>
                </c:pt>
                <c:pt idx="1644">
                  <c:v>21.0</c:v>
                </c:pt>
                <c:pt idx="1645">
                  <c:v>21.1</c:v>
                </c:pt>
                <c:pt idx="1646">
                  <c:v>20.5</c:v>
                </c:pt>
                <c:pt idx="1647">
                  <c:v>21.0</c:v>
                </c:pt>
                <c:pt idx="1648">
                  <c:v>20.4</c:v>
                </c:pt>
                <c:pt idx="1649">
                  <c:v>20.9</c:v>
                </c:pt>
                <c:pt idx="1650">
                  <c:v>20.9</c:v>
                </c:pt>
                <c:pt idx="1651">
                  <c:v>20.8</c:v>
                </c:pt>
                <c:pt idx="1652">
                  <c:v>21.0</c:v>
                </c:pt>
                <c:pt idx="1653">
                  <c:v>20.4</c:v>
                </c:pt>
                <c:pt idx="1654">
                  <c:v>20.6</c:v>
                </c:pt>
                <c:pt idx="1655">
                  <c:v>20.6</c:v>
                </c:pt>
                <c:pt idx="1656">
                  <c:v>20.4</c:v>
                </c:pt>
                <c:pt idx="1657">
                  <c:v>20.8</c:v>
                </c:pt>
                <c:pt idx="1658">
                  <c:v>21.0</c:v>
                </c:pt>
                <c:pt idx="1659">
                  <c:v>20.6</c:v>
                </c:pt>
                <c:pt idx="1660">
                  <c:v>20.7</c:v>
                </c:pt>
                <c:pt idx="1661">
                  <c:v>20.8</c:v>
                </c:pt>
                <c:pt idx="1662">
                  <c:v>20.4</c:v>
                </c:pt>
                <c:pt idx="1663">
                  <c:v>21.5</c:v>
                </c:pt>
                <c:pt idx="1664">
                  <c:v>20.7</c:v>
                </c:pt>
                <c:pt idx="1665">
                  <c:v>21.1</c:v>
                </c:pt>
                <c:pt idx="1666">
                  <c:v>20.8</c:v>
                </c:pt>
                <c:pt idx="1667">
                  <c:v>20.4</c:v>
                </c:pt>
                <c:pt idx="1668">
                  <c:v>20.2</c:v>
                </c:pt>
                <c:pt idx="1669">
                  <c:v>20.7</c:v>
                </c:pt>
                <c:pt idx="1670">
                  <c:v>20.9</c:v>
                </c:pt>
                <c:pt idx="1671">
                  <c:v>20.7</c:v>
                </c:pt>
                <c:pt idx="1672">
                  <c:v>21.0</c:v>
                </c:pt>
                <c:pt idx="1673">
                  <c:v>20.4</c:v>
                </c:pt>
                <c:pt idx="1674">
                  <c:v>21.2</c:v>
                </c:pt>
                <c:pt idx="1675">
                  <c:v>21.4</c:v>
                </c:pt>
                <c:pt idx="1676">
                  <c:v>20.7</c:v>
                </c:pt>
                <c:pt idx="1677">
                  <c:v>20.3</c:v>
                </c:pt>
                <c:pt idx="1678">
                  <c:v>20.8</c:v>
                </c:pt>
                <c:pt idx="1679">
                  <c:v>21.5</c:v>
                </c:pt>
                <c:pt idx="1680">
                  <c:v>20.5</c:v>
                </c:pt>
                <c:pt idx="1681">
                  <c:v>20.5</c:v>
                </c:pt>
                <c:pt idx="1682">
                  <c:v>20.8</c:v>
                </c:pt>
                <c:pt idx="1683">
                  <c:v>20.6</c:v>
                </c:pt>
                <c:pt idx="1684">
                  <c:v>20.7</c:v>
                </c:pt>
                <c:pt idx="1685">
                  <c:v>20.7</c:v>
                </c:pt>
                <c:pt idx="1686">
                  <c:v>21.2</c:v>
                </c:pt>
                <c:pt idx="1687">
                  <c:v>20.7</c:v>
                </c:pt>
                <c:pt idx="1688">
                  <c:v>20.9</c:v>
                </c:pt>
                <c:pt idx="1689">
                  <c:v>20.6</c:v>
                </c:pt>
                <c:pt idx="1690">
                  <c:v>20.8</c:v>
                </c:pt>
                <c:pt idx="1691">
                  <c:v>21.4</c:v>
                </c:pt>
                <c:pt idx="1692">
                  <c:v>21.1</c:v>
                </c:pt>
                <c:pt idx="1693">
                  <c:v>20.8</c:v>
                </c:pt>
                <c:pt idx="1694">
                  <c:v>21.0</c:v>
                </c:pt>
                <c:pt idx="1695">
                  <c:v>21.1</c:v>
                </c:pt>
                <c:pt idx="1696">
                  <c:v>20.1</c:v>
                </c:pt>
                <c:pt idx="1697">
                  <c:v>20.9</c:v>
                </c:pt>
                <c:pt idx="1698">
                  <c:v>20.9</c:v>
                </c:pt>
                <c:pt idx="1699">
                  <c:v>20.8</c:v>
                </c:pt>
                <c:pt idx="1700">
                  <c:v>20.7</c:v>
                </c:pt>
                <c:pt idx="1701">
                  <c:v>20.8</c:v>
                </c:pt>
                <c:pt idx="1702">
                  <c:v>20.9</c:v>
                </c:pt>
                <c:pt idx="1703">
                  <c:v>21.3</c:v>
                </c:pt>
                <c:pt idx="1704">
                  <c:v>20.3</c:v>
                </c:pt>
                <c:pt idx="1705">
                  <c:v>20.7</c:v>
                </c:pt>
                <c:pt idx="1706">
                  <c:v>20.4</c:v>
                </c:pt>
                <c:pt idx="1707">
                  <c:v>21.0</c:v>
                </c:pt>
                <c:pt idx="1708">
                  <c:v>20.5</c:v>
                </c:pt>
                <c:pt idx="1709">
                  <c:v>20.5</c:v>
                </c:pt>
                <c:pt idx="1710">
                  <c:v>20.6</c:v>
                </c:pt>
                <c:pt idx="1711">
                  <c:v>21.1</c:v>
                </c:pt>
                <c:pt idx="1712">
                  <c:v>20.5</c:v>
                </c:pt>
                <c:pt idx="1713">
                  <c:v>20.4</c:v>
                </c:pt>
                <c:pt idx="1714">
                  <c:v>20.6</c:v>
                </c:pt>
                <c:pt idx="1715">
                  <c:v>20.7</c:v>
                </c:pt>
                <c:pt idx="1716">
                  <c:v>20.8</c:v>
                </c:pt>
                <c:pt idx="1717">
                  <c:v>20.6</c:v>
                </c:pt>
                <c:pt idx="1718">
                  <c:v>20.5</c:v>
                </c:pt>
                <c:pt idx="1719">
                  <c:v>20.6</c:v>
                </c:pt>
                <c:pt idx="1720">
                  <c:v>20.8</c:v>
                </c:pt>
                <c:pt idx="1721">
                  <c:v>20.5</c:v>
                </c:pt>
                <c:pt idx="1722">
                  <c:v>20.6</c:v>
                </c:pt>
                <c:pt idx="1723">
                  <c:v>20.7</c:v>
                </c:pt>
                <c:pt idx="1724">
                  <c:v>20.8</c:v>
                </c:pt>
                <c:pt idx="1725">
                  <c:v>20.7</c:v>
                </c:pt>
                <c:pt idx="1726">
                  <c:v>20.6</c:v>
                </c:pt>
                <c:pt idx="1727">
                  <c:v>21.0</c:v>
                </c:pt>
                <c:pt idx="1728">
                  <c:v>20.8</c:v>
                </c:pt>
                <c:pt idx="1729">
                  <c:v>20.4</c:v>
                </c:pt>
                <c:pt idx="1730">
                  <c:v>20.8</c:v>
                </c:pt>
                <c:pt idx="1731">
                  <c:v>20.4</c:v>
                </c:pt>
                <c:pt idx="1732">
                  <c:v>20.6</c:v>
                </c:pt>
                <c:pt idx="1733">
                  <c:v>21.0</c:v>
                </c:pt>
                <c:pt idx="1734">
                  <c:v>20.7</c:v>
                </c:pt>
                <c:pt idx="1735">
                  <c:v>20.8</c:v>
                </c:pt>
                <c:pt idx="1736">
                  <c:v>20.7</c:v>
                </c:pt>
                <c:pt idx="1737">
                  <c:v>20.6</c:v>
                </c:pt>
                <c:pt idx="1738">
                  <c:v>20.6</c:v>
                </c:pt>
                <c:pt idx="1739">
                  <c:v>20.5</c:v>
                </c:pt>
                <c:pt idx="1740">
                  <c:v>20.4</c:v>
                </c:pt>
                <c:pt idx="1741">
                  <c:v>21.0</c:v>
                </c:pt>
                <c:pt idx="1742">
                  <c:v>20.7</c:v>
                </c:pt>
                <c:pt idx="1743">
                  <c:v>20.4</c:v>
                </c:pt>
                <c:pt idx="1744">
                  <c:v>20.6</c:v>
                </c:pt>
                <c:pt idx="1745">
                  <c:v>20.4</c:v>
                </c:pt>
                <c:pt idx="1746">
                  <c:v>20.8</c:v>
                </c:pt>
                <c:pt idx="1747">
                  <c:v>20.7</c:v>
                </c:pt>
                <c:pt idx="1748">
                  <c:v>20.7</c:v>
                </c:pt>
                <c:pt idx="1749">
                  <c:v>20.4</c:v>
                </c:pt>
                <c:pt idx="1750">
                  <c:v>20.1</c:v>
                </c:pt>
                <c:pt idx="1751">
                  <c:v>20.1</c:v>
                </c:pt>
                <c:pt idx="1752">
                  <c:v>20.8</c:v>
                </c:pt>
                <c:pt idx="1753">
                  <c:v>20.2</c:v>
                </c:pt>
                <c:pt idx="1754">
                  <c:v>20.4</c:v>
                </c:pt>
                <c:pt idx="1755">
                  <c:v>21.3</c:v>
                </c:pt>
                <c:pt idx="1756">
                  <c:v>20.1</c:v>
                </c:pt>
                <c:pt idx="1757">
                  <c:v>20.8</c:v>
                </c:pt>
                <c:pt idx="1758">
                  <c:v>20.6</c:v>
                </c:pt>
                <c:pt idx="1759">
                  <c:v>20.8</c:v>
                </c:pt>
                <c:pt idx="1760">
                  <c:v>20.9</c:v>
                </c:pt>
                <c:pt idx="1761">
                  <c:v>20.0</c:v>
                </c:pt>
                <c:pt idx="1762">
                  <c:v>20.6</c:v>
                </c:pt>
                <c:pt idx="1763">
                  <c:v>21.1</c:v>
                </c:pt>
                <c:pt idx="1764">
                  <c:v>20.8</c:v>
                </c:pt>
                <c:pt idx="1765">
                  <c:v>20.6</c:v>
                </c:pt>
                <c:pt idx="1766">
                  <c:v>20.2</c:v>
                </c:pt>
                <c:pt idx="1767">
                  <c:v>20.3</c:v>
                </c:pt>
                <c:pt idx="1768">
                  <c:v>20.7</c:v>
                </c:pt>
                <c:pt idx="1769">
                  <c:v>20.4</c:v>
                </c:pt>
                <c:pt idx="1770">
                  <c:v>20.8</c:v>
                </c:pt>
                <c:pt idx="1771">
                  <c:v>20.7</c:v>
                </c:pt>
                <c:pt idx="1772">
                  <c:v>20.5</c:v>
                </c:pt>
                <c:pt idx="1773">
                  <c:v>20.5</c:v>
                </c:pt>
                <c:pt idx="1774">
                  <c:v>20.3</c:v>
                </c:pt>
                <c:pt idx="1775">
                  <c:v>20.8</c:v>
                </c:pt>
                <c:pt idx="1776">
                  <c:v>20.7</c:v>
                </c:pt>
                <c:pt idx="1777">
                  <c:v>20.2</c:v>
                </c:pt>
                <c:pt idx="1778">
                  <c:v>20.3</c:v>
                </c:pt>
                <c:pt idx="1779">
                  <c:v>20.1</c:v>
                </c:pt>
                <c:pt idx="1780">
                  <c:v>20.4</c:v>
                </c:pt>
                <c:pt idx="1781">
                  <c:v>20.5</c:v>
                </c:pt>
                <c:pt idx="1782">
                  <c:v>20.4</c:v>
                </c:pt>
                <c:pt idx="1783">
                  <c:v>20.7</c:v>
                </c:pt>
                <c:pt idx="1784">
                  <c:v>20.7</c:v>
                </c:pt>
                <c:pt idx="1785">
                  <c:v>20.6</c:v>
                </c:pt>
                <c:pt idx="1786">
                  <c:v>20.6</c:v>
                </c:pt>
                <c:pt idx="1787">
                  <c:v>20.9</c:v>
                </c:pt>
                <c:pt idx="1788">
                  <c:v>20.9</c:v>
                </c:pt>
                <c:pt idx="1789">
                  <c:v>20.6</c:v>
                </c:pt>
                <c:pt idx="1790">
                  <c:v>20.7</c:v>
                </c:pt>
                <c:pt idx="1791">
                  <c:v>20.3</c:v>
                </c:pt>
                <c:pt idx="1792">
                  <c:v>21.0</c:v>
                </c:pt>
                <c:pt idx="1793">
                  <c:v>20.6</c:v>
                </c:pt>
                <c:pt idx="1794">
                  <c:v>20.4</c:v>
                </c:pt>
                <c:pt idx="1795">
                  <c:v>21.1</c:v>
                </c:pt>
                <c:pt idx="1796">
                  <c:v>20.3</c:v>
                </c:pt>
                <c:pt idx="1797">
                  <c:v>20.5</c:v>
                </c:pt>
                <c:pt idx="1798">
                  <c:v>20.5</c:v>
                </c:pt>
                <c:pt idx="1799">
                  <c:v>20.1</c:v>
                </c:pt>
                <c:pt idx="1800">
                  <c:v>20.5</c:v>
                </c:pt>
                <c:pt idx="1801">
                  <c:v>20.1</c:v>
                </c:pt>
                <c:pt idx="1802">
                  <c:v>20.8</c:v>
                </c:pt>
                <c:pt idx="1803">
                  <c:v>20.4</c:v>
                </c:pt>
                <c:pt idx="1804">
                  <c:v>20.7</c:v>
                </c:pt>
                <c:pt idx="1805">
                  <c:v>20.5</c:v>
                </c:pt>
                <c:pt idx="1806">
                  <c:v>20.6</c:v>
                </c:pt>
                <c:pt idx="1807">
                  <c:v>20.3</c:v>
                </c:pt>
                <c:pt idx="1808">
                  <c:v>20.9</c:v>
                </c:pt>
                <c:pt idx="1809">
                  <c:v>20.6</c:v>
                </c:pt>
                <c:pt idx="1810">
                  <c:v>20.7</c:v>
                </c:pt>
                <c:pt idx="1811">
                  <c:v>20.2</c:v>
                </c:pt>
                <c:pt idx="1812">
                  <c:v>20.6</c:v>
                </c:pt>
                <c:pt idx="1813">
                  <c:v>20.1</c:v>
                </c:pt>
                <c:pt idx="1814">
                  <c:v>20.8</c:v>
                </c:pt>
                <c:pt idx="1815">
                  <c:v>20.2</c:v>
                </c:pt>
                <c:pt idx="1816">
                  <c:v>20.2</c:v>
                </c:pt>
                <c:pt idx="1817">
                  <c:v>20.8</c:v>
                </c:pt>
                <c:pt idx="1818">
                  <c:v>20.9</c:v>
                </c:pt>
                <c:pt idx="1819">
                  <c:v>20.6</c:v>
                </c:pt>
                <c:pt idx="1820">
                  <c:v>20.2</c:v>
                </c:pt>
                <c:pt idx="1821">
                  <c:v>20.2</c:v>
                </c:pt>
                <c:pt idx="1822">
                  <c:v>20.4</c:v>
                </c:pt>
                <c:pt idx="1823">
                  <c:v>20.8</c:v>
                </c:pt>
                <c:pt idx="1824">
                  <c:v>20.8</c:v>
                </c:pt>
                <c:pt idx="1825">
                  <c:v>20.4</c:v>
                </c:pt>
                <c:pt idx="1826">
                  <c:v>20.3</c:v>
                </c:pt>
                <c:pt idx="1827">
                  <c:v>20.7</c:v>
                </c:pt>
                <c:pt idx="1828">
                  <c:v>20.2</c:v>
                </c:pt>
                <c:pt idx="1829">
                  <c:v>20.1</c:v>
                </c:pt>
                <c:pt idx="1830">
                  <c:v>20.4</c:v>
                </c:pt>
                <c:pt idx="1831">
                  <c:v>20.5</c:v>
                </c:pt>
                <c:pt idx="1832">
                  <c:v>20.2</c:v>
                </c:pt>
                <c:pt idx="1833">
                  <c:v>20.8</c:v>
                </c:pt>
                <c:pt idx="1834">
                  <c:v>20.2</c:v>
                </c:pt>
                <c:pt idx="1835">
                  <c:v>21.3</c:v>
                </c:pt>
                <c:pt idx="1836">
                  <c:v>20.7</c:v>
                </c:pt>
                <c:pt idx="1837">
                  <c:v>20.4</c:v>
                </c:pt>
                <c:pt idx="1838">
                  <c:v>21.1</c:v>
                </c:pt>
                <c:pt idx="1839">
                  <c:v>20.3</c:v>
                </c:pt>
                <c:pt idx="1840">
                  <c:v>20.4</c:v>
                </c:pt>
                <c:pt idx="1841">
                  <c:v>19.9</c:v>
                </c:pt>
                <c:pt idx="1842">
                  <c:v>21.0</c:v>
                </c:pt>
                <c:pt idx="1843">
                  <c:v>20.6</c:v>
                </c:pt>
                <c:pt idx="1844">
                  <c:v>20.8</c:v>
                </c:pt>
                <c:pt idx="1845">
                  <c:v>20.5</c:v>
                </c:pt>
                <c:pt idx="1846">
                  <c:v>20.4</c:v>
                </c:pt>
                <c:pt idx="1847">
                  <c:v>20.7</c:v>
                </c:pt>
                <c:pt idx="1848">
                  <c:v>19.9</c:v>
                </c:pt>
                <c:pt idx="1849">
                  <c:v>20.7</c:v>
                </c:pt>
                <c:pt idx="1850">
                  <c:v>20.8</c:v>
                </c:pt>
                <c:pt idx="1851">
                  <c:v>20.4</c:v>
                </c:pt>
                <c:pt idx="1852">
                  <c:v>20.7</c:v>
                </c:pt>
                <c:pt idx="1853">
                  <c:v>20.6</c:v>
                </c:pt>
                <c:pt idx="1854">
                  <c:v>20.4</c:v>
                </c:pt>
                <c:pt idx="1855">
                  <c:v>20.2</c:v>
                </c:pt>
                <c:pt idx="1856">
                  <c:v>19.9</c:v>
                </c:pt>
                <c:pt idx="1857">
                  <c:v>20.4</c:v>
                </c:pt>
                <c:pt idx="1858">
                  <c:v>20.7</c:v>
                </c:pt>
                <c:pt idx="1859">
                  <c:v>20.1</c:v>
                </c:pt>
                <c:pt idx="1860">
                  <c:v>20.6</c:v>
                </c:pt>
                <c:pt idx="1861">
                  <c:v>20.5</c:v>
                </c:pt>
                <c:pt idx="1862">
                  <c:v>20.4</c:v>
                </c:pt>
                <c:pt idx="1863">
                  <c:v>21.0</c:v>
                </c:pt>
                <c:pt idx="1864">
                  <c:v>20.9</c:v>
                </c:pt>
                <c:pt idx="1865">
                  <c:v>20.3</c:v>
                </c:pt>
                <c:pt idx="1866">
                  <c:v>19.8</c:v>
                </c:pt>
                <c:pt idx="1867">
                  <c:v>20.5</c:v>
                </c:pt>
                <c:pt idx="1868">
                  <c:v>20.9</c:v>
                </c:pt>
                <c:pt idx="1869">
                  <c:v>20.6</c:v>
                </c:pt>
                <c:pt idx="1870">
                  <c:v>19.8</c:v>
                </c:pt>
                <c:pt idx="1871">
                  <c:v>20.0</c:v>
                </c:pt>
                <c:pt idx="1872">
                  <c:v>20.3</c:v>
                </c:pt>
                <c:pt idx="1873">
                  <c:v>20.4</c:v>
                </c:pt>
                <c:pt idx="1874">
                  <c:v>20.8</c:v>
                </c:pt>
                <c:pt idx="1875">
                  <c:v>20.6</c:v>
                </c:pt>
                <c:pt idx="1876">
                  <c:v>20.5</c:v>
                </c:pt>
                <c:pt idx="1877">
                  <c:v>20.5</c:v>
                </c:pt>
                <c:pt idx="1878">
                  <c:v>20.2</c:v>
                </c:pt>
                <c:pt idx="1879">
                  <c:v>20.3</c:v>
                </c:pt>
                <c:pt idx="1880">
                  <c:v>20.7</c:v>
                </c:pt>
                <c:pt idx="1881">
                  <c:v>20.7</c:v>
                </c:pt>
                <c:pt idx="1882">
                  <c:v>20.5</c:v>
                </c:pt>
                <c:pt idx="1883">
                  <c:v>20.5</c:v>
                </c:pt>
                <c:pt idx="1884">
                  <c:v>20.2</c:v>
                </c:pt>
                <c:pt idx="1885">
                  <c:v>19.9</c:v>
                </c:pt>
                <c:pt idx="1886">
                  <c:v>20.3</c:v>
                </c:pt>
                <c:pt idx="1887">
                  <c:v>20.9</c:v>
                </c:pt>
                <c:pt idx="1888">
                  <c:v>20.7</c:v>
                </c:pt>
                <c:pt idx="1889">
                  <c:v>19.9</c:v>
                </c:pt>
                <c:pt idx="1890">
                  <c:v>20.0</c:v>
                </c:pt>
                <c:pt idx="1891">
                  <c:v>20.2</c:v>
                </c:pt>
                <c:pt idx="1892">
                  <c:v>19.9</c:v>
                </c:pt>
                <c:pt idx="1893">
                  <c:v>20.4</c:v>
                </c:pt>
                <c:pt idx="1894">
                  <c:v>20.1</c:v>
                </c:pt>
                <c:pt idx="1895">
                  <c:v>20.3</c:v>
                </c:pt>
                <c:pt idx="1896">
                  <c:v>20.3</c:v>
                </c:pt>
                <c:pt idx="1897">
                  <c:v>20.6</c:v>
                </c:pt>
                <c:pt idx="1898">
                  <c:v>19.7</c:v>
                </c:pt>
                <c:pt idx="1899">
                  <c:v>20.5</c:v>
                </c:pt>
                <c:pt idx="1900">
                  <c:v>20.2</c:v>
                </c:pt>
                <c:pt idx="1901">
                  <c:v>20.3</c:v>
                </c:pt>
                <c:pt idx="1902">
                  <c:v>20.0</c:v>
                </c:pt>
                <c:pt idx="1903">
                  <c:v>19.9</c:v>
                </c:pt>
                <c:pt idx="1904">
                  <c:v>20.0</c:v>
                </c:pt>
                <c:pt idx="1905">
                  <c:v>20.0</c:v>
                </c:pt>
                <c:pt idx="1906">
                  <c:v>20.0</c:v>
                </c:pt>
                <c:pt idx="1907">
                  <c:v>20.5</c:v>
                </c:pt>
                <c:pt idx="1908">
                  <c:v>19.8</c:v>
                </c:pt>
                <c:pt idx="1909">
                  <c:v>20.8</c:v>
                </c:pt>
                <c:pt idx="1910">
                  <c:v>19.7</c:v>
                </c:pt>
                <c:pt idx="1911">
                  <c:v>20.0</c:v>
                </c:pt>
                <c:pt idx="1912">
                  <c:v>20.4</c:v>
                </c:pt>
                <c:pt idx="1913">
                  <c:v>20.0</c:v>
                </c:pt>
                <c:pt idx="1914">
                  <c:v>20.7</c:v>
                </c:pt>
                <c:pt idx="1915">
                  <c:v>19.7</c:v>
                </c:pt>
                <c:pt idx="1916">
                  <c:v>20.3</c:v>
                </c:pt>
                <c:pt idx="1917">
                  <c:v>20.0</c:v>
                </c:pt>
                <c:pt idx="1918">
                  <c:v>20.9</c:v>
                </c:pt>
                <c:pt idx="1919">
                  <c:v>20.8</c:v>
                </c:pt>
                <c:pt idx="1920">
                  <c:v>20.0</c:v>
                </c:pt>
                <c:pt idx="1921">
                  <c:v>20.2</c:v>
                </c:pt>
                <c:pt idx="1922">
                  <c:v>19.9</c:v>
                </c:pt>
                <c:pt idx="1923">
                  <c:v>20.7</c:v>
                </c:pt>
                <c:pt idx="1924">
                  <c:v>20.3</c:v>
                </c:pt>
                <c:pt idx="1925">
                  <c:v>20.5</c:v>
                </c:pt>
                <c:pt idx="1926">
                  <c:v>20.3</c:v>
                </c:pt>
                <c:pt idx="1927">
                  <c:v>20.1</c:v>
                </c:pt>
                <c:pt idx="1928">
                  <c:v>20.1</c:v>
                </c:pt>
                <c:pt idx="1929">
                  <c:v>20.5</c:v>
                </c:pt>
                <c:pt idx="1930">
                  <c:v>20.3</c:v>
                </c:pt>
                <c:pt idx="1931">
                  <c:v>19.9</c:v>
                </c:pt>
                <c:pt idx="1932">
                  <c:v>19.7</c:v>
                </c:pt>
                <c:pt idx="1933">
                  <c:v>19.5</c:v>
                </c:pt>
                <c:pt idx="1934">
                  <c:v>20.1</c:v>
                </c:pt>
                <c:pt idx="1935">
                  <c:v>20.5</c:v>
                </c:pt>
                <c:pt idx="1936">
                  <c:v>20.3</c:v>
                </c:pt>
                <c:pt idx="1937">
                  <c:v>20.2</c:v>
                </c:pt>
                <c:pt idx="1938">
                  <c:v>20.4</c:v>
                </c:pt>
                <c:pt idx="1939">
                  <c:v>20.5</c:v>
                </c:pt>
                <c:pt idx="1940">
                  <c:v>19.5</c:v>
                </c:pt>
                <c:pt idx="1941">
                  <c:v>20.3</c:v>
                </c:pt>
                <c:pt idx="1942">
                  <c:v>19.8</c:v>
                </c:pt>
                <c:pt idx="1943">
                  <c:v>19.8</c:v>
                </c:pt>
                <c:pt idx="1944">
                  <c:v>19.9</c:v>
                </c:pt>
                <c:pt idx="1945">
                  <c:v>20.4</c:v>
                </c:pt>
                <c:pt idx="1946">
                  <c:v>20.0</c:v>
                </c:pt>
                <c:pt idx="1947">
                  <c:v>20.1</c:v>
                </c:pt>
                <c:pt idx="1948">
                  <c:v>20.4</c:v>
                </c:pt>
                <c:pt idx="1949">
                  <c:v>20.0</c:v>
                </c:pt>
                <c:pt idx="1950">
                  <c:v>20.0</c:v>
                </c:pt>
                <c:pt idx="1951">
                  <c:v>20.2</c:v>
                </c:pt>
                <c:pt idx="1952">
                  <c:v>20.1</c:v>
                </c:pt>
                <c:pt idx="1953">
                  <c:v>20.1</c:v>
                </c:pt>
                <c:pt idx="1954">
                  <c:v>19.6</c:v>
                </c:pt>
                <c:pt idx="1955">
                  <c:v>19.8</c:v>
                </c:pt>
                <c:pt idx="1956">
                  <c:v>20.0</c:v>
                </c:pt>
                <c:pt idx="1957">
                  <c:v>20.7</c:v>
                </c:pt>
                <c:pt idx="1958">
                  <c:v>20.6</c:v>
                </c:pt>
                <c:pt idx="1959">
                  <c:v>21.1</c:v>
                </c:pt>
                <c:pt idx="1960">
                  <c:v>20.0</c:v>
                </c:pt>
                <c:pt idx="1961">
                  <c:v>20.4</c:v>
                </c:pt>
                <c:pt idx="1962">
                  <c:v>20.2</c:v>
                </c:pt>
                <c:pt idx="1963">
                  <c:v>19.9</c:v>
                </c:pt>
                <c:pt idx="1964">
                  <c:v>20.0</c:v>
                </c:pt>
                <c:pt idx="1965">
                  <c:v>19.9</c:v>
                </c:pt>
                <c:pt idx="1966">
                  <c:v>20.1</c:v>
                </c:pt>
                <c:pt idx="1967">
                  <c:v>20.1</c:v>
                </c:pt>
                <c:pt idx="1968">
                  <c:v>19.7</c:v>
                </c:pt>
                <c:pt idx="1969">
                  <c:v>20.5</c:v>
                </c:pt>
                <c:pt idx="1970">
                  <c:v>20.2</c:v>
                </c:pt>
                <c:pt idx="1971">
                  <c:v>20.4</c:v>
                </c:pt>
                <c:pt idx="1972">
                  <c:v>19.8</c:v>
                </c:pt>
                <c:pt idx="1973">
                  <c:v>20.2</c:v>
                </c:pt>
                <c:pt idx="1974">
                  <c:v>19.6</c:v>
                </c:pt>
                <c:pt idx="1975">
                  <c:v>19.9</c:v>
                </c:pt>
                <c:pt idx="1976">
                  <c:v>19.9</c:v>
                </c:pt>
                <c:pt idx="1977">
                  <c:v>20.1</c:v>
                </c:pt>
                <c:pt idx="1978">
                  <c:v>20.0</c:v>
                </c:pt>
                <c:pt idx="1979">
                  <c:v>20.2</c:v>
                </c:pt>
                <c:pt idx="1980">
                  <c:v>20.1</c:v>
                </c:pt>
                <c:pt idx="1981">
                  <c:v>20.1</c:v>
                </c:pt>
                <c:pt idx="1982">
                  <c:v>19.8</c:v>
                </c:pt>
                <c:pt idx="1983">
                  <c:v>19.8</c:v>
                </c:pt>
                <c:pt idx="1984">
                  <c:v>19.9</c:v>
                </c:pt>
                <c:pt idx="1985">
                  <c:v>19.5</c:v>
                </c:pt>
                <c:pt idx="1986">
                  <c:v>20.1</c:v>
                </c:pt>
                <c:pt idx="1987">
                  <c:v>20.3</c:v>
                </c:pt>
                <c:pt idx="1988">
                  <c:v>20.0</c:v>
                </c:pt>
                <c:pt idx="1989">
                  <c:v>20.6</c:v>
                </c:pt>
                <c:pt idx="1990">
                  <c:v>20.2</c:v>
                </c:pt>
                <c:pt idx="1991">
                  <c:v>19.7</c:v>
                </c:pt>
                <c:pt idx="1992">
                  <c:v>20.9</c:v>
                </c:pt>
                <c:pt idx="1993">
                  <c:v>20.6</c:v>
                </c:pt>
                <c:pt idx="1994">
                  <c:v>20.1</c:v>
                </c:pt>
                <c:pt idx="1995">
                  <c:v>20.3</c:v>
                </c:pt>
                <c:pt idx="1996">
                  <c:v>19.8</c:v>
                </c:pt>
                <c:pt idx="1997">
                  <c:v>20.4</c:v>
                </c:pt>
                <c:pt idx="1998">
                  <c:v>20.2</c:v>
                </c:pt>
                <c:pt idx="1999">
                  <c:v>20.5</c:v>
                </c:pt>
                <c:pt idx="2000">
                  <c:v>19.4</c:v>
                </c:pt>
              </c:numCache>
            </c:numRef>
          </c:val>
          <c:smooth val="0"/>
        </c:ser>
        <c:ser>
          <c:idx val="2"/>
          <c:order val="2"/>
          <c:tx>
            <c:strRef>
              <c:f>Sheet1!$O$3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Sheet1!$O$4:$O$2004</c:f>
              <c:numCache>
                <c:formatCode>General</c:formatCode>
                <c:ptCount val="2001"/>
                <c:pt idx="0">
                  <c:v>21.1</c:v>
                </c:pt>
                <c:pt idx="1">
                  <c:v>20.2</c:v>
                </c:pt>
                <c:pt idx="2">
                  <c:v>20.1</c:v>
                </c:pt>
                <c:pt idx="3">
                  <c:v>20.3</c:v>
                </c:pt>
                <c:pt idx="4">
                  <c:v>20.0</c:v>
                </c:pt>
                <c:pt idx="5">
                  <c:v>20.1</c:v>
                </c:pt>
                <c:pt idx="6">
                  <c:v>19.5</c:v>
                </c:pt>
                <c:pt idx="7">
                  <c:v>19.7</c:v>
                </c:pt>
                <c:pt idx="8">
                  <c:v>19.8</c:v>
                </c:pt>
                <c:pt idx="9">
                  <c:v>18.7</c:v>
                </c:pt>
                <c:pt idx="10">
                  <c:v>19.9</c:v>
                </c:pt>
                <c:pt idx="11">
                  <c:v>19.2</c:v>
                </c:pt>
                <c:pt idx="12">
                  <c:v>18.4</c:v>
                </c:pt>
                <c:pt idx="13">
                  <c:v>19.5</c:v>
                </c:pt>
                <c:pt idx="14">
                  <c:v>19.2</c:v>
                </c:pt>
                <c:pt idx="15">
                  <c:v>18.3</c:v>
                </c:pt>
                <c:pt idx="16">
                  <c:v>19.1</c:v>
                </c:pt>
                <c:pt idx="17">
                  <c:v>18.3</c:v>
                </c:pt>
                <c:pt idx="18">
                  <c:v>18.9</c:v>
                </c:pt>
                <c:pt idx="19">
                  <c:v>19.0</c:v>
                </c:pt>
                <c:pt idx="20">
                  <c:v>18.7</c:v>
                </c:pt>
                <c:pt idx="21">
                  <c:v>18.3</c:v>
                </c:pt>
                <c:pt idx="22">
                  <c:v>18.7</c:v>
                </c:pt>
                <c:pt idx="23">
                  <c:v>19.0</c:v>
                </c:pt>
                <c:pt idx="24">
                  <c:v>18.2</c:v>
                </c:pt>
                <c:pt idx="25">
                  <c:v>19.0</c:v>
                </c:pt>
                <c:pt idx="26">
                  <c:v>19.2</c:v>
                </c:pt>
                <c:pt idx="27">
                  <c:v>18.4</c:v>
                </c:pt>
                <c:pt idx="28">
                  <c:v>18.8</c:v>
                </c:pt>
                <c:pt idx="29">
                  <c:v>18.3</c:v>
                </c:pt>
                <c:pt idx="30">
                  <c:v>18.5</c:v>
                </c:pt>
                <c:pt idx="31">
                  <c:v>18.7</c:v>
                </c:pt>
                <c:pt idx="32">
                  <c:v>18.4</c:v>
                </c:pt>
                <c:pt idx="33">
                  <c:v>18.2</c:v>
                </c:pt>
                <c:pt idx="34">
                  <c:v>18.6</c:v>
                </c:pt>
                <c:pt idx="35">
                  <c:v>18.9</c:v>
                </c:pt>
                <c:pt idx="36">
                  <c:v>18.6</c:v>
                </c:pt>
                <c:pt idx="37">
                  <c:v>18.3</c:v>
                </c:pt>
                <c:pt idx="38">
                  <c:v>18.2</c:v>
                </c:pt>
                <c:pt idx="39">
                  <c:v>17.4</c:v>
                </c:pt>
                <c:pt idx="40">
                  <c:v>18.4</c:v>
                </c:pt>
                <c:pt idx="41">
                  <c:v>18.5</c:v>
                </c:pt>
                <c:pt idx="42">
                  <c:v>18.1</c:v>
                </c:pt>
                <c:pt idx="43">
                  <c:v>18.4</c:v>
                </c:pt>
                <c:pt idx="44">
                  <c:v>17.4</c:v>
                </c:pt>
                <c:pt idx="45">
                  <c:v>18.0</c:v>
                </c:pt>
                <c:pt idx="46">
                  <c:v>18.3</c:v>
                </c:pt>
                <c:pt idx="47">
                  <c:v>18.6</c:v>
                </c:pt>
                <c:pt idx="48">
                  <c:v>17.5</c:v>
                </c:pt>
                <c:pt idx="49">
                  <c:v>17.3</c:v>
                </c:pt>
                <c:pt idx="50">
                  <c:v>17.9</c:v>
                </c:pt>
                <c:pt idx="51">
                  <c:v>17.6</c:v>
                </c:pt>
                <c:pt idx="52">
                  <c:v>17.7</c:v>
                </c:pt>
                <c:pt idx="53">
                  <c:v>18.1</c:v>
                </c:pt>
                <c:pt idx="54">
                  <c:v>17.8</c:v>
                </c:pt>
                <c:pt idx="55">
                  <c:v>17.9</c:v>
                </c:pt>
                <c:pt idx="56">
                  <c:v>18.0</c:v>
                </c:pt>
                <c:pt idx="57">
                  <c:v>17.9</c:v>
                </c:pt>
                <c:pt idx="58">
                  <c:v>17.8</c:v>
                </c:pt>
                <c:pt idx="59">
                  <c:v>17.1</c:v>
                </c:pt>
                <c:pt idx="60">
                  <c:v>17.6</c:v>
                </c:pt>
                <c:pt idx="61">
                  <c:v>17.9</c:v>
                </c:pt>
                <c:pt idx="62">
                  <c:v>17.9</c:v>
                </c:pt>
                <c:pt idx="63">
                  <c:v>17.9</c:v>
                </c:pt>
                <c:pt idx="64">
                  <c:v>17.4</c:v>
                </c:pt>
                <c:pt idx="65">
                  <c:v>17.1</c:v>
                </c:pt>
                <c:pt idx="66">
                  <c:v>17.7</c:v>
                </c:pt>
                <c:pt idx="67">
                  <c:v>17.1</c:v>
                </c:pt>
                <c:pt idx="68">
                  <c:v>17.3</c:v>
                </c:pt>
                <c:pt idx="69">
                  <c:v>17.8</c:v>
                </c:pt>
                <c:pt idx="70">
                  <c:v>17.4</c:v>
                </c:pt>
                <c:pt idx="71">
                  <c:v>17.7</c:v>
                </c:pt>
                <c:pt idx="72">
                  <c:v>17.4</c:v>
                </c:pt>
                <c:pt idx="73">
                  <c:v>16.9</c:v>
                </c:pt>
                <c:pt idx="74">
                  <c:v>17.0</c:v>
                </c:pt>
                <c:pt idx="75">
                  <c:v>16.8</c:v>
                </c:pt>
                <c:pt idx="76">
                  <c:v>17.5</c:v>
                </c:pt>
                <c:pt idx="77">
                  <c:v>17.6</c:v>
                </c:pt>
                <c:pt idx="78">
                  <c:v>17.4</c:v>
                </c:pt>
                <c:pt idx="79">
                  <c:v>17.4</c:v>
                </c:pt>
                <c:pt idx="80">
                  <c:v>17.5</c:v>
                </c:pt>
                <c:pt idx="81">
                  <c:v>17.0</c:v>
                </c:pt>
                <c:pt idx="82">
                  <c:v>17.4</c:v>
                </c:pt>
                <c:pt idx="83">
                  <c:v>17.1</c:v>
                </c:pt>
                <c:pt idx="84">
                  <c:v>17.2</c:v>
                </c:pt>
                <c:pt idx="85">
                  <c:v>17.3</c:v>
                </c:pt>
                <c:pt idx="86">
                  <c:v>17.1</c:v>
                </c:pt>
                <c:pt idx="87">
                  <c:v>17.3</c:v>
                </c:pt>
                <c:pt idx="88">
                  <c:v>17.4</c:v>
                </c:pt>
                <c:pt idx="89">
                  <c:v>17.5</c:v>
                </c:pt>
                <c:pt idx="90">
                  <c:v>16.8</c:v>
                </c:pt>
                <c:pt idx="91">
                  <c:v>16.6</c:v>
                </c:pt>
                <c:pt idx="92">
                  <c:v>16.8</c:v>
                </c:pt>
                <c:pt idx="93">
                  <c:v>17.0</c:v>
                </c:pt>
                <c:pt idx="94">
                  <c:v>17.0</c:v>
                </c:pt>
                <c:pt idx="95">
                  <c:v>16.7</c:v>
                </c:pt>
                <c:pt idx="96">
                  <c:v>17.1</c:v>
                </c:pt>
                <c:pt idx="97">
                  <c:v>17.4</c:v>
                </c:pt>
                <c:pt idx="98">
                  <c:v>16.5</c:v>
                </c:pt>
                <c:pt idx="99">
                  <c:v>17.0</c:v>
                </c:pt>
                <c:pt idx="100">
                  <c:v>16.5</c:v>
                </c:pt>
                <c:pt idx="101">
                  <c:v>17.3</c:v>
                </c:pt>
                <c:pt idx="102">
                  <c:v>17.1</c:v>
                </c:pt>
                <c:pt idx="103">
                  <c:v>17.2</c:v>
                </c:pt>
                <c:pt idx="104">
                  <c:v>16.1</c:v>
                </c:pt>
                <c:pt idx="105">
                  <c:v>16.7</c:v>
                </c:pt>
                <c:pt idx="106">
                  <c:v>16.7</c:v>
                </c:pt>
                <c:pt idx="107">
                  <c:v>16.5</c:v>
                </c:pt>
                <c:pt idx="108">
                  <c:v>16.6</c:v>
                </c:pt>
                <c:pt idx="109">
                  <c:v>16.3</c:v>
                </c:pt>
                <c:pt idx="110">
                  <c:v>17.2</c:v>
                </c:pt>
                <c:pt idx="111">
                  <c:v>16.0</c:v>
                </c:pt>
                <c:pt idx="112">
                  <c:v>16.5</c:v>
                </c:pt>
                <c:pt idx="113">
                  <c:v>17.0</c:v>
                </c:pt>
                <c:pt idx="114">
                  <c:v>16.7</c:v>
                </c:pt>
                <c:pt idx="115">
                  <c:v>16.8</c:v>
                </c:pt>
                <c:pt idx="116">
                  <c:v>16.9</c:v>
                </c:pt>
                <c:pt idx="117">
                  <c:v>17.0</c:v>
                </c:pt>
                <c:pt idx="118">
                  <c:v>16.7</c:v>
                </c:pt>
                <c:pt idx="119">
                  <c:v>16.7</c:v>
                </c:pt>
                <c:pt idx="120">
                  <c:v>16.5</c:v>
                </c:pt>
                <c:pt idx="121">
                  <c:v>16.5</c:v>
                </c:pt>
                <c:pt idx="122">
                  <c:v>16.1</c:v>
                </c:pt>
                <c:pt idx="123">
                  <c:v>16.7</c:v>
                </c:pt>
                <c:pt idx="124">
                  <c:v>16.5</c:v>
                </c:pt>
                <c:pt idx="125">
                  <c:v>17.1</c:v>
                </c:pt>
                <c:pt idx="126">
                  <c:v>16.4</c:v>
                </c:pt>
                <c:pt idx="127">
                  <c:v>16.9</c:v>
                </c:pt>
                <c:pt idx="128">
                  <c:v>16.4</c:v>
                </c:pt>
                <c:pt idx="129">
                  <c:v>16.9</c:v>
                </c:pt>
                <c:pt idx="130">
                  <c:v>16.1</c:v>
                </c:pt>
                <c:pt idx="131">
                  <c:v>16.4</c:v>
                </c:pt>
                <c:pt idx="132">
                  <c:v>16.7</c:v>
                </c:pt>
                <c:pt idx="133">
                  <c:v>16.9</c:v>
                </c:pt>
                <c:pt idx="134">
                  <c:v>16.5</c:v>
                </c:pt>
                <c:pt idx="135">
                  <c:v>16.2</c:v>
                </c:pt>
                <c:pt idx="136">
                  <c:v>16.5</c:v>
                </c:pt>
                <c:pt idx="137">
                  <c:v>16.4</c:v>
                </c:pt>
                <c:pt idx="138">
                  <c:v>16.0</c:v>
                </c:pt>
                <c:pt idx="139">
                  <c:v>16.3</c:v>
                </c:pt>
                <c:pt idx="140">
                  <c:v>16.3</c:v>
                </c:pt>
                <c:pt idx="141">
                  <c:v>16.5</c:v>
                </c:pt>
                <c:pt idx="142">
                  <c:v>16.2</c:v>
                </c:pt>
                <c:pt idx="143">
                  <c:v>16.3</c:v>
                </c:pt>
                <c:pt idx="144">
                  <c:v>16.9</c:v>
                </c:pt>
                <c:pt idx="145">
                  <c:v>16.2</c:v>
                </c:pt>
                <c:pt idx="146">
                  <c:v>16.2</c:v>
                </c:pt>
                <c:pt idx="147">
                  <c:v>17.0</c:v>
                </c:pt>
                <c:pt idx="148">
                  <c:v>16.7</c:v>
                </c:pt>
                <c:pt idx="149">
                  <c:v>16.4</c:v>
                </c:pt>
                <c:pt idx="150">
                  <c:v>16.2</c:v>
                </c:pt>
                <c:pt idx="151">
                  <c:v>16.4</c:v>
                </c:pt>
                <c:pt idx="152">
                  <c:v>16.6</c:v>
                </c:pt>
                <c:pt idx="153">
                  <c:v>16.3</c:v>
                </c:pt>
                <c:pt idx="154">
                  <c:v>16.6</c:v>
                </c:pt>
                <c:pt idx="155">
                  <c:v>16.6</c:v>
                </c:pt>
                <c:pt idx="156">
                  <c:v>16.3</c:v>
                </c:pt>
                <c:pt idx="157">
                  <c:v>16.2</c:v>
                </c:pt>
                <c:pt idx="158">
                  <c:v>16.2</c:v>
                </c:pt>
                <c:pt idx="159">
                  <c:v>16.3</c:v>
                </c:pt>
                <c:pt idx="160">
                  <c:v>16.2</c:v>
                </c:pt>
                <c:pt idx="161">
                  <c:v>16.5</c:v>
                </c:pt>
                <c:pt idx="162">
                  <c:v>16.2</c:v>
                </c:pt>
                <c:pt idx="163">
                  <c:v>16.7</c:v>
                </c:pt>
                <c:pt idx="164">
                  <c:v>16.2</c:v>
                </c:pt>
                <c:pt idx="165">
                  <c:v>16.0</c:v>
                </c:pt>
                <c:pt idx="166">
                  <c:v>16.2</c:v>
                </c:pt>
                <c:pt idx="167">
                  <c:v>15.9</c:v>
                </c:pt>
                <c:pt idx="168">
                  <c:v>16.2</c:v>
                </c:pt>
                <c:pt idx="169">
                  <c:v>16.0</c:v>
                </c:pt>
                <c:pt idx="170">
                  <c:v>15.8</c:v>
                </c:pt>
                <c:pt idx="171">
                  <c:v>16.0</c:v>
                </c:pt>
                <c:pt idx="172">
                  <c:v>15.8</c:v>
                </c:pt>
                <c:pt idx="173">
                  <c:v>16.0</c:v>
                </c:pt>
                <c:pt idx="174">
                  <c:v>15.9</c:v>
                </c:pt>
                <c:pt idx="175">
                  <c:v>16.1</c:v>
                </c:pt>
                <c:pt idx="176">
                  <c:v>16.4</c:v>
                </c:pt>
                <c:pt idx="177">
                  <c:v>16.2</c:v>
                </c:pt>
                <c:pt idx="178">
                  <c:v>16.3</c:v>
                </c:pt>
                <c:pt idx="179">
                  <c:v>15.8</c:v>
                </c:pt>
                <c:pt idx="180">
                  <c:v>15.8</c:v>
                </c:pt>
                <c:pt idx="181">
                  <c:v>16.1</c:v>
                </c:pt>
                <c:pt idx="182">
                  <c:v>16.1</c:v>
                </c:pt>
                <c:pt idx="183">
                  <c:v>15.9</c:v>
                </c:pt>
                <c:pt idx="184">
                  <c:v>16.1</c:v>
                </c:pt>
                <c:pt idx="185">
                  <c:v>15.8</c:v>
                </c:pt>
                <c:pt idx="186">
                  <c:v>16.0</c:v>
                </c:pt>
                <c:pt idx="187">
                  <c:v>16.1</c:v>
                </c:pt>
                <c:pt idx="188">
                  <c:v>16.3</c:v>
                </c:pt>
                <c:pt idx="189">
                  <c:v>15.8</c:v>
                </c:pt>
                <c:pt idx="190">
                  <c:v>16.0</c:v>
                </c:pt>
                <c:pt idx="191">
                  <c:v>15.9</c:v>
                </c:pt>
                <c:pt idx="192">
                  <c:v>16.0</c:v>
                </c:pt>
                <c:pt idx="193">
                  <c:v>16.1</c:v>
                </c:pt>
                <c:pt idx="194">
                  <c:v>16.3</c:v>
                </c:pt>
                <c:pt idx="195">
                  <c:v>15.7</c:v>
                </c:pt>
                <c:pt idx="196">
                  <c:v>15.8</c:v>
                </c:pt>
                <c:pt idx="197">
                  <c:v>15.7</c:v>
                </c:pt>
                <c:pt idx="198">
                  <c:v>15.8</c:v>
                </c:pt>
                <c:pt idx="199">
                  <c:v>16.1</c:v>
                </c:pt>
                <c:pt idx="200">
                  <c:v>15.6</c:v>
                </c:pt>
                <c:pt idx="201">
                  <c:v>15.8</c:v>
                </c:pt>
                <c:pt idx="202">
                  <c:v>15.8</c:v>
                </c:pt>
                <c:pt idx="203">
                  <c:v>15.9</c:v>
                </c:pt>
                <c:pt idx="204">
                  <c:v>15.8</c:v>
                </c:pt>
                <c:pt idx="205">
                  <c:v>16.0</c:v>
                </c:pt>
                <c:pt idx="206">
                  <c:v>15.9</c:v>
                </c:pt>
                <c:pt idx="207">
                  <c:v>15.9</c:v>
                </c:pt>
                <c:pt idx="208">
                  <c:v>16.1</c:v>
                </c:pt>
                <c:pt idx="209">
                  <c:v>15.8</c:v>
                </c:pt>
                <c:pt idx="210">
                  <c:v>15.6</c:v>
                </c:pt>
                <c:pt idx="211">
                  <c:v>15.9</c:v>
                </c:pt>
                <c:pt idx="212">
                  <c:v>15.9</c:v>
                </c:pt>
                <c:pt idx="213">
                  <c:v>15.9</c:v>
                </c:pt>
                <c:pt idx="214">
                  <c:v>15.9</c:v>
                </c:pt>
                <c:pt idx="215">
                  <c:v>15.8</c:v>
                </c:pt>
                <c:pt idx="216">
                  <c:v>16.1</c:v>
                </c:pt>
                <c:pt idx="217">
                  <c:v>15.8</c:v>
                </c:pt>
                <c:pt idx="218">
                  <c:v>15.7</c:v>
                </c:pt>
                <c:pt idx="219">
                  <c:v>16.0</c:v>
                </c:pt>
                <c:pt idx="220">
                  <c:v>15.6</c:v>
                </c:pt>
                <c:pt idx="221">
                  <c:v>16.0</c:v>
                </c:pt>
                <c:pt idx="222">
                  <c:v>15.8</c:v>
                </c:pt>
                <c:pt idx="223">
                  <c:v>16.1</c:v>
                </c:pt>
                <c:pt idx="224">
                  <c:v>15.5</c:v>
                </c:pt>
                <c:pt idx="225">
                  <c:v>15.8</c:v>
                </c:pt>
                <c:pt idx="226">
                  <c:v>16.2</c:v>
                </c:pt>
                <c:pt idx="227">
                  <c:v>16.2</c:v>
                </c:pt>
                <c:pt idx="228">
                  <c:v>16.1</c:v>
                </c:pt>
                <c:pt idx="229">
                  <c:v>15.5</c:v>
                </c:pt>
                <c:pt idx="230">
                  <c:v>15.8</c:v>
                </c:pt>
                <c:pt idx="231">
                  <c:v>15.9</c:v>
                </c:pt>
                <c:pt idx="232">
                  <c:v>15.5</c:v>
                </c:pt>
                <c:pt idx="233">
                  <c:v>16.0</c:v>
                </c:pt>
                <c:pt idx="234">
                  <c:v>16.0</c:v>
                </c:pt>
                <c:pt idx="235">
                  <c:v>15.8</c:v>
                </c:pt>
                <c:pt idx="236">
                  <c:v>15.6</c:v>
                </c:pt>
                <c:pt idx="237">
                  <c:v>16.1</c:v>
                </c:pt>
                <c:pt idx="238">
                  <c:v>15.6</c:v>
                </c:pt>
                <c:pt idx="239">
                  <c:v>15.6</c:v>
                </c:pt>
                <c:pt idx="240">
                  <c:v>16.0</c:v>
                </c:pt>
                <c:pt idx="241">
                  <c:v>15.7</c:v>
                </c:pt>
                <c:pt idx="242">
                  <c:v>15.8</c:v>
                </c:pt>
                <c:pt idx="243">
                  <c:v>15.7</c:v>
                </c:pt>
                <c:pt idx="244">
                  <c:v>15.9</c:v>
                </c:pt>
                <c:pt idx="245">
                  <c:v>15.3</c:v>
                </c:pt>
                <c:pt idx="246">
                  <c:v>15.7</c:v>
                </c:pt>
                <c:pt idx="247">
                  <c:v>15.5</c:v>
                </c:pt>
                <c:pt idx="248">
                  <c:v>15.7</c:v>
                </c:pt>
                <c:pt idx="249">
                  <c:v>15.7</c:v>
                </c:pt>
                <c:pt idx="250">
                  <c:v>16.1</c:v>
                </c:pt>
                <c:pt idx="251">
                  <c:v>16.0</c:v>
                </c:pt>
                <c:pt idx="252">
                  <c:v>15.7</c:v>
                </c:pt>
                <c:pt idx="253">
                  <c:v>15.7</c:v>
                </c:pt>
                <c:pt idx="254">
                  <c:v>16.0</c:v>
                </c:pt>
                <c:pt idx="255">
                  <c:v>15.6</c:v>
                </c:pt>
                <c:pt idx="256">
                  <c:v>15.6</c:v>
                </c:pt>
                <c:pt idx="257">
                  <c:v>15.7</c:v>
                </c:pt>
                <c:pt idx="258">
                  <c:v>15.9</c:v>
                </c:pt>
                <c:pt idx="259">
                  <c:v>15.8</c:v>
                </c:pt>
                <c:pt idx="260">
                  <c:v>15.9</c:v>
                </c:pt>
                <c:pt idx="261">
                  <c:v>15.5</c:v>
                </c:pt>
                <c:pt idx="262">
                  <c:v>16.3</c:v>
                </c:pt>
                <c:pt idx="263">
                  <c:v>15.6</c:v>
                </c:pt>
                <c:pt idx="264">
                  <c:v>15.6</c:v>
                </c:pt>
                <c:pt idx="265">
                  <c:v>15.7</c:v>
                </c:pt>
                <c:pt idx="266">
                  <c:v>15.7</c:v>
                </c:pt>
                <c:pt idx="267">
                  <c:v>15.2</c:v>
                </c:pt>
                <c:pt idx="268">
                  <c:v>15.8</c:v>
                </c:pt>
                <c:pt idx="269">
                  <c:v>15.4</c:v>
                </c:pt>
                <c:pt idx="270">
                  <c:v>15.5</c:v>
                </c:pt>
                <c:pt idx="271">
                  <c:v>15.4</c:v>
                </c:pt>
                <c:pt idx="272">
                  <c:v>15.1</c:v>
                </c:pt>
                <c:pt idx="273">
                  <c:v>15.4</c:v>
                </c:pt>
                <c:pt idx="274">
                  <c:v>15.7</c:v>
                </c:pt>
                <c:pt idx="275">
                  <c:v>15.9</c:v>
                </c:pt>
                <c:pt idx="276">
                  <c:v>16.2</c:v>
                </c:pt>
                <c:pt idx="277">
                  <c:v>15.6</c:v>
                </c:pt>
                <c:pt idx="278">
                  <c:v>15.8</c:v>
                </c:pt>
                <c:pt idx="279">
                  <c:v>15.7</c:v>
                </c:pt>
                <c:pt idx="280">
                  <c:v>15.5</c:v>
                </c:pt>
                <c:pt idx="281">
                  <c:v>15.3</c:v>
                </c:pt>
                <c:pt idx="282">
                  <c:v>15.6</c:v>
                </c:pt>
                <c:pt idx="283">
                  <c:v>15.6</c:v>
                </c:pt>
                <c:pt idx="284">
                  <c:v>15.4</c:v>
                </c:pt>
                <c:pt idx="285">
                  <c:v>15.5</c:v>
                </c:pt>
                <c:pt idx="286">
                  <c:v>15.8</c:v>
                </c:pt>
                <c:pt idx="287">
                  <c:v>15.5</c:v>
                </c:pt>
                <c:pt idx="288">
                  <c:v>15.6</c:v>
                </c:pt>
                <c:pt idx="289">
                  <c:v>15.3</c:v>
                </c:pt>
                <c:pt idx="290">
                  <c:v>15.7</c:v>
                </c:pt>
                <c:pt idx="291">
                  <c:v>15.5</c:v>
                </c:pt>
                <c:pt idx="292">
                  <c:v>15.5</c:v>
                </c:pt>
                <c:pt idx="293">
                  <c:v>15.5</c:v>
                </c:pt>
                <c:pt idx="294">
                  <c:v>15.8</c:v>
                </c:pt>
                <c:pt idx="295">
                  <c:v>15.6</c:v>
                </c:pt>
                <c:pt idx="296">
                  <c:v>15.5</c:v>
                </c:pt>
                <c:pt idx="297">
                  <c:v>16.0</c:v>
                </c:pt>
                <c:pt idx="298">
                  <c:v>15.7</c:v>
                </c:pt>
                <c:pt idx="299">
                  <c:v>15.7</c:v>
                </c:pt>
                <c:pt idx="300">
                  <c:v>15.5</c:v>
                </c:pt>
                <c:pt idx="301">
                  <c:v>15.6</c:v>
                </c:pt>
                <c:pt idx="302">
                  <c:v>15.4</c:v>
                </c:pt>
                <c:pt idx="303">
                  <c:v>15.4</c:v>
                </c:pt>
                <c:pt idx="304">
                  <c:v>15.8</c:v>
                </c:pt>
                <c:pt idx="305">
                  <c:v>16.1</c:v>
                </c:pt>
                <c:pt idx="306">
                  <c:v>15.9</c:v>
                </c:pt>
                <c:pt idx="307">
                  <c:v>15.7</c:v>
                </c:pt>
                <c:pt idx="308">
                  <c:v>15.5</c:v>
                </c:pt>
                <c:pt idx="309">
                  <c:v>15.3</c:v>
                </c:pt>
                <c:pt idx="310">
                  <c:v>15.7</c:v>
                </c:pt>
                <c:pt idx="311">
                  <c:v>15.3</c:v>
                </c:pt>
                <c:pt idx="312">
                  <c:v>15.6</c:v>
                </c:pt>
                <c:pt idx="313">
                  <c:v>15.7</c:v>
                </c:pt>
                <c:pt idx="314">
                  <c:v>15.3</c:v>
                </c:pt>
                <c:pt idx="315">
                  <c:v>16.0</c:v>
                </c:pt>
                <c:pt idx="316">
                  <c:v>15.4</c:v>
                </c:pt>
                <c:pt idx="317">
                  <c:v>15.4</c:v>
                </c:pt>
                <c:pt idx="318">
                  <c:v>15.2</c:v>
                </c:pt>
                <c:pt idx="319">
                  <c:v>15.6</c:v>
                </c:pt>
                <c:pt idx="320">
                  <c:v>15.9</c:v>
                </c:pt>
                <c:pt idx="321">
                  <c:v>15.7</c:v>
                </c:pt>
                <c:pt idx="322">
                  <c:v>15.9</c:v>
                </c:pt>
                <c:pt idx="323">
                  <c:v>15.6</c:v>
                </c:pt>
                <c:pt idx="324">
                  <c:v>15.6</c:v>
                </c:pt>
                <c:pt idx="325">
                  <c:v>15.4</c:v>
                </c:pt>
                <c:pt idx="326">
                  <c:v>15.0</c:v>
                </c:pt>
                <c:pt idx="327">
                  <c:v>15.5</c:v>
                </c:pt>
                <c:pt idx="328">
                  <c:v>15.4</c:v>
                </c:pt>
                <c:pt idx="329">
                  <c:v>15.5</c:v>
                </c:pt>
                <c:pt idx="330">
                  <c:v>15.5</c:v>
                </c:pt>
                <c:pt idx="331">
                  <c:v>15.1</c:v>
                </c:pt>
                <c:pt idx="332">
                  <c:v>15.6</c:v>
                </c:pt>
                <c:pt idx="333">
                  <c:v>15.3</c:v>
                </c:pt>
                <c:pt idx="334">
                  <c:v>15.4</c:v>
                </c:pt>
                <c:pt idx="335">
                  <c:v>15.6</c:v>
                </c:pt>
                <c:pt idx="336">
                  <c:v>15.0</c:v>
                </c:pt>
                <c:pt idx="337">
                  <c:v>15.2</c:v>
                </c:pt>
                <c:pt idx="338">
                  <c:v>15.5</c:v>
                </c:pt>
                <c:pt idx="339">
                  <c:v>15.5</c:v>
                </c:pt>
                <c:pt idx="340">
                  <c:v>15.3</c:v>
                </c:pt>
                <c:pt idx="341">
                  <c:v>15.2</c:v>
                </c:pt>
                <c:pt idx="342">
                  <c:v>15.2</c:v>
                </c:pt>
                <c:pt idx="343">
                  <c:v>15.8</c:v>
                </c:pt>
                <c:pt idx="344">
                  <c:v>15.6</c:v>
                </c:pt>
                <c:pt idx="345">
                  <c:v>15.5</c:v>
                </c:pt>
                <c:pt idx="346">
                  <c:v>15.4</c:v>
                </c:pt>
                <c:pt idx="347">
                  <c:v>15.3</c:v>
                </c:pt>
                <c:pt idx="348">
                  <c:v>15.4</c:v>
                </c:pt>
                <c:pt idx="349">
                  <c:v>15.3</c:v>
                </c:pt>
                <c:pt idx="350">
                  <c:v>15.3</c:v>
                </c:pt>
                <c:pt idx="351">
                  <c:v>15.4</c:v>
                </c:pt>
                <c:pt idx="352">
                  <c:v>15.7</c:v>
                </c:pt>
                <c:pt idx="353">
                  <c:v>15.4</c:v>
                </c:pt>
                <c:pt idx="354">
                  <c:v>15.5</c:v>
                </c:pt>
                <c:pt idx="355">
                  <c:v>15.5</c:v>
                </c:pt>
                <c:pt idx="356">
                  <c:v>15.3</c:v>
                </c:pt>
                <c:pt idx="357">
                  <c:v>15.5</c:v>
                </c:pt>
                <c:pt idx="358">
                  <c:v>15.2</c:v>
                </c:pt>
                <c:pt idx="359">
                  <c:v>15.3</c:v>
                </c:pt>
                <c:pt idx="360">
                  <c:v>15.4</c:v>
                </c:pt>
                <c:pt idx="361">
                  <c:v>15.4</c:v>
                </c:pt>
                <c:pt idx="362">
                  <c:v>15.4</c:v>
                </c:pt>
                <c:pt idx="363">
                  <c:v>15.6</c:v>
                </c:pt>
                <c:pt idx="364">
                  <c:v>15.5</c:v>
                </c:pt>
                <c:pt idx="365">
                  <c:v>15.4</c:v>
                </c:pt>
                <c:pt idx="366">
                  <c:v>15.3</c:v>
                </c:pt>
                <c:pt idx="367">
                  <c:v>15.2</c:v>
                </c:pt>
                <c:pt idx="368">
                  <c:v>15.6</c:v>
                </c:pt>
                <c:pt idx="369">
                  <c:v>15.5</c:v>
                </c:pt>
                <c:pt idx="370">
                  <c:v>15.3</c:v>
                </c:pt>
                <c:pt idx="371">
                  <c:v>15.6</c:v>
                </c:pt>
                <c:pt idx="372">
                  <c:v>15.2</c:v>
                </c:pt>
                <c:pt idx="373">
                  <c:v>15.3</c:v>
                </c:pt>
                <c:pt idx="374">
                  <c:v>15.5</c:v>
                </c:pt>
                <c:pt idx="375">
                  <c:v>15.4</c:v>
                </c:pt>
                <c:pt idx="376">
                  <c:v>15.6</c:v>
                </c:pt>
                <c:pt idx="377">
                  <c:v>15.6</c:v>
                </c:pt>
                <c:pt idx="378">
                  <c:v>15.6</c:v>
                </c:pt>
                <c:pt idx="379">
                  <c:v>15.5</c:v>
                </c:pt>
                <c:pt idx="380">
                  <c:v>15.6</c:v>
                </c:pt>
                <c:pt idx="381">
                  <c:v>15.2</c:v>
                </c:pt>
                <c:pt idx="382">
                  <c:v>15.6</c:v>
                </c:pt>
                <c:pt idx="383">
                  <c:v>15.5</c:v>
                </c:pt>
                <c:pt idx="384">
                  <c:v>15.3</c:v>
                </c:pt>
                <c:pt idx="385">
                  <c:v>15.8</c:v>
                </c:pt>
                <c:pt idx="386">
                  <c:v>15.9</c:v>
                </c:pt>
                <c:pt idx="387">
                  <c:v>15.2</c:v>
                </c:pt>
                <c:pt idx="388">
                  <c:v>15.5</c:v>
                </c:pt>
                <c:pt idx="389">
                  <c:v>15.4</c:v>
                </c:pt>
                <c:pt idx="390">
                  <c:v>15.5</c:v>
                </c:pt>
                <c:pt idx="391">
                  <c:v>15.7</c:v>
                </c:pt>
                <c:pt idx="392">
                  <c:v>15.0</c:v>
                </c:pt>
                <c:pt idx="393">
                  <c:v>15.1</c:v>
                </c:pt>
                <c:pt idx="394">
                  <c:v>15.4</c:v>
                </c:pt>
                <c:pt idx="395">
                  <c:v>15.5</c:v>
                </c:pt>
                <c:pt idx="396">
                  <c:v>15.4</c:v>
                </c:pt>
                <c:pt idx="397">
                  <c:v>15.6</c:v>
                </c:pt>
                <c:pt idx="398">
                  <c:v>15.1</c:v>
                </c:pt>
                <c:pt idx="399">
                  <c:v>15.2</c:v>
                </c:pt>
                <c:pt idx="400">
                  <c:v>15.6</c:v>
                </c:pt>
                <c:pt idx="401">
                  <c:v>15.3</c:v>
                </c:pt>
                <c:pt idx="402">
                  <c:v>15.1</c:v>
                </c:pt>
                <c:pt idx="403">
                  <c:v>15.2</c:v>
                </c:pt>
                <c:pt idx="404">
                  <c:v>15.7</c:v>
                </c:pt>
                <c:pt idx="405">
                  <c:v>15.2</c:v>
                </c:pt>
                <c:pt idx="406">
                  <c:v>15.3</c:v>
                </c:pt>
                <c:pt idx="407">
                  <c:v>15.3</c:v>
                </c:pt>
                <c:pt idx="408">
                  <c:v>15.6</c:v>
                </c:pt>
                <c:pt idx="409">
                  <c:v>15.3</c:v>
                </c:pt>
                <c:pt idx="410">
                  <c:v>15.5</c:v>
                </c:pt>
                <c:pt idx="411">
                  <c:v>15.5</c:v>
                </c:pt>
                <c:pt idx="412">
                  <c:v>15.4</c:v>
                </c:pt>
                <c:pt idx="413">
                  <c:v>15.7</c:v>
                </c:pt>
                <c:pt idx="414">
                  <c:v>15.6</c:v>
                </c:pt>
                <c:pt idx="415">
                  <c:v>15.3</c:v>
                </c:pt>
                <c:pt idx="416">
                  <c:v>15.2</c:v>
                </c:pt>
                <c:pt idx="417">
                  <c:v>15.3</c:v>
                </c:pt>
                <c:pt idx="418">
                  <c:v>15.6</c:v>
                </c:pt>
                <c:pt idx="419">
                  <c:v>15.1</c:v>
                </c:pt>
                <c:pt idx="420">
                  <c:v>15.3</c:v>
                </c:pt>
                <c:pt idx="421">
                  <c:v>15.4</c:v>
                </c:pt>
                <c:pt idx="422">
                  <c:v>15.1</c:v>
                </c:pt>
                <c:pt idx="423">
                  <c:v>15.3</c:v>
                </c:pt>
                <c:pt idx="424">
                  <c:v>15.4</c:v>
                </c:pt>
                <c:pt idx="425">
                  <c:v>15.2</c:v>
                </c:pt>
                <c:pt idx="426">
                  <c:v>15.2</c:v>
                </c:pt>
                <c:pt idx="427">
                  <c:v>15.1</c:v>
                </c:pt>
                <c:pt idx="428">
                  <c:v>15.5</c:v>
                </c:pt>
                <c:pt idx="429">
                  <c:v>15.8</c:v>
                </c:pt>
                <c:pt idx="430">
                  <c:v>15.2</c:v>
                </c:pt>
                <c:pt idx="431">
                  <c:v>15.5</c:v>
                </c:pt>
                <c:pt idx="432">
                  <c:v>15.6</c:v>
                </c:pt>
                <c:pt idx="433">
                  <c:v>15.4</c:v>
                </c:pt>
                <c:pt idx="434">
                  <c:v>15.2</c:v>
                </c:pt>
                <c:pt idx="435">
                  <c:v>15.5</c:v>
                </c:pt>
                <c:pt idx="436">
                  <c:v>15.5</c:v>
                </c:pt>
                <c:pt idx="437">
                  <c:v>15.4</c:v>
                </c:pt>
                <c:pt idx="438">
                  <c:v>15.5</c:v>
                </c:pt>
                <c:pt idx="439">
                  <c:v>15.3</c:v>
                </c:pt>
                <c:pt idx="440">
                  <c:v>15.4</c:v>
                </c:pt>
                <c:pt idx="441">
                  <c:v>15.5</c:v>
                </c:pt>
                <c:pt idx="442">
                  <c:v>15.4</c:v>
                </c:pt>
                <c:pt idx="443">
                  <c:v>15.1</c:v>
                </c:pt>
                <c:pt idx="444">
                  <c:v>15.5</c:v>
                </c:pt>
                <c:pt idx="445">
                  <c:v>15.3</c:v>
                </c:pt>
                <c:pt idx="446">
                  <c:v>15.6</c:v>
                </c:pt>
                <c:pt idx="447">
                  <c:v>15.2</c:v>
                </c:pt>
                <c:pt idx="448">
                  <c:v>15.1</c:v>
                </c:pt>
                <c:pt idx="449">
                  <c:v>15.3</c:v>
                </c:pt>
                <c:pt idx="450">
                  <c:v>15.4</c:v>
                </c:pt>
                <c:pt idx="451">
                  <c:v>15.4</c:v>
                </c:pt>
                <c:pt idx="452">
                  <c:v>15.6</c:v>
                </c:pt>
                <c:pt idx="453">
                  <c:v>15.6</c:v>
                </c:pt>
                <c:pt idx="454">
                  <c:v>15.2</c:v>
                </c:pt>
                <c:pt idx="455">
                  <c:v>15.6</c:v>
                </c:pt>
                <c:pt idx="456">
                  <c:v>15.3</c:v>
                </c:pt>
                <c:pt idx="457">
                  <c:v>15.1</c:v>
                </c:pt>
                <c:pt idx="458">
                  <c:v>15.5</c:v>
                </c:pt>
                <c:pt idx="459">
                  <c:v>15.3</c:v>
                </c:pt>
                <c:pt idx="460">
                  <c:v>15.4</c:v>
                </c:pt>
                <c:pt idx="461">
                  <c:v>15.1</c:v>
                </c:pt>
                <c:pt idx="462">
                  <c:v>15.3</c:v>
                </c:pt>
                <c:pt idx="463">
                  <c:v>15.1</c:v>
                </c:pt>
                <c:pt idx="464">
                  <c:v>15.7</c:v>
                </c:pt>
                <c:pt idx="465">
                  <c:v>15.4</c:v>
                </c:pt>
                <c:pt idx="466">
                  <c:v>15.2</c:v>
                </c:pt>
                <c:pt idx="467">
                  <c:v>15.3</c:v>
                </c:pt>
                <c:pt idx="468">
                  <c:v>15.1</c:v>
                </c:pt>
                <c:pt idx="469">
                  <c:v>15.1</c:v>
                </c:pt>
                <c:pt idx="470">
                  <c:v>15.0</c:v>
                </c:pt>
                <c:pt idx="471">
                  <c:v>15.3</c:v>
                </c:pt>
                <c:pt idx="472">
                  <c:v>15.4</c:v>
                </c:pt>
                <c:pt idx="473">
                  <c:v>15.2</c:v>
                </c:pt>
                <c:pt idx="474">
                  <c:v>15.2</c:v>
                </c:pt>
                <c:pt idx="475">
                  <c:v>15.2</c:v>
                </c:pt>
                <c:pt idx="476">
                  <c:v>15.4</c:v>
                </c:pt>
                <c:pt idx="477">
                  <c:v>15.2</c:v>
                </c:pt>
                <c:pt idx="478">
                  <c:v>15.4</c:v>
                </c:pt>
                <c:pt idx="479">
                  <c:v>15.1</c:v>
                </c:pt>
                <c:pt idx="480">
                  <c:v>15.1</c:v>
                </c:pt>
                <c:pt idx="481">
                  <c:v>15.2</c:v>
                </c:pt>
                <c:pt idx="482">
                  <c:v>15.5</c:v>
                </c:pt>
                <c:pt idx="483">
                  <c:v>15.2</c:v>
                </c:pt>
                <c:pt idx="484">
                  <c:v>15.6</c:v>
                </c:pt>
                <c:pt idx="485">
                  <c:v>15.5</c:v>
                </c:pt>
                <c:pt idx="486">
                  <c:v>15.0</c:v>
                </c:pt>
                <c:pt idx="487">
                  <c:v>15.1</c:v>
                </c:pt>
                <c:pt idx="488">
                  <c:v>15.1</c:v>
                </c:pt>
                <c:pt idx="489">
                  <c:v>15.4</c:v>
                </c:pt>
                <c:pt idx="490">
                  <c:v>15.2</c:v>
                </c:pt>
                <c:pt idx="491">
                  <c:v>15.3</c:v>
                </c:pt>
                <c:pt idx="492">
                  <c:v>14.7</c:v>
                </c:pt>
                <c:pt idx="493">
                  <c:v>15.6</c:v>
                </c:pt>
                <c:pt idx="494">
                  <c:v>14.9</c:v>
                </c:pt>
                <c:pt idx="495">
                  <c:v>15.4</c:v>
                </c:pt>
                <c:pt idx="496">
                  <c:v>15.1</c:v>
                </c:pt>
                <c:pt idx="497">
                  <c:v>15.0</c:v>
                </c:pt>
                <c:pt idx="498">
                  <c:v>15.3</c:v>
                </c:pt>
                <c:pt idx="499">
                  <c:v>15.3</c:v>
                </c:pt>
                <c:pt idx="500">
                  <c:v>15.4</c:v>
                </c:pt>
                <c:pt idx="501">
                  <c:v>15.3</c:v>
                </c:pt>
                <c:pt idx="502">
                  <c:v>15.4</c:v>
                </c:pt>
                <c:pt idx="503">
                  <c:v>15.0</c:v>
                </c:pt>
                <c:pt idx="504">
                  <c:v>15.2</c:v>
                </c:pt>
                <c:pt idx="505">
                  <c:v>15.3</c:v>
                </c:pt>
                <c:pt idx="506">
                  <c:v>15.0</c:v>
                </c:pt>
                <c:pt idx="507">
                  <c:v>15.2</c:v>
                </c:pt>
                <c:pt idx="508">
                  <c:v>15.3</c:v>
                </c:pt>
                <c:pt idx="509">
                  <c:v>15.3</c:v>
                </c:pt>
                <c:pt idx="510">
                  <c:v>15.3</c:v>
                </c:pt>
                <c:pt idx="511">
                  <c:v>15.2</c:v>
                </c:pt>
                <c:pt idx="512">
                  <c:v>15.2</c:v>
                </c:pt>
                <c:pt idx="513">
                  <c:v>14.8</c:v>
                </c:pt>
                <c:pt idx="514">
                  <c:v>15.2</c:v>
                </c:pt>
                <c:pt idx="515">
                  <c:v>14.9</c:v>
                </c:pt>
                <c:pt idx="516">
                  <c:v>15.5</c:v>
                </c:pt>
                <c:pt idx="517">
                  <c:v>15.0</c:v>
                </c:pt>
                <c:pt idx="518">
                  <c:v>15.1</c:v>
                </c:pt>
                <c:pt idx="519">
                  <c:v>15.0</c:v>
                </c:pt>
                <c:pt idx="520">
                  <c:v>15.3</c:v>
                </c:pt>
                <c:pt idx="521">
                  <c:v>15.4</c:v>
                </c:pt>
                <c:pt idx="522">
                  <c:v>15.2</c:v>
                </c:pt>
                <c:pt idx="523">
                  <c:v>15.2</c:v>
                </c:pt>
                <c:pt idx="524">
                  <c:v>15.3</c:v>
                </c:pt>
                <c:pt idx="525">
                  <c:v>15.4</c:v>
                </c:pt>
                <c:pt idx="526">
                  <c:v>15.1</c:v>
                </c:pt>
                <c:pt idx="527">
                  <c:v>15.2</c:v>
                </c:pt>
                <c:pt idx="528">
                  <c:v>15.1</c:v>
                </c:pt>
                <c:pt idx="529">
                  <c:v>15.2</c:v>
                </c:pt>
                <c:pt idx="530">
                  <c:v>14.9</c:v>
                </c:pt>
                <c:pt idx="531">
                  <c:v>15.1</c:v>
                </c:pt>
                <c:pt idx="532">
                  <c:v>15.1</c:v>
                </c:pt>
                <c:pt idx="533">
                  <c:v>15.2</c:v>
                </c:pt>
                <c:pt idx="534">
                  <c:v>15.2</c:v>
                </c:pt>
                <c:pt idx="535">
                  <c:v>15.2</c:v>
                </c:pt>
                <c:pt idx="536">
                  <c:v>14.9</c:v>
                </c:pt>
                <c:pt idx="537">
                  <c:v>15.2</c:v>
                </c:pt>
                <c:pt idx="538">
                  <c:v>15.2</c:v>
                </c:pt>
                <c:pt idx="539">
                  <c:v>15.0</c:v>
                </c:pt>
                <c:pt idx="540">
                  <c:v>15.0</c:v>
                </c:pt>
                <c:pt idx="541">
                  <c:v>15.3</c:v>
                </c:pt>
                <c:pt idx="542">
                  <c:v>15.2</c:v>
                </c:pt>
                <c:pt idx="543">
                  <c:v>15.1</c:v>
                </c:pt>
                <c:pt idx="544">
                  <c:v>15.1</c:v>
                </c:pt>
                <c:pt idx="545">
                  <c:v>15.0</c:v>
                </c:pt>
                <c:pt idx="546">
                  <c:v>14.8</c:v>
                </c:pt>
                <c:pt idx="547">
                  <c:v>15.4</c:v>
                </c:pt>
                <c:pt idx="548">
                  <c:v>15.0</c:v>
                </c:pt>
                <c:pt idx="549">
                  <c:v>15.2</c:v>
                </c:pt>
                <c:pt idx="550">
                  <c:v>14.8</c:v>
                </c:pt>
                <c:pt idx="551">
                  <c:v>15.1</c:v>
                </c:pt>
                <c:pt idx="552">
                  <c:v>15.3</c:v>
                </c:pt>
                <c:pt idx="553">
                  <c:v>15.0</c:v>
                </c:pt>
                <c:pt idx="554">
                  <c:v>15.0</c:v>
                </c:pt>
                <c:pt idx="555">
                  <c:v>15.2</c:v>
                </c:pt>
                <c:pt idx="556">
                  <c:v>15.1</c:v>
                </c:pt>
                <c:pt idx="557">
                  <c:v>15.2</c:v>
                </c:pt>
                <c:pt idx="558">
                  <c:v>15.1</c:v>
                </c:pt>
                <c:pt idx="559">
                  <c:v>14.8</c:v>
                </c:pt>
                <c:pt idx="560">
                  <c:v>15.2</c:v>
                </c:pt>
                <c:pt idx="561">
                  <c:v>15.0</c:v>
                </c:pt>
                <c:pt idx="562">
                  <c:v>15.1</c:v>
                </c:pt>
                <c:pt idx="563">
                  <c:v>15.1</c:v>
                </c:pt>
                <c:pt idx="564">
                  <c:v>15.2</c:v>
                </c:pt>
                <c:pt idx="565">
                  <c:v>15.0</c:v>
                </c:pt>
                <c:pt idx="566">
                  <c:v>15.2</c:v>
                </c:pt>
                <c:pt idx="567">
                  <c:v>14.9</c:v>
                </c:pt>
                <c:pt idx="568">
                  <c:v>14.9</c:v>
                </c:pt>
                <c:pt idx="569">
                  <c:v>15.0</c:v>
                </c:pt>
                <c:pt idx="570">
                  <c:v>15.5</c:v>
                </c:pt>
                <c:pt idx="571">
                  <c:v>15.3</c:v>
                </c:pt>
                <c:pt idx="572">
                  <c:v>15.5</c:v>
                </c:pt>
                <c:pt idx="573">
                  <c:v>14.9</c:v>
                </c:pt>
                <c:pt idx="574">
                  <c:v>15.2</c:v>
                </c:pt>
                <c:pt idx="575">
                  <c:v>14.9</c:v>
                </c:pt>
                <c:pt idx="576">
                  <c:v>15.0</c:v>
                </c:pt>
                <c:pt idx="577">
                  <c:v>14.9</c:v>
                </c:pt>
                <c:pt idx="578">
                  <c:v>15.2</c:v>
                </c:pt>
                <c:pt idx="579">
                  <c:v>15.1</c:v>
                </c:pt>
                <c:pt idx="580">
                  <c:v>15.2</c:v>
                </c:pt>
                <c:pt idx="581">
                  <c:v>15.3</c:v>
                </c:pt>
                <c:pt idx="582">
                  <c:v>15.3</c:v>
                </c:pt>
                <c:pt idx="583">
                  <c:v>15.0</c:v>
                </c:pt>
                <c:pt idx="584">
                  <c:v>15.2</c:v>
                </c:pt>
                <c:pt idx="585">
                  <c:v>15.0</c:v>
                </c:pt>
                <c:pt idx="586">
                  <c:v>15.3</c:v>
                </c:pt>
                <c:pt idx="587">
                  <c:v>14.9</c:v>
                </c:pt>
                <c:pt idx="588">
                  <c:v>15.1</c:v>
                </c:pt>
                <c:pt idx="589">
                  <c:v>15.3</c:v>
                </c:pt>
                <c:pt idx="590">
                  <c:v>14.9</c:v>
                </c:pt>
                <c:pt idx="591">
                  <c:v>14.9</c:v>
                </c:pt>
                <c:pt idx="592">
                  <c:v>15.4</c:v>
                </c:pt>
                <c:pt idx="593">
                  <c:v>15.0</c:v>
                </c:pt>
                <c:pt idx="594">
                  <c:v>15.1</c:v>
                </c:pt>
                <c:pt idx="595">
                  <c:v>15.1</c:v>
                </c:pt>
                <c:pt idx="596">
                  <c:v>15.2</c:v>
                </c:pt>
                <c:pt idx="597">
                  <c:v>15.1</c:v>
                </c:pt>
                <c:pt idx="598">
                  <c:v>15.0</c:v>
                </c:pt>
                <c:pt idx="599">
                  <c:v>15.2</c:v>
                </c:pt>
                <c:pt idx="600">
                  <c:v>15.0</c:v>
                </c:pt>
                <c:pt idx="601">
                  <c:v>15.2</c:v>
                </c:pt>
                <c:pt idx="602">
                  <c:v>15.1</c:v>
                </c:pt>
                <c:pt idx="603">
                  <c:v>14.9</c:v>
                </c:pt>
                <c:pt idx="604">
                  <c:v>15.0</c:v>
                </c:pt>
                <c:pt idx="605">
                  <c:v>14.9</c:v>
                </c:pt>
                <c:pt idx="606">
                  <c:v>15.0</c:v>
                </c:pt>
                <c:pt idx="607">
                  <c:v>15.0</c:v>
                </c:pt>
                <c:pt idx="608">
                  <c:v>15.1</c:v>
                </c:pt>
                <c:pt idx="609">
                  <c:v>14.7</c:v>
                </c:pt>
                <c:pt idx="610">
                  <c:v>15.0</c:v>
                </c:pt>
                <c:pt idx="611">
                  <c:v>14.8</c:v>
                </c:pt>
                <c:pt idx="612">
                  <c:v>15.0</c:v>
                </c:pt>
                <c:pt idx="613">
                  <c:v>15.0</c:v>
                </c:pt>
                <c:pt idx="614">
                  <c:v>15.1</c:v>
                </c:pt>
                <c:pt idx="615">
                  <c:v>14.9</c:v>
                </c:pt>
                <c:pt idx="616">
                  <c:v>15.2</c:v>
                </c:pt>
                <c:pt idx="617">
                  <c:v>15.1</c:v>
                </c:pt>
                <c:pt idx="618">
                  <c:v>15.0</c:v>
                </c:pt>
                <c:pt idx="619">
                  <c:v>14.9</c:v>
                </c:pt>
                <c:pt idx="620">
                  <c:v>15.2</c:v>
                </c:pt>
                <c:pt idx="621">
                  <c:v>15.2</c:v>
                </c:pt>
                <c:pt idx="622">
                  <c:v>15.3</c:v>
                </c:pt>
                <c:pt idx="623">
                  <c:v>15.5</c:v>
                </c:pt>
                <c:pt idx="624">
                  <c:v>15.0</c:v>
                </c:pt>
                <c:pt idx="625">
                  <c:v>15.0</c:v>
                </c:pt>
                <c:pt idx="626">
                  <c:v>15.2</c:v>
                </c:pt>
                <c:pt idx="627">
                  <c:v>15.2</c:v>
                </c:pt>
                <c:pt idx="628">
                  <c:v>15.0</c:v>
                </c:pt>
                <c:pt idx="629">
                  <c:v>14.9</c:v>
                </c:pt>
                <c:pt idx="630">
                  <c:v>15.2</c:v>
                </c:pt>
                <c:pt idx="631">
                  <c:v>15.2</c:v>
                </c:pt>
                <c:pt idx="632">
                  <c:v>14.9</c:v>
                </c:pt>
                <c:pt idx="633">
                  <c:v>15.0</c:v>
                </c:pt>
                <c:pt idx="634">
                  <c:v>15.2</c:v>
                </c:pt>
                <c:pt idx="635">
                  <c:v>14.7</c:v>
                </c:pt>
                <c:pt idx="636">
                  <c:v>15.4</c:v>
                </c:pt>
                <c:pt idx="637">
                  <c:v>15.2</c:v>
                </c:pt>
                <c:pt idx="638">
                  <c:v>14.9</c:v>
                </c:pt>
                <c:pt idx="639">
                  <c:v>14.9</c:v>
                </c:pt>
                <c:pt idx="640">
                  <c:v>15.2</c:v>
                </c:pt>
                <c:pt idx="641">
                  <c:v>15.2</c:v>
                </c:pt>
                <c:pt idx="642">
                  <c:v>14.9</c:v>
                </c:pt>
                <c:pt idx="643">
                  <c:v>15.0</c:v>
                </c:pt>
                <c:pt idx="644">
                  <c:v>15.1</c:v>
                </c:pt>
                <c:pt idx="645">
                  <c:v>14.8</c:v>
                </c:pt>
                <c:pt idx="646">
                  <c:v>15.1</c:v>
                </c:pt>
                <c:pt idx="647">
                  <c:v>15.4</c:v>
                </c:pt>
                <c:pt idx="648">
                  <c:v>15.0</c:v>
                </c:pt>
                <c:pt idx="649">
                  <c:v>15.2</c:v>
                </c:pt>
                <c:pt idx="650">
                  <c:v>14.8</c:v>
                </c:pt>
                <c:pt idx="651">
                  <c:v>14.7</c:v>
                </c:pt>
                <c:pt idx="652">
                  <c:v>14.9</c:v>
                </c:pt>
                <c:pt idx="653">
                  <c:v>14.8</c:v>
                </c:pt>
                <c:pt idx="654">
                  <c:v>15.1</c:v>
                </c:pt>
                <c:pt idx="655">
                  <c:v>15.1</c:v>
                </c:pt>
                <c:pt idx="656">
                  <c:v>15.1</c:v>
                </c:pt>
                <c:pt idx="657">
                  <c:v>15.1</c:v>
                </c:pt>
                <c:pt idx="658">
                  <c:v>14.9</c:v>
                </c:pt>
                <c:pt idx="659">
                  <c:v>14.8</c:v>
                </c:pt>
                <c:pt idx="660">
                  <c:v>15.0</c:v>
                </c:pt>
                <c:pt idx="661">
                  <c:v>15.2</c:v>
                </c:pt>
                <c:pt idx="662">
                  <c:v>14.9</c:v>
                </c:pt>
                <c:pt idx="663">
                  <c:v>15.0</c:v>
                </c:pt>
                <c:pt idx="664">
                  <c:v>15.0</c:v>
                </c:pt>
                <c:pt idx="665">
                  <c:v>14.9</c:v>
                </c:pt>
                <c:pt idx="666">
                  <c:v>14.9</c:v>
                </c:pt>
                <c:pt idx="667">
                  <c:v>14.8</c:v>
                </c:pt>
                <c:pt idx="668">
                  <c:v>15.1</c:v>
                </c:pt>
                <c:pt idx="669">
                  <c:v>15.2</c:v>
                </c:pt>
                <c:pt idx="670">
                  <c:v>14.8</c:v>
                </c:pt>
                <c:pt idx="671">
                  <c:v>14.9</c:v>
                </c:pt>
                <c:pt idx="672">
                  <c:v>14.9</c:v>
                </c:pt>
                <c:pt idx="673">
                  <c:v>15.0</c:v>
                </c:pt>
                <c:pt idx="674">
                  <c:v>14.9</c:v>
                </c:pt>
                <c:pt idx="675">
                  <c:v>14.6</c:v>
                </c:pt>
                <c:pt idx="676">
                  <c:v>14.9</c:v>
                </c:pt>
                <c:pt idx="677">
                  <c:v>14.7</c:v>
                </c:pt>
                <c:pt idx="678">
                  <c:v>15.1</c:v>
                </c:pt>
                <c:pt idx="679">
                  <c:v>15.0</c:v>
                </c:pt>
                <c:pt idx="680">
                  <c:v>14.8</c:v>
                </c:pt>
                <c:pt idx="681">
                  <c:v>14.9</c:v>
                </c:pt>
                <c:pt idx="682">
                  <c:v>14.9</c:v>
                </c:pt>
                <c:pt idx="683">
                  <c:v>14.9</c:v>
                </c:pt>
                <c:pt idx="684">
                  <c:v>15.0</c:v>
                </c:pt>
                <c:pt idx="685">
                  <c:v>14.8</c:v>
                </c:pt>
                <c:pt idx="686">
                  <c:v>14.9</c:v>
                </c:pt>
                <c:pt idx="687">
                  <c:v>15.1</c:v>
                </c:pt>
                <c:pt idx="688">
                  <c:v>15.3</c:v>
                </c:pt>
                <c:pt idx="689">
                  <c:v>15.0</c:v>
                </c:pt>
                <c:pt idx="690">
                  <c:v>14.7</c:v>
                </c:pt>
                <c:pt idx="691">
                  <c:v>15.0</c:v>
                </c:pt>
                <c:pt idx="692">
                  <c:v>15.0</c:v>
                </c:pt>
                <c:pt idx="693">
                  <c:v>15.2</c:v>
                </c:pt>
                <c:pt idx="694">
                  <c:v>15.2</c:v>
                </c:pt>
                <c:pt idx="695">
                  <c:v>14.9</c:v>
                </c:pt>
                <c:pt idx="696">
                  <c:v>15.1</c:v>
                </c:pt>
                <c:pt idx="697">
                  <c:v>15.3</c:v>
                </c:pt>
                <c:pt idx="698">
                  <c:v>14.7</c:v>
                </c:pt>
                <c:pt idx="699">
                  <c:v>14.7</c:v>
                </c:pt>
                <c:pt idx="700">
                  <c:v>15.0</c:v>
                </c:pt>
                <c:pt idx="701">
                  <c:v>14.9</c:v>
                </c:pt>
                <c:pt idx="702">
                  <c:v>14.6</c:v>
                </c:pt>
                <c:pt idx="703">
                  <c:v>14.8</c:v>
                </c:pt>
                <c:pt idx="704">
                  <c:v>15.0</c:v>
                </c:pt>
                <c:pt idx="705">
                  <c:v>14.8</c:v>
                </c:pt>
                <c:pt idx="706">
                  <c:v>15.1</c:v>
                </c:pt>
                <c:pt idx="707">
                  <c:v>14.8</c:v>
                </c:pt>
                <c:pt idx="708">
                  <c:v>15.0</c:v>
                </c:pt>
                <c:pt idx="709">
                  <c:v>14.9</c:v>
                </c:pt>
                <c:pt idx="710">
                  <c:v>14.9</c:v>
                </c:pt>
                <c:pt idx="711">
                  <c:v>14.7</c:v>
                </c:pt>
                <c:pt idx="712">
                  <c:v>15.1</c:v>
                </c:pt>
                <c:pt idx="713">
                  <c:v>14.9</c:v>
                </c:pt>
                <c:pt idx="714">
                  <c:v>15.0</c:v>
                </c:pt>
                <c:pt idx="715">
                  <c:v>14.9</c:v>
                </c:pt>
                <c:pt idx="716">
                  <c:v>14.9</c:v>
                </c:pt>
                <c:pt idx="717">
                  <c:v>14.9</c:v>
                </c:pt>
                <c:pt idx="718">
                  <c:v>14.9</c:v>
                </c:pt>
                <c:pt idx="719">
                  <c:v>14.7</c:v>
                </c:pt>
                <c:pt idx="720">
                  <c:v>15.0</c:v>
                </c:pt>
                <c:pt idx="721">
                  <c:v>14.9</c:v>
                </c:pt>
                <c:pt idx="722">
                  <c:v>14.9</c:v>
                </c:pt>
                <c:pt idx="723">
                  <c:v>14.9</c:v>
                </c:pt>
                <c:pt idx="724">
                  <c:v>14.8</c:v>
                </c:pt>
                <c:pt idx="725">
                  <c:v>15.1</c:v>
                </c:pt>
                <c:pt idx="726">
                  <c:v>15.0</c:v>
                </c:pt>
                <c:pt idx="727">
                  <c:v>15.0</c:v>
                </c:pt>
                <c:pt idx="728">
                  <c:v>14.8</c:v>
                </c:pt>
                <c:pt idx="729">
                  <c:v>15.1</c:v>
                </c:pt>
                <c:pt idx="730">
                  <c:v>15.1</c:v>
                </c:pt>
                <c:pt idx="731">
                  <c:v>15.0</c:v>
                </c:pt>
                <c:pt idx="732">
                  <c:v>14.9</c:v>
                </c:pt>
                <c:pt idx="733">
                  <c:v>14.8</c:v>
                </c:pt>
                <c:pt idx="734">
                  <c:v>14.4</c:v>
                </c:pt>
                <c:pt idx="735">
                  <c:v>14.9</c:v>
                </c:pt>
                <c:pt idx="736">
                  <c:v>14.9</c:v>
                </c:pt>
                <c:pt idx="737">
                  <c:v>14.7</c:v>
                </c:pt>
                <c:pt idx="738">
                  <c:v>15.2</c:v>
                </c:pt>
                <c:pt idx="739">
                  <c:v>14.8</c:v>
                </c:pt>
                <c:pt idx="740">
                  <c:v>14.5</c:v>
                </c:pt>
                <c:pt idx="741">
                  <c:v>14.9</c:v>
                </c:pt>
                <c:pt idx="742">
                  <c:v>14.9</c:v>
                </c:pt>
                <c:pt idx="743">
                  <c:v>14.9</c:v>
                </c:pt>
                <c:pt idx="744">
                  <c:v>14.7</c:v>
                </c:pt>
                <c:pt idx="745">
                  <c:v>14.8</c:v>
                </c:pt>
                <c:pt idx="746">
                  <c:v>14.8</c:v>
                </c:pt>
                <c:pt idx="747">
                  <c:v>14.7</c:v>
                </c:pt>
                <c:pt idx="748">
                  <c:v>15.1</c:v>
                </c:pt>
                <c:pt idx="749">
                  <c:v>14.7</c:v>
                </c:pt>
                <c:pt idx="750">
                  <c:v>15.0</c:v>
                </c:pt>
                <c:pt idx="751">
                  <c:v>14.6</c:v>
                </c:pt>
                <c:pt idx="752">
                  <c:v>14.9</c:v>
                </c:pt>
                <c:pt idx="753">
                  <c:v>14.7</c:v>
                </c:pt>
                <c:pt idx="754">
                  <c:v>14.8</c:v>
                </c:pt>
                <c:pt idx="755">
                  <c:v>14.8</c:v>
                </c:pt>
                <c:pt idx="756">
                  <c:v>15.0</c:v>
                </c:pt>
                <c:pt idx="757">
                  <c:v>14.8</c:v>
                </c:pt>
                <c:pt idx="758">
                  <c:v>14.8</c:v>
                </c:pt>
                <c:pt idx="759">
                  <c:v>14.8</c:v>
                </c:pt>
                <c:pt idx="760">
                  <c:v>14.9</c:v>
                </c:pt>
                <c:pt idx="761">
                  <c:v>15.1</c:v>
                </c:pt>
                <c:pt idx="762">
                  <c:v>14.8</c:v>
                </c:pt>
                <c:pt idx="763">
                  <c:v>14.5</c:v>
                </c:pt>
                <c:pt idx="764">
                  <c:v>14.8</c:v>
                </c:pt>
                <c:pt idx="765">
                  <c:v>14.6</c:v>
                </c:pt>
                <c:pt idx="766">
                  <c:v>14.6</c:v>
                </c:pt>
                <c:pt idx="767">
                  <c:v>14.8</c:v>
                </c:pt>
                <c:pt idx="768">
                  <c:v>14.9</c:v>
                </c:pt>
                <c:pt idx="769">
                  <c:v>14.8</c:v>
                </c:pt>
                <c:pt idx="770">
                  <c:v>14.6</c:v>
                </c:pt>
                <c:pt idx="771">
                  <c:v>14.9</c:v>
                </c:pt>
                <c:pt idx="772">
                  <c:v>14.8</c:v>
                </c:pt>
                <c:pt idx="773">
                  <c:v>15.0</c:v>
                </c:pt>
                <c:pt idx="774">
                  <c:v>15.0</c:v>
                </c:pt>
                <c:pt idx="775">
                  <c:v>15.0</c:v>
                </c:pt>
                <c:pt idx="776">
                  <c:v>14.8</c:v>
                </c:pt>
                <c:pt idx="777">
                  <c:v>15.0</c:v>
                </c:pt>
                <c:pt idx="778">
                  <c:v>14.6</c:v>
                </c:pt>
                <c:pt idx="779">
                  <c:v>14.7</c:v>
                </c:pt>
                <c:pt idx="780">
                  <c:v>15.0</c:v>
                </c:pt>
                <c:pt idx="781">
                  <c:v>14.6</c:v>
                </c:pt>
                <c:pt idx="782">
                  <c:v>14.7</c:v>
                </c:pt>
                <c:pt idx="783">
                  <c:v>14.7</c:v>
                </c:pt>
                <c:pt idx="784">
                  <c:v>14.7</c:v>
                </c:pt>
                <c:pt idx="785">
                  <c:v>14.8</c:v>
                </c:pt>
                <c:pt idx="786">
                  <c:v>14.7</c:v>
                </c:pt>
                <c:pt idx="787">
                  <c:v>14.9</c:v>
                </c:pt>
                <c:pt idx="788">
                  <c:v>15.0</c:v>
                </c:pt>
                <c:pt idx="789">
                  <c:v>14.6</c:v>
                </c:pt>
                <c:pt idx="790">
                  <c:v>15.0</c:v>
                </c:pt>
                <c:pt idx="791">
                  <c:v>14.6</c:v>
                </c:pt>
                <c:pt idx="792">
                  <c:v>14.8</c:v>
                </c:pt>
                <c:pt idx="793">
                  <c:v>14.8</c:v>
                </c:pt>
                <c:pt idx="794">
                  <c:v>14.5</c:v>
                </c:pt>
                <c:pt idx="795">
                  <c:v>14.7</c:v>
                </c:pt>
                <c:pt idx="796">
                  <c:v>14.7</c:v>
                </c:pt>
                <c:pt idx="797">
                  <c:v>14.8</c:v>
                </c:pt>
                <c:pt idx="798">
                  <c:v>14.5</c:v>
                </c:pt>
                <c:pt idx="799">
                  <c:v>14.6</c:v>
                </c:pt>
                <c:pt idx="800">
                  <c:v>14.7</c:v>
                </c:pt>
                <c:pt idx="801">
                  <c:v>14.8</c:v>
                </c:pt>
                <c:pt idx="802">
                  <c:v>14.9</c:v>
                </c:pt>
                <c:pt idx="803">
                  <c:v>14.5</c:v>
                </c:pt>
                <c:pt idx="804">
                  <c:v>14.5</c:v>
                </c:pt>
                <c:pt idx="805">
                  <c:v>15.0</c:v>
                </c:pt>
                <c:pt idx="806">
                  <c:v>14.6</c:v>
                </c:pt>
                <c:pt idx="807">
                  <c:v>14.9</c:v>
                </c:pt>
                <c:pt idx="808">
                  <c:v>14.6</c:v>
                </c:pt>
                <c:pt idx="809">
                  <c:v>14.6</c:v>
                </c:pt>
                <c:pt idx="810">
                  <c:v>14.8</c:v>
                </c:pt>
                <c:pt idx="811">
                  <c:v>14.6</c:v>
                </c:pt>
                <c:pt idx="812">
                  <c:v>14.5</c:v>
                </c:pt>
                <c:pt idx="813">
                  <c:v>14.6</c:v>
                </c:pt>
                <c:pt idx="814">
                  <c:v>15.0</c:v>
                </c:pt>
                <c:pt idx="815">
                  <c:v>14.5</c:v>
                </c:pt>
                <c:pt idx="816">
                  <c:v>14.6</c:v>
                </c:pt>
                <c:pt idx="817">
                  <c:v>14.9</c:v>
                </c:pt>
                <c:pt idx="818">
                  <c:v>14.5</c:v>
                </c:pt>
                <c:pt idx="819">
                  <c:v>14.6</c:v>
                </c:pt>
                <c:pt idx="820">
                  <c:v>15.2</c:v>
                </c:pt>
                <c:pt idx="821">
                  <c:v>14.7</c:v>
                </c:pt>
                <c:pt idx="822">
                  <c:v>14.6</c:v>
                </c:pt>
                <c:pt idx="823">
                  <c:v>14.7</c:v>
                </c:pt>
                <c:pt idx="824">
                  <c:v>14.6</c:v>
                </c:pt>
                <c:pt idx="825">
                  <c:v>14.8</c:v>
                </c:pt>
                <c:pt idx="826">
                  <c:v>14.8</c:v>
                </c:pt>
                <c:pt idx="827">
                  <c:v>14.6</c:v>
                </c:pt>
                <c:pt idx="828">
                  <c:v>15.0</c:v>
                </c:pt>
                <c:pt idx="829">
                  <c:v>14.6</c:v>
                </c:pt>
                <c:pt idx="830">
                  <c:v>14.9</c:v>
                </c:pt>
                <c:pt idx="831">
                  <c:v>14.2</c:v>
                </c:pt>
                <c:pt idx="832">
                  <c:v>14.9</c:v>
                </c:pt>
                <c:pt idx="833">
                  <c:v>14.8</c:v>
                </c:pt>
                <c:pt idx="834">
                  <c:v>14.7</c:v>
                </c:pt>
                <c:pt idx="835">
                  <c:v>14.8</c:v>
                </c:pt>
                <c:pt idx="836">
                  <c:v>14.8</c:v>
                </c:pt>
                <c:pt idx="837">
                  <c:v>14.8</c:v>
                </c:pt>
                <c:pt idx="838">
                  <c:v>14.9</c:v>
                </c:pt>
                <c:pt idx="839">
                  <c:v>14.8</c:v>
                </c:pt>
                <c:pt idx="840">
                  <c:v>14.5</c:v>
                </c:pt>
                <c:pt idx="841">
                  <c:v>14.7</c:v>
                </c:pt>
                <c:pt idx="842">
                  <c:v>14.8</c:v>
                </c:pt>
                <c:pt idx="843">
                  <c:v>14.6</c:v>
                </c:pt>
                <c:pt idx="844">
                  <c:v>14.7</c:v>
                </c:pt>
                <c:pt idx="845">
                  <c:v>14.9</c:v>
                </c:pt>
                <c:pt idx="846">
                  <c:v>14.9</c:v>
                </c:pt>
                <c:pt idx="847">
                  <c:v>14.7</c:v>
                </c:pt>
                <c:pt idx="848">
                  <c:v>14.9</c:v>
                </c:pt>
                <c:pt idx="849">
                  <c:v>14.8</c:v>
                </c:pt>
                <c:pt idx="850">
                  <c:v>14.8</c:v>
                </c:pt>
                <c:pt idx="851">
                  <c:v>14.7</c:v>
                </c:pt>
                <c:pt idx="852">
                  <c:v>14.7</c:v>
                </c:pt>
                <c:pt idx="853">
                  <c:v>14.7</c:v>
                </c:pt>
                <c:pt idx="854">
                  <c:v>14.7</c:v>
                </c:pt>
                <c:pt idx="855">
                  <c:v>14.6</c:v>
                </c:pt>
                <c:pt idx="856">
                  <c:v>14.5</c:v>
                </c:pt>
                <c:pt idx="857">
                  <c:v>14.6</c:v>
                </c:pt>
                <c:pt idx="858">
                  <c:v>14.8</c:v>
                </c:pt>
                <c:pt idx="859">
                  <c:v>14.6</c:v>
                </c:pt>
                <c:pt idx="860">
                  <c:v>14.7</c:v>
                </c:pt>
                <c:pt idx="861">
                  <c:v>14.5</c:v>
                </c:pt>
                <c:pt idx="862">
                  <c:v>14.6</c:v>
                </c:pt>
                <c:pt idx="863">
                  <c:v>15.0</c:v>
                </c:pt>
                <c:pt idx="864">
                  <c:v>14.5</c:v>
                </c:pt>
                <c:pt idx="865">
                  <c:v>14.5</c:v>
                </c:pt>
                <c:pt idx="866">
                  <c:v>14.7</c:v>
                </c:pt>
                <c:pt idx="867">
                  <c:v>14.5</c:v>
                </c:pt>
                <c:pt idx="868">
                  <c:v>14.6</c:v>
                </c:pt>
                <c:pt idx="869">
                  <c:v>14.7</c:v>
                </c:pt>
                <c:pt idx="870">
                  <c:v>14.5</c:v>
                </c:pt>
                <c:pt idx="871">
                  <c:v>14.5</c:v>
                </c:pt>
                <c:pt idx="872">
                  <c:v>14.7</c:v>
                </c:pt>
                <c:pt idx="873">
                  <c:v>14.6</c:v>
                </c:pt>
                <c:pt idx="874">
                  <c:v>14.6</c:v>
                </c:pt>
                <c:pt idx="875">
                  <c:v>14.8</c:v>
                </c:pt>
                <c:pt idx="876">
                  <c:v>14.6</c:v>
                </c:pt>
                <c:pt idx="877">
                  <c:v>14.7</c:v>
                </c:pt>
                <c:pt idx="878">
                  <c:v>15.0</c:v>
                </c:pt>
                <c:pt idx="879">
                  <c:v>14.8</c:v>
                </c:pt>
                <c:pt idx="880">
                  <c:v>14.8</c:v>
                </c:pt>
                <c:pt idx="881">
                  <c:v>14.8</c:v>
                </c:pt>
                <c:pt idx="882">
                  <c:v>14.7</c:v>
                </c:pt>
                <c:pt idx="883">
                  <c:v>14.6</c:v>
                </c:pt>
                <c:pt idx="884">
                  <c:v>14.6</c:v>
                </c:pt>
                <c:pt idx="885">
                  <c:v>14.8</c:v>
                </c:pt>
                <c:pt idx="886">
                  <c:v>14.6</c:v>
                </c:pt>
                <c:pt idx="887">
                  <c:v>14.8</c:v>
                </c:pt>
                <c:pt idx="888">
                  <c:v>14.7</c:v>
                </c:pt>
                <c:pt idx="889">
                  <c:v>14.9</c:v>
                </c:pt>
                <c:pt idx="890">
                  <c:v>14.7</c:v>
                </c:pt>
                <c:pt idx="891">
                  <c:v>14.7</c:v>
                </c:pt>
                <c:pt idx="892">
                  <c:v>14.4</c:v>
                </c:pt>
                <c:pt idx="893">
                  <c:v>14.6</c:v>
                </c:pt>
                <c:pt idx="894">
                  <c:v>14.7</c:v>
                </c:pt>
                <c:pt idx="895">
                  <c:v>14.8</c:v>
                </c:pt>
                <c:pt idx="896">
                  <c:v>14.5</c:v>
                </c:pt>
                <c:pt idx="897">
                  <c:v>14.6</c:v>
                </c:pt>
                <c:pt idx="898">
                  <c:v>14.6</c:v>
                </c:pt>
                <c:pt idx="899">
                  <c:v>14.5</c:v>
                </c:pt>
                <c:pt idx="900">
                  <c:v>14.5</c:v>
                </c:pt>
                <c:pt idx="901">
                  <c:v>14.8</c:v>
                </c:pt>
                <c:pt idx="902">
                  <c:v>14.6</c:v>
                </c:pt>
                <c:pt idx="903">
                  <c:v>14.7</c:v>
                </c:pt>
                <c:pt idx="904">
                  <c:v>14.6</c:v>
                </c:pt>
                <c:pt idx="905">
                  <c:v>14.6</c:v>
                </c:pt>
                <c:pt idx="906">
                  <c:v>14.7</c:v>
                </c:pt>
                <c:pt idx="907">
                  <c:v>14.8</c:v>
                </c:pt>
                <c:pt idx="908">
                  <c:v>14.5</c:v>
                </c:pt>
                <c:pt idx="909">
                  <c:v>14.7</c:v>
                </c:pt>
                <c:pt idx="910">
                  <c:v>14.7</c:v>
                </c:pt>
                <c:pt idx="911">
                  <c:v>14.8</c:v>
                </c:pt>
                <c:pt idx="912">
                  <c:v>14.7</c:v>
                </c:pt>
                <c:pt idx="913">
                  <c:v>14.5</c:v>
                </c:pt>
                <c:pt idx="914">
                  <c:v>14.4</c:v>
                </c:pt>
                <c:pt idx="915">
                  <c:v>14.7</c:v>
                </c:pt>
                <c:pt idx="916">
                  <c:v>14.7</c:v>
                </c:pt>
                <c:pt idx="917">
                  <c:v>14.6</c:v>
                </c:pt>
                <c:pt idx="918">
                  <c:v>14.9</c:v>
                </c:pt>
                <c:pt idx="919">
                  <c:v>14.9</c:v>
                </c:pt>
                <c:pt idx="920">
                  <c:v>14.6</c:v>
                </c:pt>
                <c:pt idx="921">
                  <c:v>14.6</c:v>
                </c:pt>
                <c:pt idx="922">
                  <c:v>14.7</c:v>
                </c:pt>
                <c:pt idx="923">
                  <c:v>14.7</c:v>
                </c:pt>
                <c:pt idx="924">
                  <c:v>14.6</c:v>
                </c:pt>
                <c:pt idx="925">
                  <c:v>14.6</c:v>
                </c:pt>
                <c:pt idx="926">
                  <c:v>14.4</c:v>
                </c:pt>
                <c:pt idx="927">
                  <c:v>14.5</c:v>
                </c:pt>
                <c:pt idx="928">
                  <c:v>14.8</c:v>
                </c:pt>
                <c:pt idx="929">
                  <c:v>14.6</c:v>
                </c:pt>
                <c:pt idx="930">
                  <c:v>14.6</c:v>
                </c:pt>
                <c:pt idx="931">
                  <c:v>14.8</c:v>
                </c:pt>
                <c:pt idx="932">
                  <c:v>14.7</c:v>
                </c:pt>
                <c:pt idx="933">
                  <c:v>14.6</c:v>
                </c:pt>
                <c:pt idx="934">
                  <c:v>14.7</c:v>
                </c:pt>
                <c:pt idx="935">
                  <c:v>14.8</c:v>
                </c:pt>
                <c:pt idx="936">
                  <c:v>14.3</c:v>
                </c:pt>
                <c:pt idx="937">
                  <c:v>14.7</c:v>
                </c:pt>
                <c:pt idx="938">
                  <c:v>14.6</c:v>
                </c:pt>
                <c:pt idx="939">
                  <c:v>14.6</c:v>
                </c:pt>
                <c:pt idx="940">
                  <c:v>14.6</c:v>
                </c:pt>
                <c:pt idx="941">
                  <c:v>14.8</c:v>
                </c:pt>
                <c:pt idx="942">
                  <c:v>14.7</c:v>
                </c:pt>
                <c:pt idx="943">
                  <c:v>15.0</c:v>
                </c:pt>
                <c:pt idx="944">
                  <c:v>14.5</c:v>
                </c:pt>
                <c:pt idx="945">
                  <c:v>14.5</c:v>
                </c:pt>
                <c:pt idx="946">
                  <c:v>14.6</c:v>
                </c:pt>
                <c:pt idx="947">
                  <c:v>14.8</c:v>
                </c:pt>
                <c:pt idx="948">
                  <c:v>14.6</c:v>
                </c:pt>
                <c:pt idx="949">
                  <c:v>14.8</c:v>
                </c:pt>
                <c:pt idx="950">
                  <c:v>14.4</c:v>
                </c:pt>
                <c:pt idx="951">
                  <c:v>14.6</c:v>
                </c:pt>
                <c:pt idx="952">
                  <c:v>14.6</c:v>
                </c:pt>
                <c:pt idx="953">
                  <c:v>14.5</c:v>
                </c:pt>
                <c:pt idx="954">
                  <c:v>14.7</c:v>
                </c:pt>
                <c:pt idx="955">
                  <c:v>14.8</c:v>
                </c:pt>
                <c:pt idx="956">
                  <c:v>14.6</c:v>
                </c:pt>
                <c:pt idx="957">
                  <c:v>14.7</c:v>
                </c:pt>
                <c:pt idx="958">
                  <c:v>14.6</c:v>
                </c:pt>
                <c:pt idx="959">
                  <c:v>14.7</c:v>
                </c:pt>
                <c:pt idx="960">
                  <c:v>14.6</c:v>
                </c:pt>
                <c:pt idx="961">
                  <c:v>14.8</c:v>
                </c:pt>
                <c:pt idx="962">
                  <c:v>14.6</c:v>
                </c:pt>
                <c:pt idx="963">
                  <c:v>14.7</c:v>
                </c:pt>
                <c:pt idx="964">
                  <c:v>14.6</c:v>
                </c:pt>
                <c:pt idx="965">
                  <c:v>14.6</c:v>
                </c:pt>
                <c:pt idx="966">
                  <c:v>14.6</c:v>
                </c:pt>
                <c:pt idx="967">
                  <c:v>14.7</c:v>
                </c:pt>
                <c:pt idx="968">
                  <c:v>14.6</c:v>
                </c:pt>
                <c:pt idx="969">
                  <c:v>14.7</c:v>
                </c:pt>
                <c:pt idx="970">
                  <c:v>14.8</c:v>
                </c:pt>
                <c:pt idx="971">
                  <c:v>14.6</c:v>
                </c:pt>
                <c:pt idx="972">
                  <c:v>14.6</c:v>
                </c:pt>
                <c:pt idx="973">
                  <c:v>14.4</c:v>
                </c:pt>
                <c:pt idx="974">
                  <c:v>14.6</c:v>
                </c:pt>
                <c:pt idx="975">
                  <c:v>14.4</c:v>
                </c:pt>
                <c:pt idx="976">
                  <c:v>14.5</c:v>
                </c:pt>
                <c:pt idx="977">
                  <c:v>14.7</c:v>
                </c:pt>
                <c:pt idx="978">
                  <c:v>14.7</c:v>
                </c:pt>
                <c:pt idx="979">
                  <c:v>14.8</c:v>
                </c:pt>
                <c:pt idx="980">
                  <c:v>14.7</c:v>
                </c:pt>
                <c:pt idx="981">
                  <c:v>14.7</c:v>
                </c:pt>
                <c:pt idx="982">
                  <c:v>14.6</c:v>
                </c:pt>
                <c:pt idx="983">
                  <c:v>14.5</c:v>
                </c:pt>
                <c:pt idx="984">
                  <c:v>14.7</c:v>
                </c:pt>
                <c:pt idx="985">
                  <c:v>14.7</c:v>
                </c:pt>
                <c:pt idx="986">
                  <c:v>14.4</c:v>
                </c:pt>
                <c:pt idx="987">
                  <c:v>14.4</c:v>
                </c:pt>
                <c:pt idx="988">
                  <c:v>14.5</c:v>
                </c:pt>
                <c:pt idx="989">
                  <c:v>14.5</c:v>
                </c:pt>
                <c:pt idx="990">
                  <c:v>14.4</c:v>
                </c:pt>
                <c:pt idx="991">
                  <c:v>14.5</c:v>
                </c:pt>
                <c:pt idx="992">
                  <c:v>14.4</c:v>
                </c:pt>
                <c:pt idx="993">
                  <c:v>14.5</c:v>
                </c:pt>
                <c:pt idx="994">
                  <c:v>14.6</c:v>
                </c:pt>
                <c:pt idx="995">
                  <c:v>14.6</c:v>
                </c:pt>
                <c:pt idx="996">
                  <c:v>14.4</c:v>
                </c:pt>
                <c:pt idx="997">
                  <c:v>14.6</c:v>
                </c:pt>
                <c:pt idx="998">
                  <c:v>14.6</c:v>
                </c:pt>
                <c:pt idx="999">
                  <c:v>14.5</c:v>
                </c:pt>
                <c:pt idx="1000">
                  <c:v>14.7</c:v>
                </c:pt>
                <c:pt idx="1001">
                  <c:v>14.6</c:v>
                </c:pt>
                <c:pt idx="1002">
                  <c:v>14.8</c:v>
                </c:pt>
                <c:pt idx="1003">
                  <c:v>14.7</c:v>
                </c:pt>
                <c:pt idx="1004">
                  <c:v>14.5</c:v>
                </c:pt>
                <c:pt idx="1005">
                  <c:v>14.5</c:v>
                </c:pt>
                <c:pt idx="1006">
                  <c:v>14.4</c:v>
                </c:pt>
                <c:pt idx="1007">
                  <c:v>14.5</c:v>
                </c:pt>
                <c:pt idx="1008">
                  <c:v>14.4</c:v>
                </c:pt>
                <c:pt idx="1009">
                  <c:v>14.7</c:v>
                </c:pt>
                <c:pt idx="1010">
                  <c:v>14.5</c:v>
                </c:pt>
                <c:pt idx="1011">
                  <c:v>14.4</c:v>
                </c:pt>
                <c:pt idx="1012">
                  <c:v>14.6</c:v>
                </c:pt>
                <c:pt idx="1013">
                  <c:v>14.4</c:v>
                </c:pt>
                <c:pt idx="1014">
                  <c:v>14.5</c:v>
                </c:pt>
                <c:pt idx="1015">
                  <c:v>14.6</c:v>
                </c:pt>
                <c:pt idx="1016">
                  <c:v>14.8</c:v>
                </c:pt>
                <c:pt idx="1017">
                  <c:v>14.5</c:v>
                </c:pt>
                <c:pt idx="1018">
                  <c:v>14.5</c:v>
                </c:pt>
                <c:pt idx="1019">
                  <c:v>14.7</c:v>
                </c:pt>
                <c:pt idx="1020">
                  <c:v>14.5</c:v>
                </c:pt>
                <c:pt idx="1021">
                  <c:v>14.5</c:v>
                </c:pt>
                <c:pt idx="1022">
                  <c:v>14.6</c:v>
                </c:pt>
                <c:pt idx="1023">
                  <c:v>14.6</c:v>
                </c:pt>
                <c:pt idx="1024">
                  <c:v>14.6</c:v>
                </c:pt>
                <c:pt idx="1025">
                  <c:v>14.6</c:v>
                </c:pt>
                <c:pt idx="1026">
                  <c:v>14.4</c:v>
                </c:pt>
                <c:pt idx="1027">
                  <c:v>14.6</c:v>
                </c:pt>
                <c:pt idx="1028">
                  <c:v>14.9</c:v>
                </c:pt>
                <c:pt idx="1029">
                  <c:v>14.6</c:v>
                </c:pt>
                <c:pt idx="1030">
                  <c:v>14.6</c:v>
                </c:pt>
                <c:pt idx="1031">
                  <c:v>14.7</c:v>
                </c:pt>
                <c:pt idx="1032">
                  <c:v>14.6</c:v>
                </c:pt>
                <c:pt idx="1033">
                  <c:v>14.6</c:v>
                </c:pt>
                <c:pt idx="1034">
                  <c:v>14.3</c:v>
                </c:pt>
                <c:pt idx="1035">
                  <c:v>14.6</c:v>
                </c:pt>
                <c:pt idx="1036">
                  <c:v>14.6</c:v>
                </c:pt>
                <c:pt idx="1037">
                  <c:v>14.4</c:v>
                </c:pt>
                <c:pt idx="1038">
                  <c:v>14.8</c:v>
                </c:pt>
                <c:pt idx="1039">
                  <c:v>14.5</c:v>
                </c:pt>
                <c:pt idx="1040">
                  <c:v>14.5</c:v>
                </c:pt>
                <c:pt idx="1041">
                  <c:v>14.6</c:v>
                </c:pt>
                <c:pt idx="1042">
                  <c:v>14.7</c:v>
                </c:pt>
                <c:pt idx="1043">
                  <c:v>14.5</c:v>
                </c:pt>
                <c:pt idx="1044">
                  <c:v>14.5</c:v>
                </c:pt>
                <c:pt idx="1045">
                  <c:v>14.6</c:v>
                </c:pt>
                <c:pt idx="1046">
                  <c:v>14.7</c:v>
                </c:pt>
                <c:pt idx="1047">
                  <c:v>14.5</c:v>
                </c:pt>
                <c:pt idx="1048">
                  <c:v>14.5</c:v>
                </c:pt>
                <c:pt idx="1049">
                  <c:v>14.5</c:v>
                </c:pt>
                <c:pt idx="1050">
                  <c:v>14.6</c:v>
                </c:pt>
                <c:pt idx="1051">
                  <c:v>14.6</c:v>
                </c:pt>
                <c:pt idx="1052">
                  <c:v>14.5</c:v>
                </c:pt>
                <c:pt idx="1053">
                  <c:v>14.4</c:v>
                </c:pt>
                <c:pt idx="1054">
                  <c:v>14.8</c:v>
                </c:pt>
                <c:pt idx="1055">
                  <c:v>14.3</c:v>
                </c:pt>
                <c:pt idx="1056">
                  <c:v>14.5</c:v>
                </c:pt>
                <c:pt idx="1057">
                  <c:v>14.5</c:v>
                </c:pt>
                <c:pt idx="1058">
                  <c:v>14.6</c:v>
                </c:pt>
                <c:pt idx="1059">
                  <c:v>14.5</c:v>
                </c:pt>
                <c:pt idx="1060">
                  <c:v>14.5</c:v>
                </c:pt>
                <c:pt idx="1061">
                  <c:v>14.6</c:v>
                </c:pt>
                <c:pt idx="1062">
                  <c:v>14.7</c:v>
                </c:pt>
                <c:pt idx="1063">
                  <c:v>14.6</c:v>
                </c:pt>
                <c:pt idx="1064">
                  <c:v>14.5</c:v>
                </c:pt>
                <c:pt idx="1065">
                  <c:v>14.2</c:v>
                </c:pt>
                <c:pt idx="1066">
                  <c:v>14.7</c:v>
                </c:pt>
                <c:pt idx="1067">
                  <c:v>14.3</c:v>
                </c:pt>
                <c:pt idx="1068">
                  <c:v>14.3</c:v>
                </c:pt>
                <c:pt idx="1069">
                  <c:v>14.6</c:v>
                </c:pt>
                <c:pt idx="1070">
                  <c:v>14.6</c:v>
                </c:pt>
                <c:pt idx="1071">
                  <c:v>14.6</c:v>
                </c:pt>
                <c:pt idx="1072">
                  <c:v>14.6</c:v>
                </c:pt>
                <c:pt idx="1073">
                  <c:v>14.6</c:v>
                </c:pt>
                <c:pt idx="1074">
                  <c:v>14.5</c:v>
                </c:pt>
                <c:pt idx="1075">
                  <c:v>14.6</c:v>
                </c:pt>
                <c:pt idx="1076">
                  <c:v>14.4</c:v>
                </c:pt>
                <c:pt idx="1077">
                  <c:v>14.6</c:v>
                </c:pt>
                <c:pt idx="1078">
                  <c:v>14.6</c:v>
                </c:pt>
                <c:pt idx="1079">
                  <c:v>14.4</c:v>
                </c:pt>
                <c:pt idx="1080">
                  <c:v>14.6</c:v>
                </c:pt>
                <c:pt idx="1081">
                  <c:v>14.4</c:v>
                </c:pt>
                <c:pt idx="1082">
                  <c:v>14.4</c:v>
                </c:pt>
                <c:pt idx="1083">
                  <c:v>14.4</c:v>
                </c:pt>
                <c:pt idx="1084">
                  <c:v>14.8</c:v>
                </c:pt>
                <c:pt idx="1085">
                  <c:v>14.4</c:v>
                </c:pt>
                <c:pt idx="1086">
                  <c:v>14.5</c:v>
                </c:pt>
                <c:pt idx="1087">
                  <c:v>14.4</c:v>
                </c:pt>
                <c:pt idx="1088">
                  <c:v>14.4</c:v>
                </c:pt>
                <c:pt idx="1089">
                  <c:v>14.2</c:v>
                </c:pt>
                <c:pt idx="1090">
                  <c:v>14.6</c:v>
                </c:pt>
                <c:pt idx="1091">
                  <c:v>14.3</c:v>
                </c:pt>
                <c:pt idx="1092">
                  <c:v>14.4</c:v>
                </c:pt>
                <c:pt idx="1093">
                  <c:v>14.5</c:v>
                </c:pt>
                <c:pt idx="1094">
                  <c:v>14.4</c:v>
                </c:pt>
                <c:pt idx="1095">
                  <c:v>14.6</c:v>
                </c:pt>
                <c:pt idx="1096">
                  <c:v>14.6</c:v>
                </c:pt>
                <c:pt idx="1097">
                  <c:v>14.4</c:v>
                </c:pt>
                <c:pt idx="1098">
                  <c:v>14.6</c:v>
                </c:pt>
                <c:pt idx="1099">
                  <c:v>14.4</c:v>
                </c:pt>
                <c:pt idx="1100">
                  <c:v>14.4</c:v>
                </c:pt>
                <c:pt idx="1101">
                  <c:v>14.6</c:v>
                </c:pt>
                <c:pt idx="1102">
                  <c:v>14.6</c:v>
                </c:pt>
                <c:pt idx="1103">
                  <c:v>14.5</c:v>
                </c:pt>
                <c:pt idx="1104">
                  <c:v>14.5</c:v>
                </c:pt>
                <c:pt idx="1105">
                  <c:v>14.4</c:v>
                </c:pt>
                <c:pt idx="1106">
                  <c:v>14.6</c:v>
                </c:pt>
                <c:pt idx="1107">
                  <c:v>14.6</c:v>
                </c:pt>
                <c:pt idx="1108">
                  <c:v>14.4</c:v>
                </c:pt>
                <c:pt idx="1109">
                  <c:v>14.7</c:v>
                </c:pt>
                <c:pt idx="1110">
                  <c:v>14.4</c:v>
                </c:pt>
                <c:pt idx="1111">
                  <c:v>14.6</c:v>
                </c:pt>
                <c:pt idx="1112">
                  <c:v>14.7</c:v>
                </c:pt>
                <c:pt idx="1113">
                  <c:v>14.6</c:v>
                </c:pt>
                <c:pt idx="1114">
                  <c:v>14.6</c:v>
                </c:pt>
                <c:pt idx="1115">
                  <c:v>14.4</c:v>
                </c:pt>
                <c:pt idx="1116">
                  <c:v>14.4</c:v>
                </c:pt>
                <c:pt idx="1117">
                  <c:v>14.4</c:v>
                </c:pt>
                <c:pt idx="1118">
                  <c:v>14.7</c:v>
                </c:pt>
                <c:pt idx="1119">
                  <c:v>14.7</c:v>
                </c:pt>
                <c:pt idx="1120">
                  <c:v>14.4</c:v>
                </c:pt>
                <c:pt idx="1121">
                  <c:v>14.5</c:v>
                </c:pt>
                <c:pt idx="1122">
                  <c:v>14.4</c:v>
                </c:pt>
                <c:pt idx="1123">
                  <c:v>14.5</c:v>
                </c:pt>
                <c:pt idx="1124">
                  <c:v>14.6</c:v>
                </c:pt>
                <c:pt idx="1125">
                  <c:v>14.5</c:v>
                </c:pt>
                <c:pt idx="1126">
                  <c:v>14.6</c:v>
                </c:pt>
                <c:pt idx="1127">
                  <c:v>14.5</c:v>
                </c:pt>
                <c:pt idx="1128">
                  <c:v>14.6</c:v>
                </c:pt>
                <c:pt idx="1129">
                  <c:v>14.5</c:v>
                </c:pt>
                <c:pt idx="1130">
                  <c:v>14.5</c:v>
                </c:pt>
                <c:pt idx="1131">
                  <c:v>14.5</c:v>
                </c:pt>
                <c:pt idx="1132">
                  <c:v>14.6</c:v>
                </c:pt>
                <c:pt idx="1133">
                  <c:v>14.6</c:v>
                </c:pt>
                <c:pt idx="1134">
                  <c:v>14.7</c:v>
                </c:pt>
                <c:pt idx="1135">
                  <c:v>14.4</c:v>
                </c:pt>
                <c:pt idx="1136">
                  <c:v>14.8</c:v>
                </c:pt>
                <c:pt idx="1137">
                  <c:v>14.4</c:v>
                </c:pt>
                <c:pt idx="1138">
                  <c:v>14.3</c:v>
                </c:pt>
                <c:pt idx="1139">
                  <c:v>14.5</c:v>
                </c:pt>
                <c:pt idx="1140">
                  <c:v>14.4</c:v>
                </c:pt>
                <c:pt idx="1141">
                  <c:v>14.6</c:v>
                </c:pt>
                <c:pt idx="1142">
                  <c:v>14.3</c:v>
                </c:pt>
                <c:pt idx="1143">
                  <c:v>14.7</c:v>
                </c:pt>
                <c:pt idx="1144">
                  <c:v>14.3</c:v>
                </c:pt>
                <c:pt idx="1145">
                  <c:v>14.6</c:v>
                </c:pt>
                <c:pt idx="1146">
                  <c:v>14.5</c:v>
                </c:pt>
                <c:pt idx="1147">
                  <c:v>14.5</c:v>
                </c:pt>
                <c:pt idx="1148">
                  <c:v>14.6</c:v>
                </c:pt>
                <c:pt idx="1149">
                  <c:v>14.5</c:v>
                </c:pt>
                <c:pt idx="1150">
                  <c:v>14.6</c:v>
                </c:pt>
                <c:pt idx="1151">
                  <c:v>14.5</c:v>
                </c:pt>
                <c:pt idx="1152">
                  <c:v>14.6</c:v>
                </c:pt>
                <c:pt idx="1153">
                  <c:v>14.5</c:v>
                </c:pt>
                <c:pt idx="1154">
                  <c:v>14.5</c:v>
                </c:pt>
                <c:pt idx="1155">
                  <c:v>14.6</c:v>
                </c:pt>
                <c:pt idx="1156">
                  <c:v>14.5</c:v>
                </c:pt>
                <c:pt idx="1157">
                  <c:v>14.5</c:v>
                </c:pt>
                <c:pt idx="1158">
                  <c:v>14.5</c:v>
                </c:pt>
                <c:pt idx="1159">
                  <c:v>14.5</c:v>
                </c:pt>
                <c:pt idx="1160">
                  <c:v>14.6</c:v>
                </c:pt>
                <c:pt idx="1161">
                  <c:v>14.4</c:v>
                </c:pt>
                <c:pt idx="1162">
                  <c:v>14.4</c:v>
                </c:pt>
                <c:pt idx="1163">
                  <c:v>14.5</c:v>
                </c:pt>
                <c:pt idx="1164">
                  <c:v>14.6</c:v>
                </c:pt>
                <c:pt idx="1165">
                  <c:v>14.5</c:v>
                </c:pt>
                <c:pt idx="1166">
                  <c:v>14.6</c:v>
                </c:pt>
                <c:pt idx="1167">
                  <c:v>14.7</c:v>
                </c:pt>
                <c:pt idx="1168">
                  <c:v>14.2</c:v>
                </c:pt>
                <c:pt idx="1169">
                  <c:v>14.7</c:v>
                </c:pt>
                <c:pt idx="1170">
                  <c:v>14.5</c:v>
                </c:pt>
                <c:pt idx="1171">
                  <c:v>14.6</c:v>
                </c:pt>
                <c:pt idx="1172">
                  <c:v>14.4</c:v>
                </c:pt>
                <c:pt idx="1173">
                  <c:v>14.6</c:v>
                </c:pt>
                <c:pt idx="1174">
                  <c:v>14.7</c:v>
                </c:pt>
                <c:pt idx="1175">
                  <c:v>14.4</c:v>
                </c:pt>
                <c:pt idx="1176">
                  <c:v>14.4</c:v>
                </c:pt>
                <c:pt idx="1177">
                  <c:v>14.5</c:v>
                </c:pt>
                <c:pt idx="1178">
                  <c:v>14.7</c:v>
                </c:pt>
                <c:pt idx="1179">
                  <c:v>14.5</c:v>
                </c:pt>
                <c:pt idx="1180">
                  <c:v>14.5</c:v>
                </c:pt>
                <c:pt idx="1181">
                  <c:v>14.6</c:v>
                </c:pt>
                <c:pt idx="1182">
                  <c:v>14.4</c:v>
                </c:pt>
                <c:pt idx="1183">
                  <c:v>14.6</c:v>
                </c:pt>
                <c:pt idx="1184">
                  <c:v>14.6</c:v>
                </c:pt>
                <c:pt idx="1185">
                  <c:v>14.3</c:v>
                </c:pt>
                <c:pt idx="1186">
                  <c:v>14.4</c:v>
                </c:pt>
                <c:pt idx="1187">
                  <c:v>14.5</c:v>
                </c:pt>
                <c:pt idx="1188">
                  <c:v>14.4</c:v>
                </c:pt>
                <c:pt idx="1189">
                  <c:v>14.4</c:v>
                </c:pt>
                <c:pt idx="1190">
                  <c:v>14.4</c:v>
                </c:pt>
                <c:pt idx="1191">
                  <c:v>14.5</c:v>
                </c:pt>
                <c:pt idx="1192">
                  <c:v>14.5</c:v>
                </c:pt>
                <c:pt idx="1193">
                  <c:v>14.5</c:v>
                </c:pt>
                <c:pt idx="1194">
                  <c:v>14.4</c:v>
                </c:pt>
                <c:pt idx="1195">
                  <c:v>14.4</c:v>
                </c:pt>
                <c:pt idx="1196">
                  <c:v>14.6</c:v>
                </c:pt>
                <c:pt idx="1197">
                  <c:v>14.3</c:v>
                </c:pt>
                <c:pt idx="1198">
                  <c:v>14.6</c:v>
                </c:pt>
                <c:pt idx="1199">
                  <c:v>14.5</c:v>
                </c:pt>
                <c:pt idx="1200">
                  <c:v>14.3</c:v>
                </c:pt>
                <c:pt idx="1201">
                  <c:v>14.4</c:v>
                </c:pt>
                <c:pt idx="1202">
                  <c:v>14.4</c:v>
                </c:pt>
                <c:pt idx="1203">
                  <c:v>14.6</c:v>
                </c:pt>
                <c:pt idx="1204">
                  <c:v>14.4</c:v>
                </c:pt>
                <c:pt idx="1205">
                  <c:v>14.4</c:v>
                </c:pt>
                <c:pt idx="1206">
                  <c:v>14.5</c:v>
                </c:pt>
                <c:pt idx="1207">
                  <c:v>14.6</c:v>
                </c:pt>
                <c:pt idx="1208">
                  <c:v>14.3</c:v>
                </c:pt>
                <c:pt idx="1209">
                  <c:v>14.5</c:v>
                </c:pt>
                <c:pt idx="1210">
                  <c:v>14.5</c:v>
                </c:pt>
                <c:pt idx="1211">
                  <c:v>14.5</c:v>
                </c:pt>
                <c:pt idx="1212">
                  <c:v>14.6</c:v>
                </c:pt>
                <c:pt idx="1213">
                  <c:v>14.5</c:v>
                </c:pt>
                <c:pt idx="1214">
                  <c:v>14.4</c:v>
                </c:pt>
                <c:pt idx="1215">
                  <c:v>14.6</c:v>
                </c:pt>
                <c:pt idx="1216">
                  <c:v>14.4</c:v>
                </c:pt>
                <c:pt idx="1217">
                  <c:v>14.4</c:v>
                </c:pt>
                <c:pt idx="1218">
                  <c:v>14.4</c:v>
                </c:pt>
                <c:pt idx="1219">
                  <c:v>14.4</c:v>
                </c:pt>
                <c:pt idx="1220">
                  <c:v>14.5</c:v>
                </c:pt>
                <c:pt idx="1221">
                  <c:v>14.5</c:v>
                </c:pt>
                <c:pt idx="1222">
                  <c:v>14.4</c:v>
                </c:pt>
                <c:pt idx="1223">
                  <c:v>14.6</c:v>
                </c:pt>
                <c:pt idx="1224">
                  <c:v>14.3</c:v>
                </c:pt>
                <c:pt idx="1225">
                  <c:v>14.4</c:v>
                </c:pt>
                <c:pt idx="1226">
                  <c:v>14.5</c:v>
                </c:pt>
                <c:pt idx="1227">
                  <c:v>14.3</c:v>
                </c:pt>
                <c:pt idx="1228">
                  <c:v>14.5</c:v>
                </c:pt>
                <c:pt idx="1229">
                  <c:v>14.5</c:v>
                </c:pt>
                <c:pt idx="1230">
                  <c:v>14.4</c:v>
                </c:pt>
                <c:pt idx="1231">
                  <c:v>14.5</c:v>
                </c:pt>
                <c:pt idx="1232">
                  <c:v>14.4</c:v>
                </c:pt>
                <c:pt idx="1233">
                  <c:v>14.3</c:v>
                </c:pt>
                <c:pt idx="1234">
                  <c:v>14.5</c:v>
                </c:pt>
                <c:pt idx="1235">
                  <c:v>14.3</c:v>
                </c:pt>
                <c:pt idx="1236">
                  <c:v>14.6</c:v>
                </c:pt>
                <c:pt idx="1237">
                  <c:v>14.6</c:v>
                </c:pt>
                <c:pt idx="1238">
                  <c:v>14.4</c:v>
                </c:pt>
                <c:pt idx="1239">
                  <c:v>14.4</c:v>
                </c:pt>
                <c:pt idx="1240">
                  <c:v>14.4</c:v>
                </c:pt>
                <c:pt idx="1241">
                  <c:v>14.5</c:v>
                </c:pt>
                <c:pt idx="1242">
                  <c:v>14.7</c:v>
                </c:pt>
                <c:pt idx="1243">
                  <c:v>14.5</c:v>
                </c:pt>
                <c:pt idx="1244">
                  <c:v>14.4</c:v>
                </c:pt>
                <c:pt idx="1245">
                  <c:v>14.5</c:v>
                </c:pt>
                <c:pt idx="1246">
                  <c:v>14.5</c:v>
                </c:pt>
                <c:pt idx="1247">
                  <c:v>14.5</c:v>
                </c:pt>
                <c:pt idx="1248">
                  <c:v>14.3</c:v>
                </c:pt>
                <c:pt idx="1249">
                  <c:v>14.6</c:v>
                </c:pt>
                <c:pt idx="1250">
                  <c:v>14.4</c:v>
                </c:pt>
                <c:pt idx="1251">
                  <c:v>14.3</c:v>
                </c:pt>
                <c:pt idx="1252">
                  <c:v>14.4</c:v>
                </c:pt>
                <c:pt idx="1253">
                  <c:v>14.4</c:v>
                </c:pt>
                <c:pt idx="1254">
                  <c:v>14.6</c:v>
                </c:pt>
                <c:pt idx="1255">
                  <c:v>14.6</c:v>
                </c:pt>
                <c:pt idx="1256">
                  <c:v>14.5</c:v>
                </c:pt>
                <c:pt idx="1257">
                  <c:v>14.5</c:v>
                </c:pt>
                <c:pt idx="1258">
                  <c:v>14.4</c:v>
                </c:pt>
                <c:pt idx="1259">
                  <c:v>14.5</c:v>
                </c:pt>
                <c:pt idx="1260">
                  <c:v>14.6</c:v>
                </c:pt>
                <c:pt idx="1261">
                  <c:v>14.4</c:v>
                </c:pt>
                <c:pt idx="1262">
                  <c:v>14.4</c:v>
                </c:pt>
                <c:pt idx="1263">
                  <c:v>14.4</c:v>
                </c:pt>
                <c:pt idx="1264">
                  <c:v>14.5</c:v>
                </c:pt>
                <c:pt idx="1265">
                  <c:v>14.5</c:v>
                </c:pt>
                <c:pt idx="1266">
                  <c:v>14.7</c:v>
                </c:pt>
                <c:pt idx="1267">
                  <c:v>14.4</c:v>
                </c:pt>
                <c:pt idx="1268">
                  <c:v>14.5</c:v>
                </c:pt>
                <c:pt idx="1269">
                  <c:v>14.6</c:v>
                </c:pt>
                <c:pt idx="1270">
                  <c:v>14.4</c:v>
                </c:pt>
                <c:pt idx="1271">
                  <c:v>14.7</c:v>
                </c:pt>
                <c:pt idx="1272">
                  <c:v>14.5</c:v>
                </c:pt>
                <c:pt idx="1273">
                  <c:v>14.6</c:v>
                </c:pt>
                <c:pt idx="1274">
                  <c:v>14.3</c:v>
                </c:pt>
                <c:pt idx="1275">
                  <c:v>14.4</c:v>
                </c:pt>
                <c:pt idx="1276">
                  <c:v>14.4</c:v>
                </c:pt>
                <c:pt idx="1277">
                  <c:v>14.6</c:v>
                </c:pt>
                <c:pt idx="1278">
                  <c:v>14.5</c:v>
                </c:pt>
                <c:pt idx="1279">
                  <c:v>14.5</c:v>
                </c:pt>
                <c:pt idx="1280">
                  <c:v>14.5</c:v>
                </c:pt>
                <c:pt idx="1281">
                  <c:v>14.3</c:v>
                </c:pt>
                <c:pt idx="1282">
                  <c:v>14.6</c:v>
                </c:pt>
                <c:pt idx="1283">
                  <c:v>14.5</c:v>
                </c:pt>
                <c:pt idx="1284">
                  <c:v>14.5</c:v>
                </c:pt>
                <c:pt idx="1285">
                  <c:v>14.4</c:v>
                </c:pt>
                <c:pt idx="1286">
                  <c:v>14.5</c:v>
                </c:pt>
                <c:pt idx="1287">
                  <c:v>14.5</c:v>
                </c:pt>
                <c:pt idx="1288">
                  <c:v>14.5</c:v>
                </c:pt>
                <c:pt idx="1289">
                  <c:v>14.4</c:v>
                </c:pt>
                <c:pt idx="1290">
                  <c:v>14.5</c:v>
                </c:pt>
                <c:pt idx="1291">
                  <c:v>14.4</c:v>
                </c:pt>
                <c:pt idx="1292">
                  <c:v>14.6</c:v>
                </c:pt>
                <c:pt idx="1293">
                  <c:v>14.4</c:v>
                </c:pt>
                <c:pt idx="1294">
                  <c:v>14.4</c:v>
                </c:pt>
                <c:pt idx="1295">
                  <c:v>14.5</c:v>
                </c:pt>
                <c:pt idx="1296">
                  <c:v>14.5</c:v>
                </c:pt>
                <c:pt idx="1297">
                  <c:v>14.3</c:v>
                </c:pt>
                <c:pt idx="1298">
                  <c:v>14.4</c:v>
                </c:pt>
                <c:pt idx="1299">
                  <c:v>14.5</c:v>
                </c:pt>
                <c:pt idx="1300">
                  <c:v>14.6</c:v>
                </c:pt>
                <c:pt idx="1301">
                  <c:v>14.4</c:v>
                </c:pt>
                <c:pt idx="1302">
                  <c:v>14.4</c:v>
                </c:pt>
                <c:pt idx="1303">
                  <c:v>14.4</c:v>
                </c:pt>
                <c:pt idx="1304">
                  <c:v>14.4</c:v>
                </c:pt>
                <c:pt idx="1305">
                  <c:v>14.4</c:v>
                </c:pt>
                <c:pt idx="1306">
                  <c:v>14.5</c:v>
                </c:pt>
                <c:pt idx="1307">
                  <c:v>14.4</c:v>
                </c:pt>
                <c:pt idx="1308">
                  <c:v>14.5</c:v>
                </c:pt>
                <c:pt idx="1309">
                  <c:v>14.4</c:v>
                </c:pt>
                <c:pt idx="1310">
                  <c:v>14.4</c:v>
                </c:pt>
                <c:pt idx="1311">
                  <c:v>14.4</c:v>
                </c:pt>
                <c:pt idx="1312">
                  <c:v>14.5</c:v>
                </c:pt>
                <c:pt idx="1313">
                  <c:v>14.3</c:v>
                </c:pt>
                <c:pt idx="1314">
                  <c:v>14.4</c:v>
                </c:pt>
                <c:pt idx="1315">
                  <c:v>14.4</c:v>
                </c:pt>
                <c:pt idx="1316">
                  <c:v>14.6</c:v>
                </c:pt>
                <c:pt idx="1317">
                  <c:v>14.4</c:v>
                </c:pt>
                <c:pt idx="1318">
                  <c:v>14.3</c:v>
                </c:pt>
                <c:pt idx="1319">
                  <c:v>14.4</c:v>
                </c:pt>
                <c:pt idx="1320">
                  <c:v>14.6</c:v>
                </c:pt>
                <c:pt idx="1321">
                  <c:v>14.4</c:v>
                </c:pt>
                <c:pt idx="1322">
                  <c:v>14.4</c:v>
                </c:pt>
                <c:pt idx="1323">
                  <c:v>14.6</c:v>
                </c:pt>
                <c:pt idx="1324">
                  <c:v>14.5</c:v>
                </c:pt>
                <c:pt idx="1325">
                  <c:v>14.5</c:v>
                </c:pt>
                <c:pt idx="1326">
                  <c:v>14.3</c:v>
                </c:pt>
                <c:pt idx="1327">
                  <c:v>14.5</c:v>
                </c:pt>
                <c:pt idx="1328">
                  <c:v>14.4</c:v>
                </c:pt>
                <c:pt idx="1329">
                  <c:v>14.5</c:v>
                </c:pt>
                <c:pt idx="1330">
                  <c:v>14.5</c:v>
                </c:pt>
                <c:pt idx="1331">
                  <c:v>14.4</c:v>
                </c:pt>
                <c:pt idx="1332">
                  <c:v>14.4</c:v>
                </c:pt>
                <c:pt idx="1333">
                  <c:v>14.5</c:v>
                </c:pt>
                <c:pt idx="1334">
                  <c:v>14.4</c:v>
                </c:pt>
                <c:pt idx="1335">
                  <c:v>14.5</c:v>
                </c:pt>
                <c:pt idx="1336">
                  <c:v>14.6</c:v>
                </c:pt>
                <c:pt idx="1337">
                  <c:v>14.4</c:v>
                </c:pt>
                <c:pt idx="1338">
                  <c:v>14.4</c:v>
                </c:pt>
                <c:pt idx="1339">
                  <c:v>14.4</c:v>
                </c:pt>
                <c:pt idx="1340">
                  <c:v>14.4</c:v>
                </c:pt>
                <c:pt idx="1341">
                  <c:v>14.5</c:v>
                </c:pt>
                <c:pt idx="1342">
                  <c:v>14.6</c:v>
                </c:pt>
                <c:pt idx="1343">
                  <c:v>14.4</c:v>
                </c:pt>
                <c:pt idx="1344">
                  <c:v>14.5</c:v>
                </c:pt>
                <c:pt idx="1345">
                  <c:v>14.6</c:v>
                </c:pt>
                <c:pt idx="1346">
                  <c:v>14.3</c:v>
                </c:pt>
                <c:pt idx="1347">
                  <c:v>14.6</c:v>
                </c:pt>
                <c:pt idx="1348">
                  <c:v>14.4</c:v>
                </c:pt>
                <c:pt idx="1349">
                  <c:v>14.5</c:v>
                </c:pt>
                <c:pt idx="1350">
                  <c:v>14.4</c:v>
                </c:pt>
                <c:pt idx="1351">
                  <c:v>14.3</c:v>
                </c:pt>
                <c:pt idx="1352">
                  <c:v>14.4</c:v>
                </c:pt>
                <c:pt idx="1353">
                  <c:v>14.4</c:v>
                </c:pt>
                <c:pt idx="1354">
                  <c:v>14.5</c:v>
                </c:pt>
                <c:pt idx="1355">
                  <c:v>14.5</c:v>
                </c:pt>
                <c:pt idx="1356">
                  <c:v>14.5</c:v>
                </c:pt>
                <c:pt idx="1357">
                  <c:v>14.5</c:v>
                </c:pt>
                <c:pt idx="1358">
                  <c:v>14.4</c:v>
                </c:pt>
                <c:pt idx="1359">
                  <c:v>14.3</c:v>
                </c:pt>
                <c:pt idx="1360">
                  <c:v>14.6</c:v>
                </c:pt>
                <c:pt idx="1361">
                  <c:v>14.5</c:v>
                </c:pt>
                <c:pt idx="1362">
                  <c:v>14.3</c:v>
                </c:pt>
                <c:pt idx="1363">
                  <c:v>14.4</c:v>
                </c:pt>
                <c:pt idx="1364">
                  <c:v>14.5</c:v>
                </c:pt>
                <c:pt idx="1365">
                  <c:v>14.4</c:v>
                </c:pt>
                <c:pt idx="1366">
                  <c:v>14.4</c:v>
                </c:pt>
                <c:pt idx="1367">
                  <c:v>14.6</c:v>
                </c:pt>
                <c:pt idx="1368">
                  <c:v>14.4</c:v>
                </c:pt>
                <c:pt idx="1369">
                  <c:v>14.5</c:v>
                </c:pt>
                <c:pt idx="1370">
                  <c:v>14.5</c:v>
                </c:pt>
                <c:pt idx="1371">
                  <c:v>14.3</c:v>
                </c:pt>
                <c:pt idx="1372">
                  <c:v>14.4</c:v>
                </c:pt>
                <c:pt idx="1373">
                  <c:v>14.5</c:v>
                </c:pt>
                <c:pt idx="1374">
                  <c:v>14.4</c:v>
                </c:pt>
                <c:pt idx="1375">
                  <c:v>14.5</c:v>
                </c:pt>
                <c:pt idx="1376">
                  <c:v>14.4</c:v>
                </c:pt>
                <c:pt idx="1377">
                  <c:v>14.6</c:v>
                </c:pt>
                <c:pt idx="1378">
                  <c:v>14.5</c:v>
                </c:pt>
                <c:pt idx="1379">
                  <c:v>14.5</c:v>
                </c:pt>
                <c:pt idx="1380">
                  <c:v>14.4</c:v>
                </c:pt>
                <c:pt idx="1381">
                  <c:v>14.8</c:v>
                </c:pt>
                <c:pt idx="1382">
                  <c:v>14.4</c:v>
                </c:pt>
                <c:pt idx="1383">
                  <c:v>14.4</c:v>
                </c:pt>
                <c:pt idx="1384">
                  <c:v>14.6</c:v>
                </c:pt>
                <c:pt idx="1385">
                  <c:v>14.4</c:v>
                </c:pt>
                <c:pt idx="1386">
                  <c:v>14.4</c:v>
                </c:pt>
                <c:pt idx="1387">
                  <c:v>14.4</c:v>
                </c:pt>
                <c:pt idx="1388">
                  <c:v>14.4</c:v>
                </c:pt>
                <c:pt idx="1389">
                  <c:v>14.4</c:v>
                </c:pt>
                <c:pt idx="1390">
                  <c:v>14.5</c:v>
                </c:pt>
                <c:pt idx="1391">
                  <c:v>14.4</c:v>
                </c:pt>
                <c:pt idx="1392">
                  <c:v>14.4</c:v>
                </c:pt>
                <c:pt idx="1393">
                  <c:v>14.5</c:v>
                </c:pt>
                <c:pt idx="1394">
                  <c:v>14.5</c:v>
                </c:pt>
                <c:pt idx="1395">
                  <c:v>14.4</c:v>
                </c:pt>
                <c:pt idx="1396">
                  <c:v>14.4</c:v>
                </c:pt>
                <c:pt idx="1397">
                  <c:v>14.3</c:v>
                </c:pt>
                <c:pt idx="1398">
                  <c:v>14.5</c:v>
                </c:pt>
                <c:pt idx="1399">
                  <c:v>14.4</c:v>
                </c:pt>
                <c:pt idx="1400">
                  <c:v>14.4</c:v>
                </c:pt>
                <c:pt idx="1401">
                  <c:v>14.3</c:v>
                </c:pt>
                <c:pt idx="1402">
                  <c:v>14.6</c:v>
                </c:pt>
                <c:pt idx="1403">
                  <c:v>14.4</c:v>
                </c:pt>
                <c:pt idx="1404">
                  <c:v>14.4</c:v>
                </c:pt>
                <c:pt idx="1405">
                  <c:v>14.4</c:v>
                </c:pt>
                <c:pt idx="1406">
                  <c:v>14.4</c:v>
                </c:pt>
                <c:pt idx="1407">
                  <c:v>14.6</c:v>
                </c:pt>
                <c:pt idx="1408">
                  <c:v>14.4</c:v>
                </c:pt>
                <c:pt idx="1409">
                  <c:v>14.5</c:v>
                </c:pt>
                <c:pt idx="1410">
                  <c:v>14.4</c:v>
                </c:pt>
                <c:pt idx="1411">
                  <c:v>14.4</c:v>
                </c:pt>
                <c:pt idx="1412">
                  <c:v>14.4</c:v>
                </c:pt>
                <c:pt idx="1413">
                  <c:v>14.4</c:v>
                </c:pt>
                <c:pt idx="1414">
                  <c:v>14.5</c:v>
                </c:pt>
                <c:pt idx="1415">
                  <c:v>14.4</c:v>
                </c:pt>
                <c:pt idx="1416">
                  <c:v>14.5</c:v>
                </c:pt>
                <c:pt idx="1417">
                  <c:v>14.4</c:v>
                </c:pt>
                <c:pt idx="1418">
                  <c:v>14.4</c:v>
                </c:pt>
                <c:pt idx="1419">
                  <c:v>14.4</c:v>
                </c:pt>
                <c:pt idx="1420">
                  <c:v>14.5</c:v>
                </c:pt>
                <c:pt idx="1421">
                  <c:v>14.4</c:v>
                </c:pt>
                <c:pt idx="1422">
                  <c:v>14.4</c:v>
                </c:pt>
                <c:pt idx="1423">
                  <c:v>14.4</c:v>
                </c:pt>
                <c:pt idx="1424">
                  <c:v>14.3</c:v>
                </c:pt>
                <c:pt idx="1425">
                  <c:v>14.4</c:v>
                </c:pt>
                <c:pt idx="1426">
                  <c:v>14.4</c:v>
                </c:pt>
                <c:pt idx="1427">
                  <c:v>14.3</c:v>
                </c:pt>
                <c:pt idx="1428">
                  <c:v>14.3</c:v>
                </c:pt>
                <c:pt idx="1429">
                  <c:v>14.4</c:v>
                </c:pt>
                <c:pt idx="1430">
                  <c:v>14.4</c:v>
                </c:pt>
                <c:pt idx="1431">
                  <c:v>14.5</c:v>
                </c:pt>
                <c:pt idx="1432">
                  <c:v>14.5</c:v>
                </c:pt>
                <c:pt idx="1433">
                  <c:v>14.6</c:v>
                </c:pt>
                <c:pt idx="1434">
                  <c:v>14.4</c:v>
                </c:pt>
                <c:pt idx="1435">
                  <c:v>14.4</c:v>
                </c:pt>
                <c:pt idx="1436">
                  <c:v>14.4</c:v>
                </c:pt>
                <c:pt idx="1437">
                  <c:v>14.4</c:v>
                </c:pt>
                <c:pt idx="1438">
                  <c:v>14.3</c:v>
                </c:pt>
                <c:pt idx="1439">
                  <c:v>14.5</c:v>
                </c:pt>
                <c:pt idx="1440">
                  <c:v>14.5</c:v>
                </c:pt>
                <c:pt idx="1441">
                  <c:v>14.4</c:v>
                </c:pt>
                <c:pt idx="1442">
                  <c:v>14.4</c:v>
                </c:pt>
                <c:pt idx="1443">
                  <c:v>14.3</c:v>
                </c:pt>
                <c:pt idx="1444">
                  <c:v>14.4</c:v>
                </c:pt>
                <c:pt idx="1445">
                  <c:v>14.3</c:v>
                </c:pt>
                <c:pt idx="1446">
                  <c:v>14.4</c:v>
                </c:pt>
                <c:pt idx="1447">
                  <c:v>14.3</c:v>
                </c:pt>
                <c:pt idx="1448">
                  <c:v>14.4</c:v>
                </c:pt>
                <c:pt idx="1449">
                  <c:v>14.3</c:v>
                </c:pt>
                <c:pt idx="1450">
                  <c:v>14.4</c:v>
                </c:pt>
                <c:pt idx="1451">
                  <c:v>14.5</c:v>
                </c:pt>
                <c:pt idx="1452">
                  <c:v>14.4</c:v>
                </c:pt>
                <c:pt idx="1453">
                  <c:v>14.3</c:v>
                </c:pt>
                <c:pt idx="1454">
                  <c:v>14.4</c:v>
                </c:pt>
                <c:pt idx="1455">
                  <c:v>14.4</c:v>
                </c:pt>
                <c:pt idx="1456">
                  <c:v>14.4</c:v>
                </c:pt>
                <c:pt idx="1457">
                  <c:v>14.3</c:v>
                </c:pt>
                <c:pt idx="1458">
                  <c:v>14.4</c:v>
                </c:pt>
                <c:pt idx="1459">
                  <c:v>14.4</c:v>
                </c:pt>
                <c:pt idx="1460">
                  <c:v>14.3</c:v>
                </c:pt>
                <c:pt idx="1461">
                  <c:v>14.4</c:v>
                </c:pt>
                <c:pt idx="1462">
                  <c:v>14.4</c:v>
                </c:pt>
                <c:pt idx="1463">
                  <c:v>14.5</c:v>
                </c:pt>
                <c:pt idx="1464">
                  <c:v>14.3</c:v>
                </c:pt>
                <c:pt idx="1465">
                  <c:v>14.4</c:v>
                </c:pt>
                <c:pt idx="1466">
                  <c:v>14.4</c:v>
                </c:pt>
                <c:pt idx="1467">
                  <c:v>14.4</c:v>
                </c:pt>
                <c:pt idx="1468">
                  <c:v>14.4</c:v>
                </c:pt>
                <c:pt idx="1469">
                  <c:v>14.5</c:v>
                </c:pt>
                <c:pt idx="1470">
                  <c:v>14.4</c:v>
                </c:pt>
                <c:pt idx="1471">
                  <c:v>14.4</c:v>
                </c:pt>
                <c:pt idx="1472">
                  <c:v>14.4</c:v>
                </c:pt>
                <c:pt idx="1473">
                  <c:v>14.3</c:v>
                </c:pt>
                <c:pt idx="1474">
                  <c:v>14.3</c:v>
                </c:pt>
                <c:pt idx="1475">
                  <c:v>14.3</c:v>
                </c:pt>
                <c:pt idx="1476">
                  <c:v>14.5</c:v>
                </c:pt>
                <c:pt idx="1477">
                  <c:v>14.4</c:v>
                </c:pt>
                <c:pt idx="1478">
                  <c:v>14.3</c:v>
                </c:pt>
                <c:pt idx="1479">
                  <c:v>14.3</c:v>
                </c:pt>
                <c:pt idx="1480">
                  <c:v>14.4</c:v>
                </c:pt>
                <c:pt idx="1481">
                  <c:v>14.4</c:v>
                </c:pt>
                <c:pt idx="1482">
                  <c:v>14.4</c:v>
                </c:pt>
                <c:pt idx="1483">
                  <c:v>14.3</c:v>
                </c:pt>
                <c:pt idx="1484">
                  <c:v>14.4</c:v>
                </c:pt>
                <c:pt idx="1485">
                  <c:v>14.4</c:v>
                </c:pt>
                <c:pt idx="1486">
                  <c:v>14.4</c:v>
                </c:pt>
                <c:pt idx="1487">
                  <c:v>14.4</c:v>
                </c:pt>
                <c:pt idx="1488">
                  <c:v>14.3</c:v>
                </c:pt>
                <c:pt idx="1489">
                  <c:v>14.4</c:v>
                </c:pt>
                <c:pt idx="1490">
                  <c:v>14.4</c:v>
                </c:pt>
                <c:pt idx="1491">
                  <c:v>14.4</c:v>
                </c:pt>
                <c:pt idx="1492">
                  <c:v>14.3</c:v>
                </c:pt>
                <c:pt idx="1493">
                  <c:v>14.3</c:v>
                </c:pt>
                <c:pt idx="1494">
                  <c:v>14.4</c:v>
                </c:pt>
                <c:pt idx="1495">
                  <c:v>14.4</c:v>
                </c:pt>
                <c:pt idx="1496">
                  <c:v>14.3</c:v>
                </c:pt>
                <c:pt idx="1497">
                  <c:v>14.4</c:v>
                </c:pt>
                <c:pt idx="1498">
                  <c:v>14.3</c:v>
                </c:pt>
                <c:pt idx="1499">
                  <c:v>14.4</c:v>
                </c:pt>
                <c:pt idx="1500">
                  <c:v>14.4</c:v>
                </c:pt>
                <c:pt idx="1501">
                  <c:v>14.4</c:v>
                </c:pt>
                <c:pt idx="1502">
                  <c:v>14.4</c:v>
                </c:pt>
                <c:pt idx="1503">
                  <c:v>14.5</c:v>
                </c:pt>
                <c:pt idx="1504">
                  <c:v>14.4</c:v>
                </c:pt>
                <c:pt idx="1505">
                  <c:v>14.3</c:v>
                </c:pt>
                <c:pt idx="1506">
                  <c:v>14.4</c:v>
                </c:pt>
                <c:pt idx="1507">
                  <c:v>14.4</c:v>
                </c:pt>
                <c:pt idx="1508">
                  <c:v>14.3</c:v>
                </c:pt>
                <c:pt idx="1509">
                  <c:v>14.3</c:v>
                </c:pt>
                <c:pt idx="1510">
                  <c:v>14.5</c:v>
                </c:pt>
                <c:pt idx="1511">
                  <c:v>14.3</c:v>
                </c:pt>
                <c:pt idx="1512">
                  <c:v>14.5</c:v>
                </c:pt>
                <c:pt idx="1513">
                  <c:v>14.4</c:v>
                </c:pt>
                <c:pt idx="1514">
                  <c:v>14.3</c:v>
                </c:pt>
                <c:pt idx="1515">
                  <c:v>14.3</c:v>
                </c:pt>
                <c:pt idx="1516">
                  <c:v>14.4</c:v>
                </c:pt>
                <c:pt idx="1517">
                  <c:v>14.3</c:v>
                </c:pt>
                <c:pt idx="1518">
                  <c:v>14.4</c:v>
                </c:pt>
                <c:pt idx="1519">
                  <c:v>14.4</c:v>
                </c:pt>
                <c:pt idx="1520">
                  <c:v>14.3</c:v>
                </c:pt>
                <c:pt idx="1521">
                  <c:v>14.4</c:v>
                </c:pt>
                <c:pt idx="1522">
                  <c:v>14.4</c:v>
                </c:pt>
                <c:pt idx="1523">
                  <c:v>14.5</c:v>
                </c:pt>
                <c:pt idx="1524">
                  <c:v>14.4</c:v>
                </c:pt>
                <c:pt idx="1525">
                  <c:v>14.3</c:v>
                </c:pt>
                <c:pt idx="1526">
                  <c:v>14.3</c:v>
                </c:pt>
                <c:pt idx="1527">
                  <c:v>14.3</c:v>
                </c:pt>
                <c:pt idx="1528">
                  <c:v>14.4</c:v>
                </c:pt>
                <c:pt idx="1529">
                  <c:v>14.3</c:v>
                </c:pt>
                <c:pt idx="1530">
                  <c:v>14.5</c:v>
                </c:pt>
                <c:pt idx="1531">
                  <c:v>14.4</c:v>
                </c:pt>
                <c:pt idx="1532">
                  <c:v>14.4</c:v>
                </c:pt>
                <c:pt idx="1533">
                  <c:v>14.3</c:v>
                </c:pt>
                <c:pt idx="1534">
                  <c:v>14.4</c:v>
                </c:pt>
                <c:pt idx="1535">
                  <c:v>14.3</c:v>
                </c:pt>
                <c:pt idx="1536">
                  <c:v>14.3</c:v>
                </c:pt>
                <c:pt idx="1537">
                  <c:v>14.3</c:v>
                </c:pt>
                <c:pt idx="1538">
                  <c:v>14.3</c:v>
                </c:pt>
                <c:pt idx="1539">
                  <c:v>14.5</c:v>
                </c:pt>
                <c:pt idx="1540">
                  <c:v>14.4</c:v>
                </c:pt>
                <c:pt idx="1541">
                  <c:v>14.3</c:v>
                </c:pt>
                <c:pt idx="1542">
                  <c:v>14.4</c:v>
                </c:pt>
                <c:pt idx="1543">
                  <c:v>14.4</c:v>
                </c:pt>
                <c:pt idx="1544">
                  <c:v>14.4</c:v>
                </c:pt>
                <c:pt idx="1545">
                  <c:v>14.4</c:v>
                </c:pt>
                <c:pt idx="1546">
                  <c:v>14.3</c:v>
                </c:pt>
                <c:pt idx="1547">
                  <c:v>14.3</c:v>
                </c:pt>
                <c:pt idx="1548">
                  <c:v>14.3</c:v>
                </c:pt>
                <c:pt idx="1549">
                  <c:v>14.4</c:v>
                </c:pt>
                <c:pt idx="1550">
                  <c:v>14.4</c:v>
                </c:pt>
                <c:pt idx="1551">
                  <c:v>14.3</c:v>
                </c:pt>
                <c:pt idx="1552">
                  <c:v>14.4</c:v>
                </c:pt>
                <c:pt idx="1553">
                  <c:v>14.3</c:v>
                </c:pt>
                <c:pt idx="1554">
                  <c:v>14.3</c:v>
                </c:pt>
                <c:pt idx="1555">
                  <c:v>14.4</c:v>
                </c:pt>
                <c:pt idx="1556">
                  <c:v>14.3</c:v>
                </c:pt>
                <c:pt idx="1557">
                  <c:v>14.4</c:v>
                </c:pt>
                <c:pt idx="1558">
                  <c:v>14.4</c:v>
                </c:pt>
                <c:pt idx="1559">
                  <c:v>14.4</c:v>
                </c:pt>
                <c:pt idx="1560">
                  <c:v>14.3</c:v>
                </c:pt>
                <c:pt idx="1561">
                  <c:v>14.3</c:v>
                </c:pt>
                <c:pt idx="1562">
                  <c:v>14.3</c:v>
                </c:pt>
                <c:pt idx="1563">
                  <c:v>14.4</c:v>
                </c:pt>
                <c:pt idx="1564">
                  <c:v>14.4</c:v>
                </c:pt>
                <c:pt idx="1565">
                  <c:v>14.4</c:v>
                </c:pt>
                <c:pt idx="1566">
                  <c:v>14.4</c:v>
                </c:pt>
                <c:pt idx="1567">
                  <c:v>14.4</c:v>
                </c:pt>
                <c:pt idx="1568">
                  <c:v>14.3</c:v>
                </c:pt>
                <c:pt idx="1569">
                  <c:v>14.4</c:v>
                </c:pt>
                <c:pt idx="1570">
                  <c:v>14.3</c:v>
                </c:pt>
                <c:pt idx="1571">
                  <c:v>14.3</c:v>
                </c:pt>
                <c:pt idx="1572">
                  <c:v>14.4</c:v>
                </c:pt>
                <c:pt idx="1573">
                  <c:v>14.3</c:v>
                </c:pt>
                <c:pt idx="1574">
                  <c:v>14.4</c:v>
                </c:pt>
                <c:pt idx="1575">
                  <c:v>14.4</c:v>
                </c:pt>
                <c:pt idx="1576">
                  <c:v>14.4</c:v>
                </c:pt>
                <c:pt idx="1577">
                  <c:v>14.4</c:v>
                </c:pt>
                <c:pt idx="1578">
                  <c:v>14.4</c:v>
                </c:pt>
                <c:pt idx="1579">
                  <c:v>14.3</c:v>
                </c:pt>
                <c:pt idx="1580">
                  <c:v>14.4</c:v>
                </c:pt>
                <c:pt idx="1581">
                  <c:v>14.4</c:v>
                </c:pt>
                <c:pt idx="1582">
                  <c:v>14.4</c:v>
                </c:pt>
                <c:pt idx="1583">
                  <c:v>14.4</c:v>
                </c:pt>
                <c:pt idx="1584">
                  <c:v>14.4</c:v>
                </c:pt>
                <c:pt idx="1585">
                  <c:v>14.4</c:v>
                </c:pt>
                <c:pt idx="1586">
                  <c:v>14.3</c:v>
                </c:pt>
                <c:pt idx="1587">
                  <c:v>14.4</c:v>
                </c:pt>
                <c:pt idx="1588">
                  <c:v>14.3</c:v>
                </c:pt>
                <c:pt idx="1589">
                  <c:v>14.4</c:v>
                </c:pt>
                <c:pt idx="1590">
                  <c:v>14.4</c:v>
                </c:pt>
                <c:pt idx="1591">
                  <c:v>14.4</c:v>
                </c:pt>
                <c:pt idx="1592">
                  <c:v>14.3</c:v>
                </c:pt>
                <c:pt idx="1593">
                  <c:v>14.3</c:v>
                </c:pt>
                <c:pt idx="1594">
                  <c:v>14.4</c:v>
                </c:pt>
                <c:pt idx="1595">
                  <c:v>14.4</c:v>
                </c:pt>
                <c:pt idx="1596">
                  <c:v>14.4</c:v>
                </c:pt>
                <c:pt idx="1597">
                  <c:v>14.3</c:v>
                </c:pt>
                <c:pt idx="1598">
                  <c:v>14.3</c:v>
                </c:pt>
                <c:pt idx="1599">
                  <c:v>14.4</c:v>
                </c:pt>
                <c:pt idx="1600">
                  <c:v>14.4</c:v>
                </c:pt>
                <c:pt idx="1601">
                  <c:v>14.4</c:v>
                </c:pt>
                <c:pt idx="1602">
                  <c:v>14.3</c:v>
                </c:pt>
                <c:pt idx="1603">
                  <c:v>14.3</c:v>
                </c:pt>
                <c:pt idx="1604">
                  <c:v>14.4</c:v>
                </c:pt>
                <c:pt idx="1605">
                  <c:v>14.4</c:v>
                </c:pt>
                <c:pt idx="1606">
                  <c:v>14.4</c:v>
                </c:pt>
                <c:pt idx="1607">
                  <c:v>14.4</c:v>
                </c:pt>
                <c:pt idx="1608">
                  <c:v>14.4</c:v>
                </c:pt>
                <c:pt idx="1609">
                  <c:v>14.4</c:v>
                </c:pt>
                <c:pt idx="1610">
                  <c:v>14.3</c:v>
                </c:pt>
                <c:pt idx="1611">
                  <c:v>14.4</c:v>
                </c:pt>
                <c:pt idx="1612">
                  <c:v>14.4</c:v>
                </c:pt>
                <c:pt idx="1613">
                  <c:v>14.4</c:v>
                </c:pt>
                <c:pt idx="1614">
                  <c:v>14.4</c:v>
                </c:pt>
                <c:pt idx="1615">
                  <c:v>14.3</c:v>
                </c:pt>
                <c:pt idx="1616">
                  <c:v>14.4</c:v>
                </c:pt>
                <c:pt idx="1617">
                  <c:v>14.4</c:v>
                </c:pt>
                <c:pt idx="1618">
                  <c:v>14.4</c:v>
                </c:pt>
                <c:pt idx="1619">
                  <c:v>14.3</c:v>
                </c:pt>
                <c:pt idx="1620">
                  <c:v>14.4</c:v>
                </c:pt>
                <c:pt idx="1621">
                  <c:v>14.3</c:v>
                </c:pt>
                <c:pt idx="1622">
                  <c:v>14.4</c:v>
                </c:pt>
                <c:pt idx="1623">
                  <c:v>14.4</c:v>
                </c:pt>
                <c:pt idx="1624">
                  <c:v>14.4</c:v>
                </c:pt>
                <c:pt idx="1625">
                  <c:v>14.4</c:v>
                </c:pt>
                <c:pt idx="1626">
                  <c:v>14.4</c:v>
                </c:pt>
                <c:pt idx="1627">
                  <c:v>14.4</c:v>
                </c:pt>
                <c:pt idx="1628">
                  <c:v>14.3</c:v>
                </c:pt>
                <c:pt idx="1629">
                  <c:v>14.3</c:v>
                </c:pt>
                <c:pt idx="1630">
                  <c:v>14.4</c:v>
                </c:pt>
                <c:pt idx="1631">
                  <c:v>14.4</c:v>
                </c:pt>
                <c:pt idx="1632">
                  <c:v>14.3</c:v>
                </c:pt>
                <c:pt idx="1633">
                  <c:v>14.4</c:v>
                </c:pt>
                <c:pt idx="1634">
                  <c:v>14.3</c:v>
                </c:pt>
                <c:pt idx="1635">
                  <c:v>14.3</c:v>
                </c:pt>
                <c:pt idx="1636">
                  <c:v>14.4</c:v>
                </c:pt>
                <c:pt idx="1637">
                  <c:v>14.4</c:v>
                </c:pt>
                <c:pt idx="1638">
                  <c:v>14.4</c:v>
                </c:pt>
                <c:pt idx="1639">
                  <c:v>14.4</c:v>
                </c:pt>
                <c:pt idx="1640">
                  <c:v>14.3</c:v>
                </c:pt>
                <c:pt idx="1641">
                  <c:v>14.5</c:v>
                </c:pt>
                <c:pt idx="1642">
                  <c:v>14.4</c:v>
                </c:pt>
                <c:pt idx="1643">
                  <c:v>14.4</c:v>
                </c:pt>
                <c:pt idx="1644">
                  <c:v>14.4</c:v>
                </c:pt>
                <c:pt idx="1645">
                  <c:v>14.4</c:v>
                </c:pt>
                <c:pt idx="1646">
                  <c:v>14.4</c:v>
                </c:pt>
                <c:pt idx="1647">
                  <c:v>14.4</c:v>
                </c:pt>
                <c:pt idx="1648">
                  <c:v>14.3</c:v>
                </c:pt>
                <c:pt idx="1649">
                  <c:v>14.3</c:v>
                </c:pt>
                <c:pt idx="1650">
                  <c:v>14.4</c:v>
                </c:pt>
                <c:pt idx="1651">
                  <c:v>14.4</c:v>
                </c:pt>
                <c:pt idx="1652">
                  <c:v>14.3</c:v>
                </c:pt>
                <c:pt idx="1653">
                  <c:v>14.3</c:v>
                </c:pt>
                <c:pt idx="1654">
                  <c:v>14.3</c:v>
                </c:pt>
                <c:pt idx="1655">
                  <c:v>14.4</c:v>
                </c:pt>
                <c:pt idx="1656">
                  <c:v>14.3</c:v>
                </c:pt>
                <c:pt idx="1657">
                  <c:v>14.4</c:v>
                </c:pt>
                <c:pt idx="1658">
                  <c:v>14.3</c:v>
                </c:pt>
                <c:pt idx="1659">
                  <c:v>14.4</c:v>
                </c:pt>
                <c:pt idx="1660">
                  <c:v>14.4</c:v>
                </c:pt>
                <c:pt idx="1661">
                  <c:v>14.4</c:v>
                </c:pt>
                <c:pt idx="1662">
                  <c:v>14.3</c:v>
                </c:pt>
                <c:pt idx="1663">
                  <c:v>14.3</c:v>
                </c:pt>
                <c:pt idx="1664">
                  <c:v>14.4</c:v>
                </c:pt>
                <c:pt idx="1665">
                  <c:v>14.4</c:v>
                </c:pt>
                <c:pt idx="1666">
                  <c:v>14.4</c:v>
                </c:pt>
                <c:pt idx="1667">
                  <c:v>14.4</c:v>
                </c:pt>
                <c:pt idx="1668">
                  <c:v>14.4</c:v>
                </c:pt>
                <c:pt idx="1669">
                  <c:v>14.4</c:v>
                </c:pt>
                <c:pt idx="1670">
                  <c:v>14.4</c:v>
                </c:pt>
                <c:pt idx="1671">
                  <c:v>14.3</c:v>
                </c:pt>
                <c:pt idx="1672">
                  <c:v>14.3</c:v>
                </c:pt>
                <c:pt idx="1673">
                  <c:v>14.3</c:v>
                </c:pt>
                <c:pt idx="1674">
                  <c:v>14.4</c:v>
                </c:pt>
                <c:pt idx="1675">
                  <c:v>14.3</c:v>
                </c:pt>
                <c:pt idx="1676">
                  <c:v>14.4</c:v>
                </c:pt>
                <c:pt idx="1677">
                  <c:v>14.4</c:v>
                </c:pt>
                <c:pt idx="1678">
                  <c:v>14.4</c:v>
                </c:pt>
                <c:pt idx="1679">
                  <c:v>14.3</c:v>
                </c:pt>
                <c:pt idx="1680">
                  <c:v>14.4</c:v>
                </c:pt>
                <c:pt idx="1681">
                  <c:v>14.4</c:v>
                </c:pt>
                <c:pt idx="1682">
                  <c:v>14.4</c:v>
                </c:pt>
                <c:pt idx="1683">
                  <c:v>14.4</c:v>
                </c:pt>
                <c:pt idx="1684">
                  <c:v>14.4</c:v>
                </c:pt>
                <c:pt idx="1685">
                  <c:v>14.3</c:v>
                </c:pt>
                <c:pt idx="1686">
                  <c:v>14.3</c:v>
                </c:pt>
                <c:pt idx="1687">
                  <c:v>14.3</c:v>
                </c:pt>
                <c:pt idx="1688">
                  <c:v>14.4</c:v>
                </c:pt>
                <c:pt idx="1689">
                  <c:v>14.4</c:v>
                </c:pt>
                <c:pt idx="1690">
                  <c:v>14.4</c:v>
                </c:pt>
                <c:pt idx="1691">
                  <c:v>14.3</c:v>
                </c:pt>
                <c:pt idx="1692">
                  <c:v>14.4</c:v>
                </c:pt>
                <c:pt idx="1693">
                  <c:v>14.4</c:v>
                </c:pt>
                <c:pt idx="1694">
                  <c:v>14.4</c:v>
                </c:pt>
                <c:pt idx="1695">
                  <c:v>14.3</c:v>
                </c:pt>
                <c:pt idx="1696">
                  <c:v>14.4</c:v>
                </c:pt>
                <c:pt idx="1697">
                  <c:v>14.4</c:v>
                </c:pt>
                <c:pt idx="1698">
                  <c:v>14.3</c:v>
                </c:pt>
                <c:pt idx="1699">
                  <c:v>14.3</c:v>
                </c:pt>
                <c:pt idx="1700">
                  <c:v>14.3</c:v>
                </c:pt>
                <c:pt idx="1701">
                  <c:v>14.3</c:v>
                </c:pt>
                <c:pt idx="1702">
                  <c:v>14.4</c:v>
                </c:pt>
                <c:pt idx="1703">
                  <c:v>14.3</c:v>
                </c:pt>
                <c:pt idx="1704">
                  <c:v>14.4</c:v>
                </c:pt>
                <c:pt idx="1705">
                  <c:v>14.4</c:v>
                </c:pt>
                <c:pt idx="1706">
                  <c:v>14.4</c:v>
                </c:pt>
                <c:pt idx="1707">
                  <c:v>14.4</c:v>
                </c:pt>
                <c:pt idx="1708">
                  <c:v>14.4</c:v>
                </c:pt>
                <c:pt idx="1709">
                  <c:v>14.4</c:v>
                </c:pt>
                <c:pt idx="1710">
                  <c:v>14.4</c:v>
                </c:pt>
                <c:pt idx="1711">
                  <c:v>14.4</c:v>
                </c:pt>
                <c:pt idx="1712">
                  <c:v>14.4</c:v>
                </c:pt>
                <c:pt idx="1713">
                  <c:v>14.4</c:v>
                </c:pt>
                <c:pt idx="1714">
                  <c:v>14.4</c:v>
                </c:pt>
                <c:pt idx="1715">
                  <c:v>14.3</c:v>
                </c:pt>
                <c:pt idx="1716">
                  <c:v>14.4</c:v>
                </c:pt>
                <c:pt idx="1717">
                  <c:v>14.4</c:v>
                </c:pt>
                <c:pt idx="1718">
                  <c:v>14.3</c:v>
                </c:pt>
                <c:pt idx="1719">
                  <c:v>14.4</c:v>
                </c:pt>
                <c:pt idx="1720">
                  <c:v>14.4</c:v>
                </c:pt>
                <c:pt idx="1721">
                  <c:v>14.4</c:v>
                </c:pt>
                <c:pt idx="1722">
                  <c:v>14.4</c:v>
                </c:pt>
                <c:pt idx="1723">
                  <c:v>14.3</c:v>
                </c:pt>
                <c:pt idx="1724">
                  <c:v>14.3</c:v>
                </c:pt>
                <c:pt idx="1725">
                  <c:v>14.4</c:v>
                </c:pt>
                <c:pt idx="1726">
                  <c:v>14.3</c:v>
                </c:pt>
                <c:pt idx="1727">
                  <c:v>14.4</c:v>
                </c:pt>
                <c:pt idx="1728">
                  <c:v>14.3</c:v>
                </c:pt>
                <c:pt idx="1729">
                  <c:v>14.4</c:v>
                </c:pt>
                <c:pt idx="1730">
                  <c:v>14.4</c:v>
                </c:pt>
                <c:pt idx="1731">
                  <c:v>14.3</c:v>
                </c:pt>
                <c:pt idx="1732">
                  <c:v>14.3</c:v>
                </c:pt>
                <c:pt idx="1733">
                  <c:v>14.3</c:v>
                </c:pt>
                <c:pt idx="1734">
                  <c:v>14.3</c:v>
                </c:pt>
                <c:pt idx="1735">
                  <c:v>14.3</c:v>
                </c:pt>
                <c:pt idx="1736">
                  <c:v>14.3</c:v>
                </c:pt>
                <c:pt idx="1737">
                  <c:v>14.4</c:v>
                </c:pt>
                <c:pt idx="1738">
                  <c:v>14.3</c:v>
                </c:pt>
                <c:pt idx="1739">
                  <c:v>14.3</c:v>
                </c:pt>
                <c:pt idx="1740">
                  <c:v>14.4</c:v>
                </c:pt>
                <c:pt idx="1741">
                  <c:v>14.4</c:v>
                </c:pt>
                <c:pt idx="1742">
                  <c:v>14.4</c:v>
                </c:pt>
                <c:pt idx="1743">
                  <c:v>14.3</c:v>
                </c:pt>
                <c:pt idx="1744">
                  <c:v>14.3</c:v>
                </c:pt>
                <c:pt idx="1745">
                  <c:v>14.3</c:v>
                </c:pt>
                <c:pt idx="1746">
                  <c:v>14.3</c:v>
                </c:pt>
                <c:pt idx="1747">
                  <c:v>14.4</c:v>
                </c:pt>
                <c:pt idx="1748">
                  <c:v>14.4</c:v>
                </c:pt>
                <c:pt idx="1749">
                  <c:v>14.3</c:v>
                </c:pt>
                <c:pt idx="1750">
                  <c:v>14.4</c:v>
                </c:pt>
                <c:pt idx="1751">
                  <c:v>14.3</c:v>
                </c:pt>
                <c:pt idx="1752">
                  <c:v>14.4</c:v>
                </c:pt>
                <c:pt idx="1753">
                  <c:v>14.4</c:v>
                </c:pt>
                <c:pt idx="1754">
                  <c:v>14.3</c:v>
                </c:pt>
                <c:pt idx="1755">
                  <c:v>14.3</c:v>
                </c:pt>
                <c:pt idx="1756">
                  <c:v>14.3</c:v>
                </c:pt>
                <c:pt idx="1757">
                  <c:v>14.3</c:v>
                </c:pt>
                <c:pt idx="1758">
                  <c:v>14.4</c:v>
                </c:pt>
                <c:pt idx="1759">
                  <c:v>14.3</c:v>
                </c:pt>
                <c:pt idx="1760">
                  <c:v>14.3</c:v>
                </c:pt>
                <c:pt idx="1761">
                  <c:v>14.3</c:v>
                </c:pt>
                <c:pt idx="1762">
                  <c:v>14.4</c:v>
                </c:pt>
                <c:pt idx="1763">
                  <c:v>14.4</c:v>
                </c:pt>
                <c:pt idx="1764">
                  <c:v>14.4</c:v>
                </c:pt>
                <c:pt idx="1765">
                  <c:v>14.3</c:v>
                </c:pt>
                <c:pt idx="1766">
                  <c:v>14.4</c:v>
                </c:pt>
                <c:pt idx="1767">
                  <c:v>14.3</c:v>
                </c:pt>
                <c:pt idx="1768">
                  <c:v>14.3</c:v>
                </c:pt>
                <c:pt idx="1769">
                  <c:v>14.4</c:v>
                </c:pt>
                <c:pt idx="1770">
                  <c:v>14.3</c:v>
                </c:pt>
                <c:pt idx="1771">
                  <c:v>14.3</c:v>
                </c:pt>
                <c:pt idx="1772">
                  <c:v>14.4</c:v>
                </c:pt>
                <c:pt idx="1773">
                  <c:v>14.3</c:v>
                </c:pt>
                <c:pt idx="1774">
                  <c:v>14.3</c:v>
                </c:pt>
                <c:pt idx="1775">
                  <c:v>14.3</c:v>
                </c:pt>
                <c:pt idx="1776">
                  <c:v>14.4</c:v>
                </c:pt>
                <c:pt idx="1777">
                  <c:v>14.4</c:v>
                </c:pt>
                <c:pt idx="1778">
                  <c:v>14.3</c:v>
                </c:pt>
                <c:pt idx="1779">
                  <c:v>14.4</c:v>
                </c:pt>
                <c:pt idx="1780">
                  <c:v>14.3</c:v>
                </c:pt>
                <c:pt idx="1781">
                  <c:v>14.3</c:v>
                </c:pt>
                <c:pt idx="1782">
                  <c:v>14.4</c:v>
                </c:pt>
                <c:pt idx="1783">
                  <c:v>14.4</c:v>
                </c:pt>
                <c:pt idx="1784">
                  <c:v>14.3</c:v>
                </c:pt>
                <c:pt idx="1785">
                  <c:v>14.4</c:v>
                </c:pt>
                <c:pt idx="1786">
                  <c:v>14.4</c:v>
                </c:pt>
                <c:pt idx="1787">
                  <c:v>14.4</c:v>
                </c:pt>
                <c:pt idx="1788">
                  <c:v>14.3</c:v>
                </c:pt>
                <c:pt idx="1789">
                  <c:v>14.4</c:v>
                </c:pt>
                <c:pt idx="1790">
                  <c:v>14.3</c:v>
                </c:pt>
                <c:pt idx="1791">
                  <c:v>14.4</c:v>
                </c:pt>
                <c:pt idx="1792">
                  <c:v>14.4</c:v>
                </c:pt>
                <c:pt idx="1793">
                  <c:v>14.4</c:v>
                </c:pt>
                <c:pt idx="1794">
                  <c:v>14.4</c:v>
                </c:pt>
                <c:pt idx="1795">
                  <c:v>14.3</c:v>
                </c:pt>
                <c:pt idx="1796">
                  <c:v>14.4</c:v>
                </c:pt>
                <c:pt idx="1797">
                  <c:v>14.4</c:v>
                </c:pt>
                <c:pt idx="1798">
                  <c:v>14.3</c:v>
                </c:pt>
                <c:pt idx="1799">
                  <c:v>14.3</c:v>
                </c:pt>
                <c:pt idx="1800">
                  <c:v>14.4</c:v>
                </c:pt>
                <c:pt idx="1801">
                  <c:v>14.3</c:v>
                </c:pt>
                <c:pt idx="1802">
                  <c:v>14.3</c:v>
                </c:pt>
                <c:pt idx="1803">
                  <c:v>14.4</c:v>
                </c:pt>
                <c:pt idx="1804">
                  <c:v>14.3</c:v>
                </c:pt>
                <c:pt idx="1805">
                  <c:v>14.3</c:v>
                </c:pt>
                <c:pt idx="1806">
                  <c:v>14.4</c:v>
                </c:pt>
                <c:pt idx="1807">
                  <c:v>14.4</c:v>
                </c:pt>
                <c:pt idx="1808">
                  <c:v>14.4</c:v>
                </c:pt>
                <c:pt idx="1809">
                  <c:v>14.3</c:v>
                </c:pt>
                <c:pt idx="1810">
                  <c:v>14.3</c:v>
                </c:pt>
                <c:pt idx="1811">
                  <c:v>14.3</c:v>
                </c:pt>
                <c:pt idx="1812">
                  <c:v>14.3</c:v>
                </c:pt>
                <c:pt idx="1813">
                  <c:v>14.3</c:v>
                </c:pt>
                <c:pt idx="1814">
                  <c:v>14.3</c:v>
                </c:pt>
                <c:pt idx="1815">
                  <c:v>14.4</c:v>
                </c:pt>
                <c:pt idx="1816">
                  <c:v>14.3</c:v>
                </c:pt>
                <c:pt idx="1817">
                  <c:v>14.4</c:v>
                </c:pt>
                <c:pt idx="1818">
                  <c:v>14.4</c:v>
                </c:pt>
                <c:pt idx="1819">
                  <c:v>14.3</c:v>
                </c:pt>
                <c:pt idx="1820">
                  <c:v>14.3</c:v>
                </c:pt>
                <c:pt idx="1821">
                  <c:v>14.4</c:v>
                </c:pt>
                <c:pt idx="1822">
                  <c:v>14.3</c:v>
                </c:pt>
                <c:pt idx="1823">
                  <c:v>14.3</c:v>
                </c:pt>
                <c:pt idx="1824">
                  <c:v>14.3</c:v>
                </c:pt>
                <c:pt idx="1825">
                  <c:v>14.3</c:v>
                </c:pt>
                <c:pt idx="1826">
                  <c:v>14.3</c:v>
                </c:pt>
                <c:pt idx="1827">
                  <c:v>14.3</c:v>
                </c:pt>
                <c:pt idx="1828">
                  <c:v>14.3</c:v>
                </c:pt>
                <c:pt idx="1829">
                  <c:v>14.3</c:v>
                </c:pt>
                <c:pt idx="1830">
                  <c:v>14.3</c:v>
                </c:pt>
                <c:pt idx="1831">
                  <c:v>14.4</c:v>
                </c:pt>
                <c:pt idx="1832">
                  <c:v>14.3</c:v>
                </c:pt>
                <c:pt idx="1833">
                  <c:v>14.4</c:v>
                </c:pt>
                <c:pt idx="1834">
                  <c:v>14.3</c:v>
                </c:pt>
                <c:pt idx="1835">
                  <c:v>14.4</c:v>
                </c:pt>
                <c:pt idx="1836">
                  <c:v>14.4</c:v>
                </c:pt>
                <c:pt idx="1837">
                  <c:v>14.3</c:v>
                </c:pt>
                <c:pt idx="1838">
                  <c:v>14.4</c:v>
                </c:pt>
                <c:pt idx="1839">
                  <c:v>14.3</c:v>
                </c:pt>
                <c:pt idx="1840">
                  <c:v>14.3</c:v>
                </c:pt>
                <c:pt idx="1841">
                  <c:v>14.3</c:v>
                </c:pt>
                <c:pt idx="1842">
                  <c:v>14.3</c:v>
                </c:pt>
                <c:pt idx="1843">
                  <c:v>14.3</c:v>
                </c:pt>
                <c:pt idx="1844">
                  <c:v>14.3</c:v>
                </c:pt>
                <c:pt idx="1845">
                  <c:v>14.3</c:v>
                </c:pt>
                <c:pt idx="1846">
                  <c:v>14.4</c:v>
                </c:pt>
                <c:pt idx="1847">
                  <c:v>14.4</c:v>
                </c:pt>
                <c:pt idx="1848">
                  <c:v>14.3</c:v>
                </c:pt>
                <c:pt idx="1849">
                  <c:v>14.4</c:v>
                </c:pt>
                <c:pt idx="1850">
                  <c:v>14.4</c:v>
                </c:pt>
                <c:pt idx="1851">
                  <c:v>14.4</c:v>
                </c:pt>
                <c:pt idx="1852">
                  <c:v>14.4</c:v>
                </c:pt>
                <c:pt idx="1853">
                  <c:v>14.3</c:v>
                </c:pt>
                <c:pt idx="1854">
                  <c:v>14.4</c:v>
                </c:pt>
                <c:pt idx="1855">
                  <c:v>14.4</c:v>
                </c:pt>
                <c:pt idx="1856">
                  <c:v>14.4</c:v>
                </c:pt>
                <c:pt idx="1857">
                  <c:v>14.3</c:v>
                </c:pt>
                <c:pt idx="1858">
                  <c:v>14.4</c:v>
                </c:pt>
                <c:pt idx="1859">
                  <c:v>14.3</c:v>
                </c:pt>
                <c:pt idx="1860">
                  <c:v>14.4</c:v>
                </c:pt>
                <c:pt idx="1861">
                  <c:v>14.3</c:v>
                </c:pt>
                <c:pt idx="1862">
                  <c:v>14.4</c:v>
                </c:pt>
                <c:pt idx="1863">
                  <c:v>14.3</c:v>
                </c:pt>
                <c:pt idx="1864">
                  <c:v>14.4</c:v>
                </c:pt>
                <c:pt idx="1865">
                  <c:v>14.3</c:v>
                </c:pt>
                <c:pt idx="1866">
                  <c:v>14.3</c:v>
                </c:pt>
                <c:pt idx="1867">
                  <c:v>14.4</c:v>
                </c:pt>
                <c:pt idx="1868">
                  <c:v>14.3</c:v>
                </c:pt>
                <c:pt idx="1869">
                  <c:v>14.3</c:v>
                </c:pt>
                <c:pt idx="1870">
                  <c:v>14.4</c:v>
                </c:pt>
                <c:pt idx="1871">
                  <c:v>14.3</c:v>
                </c:pt>
                <c:pt idx="1872">
                  <c:v>14.3</c:v>
                </c:pt>
                <c:pt idx="1873">
                  <c:v>14.4</c:v>
                </c:pt>
                <c:pt idx="1874">
                  <c:v>14.3</c:v>
                </c:pt>
                <c:pt idx="1875">
                  <c:v>14.4</c:v>
                </c:pt>
                <c:pt idx="1876">
                  <c:v>14.3</c:v>
                </c:pt>
                <c:pt idx="1877">
                  <c:v>14.3</c:v>
                </c:pt>
                <c:pt idx="1878">
                  <c:v>14.4</c:v>
                </c:pt>
                <c:pt idx="1879">
                  <c:v>14.3</c:v>
                </c:pt>
                <c:pt idx="1880">
                  <c:v>14.3</c:v>
                </c:pt>
                <c:pt idx="1881">
                  <c:v>14.4</c:v>
                </c:pt>
                <c:pt idx="1882">
                  <c:v>14.3</c:v>
                </c:pt>
                <c:pt idx="1883">
                  <c:v>14.3</c:v>
                </c:pt>
                <c:pt idx="1884">
                  <c:v>14.4</c:v>
                </c:pt>
                <c:pt idx="1885">
                  <c:v>14.4</c:v>
                </c:pt>
                <c:pt idx="1886">
                  <c:v>14.4</c:v>
                </c:pt>
                <c:pt idx="1887">
                  <c:v>14.4</c:v>
                </c:pt>
                <c:pt idx="1888">
                  <c:v>14.4</c:v>
                </c:pt>
                <c:pt idx="1889">
                  <c:v>14.4</c:v>
                </c:pt>
                <c:pt idx="1890">
                  <c:v>14.3</c:v>
                </c:pt>
                <c:pt idx="1891">
                  <c:v>14.4</c:v>
                </c:pt>
                <c:pt idx="1892">
                  <c:v>14.3</c:v>
                </c:pt>
                <c:pt idx="1893">
                  <c:v>14.3</c:v>
                </c:pt>
                <c:pt idx="1894">
                  <c:v>14.3</c:v>
                </c:pt>
                <c:pt idx="1895">
                  <c:v>14.4</c:v>
                </c:pt>
                <c:pt idx="1896">
                  <c:v>14.3</c:v>
                </c:pt>
                <c:pt idx="1897">
                  <c:v>14.4</c:v>
                </c:pt>
                <c:pt idx="1898">
                  <c:v>14.3</c:v>
                </c:pt>
                <c:pt idx="1899">
                  <c:v>14.3</c:v>
                </c:pt>
                <c:pt idx="1900">
                  <c:v>14.3</c:v>
                </c:pt>
                <c:pt idx="1901">
                  <c:v>14.3</c:v>
                </c:pt>
                <c:pt idx="1902">
                  <c:v>14.3</c:v>
                </c:pt>
                <c:pt idx="1903">
                  <c:v>14.3</c:v>
                </c:pt>
                <c:pt idx="1904">
                  <c:v>14.3</c:v>
                </c:pt>
                <c:pt idx="1905">
                  <c:v>14.3</c:v>
                </c:pt>
                <c:pt idx="1906">
                  <c:v>14.3</c:v>
                </c:pt>
                <c:pt idx="1907">
                  <c:v>14.3</c:v>
                </c:pt>
                <c:pt idx="1908">
                  <c:v>14.3</c:v>
                </c:pt>
                <c:pt idx="1909">
                  <c:v>14.3</c:v>
                </c:pt>
                <c:pt idx="1910">
                  <c:v>14.3</c:v>
                </c:pt>
                <c:pt idx="1911">
                  <c:v>14.3</c:v>
                </c:pt>
                <c:pt idx="1912">
                  <c:v>14.4</c:v>
                </c:pt>
                <c:pt idx="1913">
                  <c:v>14.4</c:v>
                </c:pt>
                <c:pt idx="1914">
                  <c:v>14.4</c:v>
                </c:pt>
                <c:pt idx="1915">
                  <c:v>14.3</c:v>
                </c:pt>
                <c:pt idx="1916">
                  <c:v>14.3</c:v>
                </c:pt>
                <c:pt idx="1917">
                  <c:v>14.3</c:v>
                </c:pt>
                <c:pt idx="1918">
                  <c:v>14.3</c:v>
                </c:pt>
                <c:pt idx="1919">
                  <c:v>14.4</c:v>
                </c:pt>
                <c:pt idx="1920">
                  <c:v>14.4</c:v>
                </c:pt>
                <c:pt idx="1921">
                  <c:v>14.3</c:v>
                </c:pt>
                <c:pt idx="1922">
                  <c:v>14.3</c:v>
                </c:pt>
                <c:pt idx="1923">
                  <c:v>14.4</c:v>
                </c:pt>
                <c:pt idx="1924">
                  <c:v>14.3</c:v>
                </c:pt>
                <c:pt idx="1925">
                  <c:v>14.4</c:v>
                </c:pt>
                <c:pt idx="1926">
                  <c:v>14.4</c:v>
                </c:pt>
                <c:pt idx="1927">
                  <c:v>14.4</c:v>
                </c:pt>
                <c:pt idx="1928">
                  <c:v>14.3</c:v>
                </c:pt>
                <c:pt idx="1929">
                  <c:v>14.3</c:v>
                </c:pt>
                <c:pt idx="1930">
                  <c:v>14.3</c:v>
                </c:pt>
                <c:pt idx="1931">
                  <c:v>14.4</c:v>
                </c:pt>
                <c:pt idx="1932">
                  <c:v>14.4</c:v>
                </c:pt>
                <c:pt idx="1933">
                  <c:v>14.4</c:v>
                </c:pt>
                <c:pt idx="1934">
                  <c:v>14.3</c:v>
                </c:pt>
                <c:pt idx="1935">
                  <c:v>14.3</c:v>
                </c:pt>
                <c:pt idx="1936">
                  <c:v>14.3</c:v>
                </c:pt>
                <c:pt idx="1937">
                  <c:v>14.3</c:v>
                </c:pt>
                <c:pt idx="1938">
                  <c:v>14.4</c:v>
                </c:pt>
                <c:pt idx="1939">
                  <c:v>14.3</c:v>
                </c:pt>
                <c:pt idx="1940">
                  <c:v>14.3</c:v>
                </c:pt>
                <c:pt idx="1941">
                  <c:v>14.3</c:v>
                </c:pt>
                <c:pt idx="1942">
                  <c:v>14.3</c:v>
                </c:pt>
                <c:pt idx="1943">
                  <c:v>14.3</c:v>
                </c:pt>
                <c:pt idx="1944">
                  <c:v>14.4</c:v>
                </c:pt>
                <c:pt idx="1945">
                  <c:v>14.3</c:v>
                </c:pt>
                <c:pt idx="1946">
                  <c:v>14.3</c:v>
                </c:pt>
                <c:pt idx="1947">
                  <c:v>14.4</c:v>
                </c:pt>
                <c:pt idx="1948">
                  <c:v>14.4</c:v>
                </c:pt>
                <c:pt idx="1949">
                  <c:v>14.3</c:v>
                </c:pt>
                <c:pt idx="1950">
                  <c:v>14.3</c:v>
                </c:pt>
                <c:pt idx="1951">
                  <c:v>14.3</c:v>
                </c:pt>
                <c:pt idx="1952">
                  <c:v>14.3</c:v>
                </c:pt>
                <c:pt idx="1953">
                  <c:v>14.3</c:v>
                </c:pt>
                <c:pt idx="1954">
                  <c:v>14.3</c:v>
                </c:pt>
                <c:pt idx="1955">
                  <c:v>14.4</c:v>
                </c:pt>
                <c:pt idx="1956">
                  <c:v>14.3</c:v>
                </c:pt>
                <c:pt idx="1957">
                  <c:v>14.3</c:v>
                </c:pt>
                <c:pt idx="1958">
                  <c:v>14.3</c:v>
                </c:pt>
                <c:pt idx="1959">
                  <c:v>14.3</c:v>
                </c:pt>
                <c:pt idx="1960">
                  <c:v>14.3</c:v>
                </c:pt>
                <c:pt idx="1961">
                  <c:v>14.3</c:v>
                </c:pt>
                <c:pt idx="1962">
                  <c:v>14.3</c:v>
                </c:pt>
                <c:pt idx="1963">
                  <c:v>14.3</c:v>
                </c:pt>
                <c:pt idx="1964">
                  <c:v>14.3</c:v>
                </c:pt>
                <c:pt idx="1965">
                  <c:v>14.3</c:v>
                </c:pt>
                <c:pt idx="1966">
                  <c:v>14.4</c:v>
                </c:pt>
                <c:pt idx="1967">
                  <c:v>14.3</c:v>
                </c:pt>
                <c:pt idx="1968">
                  <c:v>14.3</c:v>
                </c:pt>
                <c:pt idx="1969">
                  <c:v>14.4</c:v>
                </c:pt>
                <c:pt idx="1970">
                  <c:v>14.3</c:v>
                </c:pt>
                <c:pt idx="1971">
                  <c:v>14.3</c:v>
                </c:pt>
                <c:pt idx="1972">
                  <c:v>14.3</c:v>
                </c:pt>
                <c:pt idx="1973">
                  <c:v>14.3</c:v>
                </c:pt>
                <c:pt idx="1974">
                  <c:v>14.4</c:v>
                </c:pt>
                <c:pt idx="1975">
                  <c:v>14.4</c:v>
                </c:pt>
                <c:pt idx="1976">
                  <c:v>14.3</c:v>
                </c:pt>
                <c:pt idx="1977">
                  <c:v>14.3</c:v>
                </c:pt>
                <c:pt idx="1978">
                  <c:v>14.4</c:v>
                </c:pt>
                <c:pt idx="1979">
                  <c:v>14.4</c:v>
                </c:pt>
                <c:pt idx="1980">
                  <c:v>14.3</c:v>
                </c:pt>
                <c:pt idx="1981">
                  <c:v>14.4</c:v>
                </c:pt>
                <c:pt idx="1982">
                  <c:v>14.3</c:v>
                </c:pt>
                <c:pt idx="1983">
                  <c:v>14.3</c:v>
                </c:pt>
                <c:pt idx="1984">
                  <c:v>14.4</c:v>
                </c:pt>
                <c:pt idx="1985">
                  <c:v>14.4</c:v>
                </c:pt>
                <c:pt idx="1986">
                  <c:v>14.4</c:v>
                </c:pt>
                <c:pt idx="1987">
                  <c:v>14.3</c:v>
                </c:pt>
                <c:pt idx="1988">
                  <c:v>14.3</c:v>
                </c:pt>
                <c:pt idx="1989">
                  <c:v>14.4</c:v>
                </c:pt>
                <c:pt idx="1990">
                  <c:v>14.4</c:v>
                </c:pt>
                <c:pt idx="1991">
                  <c:v>14.3</c:v>
                </c:pt>
                <c:pt idx="1992">
                  <c:v>14.4</c:v>
                </c:pt>
                <c:pt idx="1993">
                  <c:v>14.3</c:v>
                </c:pt>
                <c:pt idx="1994">
                  <c:v>14.3</c:v>
                </c:pt>
                <c:pt idx="1995">
                  <c:v>14.4</c:v>
                </c:pt>
                <c:pt idx="1996">
                  <c:v>14.3</c:v>
                </c:pt>
                <c:pt idx="1997">
                  <c:v>14.3</c:v>
                </c:pt>
                <c:pt idx="1998">
                  <c:v>14.4</c:v>
                </c:pt>
                <c:pt idx="1999">
                  <c:v>14.4</c:v>
                </c:pt>
                <c:pt idx="2000">
                  <c:v>14.3</c:v>
                </c:pt>
              </c:numCache>
            </c:numRef>
          </c:val>
          <c:smooth val="0"/>
        </c:ser>
        <c:ser>
          <c:idx val="3"/>
          <c:order val="3"/>
          <c:tx>
            <c:strRef>
              <c:f>Sheet1!$P$3</c:f>
              <c:strCache>
                <c:ptCount val="1"/>
                <c:pt idx="0">
                  <c:v>変更なしmax</c:v>
                </c:pt>
              </c:strCache>
            </c:strRef>
          </c:tx>
          <c:spPr>
            <a:ln w="28575" cap="rnd">
              <a:solidFill>
                <a:schemeClr val="tx2">
                  <a:lumMod val="60000"/>
                  <a:lumOff val="40000"/>
                </a:schemeClr>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Sheet1!$P$4:$P$2004</c:f>
              <c:numCache>
                <c:formatCode>General</c:formatCode>
                <c:ptCount val="2001"/>
                <c:pt idx="0">
                  <c:v>42.3</c:v>
                </c:pt>
                <c:pt idx="1">
                  <c:v>40.6</c:v>
                </c:pt>
                <c:pt idx="2">
                  <c:v>40.0</c:v>
                </c:pt>
                <c:pt idx="3">
                  <c:v>40.0</c:v>
                </c:pt>
                <c:pt idx="4">
                  <c:v>39.8</c:v>
                </c:pt>
                <c:pt idx="5">
                  <c:v>39.5</c:v>
                </c:pt>
                <c:pt idx="6">
                  <c:v>38.4</c:v>
                </c:pt>
                <c:pt idx="7">
                  <c:v>38.4</c:v>
                </c:pt>
                <c:pt idx="8">
                  <c:v>39.1</c:v>
                </c:pt>
                <c:pt idx="9">
                  <c:v>39.1</c:v>
                </c:pt>
                <c:pt idx="10">
                  <c:v>38.3</c:v>
                </c:pt>
                <c:pt idx="11">
                  <c:v>38.4</c:v>
                </c:pt>
                <c:pt idx="12">
                  <c:v>38.2</c:v>
                </c:pt>
                <c:pt idx="13">
                  <c:v>37.3</c:v>
                </c:pt>
                <c:pt idx="14">
                  <c:v>37.4</c:v>
                </c:pt>
                <c:pt idx="15">
                  <c:v>37.5</c:v>
                </c:pt>
                <c:pt idx="16">
                  <c:v>36.9</c:v>
                </c:pt>
                <c:pt idx="17">
                  <c:v>36.8</c:v>
                </c:pt>
                <c:pt idx="18">
                  <c:v>36.4</c:v>
                </c:pt>
                <c:pt idx="19">
                  <c:v>35.5</c:v>
                </c:pt>
                <c:pt idx="20">
                  <c:v>35.6</c:v>
                </c:pt>
                <c:pt idx="21">
                  <c:v>36.6</c:v>
                </c:pt>
                <c:pt idx="22">
                  <c:v>36.1</c:v>
                </c:pt>
                <c:pt idx="23">
                  <c:v>36.7</c:v>
                </c:pt>
                <c:pt idx="24">
                  <c:v>35.0</c:v>
                </c:pt>
                <c:pt idx="25">
                  <c:v>35.2</c:v>
                </c:pt>
                <c:pt idx="26">
                  <c:v>34.6</c:v>
                </c:pt>
                <c:pt idx="27">
                  <c:v>34.8</c:v>
                </c:pt>
                <c:pt idx="28">
                  <c:v>35.4</c:v>
                </c:pt>
                <c:pt idx="29">
                  <c:v>35.8</c:v>
                </c:pt>
                <c:pt idx="30">
                  <c:v>34.5</c:v>
                </c:pt>
                <c:pt idx="31">
                  <c:v>35.8</c:v>
                </c:pt>
                <c:pt idx="32">
                  <c:v>34.1</c:v>
                </c:pt>
                <c:pt idx="33">
                  <c:v>35.1</c:v>
                </c:pt>
                <c:pt idx="34">
                  <c:v>35.3</c:v>
                </c:pt>
                <c:pt idx="35">
                  <c:v>35.4</c:v>
                </c:pt>
                <c:pt idx="36">
                  <c:v>35.7</c:v>
                </c:pt>
                <c:pt idx="37">
                  <c:v>34.7</c:v>
                </c:pt>
                <c:pt idx="38">
                  <c:v>33.2</c:v>
                </c:pt>
                <c:pt idx="39">
                  <c:v>33.8</c:v>
                </c:pt>
                <c:pt idx="40">
                  <c:v>32.3</c:v>
                </c:pt>
                <c:pt idx="41">
                  <c:v>35.3</c:v>
                </c:pt>
                <c:pt idx="42">
                  <c:v>32.3</c:v>
                </c:pt>
                <c:pt idx="43">
                  <c:v>33.5</c:v>
                </c:pt>
                <c:pt idx="44">
                  <c:v>34.1</c:v>
                </c:pt>
                <c:pt idx="45">
                  <c:v>34.6</c:v>
                </c:pt>
                <c:pt idx="46">
                  <c:v>34.0</c:v>
                </c:pt>
                <c:pt idx="47">
                  <c:v>33.1</c:v>
                </c:pt>
                <c:pt idx="48">
                  <c:v>33.3</c:v>
                </c:pt>
                <c:pt idx="49">
                  <c:v>33.8</c:v>
                </c:pt>
                <c:pt idx="50">
                  <c:v>33.5</c:v>
                </c:pt>
                <c:pt idx="51">
                  <c:v>32.8</c:v>
                </c:pt>
                <c:pt idx="52">
                  <c:v>33.4</c:v>
                </c:pt>
                <c:pt idx="53">
                  <c:v>33.2</c:v>
                </c:pt>
                <c:pt idx="54">
                  <c:v>32.6</c:v>
                </c:pt>
                <c:pt idx="55">
                  <c:v>32.9</c:v>
                </c:pt>
                <c:pt idx="56">
                  <c:v>32.9</c:v>
                </c:pt>
                <c:pt idx="57">
                  <c:v>33.2</c:v>
                </c:pt>
                <c:pt idx="58">
                  <c:v>33.0</c:v>
                </c:pt>
                <c:pt idx="59">
                  <c:v>32.0</c:v>
                </c:pt>
                <c:pt idx="60">
                  <c:v>32.5</c:v>
                </c:pt>
                <c:pt idx="61">
                  <c:v>33.9</c:v>
                </c:pt>
                <c:pt idx="62">
                  <c:v>31.5</c:v>
                </c:pt>
                <c:pt idx="63">
                  <c:v>31.8</c:v>
                </c:pt>
                <c:pt idx="64">
                  <c:v>32.4</c:v>
                </c:pt>
                <c:pt idx="65">
                  <c:v>31.9</c:v>
                </c:pt>
                <c:pt idx="66">
                  <c:v>31.3</c:v>
                </c:pt>
                <c:pt idx="67">
                  <c:v>32.7</c:v>
                </c:pt>
                <c:pt idx="68">
                  <c:v>32.6</c:v>
                </c:pt>
                <c:pt idx="69">
                  <c:v>31.1</c:v>
                </c:pt>
                <c:pt idx="70">
                  <c:v>32.0</c:v>
                </c:pt>
                <c:pt idx="71">
                  <c:v>31.8</c:v>
                </c:pt>
                <c:pt idx="72">
                  <c:v>31.7</c:v>
                </c:pt>
                <c:pt idx="73">
                  <c:v>32.6</c:v>
                </c:pt>
                <c:pt idx="74">
                  <c:v>32.1</c:v>
                </c:pt>
                <c:pt idx="75">
                  <c:v>32.0</c:v>
                </c:pt>
                <c:pt idx="76">
                  <c:v>32.2</c:v>
                </c:pt>
                <c:pt idx="77">
                  <c:v>31.3</c:v>
                </c:pt>
                <c:pt idx="78">
                  <c:v>31.2</c:v>
                </c:pt>
                <c:pt idx="79">
                  <c:v>31.6</c:v>
                </c:pt>
                <c:pt idx="80">
                  <c:v>31.7</c:v>
                </c:pt>
                <c:pt idx="81">
                  <c:v>32.0</c:v>
                </c:pt>
                <c:pt idx="82">
                  <c:v>30.5</c:v>
                </c:pt>
                <c:pt idx="83">
                  <c:v>31.3</c:v>
                </c:pt>
                <c:pt idx="84">
                  <c:v>30.8</c:v>
                </c:pt>
                <c:pt idx="85">
                  <c:v>31.1</c:v>
                </c:pt>
                <c:pt idx="86">
                  <c:v>30.4</c:v>
                </c:pt>
                <c:pt idx="87">
                  <c:v>31.5</c:v>
                </c:pt>
                <c:pt idx="88">
                  <c:v>30.5</c:v>
                </c:pt>
                <c:pt idx="89">
                  <c:v>30.8</c:v>
                </c:pt>
                <c:pt idx="90">
                  <c:v>30.5</c:v>
                </c:pt>
                <c:pt idx="91">
                  <c:v>31.7</c:v>
                </c:pt>
                <c:pt idx="92">
                  <c:v>30.0</c:v>
                </c:pt>
                <c:pt idx="93">
                  <c:v>30.3</c:v>
                </c:pt>
                <c:pt idx="94">
                  <c:v>30.7</c:v>
                </c:pt>
                <c:pt idx="95">
                  <c:v>29.5</c:v>
                </c:pt>
                <c:pt idx="96">
                  <c:v>29.9</c:v>
                </c:pt>
                <c:pt idx="97">
                  <c:v>29.7</c:v>
                </c:pt>
                <c:pt idx="98">
                  <c:v>30.8</c:v>
                </c:pt>
                <c:pt idx="99">
                  <c:v>29.8</c:v>
                </c:pt>
                <c:pt idx="100">
                  <c:v>30.5</c:v>
                </c:pt>
                <c:pt idx="101">
                  <c:v>29.4</c:v>
                </c:pt>
                <c:pt idx="102">
                  <c:v>29.7</c:v>
                </c:pt>
                <c:pt idx="103">
                  <c:v>30.0</c:v>
                </c:pt>
                <c:pt idx="104">
                  <c:v>30.4</c:v>
                </c:pt>
                <c:pt idx="105">
                  <c:v>31.2</c:v>
                </c:pt>
                <c:pt idx="106">
                  <c:v>30.6</c:v>
                </c:pt>
                <c:pt idx="107">
                  <c:v>30.3</c:v>
                </c:pt>
                <c:pt idx="108">
                  <c:v>30.5</c:v>
                </c:pt>
                <c:pt idx="109">
                  <c:v>30.2</c:v>
                </c:pt>
                <c:pt idx="110">
                  <c:v>29.6</c:v>
                </c:pt>
                <c:pt idx="111">
                  <c:v>29.3</c:v>
                </c:pt>
                <c:pt idx="112">
                  <c:v>30.4</c:v>
                </c:pt>
                <c:pt idx="113">
                  <c:v>29.2</c:v>
                </c:pt>
                <c:pt idx="114">
                  <c:v>30.5</c:v>
                </c:pt>
                <c:pt idx="115">
                  <c:v>29.7</c:v>
                </c:pt>
                <c:pt idx="116">
                  <c:v>29.3</c:v>
                </c:pt>
                <c:pt idx="117">
                  <c:v>29.4</c:v>
                </c:pt>
                <c:pt idx="118">
                  <c:v>29.6</c:v>
                </c:pt>
                <c:pt idx="119">
                  <c:v>28.9</c:v>
                </c:pt>
                <c:pt idx="120">
                  <c:v>29.7</c:v>
                </c:pt>
                <c:pt idx="121">
                  <c:v>29.7</c:v>
                </c:pt>
                <c:pt idx="122">
                  <c:v>29.2</c:v>
                </c:pt>
                <c:pt idx="123">
                  <c:v>28.4</c:v>
                </c:pt>
                <c:pt idx="124">
                  <c:v>29.0</c:v>
                </c:pt>
                <c:pt idx="125">
                  <c:v>28.8</c:v>
                </c:pt>
                <c:pt idx="126">
                  <c:v>29.0</c:v>
                </c:pt>
                <c:pt idx="127">
                  <c:v>28.8</c:v>
                </c:pt>
                <c:pt idx="128">
                  <c:v>29.0</c:v>
                </c:pt>
                <c:pt idx="129">
                  <c:v>29.2</c:v>
                </c:pt>
                <c:pt idx="130">
                  <c:v>29.6</c:v>
                </c:pt>
                <c:pt idx="131">
                  <c:v>28.9</c:v>
                </c:pt>
                <c:pt idx="132">
                  <c:v>29.3</c:v>
                </c:pt>
                <c:pt idx="133">
                  <c:v>29.5</c:v>
                </c:pt>
                <c:pt idx="134">
                  <c:v>29.2</c:v>
                </c:pt>
                <c:pt idx="135">
                  <c:v>28.5</c:v>
                </c:pt>
                <c:pt idx="136">
                  <c:v>29.2</c:v>
                </c:pt>
                <c:pt idx="137">
                  <c:v>29.1</c:v>
                </c:pt>
                <c:pt idx="138">
                  <c:v>28.0</c:v>
                </c:pt>
                <c:pt idx="139">
                  <c:v>28.7</c:v>
                </c:pt>
                <c:pt idx="140">
                  <c:v>28.5</c:v>
                </c:pt>
                <c:pt idx="141">
                  <c:v>29.5</c:v>
                </c:pt>
                <c:pt idx="142">
                  <c:v>28.9</c:v>
                </c:pt>
                <c:pt idx="143">
                  <c:v>28.7</c:v>
                </c:pt>
                <c:pt idx="144">
                  <c:v>28.0</c:v>
                </c:pt>
                <c:pt idx="145">
                  <c:v>28.0</c:v>
                </c:pt>
                <c:pt idx="146">
                  <c:v>28.6</c:v>
                </c:pt>
                <c:pt idx="147">
                  <c:v>28.7</c:v>
                </c:pt>
                <c:pt idx="148">
                  <c:v>27.7</c:v>
                </c:pt>
                <c:pt idx="149">
                  <c:v>28.5</c:v>
                </c:pt>
                <c:pt idx="150">
                  <c:v>27.4</c:v>
                </c:pt>
                <c:pt idx="151">
                  <c:v>28.7</c:v>
                </c:pt>
                <c:pt idx="152">
                  <c:v>28.5</c:v>
                </c:pt>
                <c:pt idx="153">
                  <c:v>28.3</c:v>
                </c:pt>
                <c:pt idx="154">
                  <c:v>28.7</c:v>
                </c:pt>
                <c:pt idx="155">
                  <c:v>28.5</c:v>
                </c:pt>
                <c:pt idx="156">
                  <c:v>28.5</c:v>
                </c:pt>
                <c:pt idx="157">
                  <c:v>28.8</c:v>
                </c:pt>
                <c:pt idx="158">
                  <c:v>28.0</c:v>
                </c:pt>
                <c:pt idx="159">
                  <c:v>27.8</c:v>
                </c:pt>
                <c:pt idx="160">
                  <c:v>27.4</c:v>
                </c:pt>
                <c:pt idx="161">
                  <c:v>27.2</c:v>
                </c:pt>
                <c:pt idx="162">
                  <c:v>27.8</c:v>
                </c:pt>
                <c:pt idx="163">
                  <c:v>28.7</c:v>
                </c:pt>
                <c:pt idx="164">
                  <c:v>29.3</c:v>
                </c:pt>
                <c:pt idx="165">
                  <c:v>27.7</c:v>
                </c:pt>
                <c:pt idx="166">
                  <c:v>28.0</c:v>
                </c:pt>
                <c:pt idx="167">
                  <c:v>27.5</c:v>
                </c:pt>
                <c:pt idx="168">
                  <c:v>28.8</c:v>
                </c:pt>
                <c:pt idx="169">
                  <c:v>27.5</c:v>
                </c:pt>
                <c:pt idx="170">
                  <c:v>27.6</c:v>
                </c:pt>
                <c:pt idx="171">
                  <c:v>27.8</c:v>
                </c:pt>
                <c:pt idx="172">
                  <c:v>27.4</c:v>
                </c:pt>
                <c:pt idx="173">
                  <c:v>27.3</c:v>
                </c:pt>
                <c:pt idx="174">
                  <c:v>27.8</c:v>
                </c:pt>
                <c:pt idx="175">
                  <c:v>28.0</c:v>
                </c:pt>
                <c:pt idx="176">
                  <c:v>27.3</c:v>
                </c:pt>
                <c:pt idx="177">
                  <c:v>27.2</c:v>
                </c:pt>
                <c:pt idx="178">
                  <c:v>27.8</c:v>
                </c:pt>
                <c:pt idx="179">
                  <c:v>28.1</c:v>
                </c:pt>
                <c:pt idx="180">
                  <c:v>27.1</c:v>
                </c:pt>
                <c:pt idx="181">
                  <c:v>27.4</c:v>
                </c:pt>
                <c:pt idx="182">
                  <c:v>27.4</c:v>
                </c:pt>
                <c:pt idx="183">
                  <c:v>27.6</c:v>
                </c:pt>
                <c:pt idx="184">
                  <c:v>27.5</c:v>
                </c:pt>
                <c:pt idx="185">
                  <c:v>28.6</c:v>
                </c:pt>
                <c:pt idx="186">
                  <c:v>28.2</c:v>
                </c:pt>
                <c:pt idx="187">
                  <c:v>27.3</c:v>
                </c:pt>
                <c:pt idx="188">
                  <c:v>27.5</c:v>
                </c:pt>
                <c:pt idx="189">
                  <c:v>28.0</c:v>
                </c:pt>
                <c:pt idx="190">
                  <c:v>27.0</c:v>
                </c:pt>
                <c:pt idx="191">
                  <c:v>27.3</c:v>
                </c:pt>
                <c:pt idx="192">
                  <c:v>28.3</c:v>
                </c:pt>
                <c:pt idx="193">
                  <c:v>28.5</c:v>
                </c:pt>
                <c:pt idx="194">
                  <c:v>28.0</c:v>
                </c:pt>
                <c:pt idx="195">
                  <c:v>27.0</c:v>
                </c:pt>
                <c:pt idx="196">
                  <c:v>27.2</c:v>
                </c:pt>
                <c:pt idx="197">
                  <c:v>28.2</c:v>
                </c:pt>
                <c:pt idx="198">
                  <c:v>26.8</c:v>
                </c:pt>
                <c:pt idx="199">
                  <c:v>27.4</c:v>
                </c:pt>
                <c:pt idx="200">
                  <c:v>27.6</c:v>
                </c:pt>
                <c:pt idx="201">
                  <c:v>26.8</c:v>
                </c:pt>
                <c:pt idx="202">
                  <c:v>28.5</c:v>
                </c:pt>
                <c:pt idx="203">
                  <c:v>26.4</c:v>
                </c:pt>
                <c:pt idx="204">
                  <c:v>28.0</c:v>
                </c:pt>
                <c:pt idx="205">
                  <c:v>26.8</c:v>
                </c:pt>
                <c:pt idx="206">
                  <c:v>27.1</c:v>
                </c:pt>
                <c:pt idx="207">
                  <c:v>27.6</c:v>
                </c:pt>
                <c:pt idx="208">
                  <c:v>26.6</c:v>
                </c:pt>
                <c:pt idx="209">
                  <c:v>26.3</c:v>
                </c:pt>
                <c:pt idx="210">
                  <c:v>26.7</c:v>
                </c:pt>
                <c:pt idx="211">
                  <c:v>27.8</c:v>
                </c:pt>
                <c:pt idx="212">
                  <c:v>27.7</c:v>
                </c:pt>
                <c:pt idx="213">
                  <c:v>27.4</c:v>
                </c:pt>
                <c:pt idx="214">
                  <c:v>27.2</c:v>
                </c:pt>
                <c:pt idx="215">
                  <c:v>27.2</c:v>
                </c:pt>
                <c:pt idx="216">
                  <c:v>26.5</c:v>
                </c:pt>
                <c:pt idx="217">
                  <c:v>27.5</c:v>
                </c:pt>
                <c:pt idx="218">
                  <c:v>27.7</c:v>
                </c:pt>
                <c:pt idx="219">
                  <c:v>27.0</c:v>
                </c:pt>
                <c:pt idx="220">
                  <c:v>27.0</c:v>
                </c:pt>
                <c:pt idx="221">
                  <c:v>27.1</c:v>
                </c:pt>
                <c:pt idx="222">
                  <c:v>27.0</c:v>
                </c:pt>
                <c:pt idx="223">
                  <c:v>27.2</c:v>
                </c:pt>
                <c:pt idx="224">
                  <c:v>26.7</c:v>
                </c:pt>
                <c:pt idx="225">
                  <c:v>26.5</c:v>
                </c:pt>
                <c:pt idx="226">
                  <c:v>25.9</c:v>
                </c:pt>
                <c:pt idx="227">
                  <c:v>27.2</c:v>
                </c:pt>
                <c:pt idx="228">
                  <c:v>27.0</c:v>
                </c:pt>
                <c:pt idx="229">
                  <c:v>27.9</c:v>
                </c:pt>
                <c:pt idx="230">
                  <c:v>26.2</c:v>
                </c:pt>
                <c:pt idx="231">
                  <c:v>27.3</c:v>
                </c:pt>
                <c:pt idx="232">
                  <c:v>27.1</c:v>
                </c:pt>
                <c:pt idx="233">
                  <c:v>27.1</c:v>
                </c:pt>
                <c:pt idx="234">
                  <c:v>27.0</c:v>
                </c:pt>
                <c:pt idx="235">
                  <c:v>26.8</c:v>
                </c:pt>
                <c:pt idx="236">
                  <c:v>27.4</c:v>
                </c:pt>
                <c:pt idx="237">
                  <c:v>26.2</c:v>
                </c:pt>
                <c:pt idx="238">
                  <c:v>25.9</c:v>
                </c:pt>
                <c:pt idx="239">
                  <c:v>26.4</c:v>
                </c:pt>
                <c:pt idx="240">
                  <c:v>26.4</c:v>
                </c:pt>
                <c:pt idx="241">
                  <c:v>27.3</c:v>
                </c:pt>
                <c:pt idx="242">
                  <c:v>26.2</c:v>
                </c:pt>
                <c:pt idx="243">
                  <c:v>26.9</c:v>
                </c:pt>
                <c:pt idx="244">
                  <c:v>27.0</c:v>
                </c:pt>
                <c:pt idx="245">
                  <c:v>26.7</c:v>
                </c:pt>
                <c:pt idx="246">
                  <c:v>25.8</c:v>
                </c:pt>
                <c:pt idx="247">
                  <c:v>26.0</c:v>
                </c:pt>
                <c:pt idx="248">
                  <c:v>27.0</c:v>
                </c:pt>
                <c:pt idx="249">
                  <c:v>27.1</c:v>
                </c:pt>
                <c:pt idx="250">
                  <c:v>25.9</c:v>
                </c:pt>
                <c:pt idx="251">
                  <c:v>26.9</c:v>
                </c:pt>
                <c:pt idx="252">
                  <c:v>26.8</c:v>
                </c:pt>
                <c:pt idx="253">
                  <c:v>27.3</c:v>
                </c:pt>
                <c:pt idx="254">
                  <c:v>26.8</c:v>
                </c:pt>
                <c:pt idx="255">
                  <c:v>26.9</c:v>
                </c:pt>
                <c:pt idx="256">
                  <c:v>26.1</c:v>
                </c:pt>
                <c:pt idx="257">
                  <c:v>27.1</c:v>
                </c:pt>
                <c:pt idx="258">
                  <c:v>26.1</c:v>
                </c:pt>
                <c:pt idx="259">
                  <c:v>26.7</c:v>
                </c:pt>
                <c:pt idx="260">
                  <c:v>26.5</c:v>
                </c:pt>
                <c:pt idx="261">
                  <c:v>26.6</c:v>
                </c:pt>
                <c:pt idx="262">
                  <c:v>26.1</c:v>
                </c:pt>
                <c:pt idx="263">
                  <c:v>28.0</c:v>
                </c:pt>
                <c:pt idx="264">
                  <c:v>26.6</c:v>
                </c:pt>
                <c:pt idx="265">
                  <c:v>26.9</c:v>
                </c:pt>
                <c:pt idx="266">
                  <c:v>25.7</c:v>
                </c:pt>
                <c:pt idx="267">
                  <c:v>26.1</c:v>
                </c:pt>
                <c:pt idx="268">
                  <c:v>26.7</c:v>
                </c:pt>
                <c:pt idx="269">
                  <c:v>26.6</c:v>
                </c:pt>
                <c:pt idx="270">
                  <c:v>26.1</c:v>
                </c:pt>
                <c:pt idx="271">
                  <c:v>26.2</c:v>
                </c:pt>
                <c:pt idx="272">
                  <c:v>26.2</c:v>
                </c:pt>
                <c:pt idx="273">
                  <c:v>26.0</c:v>
                </c:pt>
                <c:pt idx="274">
                  <c:v>26.0</c:v>
                </c:pt>
                <c:pt idx="275">
                  <c:v>27.0</c:v>
                </c:pt>
                <c:pt idx="276">
                  <c:v>26.9</c:v>
                </c:pt>
                <c:pt idx="277">
                  <c:v>25.5</c:v>
                </c:pt>
                <c:pt idx="278">
                  <c:v>25.7</c:v>
                </c:pt>
                <c:pt idx="279">
                  <c:v>27.4</c:v>
                </c:pt>
                <c:pt idx="280">
                  <c:v>26.5</c:v>
                </c:pt>
                <c:pt idx="281">
                  <c:v>26.3</c:v>
                </c:pt>
                <c:pt idx="282">
                  <c:v>25.6</c:v>
                </c:pt>
                <c:pt idx="283">
                  <c:v>26.5</c:v>
                </c:pt>
                <c:pt idx="284">
                  <c:v>26.0</c:v>
                </c:pt>
                <c:pt idx="285">
                  <c:v>26.2</c:v>
                </c:pt>
                <c:pt idx="286">
                  <c:v>26.0</c:v>
                </c:pt>
                <c:pt idx="287">
                  <c:v>26.6</c:v>
                </c:pt>
                <c:pt idx="288">
                  <c:v>26.6</c:v>
                </c:pt>
                <c:pt idx="289">
                  <c:v>26.1</c:v>
                </c:pt>
                <c:pt idx="290">
                  <c:v>26.1</c:v>
                </c:pt>
                <c:pt idx="291">
                  <c:v>25.8</c:v>
                </c:pt>
                <c:pt idx="292">
                  <c:v>26.5</c:v>
                </c:pt>
                <c:pt idx="293">
                  <c:v>26.6</c:v>
                </c:pt>
                <c:pt idx="294">
                  <c:v>26.0</c:v>
                </c:pt>
                <c:pt idx="295">
                  <c:v>25.3</c:v>
                </c:pt>
                <c:pt idx="296">
                  <c:v>25.3</c:v>
                </c:pt>
                <c:pt idx="297">
                  <c:v>26.9</c:v>
                </c:pt>
                <c:pt idx="298">
                  <c:v>26.2</c:v>
                </c:pt>
                <c:pt idx="299">
                  <c:v>26.2</c:v>
                </c:pt>
                <c:pt idx="300">
                  <c:v>26.1</c:v>
                </c:pt>
                <c:pt idx="301">
                  <c:v>25.5</c:v>
                </c:pt>
                <c:pt idx="302">
                  <c:v>26.3</c:v>
                </c:pt>
                <c:pt idx="303">
                  <c:v>26.2</c:v>
                </c:pt>
                <c:pt idx="304">
                  <c:v>25.6</c:v>
                </c:pt>
                <c:pt idx="305">
                  <c:v>25.7</c:v>
                </c:pt>
                <c:pt idx="306">
                  <c:v>26.1</c:v>
                </c:pt>
                <c:pt idx="307">
                  <c:v>25.4</c:v>
                </c:pt>
                <c:pt idx="308">
                  <c:v>25.5</c:v>
                </c:pt>
                <c:pt idx="309">
                  <c:v>26.4</c:v>
                </c:pt>
                <c:pt idx="310">
                  <c:v>26.7</c:v>
                </c:pt>
                <c:pt idx="311">
                  <c:v>25.6</c:v>
                </c:pt>
                <c:pt idx="312">
                  <c:v>25.2</c:v>
                </c:pt>
                <c:pt idx="313">
                  <c:v>26.3</c:v>
                </c:pt>
                <c:pt idx="314">
                  <c:v>25.8</c:v>
                </c:pt>
                <c:pt idx="315">
                  <c:v>25.5</c:v>
                </c:pt>
                <c:pt idx="316">
                  <c:v>25.7</c:v>
                </c:pt>
                <c:pt idx="317">
                  <c:v>26.0</c:v>
                </c:pt>
                <c:pt idx="318">
                  <c:v>26.2</c:v>
                </c:pt>
                <c:pt idx="319">
                  <c:v>25.7</c:v>
                </c:pt>
                <c:pt idx="320">
                  <c:v>25.2</c:v>
                </c:pt>
                <c:pt idx="321">
                  <c:v>26.5</c:v>
                </c:pt>
                <c:pt idx="322">
                  <c:v>26.5</c:v>
                </c:pt>
                <c:pt idx="323">
                  <c:v>25.9</c:v>
                </c:pt>
                <c:pt idx="324">
                  <c:v>26.0</c:v>
                </c:pt>
                <c:pt idx="325">
                  <c:v>25.9</c:v>
                </c:pt>
                <c:pt idx="326">
                  <c:v>25.0</c:v>
                </c:pt>
                <c:pt idx="327">
                  <c:v>25.4</c:v>
                </c:pt>
                <c:pt idx="328">
                  <c:v>26.8</c:v>
                </c:pt>
                <c:pt idx="329">
                  <c:v>25.2</c:v>
                </c:pt>
                <c:pt idx="330">
                  <c:v>25.4</c:v>
                </c:pt>
                <c:pt idx="331">
                  <c:v>25.3</c:v>
                </c:pt>
                <c:pt idx="332">
                  <c:v>25.4</c:v>
                </c:pt>
                <c:pt idx="333">
                  <c:v>25.0</c:v>
                </c:pt>
                <c:pt idx="334">
                  <c:v>26.3</c:v>
                </c:pt>
                <c:pt idx="335">
                  <c:v>28.1</c:v>
                </c:pt>
                <c:pt idx="336">
                  <c:v>25.7</c:v>
                </c:pt>
                <c:pt idx="337">
                  <c:v>25.3</c:v>
                </c:pt>
                <c:pt idx="338">
                  <c:v>25.8</c:v>
                </c:pt>
                <c:pt idx="339">
                  <c:v>25.8</c:v>
                </c:pt>
                <c:pt idx="340">
                  <c:v>25.4</c:v>
                </c:pt>
                <c:pt idx="341">
                  <c:v>26.1</c:v>
                </c:pt>
                <c:pt idx="342">
                  <c:v>25.5</c:v>
                </c:pt>
                <c:pt idx="343">
                  <c:v>26.4</c:v>
                </c:pt>
                <c:pt idx="344">
                  <c:v>26.2</c:v>
                </c:pt>
                <c:pt idx="345">
                  <c:v>26.1</c:v>
                </c:pt>
                <c:pt idx="346">
                  <c:v>25.4</c:v>
                </c:pt>
                <c:pt idx="347">
                  <c:v>25.7</c:v>
                </c:pt>
                <c:pt idx="348">
                  <c:v>25.4</c:v>
                </c:pt>
                <c:pt idx="349">
                  <c:v>25.7</c:v>
                </c:pt>
                <c:pt idx="350">
                  <c:v>25.2</c:v>
                </c:pt>
                <c:pt idx="351">
                  <c:v>25.0</c:v>
                </c:pt>
                <c:pt idx="352">
                  <c:v>26.0</c:v>
                </c:pt>
                <c:pt idx="353">
                  <c:v>25.1</c:v>
                </c:pt>
                <c:pt idx="354">
                  <c:v>25.8</c:v>
                </c:pt>
                <c:pt idx="355">
                  <c:v>25.6</c:v>
                </c:pt>
                <c:pt idx="356">
                  <c:v>26.2</c:v>
                </c:pt>
                <c:pt idx="357">
                  <c:v>25.2</c:v>
                </c:pt>
                <c:pt idx="358">
                  <c:v>26.0</c:v>
                </c:pt>
                <c:pt idx="359">
                  <c:v>25.5</c:v>
                </c:pt>
                <c:pt idx="360">
                  <c:v>24.8</c:v>
                </c:pt>
                <c:pt idx="361">
                  <c:v>25.3</c:v>
                </c:pt>
                <c:pt idx="362">
                  <c:v>26.6</c:v>
                </c:pt>
                <c:pt idx="363">
                  <c:v>25.9</c:v>
                </c:pt>
                <c:pt idx="364">
                  <c:v>25.6</c:v>
                </c:pt>
                <c:pt idx="365">
                  <c:v>26.6</c:v>
                </c:pt>
                <c:pt idx="366">
                  <c:v>25.1</c:v>
                </c:pt>
                <c:pt idx="367">
                  <c:v>25.3</c:v>
                </c:pt>
                <c:pt idx="368">
                  <c:v>25.3</c:v>
                </c:pt>
                <c:pt idx="369">
                  <c:v>25.6</c:v>
                </c:pt>
                <c:pt idx="370">
                  <c:v>25.0</c:v>
                </c:pt>
                <c:pt idx="371">
                  <c:v>24.7</c:v>
                </c:pt>
                <c:pt idx="372">
                  <c:v>25.3</c:v>
                </c:pt>
                <c:pt idx="373">
                  <c:v>25.1</c:v>
                </c:pt>
                <c:pt idx="374">
                  <c:v>26.1</c:v>
                </c:pt>
                <c:pt idx="375">
                  <c:v>26.1</c:v>
                </c:pt>
                <c:pt idx="376">
                  <c:v>25.0</c:v>
                </c:pt>
                <c:pt idx="377">
                  <c:v>25.1</c:v>
                </c:pt>
                <c:pt idx="378">
                  <c:v>25.1</c:v>
                </c:pt>
                <c:pt idx="379">
                  <c:v>25.8</c:v>
                </c:pt>
                <c:pt idx="380">
                  <c:v>25.2</c:v>
                </c:pt>
                <c:pt idx="381">
                  <c:v>25.4</c:v>
                </c:pt>
                <c:pt idx="382">
                  <c:v>25.9</c:v>
                </c:pt>
                <c:pt idx="383">
                  <c:v>25.4</c:v>
                </c:pt>
                <c:pt idx="384">
                  <c:v>25.1</c:v>
                </c:pt>
                <c:pt idx="385">
                  <c:v>25.9</c:v>
                </c:pt>
                <c:pt idx="386">
                  <c:v>26.1</c:v>
                </c:pt>
                <c:pt idx="387">
                  <c:v>25.1</c:v>
                </c:pt>
                <c:pt idx="388">
                  <c:v>25.3</c:v>
                </c:pt>
                <c:pt idx="389">
                  <c:v>25.3</c:v>
                </c:pt>
                <c:pt idx="390">
                  <c:v>25.6</c:v>
                </c:pt>
                <c:pt idx="391">
                  <c:v>25.1</c:v>
                </c:pt>
                <c:pt idx="392">
                  <c:v>26.1</c:v>
                </c:pt>
                <c:pt idx="393">
                  <c:v>26.2</c:v>
                </c:pt>
                <c:pt idx="394">
                  <c:v>25.2</c:v>
                </c:pt>
                <c:pt idx="395">
                  <c:v>24.9</c:v>
                </c:pt>
                <c:pt idx="396">
                  <c:v>25.4</c:v>
                </c:pt>
                <c:pt idx="397">
                  <c:v>25.0</c:v>
                </c:pt>
                <c:pt idx="398">
                  <c:v>26.2</c:v>
                </c:pt>
                <c:pt idx="399">
                  <c:v>25.9</c:v>
                </c:pt>
                <c:pt idx="400">
                  <c:v>25.7</c:v>
                </c:pt>
                <c:pt idx="401">
                  <c:v>25.0</c:v>
                </c:pt>
                <c:pt idx="402">
                  <c:v>24.5</c:v>
                </c:pt>
                <c:pt idx="403">
                  <c:v>25.3</c:v>
                </c:pt>
                <c:pt idx="404">
                  <c:v>25.2</c:v>
                </c:pt>
                <c:pt idx="405">
                  <c:v>25.5</c:v>
                </c:pt>
                <c:pt idx="406">
                  <c:v>25.1</c:v>
                </c:pt>
                <c:pt idx="407">
                  <c:v>25.1</c:v>
                </c:pt>
                <c:pt idx="408">
                  <c:v>25.3</c:v>
                </c:pt>
                <c:pt idx="409">
                  <c:v>25.1</c:v>
                </c:pt>
                <c:pt idx="410">
                  <c:v>25.3</c:v>
                </c:pt>
                <c:pt idx="411">
                  <c:v>24.8</c:v>
                </c:pt>
                <c:pt idx="412">
                  <c:v>25.3</c:v>
                </c:pt>
                <c:pt idx="413">
                  <c:v>24.4</c:v>
                </c:pt>
                <c:pt idx="414">
                  <c:v>25.5</c:v>
                </c:pt>
                <c:pt idx="415">
                  <c:v>25.9</c:v>
                </c:pt>
                <c:pt idx="416">
                  <c:v>25.7</c:v>
                </c:pt>
                <c:pt idx="417">
                  <c:v>25.2</c:v>
                </c:pt>
                <c:pt idx="418">
                  <c:v>25.1</c:v>
                </c:pt>
                <c:pt idx="419">
                  <c:v>24.9</c:v>
                </c:pt>
                <c:pt idx="420">
                  <c:v>25.7</c:v>
                </c:pt>
                <c:pt idx="421">
                  <c:v>24.5</c:v>
                </c:pt>
                <c:pt idx="422">
                  <c:v>24.7</c:v>
                </c:pt>
                <c:pt idx="423">
                  <c:v>25.5</c:v>
                </c:pt>
                <c:pt idx="424">
                  <c:v>24.5</c:v>
                </c:pt>
                <c:pt idx="425">
                  <c:v>24.7</c:v>
                </c:pt>
                <c:pt idx="426">
                  <c:v>24.4</c:v>
                </c:pt>
                <c:pt idx="427">
                  <c:v>25.2</c:v>
                </c:pt>
                <c:pt idx="428">
                  <c:v>24.4</c:v>
                </c:pt>
                <c:pt idx="429">
                  <c:v>25.0</c:v>
                </c:pt>
                <c:pt idx="430">
                  <c:v>25.2</c:v>
                </c:pt>
                <c:pt idx="431">
                  <c:v>25.8</c:v>
                </c:pt>
                <c:pt idx="432">
                  <c:v>24.5</c:v>
                </c:pt>
                <c:pt idx="433">
                  <c:v>26.0</c:v>
                </c:pt>
                <c:pt idx="434">
                  <c:v>25.0</c:v>
                </c:pt>
                <c:pt idx="435">
                  <c:v>25.7</c:v>
                </c:pt>
                <c:pt idx="436">
                  <c:v>25.9</c:v>
                </c:pt>
                <c:pt idx="437">
                  <c:v>25.7</c:v>
                </c:pt>
                <c:pt idx="438">
                  <c:v>25.4</c:v>
                </c:pt>
                <c:pt idx="439">
                  <c:v>24.6</c:v>
                </c:pt>
                <c:pt idx="440">
                  <c:v>24.5</c:v>
                </c:pt>
                <c:pt idx="441">
                  <c:v>25.4</c:v>
                </c:pt>
                <c:pt idx="442">
                  <c:v>26.2</c:v>
                </c:pt>
                <c:pt idx="443">
                  <c:v>25.1</c:v>
                </c:pt>
                <c:pt idx="444">
                  <c:v>25.3</c:v>
                </c:pt>
                <c:pt idx="445">
                  <c:v>25.0</c:v>
                </c:pt>
                <c:pt idx="446">
                  <c:v>26.1</c:v>
                </c:pt>
                <c:pt idx="447">
                  <c:v>25.5</c:v>
                </c:pt>
                <c:pt idx="448">
                  <c:v>25.6</c:v>
                </c:pt>
                <c:pt idx="449">
                  <c:v>24.7</c:v>
                </c:pt>
                <c:pt idx="450">
                  <c:v>25.1</c:v>
                </c:pt>
                <c:pt idx="451">
                  <c:v>24.7</c:v>
                </c:pt>
                <c:pt idx="452">
                  <c:v>25.7</c:v>
                </c:pt>
                <c:pt idx="453">
                  <c:v>25.4</c:v>
                </c:pt>
                <c:pt idx="454">
                  <c:v>25.9</c:v>
                </c:pt>
                <c:pt idx="455">
                  <c:v>25.5</c:v>
                </c:pt>
                <c:pt idx="456">
                  <c:v>25.1</c:v>
                </c:pt>
                <c:pt idx="457">
                  <c:v>25.3</c:v>
                </c:pt>
                <c:pt idx="458">
                  <c:v>24.3</c:v>
                </c:pt>
                <c:pt idx="459">
                  <c:v>24.9</c:v>
                </c:pt>
                <c:pt idx="460">
                  <c:v>25.2</c:v>
                </c:pt>
                <c:pt idx="461">
                  <c:v>25.0</c:v>
                </c:pt>
                <c:pt idx="462">
                  <c:v>24.8</c:v>
                </c:pt>
                <c:pt idx="463">
                  <c:v>25.2</c:v>
                </c:pt>
                <c:pt idx="464">
                  <c:v>25.1</c:v>
                </c:pt>
                <c:pt idx="465">
                  <c:v>25.7</c:v>
                </c:pt>
                <c:pt idx="466">
                  <c:v>24.8</c:v>
                </c:pt>
                <c:pt idx="467">
                  <c:v>24.7</c:v>
                </c:pt>
                <c:pt idx="468">
                  <c:v>25.1</c:v>
                </c:pt>
                <c:pt idx="469">
                  <c:v>25.0</c:v>
                </c:pt>
                <c:pt idx="470">
                  <c:v>25.1</c:v>
                </c:pt>
                <c:pt idx="471">
                  <c:v>25.8</c:v>
                </c:pt>
                <c:pt idx="472">
                  <c:v>24.4</c:v>
                </c:pt>
                <c:pt idx="473">
                  <c:v>24.5</c:v>
                </c:pt>
                <c:pt idx="474">
                  <c:v>25.5</c:v>
                </c:pt>
                <c:pt idx="475">
                  <c:v>24.3</c:v>
                </c:pt>
                <c:pt idx="476">
                  <c:v>25.3</c:v>
                </c:pt>
                <c:pt idx="477">
                  <c:v>24.3</c:v>
                </c:pt>
                <c:pt idx="478">
                  <c:v>25.7</c:v>
                </c:pt>
                <c:pt idx="479">
                  <c:v>24.2</c:v>
                </c:pt>
                <c:pt idx="480">
                  <c:v>24.8</c:v>
                </c:pt>
                <c:pt idx="481">
                  <c:v>25.4</c:v>
                </c:pt>
                <c:pt idx="482">
                  <c:v>24.7</c:v>
                </c:pt>
                <c:pt idx="483">
                  <c:v>25.0</c:v>
                </c:pt>
                <c:pt idx="484">
                  <c:v>25.5</c:v>
                </c:pt>
                <c:pt idx="485">
                  <c:v>25.0</c:v>
                </c:pt>
                <c:pt idx="486">
                  <c:v>25.5</c:v>
                </c:pt>
                <c:pt idx="487">
                  <c:v>25.2</c:v>
                </c:pt>
                <c:pt idx="488">
                  <c:v>25.5</c:v>
                </c:pt>
                <c:pt idx="489">
                  <c:v>25.5</c:v>
                </c:pt>
                <c:pt idx="490">
                  <c:v>25.4</c:v>
                </c:pt>
                <c:pt idx="491">
                  <c:v>25.6</c:v>
                </c:pt>
                <c:pt idx="492">
                  <c:v>24.7</c:v>
                </c:pt>
                <c:pt idx="493">
                  <c:v>24.9</c:v>
                </c:pt>
                <c:pt idx="494">
                  <c:v>24.8</c:v>
                </c:pt>
                <c:pt idx="495">
                  <c:v>24.1</c:v>
                </c:pt>
                <c:pt idx="496">
                  <c:v>24.7</c:v>
                </c:pt>
                <c:pt idx="497">
                  <c:v>25.2</c:v>
                </c:pt>
                <c:pt idx="498">
                  <c:v>25.2</c:v>
                </c:pt>
                <c:pt idx="499">
                  <c:v>25.6</c:v>
                </c:pt>
                <c:pt idx="500">
                  <c:v>24.8</c:v>
                </c:pt>
                <c:pt idx="501">
                  <c:v>25.5</c:v>
                </c:pt>
                <c:pt idx="502">
                  <c:v>25.0</c:v>
                </c:pt>
                <c:pt idx="503">
                  <c:v>24.8</c:v>
                </c:pt>
                <c:pt idx="504">
                  <c:v>24.4</c:v>
                </c:pt>
                <c:pt idx="505">
                  <c:v>24.6</c:v>
                </c:pt>
                <c:pt idx="506">
                  <c:v>24.4</c:v>
                </c:pt>
                <c:pt idx="507">
                  <c:v>25.1</c:v>
                </c:pt>
                <c:pt idx="508">
                  <c:v>24.4</c:v>
                </c:pt>
                <c:pt idx="509">
                  <c:v>25.2</c:v>
                </c:pt>
                <c:pt idx="510">
                  <c:v>24.1</c:v>
                </c:pt>
                <c:pt idx="511">
                  <c:v>25.1</c:v>
                </c:pt>
                <c:pt idx="512">
                  <c:v>25.7</c:v>
                </c:pt>
                <c:pt idx="513">
                  <c:v>25.3</c:v>
                </c:pt>
                <c:pt idx="514">
                  <c:v>24.6</c:v>
                </c:pt>
                <c:pt idx="515">
                  <c:v>24.5</c:v>
                </c:pt>
                <c:pt idx="516">
                  <c:v>25.5</c:v>
                </c:pt>
                <c:pt idx="517">
                  <c:v>24.8</c:v>
                </c:pt>
                <c:pt idx="518">
                  <c:v>24.4</c:v>
                </c:pt>
                <c:pt idx="519">
                  <c:v>24.1</c:v>
                </c:pt>
                <c:pt idx="520">
                  <c:v>25.1</c:v>
                </c:pt>
                <c:pt idx="521">
                  <c:v>24.6</c:v>
                </c:pt>
                <c:pt idx="522">
                  <c:v>24.9</c:v>
                </c:pt>
                <c:pt idx="523">
                  <c:v>24.8</c:v>
                </c:pt>
                <c:pt idx="524">
                  <c:v>25.2</c:v>
                </c:pt>
                <c:pt idx="525">
                  <c:v>24.6</c:v>
                </c:pt>
                <c:pt idx="526">
                  <c:v>25.3</c:v>
                </c:pt>
                <c:pt idx="527">
                  <c:v>24.1</c:v>
                </c:pt>
                <c:pt idx="528">
                  <c:v>25.2</c:v>
                </c:pt>
                <c:pt idx="529">
                  <c:v>24.5</c:v>
                </c:pt>
                <c:pt idx="530">
                  <c:v>23.9</c:v>
                </c:pt>
                <c:pt idx="531">
                  <c:v>24.7</c:v>
                </c:pt>
                <c:pt idx="532">
                  <c:v>24.5</c:v>
                </c:pt>
                <c:pt idx="533">
                  <c:v>24.9</c:v>
                </c:pt>
                <c:pt idx="534">
                  <c:v>24.7</c:v>
                </c:pt>
                <c:pt idx="535">
                  <c:v>25.2</c:v>
                </c:pt>
                <c:pt idx="536">
                  <c:v>25.3</c:v>
                </c:pt>
                <c:pt idx="537">
                  <c:v>25.1</c:v>
                </c:pt>
                <c:pt idx="538">
                  <c:v>25.1</c:v>
                </c:pt>
                <c:pt idx="539">
                  <c:v>24.6</c:v>
                </c:pt>
                <c:pt idx="540">
                  <c:v>24.8</c:v>
                </c:pt>
                <c:pt idx="541">
                  <c:v>25.2</c:v>
                </c:pt>
                <c:pt idx="542">
                  <c:v>25.2</c:v>
                </c:pt>
                <c:pt idx="543">
                  <c:v>24.4</c:v>
                </c:pt>
                <c:pt idx="544">
                  <c:v>25.1</c:v>
                </c:pt>
                <c:pt idx="545">
                  <c:v>25.4</c:v>
                </c:pt>
                <c:pt idx="546">
                  <c:v>24.3</c:v>
                </c:pt>
                <c:pt idx="547">
                  <c:v>25.3</c:v>
                </c:pt>
                <c:pt idx="548">
                  <c:v>23.6</c:v>
                </c:pt>
                <c:pt idx="549">
                  <c:v>24.5</c:v>
                </c:pt>
                <c:pt idx="550">
                  <c:v>24.5</c:v>
                </c:pt>
                <c:pt idx="551">
                  <c:v>24.6</c:v>
                </c:pt>
                <c:pt idx="552">
                  <c:v>24.6</c:v>
                </c:pt>
                <c:pt idx="553">
                  <c:v>24.3</c:v>
                </c:pt>
                <c:pt idx="554">
                  <c:v>24.7</c:v>
                </c:pt>
                <c:pt idx="555">
                  <c:v>24.7</c:v>
                </c:pt>
                <c:pt idx="556">
                  <c:v>24.5</c:v>
                </c:pt>
                <c:pt idx="557">
                  <c:v>25.3</c:v>
                </c:pt>
                <c:pt idx="558">
                  <c:v>25.4</c:v>
                </c:pt>
                <c:pt idx="559">
                  <c:v>25.5</c:v>
                </c:pt>
                <c:pt idx="560">
                  <c:v>24.5</c:v>
                </c:pt>
                <c:pt idx="561">
                  <c:v>23.9</c:v>
                </c:pt>
                <c:pt idx="562">
                  <c:v>24.8</c:v>
                </c:pt>
                <c:pt idx="563">
                  <c:v>25.0</c:v>
                </c:pt>
                <c:pt idx="564">
                  <c:v>24.1</c:v>
                </c:pt>
                <c:pt idx="565">
                  <c:v>25.1</c:v>
                </c:pt>
                <c:pt idx="566">
                  <c:v>24.5</c:v>
                </c:pt>
                <c:pt idx="567">
                  <c:v>24.3</c:v>
                </c:pt>
                <c:pt idx="568">
                  <c:v>24.8</c:v>
                </c:pt>
                <c:pt idx="569">
                  <c:v>24.8</c:v>
                </c:pt>
                <c:pt idx="570">
                  <c:v>24.6</c:v>
                </c:pt>
                <c:pt idx="571">
                  <c:v>25.1</c:v>
                </c:pt>
                <c:pt idx="572">
                  <c:v>24.1</c:v>
                </c:pt>
                <c:pt idx="573">
                  <c:v>24.6</c:v>
                </c:pt>
                <c:pt idx="574">
                  <c:v>24.1</c:v>
                </c:pt>
                <c:pt idx="575">
                  <c:v>25.1</c:v>
                </c:pt>
                <c:pt idx="576">
                  <c:v>24.7</c:v>
                </c:pt>
                <c:pt idx="577">
                  <c:v>25.2</c:v>
                </c:pt>
                <c:pt idx="578">
                  <c:v>24.8</c:v>
                </c:pt>
                <c:pt idx="579">
                  <c:v>24.6</c:v>
                </c:pt>
                <c:pt idx="580">
                  <c:v>23.9</c:v>
                </c:pt>
                <c:pt idx="581">
                  <c:v>24.2</c:v>
                </c:pt>
                <c:pt idx="582">
                  <c:v>24.0</c:v>
                </c:pt>
                <c:pt idx="583">
                  <c:v>24.8</c:v>
                </c:pt>
                <c:pt idx="584">
                  <c:v>24.9</c:v>
                </c:pt>
                <c:pt idx="585">
                  <c:v>24.4</c:v>
                </c:pt>
                <c:pt idx="586">
                  <c:v>23.6</c:v>
                </c:pt>
                <c:pt idx="587">
                  <c:v>24.2</c:v>
                </c:pt>
                <c:pt idx="588">
                  <c:v>24.8</c:v>
                </c:pt>
                <c:pt idx="589">
                  <c:v>23.5</c:v>
                </c:pt>
                <c:pt idx="590">
                  <c:v>24.7</c:v>
                </c:pt>
                <c:pt idx="591">
                  <c:v>23.7</c:v>
                </c:pt>
                <c:pt idx="592">
                  <c:v>24.1</c:v>
                </c:pt>
                <c:pt idx="593">
                  <c:v>24.7</c:v>
                </c:pt>
                <c:pt idx="594">
                  <c:v>25.0</c:v>
                </c:pt>
                <c:pt idx="595">
                  <c:v>23.9</c:v>
                </c:pt>
                <c:pt idx="596">
                  <c:v>24.1</c:v>
                </c:pt>
                <c:pt idx="597">
                  <c:v>24.3</c:v>
                </c:pt>
                <c:pt idx="598">
                  <c:v>24.5</c:v>
                </c:pt>
                <c:pt idx="599">
                  <c:v>24.7</c:v>
                </c:pt>
                <c:pt idx="600">
                  <c:v>24.4</c:v>
                </c:pt>
                <c:pt idx="601">
                  <c:v>24.0</c:v>
                </c:pt>
                <c:pt idx="602">
                  <c:v>24.2</c:v>
                </c:pt>
                <c:pt idx="603">
                  <c:v>24.2</c:v>
                </c:pt>
                <c:pt idx="604">
                  <c:v>24.4</c:v>
                </c:pt>
                <c:pt idx="605">
                  <c:v>24.1</c:v>
                </c:pt>
                <c:pt idx="606">
                  <c:v>23.3</c:v>
                </c:pt>
                <c:pt idx="607">
                  <c:v>23.8</c:v>
                </c:pt>
                <c:pt idx="608">
                  <c:v>23.9</c:v>
                </c:pt>
                <c:pt idx="609">
                  <c:v>24.1</c:v>
                </c:pt>
                <c:pt idx="610">
                  <c:v>24.1</c:v>
                </c:pt>
                <c:pt idx="611">
                  <c:v>24.7</c:v>
                </c:pt>
                <c:pt idx="612">
                  <c:v>23.9</c:v>
                </c:pt>
                <c:pt idx="613">
                  <c:v>25.0</c:v>
                </c:pt>
                <c:pt idx="614">
                  <c:v>23.6</c:v>
                </c:pt>
                <c:pt idx="615">
                  <c:v>24.9</c:v>
                </c:pt>
                <c:pt idx="616">
                  <c:v>24.7</c:v>
                </c:pt>
                <c:pt idx="617">
                  <c:v>24.4</c:v>
                </c:pt>
                <c:pt idx="618">
                  <c:v>24.3</c:v>
                </c:pt>
                <c:pt idx="619">
                  <c:v>24.1</c:v>
                </c:pt>
                <c:pt idx="620">
                  <c:v>24.5</c:v>
                </c:pt>
                <c:pt idx="621">
                  <c:v>25.0</c:v>
                </c:pt>
                <c:pt idx="622">
                  <c:v>23.9</c:v>
                </c:pt>
                <c:pt idx="623">
                  <c:v>23.5</c:v>
                </c:pt>
                <c:pt idx="624">
                  <c:v>24.2</c:v>
                </c:pt>
                <c:pt idx="625">
                  <c:v>23.4</c:v>
                </c:pt>
                <c:pt idx="626">
                  <c:v>24.0</c:v>
                </c:pt>
                <c:pt idx="627">
                  <c:v>25.2</c:v>
                </c:pt>
                <c:pt idx="628">
                  <c:v>23.6</c:v>
                </c:pt>
                <c:pt idx="629">
                  <c:v>23.9</c:v>
                </c:pt>
                <c:pt idx="630">
                  <c:v>25.0</c:v>
                </c:pt>
                <c:pt idx="631">
                  <c:v>24.2</c:v>
                </c:pt>
                <c:pt idx="632">
                  <c:v>24.6</c:v>
                </c:pt>
                <c:pt idx="633">
                  <c:v>24.9</c:v>
                </c:pt>
                <c:pt idx="634">
                  <c:v>23.8</c:v>
                </c:pt>
                <c:pt idx="635">
                  <c:v>23.6</c:v>
                </c:pt>
                <c:pt idx="636">
                  <c:v>23.8</c:v>
                </c:pt>
                <c:pt idx="637">
                  <c:v>23.8</c:v>
                </c:pt>
                <c:pt idx="638">
                  <c:v>24.7</c:v>
                </c:pt>
                <c:pt idx="639">
                  <c:v>23.8</c:v>
                </c:pt>
                <c:pt idx="640">
                  <c:v>25.3</c:v>
                </c:pt>
                <c:pt idx="641">
                  <c:v>23.9</c:v>
                </c:pt>
                <c:pt idx="642">
                  <c:v>24.3</c:v>
                </c:pt>
                <c:pt idx="643">
                  <c:v>24.6</c:v>
                </c:pt>
                <c:pt idx="644">
                  <c:v>24.1</c:v>
                </c:pt>
                <c:pt idx="645">
                  <c:v>24.0</c:v>
                </c:pt>
                <c:pt idx="646">
                  <c:v>23.8</c:v>
                </c:pt>
                <c:pt idx="647">
                  <c:v>23.6</c:v>
                </c:pt>
                <c:pt idx="648">
                  <c:v>24.6</c:v>
                </c:pt>
                <c:pt idx="649">
                  <c:v>24.1</c:v>
                </c:pt>
                <c:pt idx="650">
                  <c:v>23.6</c:v>
                </c:pt>
                <c:pt idx="651">
                  <c:v>23.1</c:v>
                </c:pt>
                <c:pt idx="652">
                  <c:v>24.2</c:v>
                </c:pt>
                <c:pt idx="653">
                  <c:v>23.4</c:v>
                </c:pt>
                <c:pt idx="654">
                  <c:v>23.5</c:v>
                </c:pt>
                <c:pt idx="655">
                  <c:v>24.2</c:v>
                </c:pt>
                <c:pt idx="656">
                  <c:v>24.6</c:v>
                </c:pt>
                <c:pt idx="657">
                  <c:v>24.7</c:v>
                </c:pt>
                <c:pt idx="658">
                  <c:v>23.1</c:v>
                </c:pt>
                <c:pt idx="659">
                  <c:v>23.9</c:v>
                </c:pt>
                <c:pt idx="660">
                  <c:v>24.6</c:v>
                </c:pt>
                <c:pt idx="661">
                  <c:v>24.5</c:v>
                </c:pt>
                <c:pt idx="662">
                  <c:v>24.1</c:v>
                </c:pt>
                <c:pt idx="663">
                  <c:v>25.3</c:v>
                </c:pt>
                <c:pt idx="664">
                  <c:v>23.8</c:v>
                </c:pt>
                <c:pt idx="665">
                  <c:v>23.8</c:v>
                </c:pt>
                <c:pt idx="666">
                  <c:v>23.7</c:v>
                </c:pt>
                <c:pt idx="667">
                  <c:v>24.3</c:v>
                </c:pt>
                <c:pt idx="668">
                  <c:v>23.5</c:v>
                </c:pt>
                <c:pt idx="669">
                  <c:v>24.0</c:v>
                </c:pt>
                <c:pt idx="670">
                  <c:v>24.5</c:v>
                </c:pt>
                <c:pt idx="671">
                  <c:v>24.8</c:v>
                </c:pt>
                <c:pt idx="672">
                  <c:v>23.9</c:v>
                </c:pt>
                <c:pt idx="673">
                  <c:v>24.4</c:v>
                </c:pt>
                <c:pt idx="674">
                  <c:v>23.9</c:v>
                </c:pt>
                <c:pt idx="675">
                  <c:v>23.9</c:v>
                </c:pt>
                <c:pt idx="676">
                  <c:v>23.9</c:v>
                </c:pt>
                <c:pt idx="677">
                  <c:v>23.2</c:v>
                </c:pt>
                <c:pt idx="678">
                  <c:v>23.9</c:v>
                </c:pt>
                <c:pt idx="679">
                  <c:v>23.7</c:v>
                </c:pt>
                <c:pt idx="680">
                  <c:v>24.6</c:v>
                </c:pt>
                <c:pt idx="681">
                  <c:v>24.4</c:v>
                </c:pt>
                <c:pt idx="682">
                  <c:v>24.5</c:v>
                </c:pt>
                <c:pt idx="683">
                  <c:v>24.7</c:v>
                </c:pt>
                <c:pt idx="684">
                  <c:v>24.8</c:v>
                </c:pt>
                <c:pt idx="685">
                  <c:v>24.0</c:v>
                </c:pt>
                <c:pt idx="686">
                  <c:v>23.7</c:v>
                </c:pt>
                <c:pt idx="687">
                  <c:v>24.4</c:v>
                </c:pt>
                <c:pt idx="688">
                  <c:v>24.3</c:v>
                </c:pt>
                <c:pt idx="689">
                  <c:v>24.9</c:v>
                </c:pt>
                <c:pt idx="690">
                  <c:v>23.5</c:v>
                </c:pt>
                <c:pt idx="691">
                  <c:v>23.8</c:v>
                </c:pt>
                <c:pt idx="692">
                  <c:v>23.4</c:v>
                </c:pt>
                <c:pt idx="693">
                  <c:v>24.0</c:v>
                </c:pt>
                <c:pt idx="694">
                  <c:v>22.6</c:v>
                </c:pt>
                <c:pt idx="695">
                  <c:v>23.9</c:v>
                </c:pt>
                <c:pt idx="696">
                  <c:v>23.9</c:v>
                </c:pt>
                <c:pt idx="697">
                  <c:v>24.2</c:v>
                </c:pt>
                <c:pt idx="698">
                  <c:v>24.0</c:v>
                </c:pt>
                <c:pt idx="699">
                  <c:v>25.0</c:v>
                </c:pt>
                <c:pt idx="700">
                  <c:v>24.5</c:v>
                </c:pt>
                <c:pt idx="701">
                  <c:v>24.6</c:v>
                </c:pt>
                <c:pt idx="702">
                  <c:v>23.4</c:v>
                </c:pt>
                <c:pt idx="703">
                  <c:v>23.7</c:v>
                </c:pt>
                <c:pt idx="704">
                  <c:v>23.9</c:v>
                </c:pt>
                <c:pt idx="705">
                  <c:v>24.0</c:v>
                </c:pt>
                <c:pt idx="706">
                  <c:v>23.5</c:v>
                </c:pt>
                <c:pt idx="707">
                  <c:v>24.1</c:v>
                </c:pt>
                <c:pt idx="708">
                  <c:v>23.7</c:v>
                </c:pt>
                <c:pt idx="709">
                  <c:v>24.0</c:v>
                </c:pt>
                <c:pt idx="710">
                  <c:v>23.0</c:v>
                </c:pt>
                <c:pt idx="711">
                  <c:v>23.7</c:v>
                </c:pt>
                <c:pt idx="712">
                  <c:v>23.6</c:v>
                </c:pt>
                <c:pt idx="713">
                  <c:v>23.9</c:v>
                </c:pt>
                <c:pt idx="714">
                  <c:v>23.9</c:v>
                </c:pt>
                <c:pt idx="715">
                  <c:v>24.5</c:v>
                </c:pt>
                <c:pt idx="716">
                  <c:v>23.9</c:v>
                </c:pt>
                <c:pt idx="717">
                  <c:v>24.8</c:v>
                </c:pt>
                <c:pt idx="718">
                  <c:v>24.1</c:v>
                </c:pt>
                <c:pt idx="719">
                  <c:v>23.5</c:v>
                </c:pt>
                <c:pt idx="720">
                  <c:v>23.5</c:v>
                </c:pt>
                <c:pt idx="721">
                  <c:v>24.0</c:v>
                </c:pt>
                <c:pt idx="722">
                  <c:v>24.0</c:v>
                </c:pt>
                <c:pt idx="723">
                  <c:v>23.9</c:v>
                </c:pt>
                <c:pt idx="724">
                  <c:v>23.4</c:v>
                </c:pt>
                <c:pt idx="725">
                  <c:v>24.1</c:v>
                </c:pt>
                <c:pt idx="726">
                  <c:v>23.9</c:v>
                </c:pt>
                <c:pt idx="727">
                  <c:v>24.0</c:v>
                </c:pt>
                <c:pt idx="728">
                  <c:v>23.8</c:v>
                </c:pt>
                <c:pt idx="729">
                  <c:v>24.0</c:v>
                </c:pt>
                <c:pt idx="730">
                  <c:v>23.8</c:v>
                </c:pt>
                <c:pt idx="731">
                  <c:v>23.8</c:v>
                </c:pt>
                <c:pt idx="732">
                  <c:v>23.6</c:v>
                </c:pt>
                <c:pt idx="733">
                  <c:v>24.2</c:v>
                </c:pt>
                <c:pt idx="734">
                  <c:v>24.6</c:v>
                </c:pt>
                <c:pt idx="735">
                  <c:v>24.1</c:v>
                </c:pt>
                <c:pt idx="736">
                  <c:v>23.7</c:v>
                </c:pt>
                <c:pt idx="737">
                  <c:v>23.8</c:v>
                </c:pt>
                <c:pt idx="738">
                  <c:v>23.9</c:v>
                </c:pt>
                <c:pt idx="739">
                  <c:v>24.7</c:v>
                </c:pt>
                <c:pt idx="740">
                  <c:v>24.0</c:v>
                </c:pt>
                <c:pt idx="741">
                  <c:v>23.9</c:v>
                </c:pt>
                <c:pt idx="742">
                  <c:v>23.3</c:v>
                </c:pt>
                <c:pt idx="743">
                  <c:v>24.4</c:v>
                </c:pt>
                <c:pt idx="744">
                  <c:v>23.8</c:v>
                </c:pt>
                <c:pt idx="745">
                  <c:v>24.0</c:v>
                </c:pt>
                <c:pt idx="746">
                  <c:v>23.6</c:v>
                </c:pt>
                <c:pt idx="747">
                  <c:v>24.0</c:v>
                </c:pt>
                <c:pt idx="748">
                  <c:v>24.1</c:v>
                </c:pt>
                <c:pt idx="749">
                  <c:v>24.3</c:v>
                </c:pt>
                <c:pt idx="750">
                  <c:v>24.4</c:v>
                </c:pt>
                <c:pt idx="751">
                  <c:v>23.9</c:v>
                </c:pt>
                <c:pt idx="752">
                  <c:v>23.6</c:v>
                </c:pt>
                <c:pt idx="753">
                  <c:v>24.3</c:v>
                </c:pt>
                <c:pt idx="754">
                  <c:v>23.7</c:v>
                </c:pt>
                <c:pt idx="755">
                  <c:v>23.0</c:v>
                </c:pt>
                <c:pt idx="756">
                  <c:v>23.8</c:v>
                </c:pt>
                <c:pt idx="757">
                  <c:v>24.0</c:v>
                </c:pt>
                <c:pt idx="758">
                  <c:v>23.3</c:v>
                </c:pt>
                <c:pt idx="759">
                  <c:v>23.4</c:v>
                </c:pt>
                <c:pt idx="760">
                  <c:v>23.3</c:v>
                </c:pt>
                <c:pt idx="761">
                  <c:v>24.1</c:v>
                </c:pt>
                <c:pt idx="762">
                  <c:v>23.0</c:v>
                </c:pt>
                <c:pt idx="763">
                  <c:v>22.8</c:v>
                </c:pt>
                <c:pt idx="764">
                  <c:v>23.7</c:v>
                </c:pt>
                <c:pt idx="765">
                  <c:v>23.6</c:v>
                </c:pt>
                <c:pt idx="766">
                  <c:v>23.1</c:v>
                </c:pt>
                <c:pt idx="767">
                  <c:v>23.5</c:v>
                </c:pt>
                <c:pt idx="768">
                  <c:v>23.6</c:v>
                </c:pt>
                <c:pt idx="769">
                  <c:v>23.4</c:v>
                </c:pt>
                <c:pt idx="770">
                  <c:v>23.7</c:v>
                </c:pt>
                <c:pt idx="771">
                  <c:v>23.4</c:v>
                </c:pt>
                <c:pt idx="772">
                  <c:v>22.9</c:v>
                </c:pt>
                <c:pt idx="773">
                  <c:v>23.4</c:v>
                </c:pt>
                <c:pt idx="774">
                  <c:v>23.1</c:v>
                </c:pt>
                <c:pt idx="775">
                  <c:v>24.3</c:v>
                </c:pt>
                <c:pt idx="776">
                  <c:v>23.2</c:v>
                </c:pt>
                <c:pt idx="777">
                  <c:v>23.7</c:v>
                </c:pt>
                <c:pt idx="778">
                  <c:v>23.4</c:v>
                </c:pt>
                <c:pt idx="779">
                  <c:v>23.2</c:v>
                </c:pt>
                <c:pt idx="780">
                  <c:v>23.5</c:v>
                </c:pt>
                <c:pt idx="781">
                  <c:v>23.0</c:v>
                </c:pt>
                <c:pt idx="782">
                  <c:v>23.8</c:v>
                </c:pt>
                <c:pt idx="783">
                  <c:v>23.6</c:v>
                </c:pt>
                <c:pt idx="784">
                  <c:v>23.2</c:v>
                </c:pt>
                <c:pt idx="785">
                  <c:v>23.5</c:v>
                </c:pt>
                <c:pt idx="786">
                  <c:v>22.9</c:v>
                </c:pt>
                <c:pt idx="787">
                  <c:v>23.0</c:v>
                </c:pt>
                <c:pt idx="788">
                  <c:v>22.8</c:v>
                </c:pt>
                <c:pt idx="789">
                  <c:v>22.7</c:v>
                </c:pt>
                <c:pt idx="790">
                  <c:v>23.4</c:v>
                </c:pt>
                <c:pt idx="791">
                  <c:v>23.5</c:v>
                </c:pt>
                <c:pt idx="792">
                  <c:v>23.1</c:v>
                </c:pt>
                <c:pt idx="793">
                  <c:v>23.7</c:v>
                </c:pt>
                <c:pt idx="794">
                  <c:v>22.9</c:v>
                </c:pt>
                <c:pt idx="795">
                  <c:v>23.6</c:v>
                </c:pt>
                <c:pt idx="796">
                  <c:v>23.3</c:v>
                </c:pt>
                <c:pt idx="797">
                  <c:v>23.3</c:v>
                </c:pt>
                <c:pt idx="798">
                  <c:v>23.5</c:v>
                </c:pt>
                <c:pt idx="799">
                  <c:v>23.4</c:v>
                </c:pt>
                <c:pt idx="800">
                  <c:v>23.1</c:v>
                </c:pt>
                <c:pt idx="801">
                  <c:v>24.4</c:v>
                </c:pt>
                <c:pt idx="802">
                  <c:v>23.3</c:v>
                </c:pt>
                <c:pt idx="803">
                  <c:v>22.9</c:v>
                </c:pt>
                <c:pt idx="804">
                  <c:v>23.1</c:v>
                </c:pt>
                <c:pt idx="805">
                  <c:v>24.2</c:v>
                </c:pt>
                <c:pt idx="806">
                  <c:v>23.1</c:v>
                </c:pt>
                <c:pt idx="807">
                  <c:v>23.6</c:v>
                </c:pt>
                <c:pt idx="808">
                  <c:v>23.7</c:v>
                </c:pt>
                <c:pt idx="809">
                  <c:v>23.2</c:v>
                </c:pt>
                <c:pt idx="810">
                  <c:v>23.3</c:v>
                </c:pt>
                <c:pt idx="811">
                  <c:v>24.0</c:v>
                </c:pt>
                <c:pt idx="812">
                  <c:v>22.8</c:v>
                </c:pt>
                <c:pt idx="813">
                  <c:v>24.0</c:v>
                </c:pt>
                <c:pt idx="814">
                  <c:v>23.2</c:v>
                </c:pt>
                <c:pt idx="815">
                  <c:v>23.2</c:v>
                </c:pt>
                <c:pt idx="816">
                  <c:v>24.1</c:v>
                </c:pt>
                <c:pt idx="817">
                  <c:v>23.0</c:v>
                </c:pt>
                <c:pt idx="818">
                  <c:v>23.2</c:v>
                </c:pt>
                <c:pt idx="819">
                  <c:v>23.5</c:v>
                </c:pt>
                <c:pt idx="820">
                  <c:v>23.8</c:v>
                </c:pt>
                <c:pt idx="821">
                  <c:v>22.8</c:v>
                </c:pt>
                <c:pt idx="822">
                  <c:v>23.4</c:v>
                </c:pt>
                <c:pt idx="823">
                  <c:v>23.2</c:v>
                </c:pt>
                <c:pt idx="824">
                  <c:v>23.4</c:v>
                </c:pt>
                <c:pt idx="825">
                  <c:v>23.2</c:v>
                </c:pt>
                <c:pt idx="826">
                  <c:v>23.7</c:v>
                </c:pt>
                <c:pt idx="827">
                  <c:v>23.1</c:v>
                </c:pt>
                <c:pt idx="828">
                  <c:v>23.3</c:v>
                </c:pt>
                <c:pt idx="829">
                  <c:v>23.3</c:v>
                </c:pt>
                <c:pt idx="830">
                  <c:v>23.2</c:v>
                </c:pt>
                <c:pt idx="831">
                  <c:v>23.0</c:v>
                </c:pt>
                <c:pt idx="832">
                  <c:v>23.7</c:v>
                </c:pt>
                <c:pt idx="833">
                  <c:v>23.6</c:v>
                </c:pt>
                <c:pt idx="834">
                  <c:v>23.6</c:v>
                </c:pt>
                <c:pt idx="835">
                  <c:v>23.9</c:v>
                </c:pt>
                <c:pt idx="836">
                  <c:v>23.5</c:v>
                </c:pt>
                <c:pt idx="837">
                  <c:v>23.0</c:v>
                </c:pt>
                <c:pt idx="838">
                  <c:v>23.1</c:v>
                </c:pt>
                <c:pt idx="839">
                  <c:v>22.9</c:v>
                </c:pt>
                <c:pt idx="840">
                  <c:v>23.7</c:v>
                </c:pt>
                <c:pt idx="841">
                  <c:v>23.6</c:v>
                </c:pt>
                <c:pt idx="842">
                  <c:v>23.6</c:v>
                </c:pt>
                <c:pt idx="843">
                  <c:v>23.2</c:v>
                </c:pt>
                <c:pt idx="844">
                  <c:v>23.7</c:v>
                </c:pt>
                <c:pt idx="845">
                  <c:v>23.3</c:v>
                </c:pt>
                <c:pt idx="846">
                  <c:v>23.7</c:v>
                </c:pt>
                <c:pt idx="847">
                  <c:v>23.6</c:v>
                </c:pt>
                <c:pt idx="848">
                  <c:v>22.6</c:v>
                </c:pt>
                <c:pt idx="849">
                  <c:v>23.0</c:v>
                </c:pt>
                <c:pt idx="850">
                  <c:v>23.6</c:v>
                </c:pt>
                <c:pt idx="851">
                  <c:v>23.3</c:v>
                </c:pt>
                <c:pt idx="852">
                  <c:v>22.9</c:v>
                </c:pt>
                <c:pt idx="853">
                  <c:v>23.0</c:v>
                </c:pt>
                <c:pt idx="854">
                  <c:v>22.8</c:v>
                </c:pt>
                <c:pt idx="855">
                  <c:v>22.4</c:v>
                </c:pt>
                <c:pt idx="856">
                  <c:v>22.6</c:v>
                </c:pt>
                <c:pt idx="857">
                  <c:v>23.6</c:v>
                </c:pt>
                <c:pt idx="858">
                  <c:v>23.2</c:v>
                </c:pt>
                <c:pt idx="859">
                  <c:v>22.9</c:v>
                </c:pt>
                <c:pt idx="860">
                  <c:v>23.0</c:v>
                </c:pt>
                <c:pt idx="861">
                  <c:v>23.5</c:v>
                </c:pt>
                <c:pt idx="862">
                  <c:v>22.8</c:v>
                </c:pt>
                <c:pt idx="863">
                  <c:v>23.0</c:v>
                </c:pt>
                <c:pt idx="864">
                  <c:v>23.5</c:v>
                </c:pt>
                <c:pt idx="865">
                  <c:v>23.5</c:v>
                </c:pt>
                <c:pt idx="866">
                  <c:v>23.2</c:v>
                </c:pt>
                <c:pt idx="867">
                  <c:v>23.0</c:v>
                </c:pt>
                <c:pt idx="868">
                  <c:v>23.4</c:v>
                </c:pt>
                <c:pt idx="869">
                  <c:v>23.4</c:v>
                </c:pt>
                <c:pt idx="870">
                  <c:v>23.6</c:v>
                </c:pt>
                <c:pt idx="871">
                  <c:v>23.5</c:v>
                </c:pt>
                <c:pt idx="872">
                  <c:v>22.9</c:v>
                </c:pt>
                <c:pt idx="873">
                  <c:v>23.8</c:v>
                </c:pt>
                <c:pt idx="874">
                  <c:v>23.4</c:v>
                </c:pt>
                <c:pt idx="875">
                  <c:v>23.7</c:v>
                </c:pt>
                <c:pt idx="876">
                  <c:v>23.2</c:v>
                </c:pt>
                <c:pt idx="877">
                  <c:v>23.8</c:v>
                </c:pt>
                <c:pt idx="878">
                  <c:v>23.1</c:v>
                </c:pt>
                <c:pt idx="879">
                  <c:v>24.0</c:v>
                </c:pt>
                <c:pt idx="880">
                  <c:v>23.4</c:v>
                </c:pt>
                <c:pt idx="881">
                  <c:v>22.7</c:v>
                </c:pt>
                <c:pt idx="882">
                  <c:v>22.8</c:v>
                </c:pt>
                <c:pt idx="883">
                  <c:v>23.3</c:v>
                </c:pt>
                <c:pt idx="884">
                  <c:v>22.9</c:v>
                </c:pt>
                <c:pt idx="885">
                  <c:v>22.6</c:v>
                </c:pt>
                <c:pt idx="886">
                  <c:v>23.8</c:v>
                </c:pt>
                <c:pt idx="887">
                  <c:v>22.7</c:v>
                </c:pt>
                <c:pt idx="888">
                  <c:v>23.4</c:v>
                </c:pt>
                <c:pt idx="889">
                  <c:v>23.5</c:v>
                </c:pt>
                <c:pt idx="890">
                  <c:v>22.6</c:v>
                </c:pt>
                <c:pt idx="891">
                  <c:v>23.2</c:v>
                </c:pt>
                <c:pt idx="892">
                  <c:v>23.3</c:v>
                </c:pt>
                <c:pt idx="893">
                  <c:v>23.6</c:v>
                </c:pt>
                <c:pt idx="894">
                  <c:v>23.2</c:v>
                </c:pt>
                <c:pt idx="895">
                  <c:v>23.3</c:v>
                </c:pt>
                <c:pt idx="896">
                  <c:v>23.1</c:v>
                </c:pt>
                <c:pt idx="897">
                  <c:v>23.0</c:v>
                </c:pt>
                <c:pt idx="898">
                  <c:v>23.5</c:v>
                </c:pt>
                <c:pt idx="899">
                  <c:v>23.3</c:v>
                </c:pt>
                <c:pt idx="900">
                  <c:v>23.8</c:v>
                </c:pt>
                <c:pt idx="901">
                  <c:v>22.5</c:v>
                </c:pt>
                <c:pt idx="902">
                  <c:v>23.5</c:v>
                </c:pt>
                <c:pt idx="903">
                  <c:v>22.9</c:v>
                </c:pt>
                <c:pt idx="904">
                  <c:v>22.9</c:v>
                </c:pt>
                <c:pt idx="905">
                  <c:v>23.0</c:v>
                </c:pt>
                <c:pt idx="906">
                  <c:v>23.0</c:v>
                </c:pt>
                <c:pt idx="907">
                  <c:v>22.7</c:v>
                </c:pt>
                <c:pt idx="908">
                  <c:v>22.7</c:v>
                </c:pt>
                <c:pt idx="909">
                  <c:v>22.2</c:v>
                </c:pt>
                <c:pt idx="910">
                  <c:v>22.8</c:v>
                </c:pt>
                <c:pt idx="911">
                  <c:v>23.6</c:v>
                </c:pt>
                <c:pt idx="912">
                  <c:v>22.9</c:v>
                </c:pt>
                <c:pt idx="913">
                  <c:v>22.3</c:v>
                </c:pt>
                <c:pt idx="914">
                  <c:v>22.5</c:v>
                </c:pt>
                <c:pt idx="915">
                  <c:v>23.0</c:v>
                </c:pt>
                <c:pt idx="916">
                  <c:v>22.9</c:v>
                </c:pt>
                <c:pt idx="917">
                  <c:v>23.3</c:v>
                </c:pt>
                <c:pt idx="918">
                  <c:v>23.2</c:v>
                </c:pt>
                <c:pt idx="919">
                  <c:v>23.3</c:v>
                </c:pt>
                <c:pt idx="920">
                  <c:v>23.0</c:v>
                </c:pt>
                <c:pt idx="921">
                  <c:v>23.0</c:v>
                </c:pt>
                <c:pt idx="922">
                  <c:v>23.3</c:v>
                </c:pt>
                <c:pt idx="923">
                  <c:v>22.9</c:v>
                </c:pt>
                <c:pt idx="924">
                  <c:v>23.1</c:v>
                </c:pt>
                <c:pt idx="925">
                  <c:v>22.8</c:v>
                </c:pt>
                <c:pt idx="926">
                  <c:v>22.9</c:v>
                </c:pt>
                <c:pt idx="927">
                  <c:v>22.8</c:v>
                </c:pt>
                <c:pt idx="928">
                  <c:v>22.0</c:v>
                </c:pt>
                <c:pt idx="929">
                  <c:v>24.3</c:v>
                </c:pt>
                <c:pt idx="930">
                  <c:v>23.2</c:v>
                </c:pt>
                <c:pt idx="931">
                  <c:v>23.3</c:v>
                </c:pt>
                <c:pt idx="932">
                  <c:v>22.7</c:v>
                </c:pt>
                <c:pt idx="933">
                  <c:v>23.2</c:v>
                </c:pt>
                <c:pt idx="934">
                  <c:v>23.1</c:v>
                </c:pt>
                <c:pt idx="935">
                  <c:v>22.7</c:v>
                </c:pt>
                <c:pt idx="936">
                  <c:v>23.9</c:v>
                </c:pt>
                <c:pt idx="937">
                  <c:v>22.6</c:v>
                </c:pt>
                <c:pt idx="938">
                  <c:v>22.5</c:v>
                </c:pt>
                <c:pt idx="939">
                  <c:v>23.2</c:v>
                </c:pt>
                <c:pt idx="940">
                  <c:v>23.7</c:v>
                </c:pt>
                <c:pt idx="941">
                  <c:v>22.6</c:v>
                </c:pt>
                <c:pt idx="942">
                  <c:v>22.8</c:v>
                </c:pt>
                <c:pt idx="943">
                  <c:v>23.6</c:v>
                </c:pt>
                <c:pt idx="944">
                  <c:v>22.7</c:v>
                </c:pt>
                <c:pt idx="945">
                  <c:v>23.3</c:v>
                </c:pt>
                <c:pt idx="946">
                  <c:v>23.3</c:v>
                </c:pt>
                <c:pt idx="947">
                  <c:v>22.4</c:v>
                </c:pt>
                <c:pt idx="948">
                  <c:v>22.3</c:v>
                </c:pt>
                <c:pt idx="949">
                  <c:v>22.6</c:v>
                </c:pt>
                <c:pt idx="950">
                  <c:v>22.9</c:v>
                </c:pt>
                <c:pt idx="951">
                  <c:v>23.7</c:v>
                </c:pt>
                <c:pt idx="952">
                  <c:v>23.3</c:v>
                </c:pt>
                <c:pt idx="953">
                  <c:v>23.3</c:v>
                </c:pt>
                <c:pt idx="954">
                  <c:v>23.8</c:v>
                </c:pt>
                <c:pt idx="955">
                  <c:v>23.2</c:v>
                </c:pt>
                <c:pt idx="956">
                  <c:v>23.2</c:v>
                </c:pt>
                <c:pt idx="957">
                  <c:v>22.9</c:v>
                </c:pt>
                <c:pt idx="958">
                  <c:v>22.5</c:v>
                </c:pt>
                <c:pt idx="959">
                  <c:v>22.7</c:v>
                </c:pt>
                <c:pt idx="960">
                  <c:v>23.0</c:v>
                </c:pt>
                <c:pt idx="961">
                  <c:v>23.2</c:v>
                </c:pt>
                <c:pt idx="962">
                  <c:v>23.7</c:v>
                </c:pt>
                <c:pt idx="963">
                  <c:v>22.9</c:v>
                </c:pt>
                <c:pt idx="964">
                  <c:v>23.4</c:v>
                </c:pt>
                <c:pt idx="965">
                  <c:v>22.5</c:v>
                </c:pt>
                <c:pt idx="966">
                  <c:v>23.3</c:v>
                </c:pt>
                <c:pt idx="967">
                  <c:v>23.4</c:v>
                </c:pt>
                <c:pt idx="968">
                  <c:v>22.4</c:v>
                </c:pt>
                <c:pt idx="969">
                  <c:v>22.7</c:v>
                </c:pt>
                <c:pt idx="970">
                  <c:v>23.4</c:v>
                </c:pt>
                <c:pt idx="971">
                  <c:v>22.5</c:v>
                </c:pt>
                <c:pt idx="972">
                  <c:v>23.5</c:v>
                </c:pt>
                <c:pt idx="973">
                  <c:v>22.9</c:v>
                </c:pt>
                <c:pt idx="974">
                  <c:v>23.0</c:v>
                </c:pt>
                <c:pt idx="975">
                  <c:v>22.8</c:v>
                </c:pt>
                <c:pt idx="976">
                  <c:v>22.9</c:v>
                </c:pt>
                <c:pt idx="977">
                  <c:v>23.0</c:v>
                </c:pt>
                <c:pt idx="978">
                  <c:v>22.9</c:v>
                </c:pt>
                <c:pt idx="979">
                  <c:v>23.4</c:v>
                </c:pt>
                <c:pt idx="980">
                  <c:v>22.7</c:v>
                </c:pt>
                <c:pt idx="981">
                  <c:v>22.9</c:v>
                </c:pt>
                <c:pt idx="982">
                  <c:v>22.6</c:v>
                </c:pt>
                <c:pt idx="983">
                  <c:v>23.3</c:v>
                </c:pt>
                <c:pt idx="984">
                  <c:v>23.6</c:v>
                </c:pt>
                <c:pt idx="985">
                  <c:v>22.7</c:v>
                </c:pt>
                <c:pt idx="986">
                  <c:v>22.2</c:v>
                </c:pt>
                <c:pt idx="987">
                  <c:v>22.7</c:v>
                </c:pt>
                <c:pt idx="988">
                  <c:v>22.6</c:v>
                </c:pt>
                <c:pt idx="989">
                  <c:v>22.7</c:v>
                </c:pt>
                <c:pt idx="990">
                  <c:v>23.1</c:v>
                </c:pt>
                <c:pt idx="991">
                  <c:v>23.1</c:v>
                </c:pt>
                <c:pt idx="992">
                  <c:v>23.2</c:v>
                </c:pt>
                <c:pt idx="993">
                  <c:v>23.7</c:v>
                </c:pt>
                <c:pt idx="994">
                  <c:v>22.9</c:v>
                </c:pt>
                <c:pt idx="995">
                  <c:v>23.4</c:v>
                </c:pt>
                <c:pt idx="996">
                  <c:v>22.7</c:v>
                </c:pt>
                <c:pt idx="997">
                  <c:v>22.6</c:v>
                </c:pt>
                <c:pt idx="998">
                  <c:v>22.8</c:v>
                </c:pt>
                <c:pt idx="999">
                  <c:v>22.6</c:v>
                </c:pt>
                <c:pt idx="1000">
                  <c:v>22.4</c:v>
                </c:pt>
                <c:pt idx="1001">
                  <c:v>23.4</c:v>
                </c:pt>
                <c:pt idx="1002">
                  <c:v>23.1</c:v>
                </c:pt>
                <c:pt idx="1003">
                  <c:v>23.0</c:v>
                </c:pt>
                <c:pt idx="1004">
                  <c:v>23.0</c:v>
                </c:pt>
                <c:pt idx="1005">
                  <c:v>22.4</c:v>
                </c:pt>
                <c:pt idx="1006">
                  <c:v>22.4</c:v>
                </c:pt>
                <c:pt idx="1007">
                  <c:v>23.0</c:v>
                </c:pt>
                <c:pt idx="1008">
                  <c:v>23.1</c:v>
                </c:pt>
                <c:pt idx="1009">
                  <c:v>22.7</c:v>
                </c:pt>
                <c:pt idx="1010">
                  <c:v>22.6</c:v>
                </c:pt>
                <c:pt idx="1011">
                  <c:v>22.5</c:v>
                </c:pt>
                <c:pt idx="1012">
                  <c:v>22.8</c:v>
                </c:pt>
                <c:pt idx="1013">
                  <c:v>22.9</c:v>
                </c:pt>
                <c:pt idx="1014">
                  <c:v>22.7</c:v>
                </c:pt>
                <c:pt idx="1015">
                  <c:v>22.7</c:v>
                </c:pt>
                <c:pt idx="1016">
                  <c:v>23.2</c:v>
                </c:pt>
                <c:pt idx="1017">
                  <c:v>22.5</c:v>
                </c:pt>
                <c:pt idx="1018">
                  <c:v>23.3</c:v>
                </c:pt>
                <c:pt idx="1019">
                  <c:v>22.6</c:v>
                </c:pt>
                <c:pt idx="1020">
                  <c:v>22.3</c:v>
                </c:pt>
                <c:pt idx="1021">
                  <c:v>22.9</c:v>
                </c:pt>
                <c:pt idx="1022">
                  <c:v>22.7</c:v>
                </c:pt>
                <c:pt idx="1023">
                  <c:v>23.3</c:v>
                </c:pt>
                <c:pt idx="1024">
                  <c:v>22.8</c:v>
                </c:pt>
                <c:pt idx="1025">
                  <c:v>22.0</c:v>
                </c:pt>
                <c:pt idx="1026">
                  <c:v>22.7</c:v>
                </c:pt>
                <c:pt idx="1027">
                  <c:v>22.7</c:v>
                </c:pt>
                <c:pt idx="1028">
                  <c:v>23.0</c:v>
                </c:pt>
                <c:pt idx="1029">
                  <c:v>22.6</c:v>
                </c:pt>
                <c:pt idx="1030">
                  <c:v>23.5</c:v>
                </c:pt>
                <c:pt idx="1031">
                  <c:v>23.3</c:v>
                </c:pt>
                <c:pt idx="1032">
                  <c:v>22.8</c:v>
                </c:pt>
                <c:pt idx="1033">
                  <c:v>22.2</c:v>
                </c:pt>
                <c:pt idx="1034">
                  <c:v>22.1</c:v>
                </c:pt>
                <c:pt idx="1035">
                  <c:v>23.6</c:v>
                </c:pt>
                <c:pt idx="1036">
                  <c:v>22.3</c:v>
                </c:pt>
                <c:pt idx="1037">
                  <c:v>22.6</c:v>
                </c:pt>
                <c:pt idx="1038">
                  <c:v>22.5</c:v>
                </c:pt>
                <c:pt idx="1039">
                  <c:v>22.2</c:v>
                </c:pt>
                <c:pt idx="1040">
                  <c:v>22.1</c:v>
                </c:pt>
                <c:pt idx="1041">
                  <c:v>22.4</c:v>
                </c:pt>
                <c:pt idx="1042">
                  <c:v>22.9</c:v>
                </c:pt>
                <c:pt idx="1043">
                  <c:v>23.7</c:v>
                </c:pt>
                <c:pt idx="1044">
                  <c:v>22.9</c:v>
                </c:pt>
                <c:pt idx="1045">
                  <c:v>23.0</c:v>
                </c:pt>
                <c:pt idx="1046">
                  <c:v>22.6</c:v>
                </c:pt>
                <c:pt idx="1047">
                  <c:v>22.9</c:v>
                </c:pt>
                <c:pt idx="1048">
                  <c:v>22.6</c:v>
                </c:pt>
                <c:pt idx="1049">
                  <c:v>22.5</c:v>
                </c:pt>
                <c:pt idx="1050">
                  <c:v>22.5</c:v>
                </c:pt>
                <c:pt idx="1051">
                  <c:v>22.8</c:v>
                </c:pt>
                <c:pt idx="1052">
                  <c:v>23.1</c:v>
                </c:pt>
                <c:pt idx="1053">
                  <c:v>23.0</c:v>
                </c:pt>
                <c:pt idx="1054">
                  <c:v>22.6</c:v>
                </c:pt>
                <c:pt idx="1055">
                  <c:v>22.6</c:v>
                </c:pt>
                <c:pt idx="1056">
                  <c:v>22.2</c:v>
                </c:pt>
                <c:pt idx="1057">
                  <c:v>23.4</c:v>
                </c:pt>
                <c:pt idx="1058">
                  <c:v>22.6</c:v>
                </c:pt>
                <c:pt idx="1059">
                  <c:v>23.4</c:v>
                </c:pt>
                <c:pt idx="1060">
                  <c:v>22.5</c:v>
                </c:pt>
                <c:pt idx="1061">
                  <c:v>22.9</c:v>
                </c:pt>
                <c:pt idx="1062">
                  <c:v>22.6</c:v>
                </c:pt>
                <c:pt idx="1063">
                  <c:v>22.3</c:v>
                </c:pt>
                <c:pt idx="1064">
                  <c:v>22.9</c:v>
                </c:pt>
                <c:pt idx="1065">
                  <c:v>22.1</c:v>
                </c:pt>
                <c:pt idx="1066">
                  <c:v>22.8</c:v>
                </c:pt>
                <c:pt idx="1067">
                  <c:v>22.2</c:v>
                </c:pt>
                <c:pt idx="1068">
                  <c:v>22.8</c:v>
                </c:pt>
                <c:pt idx="1069">
                  <c:v>22.8</c:v>
                </c:pt>
                <c:pt idx="1070">
                  <c:v>21.7</c:v>
                </c:pt>
                <c:pt idx="1071">
                  <c:v>22.5</c:v>
                </c:pt>
                <c:pt idx="1072">
                  <c:v>22.6</c:v>
                </c:pt>
                <c:pt idx="1073">
                  <c:v>21.9</c:v>
                </c:pt>
                <c:pt idx="1074">
                  <c:v>22.7</c:v>
                </c:pt>
                <c:pt idx="1075">
                  <c:v>23.2</c:v>
                </c:pt>
                <c:pt idx="1076">
                  <c:v>22.7</c:v>
                </c:pt>
                <c:pt idx="1077">
                  <c:v>23.7</c:v>
                </c:pt>
                <c:pt idx="1078">
                  <c:v>22.9</c:v>
                </c:pt>
                <c:pt idx="1079">
                  <c:v>23.0</c:v>
                </c:pt>
                <c:pt idx="1080">
                  <c:v>23.0</c:v>
                </c:pt>
                <c:pt idx="1081">
                  <c:v>22.2</c:v>
                </c:pt>
                <c:pt idx="1082">
                  <c:v>22.5</c:v>
                </c:pt>
                <c:pt idx="1083">
                  <c:v>22.6</c:v>
                </c:pt>
                <c:pt idx="1084">
                  <c:v>23.0</c:v>
                </c:pt>
                <c:pt idx="1085">
                  <c:v>22.7</c:v>
                </c:pt>
                <c:pt idx="1086">
                  <c:v>22.4</c:v>
                </c:pt>
                <c:pt idx="1087">
                  <c:v>22.3</c:v>
                </c:pt>
                <c:pt idx="1088">
                  <c:v>22.0</c:v>
                </c:pt>
                <c:pt idx="1089">
                  <c:v>22.0</c:v>
                </c:pt>
                <c:pt idx="1090">
                  <c:v>22.4</c:v>
                </c:pt>
                <c:pt idx="1091">
                  <c:v>22.8</c:v>
                </c:pt>
                <c:pt idx="1092">
                  <c:v>22.6</c:v>
                </c:pt>
                <c:pt idx="1093">
                  <c:v>22.8</c:v>
                </c:pt>
                <c:pt idx="1094">
                  <c:v>22.7</c:v>
                </c:pt>
                <c:pt idx="1095">
                  <c:v>22.7</c:v>
                </c:pt>
                <c:pt idx="1096">
                  <c:v>22.8</c:v>
                </c:pt>
                <c:pt idx="1097">
                  <c:v>22.2</c:v>
                </c:pt>
                <c:pt idx="1098">
                  <c:v>22.5</c:v>
                </c:pt>
                <c:pt idx="1099">
                  <c:v>21.8</c:v>
                </c:pt>
                <c:pt idx="1100">
                  <c:v>22.5</c:v>
                </c:pt>
                <c:pt idx="1101">
                  <c:v>22.0</c:v>
                </c:pt>
                <c:pt idx="1102">
                  <c:v>21.8</c:v>
                </c:pt>
                <c:pt idx="1103">
                  <c:v>22.8</c:v>
                </c:pt>
                <c:pt idx="1104">
                  <c:v>21.8</c:v>
                </c:pt>
                <c:pt idx="1105">
                  <c:v>23.4</c:v>
                </c:pt>
                <c:pt idx="1106">
                  <c:v>22.4</c:v>
                </c:pt>
                <c:pt idx="1107">
                  <c:v>22.1</c:v>
                </c:pt>
                <c:pt idx="1108">
                  <c:v>22.2</c:v>
                </c:pt>
                <c:pt idx="1109">
                  <c:v>22.4</c:v>
                </c:pt>
                <c:pt idx="1110">
                  <c:v>22.6</c:v>
                </c:pt>
                <c:pt idx="1111">
                  <c:v>22.5</c:v>
                </c:pt>
                <c:pt idx="1112">
                  <c:v>22.7</c:v>
                </c:pt>
                <c:pt idx="1113">
                  <c:v>23.0</c:v>
                </c:pt>
                <c:pt idx="1114">
                  <c:v>22.1</c:v>
                </c:pt>
                <c:pt idx="1115">
                  <c:v>22.0</c:v>
                </c:pt>
                <c:pt idx="1116">
                  <c:v>22.1</c:v>
                </c:pt>
                <c:pt idx="1117">
                  <c:v>22.2</c:v>
                </c:pt>
                <c:pt idx="1118">
                  <c:v>22.2</c:v>
                </c:pt>
                <c:pt idx="1119">
                  <c:v>22.3</c:v>
                </c:pt>
                <c:pt idx="1120">
                  <c:v>21.6</c:v>
                </c:pt>
                <c:pt idx="1121">
                  <c:v>22.6</c:v>
                </c:pt>
                <c:pt idx="1122">
                  <c:v>22.2</c:v>
                </c:pt>
                <c:pt idx="1123">
                  <c:v>22.2</c:v>
                </c:pt>
                <c:pt idx="1124">
                  <c:v>22.2</c:v>
                </c:pt>
                <c:pt idx="1125">
                  <c:v>22.2</c:v>
                </c:pt>
                <c:pt idx="1126">
                  <c:v>23.1</c:v>
                </c:pt>
                <c:pt idx="1127">
                  <c:v>22.4</c:v>
                </c:pt>
                <c:pt idx="1128">
                  <c:v>22.4</c:v>
                </c:pt>
                <c:pt idx="1129">
                  <c:v>22.9</c:v>
                </c:pt>
                <c:pt idx="1130">
                  <c:v>22.4</c:v>
                </c:pt>
                <c:pt idx="1131">
                  <c:v>22.8</c:v>
                </c:pt>
                <c:pt idx="1132">
                  <c:v>22.7</c:v>
                </c:pt>
                <c:pt idx="1133">
                  <c:v>23.0</c:v>
                </c:pt>
                <c:pt idx="1134">
                  <c:v>22.1</c:v>
                </c:pt>
                <c:pt idx="1135">
                  <c:v>22.7</c:v>
                </c:pt>
                <c:pt idx="1136">
                  <c:v>22.3</c:v>
                </c:pt>
                <c:pt idx="1137">
                  <c:v>22.6</c:v>
                </c:pt>
                <c:pt idx="1138">
                  <c:v>22.0</c:v>
                </c:pt>
                <c:pt idx="1139">
                  <c:v>23.0</c:v>
                </c:pt>
                <c:pt idx="1140">
                  <c:v>23.3</c:v>
                </c:pt>
                <c:pt idx="1141">
                  <c:v>22.8</c:v>
                </c:pt>
                <c:pt idx="1142">
                  <c:v>23.0</c:v>
                </c:pt>
                <c:pt idx="1143">
                  <c:v>21.5</c:v>
                </c:pt>
                <c:pt idx="1144">
                  <c:v>22.7</c:v>
                </c:pt>
                <c:pt idx="1145">
                  <c:v>22.1</c:v>
                </c:pt>
                <c:pt idx="1146">
                  <c:v>22.8</c:v>
                </c:pt>
                <c:pt idx="1147">
                  <c:v>23.4</c:v>
                </c:pt>
                <c:pt idx="1148">
                  <c:v>22.1</c:v>
                </c:pt>
                <c:pt idx="1149">
                  <c:v>22.8</c:v>
                </c:pt>
                <c:pt idx="1150">
                  <c:v>21.8</c:v>
                </c:pt>
                <c:pt idx="1151">
                  <c:v>21.9</c:v>
                </c:pt>
                <c:pt idx="1152">
                  <c:v>21.9</c:v>
                </c:pt>
                <c:pt idx="1153">
                  <c:v>22.5</c:v>
                </c:pt>
                <c:pt idx="1154">
                  <c:v>22.1</c:v>
                </c:pt>
                <c:pt idx="1155">
                  <c:v>23.6</c:v>
                </c:pt>
                <c:pt idx="1156">
                  <c:v>22.2</c:v>
                </c:pt>
                <c:pt idx="1157">
                  <c:v>22.4</c:v>
                </c:pt>
                <c:pt idx="1158">
                  <c:v>22.9</c:v>
                </c:pt>
                <c:pt idx="1159">
                  <c:v>22.3</c:v>
                </c:pt>
                <c:pt idx="1160">
                  <c:v>22.4</c:v>
                </c:pt>
                <c:pt idx="1161">
                  <c:v>22.0</c:v>
                </c:pt>
                <c:pt idx="1162">
                  <c:v>22.4</c:v>
                </c:pt>
                <c:pt idx="1163">
                  <c:v>21.9</c:v>
                </c:pt>
                <c:pt idx="1164">
                  <c:v>22.1</c:v>
                </c:pt>
                <c:pt idx="1165">
                  <c:v>22.4</c:v>
                </c:pt>
                <c:pt idx="1166">
                  <c:v>22.0</c:v>
                </c:pt>
                <c:pt idx="1167">
                  <c:v>22.5</c:v>
                </c:pt>
                <c:pt idx="1168">
                  <c:v>23.1</c:v>
                </c:pt>
                <c:pt idx="1169">
                  <c:v>22.7</c:v>
                </c:pt>
                <c:pt idx="1170">
                  <c:v>22.4</c:v>
                </c:pt>
                <c:pt idx="1171">
                  <c:v>22.2</c:v>
                </c:pt>
                <c:pt idx="1172">
                  <c:v>22.9</c:v>
                </c:pt>
                <c:pt idx="1173">
                  <c:v>21.7</c:v>
                </c:pt>
                <c:pt idx="1174">
                  <c:v>22.4</c:v>
                </c:pt>
                <c:pt idx="1175">
                  <c:v>21.7</c:v>
                </c:pt>
                <c:pt idx="1176">
                  <c:v>22.0</c:v>
                </c:pt>
                <c:pt idx="1177">
                  <c:v>22.5</c:v>
                </c:pt>
                <c:pt idx="1178">
                  <c:v>23.0</c:v>
                </c:pt>
                <c:pt idx="1179">
                  <c:v>22.2</c:v>
                </c:pt>
                <c:pt idx="1180">
                  <c:v>22.0</c:v>
                </c:pt>
                <c:pt idx="1181">
                  <c:v>22.4</c:v>
                </c:pt>
                <c:pt idx="1182">
                  <c:v>22.2</c:v>
                </c:pt>
                <c:pt idx="1183">
                  <c:v>22.6</c:v>
                </c:pt>
                <c:pt idx="1184">
                  <c:v>22.0</c:v>
                </c:pt>
                <c:pt idx="1185">
                  <c:v>22.0</c:v>
                </c:pt>
                <c:pt idx="1186">
                  <c:v>22.0</c:v>
                </c:pt>
                <c:pt idx="1187">
                  <c:v>22.7</c:v>
                </c:pt>
                <c:pt idx="1188">
                  <c:v>22.3</c:v>
                </c:pt>
                <c:pt idx="1189">
                  <c:v>22.2</c:v>
                </c:pt>
                <c:pt idx="1190">
                  <c:v>21.4</c:v>
                </c:pt>
                <c:pt idx="1191">
                  <c:v>22.8</c:v>
                </c:pt>
                <c:pt idx="1192">
                  <c:v>22.8</c:v>
                </c:pt>
                <c:pt idx="1193">
                  <c:v>22.0</c:v>
                </c:pt>
                <c:pt idx="1194">
                  <c:v>22.1</c:v>
                </c:pt>
                <c:pt idx="1195">
                  <c:v>21.6</c:v>
                </c:pt>
                <c:pt idx="1196">
                  <c:v>21.7</c:v>
                </c:pt>
                <c:pt idx="1197">
                  <c:v>22.3</c:v>
                </c:pt>
                <c:pt idx="1198">
                  <c:v>22.0</c:v>
                </c:pt>
                <c:pt idx="1199">
                  <c:v>21.9</c:v>
                </c:pt>
                <c:pt idx="1200">
                  <c:v>21.9</c:v>
                </c:pt>
                <c:pt idx="1201">
                  <c:v>22.2</c:v>
                </c:pt>
                <c:pt idx="1202">
                  <c:v>21.9</c:v>
                </c:pt>
                <c:pt idx="1203">
                  <c:v>21.8</c:v>
                </c:pt>
                <c:pt idx="1204">
                  <c:v>22.2</c:v>
                </c:pt>
                <c:pt idx="1205">
                  <c:v>22.2</c:v>
                </c:pt>
                <c:pt idx="1206">
                  <c:v>22.0</c:v>
                </c:pt>
                <c:pt idx="1207">
                  <c:v>22.2</c:v>
                </c:pt>
                <c:pt idx="1208">
                  <c:v>22.3</c:v>
                </c:pt>
                <c:pt idx="1209">
                  <c:v>22.0</c:v>
                </c:pt>
                <c:pt idx="1210">
                  <c:v>21.7</c:v>
                </c:pt>
                <c:pt idx="1211">
                  <c:v>22.1</c:v>
                </c:pt>
                <c:pt idx="1212">
                  <c:v>22.2</c:v>
                </c:pt>
                <c:pt idx="1213">
                  <c:v>22.1</c:v>
                </c:pt>
                <c:pt idx="1214">
                  <c:v>22.4</c:v>
                </c:pt>
                <c:pt idx="1215">
                  <c:v>22.0</c:v>
                </c:pt>
                <c:pt idx="1216">
                  <c:v>21.7</c:v>
                </c:pt>
                <c:pt idx="1217">
                  <c:v>22.3</c:v>
                </c:pt>
                <c:pt idx="1218">
                  <c:v>21.6</c:v>
                </c:pt>
                <c:pt idx="1219">
                  <c:v>22.1</c:v>
                </c:pt>
                <c:pt idx="1220">
                  <c:v>22.5</c:v>
                </c:pt>
                <c:pt idx="1221">
                  <c:v>23.0</c:v>
                </c:pt>
                <c:pt idx="1222">
                  <c:v>22.1</c:v>
                </c:pt>
                <c:pt idx="1223">
                  <c:v>22.1</c:v>
                </c:pt>
                <c:pt idx="1224">
                  <c:v>21.5</c:v>
                </c:pt>
                <c:pt idx="1225">
                  <c:v>21.9</c:v>
                </c:pt>
                <c:pt idx="1226">
                  <c:v>22.3</c:v>
                </c:pt>
                <c:pt idx="1227">
                  <c:v>22.7</c:v>
                </c:pt>
                <c:pt idx="1228">
                  <c:v>21.8</c:v>
                </c:pt>
                <c:pt idx="1229">
                  <c:v>22.1</c:v>
                </c:pt>
                <c:pt idx="1230">
                  <c:v>22.0</c:v>
                </c:pt>
                <c:pt idx="1231">
                  <c:v>22.9</c:v>
                </c:pt>
                <c:pt idx="1232">
                  <c:v>22.3</c:v>
                </c:pt>
                <c:pt idx="1233">
                  <c:v>22.1</c:v>
                </c:pt>
                <c:pt idx="1234">
                  <c:v>22.5</c:v>
                </c:pt>
                <c:pt idx="1235">
                  <c:v>22.4</c:v>
                </c:pt>
                <c:pt idx="1236">
                  <c:v>21.8</c:v>
                </c:pt>
                <c:pt idx="1237">
                  <c:v>22.2</c:v>
                </c:pt>
                <c:pt idx="1238">
                  <c:v>22.2</c:v>
                </c:pt>
                <c:pt idx="1239">
                  <c:v>22.3</c:v>
                </c:pt>
                <c:pt idx="1240">
                  <c:v>21.8</c:v>
                </c:pt>
                <c:pt idx="1241">
                  <c:v>22.6</c:v>
                </c:pt>
                <c:pt idx="1242">
                  <c:v>21.6</c:v>
                </c:pt>
                <c:pt idx="1243">
                  <c:v>22.5</c:v>
                </c:pt>
                <c:pt idx="1244">
                  <c:v>22.3</c:v>
                </c:pt>
                <c:pt idx="1245">
                  <c:v>22.3</c:v>
                </c:pt>
                <c:pt idx="1246">
                  <c:v>22.1</c:v>
                </c:pt>
                <c:pt idx="1247">
                  <c:v>22.2</c:v>
                </c:pt>
                <c:pt idx="1248">
                  <c:v>21.9</c:v>
                </c:pt>
                <c:pt idx="1249">
                  <c:v>21.8</c:v>
                </c:pt>
                <c:pt idx="1250">
                  <c:v>22.6</c:v>
                </c:pt>
                <c:pt idx="1251">
                  <c:v>21.6</c:v>
                </c:pt>
                <c:pt idx="1252">
                  <c:v>22.3</c:v>
                </c:pt>
                <c:pt idx="1253">
                  <c:v>21.8</c:v>
                </c:pt>
                <c:pt idx="1254">
                  <c:v>22.0</c:v>
                </c:pt>
                <c:pt idx="1255">
                  <c:v>22.5</c:v>
                </c:pt>
                <c:pt idx="1256">
                  <c:v>21.9</c:v>
                </c:pt>
                <c:pt idx="1257">
                  <c:v>22.4</c:v>
                </c:pt>
                <c:pt idx="1258">
                  <c:v>21.6</c:v>
                </c:pt>
                <c:pt idx="1259">
                  <c:v>21.8</c:v>
                </c:pt>
                <c:pt idx="1260">
                  <c:v>22.3</c:v>
                </c:pt>
                <c:pt idx="1261">
                  <c:v>21.7</c:v>
                </c:pt>
                <c:pt idx="1262">
                  <c:v>22.0</c:v>
                </c:pt>
                <c:pt idx="1263">
                  <c:v>22.4</c:v>
                </c:pt>
                <c:pt idx="1264">
                  <c:v>22.0</c:v>
                </c:pt>
                <c:pt idx="1265">
                  <c:v>22.2</c:v>
                </c:pt>
                <c:pt idx="1266">
                  <c:v>22.0</c:v>
                </c:pt>
                <c:pt idx="1267">
                  <c:v>21.5</c:v>
                </c:pt>
                <c:pt idx="1268">
                  <c:v>22.2</c:v>
                </c:pt>
                <c:pt idx="1269">
                  <c:v>22.5</c:v>
                </c:pt>
                <c:pt idx="1270">
                  <c:v>22.8</c:v>
                </c:pt>
                <c:pt idx="1271">
                  <c:v>21.9</c:v>
                </c:pt>
                <c:pt idx="1272">
                  <c:v>22.2</c:v>
                </c:pt>
                <c:pt idx="1273">
                  <c:v>22.1</c:v>
                </c:pt>
                <c:pt idx="1274">
                  <c:v>21.8</c:v>
                </c:pt>
                <c:pt idx="1275">
                  <c:v>22.2</c:v>
                </c:pt>
                <c:pt idx="1276">
                  <c:v>21.8</c:v>
                </c:pt>
                <c:pt idx="1277">
                  <c:v>22.2</c:v>
                </c:pt>
                <c:pt idx="1278">
                  <c:v>22.3</c:v>
                </c:pt>
                <c:pt idx="1279">
                  <c:v>22.0</c:v>
                </c:pt>
                <c:pt idx="1280">
                  <c:v>21.5</c:v>
                </c:pt>
                <c:pt idx="1281">
                  <c:v>22.6</c:v>
                </c:pt>
                <c:pt idx="1282">
                  <c:v>22.1</c:v>
                </c:pt>
                <c:pt idx="1283">
                  <c:v>21.9</c:v>
                </c:pt>
                <c:pt idx="1284">
                  <c:v>21.7</c:v>
                </c:pt>
                <c:pt idx="1285">
                  <c:v>21.8</c:v>
                </c:pt>
                <c:pt idx="1286">
                  <c:v>22.5</c:v>
                </c:pt>
                <c:pt idx="1287">
                  <c:v>22.2</c:v>
                </c:pt>
                <c:pt idx="1288">
                  <c:v>22.6</c:v>
                </c:pt>
                <c:pt idx="1289">
                  <c:v>22.0</c:v>
                </c:pt>
                <c:pt idx="1290">
                  <c:v>22.1</c:v>
                </c:pt>
                <c:pt idx="1291">
                  <c:v>21.5</c:v>
                </c:pt>
                <c:pt idx="1292">
                  <c:v>22.2</c:v>
                </c:pt>
                <c:pt idx="1293">
                  <c:v>22.5</c:v>
                </c:pt>
                <c:pt idx="1294">
                  <c:v>21.7</c:v>
                </c:pt>
                <c:pt idx="1295">
                  <c:v>22.0</c:v>
                </c:pt>
                <c:pt idx="1296">
                  <c:v>22.0</c:v>
                </c:pt>
                <c:pt idx="1297">
                  <c:v>21.2</c:v>
                </c:pt>
                <c:pt idx="1298">
                  <c:v>23.0</c:v>
                </c:pt>
                <c:pt idx="1299">
                  <c:v>21.6</c:v>
                </c:pt>
                <c:pt idx="1300">
                  <c:v>22.1</c:v>
                </c:pt>
                <c:pt idx="1301">
                  <c:v>21.9</c:v>
                </c:pt>
                <c:pt idx="1302">
                  <c:v>22.5</c:v>
                </c:pt>
                <c:pt idx="1303">
                  <c:v>22.1</c:v>
                </c:pt>
                <c:pt idx="1304">
                  <c:v>22.5</c:v>
                </c:pt>
                <c:pt idx="1305">
                  <c:v>21.8</c:v>
                </c:pt>
                <c:pt idx="1306">
                  <c:v>21.6</c:v>
                </c:pt>
                <c:pt idx="1307">
                  <c:v>22.5</c:v>
                </c:pt>
                <c:pt idx="1308">
                  <c:v>22.2</c:v>
                </c:pt>
                <c:pt idx="1309">
                  <c:v>22.4</c:v>
                </c:pt>
                <c:pt idx="1310">
                  <c:v>22.2</c:v>
                </c:pt>
                <c:pt idx="1311">
                  <c:v>22.1</c:v>
                </c:pt>
                <c:pt idx="1312">
                  <c:v>22.0</c:v>
                </c:pt>
                <c:pt idx="1313">
                  <c:v>22.1</c:v>
                </c:pt>
                <c:pt idx="1314">
                  <c:v>22.0</c:v>
                </c:pt>
                <c:pt idx="1315">
                  <c:v>22.1</c:v>
                </c:pt>
                <c:pt idx="1316">
                  <c:v>21.6</c:v>
                </c:pt>
                <c:pt idx="1317">
                  <c:v>21.9</c:v>
                </c:pt>
                <c:pt idx="1318">
                  <c:v>21.5</c:v>
                </c:pt>
                <c:pt idx="1319">
                  <c:v>22.1</c:v>
                </c:pt>
                <c:pt idx="1320">
                  <c:v>22.3</c:v>
                </c:pt>
                <c:pt idx="1321">
                  <c:v>21.4</c:v>
                </c:pt>
                <c:pt idx="1322">
                  <c:v>22.3</c:v>
                </c:pt>
                <c:pt idx="1323">
                  <c:v>22.3</c:v>
                </c:pt>
                <c:pt idx="1324">
                  <c:v>22.2</c:v>
                </c:pt>
                <c:pt idx="1325">
                  <c:v>22.3</c:v>
                </c:pt>
                <c:pt idx="1326">
                  <c:v>22.5</c:v>
                </c:pt>
                <c:pt idx="1327">
                  <c:v>21.7</c:v>
                </c:pt>
                <c:pt idx="1328">
                  <c:v>22.0</c:v>
                </c:pt>
                <c:pt idx="1329">
                  <c:v>22.2</c:v>
                </c:pt>
                <c:pt idx="1330">
                  <c:v>21.8</c:v>
                </c:pt>
                <c:pt idx="1331">
                  <c:v>22.2</c:v>
                </c:pt>
                <c:pt idx="1332">
                  <c:v>22.5</c:v>
                </c:pt>
                <c:pt idx="1333">
                  <c:v>22.0</c:v>
                </c:pt>
                <c:pt idx="1334">
                  <c:v>22.6</c:v>
                </c:pt>
                <c:pt idx="1335">
                  <c:v>22.2</c:v>
                </c:pt>
                <c:pt idx="1336">
                  <c:v>21.4</c:v>
                </c:pt>
                <c:pt idx="1337">
                  <c:v>22.2</c:v>
                </c:pt>
                <c:pt idx="1338">
                  <c:v>22.0</c:v>
                </c:pt>
                <c:pt idx="1339">
                  <c:v>22.2</c:v>
                </c:pt>
                <c:pt idx="1340">
                  <c:v>21.4</c:v>
                </c:pt>
                <c:pt idx="1341">
                  <c:v>22.5</c:v>
                </c:pt>
                <c:pt idx="1342">
                  <c:v>22.2</c:v>
                </c:pt>
                <c:pt idx="1343">
                  <c:v>21.6</c:v>
                </c:pt>
                <c:pt idx="1344">
                  <c:v>22.2</c:v>
                </c:pt>
                <c:pt idx="1345">
                  <c:v>21.9</c:v>
                </c:pt>
                <c:pt idx="1346">
                  <c:v>21.8</c:v>
                </c:pt>
                <c:pt idx="1347">
                  <c:v>22.1</c:v>
                </c:pt>
                <c:pt idx="1348">
                  <c:v>22.4</c:v>
                </c:pt>
                <c:pt idx="1349">
                  <c:v>21.8</c:v>
                </c:pt>
                <c:pt idx="1350">
                  <c:v>21.7</c:v>
                </c:pt>
                <c:pt idx="1351">
                  <c:v>21.7</c:v>
                </c:pt>
                <c:pt idx="1352">
                  <c:v>21.5</c:v>
                </c:pt>
                <c:pt idx="1353">
                  <c:v>21.8</c:v>
                </c:pt>
                <c:pt idx="1354">
                  <c:v>22.1</c:v>
                </c:pt>
                <c:pt idx="1355">
                  <c:v>22.2</c:v>
                </c:pt>
                <c:pt idx="1356">
                  <c:v>21.8</c:v>
                </c:pt>
                <c:pt idx="1357">
                  <c:v>21.6</c:v>
                </c:pt>
                <c:pt idx="1358">
                  <c:v>22.1</c:v>
                </c:pt>
                <c:pt idx="1359">
                  <c:v>21.3</c:v>
                </c:pt>
                <c:pt idx="1360">
                  <c:v>22.0</c:v>
                </c:pt>
                <c:pt idx="1361">
                  <c:v>21.6</c:v>
                </c:pt>
                <c:pt idx="1362">
                  <c:v>22.0</c:v>
                </c:pt>
                <c:pt idx="1363">
                  <c:v>22.1</c:v>
                </c:pt>
                <c:pt idx="1364">
                  <c:v>21.2</c:v>
                </c:pt>
                <c:pt idx="1365">
                  <c:v>21.6</c:v>
                </c:pt>
                <c:pt idx="1366">
                  <c:v>21.4</c:v>
                </c:pt>
                <c:pt idx="1367">
                  <c:v>21.4</c:v>
                </c:pt>
                <c:pt idx="1368">
                  <c:v>21.5</c:v>
                </c:pt>
                <c:pt idx="1369">
                  <c:v>21.2</c:v>
                </c:pt>
                <c:pt idx="1370">
                  <c:v>21.3</c:v>
                </c:pt>
                <c:pt idx="1371">
                  <c:v>21.4</c:v>
                </c:pt>
                <c:pt idx="1372">
                  <c:v>21.4</c:v>
                </c:pt>
                <c:pt idx="1373">
                  <c:v>21.4</c:v>
                </c:pt>
                <c:pt idx="1374">
                  <c:v>21.1</c:v>
                </c:pt>
                <c:pt idx="1375">
                  <c:v>21.9</c:v>
                </c:pt>
                <c:pt idx="1376">
                  <c:v>22.3</c:v>
                </c:pt>
                <c:pt idx="1377">
                  <c:v>22.0</c:v>
                </c:pt>
                <c:pt idx="1378">
                  <c:v>21.3</c:v>
                </c:pt>
                <c:pt idx="1379">
                  <c:v>21.7</c:v>
                </c:pt>
                <c:pt idx="1380">
                  <c:v>21.8</c:v>
                </c:pt>
                <c:pt idx="1381">
                  <c:v>22.1</c:v>
                </c:pt>
                <c:pt idx="1382">
                  <c:v>21.5</c:v>
                </c:pt>
                <c:pt idx="1383">
                  <c:v>22.0</c:v>
                </c:pt>
                <c:pt idx="1384">
                  <c:v>21.6</c:v>
                </c:pt>
                <c:pt idx="1385">
                  <c:v>21.5</c:v>
                </c:pt>
                <c:pt idx="1386">
                  <c:v>21.7</c:v>
                </c:pt>
                <c:pt idx="1387">
                  <c:v>21.3</c:v>
                </c:pt>
                <c:pt idx="1388">
                  <c:v>21.6</c:v>
                </c:pt>
                <c:pt idx="1389">
                  <c:v>21.2</c:v>
                </c:pt>
                <c:pt idx="1390">
                  <c:v>22.1</c:v>
                </c:pt>
                <c:pt idx="1391">
                  <c:v>21.6</c:v>
                </c:pt>
                <c:pt idx="1392">
                  <c:v>22.7</c:v>
                </c:pt>
                <c:pt idx="1393">
                  <c:v>21.6</c:v>
                </c:pt>
                <c:pt idx="1394">
                  <c:v>21.9</c:v>
                </c:pt>
                <c:pt idx="1395">
                  <c:v>21.4</c:v>
                </c:pt>
                <c:pt idx="1396">
                  <c:v>21.5</c:v>
                </c:pt>
                <c:pt idx="1397">
                  <c:v>21.9</c:v>
                </c:pt>
                <c:pt idx="1398">
                  <c:v>21.4</c:v>
                </c:pt>
                <c:pt idx="1399">
                  <c:v>21.3</c:v>
                </c:pt>
                <c:pt idx="1400">
                  <c:v>21.3</c:v>
                </c:pt>
                <c:pt idx="1401">
                  <c:v>21.2</c:v>
                </c:pt>
                <c:pt idx="1402">
                  <c:v>21.4</c:v>
                </c:pt>
                <c:pt idx="1403">
                  <c:v>21.2</c:v>
                </c:pt>
                <c:pt idx="1404">
                  <c:v>21.8</c:v>
                </c:pt>
                <c:pt idx="1405">
                  <c:v>21.7</c:v>
                </c:pt>
                <c:pt idx="1406">
                  <c:v>21.0</c:v>
                </c:pt>
                <c:pt idx="1407">
                  <c:v>21.5</c:v>
                </c:pt>
                <c:pt idx="1408">
                  <c:v>22.0</c:v>
                </c:pt>
                <c:pt idx="1409">
                  <c:v>22.5</c:v>
                </c:pt>
                <c:pt idx="1410">
                  <c:v>22.0</c:v>
                </c:pt>
                <c:pt idx="1411">
                  <c:v>21.3</c:v>
                </c:pt>
                <c:pt idx="1412">
                  <c:v>21.9</c:v>
                </c:pt>
                <c:pt idx="1413">
                  <c:v>21.6</c:v>
                </c:pt>
                <c:pt idx="1414">
                  <c:v>21.5</c:v>
                </c:pt>
                <c:pt idx="1415">
                  <c:v>21.2</c:v>
                </c:pt>
                <c:pt idx="1416">
                  <c:v>22.3</c:v>
                </c:pt>
                <c:pt idx="1417">
                  <c:v>21.4</c:v>
                </c:pt>
                <c:pt idx="1418">
                  <c:v>21.3</c:v>
                </c:pt>
                <c:pt idx="1419">
                  <c:v>21.0</c:v>
                </c:pt>
                <c:pt idx="1420">
                  <c:v>22.0</c:v>
                </c:pt>
                <c:pt idx="1421">
                  <c:v>21.9</c:v>
                </c:pt>
                <c:pt idx="1422">
                  <c:v>21.6</c:v>
                </c:pt>
                <c:pt idx="1423">
                  <c:v>21.9</c:v>
                </c:pt>
                <c:pt idx="1424">
                  <c:v>21.4</c:v>
                </c:pt>
                <c:pt idx="1425">
                  <c:v>21.9</c:v>
                </c:pt>
                <c:pt idx="1426">
                  <c:v>21.3</c:v>
                </c:pt>
                <c:pt idx="1427">
                  <c:v>21.4</c:v>
                </c:pt>
                <c:pt idx="1428">
                  <c:v>21.5</c:v>
                </c:pt>
                <c:pt idx="1429">
                  <c:v>21.3</c:v>
                </c:pt>
                <c:pt idx="1430">
                  <c:v>21.5</c:v>
                </c:pt>
                <c:pt idx="1431">
                  <c:v>21.7</c:v>
                </c:pt>
                <c:pt idx="1432">
                  <c:v>21.6</c:v>
                </c:pt>
                <c:pt idx="1433">
                  <c:v>21.3</c:v>
                </c:pt>
                <c:pt idx="1434">
                  <c:v>21.6</c:v>
                </c:pt>
                <c:pt idx="1435">
                  <c:v>21.6</c:v>
                </c:pt>
                <c:pt idx="1436">
                  <c:v>21.3</c:v>
                </c:pt>
                <c:pt idx="1437">
                  <c:v>21.0</c:v>
                </c:pt>
                <c:pt idx="1438">
                  <c:v>21.2</c:v>
                </c:pt>
                <c:pt idx="1439">
                  <c:v>21.7</c:v>
                </c:pt>
                <c:pt idx="1440">
                  <c:v>21.0</c:v>
                </c:pt>
                <c:pt idx="1441">
                  <c:v>21.6</c:v>
                </c:pt>
                <c:pt idx="1442">
                  <c:v>21.8</c:v>
                </c:pt>
                <c:pt idx="1443">
                  <c:v>21.8</c:v>
                </c:pt>
                <c:pt idx="1444">
                  <c:v>21.7</c:v>
                </c:pt>
                <c:pt idx="1445">
                  <c:v>21.4</c:v>
                </c:pt>
                <c:pt idx="1446">
                  <c:v>21.1</c:v>
                </c:pt>
                <c:pt idx="1447">
                  <c:v>21.9</c:v>
                </c:pt>
                <c:pt idx="1448">
                  <c:v>21.6</c:v>
                </c:pt>
                <c:pt idx="1449">
                  <c:v>21.5</c:v>
                </c:pt>
                <c:pt idx="1450">
                  <c:v>22.1</c:v>
                </c:pt>
                <c:pt idx="1451">
                  <c:v>21.0</c:v>
                </c:pt>
                <c:pt idx="1452">
                  <c:v>21.4</c:v>
                </c:pt>
                <c:pt idx="1453">
                  <c:v>21.7</c:v>
                </c:pt>
                <c:pt idx="1454">
                  <c:v>21.9</c:v>
                </c:pt>
                <c:pt idx="1455">
                  <c:v>22.6</c:v>
                </c:pt>
                <c:pt idx="1456">
                  <c:v>20.8</c:v>
                </c:pt>
                <c:pt idx="1457">
                  <c:v>22.1</c:v>
                </c:pt>
                <c:pt idx="1458">
                  <c:v>22.1</c:v>
                </c:pt>
                <c:pt idx="1459">
                  <c:v>21.7</c:v>
                </c:pt>
                <c:pt idx="1460">
                  <c:v>22.0</c:v>
                </c:pt>
                <c:pt idx="1461">
                  <c:v>21.5</c:v>
                </c:pt>
                <c:pt idx="1462">
                  <c:v>21.1</c:v>
                </c:pt>
                <c:pt idx="1463">
                  <c:v>21.4</c:v>
                </c:pt>
                <c:pt idx="1464">
                  <c:v>21.0</c:v>
                </c:pt>
                <c:pt idx="1465">
                  <c:v>21.7</c:v>
                </c:pt>
                <c:pt idx="1466">
                  <c:v>21.5</c:v>
                </c:pt>
                <c:pt idx="1467">
                  <c:v>21.4</c:v>
                </c:pt>
                <c:pt idx="1468">
                  <c:v>20.8</c:v>
                </c:pt>
                <c:pt idx="1469">
                  <c:v>21.1</c:v>
                </c:pt>
                <c:pt idx="1470">
                  <c:v>21.5</c:v>
                </c:pt>
                <c:pt idx="1471">
                  <c:v>21.3</c:v>
                </c:pt>
                <c:pt idx="1472">
                  <c:v>21.8</c:v>
                </c:pt>
                <c:pt idx="1473">
                  <c:v>21.7</c:v>
                </c:pt>
                <c:pt idx="1474">
                  <c:v>21.2</c:v>
                </c:pt>
                <c:pt idx="1475">
                  <c:v>21.1</c:v>
                </c:pt>
                <c:pt idx="1476">
                  <c:v>21.4</c:v>
                </c:pt>
                <c:pt idx="1477">
                  <c:v>21.7</c:v>
                </c:pt>
                <c:pt idx="1478">
                  <c:v>21.9</c:v>
                </c:pt>
                <c:pt idx="1479">
                  <c:v>20.7</c:v>
                </c:pt>
                <c:pt idx="1480">
                  <c:v>21.3</c:v>
                </c:pt>
                <c:pt idx="1481">
                  <c:v>21.6</c:v>
                </c:pt>
                <c:pt idx="1482">
                  <c:v>21.5</c:v>
                </c:pt>
                <c:pt idx="1483">
                  <c:v>21.2</c:v>
                </c:pt>
                <c:pt idx="1484">
                  <c:v>21.2</c:v>
                </c:pt>
                <c:pt idx="1485">
                  <c:v>21.6</c:v>
                </c:pt>
                <c:pt idx="1486">
                  <c:v>21.3</c:v>
                </c:pt>
                <c:pt idx="1487">
                  <c:v>21.0</c:v>
                </c:pt>
                <c:pt idx="1488">
                  <c:v>21.1</c:v>
                </c:pt>
                <c:pt idx="1489">
                  <c:v>21.4</c:v>
                </c:pt>
                <c:pt idx="1490">
                  <c:v>21.5</c:v>
                </c:pt>
                <c:pt idx="1491">
                  <c:v>21.9</c:v>
                </c:pt>
                <c:pt idx="1492">
                  <c:v>21.0</c:v>
                </c:pt>
                <c:pt idx="1493">
                  <c:v>21.4</c:v>
                </c:pt>
                <c:pt idx="1494">
                  <c:v>21.5</c:v>
                </c:pt>
                <c:pt idx="1495">
                  <c:v>21.0</c:v>
                </c:pt>
                <c:pt idx="1496">
                  <c:v>21.2</c:v>
                </c:pt>
                <c:pt idx="1497">
                  <c:v>21.9</c:v>
                </c:pt>
                <c:pt idx="1498">
                  <c:v>20.8</c:v>
                </c:pt>
                <c:pt idx="1499">
                  <c:v>21.4</c:v>
                </c:pt>
                <c:pt idx="1500">
                  <c:v>21.7</c:v>
                </c:pt>
                <c:pt idx="1501">
                  <c:v>21.2</c:v>
                </c:pt>
                <c:pt idx="1502">
                  <c:v>21.6</c:v>
                </c:pt>
                <c:pt idx="1503">
                  <c:v>21.0</c:v>
                </c:pt>
                <c:pt idx="1504">
                  <c:v>20.6</c:v>
                </c:pt>
                <c:pt idx="1505">
                  <c:v>21.4</c:v>
                </c:pt>
                <c:pt idx="1506">
                  <c:v>21.4</c:v>
                </c:pt>
                <c:pt idx="1507">
                  <c:v>20.8</c:v>
                </c:pt>
                <c:pt idx="1508">
                  <c:v>20.3</c:v>
                </c:pt>
                <c:pt idx="1509">
                  <c:v>21.4</c:v>
                </c:pt>
                <c:pt idx="1510">
                  <c:v>21.3</c:v>
                </c:pt>
                <c:pt idx="1511">
                  <c:v>21.1</c:v>
                </c:pt>
                <c:pt idx="1512">
                  <c:v>20.9</c:v>
                </c:pt>
                <c:pt idx="1513">
                  <c:v>21.7</c:v>
                </c:pt>
                <c:pt idx="1514">
                  <c:v>21.0</c:v>
                </c:pt>
                <c:pt idx="1515">
                  <c:v>21.2</c:v>
                </c:pt>
                <c:pt idx="1516">
                  <c:v>21.7</c:v>
                </c:pt>
                <c:pt idx="1517">
                  <c:v>21.0</c:v>
                </c:pt>
                <c:pt idx="1518">
                  <c:v>21.4</c:v>
                </c:pt>
                <c:pt idx="1519">
                  <c:v>21.2</c:v>
                </c:pt>
                <c:pt idx="1520">
                  <c:v>20.6</c:v>
                </c:pt>
                <c:pt idx="1521">
                  <c:v>21.1</c:v>
                </c:pt>
                <c:pt idx="1522">
                  <c:v>21.6</c:v>
                </c:pt>
                <c:pt idx="1523">
                  <c:v>20.4</c:v>
                </c:pt>
                <c:pt idx="1524">
                  <c:v>20.8</c:v>
                </c:pt>
                <c:pt idx="1525">
                  <c:v>21.6</c:v>
                </c:pt>
                <c:pt idx="1526">
                  <c:v>21.6</c:v>
                </c:pt>
                <c:pt idx="1527">
                  <c:v>21.0</c:v>
                </c:pt>
                <c:pt idx="1528">
                  <c:v>21.1</c:v>
                </c:pt>
                <c:pt idx="1529">
                  <c:v>21.2</c:v>
                </c:pt>
                <c:pt idx="1530">
                  <c:v>22.0</c:v>
                </c:pt>
                <c:pt idx="1531">
                  <c:v>20.9</c:v>
                </c:pt>
                <c:pt idx="1532">
                  <c:v>21.5</c:v>
                </c:pt>
                <c:pt idx="1533">
                  <c:v>21.1</c:v>
                </c:pt>
                <c:pt idx="1534">
                  <c:v>21.0</c:v>
                </c:pt>
                <c:pt idx="1535">
                  <c:v>21.2</c:v>
                </c:pt>
                <c:pt idx="1536">
                  <c:v>21.4</c:v>
                </c:pt>
                <c:pt idx="1537">
                  <c:v>21.0</c:v>
                </c:pt>
                <c:pt idx="1538">
                  <c:v>20.7</c:v>
                </c:pt>
                <c:pt idx="1539">
                  <c:v>20.8</c:v>
                </c:pt>
                <c:pt idx="1540">
                  <c:v>21.3</c:v>
                </c:pt>
                <c:pt idx="1541">
                  <c:v>22.2</c:v>
                </c:pt>
                <c:pt idx="1542">
                  <c:v>21.4</c:v>
                </c:pt>
                <c:pt idx="1543">
                  <c:v>20.4</c:v>
                </c:pt>
                <c:pt idx="1544">
                  <c:v>21.2</c:v>
                </c:pt>
                <c:pt idx="1545">
                  <c:v>20.7</c:v>
                </c:pt>
                <c:pt idx="1546">
                  <c:v>21.3</c:v>
                </c:pt>
                <c:pt idx="1547">
                  <c:v>20.7</c:v>
                </c:pt>
                <c:pt idx="1548">
                  <c:v>21.8</c:v>
                </c:pt>
                <c:pt idx="1549">
                  <c:v>20.9</c:v>
                </c:pt>
                <c:pt idx="1550">
                  <c:v>20.9</c:v>
                </c:pt>
                <c:pt idx="1551">
                  <c:v>21.1</c:v>
                </c:pt>
                <c:pt idx="1552">
                  <c:v>20.8</c:v>
                </c:pt>
                <c:pt idx="1553">
                  <c:v>21.1</c:v>
                </c:pt>
                <c:pt idx="1554">
                  <c:v>21.1</c:v>
                </c:pt>
                <c:pt idx="1555">
                  <c:v>20.9</c:v>
                </c:pt>
                <c:pt idx="1556">
                  <c:v>21.0</c:v>
                </c:pt>
                <c:pt idx="1557">
                  <c:v>21.4</c:v>
                </c:pt>
                <c:pt idx="1558">
                  <c:v>20.8</c:v>
                </c:pt>
                <c:pt idx="1559">
                  <c:v>20.8</c:v>
                </c:pt>
                <c:pt idx="1560">
                  <c:v>20.9</c:v>
                </c:pt>
                <c:pt idx="1561">
                  <c:v>21.1</c:v>
                </c:pt>
                <c:pt idx="1562">
                  <c:v>21.1</c:v>
                </c:pt>
                <c:pt idx="1563">
                  <c:v>20.7</c:v>
                </c:pt>
                <c:pt idx="1564">
                  <c:v>21.4</c:v>
                </c:pt>
                <c:pt idx="1565">
                  <c:v>20.6</c:v>
                </c:pt>
                <c:pt idx="1566">
                  <c:v>21.5</c:v>
                </c:pt>
                <c:pt idx="1567">
                  <c:v>20.9</c:v>
                </c:pt>
                <c:pt idx="1568">
                  <c:v>21.1</c:v>
                </c:pt>
                <c:pt idx="1569">
                  <c:v>20.8</c:v>
                </c:pt>
                <c:pt idx="1570">
                  <c:v>21.0</c:v>
                </c:pt>
                <c:pt idx="1571">
                  <c:v>20.8</c:v>
                </c:pt>
                <c:pt idx="1572">
                  <c:v>21.2</c:v>
                </c:pt>
                <c:pt idx="1573">
                  <c:v>21.1</c:v>
                </c:pt>
                <c:pt idx="1574">
                  <c:v>20.7</c:v>
                </c:pt>
                <c:pt idx="1575">
                  <c:v>21.7</c:v>
                </c:pt>
                <c:pt idx="1576">
                  <c:v>21.0</c:v>
                </c:pt>
                <c:pt idx="1577">
                  <c:v>21.4</c:v>
                </c:pt>
                <c:pt idx="1578">
                  <c:v>20.5</c:v>
                </c:pt>
                <c:pt idx="1579">
                  <c:v>21.1</c:v>
                </c:pt>
                <c:pt idx="1580">
                  <c:v>21.2</c:v>
                </c:pt>
                <c:pt idx="1581">
                  <c:v>20.9</c:v>
                </c:pt>
                <c:pt idx="1582">
                  <c:v>20.7</c:v>
                </c:pt>
                <c:pt idx="1583">
                  <c:v>20.9</c:v>
                </c:pt>
                <c:pt idx="1584">
                  <c:v>21.8</c:v>
                </c:pt>
                <c:pt idx="1585">
                  <c:v>21.2</c:v>
                </c:pt>
                <c:pt idx="1586">
                  <c:v>21.5</c:v>
                </c:pt>
                <c:pt idx="1587">
                  <c:v>21.2</c:v>
                </c:pt>
                <c:pt idx="1588">
                  <c:v>21.1</c:v>
                </c:pt>
                <c:pt idx="1589">
                  <c:v>20.8</c:v>
                </c:pt>
                <c:pt idx="1590">
                  <c:v>21.0</c:v>
                </c:pt>
                <c:pt idx="1591">
                  <c:v>20.5</c:v>
                </c:pt>
                <c:pt idx="1592">
                  <c:v>20.4</c:v>
                </c:pt>
                <c:pt idx="1593">
                  <c:v>20.6</c:v>
                </c:pt>
                <c:pt idx="1594">
                  <c:v>20.3</c:v>
                </c:pt>
                <c:pt idx="1595">
                  <c:v>20.8</c:v>
                </c:pt>
                <c:pt idx="1596">
                  <c:v>20.7</c:v>
                </c:pt>
                <c:pt idx="1597">
                  <c:v>21.0</c:v>
                </c:pt>
                <c:pt idx="1598">
                  <c:v>20.7</c:v>
                </c:pt>
                <c:pt idx="1599">
                  <c:v>20.9</c:v>
                </c:pt>
                <c:pt idx="1600">
                  <c:v>21.1</c:v>
                </c:pt>
                <c:pt idx="1601">
                  <c:v>20.8</c:v>
                </c:pt>
                <c:pt idx="1602">
                  <c:v>21.0</c:v>
                </c:pt>
                <c:pt idx="1603">
                  <c:v>21.4</c:v>
                </c:pt>
                <c:pt idx="1604">
                  <c:v>20.9</c:v>
                </c:pt>
                <c:pt idx="1605">
                  <c:v>21.3</c:v>
                </c:pt>
                <c:pt idx="1606">
                  <c:v>21.5</c:v>
                </c:pt>
                <c:pt idx="1607">
                  <c:v>21.0</c:v>
                </c:pt>
                <c:pt idx="1608">
                  <c:v>20.6</c:v>
                </c:pt>
                <c:pt idx="1609">
                  <c:v>21.0</c:v>
                </c:pt>
                <c:pt idx="1610">
                  <c:v>20.6</c:v>
                </c:pt>
                <c:pt idx="1611">
                  <c:v>20.8</c:v>
                </c:pt>
                <c:pt idx="1612">
                  <c:v>21.2</c:v>
                </c:pt>
                <c:pt idx="1613">
                  <c:v>20.7</c:v>
                </c:pt>
                <c:pt idx="1614">
                  <c:v>21.4</c:v>
                </c:pt>
                <c:pt idx="1615">
                  <c:v>20.6</c:v>
                </c:pt>
                <c:pt idx="1616">
                  <c:v>21.4</c:v>
                </c:pt>
                <c:pt idx="1617">
                  <c:v>21.1</c:v>
                </c:pt>
                <c:pt idx="1618">
                  <c:v>20.4</c:v>
                </c:pt>
                <c:pt idx="1619">
                  <c:v>21.3</c:v>
                </c:pt>
                <c:pt idx="1620">
                  <c:v>21.8</c:v>
                </c:pt>
                <c:pt idx="1621">
                  <c:v>20.4</c:v>
                </c:pt>
                <c:pt idx="1622">
                  <c:v>21.0</c:v>
                </c:pt>
                <c:pt idx="1623">
                  <c:v>20.8</c:v>
                </c:pt>
                <c:pt idx="1624">
                  <c:v>20.6</c:v>
                </c:pt>
                <c:pt idx="1625">
                  <c:v>20.4</c:v>
                </c:pt>
                <c:pt idx="1626">
                  <c:v>20.9</c:v>
                </c:pt>
                <c:pt idx="1627">
                  <c:v>20.7</c:v>
                </c:pt>
                <c:pt idx="1628">
                  <c:v>20.8</c:v>
                </c:pt>
                <c:pt idx="1629">
                  <c:v>21.1</c:v>
                </c:pt>
                <c:pt idx="1630">
                  <c:v>20.8</c:v>
                </c:pt>
                <c:pt idx="1631">
                  <c:v>20.9</c:v>
                </c:pt>
                <c:pt idx="1632">
                  <c:v>20.6</c:v>
                </c:pt>
                <c:pt idx="1633">
                  <c:v>21.4</c:v>
                </c:pt>
                <c:pt idx="1634">
                  <c:v>20.9</c:v>
                </c:pt>
                <c:pt idx="1635">
                  <c:v>20.7</c:v>
                </c:pt>
                <c:pt idx="1636">
                  <c:v>20.8</c:v>
                </c:pt>
                <c:pt idx="1637">
                  <c:v>20.6</c:v>
                </c:pt>
                <c:pt idx="1638">
                  <c:v>21.0</c:v>
                </c:pt>
                <c:pt idx="1639">
                  <c:v>21.2</c:v>
                </c:pt>
                <c:pt idx="1640">
                  <c:v>20.9</c:v>
                </c:pt>
                <c:pt idx="1641">
                  <c:v>20.7</c:v>
                </c:pt>
                <c:pt idx="1642">
                  <c:v>21.1</c:v>
                </c:pt>
                <c:pt idx="1643">
                  <c:v>20.5</c:v>
                </c:pt>
                <c:pt idx="1644">
                  <c:v>20.9</c:v>
                </c:pt>
                <c:pt idx="1645">
                  <c:v>20.9</c:v>
                </c:pt>
                <c:pt idx="1646">
                  <c:v>20.3</c:v>
                </c:pt>
                <c:pt idx="1647">
                  <c:v>20.7</c:v>
                </c:pt>
                <c:pt idx="1648">
                  <c:v>21.0</c:v>
                </c:pt>
                <c:pt idx="1649">
                  <c:v>20.5</c:v>
                </c:pt>
                <c:pt idx="1650">
                  <c:v>20.5</c:v>
                </c:pt>
                <c:pt idx="1651">
                  <c:v>20.6</c:v>
                </c:pt>
                <c:pt idx="1652">
                  <c:v>20.4</c:v>
                </c:pt>
                <c:pt idx="1653">
                  <c:v>20.9</c:v>
                </c:pt>
                <c:pt idx="1654">
                  <c:v>20.8</c:v>
                </c:pt>
                <c:pt idx="1655">
                  <c:v>21.1</c:v>
                </c:pt>
                <c:pt idx="1656">
                  <c:v>20.4</c:v>
                </c:pt>
                <c:pt idx="1657">
                  <c:v>20.5</c:v>
                </c:pt>
                <c:pt idx="1658">
                  <c:v>20.7</c:v>
                </c:pt>
                <c:pt idx="1659">
                  <c:v>20.6</c:v>
                </c:pt>
                <c:pt idx="1660">
                  <c:v>21.3</c:v>
                </c:pt>
                <c:pt idx="1661">
                  <c:v>20.4</c:v>
                </c:pt>
                <c:pt idx="1662">
                  <c:v>20.3</c:v>
                </c:pt>
                <c:pt idx="1663">
                  <c:v>20.7</c:v>
                </c:pt>
                <c:pt idx="1664">
                  <c:v>20.7</c:v>
                </c:pt>
                <c:pt idx="1665">
                  <c:v>20.4</c:v>
                </c:pt>
                <c:pt idx="1666">
                  <c:v>20.8</c:v>
                </c:pt>
                <c:pt idx="1667">
                  <c:v>20.4</c:v>
                </c:pt>
                <c:pt idx="1668">
                  <c:v>21.3</c:v>
                </c:pt>
                <c:pt idx="1669">
                  <c:v>20.4</c:v>
                </c:pt>
                <c:pt idx="1670">
                  <c:v>20.3</c:v>
                </c:pt>
                <c:pt idx="1671">
                  <c:v>20.5</c:v>
                </c:pt>
                <c:pt idx="1672">
                  <c:v>21.0</c:v>
                </c:pt>
                <c:pt idx="1673">
                  <c:v>20.7</c:v>
                </c:pt>
                <c:pt idx="1674">
                  <c:v>20.7</c:v>
                </c:pt>
                <c:pt idx="1675">
                  <c:v>20.2</c:v>
                </c:pt>
                <c:pt idx="1676">
                  <c:v>20.8</c:v>
                </c:pt>
                <c:pt idx="1677">
                  <c:v>21.0</c:v>
                </c:pt>
                <c:pt idx="1678">
                  <c:v>20.4</c:v>
                </c:pt>
                <c:pt idx="1679">
                  <c:v>20.6</c:v>
                </c:pt>
                <c:pt idx="1680">
                  <c:v>20.2</c:v>
                </c:pt>
                <c:pt idx="1681">
                  <c:v>21.2</c:v>
                </c:pt>
                <c:pt idx="1682">
                  <c:v>20.7</c:v>
                </c:pt>
                <c:pt idx="1683">
                  <c:v>20.9</c:v>
                </c:pt>
                <c:pt idx="1684">
                  <c:v>20.8</c:v>
                </c:pt>
                <c:pt idx="1685">
                  <c:v>20.2</c:v>
                </c:pt>
                <c:pt idx="1686">
                  <c:v>20.8</c:v>
                </c:pt>
                <c:pt idx="1687">
                  <c:v>20.1</c:v>
                </c:pt>
                <c:pt idx="1688">
                  <c:v>20.6</c:v>
                </c:pt>
                <c:pt idx="1689">
                  <c:v>20.9</c:v>
                </c:pt>
                <c:pt idx="1690">
                  <c:v>20.2</c:v>
                </c:pt>
                <c:pt idx="1691">
                  <c:v>20.7</c:v>
                </c:pt>
                <c:pt idx="1692">
                  <c:v>20.4</c:v>
                </c:pt>
                <c:pt idx="1693">
                  <c:v>20.1</c:v>
                </c:pt>
                <c:pt idx="1694">
                  <c:v>20.7</c:v>
                </c:pt>
                <c:pt idx="1695">
                  <c:v>20.5</c:v>
                </c:pt>
                <c:pt idx="1696">
                  <c:v>20.5</c:v>
                </c:pt>
                <c:pt idx="1697">
                  <c:v>20.8</c:v>
                </c:pt>
                <c:pt idx="1698">
                  <c:v>20.7</c:v>
                </c:pt>
                <c:pt idx="1699">
                  <c:v>20.1</c:v>
                </c:pt>
                <c:pt idx="1700">
                  <c:v>20.5</c:v>
                </c:pt>
                <c:pt idx="1701">
                  <c:v>21.1</c:v>
                </c:pt>
                <c:pt idx="1702">
                  <c:v>20.6</c:v>
                </c:pt>
                <c:pt idx="1703">
                  <c:v>21.4</c:v>
                </c:pt>
                <c:pt idx="1704">
                  <c:v>20.7</c:v>
                </c:pt>
                <c:pt idx="1705">
                  <c:v>20.3</c:v>
                </c:pt>
                <c:pt idx="1706">
                  <c:v>20.6</c:v>
                </c:pt>
                <c:pt idx="1707">
                  <c:v>20.5</c:v>
                </c:pt>
                <c:pt idx="1708">
                  <c:v>20.3</c:v>
                </c:pt>
                <c:pt idx="1709">
                  <c:v>20.2</c:v>
                </c:pt>
                <c:pt idx="1710">
                  <c:v>20.7</c:v>
                </c:pt>
                <c:pt idx="1711">
                  <c:v>20.6</c:v>
                </c:pt>
                <c:pt idx="1712">
                  <c:v>20.5</c:v>
                </c:pt>
                <c:pt idx="1713">
                  <c:v>20.3</c:v>
                </c:pt>
                <c:pt idx="1714">
                  <c:v>20.5</c:v>
                </c:pt>
                <c:pt idx="1715">
                  <c:v>20.0</c:v>
                </c:pt>
                <c:pt idx="1716">
                  <c:v>21.1</c:v>
                </c:pt>
                <c:pt idx="1717">
                  <c:v>20.3</c:v>
                </c:pt>
                <c:pt idx="1718">
                  <c:v>20.2</c:v>
                </c:pt>
                <c:pt idx="1719">
                  <c:v>20.6</c:v>
                </c:pt>
                <c:pt idx="1720">
                  <c:v>20.4</c:v>
                </c:pt>
                <c:pt idx="1721">
                  <c:v>20.0</c:v>
                </c:pt>
                <c:pt idx="1722">
                  <c:v>20.9</c:v>
                </c:pt>
                <c:pt idx="1723">
                  <c:v>19.9</c:v>
                </c:pt>
                <c:pt idx="1724">
                  <c:v>19.7</c:v>
                </c:pt>
                <c:pt idx="1725">
                  <c:v>19.9</c:v>
                </c:pt>
                <c:pt idx="1726">
                  <c:v>19.9</c:v>
                </c:pt>
                <c:pt idx="1727">
                  <c:v>20.6</c:v>
                </c:pt>
                <c:pt idx="1728">
                  <c:v>20.2</c:v>
                </c:pt>
                <c:pt idx="1729">
                  <c:v>20.6</c:v>
                </c:pt>
                <c:pt idx="1730">
                  <c:v>20.1</c:v>
                </c:pt>
                <c:pt idx="1731">
                  <c:v>20.4</c:v>
                </c:pt>
                <c:pt idx="1732">
                  <c:v>20.3</c:v>
                </c:pt>
                <c:pt idx="1733">
                  <c:v>20.7</c:v>
                </c:pt>
                <c:pt idx="1734">
                  <c:v>20.2</c:v>
                </c:pt>
                <c:pt idx="1735">
                  <c:v>20.4</c:v>
                </c:pt>
                <c:pt idx="1736">
                  <c:v>20.7</c:v>
                </c:pt>
                <c:pt idx="1737">
                  <c:v>20.1</c:v>
                </c:pt>
                <c:pt idx="1738">
                  <c:v>20.1</c:v>
                </c:pt>
                <c:pt idx="1739">
                  <c:v>20.6</c:v>
                </c:pt>
                <c:pt idx="1740">
                  <c:v>20.5</c:v>
                </c:pt>
                <c:pt idx="1741">
                  <c:v>19.9</c:v>
                </c:pt>
                <c:pt idx="1742">
                  <c:v>20.6</c:v>
                </c:pt>
                <c:pt idx="1743">
                  <c:v>20.1</c:v>
                </c:pt>
                <c:pt idx="1744">
                  <c:v>20.5</c:v>
                </c:pt>
                <c:pt idx="1745">
                  <c:v>20.8</c:v>
                </c:pt>
                <c:pt idx="1746">
                  <c:v>20.3</c:v>
                </c:pt>
                <c:pt idx="1747">
                  <c:v>20.0</c:v>
                </c:pt>
                <c:pt idx="1748">
                  <c:v>20.0</c:v>
                </c:pt>
                <c:pt idx="1749">
                  <c:v>20.1</c:v>
                </c:pt>
                <c:pt idx="1750">
                  <c:v>20.6</c:v>
                </c:pt>
                <c:pt idx="1751">
                  <c:v>20.5</c:v>
                </c:pt>
                <c:pt idx="1752">
                  <c:v>19.8</c:v>
                </c:pt>
                <c:pt idx="1753">
                  <c:v>20.2</c:v>
                </c:pt>
                <c:pt idx="1754">
                  <c:v>20.2</c:v>
                </c:pt>
                <c:pt idx="1755">
                  <c:v>20.9</c:v>
                </c:pt>
                <c:pt idx="1756">
                  <c:v>20.8</c:v>
                </c:pt>
                <c:pt idx="1757">
                  <c:v>20.2</c:v>
                </c:pt>
                <c:pt idx="1758">
                  <c:v>20.8</c:v>
                </c:pt>
                <c:pt idx="1759">
                  <c:v>20.3</c:v>
                </c:pt>
                <c:pt idx="1760">
                  <c:v>20.5</c:v>
                </c:pt>
                <c:pt idx="1761">
                  <c:v>20.1</c:v>
                </c:pt>
                <c:pt idx="1762">
                  <c:v>19.9</c:v>
                </c:pt>
                <c:pt idx="1763">
                  <c:v>20.2</c:v>
                </c:pt>
                <c:pt idx="1764">
                  <c:v>19.9</c:v>
                </c:pt>
                <c:pt idx="1765">
                  <c:v>21.0</c:v>
                </c:pt>
                <c:pt idx="1766">
                  <c:v>20.2</c:v>
                </c:pt>
                <c:pt idx="1767">
                  <c:v>20.2</c:v>
                </c:pt>
                <c:pt idx="1768">
                  <c:v>20.4</c:v>
                </c:pt>
                <c:pt idx="1769">
                  <c:v>20.1</c:v>
                </c:pt>
                <c:pt idx="1770">
                  <c:v>19.9</c:v>
                </c:pt>
                <c:pt idx="1771">
                  <c:v>20.2</c:v>
                </c:pt>
                <c:pt idx="1772">
                  <c:v>19.8</c:v>
                </c:pt>
                <c:pt idx="1773">
                  <c:v>20.8</c:v>
                </c:pt>
                <c:pt idx="1774">
                  <c:v>19.6</c:v>
                </c:pt>
                <c:pt idx="1775">
                  <c:v>20.3</c:v>
                </c:pt>
                <c:pt idx="1776">
                  <c:v>20.2</c:v>
                </c:pt>
                <c:pt idx="1777">
                  <c:v>19.9</c:v>
                </c:pt>
                <c:pt idx="1778">
                  <c:v>20.3</c:v>
                </c:pt>
                <c:pt idx="1779">
                  <c:v>19.8</c:v>
                </c:pt>
                <c:pt idx="1780">
                  <c:v>20.8</c:v>
                </c:pt>
                <c:pt idx="1781">
                  <c:v>19.7</c:v>
                </c:pt>
                <c:pt idx="1782">
                  <c:v>20.0</c:v>
                </c:pt>
                <c:pt idx="1783">
                  <c:v>20.7</c:v>
                </c:pt>
                <c:pt idx="1784">
                  <c:v>20.0</c:v>
                </c:pt>
                <c:pt idx="1785">
                  <c:v>19.7</c:v>
                </c:pt>
                <c:pt idx="1786">
                  <c:v>20.4</c:v>
                </c:pt>
                <c:pt idx="1787">
                  <c:v>20.0</c:v>
                </c:pt>
                <c:pt idx="1788">
                  <c:v>19.3</c:v>
                </c:pt>
                <c:pt idx="1789">
                  <c:v>19.5</c:v>
                </c:pt>
                <c:pt idx="1790">
                  <c:v>20.0</c:v>
                </c:pt>
                <c:pt idx="1791">
                  <c:v>19.8</c:v>
                </c:pt>
                <c:pt idx="1792">
                  <c:v>19.8</c:v>
                </c:pt>
                <c:pt idx="1793">
                  <c:v>20.2</c:v>
                </c:pt>
                <c:pt idx="1794">
                  <c:v>19.7</c:v>
                </c:pt>
                <c:pt idx="1795">
                  <c:v>19.7</c:v>
                </c:pt>
                <c:pt idx="1796">
                  <c:v>20.0</c:v>
                </c:pt>
                <c:pt idx="1797">
                  <c:v>19.8</c:v>
                </c:pt>
                <c:pt idx="1798">
                  <c:v>19.5</c:v>
                </c:pt>
                <c:pt idx="1799">
                  <c:v>19.7</c:v>
                </c:pt>
                <c:pt idx="1800">
                  <c:v>20.4</c:v>
                </c:pt>
                <c:pt idx="1801">
                  <c:v>19.9</c:v>
                </c:pt>
                <c:pt idx="1802">
                  <c:v>19.8</c:v>
                </c:pt>
                <c:pt idx="1803">
                  <c:v>20.0</c:v>
                </c:pt>
                <c:pt idx="1804">
                  <c:v>19.7</c:v>
                </c:pt>
                <c:pt idx="1805">
                  <c:v>20.7</c:v>
                </c:pt>
                <c:pt idx="1806">
                  <c:v>20.5</c:v>
                </c:pt>
                <c:pt idx="1807">
                  <c:v>19.6</c:v>
                </c:pt>
                <c:pt idx="1808">
                  <c:v>20.5</c:v>
                </c:pt>
                <c:pt idx="1809">
                  <c:v>19.9</c:v>
                </c:pt>
                <c:pt idx="1810">
                  <c:v>19.8</c:v>
                </c:pt>
                <c:pt idx="1811">
                  <c:v>20.2</c:v>
                </c:pt>
                <c:pt idx="1812">
                  <c:v>19.8</c:v>
                </c:pt>
                <c:pt idx="1813">
                  <c:v>19.8</c:v>
                </c:pt>
                <c:pt idx="1814">
                  <c:v>20.3</c:v>
                </c:pt>
                <c:pt idx="1815">
                  <c:v>20.2</c:v>
                </c:pt>
                <c:pt idx="1816">
                  <c:v>19.9</c:v>
                </c:pt>
                <c:pt idx="1817">
                  <c:v>20.1</c:v>
                </c:pt>
                <c:pt idx="1818">
                  <c:v>19.9</c:v>
                </c:pt>
                <c:pt idx="1819">
                  <c:v>20.1</c:v>
                </c:pt>
                <c:pt idx="1820">
                  <c:v>19.5</c:v>
                </c:pt>
                <c:pt idx="1821">
                  <c:v>19.6</c:v>
                </c:pt>
                <c:pt idx="1822">
                  <c:v>19.9</c:v>
                </c:pt>
                <c:pt idx="1823">
                  <c:v>19.9</c:v>
                </c:pt>
                <c:pt idx="1824">
                  <c:v>20.1</c:v>
                </c:pt>
                <c:pt idx="1825">
                  <c:v>20.3</c:v>
                </c:pt>
                <c:pt idx="1826">
                  <c:v>20.1</c:v>
                </c:pt>
                <c:pt idx="1827">
                  <c:v>20.3</c:v>
                </c:pt>
                <c:pt idx="1828">
                  <c:v>19.7</c:v>
                </c:pt>
                <c:pt idx="1829">
                  <c:v>19.9</c:v>
                </c:pt>
                <c:pt idx="1830">
                  <c:v>20.3</c:v>
                </c:pt>
                <c:pt idx="1831">
                  <c:v>20.1</c:v>
                </c:pt>
                <c:pt idx="1832">
                  <c:v>20.3</c:v>
                </c:pt>
                <c:pt idx="1833">
                  <c:v>20.0</c:v>
                </c:pt>
                <c:pt idx="1834">
                  <c:v>20.4</c:v>
                </c:pt>
                <c:pt idx="1835">
                  <c:v>19.7</c:v>
                </c:pt>
                <c:pt idx="1836">
                  <c:v>20.7</c:v>
                </c:pt>
                <c:pt idx="1837">
                  <c:v>20.2</c:v>
                </c:pt>
                <c:pt idx="1838">
                  <c:v>20.1</c:v>
                </c:pt>
                <c:pt idx="1839">
                  <c:v>20.3</c:v>
                </c:pt>
                <c:pt idx="1840">
                  <c:v>19.3</c:v>
                </c:pt>
                <c:pt idx="1841">
                  <c:v>19.7</c:v>
                </c:pt>
                <c:pt idx="1842">
                  <c:v>20.0</c:v>
                </c:pt>
                <c:pt idx="1843">
                  <c:v>19.9</c:v>
                </c:pt>
                <c:pt idx="1844">
                  <c:v>20.2</c:v>
                </c:pt>
                <c:pt idx="1845">
                  <c:v>19.5</c:v>
                </c:pt>
                <c:pt idx="1846">
                  <c:v>19.8</c:v>
                </c:pt>
                <c:pt idx="1847">
                  <c:v>19.5</c:v>
                </c:pt>
                <c:pt idx="1848">
                  <c:v>19.9</c:v>
                </c:pt>
                <c:pt idx="1849">
                  <c:v>19.7</c:v>
                </c:pt>
                <c:pt idx="1850">
                  <c:v>19.6</c:v>
                </c:pt>
                <c:pt idx="1851">
                  <c:v>20.4</c:v>
                </c:pt>
                <c:pt idx="1852">
                  <c:v>19.3</c:v>
                </c:pt>
                <c:pt idx="1853">
                  <c:v>20.2</c:v>
                </c:pt>
                <c:pt idx="1854">
                  <c:v>19.7</c:v>
                </c:pt>
                <c:pt idx="1855">
                  <c:v>19.4</c:v>
                </c:pt>
                <c:pt idx="1856">
                  <c:v>19.8</c:v>
                </c:pt>
                <c:pt idx="1857">
                  <c:v>20.3</c:v>
                </c:pt>
                <c:pt idx="1858">
                  <c:v>20.3</c:v>
                </c:pt>
                <c:pt idx="1859">
                  <c:v>20.3</c:v>
                </c:pt>
                <c:pt idx="1860">
                  <c:v>19.8</c:v>
                </c:pt>
                <c:pt idx="1861">
                  <c:v>19.7</c:v>
                </c:pt>
                <c:pt idx="1862">
                  <c:v>20.1</c:v>
                </c:pt>
                <c:pt idx="1863">
                  <c:v>19.9</c:v>
                </c:pt>
                <c:pt idx="1864">
                  <c:v>19.8</c:v>
                </c:pt>
                <c:pt idx="1865">
                  <c:v>20.1</c:v>
                </c:pt>
                <c:pt idx="1866">
                  <c:v>19.7</c:v>
                </c:pt>
                <c:pt idx="1867">
                  <c:v>19.5</c:v>
                </c:pt>
                <c:pt idx="1868">
                  <c:v>20.0</c:v>
                </c:pt>
                <c:pt idx="1869">
                  <c:v>19.5</c:v>
                </c:pt>
                <c:pt idx="1870">
                  <c:v>19.9</c:v>
                </c:pt>
                <c:pt idx="1871">
                  <c:v>19.8</c:v>
                </c:pt>
                <c:pt idx="1872">
                  <c:v>19.5</c:v>
                </c:pt>
                <c:pt idx="1873">
                  <c:v>20.1</c:v>
                </c:pt>
                <c:pt idx="1874">
                  <c:v>19.8</c:v>
                </c:pt>
                <c:pt idx="1875">
                  <c:v>20.2</c:v>
                </c:pt>
                <c:pt idx="1876">
                  <c:v>19.7</c:v>
                </c:pt>
                <c:pt idx="1877">
                  <c:v>19.9</c:v>
                </c:pt>
                <c:pt idx="1878">
                  <c:v>20.4</c:v>
                </c:pt>
                <c:pt idx="1879">
                  <c:v>20.2</c:v>
                </c:pt>
                <c:pt idx="1880">
                  <c:v>19.6</c:v>
                </c:pt>
                <c:pt idx="1881">
                  <c:v>19.2</c:v>
                </c:pt>
                <c:pt idx="1882">
                  <c:v>20.1</c:v>
                </c:pt>
                <c:pt idx="1883">
                  <c:v>19.8</c:v>
                </c:pt>
                <c:pt idx="1884">
                  <c:v>19.8</c:v>
                </c:pt>
                <c:pt idx="1885">
                  <c:v>20.1</c:v>
                </c:pt>
                <c:pt idx="1886">
                  <c:v>19.9</c:v>
                </c:pt>
                <c:pt idx="1887">
                  <c:v>19.9</c:v>
                </c:pt>
                <c:pt idx="1888">
                  <c:v>19.7</c:v>
                </c:pt>
                <c:pt idx="1889">
                  <c:v>19.6</c:v>
                </c:pt>
                <c:pt idx="1890">
                  <c:v>19.6</c:v>
                </c:pt>
                <c:pt idx="1891">
                  <c:v>20.1</c:v>
                </c:pt>
                <c:pt idx="1892">
                  <c:v>19.9</c:v>
                </c:pt>
                <c:pt idx="1893">
                  <c:v>20.5</c:v>
                </c:pt>
                <c:pt idx="1894">
                  <c:v>19.9</c:v>
                </c:pt>
                <c:pt idx="1895">
                  <c:v>19.8</c:v>
                </c:pt>
                <c:pt idx="1896">
                  <c:v>19.8</c:v>
                </c:pt>
                <c:pt idx="1897">
                  <c:v>20.3</c:v>
                </c:pt>
                <c:pt idx="1898">
                  <c:v>20.3</c:v>
                </c:pt>
                <c:pt idx="1899">
                  <c:v>19.7</c:v>
                </c:pt>
                <c:pt idx="1900">
                  <c:v>19.3</c:v>
                </c:pt>
                <c:pt idx="1901">
                  <c:v>19.6</c:v>
                </c:pt>
                <c:pt idx="1902">
                  <c:v>19.9</c:v>
                </c:pt>
                <c:pt idx="1903">
                  <c:v>19.4</c:v>
                </c:pt>
                <c:pt idx="1904">
                  <c:v>19.5</c:v>
                </c:pt>
                <c:pt idx="1905">
                  <c:v>19.6</c:v>
                </c:pt>
                <c:pt idx="1906">
                  <c:v>20.1</c:v>
                </c:pt>
                <c:pt idx="1907">
                  <c:v>19.5</c:v>
                </c:pt>
                <c:pt idx="1908">
                  <c:v>19.8</c:v>
                </c:pt>
                <c:pt idx="1909">
                  <c:v>19.2</c:v>
                </c:pt>
                <c:pt idx="1910">
                  <c:v>19.8</c:v>
                </c:pt>
                <c:pt idx="1911">
                  <c:v>19.4</c:v>
                </c:pt>
                <c:pt idx="1912">
                  <c:v>19.4</c:v>
                </c:pt>
                <c:pt idx="1913">
                  <c:v>19.8</c:v>
                </c:pt>
                <c:pt idx="1914">
                  <c:v>19.9</c:v>
                </c:pt>
                <c:pt idx="1915">
                  <c:v>19.7</c:v>
                </c:pt>
                <c:pt idx="1916">
                  <c:v>19.9</c:v>
                </c:pt>
                <c:pt idx="1917">
                  <c:v>19.8</c:v>
                </c:pt>
                <c:pt idx="1918">
                  <c:v>20.0</c:v>
                </c:pt>
                <c:pt idx="1919">
                  <c:v>19.9</c:v>
                </c:pt>
                <c:pt idx="1920">
                  <c:v>19.5</c:v>
                </c:pt>
                <c:pt idx="1921">
                  <c:v>20.2</c:v>
                </c:pt>
                <c:pt idx="1922">
                  <c:v>20.0</c:v>
                </c:pt>
                <c:pt idx="1923">
                  <c:v>19.8</c:v>
                </c:pt>
                <c:pt idx="1924">
                  <c:v>20.2</c:v>
                </c:pt>
                <c:pt idx="1925">
                  <c:v>19.8</c:v>
                </c:pt>
                <c:pt idx="1926">
                  <c:v>19.4</c:v>
                </c:pt>
                <c:pt idx="1927">
                  <c:v>19.1</c:v>
                </c:pt>
                <c:pt idx="1928">
                  <c:v>19.6</c:v>
                </c:pt>
                <c:pt idx="1929">
                  <c:v>19.2</c:v>
                </c:pt>
                <c:pt idx="1930">
                  <c:v>19.5</c:v>
                </c:pt>
                <c:pt idx="1931">
                  <c:v>19.3</c:v>
                </c:pt>
                <c:pt idx="1932">
                  <c:v>19.7</c:v>
                </c:pt>
                <c:pt idx="1933">
                  <c:v>19.5</c:v>
                </c:pt>
                <c:pt idx="1934">
                  <c:v>19.5</c:v>
                </c:pt>
                <c:pt idx="1935">
                  <c:v>20.4</c:v>
                </c:pt>
                <c:pt idx="1936">
                  <c:v>19.5</c:v>
                </c:pt>
                <c:pt idx="1937">
                  <c:v>19.7</c:v>
                </c:pt>
                <c:pt idx="1938">
                  <c:v>19.8</c:v>
                </c:pt>
                <c:pt idx="1939">
                  <c:v>19.4</c:v>
                </c:pt>
                <c:pt idx="1940">
                  <c:v>19.6</c:v>
                </c:pt>
                <c:pt idx="1941">
                  <c:v>19.8</c:v>
                </c:pt>
                <c:pt idx="1942">
                  <c:v>19.6</c:v>
                </c:pt>
                <c:pt idx="1943">
                  <c:v>19.6</c:v>
                </c:pt>
                <c:pt idx="1944">
                  <c:v>19.9</c:v>
                </c:pt>
                <c:pt idx="1945">
                  <c:v>19.8</c:v>
                </c:pt>
                <c:pt idx="1946">
                  <c:v>19.4</c:v>
                </c:pt>
                <c:pt idx="1947">
                  <c:v>19.5</c:v>
                </c:pt>
                <c:pt idx="1948">
                  <c:v>19.7</c:v>
                </c:pt>
                <c:pt idx="1949">
                  <c:v>20.5</c:v>
                </c:pt>
                <c:pt idx="1950">
                  <c:v>19.6</c:v>
                </c:pt>
                <c:pt idx="1951">
                  <c:v>19.7</c:v>
                </c:pt>
                <c:pt idx="1952">
                  <c:v>19.5</c:v>
                </c:pt>
                <c:pt idx="1953">
                  <c:v>20.2</c:v>
                </c:pt>
                <c:pt idx="1954">
                  <c:v>20.4</c:v>
                </c:pt>
                <c:pt idx="1955">
                  <c:v>20.1</c:v>
                </c:pt>
                <c:pt idx="1956">
                  <c:v>20.1</c:v>
                </c:pt>
                <c:pt idx="1957">
                  <c:v>20.4</c:v>
                </c:pt>
                <c:pt idx="1958">
                  <c:v>19.4</c:v>
                </c:pt>
                <c:pt idx="1959">
                  <c:v>19.7</c:v>
                </c:pt>
                <c:pt idx="1960">
                  <c:v>19.8</c:v>
                </c:pt>
                <c:pt idx="1961">
                  <c:v>19.8</c:v>
                </c:pt>
                <c:pt idx="1962">
                  <c:v>19.4</c:v>
                </c:pt>
                <c:pt idx="1963">
                  <c:v>19.8</c:v>
                </c:pt>
                <c:pt idx="1964">
                  <c:v>20.0</c:v>
                </c:pt>
                <c:pt idx="1965">
                  <c:v>19.2</c:v>
                </c:pt>
                <c:pt idx="1966">
                  <c:v>19.7</c:v>
                </c:pt>
                <c:pt idx="1967">
                  <c:v>19.8</c:v>
                </c:pt>
                <c:pt idx="1968">
                  <c:v>19.5</c:v>
                </c:pt>
                <c:pt idx="1969">
                  <c:v>19.5</c:v>
                </c:pt>
                <c:pt idx="1970">
                  <c:v>19.5</c:v>
                </c:pt>
                <c:pt idx="1971">
                  <c:v>19.5</c:v>
                </c:pt>
                <c:pt idx="1972">
                  <c:v>19.5</c:v>
                </c:pt>
                <c:pt idx="1973">
                  <c:v>19.3</c:v>
                </c:pt>
                <c:pt idx="1974">
                  <c:v>19.7</c:v>
                </c:pt>
                <c:pt idx="1975">
                  <c:v>19.7</c:v>
                </c:pt>
                <c:pt idx="1976">
                  <c:v>19.6</c:v>
                </c:pt>
                <c:pt idx="1977">
                  <c:v>20.0</c:v>
                </c:pt>
                <c:pt idx="1978">
                  <c:v>19.7</c:v>
                </c:pt>
                <c:pt idx="1979">
                  <c:v>19.6</c:v>
                </c:pt>
                <c:pt idx="1980">
                  <c:v>20.2</c:v>
                </c:pt>
                <c:pt idx="1981">
                  <c:v>19.3</c:v>
                </c:pt>
                <c:pt idx="1982">
                  <c:v>19.4</c:v>
                </c:pt>
                <c:pt idx="1983">
                  <c:v>19.9</c:v>
                </c:pt>
                <c:pt idx="1984">
                  <c:v>19.1</c:v>
                </c:pt>
                <c:pt idx="1985">
                  <c:v>19.6</c:v>
                </c:pt>
                <c:pt idx="1986">
                  <c:v>18.8</c:v>
                </c:pt>
                <c:pt idx="1987">
                  <c:v>20.5</c:v>
                </c:pt>
                <c:pt idx="1988">
                  <c:v>19.2</c:v>
                </c:pt>
                <c:pt idx="1989">
                  <c:v>20.1</c:v>
                </c:pt>
                <c:pt idx="1990">
                  <c:v>19.4</c:v>
                </c:pt>
                <c:pt idx="1991">
                  <c:v>19.6</c:v>
                </c:pt>
                <c:pt idx="1992">
                  <c:v>19.3</c:v>
                </c:pt>
                <c:pt idx="1993">
                  <c:v>20.1</c:v>
                </c:pt>
                <c:pt idx="1994">
                  <c:v>19.8</c:v>
                </c:pt>
                <c:pt idx="1995">
                  <c:v>19.3</c:v>
                </c:pt>
                <c:pt idx="1996">
                  <c:v>19.7</c:v>
                </c:pt>
                <c:pt idx="1997">
                  <c:v>19.1</c:v>
                </c:pt>
                <c:pt idx="1998">
                  <c:v>19.3</c:v>
                </c:pt>
                <c:pt idx="1999">
                  <c:v>19.0</c:v>
                </c:pt>
                <c:pt idx="2000">
                  <c:v>19.8</c:v>
                </c:pt>
              </c:numCache>
            </c:numRef>
          </c:val>
          <c:smooth val="0"/>
        </c:ser>
        <c:dLbls>
          <c:showLegendKey val="0"/>
          <c:showVal val="0"/>
          <c:showCatName val="0"/>
          <c:showSerName val="0"/>
          <c:showPercent val="0"/>
          <c:showBubbleSize val="0"/>
        </c:dLbls>
        <c:smooth val="0"/>
        <c:axId val="932765152"/>
        <c:axId val="932770032"/>
      </c:lineChart>
      <c:catAx>
        <c:axId val="93276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32770032"/>
        <c:crosses val="autoZero"/>
        <c:auto val="1"/>
        <c:lblAlgn val="ctr"/>
        <c:lblOffset val="100"/>
        <c:tickLblSkip val="200"/>
        <c:noMultiLvlLbl val="0"/>
      </c:catAx>
      <c:valAx>
        <c:axId val="932770032"/>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32765152"/>
        <c:crosses val="autoZero"/>
        <c:crossBetween val="between"/>
      </c:valAx>
      <c:spPr>
        <a:noFill/>
        <a:ln>
          <a:noFill/>
        </a:ln>
        <a:effectLst/>
      </c:spPr>
    </c:plotArea>
    <c:legend>
      <c:legendPos val="tr"/>
      <c:layout>
        <c:manualLayout>
          <c:xMode val="edge"/>
          <c:yMode val="edge"/>
          <c:x val="0.772729048509059"/>
          <c:y val="0.0181611826409601"/>
          <c:w val="0.215918054379061"/>
          <c:h val="0.418095252003763"/>
        </c:manualLayout>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alpha val="0"/>
      </a:schemeClr>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0.85321</cdr:x>
      <cdr:y>0.01455</cdr:y>
    </cdr:from>
    <cdr:to>
      <cdr:x>0.96971</cdr:x>
      <cdr:y>0.08136</cdr:y>
    </cdr:to>
    <cdr:sp macro="" textlink="">
      <cdr:nvSpPr>
        <cdr:cNvPr id="2" name="テキスト ボックス 1"/>
        <cdr:cNvSpPr txBox="1"/>
      </cdr:nvSpPr>
      <cdr:spPr>
        <a:xfrm xmlns:a="http://schemas.openxmlformats.org/drawingml/2006/main">
          <a:off x="6696744" y="62716"/>
          <a:ext cx="914400" cy="2880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1300" dirty="0" smtClean="0"/>
            <a:t>変更あり</a:t>
          </a:r>
          <a:r>
            <a:rPr lang="en-US" altLang="ja-JP" sz="1300" dirty="0" smtClean="0"/>
            <a:t>min</a:t>
          </a:r>
          <a:endParaRPr lang="ja-JP" altLang="en-US" sz="1300" dirty="0"/>
        </a:p>
      </cdr:txBody>
    </cdr:sp>
  </cdr:relSizeAnchor>
  <cdr:relSizeAnchor xmlns:cdr="http://schemas.openxmlformats.org/drawingml/2006/chartDrawing">
    <cdr:from>
      <cdr:x>0.85321</cdr:x>
      <cdr:y>0.21498</cdr:y>
    </cdr:from>
    <cdr:to>
      <cdr:x>0.96971</cdr:x>
      <cdr:y>0.28179</cdr:y>
    </cdr:to>
    <cdr:sp macro="" textlink="">
      <cdr:nvSpPr>
        <cdr:cNvPr id="6" name="テキスト ボックス 1"/>
        <cdr:cNvSpPr txBox="1"/>
      </cdr:nvSpPr>
      <cdr:spPr>
        <a:xfrm xmlns:a="http://schemas.openxmlformats.org/drawingml/2006/main">
          <a:off x="6696744" y="926812"/>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smtClean="0"/>
            <a:t>変更</a:t>
          </a:r>
          <a:r>
            <a:rPr lang="ja-JP" altLang="en-US" sz="1300" dirty="0"/>
            <a:t>なし</a:t>
          </a:r>
          <a:r>
            <a:rPr lang="en-US" altLang="ja-JP" sz="1300" dirty="0" smtClean="0"/>
            <a:t>max</a:t>
          </a:r>
          <a:endParaRPr lang="ja-JP" altLang="en-US" sz="1300" dirty="0"/>
        </a:p>
      </cdr:txBody>
    </cdr:sp>
  </cdr:relSizeAnchor>
  <cdr:relSizeAnchor xmlns:cdr="http://schemas.openxmlformats.org/drawingml/2006/chartDrawing">
    <cdr:from>
      <cdr:x>0.85321</cdr:x>
      <cdr:y>0.14817</cdr:y>
    </cdr:from>
    <cdr:to>
      <cdr:x>0.96971</cdr:x>
      <cdr:y>0.21498</cdr:y>
    </cdr:to>
    <cdr:sp macro="" textlink="">
      <cdr:nvSpPr>
        <cdr:cNvPr id="7" name="テキスト ボックス 1"/>
        <cdr:cNvSpPr txBox="1"/>
      </cdr:nvSpPr>
      <cdr:spPr>
        <a:xfrm xmlns:a="http://schemas.openxmlformats.org/drawingml/2006/main">
          <a:off x="6696744" y="638780"/>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smtClean="0"/>
            <a:t>変更</a:t>
          </a:r>
          <a:r>
            <a:rPr lang="ja-JP" altLang="en-US" sz="1300" dirty="0"/>
            <a:t>なし</a:t>
          </a:r>
          <a:r>
            <a:rPr lang="en-US" altLang="ja-JP" sz="1300" dirty="0" smtClean="0"/>
            <a:t>min</a:t>
          </a:r>
          <a:endParaRPr lang="ja-JP" altLang="en-US" sz="1300" dirty="0"/>
        </a:p>
      </cdr:txBody>
    </cdr:sp>
  </cdr:relSizeAnchor>
  <cdr:relSizeAnchor xmlns:cdr="http://schemas.openxmlformats.org/drawingml/2006/chartDrawing">
    <cdr:from>
      <cdr:x>0.85321</cdr:x>
      <cdr:y>0.08136</cdr:y>
    </cdr:from>
    <cdr:to>
      <cdr:x>0.96971</cdr:x>
      <cdr:y>0.14817</cdr:y>
    </cdr:to>
    <cdr:sp macro="" textlink="">
      <cdr:nvSpPr>
        <cdr:cNvPr id="8" name="テキスト ボックス 1"/>
        <cdr:cNvSpPr txBox="1"/>
      </cdr:nvSpPr>
      <cdr:spPr>
        <a:xfrm xmlns:a="http://schemas.openxmlformats.org/drawingml/2006/main">
          <a:off x="6696744" y="350748"/>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smtClean="0"/>
            <a:t>変更あり</a:t>
          </a:r>
          <a:r>
            <a:rPr lang="en-US" altLang="ja-JP" sz="1300" dirty="0" smtClean="0"/>
            <a:t>max</a:t>
          </a:r>
          <a:endParaRPr lang="ja-JP" altLang="en-US" sz="13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1"/>
            <a:ext cx="2949575" cy="496889"/>
          </a:xfrm>
          <a:prstGeom prst="rect">
            <a:avLst/>
          </a:prstGeom>
          <a:noFill/>
          <a:ln w="9525">
            <a:noFill/>
            <a:miter lim="800000"/>
            <a:headEnd/>
            <a:tailEnd/>
          </a:ln>
        </p:spPr>
        <p:txBody>
          <a:bodyPr vert="horz" wrap="square" lIns="91404" tIns="45703" rIns="91404" bIns="45703" numCol="1" anchor="t" anchorCtr="0" compatLnSpc="1">
            <a:prstTxWarp prst="textNoShape">
              <a:avLst/>
            </a:prstTxWarp>
          </a:bodyPr>
          <a:lstStyle>
            <a:lvl1pPr defTabSz="914019">
              <a:spcBef>
                <a:spcPct val="0"/>
              </a:spcBef>
              <a:defRPr sz="1200" b="0" dirty="0">
                <a:ea typeface="ＭＳ Ｐゴシック" pitchFamily="50" charset="-128"/>
              </a:defRPr>
            </a:lvl1pPr>
          </a:lstStyle>
          <a:p>
            <a:pPr>
              <a:defRPr/>
            </a:pPr>
            <a:endParaRPr lang="en-US" altLang="ja-JP"/>
          </a:p>
        </p:txBody>
      </p:sp>
      <p:sp>
        <p:nvSpPr>
          <p:cNvPr id="20483" name="Rectangle 3"/>
          <p:cNvSpPr>
            <a:spLocks noGrp="1" noChangeArrowheads="1"/>
          </p:cNvSpPr>
          <p:nvPr>
            <p:ph type="dt" sz="quarter" idx="1"/>
          </p:nvPr>
        </p:nvSpPr>
        <p:spPr bwMode="auto">
          <a:xfrm>
            <a:off x="3854451" y="1"/>
            <a:ext cx="2949575" cy="496889"/>
          </a:xfrm>
          <a:prstGeom prst="rect">
            <a:avLst/>
          </a:prstGeom>
          <a:noFill/>
          <a:ln w="9525">
            <a:noFill/>
            <a:miter lim="800000"/>
            <a:headEnd/>
            <a:tailEnd/>
          </a:ln>
        </p:spPr>
        <p:txBody>
          <a:bodyPr vert="horz" wrap="square" lIns="91404" tIns="45703" rIns="91404" bIns="45703" numCol="1" anchor="t" anchorCtr="0" compatLnSpc="1">
            <a:prstTxWarp prst="textNoShape">
              <a:avLst/>
            </a:prstTxWarp>
          </a:bodyPr>
          <a:lstStyle>
            <a:lvl1pPr algn="r" defTabSz="914019">
              <a:spcBef>
                <a:spcPct val="0"/>
              </a:spcBef>
              <a:defRPr sz="1200" b="0" dirty="0">
                <a:ea typeface="ＭＳ Ｐゴシック" pitchFamily="50" charset="-128"/>
              </a:defRPr>
            </a:lvl1pPr>
          </a:lstStyle>
          <a:p>
            <a:pPr>
              <a:defRPr/>
            </a:pPr>
            <a:endParaRPr lang="en-US" altLang="ja-JP"/>
          </a:p>
        </p:txBody>
      </p:sp>
      <p:sp>
        <p:nvSpPr>
          <p:cNvPr id="20484" name="Rectangle 4"/>
          <p:cNvSpPr>
            <a:spLocks noGrp="1" noChangeArrowheads="1"/>
          </p:cNvSpPr>
          <p:nvPr>
            <p:ph type="ftr" sz="quarter" idx="2"/>
          </p:nvPr>
        </p:nvSpPr>
        <p:spPr bwMode="auto">
          <a:xfrm>
            <a:off x="1" y="9440863"/>
            <a:ext cx="2949575" cy="496887"/>
          </a:xfrm>
          <a:prstGeom prst="rect">
            <a:avLst/>
          </a:prstGeom>
          <a:noFill/>
          <a:ln w="9525">
            <a:noFill/>
            <a:miter lim="800000"/>
            <a:headEnd/>
            <a:tailEnd/>
          </a:ln>
        </p:spPr>
        <p:txBody>
          <a:bodyPr vert="horz" wrap="square" lIns="91404" tIns="45703" rIns="91404" bIns="45703" numCol="1" anchor="b" anchorCtr="0" compatLnSpc="1">
            <a:prstTxWarp prst="textNoShape">
              <a:avLst/>
            </a:prstTxWarp>
          </a:bodyPr>
          <a:lstStyle>
            <a:lvl1pPr defTabSz="914019">
              <a:spcBef>
                <a:spcPct val="0"/>
              </a:spcBef>
              <a:defRPr sz="1200" b="0" dirty="0">
                <a:ea typeface="ＭＳ Ｐゴシック" pitchFamily="50" charset="-128"/>
              </a:defRPr>
            </a:lvl1pPr>
          </a:lstStyle>
          <a:p>
            <a:pPr>
              <a:defRPr/>
            </a:pPr>
            <a:endParaRPr lang="en-US" altLang="ja-JP"/>
          </a:p>
        </p:txBody>
      </p:sp>
      <p:sp>
        <p:nvSpPr>
          <p:cNvPr id="20485" name="Rectangle 5"/>
          <p:cNvSpPr>
            <a:spLocks noGrp="1" noChangeArrowheads="1"/>
          </p:cNvSpPr>
          <p:nvPr>
            <p:ph type="sldNum" sz="quarter" idx="3"/>
          </p:nvPr>
        </p:nvSpPr>
        <p:spPr bwMode="auto">
          <a:xfrm>
            <a:off x="3854451" y="9440863"/>
            <a:ext cx="2949575" cy="496887"/>
          </a:xfrm>
          <a:prstGeom prst="rect">
            <a:avLst/>
          </a:prstGeom>
          <a:noFill/>
          <a:ln w="9525">
            <a:noFill/>
            <a:miter lim="800000"/>
            <a:headEnd/>
            <a:tailEnd/>
          </a:ln>
        </p:spPr>
        <p:txBody>
          <a:bodyPr vert="horz" wrap="square" lIns="91404" tIns="45703" rIns="91404" bIns="45703" numCol="1" anchor="b" anchorCtr="0" compatLnSpc="1">
            <a:prstTxWarp prst="textNoShape">
              <a:avLst/>
            </a:prstTxWarp>
          </a:bodyPr>
          <a:lstStyle>
            <a:lvl1pPr algn="r" defTabSz="914019">
              <a:spcBef>
                <a:spcPct val="0"/>
              </a:spcBef>
              <a:defRPr sz="1200" b="0">
                <a:ea typeface="ＭＳ Ｐゴシック" pitchFamily="50" charset="-128"/>
              </a:defRPr>
            </a:lvl1pPr>
          </a:lstStyle>
          <a:p>
            <a:pPr>
              <a:defRPr/>
            </a:pPr>
            <a:fld id="{383AD89C-5625-4355-82F0-FA64A9522363}" type="slidenum">
              <a:rPr lang="en-US" altLang="ja-JP"/>
              <a:pPr>
                <a:defRPr/>
              </a:pPr>
              <a:t>‹#›</a:t>
            </a:fld>
            <a:endParaRPr lang="en-US" altLang="ja-JP" dirty="0"/>
          </a:p>
        </p:txBody>
      </p:sp>
    </p:spTree>
    <p:extLst>
      <p:ext uri="{BB962C8B-B14F-4D97-AF65-F5344CB8AC3E}">
        <p14:creationId xmlns:p14="http://schemas.microsoft.com/office/powerpoint/2010/main" val="1275069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1" y="1"/>
            <a:ext cx="2949575" cy="496889"/>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lvl1pPr algn="l">
              <a:spcBef>
                <a:spcPct val="50000"/>
              </a:spcBef>
              <a:defRPr sz="1200" dirty="0">
                <a:ea typeface="ＭＳ Ｐゴシック" pitchFamily="50" charset="-128"/>
              </a:defRPr>
            </a:lvl1pPr>
          </a:lstStyle>
          <a:p>
            <a:pPr>
              <a:defRPr/>
            </a:pPr>
            <a:endParaRPr lang="ja-JP" altLang="en-US"/>
          </a:p>
        </p:txBody>
      </p:sp>
      <p:sp>
        <p:nvSpPr>
          <p:cNvPr id="3" name="日付プレースホルダ 2"/>
          <p:cNvSpPr>
            <a:spLocks noGrp="1"/>
          </p:cNvSpPr>
          <p:nvPr>
            <p:ph type="dt" idx="1"/>
          </p:nvPr>
        </p:nvSpPr>
        <p:spPr bwMode="auto">
          <a:xfrm>
            <a:off x="3854451" y="1"/>
            <a:ext cx="2949575" cy="496889"/>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lvl1pPr algn="r">
              <a:spcBef>
                <a:spcPct val="50000"/>
              </a:spcBef>
              <a:defRPr sz="1200">
                <a:ea typeface="ＭＳ Ｐゴシック" pitchFamily="50" charset="-128"/>
              </a:defRPr>
            </a:lvl1pPr>
          </a:lstStyle>
          <a:p>
            <a:pPr>
              <a:defRPr/>
            </a:pPr>
            <a:fld id="{9C16DF4A-7799-422A-9D3D-D45B247B2CA2}" type="datetimeFigureOut">
              <a:rPr lang="ja-JP" altLang="en-US"/>
              <a:pPr>
                <a:defRPr/>
              </a:pPr>
              <a:t>2017/1/25</a:t>
            </a:fld>
            <a:endParaRPr lang="ja-JP" altLang="en-US" dirty="0"/>
          </a:p>
        </p:txBody>
      </p:sp>
      <p:sp>
        <p:nvSpPr>
          <p:cNvPr id="4" name="スライド イメージ プレースホルダ 3"/>
          <p:cNvSpPr>
            <a:spLocks noGrp="1" noRot="1" noChangeAspect="1"/>
          </p:cNvSpPr>
          <p:nvPr>
            <p:ph type="sldImg" idx="2"/>
          </p:nvPr>
        </p:nvSpPr>
        <p:spPr>
          <a:xfrm>
            <a:off x="915988" y="744538"/>
            <a:ext cx="4972050" cy="3730625"/>
          </a:xfrm>
          <a:prstGeom prst="rect">
            <a:avLst/>
          </a:prstGeom>
          <a:noFill/>
          <a:ln w="12700">
            <a:solidFill>
              <a:prstClr val="black"/>
            </a:solidFill>
          </a:ln>
        </p:spPr>
        <p:txBody>
          <a:bodyPr vert="horz" lIns="92201" tIns="46100" rIns="92201" bIns="46100" rtlCol="0" anchor="ctr"/>
          <a:lstStyle/>
          <a:p>
            <a:pPr lvl="0"/>
            <a:endParaRPr lang="ja-JP" altLang="en-US" noProof="0" dirty="0" smtClean="0"/>
          </a:p>
        </p:txBody>
      </p:sp>
      <p:sp>
        <p:nvSpPr>
          <p:cNvPr id="5" name="ノート プレースホルダ 4"/>
          <p:cNvSpPr>
            <a:spLocks noGrp="1"/>
          </p:cNvSpPr>
          <p:nvPr>
            <p:ph type="body" sz="quarter" idx="3"/>
          </p:nvPr>
        </p:nvSpPr>
        <p:spPr bwMode="auto">
          <a:xfrm>
            <a:off x="679451" y="4721225"/>
            <a:ext cx="5446713" cy="4473576"/>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bwMode="auto">
          <a:xfrm>
            <a:off x="1" y="9440863"/>
            <a:ext cx="2949575" cy="496887"/>
          </a:xfrm>
          <a:prstGeom prst="rect">
            <a:avLst/>
          </a:prstGeom>
          <a:noFill/>
          <a:ln w="9525">
            <a:noFill/>
            <a:miter lim="800000"/>
            <a:headEnd/>
            <a:tailEnd/>
          </a:ln>
        </p:spPr>
        <p:txBody>
          <a:bodyPr vert="horz" wrap="square" lIns="92194" tIns="46096" rIns="92194" bIns="46096" numCol="1" anchor="b" anchorCtr="0" compatLnSpc="1">
            <a:prstTxWarp prst="textNoShape">
              <a:avLst/>
            </a:prstTxWarp>
          </a:bodyPr>
          <a:lstStyle>
            <a:lvl1pPr algn="l">
              <a:spcBef>
                <a:spcPct val="50000"/>
              </a:spcBef>
              <a:defRPr sz="1200" dirty="0">
                <a:ea typeface="ＭＳ Ｐゴシック" pitchFamily="50" charset="-128"/>
              </a:defRPr>
            </a:lvl1pPr>
          </a:lstStyle>
          <a:p>
            <a:pPr>
              <a:defRPr/>
            </a:pPr>
            <a:endParaRPr lang="ja-JP" altLang="en-US"/>
          </a:p>
        </p:txBody>
      </p:sp>
      <p:sp>
        <p:nvSpPr>
          <p:cNvPr id="7" name="スライド番号プレースホルダ 6"/>
          <p:cNvSpPr>
            <a:spLocks noGrp="1"/>
          </p:cNvSpPr>
          <p:nvPr>
            <p:ph type="sldNum" sz="quarter" idx="5"/>
          </p:nvPr>
        </p:nvSpPr>
        <p:spPr bwMode="auto">
          <a:xfrm>
            <a:off x="3854451" y="9440863"/>
            <a:ext cx="2949575" cy="496887"/>
          </a:xfrm>
          <a:prstGeom prst="rect">
            <a:avLst/>
          </a:prstGeom>
          <a:noFill/>
          <a:ln w="9525">
            <a:noFill/>
            <a:miter lim="800000"/>
            <a:headEnd/>
            <a:tailEnd/>
          </a:ln>
        </p:spPr>
        <p:txBody>
          <a:bodyPr vert="horz" wrap="square" lIns="92194" tIns="46096" rIns="92194" bIns="46096" numCol="1" anchor="b" anchorCtr="0" compatLnSpc="1">
            <a:prstTxWarp prst="textNoShape">
              <a:avLst/>
            </a:prstTxWarp>
          </a:bodyPr>
          <a:lstStyle>
            <a:lvl1pPr algn="r">
              <a:spcBef>
                <a:spcPct val="50000"/>
              </a:spcBef>
              <a:defRPr sz="1200">
                <a:ea typeface="ＭＳ Ｐゴシック" pitchFamily="50" charset="-128"/>
              </a:defRPr>
            </a:lvl1pPr>
          </a:lstStyle>
          <a:p>
            <a:pPr>
              <a:defRPr/>
            </a:pPr>
            <a:fld id="{050EBB9A-A60D-4670-BBE5-841FECF6E46F}" type="slidenum">
              <a:rPr lang="ja-JP" altLang="en-US"/>
              <a:pPr>
                <a:defRPr/>
              </a:pPr>
              <a:t>‹#›</a:t>
            </a:fld>
            <a:endParaRPr lang="ja-JP" altLang="en-US" dirty="0"/>
          </a:p>
        </p:txBody>
      </p:sp>
    </p:spTree>
    <p:extLst>
      <p:ext uri="{BB962C8B-B14F-4D97-AF65-F5344CB8AC3E}">
        <p14:creationId xmlns:p14="http://schemas.microsoft.com/office/powerpoint/2010/main" val="1017459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16386" name="ノート プレースホルダ 2"/>
          <p:cNvSpPr>
            <a:spLocks noGrp="1"/>
          </p:cNvSpPr>
          <p:nvPr>
            <p:ph type="body" idx="1"/>
          </p:nvPr>
        </p:nvSpPr>
        <p:spPr>
          <a:noFill/>
          <a:ln/>
        </p:spPr>
        <p:txBody>
          <a:bodyPr/>
          <a:lstStyle/>
          <a:p>
            <a:pPr eaLnBrk="1" hangingPunct="1">
              <a:spcBef>
                <a:spcPct val="0"/>
              </a:spcBef>
            </a:pPr>
            <a:r>
              <a:rPr lang="ja-JP" altLang="en-US" dirty="0" smtClean="0"/>
              <a:t>これより、グリッドコンピューティングにおける、制約条件付きスケジューリング問題の、</a:t>
            </a:r>
            <a:r>
              <a:rPr lang="en-US" altLang="ja-JP" dirty="0" smtClean="0"/>
              <a:t>ACO</a:t>
            </a:r>
            <a:r>
              <a:rPr lang="ja-JP" altLang="en-US" dirty="0" smtClean="0"/>
              <a:t>による解法の研究発表を行います。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研究者は、</a:t>
            </a:r>
            <a:r>
              <a:rPr lang="en-US" altLang="ja-JP" dirty="0" smtClean="0"/>
              <a:t>12H022</a:t>
            </a:r>
            <a:r>
              <a:rPr lang="ja-JP" altLang="en-US" dirty="0" smtClean="0"/>
              <a:t>小笠原と</a:t>
            </a:r>
            <a:r>
              <a:rPr lang="en-US" altLang="ja-JP" dirty="0" smtClean="0"/>
              <a:t>12H023</a:t>
            </a:r>
            <a:r>
              <a:rPr lang="ja-JP" altLang="en-US" dirty="0" smtClean="0"/>
              <a:t>奥です。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次</a:t>
            </a:r>
            <a:endParaRPr lang="en-US" altLang="ja-JP" dirty="0" smtClean="0"/>
          </a:p>
        </p:txBody>
      </p:sp>
      <p:sp>
        <p:nvSpPr>
          <p:cNvPr id="16387" name="スライド番号プレースホルダ 3"/>
          <p:cNvSpPr>
            <a:spLocks noGrp="1"/>
          </p:cNvSpPr>
          <p:nvPr>
            <p:ph type="sldNum" sz="quarter" idx="5"/>
          </p:nvPr>
        </p:nvSpPr>
        <p:spPr>
          <a:noFill/>
        </p:spPr>
        <p:txBody>
          <a:bodyPr/>
          <a:lstStyle/>
          <a:p>
            <a:fld id="{B04F8899-75E4-48CA-ADFD-7CDF61854404}" type="slidenum">
              <a:rPr lang="ja-JP" altLang="en-US" smtClean="0">
                <a:ea typeface="ＭＳ Ｐゴシック" charset="-128"/>
              </a:rPr>
              <a:pPr/>
              <a:t>1</a:t>
            </a:fld>
            <a:endParaRPr lang="en-US" altLang="ja-JP" smtClean="0">
              <a:ea typeface="ＭＳ Ｐゴシック" charset="-128"/>
            </a:endParaRPr>
          </a:p>
        </p:txBody>
      </p:sp>
    </p:spTree>
    <p:extLst>
      <p:ext uri="{BB962C8B-B14F-4D97-AF65-F5344CB8AC3E}">
        <p14:creationId xmlns:p14="http://schemas.microsoft.com/office/powerpoint/2010/main" val="3631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これはマシンの条件です。</a:t>
            </a:r>
            <a:endParaRPr kumimoji="1" lang="en-US" altLang="ja-JP" dirty="0" smtClean="0"/>
          </a:p>
          <a:p>
            <a:endParaRPr kumimoji="1" lang="en-US" altLang="ja-JP" dirty="0" smtClean="0"/>
          </a:p>
          <a:p>
            <a:r>
              <a:rPr kumimoji="1" lang="ja-JP" altLang="en-US" dirty="0" smtClean="0"/>
              <a:t>マシン番号とそのマシンの処理速度と容量です。</a:t>
            </a:r>
            <a:endParaRPr kumimoji="1" lang="en-US" altLang="ja-JP" dirty="0" smtClean="0"/>
          </a:p>
          <a:p>
            <a:r>
              <a:rPr kumimoji="1" lang="ja-JP" altLang="en-US" dirty="0" smtClean="0"/>
              <a:t>容量を</a:t>
            </a:r>
            <a:r>
              <a:rPr kumimoji="1" lang="en-US" altLang="ja-JP" dirty="0" smtClean="0"/>
              <a:t>Case</a:t>
            </a:r>
            <a:r>
              <a:rPr kumimoji="1" lang="ja-JP" altLang="en-US" dirty="0" smtClean="0"/>
              <a:t>ごとに変え、容量不足率を０</a:t>
            </a:r>
            <a:r>
              <a:rPr kumimoji="1" lang="en-US" altLang="ja-JP" dirty="0" smtClean="0"/>
              <a:t>%</a:t>
            </a:r>
            <a:r>
              <a:rPr kumimoji="1" lang="ja-JP" altLang="en-US" dirty="0" err="1" smtClean="0"/>
              <a:t>、</a:t>
            </a:r>
            <a:r>
              <a:rPr kumimoji="1" lang="ja-JP" altLang="en-US" dirty="0" smtClean="0"/>
              <a:t>２０</a:t>
            </a:r>
            <a:r>
              <a:rPr kumimoji="1" lang="en-US" altLang="ja-JP" dirty="0" smtClean="0"/>
              <a:t>%</a:t>
            </a:r>
            <a:r>
              <a:rPr kumimoji="1" lang="ja-JP" altLang="en-US" dirty="0" err="1" smtClean="0"/>
              <a:t>、</a:t>
            </a:r>
            <a:r>
              <a:rPr kumimoji="1" lang="ja-JP" altLang="en-US" dirty="0" smtClean="0"/>
              <a:t>３３</a:t>
            </a:r>
            <a:r>
              <a:rPr kumimoji="1" lang="en-US" altLang="ja-JP" dirty="0" smtClean="0"/>
              <a:t>%</a:t>
            </a:r>
            <a:r>
              <a:rPr kumimoji="1" lang="ja-JP" altLang="en-US" dirty="0" smtClean="0"/>
              <a:t>と変えます。</a:t>
            </a:r>
            <a:endParaRPr kumimoji="1" lang="en-US" altLang="ja-JP" dirty="0" smtClean="0"/>
          </a:p>
          <a:p>
            <a:endParaRPr kumimoji="1" lang="en-US" altLang="ja-JP" dirty="0" smtClean="0"/>
          </a:p>
          <a:p>
            <a:r>
              <a:rPr kumimoji="1" lang="ja-JP" altLang="en-US" dirty="0" smtClean="0"/>
              <a:t>容量不足率とはタスクのマシン必要容量に対してマシンの容量が不足している比率のことです。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10</a:t>
            </a:fld>
            <a:endParaRPr lang="ja-JP" altLang="en-US" dirty="0"/>
          </a:p>
        </p:txBody>
      </p:sp>
    </p:spTree>
    <p:extLst>
      <p:ext uri="{BB962C8B-B14F-4D97-AF65-F5344CB8AC3E}">
        <p14:creationId xmlns:p14="http://schemas.microsoft.com/office/powerpoint/2010/main" val="160937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a:t>
            </a:r>
            <a:r>
              <a:rPr kumimoji="1" lang="en-US" altLang="ja-JP" dirty="0" smtClean="0"/>
              <a:t>ACO</a:t>
            </a:r>
            <a:r>
              <a:rPr kumimoji="1" lang="ja-JP" altLang="en-US" dirty="0" smtClean="0"/>
              <a:t>の条件です。</a:t>
            </a:r>
            <a:endParaRPr kumimoji="1" lang="en-US" altLang="ja-JP" dirty="0" smtClean="0"/>
          </a:p>
          <a:p>
            <a:r>
              <a:rPr kumimoji="1" lang="ja-JP" altLang="en-US" dirty="0" smtClean="0"/>
              <a:t>アリの数は５０匹、世代数は２０００、初期フェロモンは１００、蒸発率は</a:t>
            </a:r>
            <a:r>
              <a:rPr kumimoji="1" lang="en-US" altLang="ja-JP" dirty="0" smtClean="0"/>
              <a:t>0.2</a:t>
            </a:r>
            <a:r>
              <a:rPr kumimoji="1" lang="ja-JP" altLang="en-US" dirty="0" smtClean="0"/>
              <a:t>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11</a:t>
            </a:fld>
            <a:endParaRPr lang="ja-JP" altLang="en-US" dirty="0"/>
          </a:p>
        </p:txBody>
      </p:sp>
    </p:spTree>
    <p:extLst>
      <p:ext uri="{BB962C8B-B14F-4D97-AF65-F5344CB8AC3E}">
        <p14:creationId xmlns:p14="http://schemas.microsoft.com/office/powerpoint/2010/main" val="1963487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次にこちらが、階層数２と容量不足率０％での実験結果です。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やはり、容量不足率の高いほうが、最初こそ処理時間に差は出ますが、世代が進むに連れて、最適解に差はなくなっていきます。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128267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次にこちらが、階層数２と容量不足率３３</a:t>
            </a:r>
            <a:r>
              <a:rPr kumimoji="1" lang="en-US" altLang="ja-JP" dirty="0" smtClean="0"/>
              <a:t>%</a:t>
            </a:r>
            <a:r>
              <a:rPr kumimoji="1" lang="ja-JP" altLang="en-US" dirty="0" err="1" smtClean="0"/>
              <a:t>での</a:t>
            </a:r>
            <a:r>
              <a:rPr kumimoji="1" lang="ja-JP" altLang="en-US" dirty="0" smtClean="0"/>
              <a:t>実験結果です。</a:t>
            </a:r>
            <a:endParaRPr kumimoji="1" lang="en-US" altLang="ja-JP" dirty="0" smtClean="0"/>
          </a:p>
          <a:p>
            <a:endParaRPr kumimoji="1" lang="en-US" altLang="ja-JP" dirty="0" smtClean="0"/>
          </a:p>
          <a:p>
            <a:r>
              <a:rPr kumimoji="1" lang="ja-JP" altLang="en-US" dirty="0" smtClean="0"/>
              <a:t>前の３</a:t>
            </a:r>
            <a:r>
              <a:rPr kumimoji="1" lang="en-US" altLang="ja-JP" dirty="0" smtClean="0"/>
              <a:t>C</a:t>
            </a:r>
            <a:r>
              <a:rPr kumimoji="1" lang="ja-JP" altLang="en-US" dirty="0" smtClean="0"/>
              <a:t>と比べると、処理完了時間が明らかに早くなっているのがわかります。階層数が、増加すればするほど、処理完了時間は増えることがわかりました。</a:t>
            </a:r>
            <a:endParaRPr kumimoji="1" lang="en-US" altLang="ja-JP" dirty="0" smtClean="0"/>
          </a:p>
          <a:p>
            <a:endParaRPr kumimoji="1" lang="en-US" altLang="ja-JP" dirty="0" smtClean="0"/>
          </a:p>
          <a:p>
            <a:r>
              <a:rPr kumimoji="1" lang="ja-JP" altLang="en-US" dirty="0" smtClean="0"/>
              <a:t>次</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104367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次にこちらが、階層数</a:t>
            </a:r>
            <a:r>
              <a:rPr kumimoji="1" lang="en-US" altLang="ja-JP" dirty="0" smtClean="0"/>
              <a:t>6</a:t>
            </a:r>
            <a:r>
              <a:rPr kumimoji="1" lang="ja-JP" altLang="en-US" dirty="0" smtClean="0"/>
              <a:t>と容量不足率３３</a:t>
            </a:r>
            <a:r>
              <a:rPr kumimoji="1" lang="en-US" altLang="ja-JP" dirty="0" smtClean="0"/>
              <a:t>%</a:t>
            </a:r>
            <a:r>
              <a:rPr kumimoji="1" lang="ja-JP" altLang="en-US" dirty="0" err="1" smtClean="0"/>
              <a:t>での</a:t>
            </a:r>
            <a:r>
              <a:rPr kumimoji="1" lang="ja-JP" altLang="en-US" dirty="0" smtClean="0"/>
              <a:t>実験結果です。</a:t>
            </a:r>
            <a:endParaRPr kumimoji="1" lang="en-US" altLang="ja-JP" dirty="0" smtClean="0"/>
          </a:p>
          <a:p>
            <a:endParaRPr kumimoji="1" lang="en-US" altLang="ja-JP" dirty="0" smtClean="0"/>
          </a:p>
          <a:p>
            <a:r>
              <a:rPr kumimoji="1" lang="ja-JP" altLang="en-US" dirty="0" smtClean="0"/>
              <a:t>前の３</a:t>
            </a:r>
            <a:r>
              <a:rPr kumimoji="1" lang="en-US" altLang="ja-JP" dirty="0" smtClean="0"/>
              <a:t>B</a:t>
            </a:r>
            <a:r>
              <a:rPr kumimoji="1" lang="ja-JP" altLang="en-US" dirty="0" smtClean="0"/>
              <a:t>と比べると、こちらの３</a:t>
            </a:r>
            <a:r>
              <a:rPr kumimoji="1" lang="en-US" altLang="ja-JP" dirty="0" smtClean="0"/>
              <a:t>C</a:t>
            </a:r>
            <a:r>
              <a:rPr kumimoji="1" lang="ja-JP" altLang="en-US" dirty="0" smtClean="0"/>
              <a:t>の方がやや処理完了時間が多い気がしますが、最適解までの流れにほとんど差がないため、容量不足を補うようにマシンへの振り分けがうまく働いているのがわかります。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244873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まずこちらが、階層数</a:t>
            </a:r>
            <a:r>
              <a:rPr kumimoji="1" lang="en-US" altLang="ja-JP" dirty="0" smtClean="0"/>
              <a:t>6</a:t>
            </a:r>
            <a:r>
              <a:rPr kumimoji="1" lang="ja-JP" altLang="en-US" dirty="0" smtClean="0"/>
              <a:t>と容量不足率</a:t>
            </a:r>
            <a:r>
              <a:rPr kumimoji="1" lang="en-US" altLang="ja-JP" dirty="0" smtClean="0"/>
              <a:t>20%</a:t>
            </a:r>
            <a:r>
              <a:rPr kumimoji="1" lang="ja-JP" altLang="en-US" dirty="0" err="1" smtClean="0"/>
              <a:t>での</a:t>
            </a:r>
            <a:r>
              <a:rPr kumimoji="1" lang="ja-JP" altLang="en-US" dirty="0" smtClean="0"/>
              <a:t>実験結果です。</a:t>
            </a:r>
            <a:endParaRPr kumimoji="1" lang="en-US" altLang="ja-JP" dirty="0" smtClean="0"/>
          </a:p>
          <a:p>
            <a:r>
              <a:rPr kumimoji="1" lang="ja-JP" altLang="en-US" dirty="0" smtClean="0"/>
              <a:t>縦軸が、評価値として、処理完了時間となっています。</a:t>
            </a:r>
            <a:endParaRPr kumimoji="1" lang="en-US" altLang="ja-JP" dirty="0" smtClean="0"/>
          </a:p>
          <a:p>
            <a:r>
              <a:rPr kumimoji="1" lang="ja-JP" altLang="en-US" dirty="0" smtClean="0"/>
              <a:t>横軸が、世代数を表しています。</a:t>
            </a:r>
            <a:endParaRPr kumimoji="1" lang="en-US" altLang="ja-JP" dirty="0" smtClean="0"/>
          </a:p>
          <a:p>
            <a:r>
              <a:rPr kumimoji="1" lang="ja-JP" altLang="en-US" dirty="0" smtClean="0"/>
              <a:t>変更ありのほうが蒸発の計算を選択されることのないノードでは行わない方で</a:t>
            </a:r>
            <a:endParaRPr kumimoji="1" lang="en-US" altLang="ja-JP" dirty="0" smtClean="0"/>
          </a:p>
          <a:p>
            <a:r>
              <a:rPr kumimoji="1" lang="ja-JP" altLang="en-US" dirty="0" smtClean="0"/>
              <a:t>変更なしのほうが蒸発の計算を選択されることのないノードでも蒸発させる方です。</a:t>
            </a:r>
            <a:endParaRPr kumimoji="1" lang="en-US" altLang="ja-JP" dirty="0" smtClean="0"/>
          </a:p>
          <a:p>
            <a:r>
              <a:rPr kumimoji="1" lang="en-US" altLang="ja-JP" dirty="0" smtClean="0"/>
              <a:t>min</a:t>
            </a:r>
            <a:r>
              <a:rPr kumimoji="1" lang="ja-JP" altLang="en-US" dirty="0" smtClean="0"/>
              <a:t>が最良解を表し、</a:t>
            </a:r>
            <a:r>
              <a:rPr kumimoji="1" lang="en-US" altLang="ja-JP" dirty="0" smtClean="0"/>
              <a:t>max</a:t>
            </a:r>
            <a:r>
              <a:rPr kumimoji="1" lang="ja-JP" altLang="en-US" dirty="0" smtClean="0"/>
              <a:t>が最悪解を表しています。</a:t>
            </a:r>
            <a:endParaRPr kumimoji="1" lang="en-US" altLang="ja-JP" dirty="0" smtClean="0"/>
          </a:p>
          <a:p>
            <a:endParaRPr kumimoji="1" lang="en-US" altLang="ja-JP" dirty="0" smtClean="0"/>
          </a:p>
          <a:p>
            <a:r>
              <a:rPr kumimoji="1" lang="ja-JP" altLang="en-US" dirty="0" smtClean="0"/>
              <a:t>次</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15</a:t>
            </a:fld>
            <a:endParaRPr lang="ja-JP" altLang="en-US" dirty="0"/>
          </a:p>
        </p:txBody>
      </p:sp>
    </p:spTree>
    <p:extLst>
      <p:ext uri="{BB962C8B-B14F-4D97-AF65-F5344CB8AC3E}">
        <p14:creationId xmlns:p14="http://schemas.microsoft.com/office/powerpoint/2010/main" val="339207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こちらも３</a:t>
            </a:r>
            <a:r>
              <a:rPr kumimoji="1" lang="en-US" altLang="ja-JP" dirty="0" smtClean="0"/>
              <a:t>B</a:t>
            </a:r>
            <a:r>
              <a:rPr kumimoji="1" lang="ja-JP" altLang="en-US" dirty="0" err="1" smtClean="0"/>
              <a:t>での</a:t>
            </a:r>
            <a:r>
              <a:rPr kumimoji="1" lang="ja-JP" altLang="en-US" dirty="0" smtClean="0"/>
              <a:t>実験結果ですが、こちらはジョブ数が６つの場合です。</a:t>
            </a:r>
            <a:endParaRPr kumimoji="1" lang="en-US" altLang="ja-JP" dirty="0" smtClean="0"/>
          </a:p>
          <a:p>
            <a:r>
              <a:rPr kumimoji="1" lang="ja-JP" altLang="en-US" dirty="0" smtClean="0"/>
              <a:t>はじめの３</a:t>
            </a:r>
            <a:r>
              <a:rPr kumimoji="1" lang="en-US" altLang="ja-JP" dirty="0" smtClean="0"/>
              <a:t>B</a:t>
            </a:r>
            <a:r>
              <a:rPr kumimoji="1" lang="ja-JP" altLang="en-US" dirty="0" smtClean="0"/>
              <a:t>と比べると形はそのままで、処理時間が増えていることから、ジョブ数に比例して、処理完了時間は増加すると考えられる。</a:t>
            </a:r>
            <a:endParaRPr kumimoji="1" lang="en-US" altLang="ja-JP" dirty="0" smtClean="0"/>
          </a:p>
          <a:p>
            <a:endParaRPr kumimoji="1" lang="en-US" altLang="ja-JP" dirty="0" smtClean="0"/>
          </a:p>
          <a:p>
            <a:r>
              <a:rPr kumimoji="1" lang="ja-JP" altLang="en-US" dirty="0" smtClean="0"/>
              <a:t>次</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16</a:t>
            </a:fld>
            <a:endParaRPr lang="ja-JP" altLang="en-US" dirty="0"/>
          </a:p>
        </p:txBody>
      </p:sp>
    </p:spTree>
    <p:extLst>
      <p:ext uri="{BB962C8B-B14F-4D97-AF65-F5344CB8AC3E}">
        <p14:creationId xmlns:p14="http://schemas.microsoft.com/office/powerpoint/2010/main" val="32788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この実験でわかったことは、蒸発の計算の変更は最良解の改善にはつながらなかった。</a:t>
            </a:r>
            <a:endParaRPr kumimoji="1" lang="en-US" altLang="ja-JP" dirty="0" smtClean="0"/>
          </a:p>
          <a:p>
            <a:endParaRPr kumimoji="1" lang="en-US" altLang="ja-JP" dirty="0" smtClean="0"/>
          </a:p>
          <a:p>
            <a:r>
              <a:rPr kumimoji="1" lang="ja-JP" altLang="en-US" dirty="0" smtClean="0"/>
              <a:t>処理完了時間は不足率に比例して増大するが、容量不足を補うようにしてマシンのスケジュールができることを意味しているとかんがえられる。</a:t>
            </a:r>
            <a:endParaRPr kumimoji="1" lang="en-US" altLang="ja-JP" dirty="0" smtClean="0"/>
          </a:p>
          <a:p>
            <a:endParaRPr kumimoji="1" lang="en-US" altLang="ja-JP" dirty="0" smtClean="0"/>
          </a:p>
          <a:p>
            <a:r>
              <a:rPr kumimoji="1" lang="ja-JP" altLang="en-US" dirty="0" smtClean="0"/>
              <a:t>ジョブ１つひとつの階層数が多いほど、処理時間は増加すると考えられる。</a:t>
            </a:r>
            <a:endParaRPr kumimoji="1" lang="en-US" altLang="ja-JP" dirty="0" smtClean="0"/>
          </a:p>
          <a:p>
            <a:endParaRPr kumimoji="1" lang="en-US" altLang="ja-JP" dirty="0" smtClean="0"/>
          </a:p>
          <a:p>
            <a:r>
              <a:rPr kumimoji="1" lang="ja-JP" altLang="en-US" dirty="0" smtClean="0"/>
              <a:t>次</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17</a:t>
            </a:fld>
            <a:endParaRPr lang="ja-JP" altLang="en-US" dirty="0"/>
          </a:p>
        </p:txBody>
      </p:sp>
    </p:spTree>
    <p:extLst>
      <p:ext uri="{BB962C8B-B14F-4D97-AF65-F5344CB8AC3E}">
        <p14:creationId xmlns:p14="http://schemas.microsoft.com/office/powerpoint/2010/main" val="192967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最後に、階層構造の複雑化における蒸発の計算の変更の効果です。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1773170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今回の実験では、</a:t>
            </a:r>
            <a:endParaRPr kumimoji="1" lang="en-US" altLang="ja-JP" dirty="0" smtClean="0"/>
          </a:p>
          <a:p>
            <a:endParaRPr kumimoji="1" lang="en-US" altLang="ja-JP" dirty="0" smtClean="0"/>
          </a:p>
          <a:p>
            <a:r>
              <a:rPr kumimoji="1" lang="ja-JP" altLang="en-US" dirty="0" smtClean="0"/>
              <a:t>（クリック）</a:t>
            </a:r>
            <a:endParaRPr kumimoji="1" lang="en-US" altLang="ja-JP" dirty="0" smtClean="0"/>
          </a:p>
          <a:p>
            <a:endParaRPr kumimoji="1" lang="en-US" altLang="ja-JP" dirty="0" smtClean="0"/>
          </a:p>
          <a:p>
            <a:r>
              <a:rPr kumimoji="1" lang="ja-JP" altLang="en-US" dirty="0" smtClean="0"/>
              <a:t>ジョブごとに階層構造を変え、複雑にして実験を行いました。</a:t>
            </a:r>
            <a:endParaRPr kumimoji="1" lang="en-US" altLang="ja-JP" dirty="0" smtClean="0"/>
          </a:p>
          <a:p>
            <a:r>
              <a:rPr kumimoji="1" lang="ja-JP" altLang="en-US" dirty="0" smtClean="0"/>
              <a:t>他の部分は変えていません。</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solidFill>
                  <a:prstClr val="black"/>
                </a:solidFill>
              </a:rPr>
              <a:pPr>
                <a:defRPr/>
              </a:pPr>
              <a:t>19</a:t>
            </a:fld>
            <a:endParaRPr lang="ja-JP" altLang="en-US" dirty="0">
              <a:solidFill>
                <a:prstClr val="black"/>
              </a:solidFill>
            </a:endParaRPr>
          </a:p>
        </p:txBody>
      </p:sp>
    </p:spTree>
    <p:extLst>
      <p:ext uri="{BB962C8B-B14F-4D97-AF65-F5344CB8AC3E}">
        <p14:creationId xmlns:p14="http://schemas.microsoft.com/office/powerpoint/2010/main" val="58620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18434" name="ノート プレースホルダ 2"/>
          <p:cNvSpPr>
            <a:spLocks noGrp="1"/>
          </p:cNvSpPr>
          <p:nvPr>
            <p:ph type="body" idx="1"/>
          </p:nvPr>
        </p:nvSpPr>
        <p:spPr>
          <a:noFill/>
          <a:ln/>
        </p:spPr>
        <p:txBody>
          <a:bodyPr/>
          <a:lstStyle/>
          <a:p>
            <a:r>
              <a:rPr lang="ja-JP" altLang="en-US" dirty="0" smtClean="0"/>
              <a:t>発表の流れとしては、まず研究目的を言い、制約条件付きスケジューリング問題とは何なのかを説明し、先行制約と容量制約の表現などを解説します。そして、なぜこの</a:t>
            </a:r>
            <a:r>
              <a:rPr lang="en-US" altLang="ja-JP" dirty="0" smtClean="0"/>
              <a:t>ACO</a:t>
            </a:r>
            <a:r>
              <a:rPr lang="ja-JP" altLang="en-US" dirty="0" smtClean="0"/>
              <a:t>法を適用したのかという事を言い、今回変更したフェロモン蒸発率の解説を行い、数値実験の結果を出します。</a:t>
            </a:r>
            <a:endParaRPr lang="en-US" altLang="ja-JP" dirty="0" smtClean="0"/>
          </a:p>
          <a:p>
            <a:endParaRPr lang="en-US" altLang="ja-JP" dirty="0" smtClean="0"/>
          </a:p>
          <a:p>
            <a:r>
              <a:rPr lang="ja-JP" altLang="en-US" dirty="0" smtClean="0"/>
              <a:t>次</a:t>
            </a:r>
          </a:p>
        </p:txBody>
      </p:sp>
      <p:sp>
        <p:nvSpPr>
          <p:cNvPr id="18435" name="スライド番号プレースホルダ 3"/>
          <p:cNvSpPr>
            <a:spLocks noGrp="1"/>
          </p:cNvSpPr>
          <p:nvPr>
            <p:ph type="sldNum" sz="quarter" idx="5"/>
          </p:nvPr>
        </p:nvSpPr>
        <p:spPr>
          <a:noFill/>
        </p:spPr>
        <p:txBody>
          <a:bodyPr/>
          <a:lstStyle/>
          <a:p>
            <a:fld id="{D0E151E3-82AA-490E-B081-D4DD9D50CFD9}" type="slidenum">
              <a:rPr lang="ja-JP" altLang="en-US" smtClean="0">
                <a:ea typeface="ＭＳ Ｐゴシック" charset="-128"/>
              </a:rPr>
              <a:pPr/>
              <a:t>2</a:t>
            </a:fld>
            <a:endParaRPr lang="en-US" altLang="ja-JP" smtClean="0">
              <a:ea typeface="ＭＳ Ｐゴシック" charset="-128"/>
            </a:endParaRPr>
          </a:p>
        </p:txBody>
      </p:sp>
    </p:spTree>
    <p:extLst>
      <p:ext uri="{BB962C8B-B14F-4D97-AF65-F5344CB8AC3E}">
        <p14:creationId xmlns:p14="http://schemas.microsoft.com/office/powerpoint/2010/main" val="1515256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job1</a:t>
            </a:r>
            <a:r>
              <a:rPr kumimoji="1" lang="ja-JP" altLang="en-US" dirty="0" smtClean="0"/>
              <a:t>の階層数が</a:t>
            </a:r>
            <a:r>
              <a:rPr kumimoji="1" lang="en-US" altLang="ja-JP" dirty="0" smtClean="0"/>
              <a:t>2</a:t>
            </a:r>
            <a:r>
              <a:rPr kumimoji="1" lang="ja-JP" altLang="en-US" dirty="0" smtClean="0"/>
              <a:t>で、</a:t>
            </a:r>
            <a:r>
              <a:rPr kumimoji="1" lang="en-US" altLang="ja-JP" dirty="0" smtClean="0"/>
              <a:t>job2</a:t>
            </a:r>
            <a:r>
              <a:rPr kumimoji="1" lang="ja-JP" altLang="en-US" dirty="0" smtClean="0"/>
              <a:t>の階層数が</a:t>
            </a:r>
            <a:r>
              <a:rPr kumimoji="1" lang="en-US" altLang="ja-JP" dirty="0" smtClean="0"/>
              <a:t>4</a:t>
            </a:r>
            <a:r>
              <a:rPr kumimoji="1" lang="ja-JP" altLang="en-US" dirty="0" smtClean="0"/>
              <a:t>で、</a:t>
            </a:r>
            <a:r>
              <a:rPr kumimoji="1" lang="en-US" altLang="ja-JP" dirty="0" smtClean="0"/>
              <a:t>job3</a:t>
            </a:r>
            <a:r>
              <a:rPr kumimoji="1" lang="ja-JP" altLang="en-US" dirty="0" smtClean="0"/>
              <a:t>の階層数が</a:t>
            </a:r>
            <a:r>
              <a:rPr kumimoji="1" lang="en-US" altLang="ja-JP" dirty="0" smtClean="0"/>
              <a:t>6</a:t>
            </a:r>
            <a:r>
              <a:rPr kumimoji="1" lang="ja-JP" altLang="en-US" dirty="0" smtClean="0"/>
              <a:t>についての実験結果です。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4150254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job1</a:t>
            </a:r>
            <a:r>
              <a:rPr kumimoji="1" lang="ja-JP" altLang="en-US" dirty="0" smtClean="0"/>
              <a:t>の階層数が</a:t>
            </a:r>
            <a:r>
              <a:rPr kumimoji="1" lang="en-US" altLang="ja-JP" dirty="0" smtClean="0"/>
              <a:t>4</a:t>
            </a:r>
            <a:r>
              <a:rPr kumimoji="1" lang="ja-JP" altLang="en-US" dirty="0" smtClean="0"/>
              <a:t>で、</a:t>
            </a:r>
            <a:r>
              <a:rPr kumimoji="1" lang="en-US" altLang="ja-JP" dirty="0" smtClean="0"/>
              <a:t>job2</a:t>
            </a:r>
            <a:r>
              <a:rPr kumimoji="1" lang="ja-JP" altLang="en-US" dirty="0" smtClean="0"/>
              <a:t>の階層数が</a:t>
            </a:r>
            <a:r>
              <a:rPr kumimoji="1" lang="en-US" altLang="ja-JP" dirty="0" smtClean="0"/>
              <a:t>4</a:t>
            </a:r>
            <a:r>
              <a:rPr kumimoji="1" lang="ja-JP" altLang="en-US" dirty="0" smtClean="0"/>
              <a:t>で、</a:t>
            </a:r>
            <a:r>
              <a:rPr kumimoji="1" lang="en-US" altLang="ja-JP" dirty="0" smtClean="0"/>
              <a:t>job3</a:t>
            </a:r>
            <a:r>
              <a:rPr kumimoji="1" lang="ja-JP" altLang="en-US" dirty="0" smtClean="0"/>
              <a:t>の階層数が</a:t>
            </a:r>
            <a:r>
              <a:rPr kumimoji="1" lang="en-US" altLang="ja-JP" dirty="0" smtClean="0"/>
              <a:t>4</a:t>
            </a:r>
            <a:r>
              <a:rPr kumimoji="1" lang="ja-JP" altLang="en-US" dirty="0" smtClean="0"/>
              <a:t>についての実験結果です。</a:t>
            </a:r>
            <a:endParaRPr kumimoji="1" lang="en-US" altLang="ja-JP" dirty="0" smtClean="0"/>
          </a:p>
          <a:p>
            <a:endParaRPr kumimoji="1" lang="en-US" altLang="ja-JP" dirty="0" smtClean="0"/>
          </a:p>
          <a:p>
            <a:r>
              <a:rPr kumimoji="1" lang="ja-JP" altLang="en-US" dirty="0" smtClean="0"/>
              <a:t>次</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21</a:t>
            </a:fld>
            <a:endParaRPr lang="ja-JP" altLang="en-US" dirty="0"/>
          </a:p>
        </p:txBody>
      </p:sp>
    </p:spTree>
    <p:extLst>
      <p:ext uri="{BB962C8B-B14F-4D97-AF65-F5344CB8AC3E}">
        <p14:creationId xmlns:p14="http://schemas.microsoft.com/office/powerpoint/2010/main" val="559791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job1</a:t>
            </a:r>
            <a:r>
              <a:rPr kumimoji="1" lang="ja-JP" altLang="en-US" dirty="0" smtClean="0"/>
              <a:t>の階層数が</a:t>
            </a:r>
            <a:r>
              <a:rPr kumimoji="1" lang="en-US" altLang="ja-JP" dirty="0" smtClean="0"/>
              <a:t>4</a:t>
            </a:r>
            <a:r>
              <a:rPr kumimoji="1" lang="ja-JP" altLang="en-US" dirty="0" smtClean="0"/>
              <a:t>で、</a:t>
            </a:r>
            <a:r>
              <a:rPr kumimoji="1" lang="en-US" altLang="ja-JP" dirty="0" smtClean="0"/>
              <a:t>job2</a:t>
            </a:r>
            <a:r>
              <a:rPr kumimoji="1" lang="ja-JP" altLang="en-US" dirty="0" smtClean="0"/>
              <a:t>の階層数が</a:t>
            </a:r>
            <a:r>
              <a:rPr kumimoji="1" lang="en-US" altLang="ja-JP" dirty="0" smtClean="0"/>
              <a:t>2</a:t>
            </a:r>
            <a:r>
              <a:rPr kumimoji="1" lang="ja-JP" altLang="en-US" dirty="0" smtClean="0"/>
              <a:t>で、</a:t>
            </a:r>
            <a:r>
              <a:rPr kumimoji="1" lang="en-US" altLang="ja-JP" dirty="0" smtClean="0"/>
              <a:t>job3</a:t>
            </a:r>
            <a:r>
              <a:rPr kumimoji="1" lang="ja-JP" altLang="en-US" dirty="0" smtClean="0"/>
              <a:t>の階層数が</a:t>
            </a:r>
            <a:r>
              <a:rPr kumimoji="1" lang="en-US" altLang="ja-JP" dirty="0" smtClean="0"/>
              <a:t>6</a:t>
            </a:r>
            <a:r>
              <a:rPr kumimoji="1" lang="ja-JP" altLang="en-US" dirty="0" smtClean="0"/>
              <a:t>についての実験結果です。</a:t>
            </a:r>
            <a:endParaRPr kumimoji="1" lang="en-US" altLang="ja-JP" dirty="0" smtClean="0"/>
          </a:p>
          <a:p>
            <a:endParaRPr kumimoji="1" lang="en-US" altLang="ja-JP" dirty="0" smtClean="0"/>
          </a:p>
          <a:p>
            <a:r>
              <a:rPr kumimoji="1" lang="ja-JP" altLang="en-US" dirty="0" smtClean="0"/>
              <a:t>次</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22</a:t>
            </a:fld>
            <a:endParaRPr lang="ja-JP" altLang="en-US" dirty="0"/>
          </a:p>
        </p:txBody>
      </p:sp>
    </p:spTree>
    <p:extLst>
      <p:ext uri="{BB962C8B-B14F-4D97-AF65-F5344CB8AC3E}">
        <p14:creationId xmlns:p14="http://schemas.microsoft.com/office/powerpoint/2010/main" val="195090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この実験でわかったことは、</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solidFill>
                  <a:schemeClr val="accent1">
                    <a:lumMod val="50000"/>
                  </a:schemeClr>
                </a:solidFill>
              </a:rPr>
              <a:t>今回の数値実験では、蒸発の計算の変更は最良解の改善にはつながらなかった。</a:t>
            </a: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t>階層構造が複雑になったとしても、合計階層が同じであれば、計算速度や結果に差はないことが判明した。</a:t>
            </a:r>
            <a:endParaRPr lang="en-US" altLang="ja-JP" sz="1200" dirty="0" smtClean="0"/>
          </a:p>
          <a:p>
            <a:endParaRPr kumimoji="1" lang="en-US" altLang="ja-JP" dirty="0" smtClean="0"/>
          </a:p>
          <a:p>
            <a:r>
              <a:rPr kumimoji="1" lang="ja-JP" altLang="en-US" dirty="0" smtClean="0"/>
              <a:t>次</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23</a:t>
            </a:fld>
            <a:endParaRPr lang="ja-JP" altLang="en-US" dirty="0"/>
          </a:p>
        </p:txBody>
      </p:sp>
    </p:spTree>
    <p:extLst>
      <p:ext uri="{BB962C8B-B14F-4D97-AF65-F5344CB8AC3E}">
        <p14:creationId xmlns:p14="http://schemas.microsoft.com/office/powerpoint/2010/main" val="76545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t>最後にまとめです。</a:t>
            </a:r>
            <a:endParaRPr lang="en-US" altLang="ja-JP"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t>今回の数値実験では</a:t>
            </a:r>
            <a:r>
              <a:rPr lang="ja-JP" altLang="en-US" sz="1200" dirty="0" smtClean="0">
                <a:solidFill>
                  <a:schemeClr val="accent1">
                    <a:lumMod val="50000"/>
                  </a:schemeClr>
                </a:solidFill>
              </a:rPr>
              <a:t>、蒸発の計算の変更は最良解の改善にはつながらなかった。</a:t>
            </a: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solidFill>
                  <a:schemeClr val="accent1">
                    <a:lumMod val="50000"/>
                  </a:schemeClr>
                </a:solidFill>
              </a:rPr>
              <a:t>今後は規模を拡大した実験を行うために、より複雑な先行制約で実験する必要がある。</a:t>
            </a:r>
            <a:endParaRPr lang="en-US" altLang="ja-JP" sz="1200" dirty="0" smtClean="0">
              <a:solidFill>
                <a:schemeClr val="accent1">
                  <a:lumMod val="50000"/>
                </a:schemeClr>
              </a:solidFill>
            </a:endParaRP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24</a:t>
            </a:fld>
            <a:endParaRPr lang="ja-JP" altLang="en-US" dirty="0"/>
          </a:p>
        </p:txBody>
      </p:sp>
    </p:spTree>
    <p:extLst>
      <p:ext uri="{BB962C8B-B14F-4D97-AF65-F5344CB8AC3E}">
        <p14:creationId xmlns:p14="http://schemas.microsoft.com/office/powerpoint/2010/main" val="1185142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50" dirty="0" smtClean="0"/>
              <a:t>アリが最初の方で選択するノードによって後の方の選択されるノードの可能性というのが、まったく選択されなかったり、毎回選択されたりします。</a:t>
            </a:r>
            <a:endParaRPr kumimoji="1" lang="en-US" altLang="ja-JP" sz="1050" dirty="0" smtClean="0"/>
          </a:p>
          <a:p>
            <a:r>
              <a:rPr kumimoji="1" lang="ja-JP" altLang="en-US" sz="1050" dirty="0" smtClean="0"/>
              <a:t>それを、今まで一率に蒸発させていたけれども、選択されない可能性といのはまったくないノードは蒸発させる必要はない。</a:t>
            </a:r>
            <a:endParaRPr kumimoji="1" lang="en-US" altLang="ja-JP" sz="1050" dirty="0" smtClean="0"/>
          </a:p>
          <a:p>
            <a:r>
              <a:rPr kumimoji="1" lang="ja-JP" altLang="en-US" sz="1050" dirty="0" smtClean="0"/>
              <a:t>したがって、この問題はもちろん構造が影響しますが、アリがどこのノードを選択したかによって後半部分が変わっていく。</a:t>
            </a:r>
            <a:endParaRPr kumimoji="1" lang="en-US" altLang="ja-JP" sz="1050" dirty="0" smtClean="0"/>
          </a:p>
          <a:p>
            <a:r>
              <a:rPr kumimoji="1" lang="ja-JP" altLang="en-US" sz="1050" dirty="0" smtClean="0"/>
              <a:t>それで、蒸発率の選択行列に対して考えました。</a:t>
            </a:r>
            <a:endParaRPr kumimoji="1" lang="en-US" altLang="ja-JP" sz="1050" dirty="0" smtClean="0"/>
          </a:p>
          <a:p>
            <a:endParaRPr kumimoji="1" lang="en-US" altLang="ja-JP" sz="1050" dirty="0" smtClean="0"/>
          </a:p>
          <a:p>
            <a:endParaRPr kumimoji="1" lang="en-US" altLang="ja-JP" sz="1050"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25</a:t>
            </a:fld>
            <a:endParaRPr lang="ja-JP" altLang="en-US" dirty="0"/>
          </a:p>
        </p:txBody>
      </p:sp>
    </p:spTree>
    <p:extLst>
      <p:ext uri="{BB962C8B-B14F-4D97-AF65-F5344CB8AC3E}">
        <p14:creationId xmlns:p14="http://schemas.microsoft.com/office/powerpoint/2010/main" val="64844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9699" name="ノート プレースホルダ 2"/>
          <p:cNvSpPr>
            <a:spLocks noGrp="1"/>
          </p:cNvSpPr>
          <p:nvPr>
            <p:ph type="body" idx="1"/>
          </p:nvPr>
        </p:nvSpPr>
        <p:spPr>
          <a:noFill/>
          <a:ln/>
        </p:spPr>
        <p:txBody>
          <a:bodyPr/>
          <a:lstStyle/>
          <a:p>
            <a:pPr eaLnBrk="1" hangingPunct="1">
              <a:spcBef>
                <a:spcPct val="50000"/>
              </a:spcBef>
            </a:pPr>
            <a:r>
              <a:rPr lang="ja-JP" altLang="en-US" dirty="0" smtClean="0"/>
              <a:t>処理順ノード空間により、各ジョブ内のタスクの処理順が決まりますが、全体としてどのタスクを処理していくのかは決定されていません。</a:t>
            </a:r>
            <a:endParaRPr lang="en-US" altLang="ja-JP" dirty="0" smtClean="0"/>
          </a:p>
          <a:p>
            <a:pPr eaLnBrk="1" hangingPunct="1">
              <a:spcBef>
                <a:spcPct val="50000"/>
              </a:spcBef>
            </a:pPr>
            <a:r>
              <a:rPr lang="ja-JP" altLang="en-US" dirty="0" smtClean="0"/>
              <a:t>配置順ノード空間では、各ジョブのタスク順をミックスし、最終的なマシンに投げる順序を決定します。</a:t>
            </a:r>
            <a:endParaRPr lang="en-US" altLang="ja-JP" dirty="0" smtClean="0"/>
          </a:p>
          <a:p>
            <a:pPr eaLnBrk="1" hangingPunct="1">
              <a:spcBef>
                <a:spcPct val="50000"/>
              </a:spcBef>
            </a:pPr>
            <a:r>
              <a:rPr lang="ja-JP" altLang="en-US" dirty="0" err="1" smtClean="0"/>
              <a:t>。。。</a:t>
            </a:r>
            <a:endParaRPr lang="en-US" altLang="ja-JP" dirty="0" smtClean="0"/>
          </a:p>
          <a:p>
            <a:pPr eaLnBrk="1" hangingPunct="1">
              <a:spcBef>
                <a:spcPct val="50000"/>
              </a:spcBef>
            </a:pPr>
            <a:r>
              <a:rPr kumimoji="1" lang="ja-JP" altLang="en-US" sz="1200" b="0" i="0" u="none" strike="noStrike" kern="1200" baseline="0" dirty="0" smtClean="0">
                <a:solidFill>
                  <a:schemeClr val="tx1"/>
                </a:solidFill>
                <a:latin typeface="+mn-lt"/>
                <a:ea typeface="+mn-ea"/>
                <a:cs typeface="+mn-cs"/>
              </a:rPr>
              <a:t>各ジョブの先行制約を満たしつつ作業のガントチャートへの配置順を決めるノード空間</a:t>
            </a:r>
            <a:endParaRPr kumimoji="1" lang="en-US" altLang="ja-JP" sz="1200" b="0" i="0" u="none" strike="noStrike" kern="1200" baseline="0" dirty="0" smtClean="0">
              <a:solidFill>
                <a:schemeClr val="tx1"/>
              </a:solidFill>
              <a:latin typeface="+mn-lt"/>
              <a:ea typeface="+mn-ea"/>
              <a:cs typeface="+mn-cs"/>
            </a:endParaRPr>
          </a:p>
          <a:p>
            <a:pPr eaLnBrk="1" hangingPunct="1">
              <a:spcBef>
                <a:spcPct val="50000"/>
              </a:spcBef>
            </a:pPr>
            <a:r>
              <a:rPr kumimoji="1" lang="ja-JP" altLang="en-US" sz="1200" b="0" i="0" u="none" strike="noStrike" kern="1200" baseline="0" dirty="0" smtClean="0">
                <a:solidFill>
                  <a:schemeClr val="tx1"/>
                </a:solidFill>
                <a:latin typeface="+mn-lt"/>
                <a:ea typeface="+mn-ea"/>
                <a:cs typeface="+mn-cs"/>
              </a:rPr>
              <a:t>ノード空間でノードが選択されると，配置するタスクが属するジョブが決まる．つぎに，</a:t>
            </a:r>
            <a:endParaRPr lang="en-US" altLang="ja-JP" dirty="0" smtClean="0"/>
          </a:p>
        </p:txBody>
      </p:sp>
      <p:sp>
        <p:nvSpPr>
          <p:cNvPr id="29700" name="スライド番号プレースホルダ 3"/>
          <p:cNvSpPr>
            <a:spLocks noGrp="1"/>
          </p:cNvSpPr>
          <p:nvPr>
            <p:ph type="sldNum" sz="quarter" idx="5"/>
          </p:nvPr>
        </p:nvSpPr>
        <p:spPr>
          <a:noFill/>
        </p:spPr>
        <p:txBody>
          <a:bodyPr/>
          <a:lstStyle/>
          <a:p>
            <a:fld id="{79C13B3A-8517-4FAB-831B-5CFD83BF6C2C}" type="slidenum">
              <a:rPr lang="ja-JP" altLang="en-US" smtClean="0"/>
              <a:pPr/>
              <a:t>26</a:t>
            </a:fld>
            <a:endParaRPr lang="en-US" altLang="ja-JP" smtClean="0"/>
          </a:p>
        </p:txBody>
      </p:sp>
    </p:spTree>
    <p:extLst>
      <p:ext uri="{BB962C8B-B14F-4D97-AF65-F5344CB8AC3E}">
        <p14:creationId xmlns:p14="http://schemas.microsoft.com/office/powerpoint/2010/main" val="2978649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0723" name="ノート プレースホルダ 2"/>
          <p:cNvSpPr>
            <a:spLocks noGrp="1"/>
          </p:cNvSpPr>
          <p:nvPr>
            <p:ph type="body" idx="1"/>
          </p:nvPr>
        </p:nvSpPr>
        <p:spPr>
          <a:noFill/>
          <a:ln/>
        </p:spPr>
        <p:txBody>
          <a:bodyPr/>
          <a:lstStyle/>
          <a:p>
            <a:pPr eaLnBrk="1" hangingPunct="1">
              <a:spcBef>
                <a:spcPct val="0"/>
              </a:spcBef>
            </a:pPr>
            <a:r>
              <a:rPr lang="ja-JP" altLang="en-US" dirty="0" smtClean="0"/>
              <a:t>割当てノード空間では、配置順ノード空間によって決定された順番で、マシンへタスクを割り当てます。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数字はフェロモン量を示しています。</a:t>
            </a:r>
            <a:endParaRPr lang="en-US" altLang="ja-JP" dirty="0" smtClean="0"/>
          </a:p>
          <a:p>
            <a:pPr eaLnBrk="1" hangingPunct="1">
              <a:spcBef>
                <a:spcPct val="0"/>
              </a:spcBef>
            </a:pPr>
            <a:r>
              <a:rPr lang="ja-JP" altLang="en-US" dirty="0" smtClean="0"/>
              <a:t>色が濃いほどフェロモンが多くなっています。</a:t>
            </a:r>
            <a:endParaRPr lang="en-US" altLang="ja-JP" dirty="0" smtClean="0"/>
          </a:p>
          <a:p>
            <a:pPr eaLnBrk="1" hangingPunct="1">
              <a:spcBef>
                <a:spcPct val="0"/>
              </a:spcBef>
            </a:pPr>
            <a:r>
              <a:rPr lang="ja-JP" altLang="en-US" dirty="0" smtClean="0"/>
              <a:t>蟻はこれを参考にして</a:t>
            </a:r>
            <a:r>
              <a:rPr kumimoji="1" lang="ja-JP" altLang="en-US" sz="1200" b="0" i="0" u="none" strike="noStrike" kern="1200" baseline="0" dirty="0" smtClean="0">
                <a:solidFill>
                  <a:schemeClr val="tx1"/>
                </a:solidFill>
                <a:latin typeface="+mn-lt"/>
                <a:ea typeface="+mn-ea"/>
                <a:cs typeface="+mn-cs"/>
              </a:rPr>
              <a:t>ノード空間を左から右へ移動することにより，容量制約を満たす各タスクの割当てマシンがタスク番号順に決まる．</a:t>
            </a:r>
            <a:endParaRPr lang="ja-JP" altLang="en-US" dirty="0" smtClean="0"/>
          </a:p>
        </p:txBody>
      </p:sp>
      <p:sp>
        <p:nvSpPr>
          <p:cNvPr id="30724" name="スライド番号プレースホルダ 3"/>
          <p:cNvSpPr>
            <a:spLocks noGrp="1"/>
          </p:cNvSpPr>
          <p:nvPr>
            <p:ph type="sldNum" sz="quarter" idx="5"/>
          </p:nvPr>
        </p:nvSpPr>
        <p:spPr>
          <a:noFill/>
        </p:spPr>
        <p:txBody>
          <a:bodyPr/>
          <a:lstStyle/>
          <a:p>
            <a:fld id="{93FE0ACF-131B-4E27-9E1B-0893E86D1FB0}" type="slidenum">
              <a:rPr lang="ja-JP" altLang="en-US" smtClean="0"/>
              <a:pPr/>
              <a:t>27</a:t>
            </a:fld>
            <a:endParaRPr lang="en-US" altLang="ja-JP" smtClean="0"/>
          </a:p>
        </p:txBody>
      </p:sp>
    </p:spTree>
    <p:extLst>
      <p:ext uri="{BB962C8B-B14F-4D97-AF65-F5344CB8AC3E}">
        <p14:creationId xmlns:p14="http://schemas.microsoft.com/office/powerpoint/2010/main" val="143578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a:noFill/>
          <a:ln/>
        </p:spPr>
        <p:txBody>
          <a:bodyPr/>
          <a:lstStyle/>
          <a:p>
            <a:pPr eaLnBrk="1" hangingPunct="1">
              <a:spcBef>
                <a:spcPct val="0"/>
              </a:spcBef>
            </a:pPr>
            <a:r>
              <a:rPr lang="ja-JP" altLang="en-US" dirty="0" smtClean="0"/>
              <a:t>まず研究目的ですが、</a:t>
            </a:r>
            <a:endParaRPr lang="en-US" altLang="ja-JP" dirty="0" smtClean="0"/>
          </a:p>
          <a:p>
            <a:pPr eaLnBrk="1" hangingPunct="1"/>
            <a:r>
              <a:rPr lang="en-US" altLang="ja-JP" dirty="0" smtClean="0"/>
              <a:t>------------------------</a:t>
            </a:r>
          </a:p>
          <a:p>
            <a:pPr eaLnBrk="1" hangingPunct="1"/>
            <a:r>
              <a:rPr lang="en-US" altLang="ja-JP" sz="1000" dirty="0" smtClean="0"/>
              <a:t>//</a:t>
            </a:r>
            <a:r>
              <a:rPr lang="ja-JP" altLang="en-US" sz="1000" dirty="0" smtClean="0"/>
              <a:t>ジョブを作って３つのノード空間にかぶせるようになって、ＡＣＯ法で見やすくなるのでＡＣＯ法で研究する</a:t>
            </a:r>
            <a:r>
              <a:rPr lang="en-US" altLang="ja-JP" sz="1000" dirty="0" smtClean="0"/>
              <a:t>//</a:t>
            </a:r>
            <a:r>
              <a:rPr lang="ja-JP" altLang="en-US" sz="1000" dirty="0" smtClean="0"/>
              <a:t>と考えました。</a:t>
            </a:r>
            <a:endParaRPr lang="en-US" altLang="ja-JP" sz="1000" dirty="0" smtClean="0"/>
          </a:p>
          <a:p>
            <a:pPr eaLnBrk="1" hangingPunct="1"/>
            <a:r>
              <a:rPr lang="en-US" altLang="ja-JP" sz="1000" dirty="0" smtClean="0"/>
              <a:t>//</a:t>
            </a:r>
            <a:r>
              <a:rPr lang="ja-JP" altLang="en-US" sz="1000" dirty="0" smtClean="0"/>
              <a:t>それに、ＡＣＯ法は幅広い適用範囲を持っています。</a:t>
            </a:r>
            <a:endParaRPr lang="en-US" altLang="ja-JP" sz="1000" dirty="0" smtClean="0"/>
          </a:p>
          <a:p>
            <a:pPr eaLnBrk="1" hangingPunct="1"/>
            <a:r>
              <a:rPr lang="en-US" altLang="ja-JP"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ja-JP" altLang="en-US" sz="1200" dirty="0" smtClean="0"/>
              <a:t>なぜＡＣＯ法を用いたのか。</a:t>
            </a:r>
            <a:endParaRPr lang="en-US" altLang="ja-JP" sz="1200" dirty="0" smtClean="0"/>
          </a:p>
          <a:p>
            <a:pPr eaLnBrk="1" hangingPunct="1"/>
            <a:r>
              <a:rPr lang="ja-JP" altLang="en-US" dirty="0" smtClean="0"/>
              <a:t>コンピュータのグリッド化において、マシンを複数繋ぐということだけでは、高速な処理能力とはならないのでスケジューリングが必要です</a:t>
            </a:r>
            <a:endParaRPr lang="en-US" altLang="ja-JP" dirty="0" smtClean="0"/>
          </a:p>
          <a:p>
            <a:pPr eaLnBrk="1" hangingPunct="1"/>
            <a:r>
              <a:rPr lang="ja-JP" altLang="en-US" dirty="0" smtClean="0"/>
              <a:t>今回我々の研究ではスケジューリング問題で特に先行制約があるもの考えます。</a:t>
            </a:r>
            <a:endParaRPr lang="en-US" altLang="ja-JP" dirty="0" smtClean="0"/>
          </a:p>
          <a:p>
            <a:pPr eaLnBrk="1" hangingPunct="1"/>
            <a:r>
              <a:rPr lang="ja-JP" altLang="en-US" dirty="0" smtClean="0"/>
              <a:t>今回の研究では先行制約と</a:t>
            </a:r>
            <a:r>
              <a:rPr lang="ja-JP" altLang="en-US" sz="1200" dirty="0" smtClean="0"/>
              <a:t>容量制約</a:t>
            </a:r>
            <a:r>
              <a:rPr lang="ja-JP" altLang="en-US" dirty="0" smtClean="0"/>
              <a:t>付きスケジューリングを考えます。</a:t>
            </a:r>
            <a:endParaRPr lang="en-US" altLang="ja-JP" dirty="0" smtClean="0"/>
          </a:p>
          <a:p>
            <a:pPr eaLnBrk="1" hangingPunct="1"/>
            <a:r>
              <a:rPr lang="ja-JP" altLang="en-US" dirty="0" smtClean="0"/>
              <a:t>それを全探索によってやるのは時間的に非常に時間がかかるので組み合わせ最適手法である</a:t>
            </a:r>
            <a:r>
              <a:rPr lang="en-US" altLang="ja-JP" dirty="0" smtClean="0"/>
              <a:t>ACO</a:t>
            </a:r>
            <a:r>
              <a:rPr lang="ja-JP" altLang="en-US" dirty="0" smtClean="0"/>
              <a:t>を用いてスケジューリングを最適化します。</a:t>
            </a:r>
            <a:endParaRPr lang="en-US" altLang="ja-JP" dirty="0" smtClean="0"/>
          </a:p>
          <a:p>
            <a:pPr eaLnBrk="1" hangingPunct="1"/>
            <a:endParaRPr lang="en-US" altLang="ja-JP" dirty="0" smtClean="0"/>
          </a:p>
          <a:p>
            <a:pPr eaLnBrk="1" hangingPunct="1"/>
            <a:r>
              <a:rPr lang="ja-JP" altLang="en-US" dirty="0" smtClean="0"/>
              <a:t>今回担当したのが、プログラミングは小笠原で、数値実験は奥が担当しています。</a:t>
            </a:r>
            <a:endParaRPr lang="en-US" altLang="ja-JP" dirty="0" smtClean="0"/>
          </a:p>
          <a:p>
            <a:pPr eaLnBrk="1" hangingPunct="1"/>
            <a:r>
              <a:rPr lang="en-US" altLang="ja-JP" dirty="0" smtClean="0"/>
              <a:t>-------------------------------------------------------------------------------- //</a:t>
            </a:r>
            <a:r>
              <a:rPr lang="en-US" altLang="ja-JP" sz="1000" dirty="0" smtClean="0"/>
              <a:t>(</a:t>
            </a:r>
            <a:r>
              <a:rPr lang="ja-JP" altLang="en-US" sz="1000" dirty="0" smtClean="0"/>
              <a:t>言わない</a:t>
            </a:r>
            <a:r>
              <a:rPr lang="en-US" altLang="ja-JP" sz="1000" dirty="0" smtClean="0"/>
              <a:t>)</a:t>
            </a:r>
          </a:p>
          <a:p>
            <a:pPr eaLnBrk="1" hangingPunct="1">
              <a:spcBef>
                <a:spcPct val="0"/>
              </a:spcBef>
            </a:pPr>
            <a:r>
              <a:rPr lang="en-US" altLang="ja-JP" sz="1000" dirty="0" smtClean="0"/>
              <a:t>//</a:t>
            </a:r>
            <a:r>
              <a:rPr lang="ja-JP" altLang="en-US" sz="1000" dirty="0" smtClean="0"/>
              <a:t>グリッドコンピューティングにおける先行制約付きスケジューリング問題を考えています。このような問題の</a:t>
            </a:r>
            <a:r>
              <a:rPr lang="en-US" altLang="ja-JP" sz="1000" dirty="0" smtClean="0"/>
              <a:t>//</a:t>
            </a:r>
            <a:r>
              <a:rPr lang="ja-JP" altLang="en-US" sz="1000" dirty="0" smtClean="0"/>
              <a:t>解を全探索により導き出すのは、膨大な時間がかかります。</a:t>
            </a:r>
            <a:endParaRPr lang="en-US" altLang="ja-JP" sz="1000" dirty="0" smtClean="0"/>
          </a:p>
          <a:p>
            <a:pPr eaLnBrk="1" hangingPunct="1">
              <a:spcBef>
                <a:spcPct val="0"/>
              </a:spcBef>
            </a:pPr>
            <a:r>
              <a:rPr lang="en-US" altLang="ja-JP" sz="1000" dirty="0" smtClean="0"/>
              <a:t>//</a:t>
            </a:r>
            <a:r>
              <a:rPr lang="ja-JP" altLang="en-US" sz="1000" dirty="0" smtClean="0"/>
              <a:t>処理時間を縮めることに、膨大な時間がかかっては意味がありません。</a:t>
            </a:r>
            <a:endParaRPr lang="en-US" altLang="ja-JP" sz="1000" dirty="0" smtClean="0"/>
          </a:p>
          <a:p>
            <a:pPr eaLnBrk="1" hangingPunct="1"/>
            <a:r>
              <a:rPr lang="en-US" altLang="ja-JP" sz="1000" dirty="0" smtClean="0"/>
              <a:t>//</a:t>
            </a:r>
            <a:r>
              <a:rPr lang="ja-JP" altLang="en-US" sz="1000" dirty="0" smtClean="0"/>
              <a:t>そこで、本研究では組み合わせ最適化手法である</a:t>
            </a:r>
            <a:r>
              <a:rPr lang="en-US" altLang="ja-JP" sz="1000" dirty="0" smtClean="0"/>
              <a:t>ACO (Ant Colony Optimization)</a:t>
            </a:r>
            <a:r>
              <a:rPr lang="ja-JP" altLang="en-US" sz="1000" dirty="0" smtClean="0"/>
              <a:t>法によりスケジューリングの最適化を試みます。</a:t>
            </a:r>
            <a:endParaRPr lang="en-US" altLang="ja-JP" sz="1000" dirty="0" smtClean="0"/>
          </a:p>
          <a:p>
            <a:pPr eaLnBrk="1" hangingPunct="1"/>
            <a:endParaRPr lang="en-US" altLang="ja-JP" dirty="0" smtClean="0"/>
          </a:p>
        </p:txBody>
      </p:sp>
      <p:sp>
        <p:nvSpPr>
          <p:cNvPr id="22531" name="スライド番号プレースホルダ 3"/>
          <p:cNvSpPr>
            <a:spLocks noGrp="1"/>
          </p:cNvSpPr>
          <p:nvPr>
            <p:ph type="sldNum" sz="quarter" idx="5"/>
          </p:nvPr>
        </p:nvSpPr>
        <p:spPr>
          <a:noFill/>
        </p:spPr>
        <p:txBody>
          <a:bodyPr/>
          <a:lstStyle/>
          <a:p>
            <a:fld id="{B27A4860-1C66-43E6-B0C7-F1CB05976FB1}" type="slidenum">
              <a:rPr lang="ja-JP" altLang="en-US" smtClean="0">
                <a:ea typeface="ＭＳ Ｐゴシック" charset="-128"/>
              </a:rPr>
              <a:pPr/>
              <a:t>3</a:t>
            </a:fld>
            <a:endParaRPr lang="en-US" altLang="ja-JP" smtClean="0">
              <a:ea typeface="ＭＳ Ｐゴシック" charset="-128"/>
            </a:endParaRPr>
          </a:p>
        </p:txBody>
      </p:sp>
    </p:spTree>
    <p:extLst>
      <p:ext uri="{BB962C8B-B14F-4D97-AF65-F5344CB8AC3E}">
        <p14:creationId xmlns:p14="http://schemas.microsoft.com/office/powerpoint/2010/main" val="370468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6" name="ノート プレースホルダ 2"/>
          <p:cNvSpPr>
            <a:spLocks noGrp="1"/>
          </p:cNvSpPr>
          <p:nvPr>
            <p:ph type="body" idx="1"/>
          </p:nvPr>
        </p:nvSpPr>
        <p:spPr>
          <a:noFill/>
          <a:ln/>
        </p:spPr>
        <p:txBody>
          <a:bodyPr/>
          <a:lstStyle/>
          <a:p>
            <a:pPr defTabSz="912813"/>
            <a:r>
              <a:rPr lang="en-US" altLang="ja-JP" dirty="0" smtClean="0"/>
              <a:t>----------------------------------------------------------------</a:t>
            </a:r>
          </a:p>
          <a:p>
            <a:pPr defTabSz="912813" eaLnBrk="1" hangingPunct="1">
              <a:spcBef>
                <a:spcPct val="0"/>
              </a:spcBef>
            </a:pPr>
            <a:r>
              <a:rPr lang="ja-JP" altLang="en-US" dirty="0" smtClean="0"/>
              <a:t>ジョブにはいくつかのタスクがあり、各タスクには、それぞれに処理量が与えられる。</a:t>
            </a:r>
            <a:endParaRPr lang="en-US" altLang="ja-JP" dirty="0" smtClean="0"/>
          </a:p>
          <a:p>
            <a:pPr defTabSz="912813" eaLnBrk="1" hangingPunct="1">
              <a:spcBef>
                <a:spcPct val="0"/>
              </a:spcBef>
            </a:pPr>
            <a:r>
              <a:rPr lang="ja-JP" altLang="en-US" dirty="0" smtClean="0"/>
              <a:t>各タスクはネットワーク上のいずれかのマシンで処理されるので先行制約が必要。</a:t>
            </a:r>
            <a:endParaRPr lang="en-US" altLang="ja-JP" dirty="0" smtClean="0"/>
          </a:p>
          <a:p>
            <a:pPr defTabSz="912813" eaLnBrk="1" hangingPunct="1">
              <a:spcBef>
                <a:spcPct val="0"/>
              </a:spcBef>
            </a:pPr>
            <a:r>
              <a:rPr lang="ja-JP" altLang="en-US" dirty="0" smtClean="0"/>
              <a:t>各マシンはマシンの処理能力とタスクの処理量を考えないといけないので容量制約が必要。</a:t>
            </a:r>
            <a:endParaRPr lang="en-US" altLang="ja-JP" dirty="0" smtClean="0"/>
          </a:p>
          <a:p>
            <a:pPr marL="0" marR="0" indent="0" algn="l" defTabSz="912813" rtl="0" eaLnBrk="1" fontAlgn="base" latinLnBrk="0" hangingPunct="1">
              <a:lnSpc>
                <a:spcPct val="100000"/>
              </a:lnSpc>
              <a:spcBef>
                <a:spcPct val="0"/>
              </a:spcBef>
              <a:spcAft>
                <a:spcPct val="0"/>
              </a:spcAft>
              <a:buClrTx/>
              <a:buSzTx/>
              <a:buFontTx/>
              <a:buNone/>
              <a:tabLst/>
              <a:defRPr/>
            </a:pPr>
            <a:r>
              <a:rPr lang="ja-JP" altLang="en-US" dirty="0" smtClean="0"/>
              <a:t>２つの制約を考慮してタスクをマシンに割り当てます。</a:t>
            </a:r>
            <a:endParaRPr lang="en-US" altLang="ja-JP" dirty="0" smtClean="0"/>
          </a:p>
          <a:p>
            <a:pPr marL="0" marR="0" indent="0" algn="l" defTabSz="912813" rtl="0" eaLnBrk="1" fontAlgn="base" latinLnBrk="0" hangingPunct="1">
              <a:lnSpc>
                <a:spcPct val="100000"/>
              </a:lnSpc>
              <a:spcBef>
                <a:spcPct val="0"/>
              </a:spcBef>
              <a:spcAft>
                <a:spcPct val="0"/>
              </a:spcAft>
              <a:buClrTx/>
              <a:buSzTx/>
              <a:buFontTx/>
              <a:buNone/>
              <a:tabLst/>
              <a:defRPr/>
            </a:pPr>
            <a:r>
              <a:rPr lang="ja-JP" altLang="en-US" dirty="0" smtClean="0"/>
              <a:t>割り当てるときにジョブの処理完了時刻が最も早くなるようにします。</a:t>
            </a:r>
            <a:endParaRPr lang="en-US" altLang="ja-JP" dirty="0" smtClean="0"/>
          </a:p>
          <a:p>
            <a:pPr defTabSz="912813" eaLnBrk="1" hangingPunct="1">
              <a:spcBef>
                <a:spcPct val="0"/>
              </a:spcBef>
            </a:pPr>
            <a:r>
              <a:rPr lang="en-US" altLang="ja-JP" dirty="0" smtClean="0"/>
              <a:t>-----------------------------------------------------------------------------------------------</a:t>
            </a:r>
          </a:p>
          <a:p>
            <a:pPr defTabSz="914227" eaLnBrk="1" hangingPunct="1">
              <a:spcBef>
                <a:spcPct val="0"/>
              </a:spcBef>
              <a:defRPr/>
            </a:pPr>
            <a:r>
              <a:rPr lang="ja-JP" altLang="en-US" sz="1000" dirty="0" smtClean="0"/>
              <a:t>各マシンは、計算速度、メモリ容量、現在の処理状況、タスクの処理量、通信速度が違う場合があります。</a:t>
            </a:r>
            <a:endParaRPr lang="en-US" altLang="ja-JP" sz="1000" dirty="0" smtClean="0"/>
          </a:p>
          <a:p>
            <a:pPr eaLnBrk="1" hangingPunct="1">
              <a:spcBef>
                <a:spcPct val="0"/>
              </a:spcBef>
            </a:pPr>
            <a:r>
              <a:rPr lang="ja-JP" altLang="en-US" sz="1000" dirty="0" smtClean="0"/>
              <a:t>もしメモリの少ないマシンへ、サイズの大きいタスクを割り当てると実行できないといった問題が起こります。</a:t>
            </a:r>
            <a:endParaRPr lang="en-US" altLang="ja-JP" sz="1000" dirty="0" smtClean="0"/>
          </a:p>
          <a:p>
            <a:pPr eaLnBrk="1" hangingPunct="1">
              <a:spcBef>
                <a:spcPct val="0"/>
              </a:spcBef>
            </a:pPr>
            <a:r>
              <a:rPr lang="ja-JP" altLang="en-US" sz="1000" dirty="0" smtClean="0"/>
              <a:t>それを避けるため予めメモリとタスクサイズを比較することで、処理出来ないマシンを調べて、タスクを割り振ることをしないようにします。容量制約といいます。</a:t>
            </a:r>
          </a:p>
          <a:p>
            <a:pPr eaLnBrk="1" hangingPunct="1">
              <a:spcBef>
                <a:spcPct val="0"/>
              </a:spcBef>
            </a:pPr>
            <a:r>
              <a:rPr lang="ja-JP" altLang="en-US" sz="1000" dirty="0" smtClean="0"/>
              <a:t>そして、各ジョブにも処理順に関する先行制約が存在する場合があります。</a:t>
            </a:r>
            <a:endParaRPr lang="en-US" altLang="ja-JP" sz="1000" dirty="0" smtClean="0"/>
          </a:p>
          <a:p>
            <a:pPr eaLnBrk="1" hangingPunct="1">
              <a:spcBef>
                <a:spcPct val="0"/>
              </a:spcBef>
            </a:pPr>
            <a:r>
              <a:rPr lang="ja-JP" altLang="en-US" sz="1000" dirty="0" smtClean="0"/>
              <a:t>あるタスクが終わっていなければ、次の処理へ進めないということです。</a:t>
            </a:r>
          </a:p>
          <a:p>
            <a:pPr eaLnBrk="1" hangingPunct="1">
              <a:spcBef>
                <a:spcPct val="0"/>
              </a:spcBef>
            </a:pPr>
            <a:r>
              <a:rPr lang="ja-JP" altLang="en-US" sz="1000" dirty="0" smtClean="0"/>
              <a:t>先行制約付きスケジューリング問題とは、容量制約と先行制約を満たしつつ　　（クリック）</a:t>
            </a:r>
            <a:endParaRPr lang="en-US" altLang="ja-JP" sz="1000" dirty="0" smtClean="0"/>
          </a:p>
          <a:p>
            <a:r>
              <a:rPr lang="ja-JP" altLang="en-US" sz="1000" dirty="0" smtClean="0"/>
              <a:t>「ジョブの処理完了時刻が最も早くなるように、全てのタスクについて処理マシンとその処理開始時刻を決めること」</a:t>
            </a:r>
            <a:endParaRPr lang="en-US" altLang="ja-JP" sz="1000" dirty="0" smtClean="0"/>
          </a:p>
          <a:p>
            <a:r>
              <a:rPr lang="ja-JP" altLang="en-US" sz="1000" dirty="0" smtClean="0"/>
              <a:t>となります。 </a:t>
            </a:r>
            <a:endParaRPr lang="en-US" altLang="ja-JP" sz="1000" dirty="0" smtClean="0"/>
          </a:p>
          <a:p>
            <a:pPr defTabSz="912813" eaLnBrk="1" hangingPunct="1">
              <a:spcBef>
                <a:spcPct val="0"/>
              </a:spcBef>
            </a:pPr>
            <a:endParaRPr lang="ja-JP" altLang="en-US" dirty="0" smtClean="0"/>
          </a:p>
        </p:txBody>
      </p:sp>
      <p:sp>
        <p:nvSpPr>
          <p:cNvPr id="26627" name="スライド番号プレースホルダ 3"/>
          <p:cNvSpPr>
            <a:spLocks noGrp="1"/>
          </p:cNvSpPr>
          <p:nvPr>
            <p:ph type="sldNum" sz="quarter" idx="5"/>
          </p:nvPr>
        </p:nvSpPr>
        <p:spPr>
          <a:noFill/>
        </p:spPr>
        <p:txBody>
          <a:bodyPr/>
          <a:lstStyle/>
          <a:p>
            <a:fld id="{C8727F97-2C27-4BB4-8DDA-18F718BF188D}" type="slidenum">
              <a:rPr lang="ja-JP" altLang="en-US" smtClean="0">
                <a:ea typeface="ＭＳ Ｐゴシック" charset="-128"/>
              </a:rPr>
              <a:pPr/>
              <a:t>4</a:t>
            </a:fld>
            <a:endParaRPr lang="en-US" altLang="ja-JP" smtClean="0">
              <a:ea typeface="ＭＳ Ｐゴシック" charset="-128"/>
            </a:endParaRPr>
          </a:p>
        </p:txBody>
      </p:sp>
    </p:spTree>
    <p:extLst>
      <p:ext uri="{BB962C8B-B14F-4D97-AF65-F5344CB8AC3E}">
        <p14:creationId xmlns:p14="http://schemas.microsoft.com/office/powerpoint/2010/main" val="154625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0722" name="ノート プレースホルダー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このスケジューリング問題は</a:t>
            </a:r>
            <a:r>
              <a:rPr lang="ja-JP" altLang="en-US" sz="1200" b="0" dirty="0" smtClean="0"/>
              <a:t>タスクをどのマシンに、どの順番で割り当てるか</a:t>
            </a:r>
          </a:p>
          <a:p>
            <a:r>
              <a:rPr lang="ja-JP" altLang="en-US" dirty="0" smtClean="0"/>
              <a:t>ということを考えるのを制約条件のある組み合わせ最適化です。そのため今回は制約条件というのは先行制約と容量制約という制約です</a:t>
            </a:r>
            <a:endParaRPr lang="en-US" altLang="ja-JP" dirty="0" smtClean="0"/>
          </a:p>
          <a:p>
            <a:r>
              <a:rPr lang="ja-JP" altLang="en-US" dirty="0" smtClean="0"/>
              <a:t>先行制約と</a:t>
            </a:r>
            <a:r>
              <a:rPr lang="ja-JP" altLang="en-US" dirty="0" err="1" smtClean="0"/>
              <a:t>いうの</a:t>
            </a:r>
            <a:r>
              <a:rPr lang="ja-JP" altLang="en-US" dirty="0" smtClean="0"/>
              <a:t>この図で表します</a:t>
            </a:r>
            <a:endParaRPr lang="en-US" altLang="ja-JP" dirty="0" smtClean="0"/>
          </a:p>
          <a:p>
            <a:r>
              <a:rPr lang="ja-JP" altLang="en-US" dirty="0" smtClean="0"/>
              <a:t>このタスク１は１階層目です</a:t>
            </a:r>
            <a:endParaRPr lang="en-US" altLang="ja-JP" dirty="0" smtClean="0"/>
          </a:p>
          <a:p>
            <a:r>
              <a:rPr lang="ja-JP" altLang="en-US" dirty="0" smtClean="0"/>
              <a:t>２，３，４は２階層目です</a:t>
            </a:r>
            <a:endParaRPr lang="en-US" altLang="ja-JP" dirty="0" smtClean="0"/>
          </a:p>
          <a:p>
            <a:r>
              <a:rPr lang="ja-JP" altLang="en-US" dirty="0" smtClean="0"/>
              <a:t>１階層内のタスクが終了しないと２階層目のタスクの処理を実行することができません。このような先行制約を考えています。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sz="1200" b="0" dirty="0" smtClean="0">
                <a:solidFill>
                  <a:schemeClr val="accent1">
                    <a:lumMod val="50000"/>
                  </a:schemeClr>
                </a:solidFill>
              </a:rPr>
              <a:t>2</a:t>
            </a:r>
            <a:r>
              <a:rPr lang="ja-JP" altLang="en-US" sz="1200" b="0" dirty="0" smtClean="0">
                <a:solidFill>
                  <a:schemeClr val="accent1">
                    <a:lumMod val="50000"/>
                  </a:schemeClr>
                </a:solidFill>
              </a:rPr>
              <a:t>層目である</a:t>
            </a:r>
            <a:r>
              <a:rPr lang="en-US" altLang="ja-JP" sz="1200" b="0" dirty="0" smtClean="0">
                <a:solidFill>
                  <a:schemeClr val="accent1">
                    <a:lumMod val="50000"/>
                  </a:schemeClr>
                </a:solidFill>
              </a:rPr>
              <a:t>2,3,4</a:t>
            </a:r>
            <a:r>
              <a:rPr lang="ja-JP" altLang="en-US" sz="1200" b="0" dirty="0" smtClean="0">
                <a:solidFill>
                  <a:schemeClr val="accent1">
                    <a:lumMod val="50000"/>
                  </a:schemeClr>
                </a:solidFill>
              </a:rPr>
              <a:t>を終了させていなければ</a:t>
            </a:r>
            <a:r>
              <a:rPr lang="en-US" altLang="ja-JP" sz="1200" b="0" dirty="0" smtClean="0">
                <a:solidFill>
                  <a:schemeClr val="accent1">
                    <a:lumMod val="50000"/>
                  </a:schemeClr>
                </a:solidFill>
              </a:rPr>
              <a:t>3</a:t>
            </a:r>
            <a:r>
              <a:rPr lang="ja-JP" altLang="en-US" sz="1200" b="0" dirty="0" smtClean="0">
                <a:solidFill>
                  <a:schemeClr val="accent1">
                    <a:lumMod val="50000"/>
                  </a:schemeClr>
                </a:solidFill>
              </a:rPr>
              <a:t>層目である</a:t>
            </a:r>
            <a:r>
              <a:rPr lang="en-US" altLang="ja-JP" sz="1200" b="0" dirty="0" smtClean="0">
                <a:solidFill>
                  <a:schemeClr val="accent1">
                    <a:lumMod val="50000"/>
                  </a:schemeClr>
                </a:solidFill>
              </a:rPr>
              <a:t>5</a:t>
            </a:r>
            <a:r>
              <a:rPr lang="ja-JP" altLang="en-US" sz="1200" b="0" dirty="0" smtClean="0">
                <a:solidFill>
                  <a:schemeClr val="accent1">
                    <a:lumMod val="50000"/>
                  </a:schemeClr>
                </a:solidFill>
              </a:rPr>
              <a:t>を実行できません。</a:t>
            </a:r>
            <a:endParaRPr lang="en-US" altLang="ja-JP" sz="1200" b="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0" dirty="0" smtClean="0">
                <a:solidFill>
                  <a:schemeClr val="accent1">
                    <a:lumMod val="50000"/>
                  </a:schemeClr>
                </a:solidFill>
              </a:rPr>
              <a:t>容量制約とは、マシン容量とタスクの処理に必要なマシン容量の関係が、図のようでないと実行できないというものです。</a:t>
            </a:r>
            <a:endParaRPr kumimoji="1" lang="ja-JP"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ja-JP" altLang="en-US" sz="1200" b="0" dirty="0" smtClean="0"/>
          </a:p>
        </p:txBody>
      </p:sp>
      <p:sp>
        <p:nvSpPr>
          <p:cNvPr id="30723" name="スライド番号プレースホルダー 3"/>
          <p:cNvSpPr>
            <a:spLocks noGrp="1"/>
          </p:cNvSpPr>
          <p:nvPr>
            <p:ph type="sldNum" sz="quarter" idx="5"/>
          </p:nvPr>
        </p:nvSpPr>
        <p:spPr>
          <a:noFill/>
        </p:spPr>
        <p:txBody>
          <a:bodyPr/>
          <a:lstStyle/>
          <a:p>
            <a:fld id="{BB85B1D8-C9C9-4F10-96ED-6DBF53582124}" type="slidenum">
              <a:rPr lang="ja-JP" altLang="en-US" smtClean="0">
                <a:ea typeface="ＭＳ Ｐゴシック" charset="-128"/>
              </a:rPr>
              <a:pPr/>
              <a:t>5</a:t>
            </a:fld>
            <a:endParaRPr lang="en-US" altLang="ja-JP" smtClean="0">
              <a:ea typeface="ＭＳ Ｐゴシック" charset="-128"/>
            </a:endParaRPr>
          </a:p>
        </p:txBody>
      </p:sp>
    </p:spTree>
    <p:extLst>
      <p:ext uri="{BB962C8B-B14F-4D97-AF65-F5344CB8AC3E}">
        <p14:creationId xmlns:p14="http://schemas.microsoft.com/office/powerpoint/2010/main" val="389680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smtClean="0"/>
              <a:t>本研究ではスケジューリングの最適解を求めるために、</a:t>
            </a:r>
            <a:r>
              <a:rPr lang="en-US" altLang="ja-JP" dirty="0" smtClean="0"/>
              <a:t>ACO</a:t>
            </a:r>
            <a:r>
              <a:rPr lang="ja-JP" altLang="en-US" dirty="0" smtClean="0"/>
              <a:t>法を使います</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altLang="ja-JP" dirty="0" smtClean="0"/>
              <a:t>ACO</a:t>
            </a:r>
            <a:r>
              <a:rPr lang="ja-JP" altLang="en-US" dirty="0" smtClean="0"/>
              <a:t>というのは</a:t>
            </a:r>
            <a:r>
              <a:rPr lang="ja-JP" altLang="en-US" sz="1200" dirty="0" smtClean="0"/>
              <a:t>ＡＣＯ法はアリがフェロモンを介して餌を探す働きを模して考えられた探索アルゴリズムです。</a:t>
            </a:r>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dirty="0" smtClean="0"/>
              <a:t>今回は多点探索なので</a:t>
            </a:r>
            <a:r>
              <a:rPr lang="ja-JP" altLang="en-US" sz="1200" dirty="0" smtClean="0"/>
              <a:t>解の集団探索を行います。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解の候補をノード空間で表現します。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処理順ノード空間というのはジョブ内のどのタスクを処理するかを先行制約を満たすタスクの処理を決定します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配置順ノード空間は処理順により決まった各ジョブのタスクの順番をジョブ番号で並べて全体としてのタスクをガントチャートへ配置する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割当ノード空間はマシンがタスクを処理出来るのか容量制約を考慮しながらマシンにタスクを割り当てる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200" dirty="0" smtClean="0"/>
              <a:t>//</a:t>
            </a:r>
            <a:r>
              <a:rPr lang="ja-JP" altLang="en-US" sz="1200" dirty="0" smtClean="0"/>
              <a:t>（容量制約を満たすノードに初期フェロモンを撒きます。満たさないノードには初期フェロモンは０とする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これにより、ノード</a:t>
            </a:r>
            <a:r>
              <a:rPr lang="en-US" altLang="ja-JP" sz="1200" dirty="0" smtClean="0"/>
              <a:t>(α,β)</a:t>
            </a:r>
            <a:r>
              <a:rPr lang="ja-JP" altLang="en-US" sz="1200" dirty="0" smtClean="0"/>
              <a:t>の選択確率は常に０となる。）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その解候補をガントチャートに表すことによって評価値として処理時間がわかります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その処理時間に応じたフェロモンの蒸発と散布を行います。さらにノードを蓄積フェロモン量をもとに確率的に選択して解候補を作ります。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下のこの部分を繰り返し行います。その数を世代数とします。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以上を踏まえれば、それぞれに値を入れることにより、実験は可能ですが、今回は</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もう一工夫します。</a:t>
            </a:r>
            <a:endParaRPr kumimoji="1"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6</a:t>
            </a:fld>
            <a:endParaRPr lang="ja-JP" altLang="en-US" dirty="0"/>
          </a:p>
        </p:txBody>
      </p:sp>
    </p:spTree>
    <p:extLst>
      <p:ext uri="{BB962C8B-B14F-4D97-AF65-F5344CB8AC3E}">
        <p14:creationId xmlns:p14="http://schemas.microsoft.com/office/powerpoint/2010/main" val="190913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処理順ノード空間では、先行制約があるため、選択されることのないノードが存在します。ということは、配置順ノード空間でも各ジョブから、選択の対象外となるノードが存在します。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従来の方法では、選択されることのないノードでも蒸発を行ってきたのですが、今回は、選択されることのないノードでは、蒸発を行わないように変更しました。</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今回の数値実験は、この蒸発の計算の変更により、どのような変化があるかを見ることを検証します。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7</a:t>
            </a:fld>
            <a:endParaRPr lang="ja-JP" altLang="en-US" dirty="0"/>
          </a:p>
        </p:txBody>
      </p:sp>
    </p:spTree>
    <p:extLst>
      <p:ext uri="{BB962C8B-B14F-4D97-AF65-F5344CB8AC3E}">
        <p14:creationId xmlns:p14="http://schemas.microsoft.com/office/powerpoint/2010/main" val="118780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容量制約の効果</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8</a:t>
            </a:fld>
            <a:endParaRPr lang="ja-JP" altLang="en-US" dirty="0"/>
          </a:p>
        </p:txBody>
      </p:sp>
    </p:spTree>
    <p:extLst>
      <p:ext uri="{BB962C8B-B14F-4D97-AF65-F5344CB8AC3E}">
        <p14:creationId xmlns:p14="http://schemas.microsoft.com/office/powerpoint/2010/main" val="1172355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これはジョブの条件です。</a:t>
            </a:r>
            <a:endParaRPr kumimoji="1" lang="en-US" altLang="ja-JP" dirty="0" smtClean="0"/>
          </a:p>
          <a:p>
            <a:endParaRPr kumimoji="1" lang="en-US" altLang="ja-JP" dirty="0" smtClean="0"/>
          </a:p>
          <a:p>
            <a:r>
              <a:rPr kumimoji="1" lang="ja-JP" altLang="en-US" dirty="0" smtClean="0"/>
              <a:t>ジョブ番号と階層番号とタスク番号とそのタスクの処理量と必要容量です。</a:t>
            </a:r>
            <a:endParaRPr kumimoji="1" lang="en-US" altLang="ja-JP" dirty="0" smtClean="0"/>
          </a:p>
          <a:p>
            <a:r>
              <a:rPr kumimoji="1" lang="ja-JP" altLang="en-US" dirty="0" smtClean="0"/>
              <a:t>ジョブの２，３は１と全く同じとします。</a:t>
            </a:r>
            <a:endParaRPr kumimoji="1" lang="en-US" altLang="ja-JP" dirty="0" smtClean="0"/>
          </a:p>
          <a:p>
            <a:endParaRPr kumimoji="1" lang="en-US" altLang="ja-JP" dirty="0" smtClean="0"/>
          </a:p>
          <a:p>
            <a:r>
              <a:rPr kumimoji="1" lang="ja-JP" altLang="en-US" dirty="0" smtClean="0"/>
              <a:t>階層番号は</a:t>
            </a:r>
            <a:r>
              <a:rPr kumimoji="1" lang="en-US" altLang="ja-JP" dirty="0" smtClean="0"/>
              <a:t>Case</a:t>
            </a:r>
            <a:r>
              <a:rPr kumimoji="1" lang="ja-JP" altLang="en-US" dirty="0" smtClean="0"/>
              <a:t>ごとに、２，４，６と変えます。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9</a:t>
            </a:fld>
            <a:endParaRPr lang="ja-JP" altLang="en-US" dirty="0"/>
          </a:p>
        </p:txBody>
      </p:sp>
    </p:spTree>
    <p:extLst>
      <p:ext uri="{BB962C8B-B14F-4D97-AF65-F5344CB8AC3E}">
        <p14:creationId xmlns:p14="http://schemas.microsoft.com/office/powerpoint/2010/main" val="232064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a:defRPr/>
            </a:pPr>
            <a:fld id="{409E0047-4AF5-4223-AF9C-B4C8BF2E63E3}"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B7A34AAD-6B34-4969-AFFB-2127AE2B14A5}" type="slidenum">
              <a:rPr lang="en-US" altLang="ja-JP" smtClean="0"/>
              <a:pPr>
                <a:defRPr/>
              </a:pPr>
              <a:t>‹#›</a:t>
            </a:fld>
            <a:endParaRPr lang="en-US" altLang="ja-JP" dirty="0"/>
          </a:p>
        </p:txBody>
      </p:sp>
    </p:spTree>
    <p:extLst>
      <p:ext uri="{BB962C8B-B14F-4D97-AF65-F5344CB8AC3E}">
        <p14:creationId xmlns:p14="http://schemas.microsoft.com/office/powerpoint/2010/main" val="3452448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801353664"/>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394795222"/>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51744768"/>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706022690"/>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4"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39721839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4"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1302340585"/>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02121511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4212870235"/>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a:defRPr/>
            </a:pPr>
            <a:fld id="{78FBD008-F59A-4171-8744-EBA0661C6419}"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20F9151-17BC-4BA1-8361-CCC8307F7D54}" type="slidenum">
              <a:rPr lang="en-US" altLang="ja-JP" smtClean="0"/>
              <a:pPr>
                <a:defRPr/>
              </a:pPr>
              <a:t>‹#›</a:t>
            </a:fld>
            <a:endParaRPr lang="en-US" altLang="ja-JP" dirty="0"/>
          </a:p>
        </p:txBody>
      </p:sp>
    </p:spTree>
    <p:extLst>
      <p:ext uri="{BB962C8B-B14F-4D97-AF65-F5344CB8AC3E}">
        <p14:creationId xmlns:p14="http://schemas.microsoft.com/office/powerpoint/2010/main" val="30747833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CC9C39AD-BAA9-4ED2-BB94-160BD7FF729E}" type="datetime9">
              <a:rPr lang="ja-JP" altLang="en-US" smtClean="0"/>
              <a:pPr>
                <a:defRPr/>
              </a:pPr>
              <a:t>17/1/25 14時5分59秒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B90D6CCA-FBDA-4A14-ACB6-648DE561824C}" type="slidenum">
              <a:rPr lang="en-US" altLang="ja-JP" smtClean="0"/>
              <a:pPr>
                <a:defRPr/>
              </a:pPr>
              <a:t>‹#›</a:t>
            </a:fld>
            <a:endParaRPr lang="en-US" altLang="ja-JP" dirty="0"/>
          </a:p>
        </p:txBody>
      </p:sp>
    </p:spTree>
    <p:extLst>
      <p:ext uri="{BB962C8B-B14F-4D97-AF65-F5344CB8AC3E}">
        <p14:creationId xmlns:p14="http://schemas.microsoft.com/office/powerpoint/2010/main" val="26208374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a:defRPr/>
            </a:pPr>
            <a:fld id="{98F46576-87BC-4D0E-B70D-901FC1D33B88}" type="datetime9">
              <a:rPr lang="ja-JP" altLang="en-US" smtClean="0"/>
              <a:pPr>
                <a:defRPr/>
              </a:pPr>
              <a:t>17/1/25 14時5分59秒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F7F4A33B-A92A-429F-9BF5-3E6E4A64192F}" type="slidenum">
              <a:rPr lang="en-US" altLang="ja-JP" smtClean="0"/>
              <a:pPr>
                <a:defRPr/>
              </a:pPr>
              <a:t>‹#›</a:t>
            </a:fld>
            <a:endParaRPr lang="en-US" altLang="ja-JP" dirty="0"/>
          </a:p>
        </p:txBody>
      </p:sp>
    </p:spTree>
    <p:extLst>
      <p:ext uri="{BB962C8B-B14F-4D97-AF65-F5344CB8AC3E}">
        <p14:creationId xmlns:p14="http://schemas.microsoft.com/office/powerpoint/2010/main" val="4057995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a:defRPr/>
            </a:pPr>
            <a:fld id="{E3CB6440-1B70-4D68-93F7-7645477C350B}" type="datetime9">
              <a:rPr lang="ja-JP" altLang="en-US" smtClean="0"/>
              <a:pPr>
                <a:defRPr/>
              </a:pPr>
              <a:t>17/1/25 14時5分59秒</a:t>
            </a:fld>
            <a:endParaRPr lang="en-US" altLang="ja-JP" dirty="0"/>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D0BD5FB4-67DD-4EA0-97E5-A805DD5AF9E3}" type="slidenum">
              <a:rPr lang="en-US" altLang="ja-JP" smtClean="0"/>
              <a:pPr>
                <a:defRPr/>
              </a:pPr>
              <a:t>‹#›</a:t>
            </a:fld>
            <a:endParaRPr lang="en-US" altLang="ja-JP" dirty="0"/>
          </a:p>
        </p:txBody>
      </p:sp>
    </p:spTree>
    <p:extLst>
      <p:ext uri="{BB962C8B-B14F-4D97-AF65-F5344CB8AC3E}">
        <p14:creationId xmlns:p14="http://schemas.microsoft.com/office/powerpoint/2010/main" val="1461125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pPr>
              <a:defRPr/>
            </a:pPr>
            <a:fld id="{9B830F11-53ED-40CA-8952-85E296D49849}" type="datetime9">
              <a:rPr lang="ja-JP" altLang="en-US" smtClean="0"/>
              <a:pPr>
                <a:defRPr/>
              </a:pPr>
              <a:t>17/1/25 14時5分59秒</a:t>
            </a:fld>
            <a:endParaRPr lang="en-US" altLang="ja-JP" dirty="0"/>
          </a:p>
        </p:txBody>
      </p:sp>
      <p:sp>
        <p:nvSpPr>
          <p:cNvPr id="5" name="Footer Placeholder 3"/>
          <p:cNvSpPr>
            <a:spLocks noGrp="1"/>
          </p:cNvSpPr>
          <p:nvPr>
            <p:ph type="ftr" sz="quarter" idx="11"/>
          </p:nvPr>
        </p:nvSpPr>
        <p:spPr/>
        <p:txBody>
          <a:bodyPr/>
          <a:lstStyle/>
          <a:p>
            <a:pPr>
              <a:defRPr/>
            </a:pPr>
            <a:endParaRPr lang="en-US" altLang="ja-JP"/>
          </a:p>
        </p:txBody>
      </p:sp>
      <p:sp>
        <p:nvSpPr>
          <p:cNvPr id="6" name="Slide Number Placeholder 4"/>
          <p:cNvSpPr>
            <a:spLocks noGrp="1"/>
          </p:cNvSpPr>
          <p:nvPr>
            <p:ph type="sldNum" sz="quarter" idx="12"/>
          </p:nvPr>
        </p:nvSpPr>
        <p:spPr/>
        <p:txBody>
          <a:bodyPr/>
          <a:lstStyle/>
          <a:p>
            <a:pPr>
              <a:defRPr/>
            </a:pPr>
            <a:fld id="{E2021BF0-8E29-476E-AE07-75BA631E45DC}" type="slidenum">
              <a:rPr lang="en-US" altLang="ja-JP" smtClean="0"/>
              <a:pPr>
                <a:defRPr/>
              </a:pPr>
              <a:t>‹#›</a:t>
            </a:fld>
            <a:endParaRPr lang="en-US" altLang="ja-JP" dirty="0"/>
          </a:p>
        </p:txBody>
      </p:sp>
    </p:spTree>
    <p:extLst>
      <p:ext uri="{BB962C8B-B14F-4D97-AF65-F5344CB8AC3E}">
        <p14:creationId xmlns:p14="http://schemas.microsoft.com/office/powerpoint/2010/main" val="967163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08E56F2C-A23C-40B4-9A3E-55DB5021A35C}" type="datetime9">
              <a:rPr lang="ja-JP" altLang="en-US" smtClean="0"/>
              <a:pPr>
                <a:defRPr/>
              </a:pPr>
              <a:t>17/1/25 14時5分59秒</a:t>
            </a:fld>
            <a:endParaRPr lang="en-US" altLang="ja-JP" dirty="0"/>
          </a:p>
        </p:txBody>
      </p:sp>
      <p:sp>
        <p:nvSpPr>
          <p:cNvPr id="5" name="Footer Placeholder 2"/>
          <p:cNvSpPr>
            <a:spLocks noGrp="1"/>
          </p:cNvSpPr>
          <p:nvPr>
            <p:ph type="ftr" sz="quarter" idx="11"/>
          </p:nvPr>
        </p:nvSpPr>
        <p:spPr/>
        <p:txBody>
          <a:bodyPr/>
          <a:lstStyle/>
          <a:p>
            <a:pPr>
              <a:defRPr/>
            </a:pPr>
            <a:endParaRPr lang="en-US" altLang="ja-JP"/>
          </a:p>
        </p:txBody>
      </p:sp>
      <p:sp>
        <p:nvSpPr>
          <p:cNvPr id="6" name="Slide Number Placeholder 3"/>
          <p:cNvSpPr>
            <a:spLocks noGrp="1"/>
          </p:cNvSpPr>
          <p:nvPr>
            <p:ph type="sldNum" sz="quarter" idx="12"/>
          </p:nvPr>
        </p:nvSpPr>
        <p:spPr/>
        <p:txBody>
          <a:bodyPr/>
          <a:lstStyle/>
          <a:p>
            <a:pPr>
              <a:defRPr/>
            </a:pPr>
            <a:fld id="{887E904E-732C-4F2E-8A79-29C230BE90BD}" type="slidenum">
              <a:rPr lang="en-US" altLang="ja-JP" smtClean="0"/>
              <a:pPr>
                <a:defRPr/>
              </a:pPr>
              <a:t>‹#›</a:t>
            </a:fld>
            <a:endParaRPr lang="en-US" altLang="ja-JP" dirty="0"/>
          </a:p>
        </p:txBody>
      </p:sp>
    </p:spTree>
    <p:extLst>
      <p:ext uri="{BB962C8B-B14F-4D97-AF65-F5344CB8AC3E}">
        <p14:creationId xmlns:p14="http://schemas.microsoft.com/office/powerpoint/2010/main" val="20008969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pPr>
              <a:defRPr/>
            </a:pPr>
            <a:fld id="{A244EA87-EF28-4946-AC09-A1E9DC1124AF}" type="datetime9">
              <a:rPr lang="ja-JP" altLang="en-US" smtClean="0"/>
              <a:pPr>
                <a:defRPr/>
              </a:pPr>
              <a:t>17/1/25 14時5分59秒</a:t>
            </a:fld>
            <a:endParaRPr lang="en-US" altLang="ja-JP" dirty="0"/>
          </a:p>
        </p:txBody>
      </p:sp>
      <p:sp>
        <p:nvSpPr>
          <p:cNvPr id="5" name="Footer Placeholder 5"/>
          <p:cNvSpPr>
            <a:spLocks noGrp="1"/>
          </p:cNvSpPr>
          <p:nvPr>
            <p:ph type="ftr" sz="quarter" idx="11"/>
          </p:nvPr>
        </p:nvSpPr>
        <p:spPr/>
        <p:txBody>
          <a:bodyPr/>
          <a:lstStyle/>
          <a:p>
            <a:pPr>
              <a:defRPr/>
            </a:pPr>
            <a:endParaRPr lang="en-US" altLang="ja-JP"/>
          </a:p>
        </p:txBody>
      </p:sp>
      <p:sp>
        <p:nvSpPr>
          <p:cNvPr id="6" name="Slide Number Placeholder 6"/>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71289920"/>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a:defRPr/>
            </a:pPr>
            <a:fld id="{CA92C356-4D29-4CF0-8773-43D040607BFA}" type="datetime9">
              <a:rPr lang="ja-JP" altLang="en-US" smtClean="0"/>
              <a:pPr>
                <a:defRPr/>
              </a:pPr>
              <a:t>17/1/25 14時5分59秒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23132979-D5B2-4EFD-AA82-4920957318C4}" type="slidenum">
              <a:rPr lang="en-US" altLang="ja-JP" smtClean="0"/>
              <a:pPr>
                <a:defRPr/>
              </a:pPr>
              <a:t>‹#›</a:t>
            </a:fld>
            <a:endParaRPr lang="en-US" altLang="ja-JP" dirty="0"/>
          </a:p>
        </p:txBody>
      </p:sp>
    </p:spTree>
    <p:extLst>
      <p:ext uri="{BB962C8B-B14F-4D97-AF65-F5344CB8AC3E}">
        <p14:creationId xmlns:p14="http://schemas.microsoft.com/office/powerpoint/2010/main" val="11802722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A244EA87-EF28-4946-AC09-A1E9DC1124AF}" type="datetime9">
              <a:rPr lang="ja-JP" altLang="en-US" smtClean="0"/>
              <a:pPr>
                <a:defRPr/>
              </a:pPr>
              <a:t>17/1/25 14時5分59秒</a:t>
            </a:fld>
            <a:endParaRPr lang="en-US" altLang="ja-JP"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ja-JP"/>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396711272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827584" y="1772816"/>
            <a:ext cx="8064896" cy="1470025"/>
          </a:xfrm>
          <a:ln>
            <a:noFill/>
          </a:ln>
        </p:spPr>
        <p:txBody>
          <a:bodyPr/>
          <a:lstStyle/>
          <a:p>
            <a:r>
              <a:rPr lang="ja-JP" altLang="ja-JP" sz="3200" dirty="0">
                <a:latin typeface="ＭＳ Ｐゴシック" panose="020B0600070205080204" pitchFamily="50" charset="-128"/>
                <a:ea typeface="ＭＳ Ｐゴシック" panose="020B0600070205080204" pitchFamily="50" charset="-128"/>
              </a:rPr>
              <a:t>グリッドコンピューティングにおける制約条件付きスケジューリング</a:t>
            </a:r>
            <a:r>
              <a:rPr lang="ja-JP" altLang="ja-JP" sz="3200" dirty="0" smtClean="0">
                <a:latin typeface="ＭＳ Ｐゴシック" panose="020B0600070205080204" pitchFamily="50" charset="-128"/>
                <a:ea typeface="ＭＳ Ｐゴシック" panose="020B0600070205080204" pitchFamily="50" charset="-128"/>
              </a:rPr>
              <a:t>問題</a:t>
            </a:r>
            <a:r>
              <a:rPr lang="ja-JP" altLang="en-US" sz="3200" dirty="0" smtClean="0">
                <a:latin typeface="ＭＳ Ｐゴシック" panose="020B0600070205080204" pitchFamily="50" charset="-128"/>
                <a:ea typeface="ＭＳ Ｐゴシック" panose="020B0600070205080204" pitchFamily="50" charset="-128"/>
              </a:rPr>
              <a:t>への</a:t>
            </a:r>
            <a:r>
              <a:rPr lang="en-US" altLang="ja-JP" sz="3200" dirty="0" smtClean="0">
                <a:latin typeface="ＭＳ Ｐゴシック" panose="020B0600070205080204" pitchFamily="50" charset="-128"/>
                <a:ea typeface="ＭＳ Ｐゴシック" panose="020B0600070205080204" pitchFamily="50" charset="-128"/>
              </a:rPr>
              <a:t>ACO</a:t>
            </a:r>
            <a:r>
              <a:rPr lang="ja-JP" altLang="en-US" sz="3200" dirty="0" smtClean="0">
                <a:latin typeface="ＭＳ Ｐゴシック" panose="020B0600070205080204" pitchFamily="50" charset="-128"/>
                <a:ea typeface="ＭＳ Ｐゴシック" panose="020B0600070205080204" pitchFamily="50" charset="-128"/>
              </a:rPr>
              <a:t>法の適用</a:t>
            </a:r>
            <a:endParaRPr lang="ja-JP" altLang="ja-JP" sz="3200" dirty="0">
              <a:latin typeface="ＭＳ Ｐゴシック" panose="020B0600070205080204" pitchFamily="50" charset="-128"/>
              <a:ea typeface="ＭＳ Ｐゴシック" panose="020B0600070205080204" pitchFamily="50" charset="-128"/>
            </a:endParaRPr>
          </a:p>
        </p:txBody>
      </p:sp>
      <p:sp>
        <p:nvSpPr>
          <p:cNvPr id="15362" name="Rectangle 3"/>
          <p:cNvSpPr>
            <a:spLocks noGrp="1" noChangeArrowheads="1"/>
          </p:cNvSpPr>
          <p:nvPr>
            <p:ph type="subTitle" idx="1"/>
          </p:nvPr>
        </p:nvSpPr>
        <p:spPr>
          <a:xfrm>
            <a:off x="358775" y="3645024"/>
            <a:ext cx="8426450" cy="2304256"/>
          </a:xfrm>
        </p:spPr>
        <p:txBody>
          <a:bodyPr/>
          <a:lstStyle/>
          <a:p>
            <a:pPr eaLnBrk="1" hangingPunct="1">
              <a:lnSpc>
                <a:spcPct val="80000"/>
              </a:lnSpc>
            </a:pPr>
            <a:endParaRPr lang="en-US" altLang="ja-JP" dirty="0" smtClean="0">
              <a:solidFill>
                <a:schemeClr val="accent1">
                  <a:lumMod val="50000"/>
                </a:schemeClr>
              </a:solidFill>
            </a:endParaRPr>
          </a:p>
          <a:p>
            <a:pPr eaLnBrk="1" hangingPunct="1">
              <a:lnSpc>
                <a:spcPct val="80000"/>
              </a:lnSpc>
            </a:pPr>
            <a:r>
              <a:rPr lang="ja-JP" altLang="en-US" dirty="0">
                <a:solidFill>
                  <a:schemeClr val="accent1">
                    <a:lumMod val="50000"/>
                  </a:schemeClr>
                </a:solidFill>
              </a:rPr>
              <a:t>　</a:t>
            </a:r>
            <a:r>
              <a:rPr lang="ja-JP" altLang="en-US" dirty="0" smtClean="0">
                <a:solidFill>
                  <a:schemeClr val="accent1">
                    <a:lumMod val="50000"/>
                  </a:schemeClr>
                </a:solidFill>
              </a:rPr>
              <a:t>　　　　</a:t>
            </a:r>
            <a:r>
              <a:rPr lang="ja-JP" altLang="en-US" sz="2200" b="1" dirty="0" smtClean="0">
                <a:solidFill>
                  <a:schemeClr val="accent1">
                    <a:lumMod val="50000"/>
                  </a:schemeClr>
                </a:solidFill>
                <a:latin typeface="ＭＳ ゴシック" panose="020B0609070205080204" pitchFamily="49" charset="-128"/>
                <a:ea typeface="ＭＳ ゴシック" panose="020B0609070205080204" pitchFamily="49" charset="-128"/>
              </a:rPr>
              <a:t>大阪産業大学　</a:t>
            </a:r>
            <a:r>
              <a:rPr lang="ja-JP" altLang="en-US" sz="2200" b="1" dirty="0">
                <a:solidFill>
                  <a:schemeClr val="accent1">
                    <a:lumMod val="50000"/>
                  </a:schemeClr>
                </a:solidFill>
                <a:latin typeface="ＭＳ ゴシック" panose="020B0609070205080204" pitchFamily="49" charset="-128"/>
                <a:ea typeface="ＭＳ ゴシック" panose="020B0609070205080204" pitchFamily="49" charset="-128"/>
              </a:rPr>
              <a:t>デザイン</a:t>
            </a:r>
            <a:r>
              <a:rPr lang="ja-JP" altLang="en-US" sz="2200" b="1" dirty="0" smtClean="0">
                <a:solidFill>
                  <a:schemeClr val="accent1">
                    <a:lumMod val="50000"/>
                  </a:schemeClr>
                </a:solidFill>
                <a:latin typeface="ＭＳ ゴシック" panose="020B0609070205080204" pitchFamily="49" charset="-128"/>
                <a:ea typeface="ＭＳ ゴシック" panose="020B0609070205080204" pitchFamily="49" charset="-128"/>
              </a:rPr>
              <a:t>工学部　情報システム学科</a:t>
            </a:r>
          </a:p>
          <a:p>
            <a:pPr eaLnBrk="1" hangingPunct="1">
              <a:lnSpc>
                <a:spcPct val="80000"/>
              </a:lnSpc>
            </a:pPr>
            <a:endParaRPr lang="en-US" altLang="ja-JP" dirty="0">
              <a:latin typeface="ＭＳ ゴシック" panose="020B0609070205080204" pitchFamily="49" charset="-128"/>
              <a:ea typeface="ＭＳ ゴシック" panose="020B0609070205080204" pitchFamily="49" charset="-128"/>
            </a:endParaRPr>
          </a:p>
          <a:p>
            <a:pPr eaLnBrk="1" hangingPunct="1">
              <a:lnSpc>
                <a:spcPct val="80000"/>
              </a:lnSpc>
            </a:pPr>
            <a:r>
              <a:rPr lang="en-US" altLang="ja-JP" sz="2400" cap="none" dirty="0" smtClean="0">
                <a:solidFill>
                  <a:schemeClr val="accent1">
                    <a:lumMod val="50000"/>
                  </a:schemeClr>
                </a:solidFill>
                <a:latin typeface="ＭＳ ゴシック" panose="020B0609070205080204" pitchFamily="49" charset="-128"/>
                <a:ea typeface="ＭＳ ゴシック" panose="020B0609070205080204" pitchFamily="49" charset="-128"/>
              </a:rPr>
              <a:t>                   12H022</a:t>
            </a:r>
            <a:r>
              <a:rPr lang="ja-JP" altLang="en-US" sz="2400" cap="none" dirty="0" smtClean="0">
                <a:solidFill>
                  <a:schemeClr val="accent1">
                    <a:lumMod val="50000"/>
                  </a:schemeClr>
                </a:solidFill>
                <a:latin typeface="ＭＳ ゴシック" panose="020B0609070205080204" pitchFamily="49" charset="-128"/>
                <a:ea typeface="ＭＳ ゴシック" panose="020B0609070205080204" pitchFamily="49" charset="-128"/>
              </a:rPr>
              <a:t>  恩田征</a:t>
            </a:r>
            <a:endParaRPr lang="en-US" altLang="ja-JP" cap="none" dirty="0">
              <a:solidFill>
                <a:schemeClr val="accent1">
                  <a:lumMod val="50000"/>
                </a:schemeClr>
              </a:solidFill>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数値実験</a:t>
            </a:r>
            <a:r>
              <a:rPr lang="en-US" altLang="ja-JP" dirty="0" smtClean="0">
                <a:solidFill>
                  <a:schemeClr val="accent1">
                    <a:lumMod val="50000"/>
                  </a:schemeClr>
                </a:solidFill>
              </a:rPr>
              <a:t>(</a:t>
            </a:r>
            <a:r>
              <a:rPr lang="ja-JP" altLang="en-US" dirty="0" smtClean="0">
                <a:solidFill>
                  <a:schemeClr val="accent1">
                    <a:lumMod val="50000"/>
                  </a:schemeClr>
                </a:solidFill>
              </a:rPr>
              <a:t>マシンの条件</a:t>
            </a:r>
            <a:r>
              <a:rPr lang="en-US" altLang="ja-JP" dirty="0">
                <a:solidFill>
                  <a:schemeClr val="accent1">
                    <a:lumMod val="50000"/>
                  </a:schemeClr>
                </a:solidFill>
              </a:rPr>
              <a:t>)</a:t>
            </a:r>
            <a:endParaRPr kumimoji="1" lang="ja-JP" altLang="en-US" dirty="0">
              <a:solidFill>
                <a:schemeClr val="accent1">
                  <a:lumMod val="50000"/>
                </a:schemeClr>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825905000"/>
              </p:ext>
            </p:extLst>
          </p:nvPr>
        </p:nvGraphicFramePr>
        <p:xfrm>
          <a:off x="1835697" y="1484784"/>
          <a:ext cx="5256583" cy="4680522"/>
        </p:xfrm>
        <a:graphic>
          <a:graphicData uri="http://schemas.openxmlformats.org/drawingml/2006/table">
            <a:tbl>
              <a:tblPr firstRow="1" firstCol="1" bandRow="1">
                <a:tableStyleId>{5C22544A-7EE6-4342-B048-85BDC9FD1C3A}</a:tableStyleId>
              </a:tblPr>
              <a:tblGrid>
                <a:gridCol w="1835783"/>
                <a:gridCol w="1954290"/>
                <a:gridCol w="1466510"/>
              </a:tblGrid>
              <a:tr h="425502">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処理速度</a:t>
                      </a:r>
                      <a:r>
                        <a:rPr lang="en-US" sz="2000" kern="100">
                          <a:effectLst/>
                        </a:rPr>
                        <a:t> v(m)</a:t>
                      </a:r>
                      <a:endParaRPr lang="ja-JP" sz="18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3</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4</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r>
              <a:tr h="425502">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1920422209"/>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数値実験</a:t>
            </a:r>
            <a:r>
              <a:rPr lang="en-US" altLang="ja-JP" dirty="0" smtClean="0"/>
              <a:t>(ACO</a:t>
            </a:r>
            <a:r>
              <a:rPr lang="ja-JP" altLang="en-US" dirty="0"/>
              <a:t>の</a:t>
            </a:r>
            <a:r>
              <a:rPr lang="ja-JP" altLang="en-US" dirty="0" smtClean="0"/>
              <a:t>条件</a:t>
            </a:r>
            <a:r>
              <a:rPr lang="en-US" altLang="ja-JP" dirty="0" smtClean="0"/>
              <a:t>)</a:t>
            </a:r>
            <a:br>
              <a:rPr lang="en-US" altLang="ja-JP" dirty="0" smtClean="0"/>
            </a:b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27202838"/>
              </p:ext>
            </p:extLst>
          </p:nvPr>
        </p:nvGraphicFramePr>
        <p:xfrm>
          <a:off x="1115616" y="1853247"/>
          <a:ext cx="6424473" cy="4024024"/>
        </p:xfrm>
        <a:graphic>
          <a:graphicData uri="http://schemas.openxmlformats.org/drawingml/2006/table">
            <a:tbl>
              <a:tblPr firstRow="1" firstCol="1" bandRow="1">
                <a:tableStyleId>{8A107856-5554-42FB-B03E-39F5DBC370BA}</a:tableStyleId>
              </a:tblPr>
              <a:tblGrid>
                <a:gridCol w="3748150"/>
                <a:gridCol w="2676323"/>
              </a:tblGrid>
              <a:tr h="1006006">
                <a:tc>
                  <a:txBody>
                    <a:bodyPr/>
                    <a:lstStyle/>
                    <a:p>
                      <a:pPr algn="ctr">
                        <a:spcAft>
                          <a:spcPts val="0"/>
                        </a:spcAft>
                      </a:pPr>
                      <a:r>
                        <a:rPr lang="ja-JP" sz="2000" kern="100" dirty="0">
                          <a:solidFill>
                            <a:schemeClr val="bg1"/>
                          </a:solidFill>
                          <a:effectLst/>
                        </a:rPr>
                        <a:t>アリ数　</a:t>
                      </a:r>
                      <a:r>
                        <a:rPr lang="en-US" sz="2000" kern="100" dirty="0">
                          <a:solidFill>
                            <a:schemeClr val="bg1"/>
                          </a:solidFill>
                          <a:effectLst/>
                        </a:rPr>
                        <a:t>A</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chemeClr val="tx2">
                        <a:lumMod val="60000"/>
                        <a:lumOff val="40000"/>
                      </a:schemeClr>
                    </a:solidFill>
                  </a:tcPr>
                </a:tc>
                <a:tc>
                  <a:txBody>
                    <a:bodyPr/>
                    <a:lstStyle/>
                    <a:p>
                      <a:pPr algn="ctr">
                        <a:spcAft>
                          <a:spcPts val="0"/>
                        </a:spcAft>
                      </a:pPr>
                      <a:r>
                        <a:rPr lang="en-US" sz="2000" b="0" kern="100" dirty="0">
                          <a:effectLst/>
                        </a:rPr>
                        <a:t>50, 25</a:t>
                      </a:r>
                      <a:endParaRPr lang="ja-JP" sz="1800" b="0" kern="100" dirty="0">
                        <a:effectLst/>
                        <a:latin typeface="Century" charset="0"/>
                        <a:ea typeface="ＭＳ 明朝" charset="-128"/>
                        <a:cs typeface="Times New Roman" charset="0"/>
                      </a:endParaRPr>
                    </a:p>
                  </a:txBody>
                  <a:tcPr marL="68580" marR="68580" marT="0" marB="0" anchor="ctr"/>
                </a:tc>
              </a:tr>
              <a:tr h="1006006">
                <a:tc>
                  <a:txBody>
                    <a:bodyPr/>
                    <a:lstStyle/>
                    <a:p>
                      <a:pPr algn="ctr">
                        <a:spcAft>
                          <a:spcPts val="0"/>
                        </a:spcAft>
                      </a:pPr>
                      <a:r>
                        <a:rPr lang="ja-JP" sz="2000" kern="100" dirty="0">
                          <a:solidFill>
                            <a:schemeClr val="bg1"/>
                          </a:solidFill>
                          <a:effectLst/>
                        </a:rPr>
                        <a:t>世代数　</a:t>
                      </a:r>
                      <a:r>
                        <a:rPr lang="en-US" sz="2000" kern="100" dirty="0">
                          <a:solidFill>
                            <a:schemeClr val="bg1"/>
                          </a:solidFill>
                          <a:effectLst/>
                        </a:rPr>
                        <a:t>K</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chemeClr val="tx2">
                        <a:lumMod val="60000"/>
                        <a:lumOff val="40000"/>
                      </a:schemeClr>
                    </a:solidFill>
                  </a:tcPr>
                </a:tc>
                <a:tc>
                  <a:txBody>
                    <a:bodyPr/>
                    <a:lstStyle/>
                    <a:p>
                      <a:pPr algn="ctr">
                        <a:spcAft>
                          <a:spcPts val="0"/>
                        </a:spcAft>
                      </a:pPr>
                      <a:r>
                        <a:rPr lang="en-US" sz="2000" kern="100">
                          <a:effectLst/>
                        </a:rPr>
                        <a:t>10000, 20000</a:t>
                      </a:r>
                      <a:endParaRPr lang="ja-JP" sz="1800" kern="100">
                        <a:effectLst/>
                        <a:latin typeface="Century" charset="0"/>
                        <a:ea typeface="ＭＳ 明朝" charset="-128"/>
                        <a:cs typeface="Times New Roman" charset="0"/>
                      </a:endParaRPr>
                    </a:p>
                  </a:txBody>
                  <a:tcPr marL="68580" marR="68580" marT="0" marB="0" anchor="ctr"/>
                </a:tc>
              </a:tr>
              <a:tr h="1006006">
                <a:tc>
                  <a:txBody>
                    <a:bodyPr/>
                    <a:lstStyle/>
                    <a:p>
                      <a:pPr algn="ctr">
                        <a:spcAft>
                          <a:spcPts val="0"/>
                        </a:spcAft>
                      </a:pPr>
                      <a:r>
                        <a:rPr lang="ja-JP" sz="2000" kern="100" dirty="0">
                          <a:solidFill>
                            <a:schemeClr val="bg1"/>
                          </a:solidFill>
                          <a:effectLst/>
                        </a:rPr>
                        <a:t>初期フェロモン　</a:t>
                      </a:r>
                      <a:r>
                        <a:rPr lang="en-US" sz="2000" kern="100" dirty="0">
                          <a:solidFill>
                            <a:schemeClr val="bg1"/>
                          </a:solidFill>
                          <a:effectLst/>
                        </a:rPr>
                        <a:t>h1,h2,h3</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chemeClr val="tx2">
                        <a:lumMod val="60000"/>
                        <a:lumOff val="40000"/>
                      </a:schemeClr>
                    </a:solidFill>
                  </a:tcPr>
                </a:tc>
                <a:tc>
                  <a:txBody>
                    <a:bodyPr/>
                    <a:lstStyle/>
                    <a:p>
                      <a:pPr algn="ct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tr>
              <a:tr h="1006006">
                <a:tc>
                  <a:txBody>
                    <a:bodyPr/>
                    <a:lstStyle/>
                    <a:p>
                      <a:pPr algn="ctr">
                        <a:spcAft>
                          <a:spcPts val="0"/>
                        </a:spcAft>
                      </a:pPr>
                      <a:r>
                        <a:rPr lang="ja-JP" sz="2000" kern="100" dirty="0">
                          <a:solidFill>
                            <a:schemeClr val="bg1"/>
                          </a:solidFill>
                          <a:effectLst/>
                        </a:rPr>
                        <a:t>蒸発率　φ</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chemeClr val="tx2">
                        <a:lumMod val="60000"/>
                        <a:lumOff val="40000"/>
                      </a:schemeClr>
                    </a:solidFill>
                  </a:tcPr>
                </a:tc>
                <a:tc>
                  <a:txBody>
                    <a:bodyPr/>
                    <a:lstStyle/>
                    <a:p>
                      <a:pPr algn="ctr">
                        <a:spcAft>
                          <a:spcPts val="0"/>
                        </a:spcAft>
                      </a:pPr>
                      <a:r>
                        <a:rPr lang="en-US" sz="2000" kern="100" dirty="0">
                          <a:effectLst/>
                        </a:rPr>
                        <a:t>0.05, 0.01</a:t>
                      </a:r>
                      <a:endParaRPr lang="ja-JP" sz="1800" kern="100" dirty="0">
                        <a:effectLst/>
                        <a:latin typeface="Century" charset="0"/>
                        <a:ea typeface="ＭＳ 明朝" charset="-128"/>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2304289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467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fontAlgn="auto">
              <a:spcAft>
                <a:spcPts val="0"/>
              </a:spcAft>
            </a:pPr>
            <a:r>
              <a:rPr lang="ja-JP" altLang="en-US" dirty="0" smtClean="0">
                <a:solidFill>
                  <a:schemeClr val="accent1">
                    <a:lumMod val="50000"/>
                  </a:schemeClr>
                </a:solidFill>
              </a:rPr>
              <a:t>実験結果</a:t>
            </a:r>
          </a:p>
        </p:txBody>
      </p:sp>
      <p:graphicFrame>
        <p:nvGraphicFramePr>
          <p:cNvPr id="6" name="グラフ 5"/>
          <p:cNvGraphicFramePr>
            <a:graphicFrameLocks/>
          </p:cNvGraphicFramePr>
          <p:nvPr>
            <p:extLst>
              <p:ext uri="{D42A27DB-BD31-4B8C-83A1-F6EECF244321}">
                <p14:modId xmlns:p14="http://schemas.microsoft.com/office/powerpoint/2010/main" val="1926546938"/>
              </p:ext>
            </p:extLst>
          </p:nvPr>
        </p:nvGraphicFramePr>
        <p:xfrm>
          <a:off x="827584" y="2146550"/>
          <a:ext cx="7848872" cy="4306786"/>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1403648" y="1558993"/>
            <a:ext cx="3714478"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1A</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2,</a:t>
            </a:r>
            <a:r>
              <a:rPr lang="ja-JP" altLang="en-US" sz="1800" dirty="0" smtClean="0">
                <a:solidFill>
                  <a:schemeClr val="accent1">
                    <a:lumMod val="50000"/>
                  </a:schemeClr>
                </a:solidFill>
              </a:rPr>
              <a:t>容量不足率</a:t>
            </a:r>
            <a:r>
              <a:rPr lang="en-US" altLang="ja-JP" sz="1800" dirty="0" smtClean="0">
                <a:solidFill>
                  <a:schemeClr val="accent1">
                    <a:lumMod val="50000"/>
                  </a:schemeClr>
                </a:solidFill>
              </a:rPr>
              <a:t>0%</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2755765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pPr algn="ctr"/>
            <a:r>
              <a:rPr lang="ja-JP" altLang="en-US" dirty="0">
                <a:solidFill>
                  <a:schemeClr val="accent1">
                    <a:lumMod val="50000"/>
                  </a:schemeClr>
                </a:solidFill>
              </a:rPr>
              <a:t>実験</a:t>
            </a:r>
            <a:r>
              <a:rPr lang="ja-JP" altLang="en-US" dirty="0" smtClean="0">
                <a:solidFill>
                  <a:schemeClr val="accent1">
                    <a:lumMod val="50000"/>
                  </a:schemeClr>
                </a:solidFill>
              </a:rPr>
              <a:t>結果</a:t>
            </a:r>
          </a:p>
        </p:txBody>
      </p:sp>
      <p:graphicFrame>
        <p:nvGraphicFramePr>
          <p:cNvPr id="4" name="グラフ 3"/>
          <p:cNvGraphicFramePr>
            <a:graphicFrameLocks/>
          </p:cNvGraphicFramePr>
          <p:nvPr>
            <p:extLst>
              <p:ext uri="{D42A27DB-BD31-4B8C-83A1-F6EECF244321}">
                <p14:modId xmlns:p14="http://schemas.microsoft.com/office/powerpoint/2010/main" val="1973249004"/>
              </p:ext>
            </p:extLst>
          </p:nvPr>
        </p:nvGraphicFramePr>
        <p:xfrm>
          <a:off x="827584" y="2132856"/>
          <a:ext cx="7848872"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419930" y="1596390"/>
            <a:ext cx="4060727"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1C</a:t>
            </a:r>
            <a:r>
              <a:rPr lang="ja-JP" altLang="en-US" sz="1800" dirty="0" smtClean="0">
                <a:solidFill>
                  <a:schemeClr val="accent1">
                    <a:lumMod val="50000"/>
                  </a:schemeClr>
                </a:solidFill>
              </a:rPr>
              <a:t>（</a:t>
            </a:r>
            <a:r>
              <a:rPr lang="zh-TW" altLang="en-US" sz="1800" dirty="0" smtClean="0">
                <a:solidFill>
                  <a:schemeClr val="accent1">
                    <a:lumMod val="50000"/>
                  </a:schemeClr>
                </a:solidFill>
              </a:rPr>
              <a:t>階層数</a:t>
            </a:r>
            <a:r>
              <a:rPr lang="en-US" altLang="ja-JP" sz="1800" dirty="0" smtClean="0">
                <a:solidFill>
                  <a:schemeClr val="accent1">
                    <a:lumMod val="50000"/>
                  </a:schemeClr>
                </a:solidFill>
              </a:rPr>
              <a:t>2</a:t>
            </a:r>
            <a:r>
              <a:rPr lang="en-US" altLang="zh-TW" sz="1800" dirty="0" smtClean="0">
                <a:solidFill>
                  <a:schemeClr val="accent1">
                    <a:lumMod val="50000"/>
                  </a:schemeClr>
                </a:solidFill>
              </a:rPr>
              <a:t>,</a:t>
            </a:r>
            <a:r>
              <a:rPr lang="zh-TW" altLang="en-US" sz="1800" dirty="0">
                <a:solidFill>
                  <a:schemeClr val="accent1">
                    <a:lumMod val="50000"/>
                  </a:schemeClr>
                </a:solidFill>
              </a:rPr>
              <a:t>容量</a:t>
            </a:r>
            <a:r>
              <a:rPr lang="zh-TW" altLang="en-US" sz="1800" dirty="0" smtClean="0">
                <a:solidFill>
                  <a:schemeClr val="accent1">
                    <a:lumMod val="50000"/>
                  </a:schemeClr>
                </a:solidFill>
              </a:rPr>
              <a:t>不足率</a:t>
            </a:r>
            <a:r>
              <a:rPr lang="en-US" altLang="ja-JP" sz="1800" dirty="0">
                <a:solidFill>
                  <a:schemeClr val="accent1">
                    <a:lumMod val="50000"/>
                  </a:schemeClr>
                </a:solidFill>
              </a:rPr>
              <a:t>33</a:t>
            </a:r>
            <a:r>
              <a:rPr lang="en-US" altLang="zh-TW" sz="1800" dirty="0" smtClean="0">
                <a:solidFill>
                  <a:schemeClr val="accent1">
                    <a:lumMod val="50000"/>
                  </a:schemeClr>
                </a:solidFill>
              </a:rPr>
              <a:t>% </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295109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pPr algn="ctr"/>
            <a:r>
              <a:rPr lang="ja-JP" altLang="en-US" dirty="0">
                <a:solidFill>
                  <a:schemeClr val="accent1">
                    <a:lumMod val="50000"/>
                  </a:schemeClr>
                </a:solidFill>
              </a:rPr>
              <a:t>実験</a:t>
            </a:r>
            <a:r>
              <a:rPr lang="ja-JP" altLang="en-US" dirty="0" smtClean="0">
                <a:solidFill>
                  <a:schemeClr val="accent1">
                    <a:lumMod val="50000"/>
                  </a:schemeClr>
                </a:solidFill>
              </a:rPr>
              <a:t>結果</a:t>
            </a:r>
          </a:p>
        </p:txBody>
      </p:sp>
      <p:sp>
        <p:nvSpPr>
          <p:cNvPr id="7" name="テキスト ボックス 6"/>
          <p:cNvSpPr txBox="1"/>
          <p:nvPr/>
        </p:nvSpPr>
        <p:spPr>
          <a:xfrm>
            <a:off x="1403648" y="1576846"/>
            <a:ext cx="3906839"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3C</a:t>
            </a:r>
            <a:r>
              <a:rPr lang="ja-JP" altLang="en-US" sz="1800" dirty="0" smtClean="0">
                <a:solidFill>
                  <a:schemeClr val="accent1">
                    <a:lumMod val="50000"/>
                  </a:schemeClr>
                </a:solidFill>
              </a:rPr>
              <a:t>（</a:t>
            </a:r>
            <a:r>
              <a:rPr lang="zh-TW" altLang="en-US" sz="1800" dirty="0">
                <a:solidFill>
                  <a:schemeClr val="accent1">
                    <a:lumMod val="50000"/>
                  </a:schemeClr>
                </a:solidFill>
              </a:rPr>
              <a:t>階層数</a:t>
            </a:r>
            <a:r>
              <a:rPr lang="en-US" altLang="zh-TW" sz="1800" dirty="0">
                <a:solidFill>
                  <a:schemeClr val="accent1">
                    <a:lumMod val="50000"/>
                  </a:schemeClr>
                </a:solidFill>
              </a:rPr>
              <a:t>6,</a:t>
            </a:r>
            <a:r>
              <a:rPr lang="zh-TW" altLang="en-US" sz="1800" dirty="0">
                <a:solidFill>
                  <a:schemeClr val="accent1">
                    <a:lumMod val="50000"/>
                  </a:schemeClr>
                </a:solidFill>
              </a:rPr>
              <a:t>容量</a:t>
            </a:r>
            <a:r>
              <a:rPr lang="zh-TW" altLang="en-US" sz="1800" dirty="0" smtClean="0">
                <a:solidFill>
                  <a:schemeClr val="accent1">
                    <a:lumMod val="50000"/>
                  </a:schemeClr>
                </a:solidFill>
              </a:rPr>
              <a:t>不足率</a:t>
            </a:r>
            <a:r>
              <a:rPr lang="en-US" altLang="ja-JP" sz="1800" dirty="0">
                <a:solidFill>
                  <a:schemeClr val="accent1">
                    <a:lumMod val="50000"/>
                  </a:schemeClr>
                </a:solidFill>
              </a:rPr>
              <a:t>33</a:t>
            </a:r>
            <a:r>
              <a:rPr lang="en-US" altLang="zh-TW" sz="1800" dirty="0" smtClean="0">
                <a:solidFill>
                  <a:schemeClr val="accent1">
                    <a:lumMod val="50000"/>
                  </a:schemeClr>
                </a:solidFill>
              </a:rPr>
              <a:t>% </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graphicFrame>
        <p:nvGraphicFramePr>
          <p:cNvPr id="8" name="グラフ 7"/>
          <p:cNvGraphicFramePr>
            <a:graphicFrameLocks/>
          </p:cNvGraphicFramePr>
          <p:nvPr>
            <p:extLst>
              <p:ext uri="{D42A27DB-BD31-4B8C-83A1-F6EECF244321}">
                <p14:modId xmlns:p14="http://schemas.microsoft.com/office/powerpoint/2010/main" val="1815388569"/>
              </p:ext>
            </p:extLst>
          </p:nvPr>
        </p:nvGraphicFramePr>
        <p:xfrm>
          <a:off x="971600" y="2132856"/>
          <a:ext cx="7704856"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4659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67544" y="558226"/>
            <a:ext cx="7055380" cy="1400530"/>
          </a:xfrm>
        </p:spPr>
        <p:txBody>
          <a:bodyPr/>
          <a:lstStyle/>
          <a:p>
            <a:pPr algn="ctr"/>
            <a:r>
              <a:rPr lang="ja-JP" altLang="en-US" dirty="0">
                <a:solidFill>
                  <a:schemeClr val="accent1">
                    <a:lumMod val="50000"/>
                  </a:schemeClr>
                </a:solidFill>
              </a:rPr>
              <a:t>実験</a:t>
            </a:r>
            <a:r>
              <a:rPr lang="ja-JP" altLang="en-US" dirty="0" smtClean="0">
                <a:solidFill>
                  <a:schemeClr val="accent1">
                    <a:lumMod val="50000"/>
                  </a:schemeClr>
                </a:solidFill>
              </a:rPr>
              <a:t>結果</a:t>
            </a:r>
          </a:p>
        </p:txBody>
      </p:sp>
      <p:graphicFrame>
        <p:nvGraphicFramePr>
          <p:cNvPr id="6" name="グラフ 5"/>
          <p:cNvGraphicFramePr>
            <a:graphicFrameLocks/>
          </p:cNvGraphicFramePr>
          <p:nvPr>
            <p:extLst>
              <p:ext uri="{D42A27DB-BD31-4B8C-83A1-F6EECF244321}">
                <p14:modId xmlns:p14="http://schemas.microsoft.com/office/powerpoint/2010/main" val="1761337849"/>
              </p:ext>
            </p:extLst>
          </p:nvPr>
        </p:nvGraphicFramePr>
        <p:xfrm>
          <a:off x="827584" y="2132856"/>
          <a:ext cx="7848872"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403648" y="1580548"/>
            <a:ext cx="4060727"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3B</a:t>
            </a:r>
            <a:r>
              <a:rPr lang="ja-JP" altLang="en-US"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6,</a:t>
            </a:r>
            <a:r>
              <a:rPr lang="ja-JP" altLang="en-US" sz="1800" dirty="0">
                <a:solidFill>
                  <a:schemeClr val="accent1">
                    <a:lumMod val="50000"/>
                  </a:schemeClr>
                </a:solidFill>
              </a:rPr>
              <a:t>容量</a:t>
            </a:r>
            <a:r>
              <a:rPr lang="ja-JP" altLang="en-US" sz="1800" dirty="0" smtClean="0">
                <a:solidFill>
                  <a:schemeClr val="accent1">
                    <a:lumMod val="50000"/>
                  </a:schemeClr>
                </a:solidFill>
              </a:rPr>
              <a:t>不足率</a:t>
            </a:r>
            <a:r>
              <a:rPr lang="en-US" altLang="ja-JP" sz="1800" dirty="0">
                <a:solidFill>
                  <a:schemeClr val="accent1">
                    <a:lumMod val="50000"/>
                  </a:schemeClr>
                </a:solidFill>
              </a:rPr>
              <a:t>20%</a:t>
            </a:r>
            <a:r>
              <a:rPr lang="en-US" altLang="ja-JP" sz="1800" dirty="0" smtClean="0">
                <a:solidFill>
                  <a:schemeClr val="accent1">
                    <a:lumMod val="50000"/>
                  </a:schemeClr>
                </a:solidFill>
              </a:rPr>
              <a:t> </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4167916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741618"/>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556792"/>
            <a:ext cx="5904656" cy="369332"/>
          </a:xfrm>
          <a:prstGeom prst="rect">
            <a:avLst/>
          </a:prstGeom>
        </p:spPr>
        <p:txBody>
          <a:bodyPr wrap="square">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3B</a:t>
            </a:r>
            <a:r>
              <a:rPr lang="ja-JP" altLang="en-US" sz="1800" dirty="0">
                <a:solidFill>
                  <a:schemeClr val="accent1">
                    <a:lumMod val="50000"/>
                  </a:schemeClr>
                </a:solidFill>
              </a:rPr>
              <a:t>（階層数</a:t>
            </a:r>
            <a:r>
              <a:rPr lang="en-US" altLang="ja-JP" sz="1800" dirty="0">
                <a:solidFill>
                  <a:schemeClr val="accent1">
                    <a:lumMod val="50000"/>
                  </a:schemeClr>
                </a:solidFill>
              </a:rPr>
              <a:t>6,</a:t>
            </a:r>
            <a:r>
              <a:rPr lang="ja-JP" altLang="en-US" sz="1800" dirty="0">
                <a:solidFill>
                  <a:schemeClr val="accent1">
                    <a:lumMod val="50000"/>
                  </a:schemeClr>
                </a:solidFill>
              </a:rPr>
              <a:t>容量不足率</a:t>
            </a:r>
            <a:r>
              <a:rPr lang="en-US" altLang="ja-JP" sz="1800" dirty="0">
                <a:solidFill>
                  <a:schemeClr val="accent1">
                    <a:lumMod val="50000"/>
                  </a:schemeClr>
                </a:solidFill>
              </a:rPr>
              <a:t>20% </a:t>
            </a:r>
            <a:r>
              <a:rPr lang="ja-JP" altLang="en-US" sz="1800" dirty="0" smtClean="0">
                <a:solidFill>
                  <a:schemeClr val="accent1">
                    <a:lumMod val="50000"/>
                  </a:schemeClr>
                </a:solidFill>
              </a:rPr>
              <a:t>）</a:t>
            </a:r>
            <a:r>
              <a:rPr lang="en-US" altLang="ja-JP" sz="1800" dirty="0" smtClean="0">
                <a:solidFill>
                  <a:schemeClr val="accent1">
                    <a:lumMod val="50000"/>
                  </a:schemeClr>
                </a:solidFill>
              </a:rPr>
              <a:t>, job=6</a:t>
            </a:r>
            <a:endParaRPr lang="ja-JP" altLang="en-US" sz="1800" dirty="0">
              <a:solidFill>
                <a:schemeClr val="accent1">
                  <a:lumMod val="50000"/>
                </a:schemeClr>
              </a:solidFill>
            </a:endParaRPr>
          </a:p>
        </p:txBody>
      </p:sp>
      <p:graphicFrame>
        <p:nvGraphicFramePr>
          <p:cNvPr id="4" name="グラフ 3"/>
          <p:cNvGraphicFramePr>
            <a:graphicFrameLocks/>
          </p:cNvGraphicFramePr>
          <p:nvPr>
            <p:extLst>
              <p:ext uri="{D42A27DB-BD31-4B8C-83A1-F6EECF244321}">
                <p14:modId xmlns:p14="http://schemas.microsoft.com/office/powerpoint/2010/main" val="3717217517"/>
              </p:ext>
            </p:extLst>
          </p:nvPr>
        </p:nvGraphicFramePr>
        <p:xfrm>
          <a:off x="827584" y="2142148"/>
          <a:ext cx="7848872" cy="4311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1168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620688"/>
            <a:ext cx="7055380" cy="960058"/>
          </a:xfrm>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sz="2600" dirty="0"/>
              <a:t>今回の数値実験では、</a:t>
            </a:r>
            <a:r>
              <a:rPr lang="ja-JP" altLang="en-US" sz="2600" dirty="0" smtClean="0"/>
              <a:t>蒸発の計算の変更</a:t>
            </a:r>
            <a:r>
              <a:rPr lang="ja-JP" altLang="en-US" sz="2600" dirty="0"/>
              <a:t>は最良解の改善に</a:t>
            </a:r>
            <a:r>
              <a:rPr lang="ja-JP" altLang="en-US" sz="2600" dirty="0" smtClean="0"/>
              <a:t>はつながらなかった</a:t>
            </a:r>
            <a:r>
              <a:rPr lang="ja-JP" altLang="en-US" sz="2600" dirty="0"/>
              <a:t>。</a:t>
            </a:r>
            <a:endParaRPr lang="en-US" altLang="ja-JP" sz="2600" dirty="0"/>
          </a:p>
          <a:p>
            <a:endParaRPr kumimoji="1" lang="en-US" altLang="ja-JP" sz="2600" dirty="0" smtClean="0"/>
          </a:p>
          <a:p>
            <a:r>
              <a:rPr lang="ja-JP" altLang="ja-JP" sz="2600" dirty="0" smtClean="0"/>
              <a:t>処理</a:t>
            </a:r>
            <a:r>
              <a:rPr lang="ja-JP" altLang="ja-JP" sz="2600" dirty="0"/>
              <a:t>完了時間</a:t>
            </a:r>
            <a:r>
              <a:rPr lang="ja-JP" altLang="ja-JP" sz="2600" dirty="0" smtClean="0"/>
              <a:t>は不足率</a:t>
            </a:r>
            <a:r>
              <a:rPr lang="ja-JP" altLang="ja-JP" sz="2600" dirty="0"/>
              <a:t>に比例して</a:t>
            </a:r>
            <a:r>
              <a:rPr lang="ja-JP" altLang="ja-JP" sz="2600" dirty="0" smtClean="0"/>
              <a:t>増大</a:t>
            </a:r>
            <a:r>
              <a:rPr lang="ja-JP" altLang="en-US" sz="2600" dirty="0"/>
              <a:t>するが</a:t>
            </a:r>
            <a:r>
              <a:rPr lang="ja-JP" altLang="en-US" sz="2600" dirty="0" smtClean="0"/>
              <a:t>、差は微量なものであることから、</a:t>
            </a:r>
            <a:r>
              <a:rPr lang="ja-JP" altLang="ja-JP" sz="2600" dirty="0" smtClean="0"/>
              <a:t>容量</a:t>
            </a:r>
            <a:r>
              <a:rPr lang="ja-JP" altLang="ja-JP" sz="2600" dirty="0"/>
              <a:t>不足を補うようにマシンのスケジュールができることを意味していると考えられる</a:t>
            </a:r>
            <a:r>
              <a:rPr lang="ja-JP" altLang="en-US" sz="2600" dirty="0" smtClean="0"/>
              <a:t>。</a:t>
            </a:r>
            <a:endParaRPr lang="en-US" altLang="ja-JP" sz="2600" dirty="0" smtClean="0"/>
          </a:p>
          <a:p>
            <a:endParaRPr lang="en-US" altLang="ja-JP" sz="2600" dirty="0" smtClean="0"/>
          </a:p>
          <a:p>
            <a:r>
              <a:rPr lang="en-US" altLang="ja-JP" sz="2600" dirty="0" smtClean="0"/>
              <a:t>Job1</a:t>
            </a:r>
            <a:r>
              <a:rPr lang="ja-JP" altLang="en-US" sz="2600" dirty="0" smtClean="0"/>
              <a:t>つひとつの階層番号が多いほど、処理完了時間が増加すると考えられる。</a:t>
            </a:r>
            <a:endParaRPr lang="en-US" altLang="ja-JP" sz="2600" dirty="0"/>
          </a:p>
          <a:p>
            <a:endParaRPr lang="en-US" altLang="ja-JP" dirty="0"/>
          </a:p>
          <a:p>
            <a:endParaRPr kumimoji="1" lang="ja-JP" altLang="en-US" dirty="0"/>
          </a:p>
        </p:txBody>
      </p:sp>
    </p:spTree>
    <p:extLst>
      <p:ext uri="{BB962C8B-B14F-4D97-AF65-F5344CB8AC3E}">
        <p14:creationId xmlns:p14="http://schemas.microsoft.com/office/powerpoint/2010/main" val="24917517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4541" y="2044519"/>
            <a:ext cx="7055380" cy="1400530"/>
          </a:xfrm>
        </p:spPr>
        <p:txBody>
          <a:bodyPr/>
          <a:lstStyle/>
          <a:p>
            <a:pPr algn="ctr"/>
            <a:r>
              <a:rPr kumimoji="1" lang="ja-JP" altLang="en-US" dirty="0" smtClean="0"/>
              <a:t>数値実験</a:t>
            </a:r>
            <a:r>
              <a:rPr lang="ja-JP" altLang="en-US" dirty="0"/>
              <a:t>２</a:t>
            </a:r>
            <a:r>
              <a:rPr kumimoji="1" lang="en-US" altLang="ja-JP" dirty="0" smtClean="0"/>
              <a:t/>
            </a:r>
            <a:br>
              <a:rPr kumimoji="1" lang="en-US" altLang="ja-JP" dirty="0" smtClean="0"/>
            </a:br>
            <a:r>
              <a:rPr kumimoji="1" lang="ja-JP" altLang="en-US" dirty="0" smtClean="0"/>
              <a:t>階層構造の複雑化における蒸発の計算の変更の効果</a:t>
            </a:r>
            <a:endParaRPr kumimoji="1" lang="ja-JP" altLang="en-US" dirty="0"/>
          </a:p>
        </p:txBody>
      </p:sp>
    </p:spTree>
    <p:extLst>
      <p:ext uri="{BB962C8B-B14F-4D97-AF65-F5344CB8AC3E}">
        <p14:creationId xmlns:p14="http://schemas.microsoft.com/office/powerpoint/2010/main" val="140679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数値実験</a:t>
            </a:r>
            <a:r>
              <a:rPr lang="en-US" altLang="ja-JP" dirty="0" smtClean="0">
                <a:solidFill>
                  <a:schemeClr val="accent1">
                    <a:lumMod val="50000"/>
                  </a:schemeClr>
                </a:solidFill>
              </a:rPr>
              <a:t>(</a:t>
            </a:r>
            <a:r>
              <a:rPr lang="ja-JP" altLang="en-US" dirty="0" smtClean="0">
                <a:solidFill>
                  <a:schemeClr val="accent1">
                    <a:lumMod val="50000"/>
                  </a:schemeClr>
                </a:solidFill>
              </a:rPr>
              <a:t>ジョブの条件</a:t>
            </a:r>
            <a:r>
              <a:rPr lang="en-US" altLang="ja-JP" dirty="0" smtClean="0">
                <a:solidFill>
                  <a:schemeClr val="accent1">
                    <a:lumMod val="50000"/>
                  </a:schemeClr>
                </a:solidFill>
              </a:rPr>
              <a:t>)</a:t>
            </a:r>
            <a:endParaRPr kumimoji="1" lang="ja-JP" altLang="en-US" dirty="0">
              <a:solidFill>
                <a:schemeClr val="accent1">
                  <a:lumMod val="50000"/>
                </a:schemeClr>
              </a:solidFill>
            </a:endParaRPr>
          </a:p>
        </p:txBody>
      </p:sp>
      <p:graphicFrame>
        <p:nvGraphicFramePr>
          <p:cNvPr id="38" name="表 37"/>
          <p:cNvGraphicFramePr>
            <a:graphicFrameLocks noGrp="1"/>
          </p:cNvGraphicFramePr>
          <p:nvPr>
            <p:extLst>
              <p:ext uri="{D42A27DB-BD31-4B8C-83A1-F6EECF244321}">
                <p14:modId xmlns:p14="http://schemas.microsoft.com/office/powerpoint/2010/main" val="3645604860"/>
              </p:ext>
            </p:extLst>
          </p:nvPr>
        </p:nvGraphicFramePr>
        <p:xfrm>
          <a:off x="114301" y="1556792"/>
          <a:ext cx="2736304" cy="4441281"/>
        </p:xfrm>
        <a:graphic>
          <a:graphicData uri="http://schemas.openxmlformats.org/drawingml/2006/table">
            <a:tbl>
              <a:tblPr firstRow="1" firstCol="1" bandRow="1"/>
              <a:tblGrid>
                <a:gridCol w="760116"/>
                <a:gridCol w="936433"/>
                <a:gridCol w="1039755"/>
              </a:tblGrid>
              <a:tr h="524970">
                <a:tc gridSpan="3">
                  <a:txBody>
                    <a:bodyPr/>
                    <a:lstStyle/>
                    <a:p>
                      <a:pPr algn="ctr">
                        <a:spcAft>
                          <a:spcPts val="0"/>
                        </a:spcAft>
                      </a:pP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パターン１</a:t>
                      </a: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tr>
              <a:tr h="320619">
                <a:tc>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4">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4">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942004353"/>
              </p:ext>
            </p:extLst>
          </p:nvPr>
        </p:nvGraphicFramePr>
        <p:xfrm>
          <a:off x="3131840" y="1556792"/>
          <a:ext cx="2736304" cy="4441281"/>
        </p:xfrm>
        <a:graphic>
          <a:graphicData uri="http://schemas.openxmlformats.org/drawingml/2006/table">
            <a:tbl>
              <a:tblPr firstRow="1" firstCol="1" bandRow="1"/>
              <a:tblGrid>
                <a:gridCol w="760116"/>
                <a:gridCol w="936433"/>
                <a:gridCol w="1039755"/>
              </a:tblGrid>
              <a:tr h="524970">
                <a:tc gridSpan="3">
                  <a:txBody>
                    <a:bodyPr/>
                    <a:lstStyle/>
                    <a:p>
                      <a:pPr algn="ctr">
                        <a:spcAft>
                          <a:spcPts val="0"/>
                        </a:spcAft>
                      </a:pP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パターン２</a:t>
                      </a:r>
                      <a:r>
                        <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tr>
              <a:tr h="320619">
                <a:tc>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668551395"/>
              </p:ext>
            </p:extLst>
          </p:nvPr>
        </p:nvGraphicFramePr>
        <p:xfrm>
          <a:off x="6156176" y="1556792"/>
          <a:ext cx="2736304" cy="4441281"/>
        </p:xfrm>
        <a:graphic>
          <a:graphicData uri="http://schemas.openxmlformats.org/drawingml/2006/table">
            <a:tbl>
              <a:tblPr firstRow="1" firstCol="1" bandRow="1"/>
              <a:tblGrid>
                <a:gridCol w="760116"/>
                <a:gridCol w="936433"/>
                <a:gridCol w="1039755"/>
              </a:tblGrid>
              <a:tr h="524970">
                <a:tc gridSpan="3">
                  <a:txBody>
                    <a:bodyPr/>
                    <a:lstStyle/>
                    <a:p>
                      <a:pPr algn="ctr">
                        <a:spcAft>
                          <a:spcPts val="0"/>
                        </a:spcAft>
                      </a:pP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パターン３</a:t>
                      </a:r>
                      <a:r>
                        <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tr>
              <a:tr h="320619">
                <a:tc>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3270900763"/>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p:txBody>
          <a:bodyPr/>
          <a:lstStyle/>
          <a:p>
            <a:r>
              <a:rPr lang="ja-JP" altLang="en-US" dirty="0" smtClean="0">
                <a:solidFill>
                  <a:schemeClr val="accent1">
                    <a:lumMod val="50000"/>
                  </a:schemeClr>
                </a:solidFill>
              </a:rPr>
              <a:t>発表の流れ</a:t>
            </a:r>
          </a:p>
        </p:txBody>
      </p:sp>
      <p:sp>
        <p:nvSpPr>
          <p:cNvPr id="17410" name="コンテンツ プレースホルダ 2"/>
          <p:cNvSpPr>
            <a:spLocks noGrp="1"/>
          </p:cNvSpPr>
          <p:nvPr>
            <p:ph idx="1"/>
          </p:nvPr>
        </p:nvSpPr>
        <p:spPr>
          <a:xfrm>
            <a:off x="179512" y="1600200"/>
            <a:ext cx="8507288" cy="5257800"/>
          </a:xfrm>
        </p:spPr>
        <p:txBody>
          <a:bodyPr>
            <a:normAutofit/>
          </a:bodyPr>
          <a:lstStyle/>
          <a:p>
            <a:r>
              <a:rPr lang="ja-JP" altLang="en-US" sz="2300" dirty="0" smtClean="0">
                <a:solidFill>
                  <a:schemeClr val="accent1">
                    <a:lumMod val="50000"/>
                  </a:schemeClr>
                </a:solidFill>
              </a:rPr>
              <a:t>研究目的</a:t>
            </a:r>
            <a:endParaRPr lang="en-US" altLang="ja-JP" sz="2300" dirty="0" smtClean="0">
              <a:solidFill>
                <a:schemeClr val="accent1">
                  <a:lumMod val="50000"/>
                </a:schemeClr>
              </a:solidFill>
            </a:endParaRPr>
          </a:p>
          <a:p>
            <a:r>
              <a:rPr lang="ja-JP" altLang="en-US" sz="2300" dirty="0" smtClean="0">
                <a:solidFill>
                  <a:schemeClr val="accent1">
                    <a:lumMod val="50000"/>
                  </a:schemeClr>
                </a:solidFill>
              </a:rPr>
              <a:t>制約条件付きスケジューリング問題</a:t>
            </a:r>
            <a:endParaRPr lang="en-US" altLang="ja-JP" sz="2300" dirty="0" smtClean="0">
              <a:solidFill>
                <a:schemeClr val="accent1">
                  <a:lumMod val="50000"/>
                </a:schemeClr>
              </a:solidFill>
            </a:endParaRPr>
          </a:p>
          <a:p>
            <a:r>
              <a:rPr lang="ja-JP" altLang="en-US" sz="2400" dirty="0">
                <a:solidFill>
                  <a:schemeClr val="accent1">
                    <a:lumMod val="50000"/>
                  </a:schemeClr>
                </a:solidFill>
              </a:rPr>
              <a:t>先行制約と容量制約</a:t>
            </a:r>
            <a:endParaRPr lang="en-US" altLang="ja-JP" sz="2300" dirty="0" smtClean="0">
              <a:solidFill>
                <a:schemeClr val="accent1">
                  <a:lumMod val="50000"/>
                </a:schemeClr>
              </a:solidFill>
            </a:endParaRPr>
          </a:p>
          <a:p>
            <a:r>
              <a:rPr lang="en-US" altLang="ja-JP" sz="2300" dirty="0">
                <a:solidFill>
                  <a:schemeClr val="accent1">
                    <a:lumMod val="50000"/>
                  </a:schemeClr>
                </a:solidFill>
              </a:rPr>
              <a:t>ACO</a:t>
            </a:r>
            <a:r>
              <a:rPr lang="ja-JP" altLang="en-US" sz="2300" dirty="0" smtClean="0">
                <a:solidFill>
                  <a:schemeClr val="accent1">
                    <a:lumMod val="50000"/>
                  </a:schemeClr>
                </a:solidFill>
              </a:rPr>
              <a:t>法の適用</a:t>
            </a:r>
            <a:endParaRPr lang="en-US" altLang="ja-JP" sz="2300" dirty="0">
              <a:solidFill>
                <a:schemeClr val="accent1">
                  <a:lumMod val="50000"/>
                </a:schemeClr>
              </a:solidFill>
            </a:endParaRPr>
          </a:p>
          <a:p>
            <a:r>
              <a:rPr lang="ja-JP" altLang="en-US" sz="2300" dirty="0" smtClean="0">
                <a:solidFill>
                  <a:schemeClr val="accent1">
                    <a:lumMod val="50000"/>
                  </a:schemeClr>
                </a:solidFill>
              </a:rPr>
              <a:t>先行制約とフェロモンの蒸発</a:t>
            </a:r>
            <a:endParaRPr lang="en-US" altLang="ja-JP" sz="2300" dirty="0">
              <a:solidFill>
                <a:schemeClr val="accent1">
                  <a:lumMod val="50000"/>
                </a:schemeClr>
              </a:solidFill>
            </a:endParaRPr>
          </a:p>
          <a:p>
            <a:r>
              <a:rPr lang="ja-JP" altLang="en-US" sz="2300" dirty="0" smtClean="0">
                <a:solidFill>
                  <a:schemeClr val="accent1">
                    <a:lumMod val="50000"/>
                  </a:schemeClr>
                </a:solidFill>
              </a:rPr>
              <a:t>数値実験</a:t>
            </a:r>
            <a:endParaRPr lang="en-US" altLang="ja-JP" sz="2300" dirty="0">
              <a:solidFill>
                <a:schemeClr val="accent1">
                  <a:lumMod val="50000"/>
                </a:schemeClr>
              </a:solidFill>
            </a:endParaRPr>
          </a:p>
          <a:p>
            <a:r>
              <a:rPr lang="ja-JP" altLang="en-US" sz="2300" dirty="0" smtClean="0">
                <a:solidFill>
                  <a:schemeClr val="accent1">
                    <a:lumMod val="50000"/>
                  </a:schemeClr>
                </a:solidFill>
              </a:rPr>
              <a:t>まとめ</a:t>
            </a:r>
            <a:endParaRPr lang="en-US" altLang="ja-JP" sz="2300" dirty="0" smtClean="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978" y="730229"/>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757472"/>
            <a:ext cx="6624736" cy="369332"/>
          </a:xfrm>
          <a:prstGeom prst="rect">
            <a:avLst/>
          </a:prstGeom>
        </p:spPr>
        <p:txBody>
          <a:bodyPr wrap="square">
            <a:spAutoFit/>
          </a:bodyPr>
          <a:lstStyle/>
          <a:p>
            <a:r>
              <a:rPr lang="ja-JP" altLang="en-US" sz="1800" dirty="0">
                <a:solidFill>
                  <a:schemeClr val="accent1">
                    <a:lumMod val="50000"/>
                  </a:schemeClr>
                </a:solidFill>
              </a:rPr>
              <a:t>階層</a:t>
            </a:r>
            <a:r>
              <a:rPr lang="ja-JP" altLang="en-US" sz="1800" dirty="0" smtClean="0">
                <a:solidFill>
                  <a:schemeClr val="accent1">
                    <a:lumMod val="50000"/>
                  </a:schemeClr>
                </a:solidFill>
              </a:rPr>
              <a:t>パターン</a:t>
            </a:r>
            <a:r>
              <a:rPr lang="en-US" altLang="ja-JP" sz="1800" dirty="0" smtClean="0">
                <a:solidFill>
                  <a:schemeClr val="accent1">
                    <a:lumMod val="50000"/>
                  </a:schemeClr>
                </a:solidFill>
              </a:rPr>
              <a:t>1(job1=</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2,job2=</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4,job3=</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6</a:t>
            </a:r>
            <a:r>
              <a:rPr lang="en-US" altLang="ja-JP" sz="1800" dirty="0">
                <a:solidFill>
                  <a:schemeClr val="accent1">
                    <a:lumMod val="50000"/>
                  </a:schemeClr>
                </a:solidFill>
              </a:rPr>
              <a:t>)</a:t>
            </a:r>
            <a:endParaRPr lang="en-US" altLang="ja-JP" sz="1800" dirty="0" smtClean="0">
              <a:solidFill>
                <a:schemeClr val="accent1">
                  <a:lumMod val="50000"/>
                </a:schemeClr>
              </a:solidFill>
            </a:endParaRPr>
          </a:p>
        </p:txBody>
      </p:sp>
      <p:graphicFrame>
        <p:nvGraphicFramePr>
          <p:cNvPr id="8" name="コンテンツ プレースホルダー 3"/>
          <p:cNvGraphicFramePr>
            <a:graphicFrameLocks noGrp="1"/>
          </p:cNvGraphicFramePr>
          <p:nvPr>
            <p:ph idx="1"/>
            <p:extLst>
              <p:ext uri="{D42A27DB-BD31-4B8C-83A1-F6EECF244321}">
                <p14:modId xmlns:p14="http://schemas.microsoft.com/office/powerpoint/2010/main" val="3010068053"/>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smtClean="0"/>
              <a:t>世代数</a:t>
            </a:r>
            <a:endParaRPr lang="ja-JP" altLang="ja-JP" b="0" dirty="0"/>
          </a:p>
        </p:txBody>
      </p:sp>
    </p:spTree>
    <p:extLst>
      <p:ext uri="{BB962C8B-B14F-4D97-AF65-F5344CB8AC3E}">
        <p14:creationId xmlns:p14="http://schemas.microsoft.com/office/powerpoint/2010/main" val="2842424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978" y="726274"/>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757472"/>
            <a:ext cx="6480720" cy="646331"/>
          </a:xfrm>
          <a:prstGeom prst="rect">
            <a:avLst/>
          </a:prstGeom>
        </p:spPr>
        <p:txBody>
          <a:bodyPr wrap="square">
            <a:spAutoFit/>
          </a:bodyPr>
          <a:lstStyle/>
          <a:p>
            <a:r>
              <a:rPr lang="ja-JP" altLang="en-US" sz="1800" dirty="0">
                <a:solidFill>
                  <a:schemeClr val="accent1">
                    <a:lumMod val="50000"/>
                  </a:schemeClr>
                </a:solidFill>
              </a:rPr>
              <a:t>階層</a:t>
            </a:r>
            <a:r>
              <a:rPr lang="ja-JP" altLang="en-US" sz="1800" dirty="0" smtClean="0">
                <a:solidFill>
                  <a:schemeClr val="accent1">
                    <a:lumMod val="50000"/>
                  </a:schemeClr>
                </a:solidFill>
              </a:rPr>
              <a:t>パターン</a:t>
            </a:r>
            <a:r>
              <a:rPr lang="en-US" altLang="ja-JP" sz="1800" dirty="0" smtClean="0">
                <a:solidFill>
                  <a:schemeClr val="accent1">
                    <a:lumMod val="50000"/>
                  </a:schemeClr>
                </a:solidFill>
              </a:rPr>
              <a:t>2(job1</a:t>
            </a:r>
            <a:r>
              <a:rPr lang="en-US" altLang="ja-JP"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4,job2</a:t>
            </a:r>
            <a:r>
              <a:rPr lang="en-US" altLang="ja-JP" sz="1800" dirty="0">
                <a:solidFill>
                  <a:schemeClr val="accent1">
                    <a:lumMod val="50000"/>
                  </a:schemeClr>
                </a:solidFill>
              </a:rPr>
              <a:t>=</a:t>
            </a:r>
            <a:r>
              <a:rPr lang="ja-JP" altLang="en-US" sz="1800" dirty="0">
                <a:solidFill>
                  <a:schemeClr val="accent1">
                    <a:lumMod val="50000"/>
                  </a:schemeClr>
                </a:solidFill>
              </a:rPr>
              <a:t>階層数</a:t>
            </a:r>
            <a:r>
              <a:rPr lang="en-US" altLang="ja-JP" sz="1800" dirty="0">
                <a:solidFill>
                  <a:schemeClr val="accent1">
                    <a:lumMod val="50000"/>
                  </a:schemeClr>
                </a:solidFill>
              </a:rPr>
              <a:t>4,job3=</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a:t>
            </a:r>
            <a:endParaRPr lang="en-US" altLang="ja-JP" sz="1800" dirty="0">
              <a:solidFill>
                <a:schemeClr val="accent1">
                  <a:lumMod val="50000"/>
                </a:schemeClr>
              </a:solidFill>
            </a:endParaRPr>
          </a:p>
          <a:p>
            <a:endParaRPr lang="ja-JP" altLang="en-US" sz="1800" dirty="0">
              <a:solidFill>
                <a:schemeClr val="accent1">
                  <a:lumMod val="50000"/>
                </a:schemeClr>
              </a:solidFill>
            </a:endParaRPr>
          </a:p>
        </p:txBody>
      </p:sp>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465346756"/>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781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258770499"/>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a:xfrm>
            <a:off x="172978" y="726274"/>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757472"/>
            <a:ext cx="6480720" cy="369332"/>
          </a:xfrm>
          <a:prstGeom prst="rect">
            <a:avLst/>
          </a:prstGeom>
        </p:spPr>
        <p:txBody>
          <a:bodyPr wrap="square">
            <a:spAutoFit/>
          </a:bodyPr>
          <a:lstStyle/>
          <a:p>
            <a:r>
              <a:rPr lang="ja-JP" altLang="en-US" sz="1800" dirty="0" smtClean="0">
                <a:solidFill>
                  <a:schemeClr val="accent1">
                    <a:lumMod val="50000"/>
                  </a:schemeClr>
                </a:solidFill>
              </a:rPr>
              <a:t>階層パターン</a:t>
            </a:r>
            <a:r>
              <a:rPr lang="en-US" altLang="ja-JP" sz="1800" dirty="0" smtClean="0">
                <a:solidFill>
                  <a:schemeClr val="accent1">
                    <a:lumMod val="50000"/>
                  </a:schemeClr>
                </a:solidFill>
              </a:rPr>
              <a:t>3(job1</a:t>
            </a:r>
            <a:r>
              <a:rPr lang="en-US" altLang="ja-JP"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4,job2</a:t>
            </a:r>
            <a:r>
              <a:rPr lang="en-US" altLang="ja-JP"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2,job3</a:t>
            </a:r>
            <a:r>
              <a:rPr lang="en-US" altLang="ja-JP" sz="1800" dirty="0">
                <a:solidFill>
                  <a:schemeClr val="accent1">
                    <a:lumMod val="50000"/>
                  </a:schemeClr>
                </a:solidFill>
              </a:rPr>
              <a:t>=</a:t>
            </a:r>
            <a:r>
              <a:rPr lang="ja-JP" altLang="en-US" sz="1800" dirty="0">
                <a:solidFill>
                  <a:schemeClr val="accent1">
                    <a:lumMod val="50000"/>
                  </a:schemeClr>
                </a:solidFill>
              </a:rPr>
              <a:t>階層数</a:t>
            </a:r>
            <a:r>
              <a:rPr lang="en-US" altLang="ja-JP" sz="1800" dirty="0">
                <a:solidFill>
                  <a:schemeClr val="accent1">
                    <a:lumMod val="50000"/>
                  </a:schemeClr>
                </a:solidFill>
              </a:rPr>
              <a:t>6</a:t>
            </a:r>
            <a:r>
              <a:rPr lang="en-US" altLang="ja-JP" sz="1800" dirty="0" smtClean="0">
                <a:solidFill>
                  <a:schemeClr val="accent1">
                    <a:lumMod val="50000"/>
                  </a:schemeClr>
                </a:solidFill>
              </a:rPr>
              <a:t>)</a:t>
            </a:r>
            <a:endParaRPr lang="en-US" altLang="ja-JP" sz="1800" dirty="0">
              <a:solidFill>
                <a:schemeClr val="accent1">
                  <a:lumMod val="50000"/>
                </a:schemeClr>
              </a:solidFill>
            </a:endParaRPr>
          </a:p>
        </p:txBody>
      </p:sp>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spTree>
    <p:extLst>
      <p:ext uri="{BB962C8B-B14F-4D97-AF65-F5344CB8AC3E}">
        <p14:creationId xmlns:p14="http://schemas.microsoft.com/office/powerpoint/2010/main" val="388781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今回</a:t>
            </a:r>
            <a:r>
              <a:rPr lang="ja-JP" altLang="en-US" sz="2400" dirty="0"/>
              <a:t>の数値実験では、</a:t>
            </a:r>
            <a:r>
              <a:rPr lang="ja-JP" altLang="en-US" sz="2400" dirty="0" smtClean="0"/>
              <a:t>蒸発の計算の</a:t>
            </a:r>
            <a:r>
              <a:rPr lang="ja-JP" altLang="en-US" sz="2400" dirty="0"/>
              <a:t>変更は最良解の改善に</a:t>
            </a:r>
            <a:r>
              <a:rPr lang="ja-JP" altLang="en-US" sz="2400" dirty="0" smtClean="0"/>
              <a:t>はつながらなかった</a:t>
            </a:r>
            <a:r>
              <a:rPr lang="ja-JP" altLang="en-US" sz="2400" dirty="0"/>
              <a:t>。</a:t>
            </a:r>
            <a:endParaRPr lang="en-US" altLang="ja-JP" sz="2400" dirty="0"/>
          </a:p>
          <a:p>
            <a:pPr marL="0" indent="0">
              <a:buNone/>
            </a:pPr>
            <a:endParaRPr lang="en-US" altLang="ja-JP" sz="2400" dirty="0"/>
          </a:p>
          <a:p>
            <a:r>
              <a:rPr lang="ja-JP" altLang="en-US" sz="2400" dirty="0" smtClean="0"/>
              <a:t>階層</a:t>
            </a:r>
            <a:r>
              <a:rPr lang="ja-JP" altLang="en-US" sz="2400" dirty="0"/>
              <a:t>構造が複雑になったとしても、合計階層が同じであれば、計算速度や結果に差はないことが判明した</a:t>
            </a:r>
            <a:r>
              <a:rPr lang="ja-JP" altLang="en-US" sz="2400" dirty="0" smtClean="0"/>
              <a:t>。</a:t>
            </a:r>
          </a:p>
          <a:p>
            <a:endParaRPr kumimoji="1" lang="en-US" altLang="ja-JP" sz="2400" dirty="0" smtClean="0"/>
          </a:p>
        </p:txBody>
      </p:sp>
    </p:spTree>
    <p:extLst>
      <p:ext uri="{BB962C8B-B14F-4D97-AF65-F5344CB8AC3E}">
        <p14:creationId xmlns:p14="http://schemas.microsoft.com/office/powerpoint/2010/main" val="25198500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まとめ</a:t>
            </a:r>
            <a:endParaRPr kumimoji="1" lang="ja-JP" altLang="en-US" dirty="0">
              <a:solidFill>
                <a:schemeClr val="accent1">
                  <a:lumMod val="50000"/>
                </a:schemeClr>
              </a:solidFill>
            </a:endParaRPr>
          </a:p>
        </p:txBody>
      </p:sp>
      <p:sp>
        <p:nvSpPr>
          <p:cNvPr id="3" name="コンテンツ プレースホルダー 2"/>
          <p:cNvSpPr>
            <a:spLocks noGrp="1"/>
          </p:cNvSpPr>
          <p:nvPr>
            <p:ph idx="1"/>
          </p:nvPr>
        </p:nvSpPr>
        <p:spPr>
          <a:xfrm>
            <a:off x="215516" y="1628800"/>
            <a:ext cx="8712968" cy="4925144"/>
          </a:xfrm>
        </p:spPr>
        <p:txBody>
          <a:bodyPr>
            <a:normAutofit/>
          </a:bodyPr>
          <a:lstStyle/>
          <a:p>
            <a:endParaRPr lang="en-US" altLang="ja-JP" sz="2400" dirty="0" smtClean="0">
              <a:solidFill>
                <a:schemeClr val="accent1">
                  <a:lumMod val="50000"/>
                </a:schemeClr>
              </a:solidFill>
            </a:endParaRPr>
          </a:p>
          <a:p>
            <a:r>
              <a:rPr lang="ja-JP" altLang="en-US" sz="2400" dirty="0" smtClean="0"/>
              <a:t>今回の数値実験では、蒸発の計算の変更は最良解の改善にはつながらなかった。</a:t>
            </a:r>
            <a:endParaRPr lang="en-US" altLang="ja-JP" sz="2400" dirty="0"/>
          </a:p>
          <a:p>
            <a:endParaRPr lang="en-US" altLang="ja-JP" sz="2400" dirty="0"/>
          </a:p>
          <a:p>
            <a:r>
              <a:rPr lang="ja-JP" altLang="en-US" sz="2400" dirty="0"/>
              <a:t>今後</a:t>
            </a:r>
            <a:r>
              <a:rPr lang="ja-JP" altLang="en-US" sz="2400" dirty="0" smtClean="0"/>
              <a:t>は規模を拡大した実験を行うための値を模索する必要がある。</a:t>
            </a:r>
            <a:endParaRPr lang="en-US" altLang="ja-JP" sz="2400" dirty="0" smtClean="0"/>
          </a:p>
          <a:p>
            <a:endParaRPr lang="en-US" altLang="ja-JP" sz="2400" dirty="0">
              <a:solidFill>
                <a:schemeClr val="accent1">
                  <a:lumMod val="50000"/>
                </a:schemeClr>
              </a:solidFill>
            </a:endParaRPr>
          </a:p>
          <a:p>
            <a:r>
              <a:rPr lang="ja-JP" altLang="en-US" sz="2400" dirty="0" smtClean="0"/>
              <a:t>複雑な先行</a:t>
            </a:r>
            <a:r>
              <a:rPr lang="ja-JP" altLang="en-US" sz="2400" dirty="0"/>
              <a:t>制約に</a:t>
            </a:r>
            <a:r>
              <a:rPr lang="ja-JP" altLang="en-US" sz="2400" dirty="0" smtClean="0"/>
              <a:t>よる実験が</a:t>
            </a:r>
            <a:r>
              <a:rPr lang="ja-JP" altLang="en-US" sz="2400" dirty="0"/>
              <a:t>必要で</a:t>
            </a:r>
            <a:r>
              <a:rPr lang="ja-JP" altLang="en-US" sz="2400" dirty="0" smtClean="0"/>
              <a:t>ある</a:t>
            </a:r>
            <a:endParaRPr lang="en-US" altLang="ja-JP" sz="2400" dirty="0" smtClean="0">
              <a:solidFill>
                <a:schemeClr val="accent1">
                  <a:lumMod val="50000"/>
                </a:schemeClr>
              </a:solidFill>
            </a:endParaRPr>
          </a:p>
        </p:txBody>
      </p:sp>
    </p:spTree>
    <p:extLst>
      <p:ext uri="{BB962C8B-B14F-4D97-AF65-F5344CB8AC3E}">
        <p14:creationId xmlns:p14="http://schemas.microsoft.com/office/powerpoint/2010/main" val="2739737075"/>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400" y="1629062"/>
            <a:ext cx="8867080" cy="4525963"/>
          </a:xfrm>
          <a:ln>
            <a:noFill/>
          </a:ln>
        </p:spPr>
        <p:txBody>
          <a:bodyPr/>
          <a:lstStyle/>
          <a:p>
            <a:pPr marL="0" indent="0">
              <a:buNone/>
            </a:pPr>
            <a:r>
              <a:rPr kumimoji="1" lang="ja-JP" altLang="en-US" dirty="0" smtClean="0">
                <a:solidFill>
                  <a:schemeClr val="accent1">
                    <a:lumMod val="50000"/>
                  </a:schemeClr>
                </a:solidFill>
              </a:rPr>
              <a:t>　</a:t>
            </a:r>
            <a:endParaRPr kumimoji="1" lang="ja-JP" altLang="en-US" dirty="0">
              <a:solidFill>
                <a:schemeClr val="accent1">
                  <a:lumMod val="50000"/>
                </a:schemeClr>
              </a:solidFill>
            </a:endParaRPr>
          </a:p>
        </p:txBody>
      </p:sp>
      <p:sp>
        <p:nvSpPr>
          <p:cNvPr id="10" name="Text Box 9"/>
          <p:cNvSpPr txBox="1">
            <a:spLocks noChangeArrowheads="1"/>
          </p:cNvSpPr>
          <p:nvPr/>
        </p:nvSpPr>
        <p:spPr bwMode="auto">
          <a:xfrm>
            <a:off x="1187450" y="6125656"/>
            <a:ext cx="7344990" cy="369332"/>
          </a:xfrm>
          <a:prstGeom prst="rect">
            <a:avLst/>
          </a:prstGeom>
          <a:noFill/>
          <a:ln w="9525">
            <a:noFill/>
            <a:miter lim="800000"/>
            <a:headEnd/>
            <a:tailEnd/>
          </a:ln>
        </p:spPr>
        <p:txBody>
          <a:bodyPr wrap="square">
            <a:spAutoFit/>
          </a:bodyPr>
          <a:lstStyle/>
          <a:p>
            <a:r>
              <a:rPr lang="en-US" altLang="ja-JP" sz="1800" b="0" dirty="0" smtClean="0">
                <a:solidFill>
                  <a:schemeClr val="accent1">
                    <a:lumMod val="50000"/>
                  </a:schemeClr>
                </a:solidFill>
              </a:rPr>
              <a:t>X</a:t>
            </a:r>
            <a:r>
              <a:rPr lang="ja-JP" altLang="en-US" sz="1800" b="0" dirty="0" smtClean="0">
                <a:solidFill>
                  <a:schemeClr val="accent1">
                    <a:lumMod val="50000"/>
                  </a:schemeClr>
                </a:solidFill>
              </a:rPr>
              <a:t>：先行制約あるために選択対象の除外されるノード。</a:t>
            </a:r>
            <a:endParaRPr lang="ja-JP" altLang="ja-JP" sz="1800" b="0" dirty="0">
              <a:solidFill>
                <a:schemeClr val="accent1">
                  <a:lumMod val="50000"/>
                </a:schemeClr>
              </a:solidFill>
            </a:endParaRPr>
          </a:p>
        </p:txBody>
      </p:sp>
      <p:sp>
        <p:nvSpPr>
          <p:cNvPr id="215" name="正方形/長方形 214"/>
          <p:cNvSpPr/>
          <p:nvPr/>
        </p:nvSpPr>
        <p:spPr bwMode="auto">
          <a:xfrm>
            <a:off x="2001045" y="3176588"/>
            <a:ext cx="2172491" cy="1976354"/>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smtClean="0">
              <a:ln>
                <a:noFill/>
              </a:ln>
              <a:solidFill>
                <a:schemeClr val="accent1">
                  <a:lumMod val="50000"/>
                </a:schemeClr>
              </a:solidFill>
              <a:effectLst/>
              <a:latin typeface="Arial" charset="0"/>
              <a:ea typeface="ＭＳ Ｐゴシック" pitchFamily="50" charset="-128"/>
            </a:endParaRPr>
          </a:p>
        </p:txBody>
      </p:sp>
      <p:sp>
        <p:nvSpPr>
          <p:cNvPr id="118" name="正方形/長方形 117"/>
          <p:cNvSpPr/>
          <p:nvPr/>
        </p:nvSpPr>
        <p:spPr>
          <a:xfrm>
            <a:off x="6347357" y="5231809"/>
            <a:ext cx="2205684" cy="338554"/>
          </a:xfrm>
          <a:prstGeom prst="rect">
            <a:avLst/>
          </a:prstGeom>
          <a:ln>
            <a:noFill/>
          </a:ln>
        </p:spPr>
        <p:txBody>
          <a:bodyPr wrap="square">
            <a:spAutoFit/>
          </a:bodyPr>
          <a:lstStyle/>
          <a:p>
            <a:r>
              <a:rPr lang="ja-JP" altLang="en-US" sz="1600" dirty="0" smtClean="0">
                <a:solidFill>
                  <a:schemeClr val="accent1">
                    <a:lumMod val="50000"/>
                  </a:schemeClr>
                </a:solidFill>
              </a:rPr>
              <a:t>先行制約の表現方法</a:t>
            </a:r>
            <a:endParaRPr lang="en-US" altLang="ja-JP" sz="1600" dirty="0">
              <a:solidFill>
                <a:schemeClr val="accent1">
                  <a:lumMod val="50000"/>
                </a:schemeClr>
              </a:solidFill>
            </a:endParaRPr>
          </a:p>
        </p:txBody>
      </p:sp>
      <p:grpSp>
        <p:nvGrpSpPr>
          <p:cNvPr id="121" name="Group 47"/>
          <p:cNvGrpSpPr>
            <a:grpSpLocks/>
          </p:cNvGrpSpPr>
          <p:nvPr/>
        </p:nvGrpSpPr>
        <p:grpSpPr bwMode="auto">
          <a:xfrm>
            <a:off x="6481116" y="2475199"/>
            <a:ext cx="1800225" cy="2575940"/>
            <a:chOff x="3243" y="1071"/>
            <a:chExt cx="1134" cy="2042"/>
          </a:xfrm>
        </p:grpSpPr>
        <p:sp>
          <p:nvSpPr>
            <p:cNvPr id="122" name="Oval 48"/>
            <p:cNvSpPr>
              <a:spLocks noChangeArrowheads="1"/>
            </p:cNvSpPr>
            <p:nvPr/>
          </p:nvSpPr>
          <p:spPr bwMode="auto">
            <a:xfrm>
              <a:off x="3651" y="1071"/>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１</a:t>
              </a:r>
            </a:p>
          </p:txBody>
        </p:sp>
        <p:sp>
          <p:nvSpPr>
            <p:cNvPr id="123"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２</a:t>
              </a:r>
            </a:p>
          </p:txBody>
        </p:sp>
        <p:sp>
          <p:nvSpPr>
            <p:cNvPr id="124"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３</a:t>
              </a:r>
            </a:p>
          </p:txBody>
        </p:sp>
        <p:sp>
          <p:nvSpPr>
            <p:cNvPr id="125"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４</a:t>
              </a:r>
            </a:p>
          </p:txBody>
        </p:sp>
        <p:sp>
          <p:nvSpPr>
            <p:cNvPr id="126" name="Oval 52"/>
            <p:cNvSpPr>
              <a:spLocks noChangeArrowheads="1"/>
            </p:cNvSpPr>
            <p:nvPr/>
          </p:nvSpPr>
          <p:spPr bwMode="auto">
            <a:xfrm>
              <a:off x="3651" y="1933"/>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５</a:t>
              </a:r>
            </a:p>
          </p:txBody>
        </p:sp>
        <p:sp>
          <p:nvSpPr>
            <p:cNvPr id="127"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６</a:t>
              </a:r>
            </a:p>
          </p:txBody>
        </p:sp>
        <p:sp>
          <p:nvSpPr>
            <p:cNvPr id="128"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７</a:t>
              </a:r>
            </a:p>
          </p:txBody>
        </p:sp>
        <p:sp>
          <p:nvSpPr>
            <p:cNvPr id="129"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８</a:t>
              </a:r>
            </a:p>
          </p:txBody>
        </p:sp>
        <p:sp>
          <p:nvSpPr>
            <p:cNvPr id="130" name="Oval 56"/>
            <p:cNvSpPr>
              <a:spLocks noChangeArrowheads="1"/>
            </p:cNvSpPr>
            <p:nvPr/>
          </p:nvSpPr>
          <p:spPr bwMode="auto">
            <a:xfrm>
              <a:off x="3651" y="2840"/>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９</a:t>
              </a:r>
            </a:p>
          </p:txBody>
        </p:sp>
        <p:sp>
          <p:nvSpPr>
            <p:cNvPr id="131" name="Line 57"/>
            <p:cNvSpPr>
              <a:spLocks noChangeShapeType="1"/>
            </p:cNvSpPr>
            <p:nvPr/>
          </p:nvSpPr>
          <p:spPr bwMode="auto">
            <a:xfrm flipH="1">
              <a:off x="3470" y="1344"/>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2" name="Line 58"/>
            <p:cNvSpPr>
              <a:spLocks noChangeShapeType="1"/>
            </p:cNvSpPr>
            <p:nvPr/>
          </p:nvSpPr>
          <p:spPr bwMode="auto">
            <a:xfrm flipH="1">
              <a:off x="3787" y="1344"/>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3" name="Line 59"/>
            <p:cNvSpPr>
              <a:spLocks noChangeShapeType="1"/>
            </p:cNvSpPr>
            <p:nvPr/>
          </p:nvSpPr>
          <p:spPr bwMode="auto">
            <a:xfrm>
              <a:off x="3787" y="1344"/>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4" name="Line 60"/>
            <p:cNvSpPr>
              <a:spLocks noChangeShapeType="1"/>
            </p:cNvSpPr>
            <p:nvPr/>
          </p:nvSpPr>
          <p:spPr bwMode="auto">
            <a:xfrm flipH="1">
              <a:off x="3787" y="1797"/>
              <a:ext cx="0"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5" name="Line 61"/>
            <p:cNvSpPr>
              <a:spLocks noChangeShapeType="1"/>
            </p:cNvSpPr>
            <p:nvPr/>
          </p:nvSpPr>
          <p:spPr bwMode="auto">
            <a:xfrm>
              <a:off x="3379" y="1797"/>
              <a:ext cx="408"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6" name="Line 62"/>
            <p:cNvSpPr>
              <a:spLocks noChangeShapeType="1"/>
            </p:cNvSpPr>
            <p:nvPr/>
          </p:nvSpPr>
          <p:spPr bwMode="auto">
            <a:xfrm flipH="1">
              <a:off x="3787" y="1797"/>
              <a:ext cx="454"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7" name="Line 63"/>
            <p:cNvSpPr>
              <a:spLocks noChangeShapeType="1"/>
            </p:cNvSpPr>
            <p:nvPr/>
          </p:nvSpPr>
          <p:spPr bwMode="auto">
            <a:xfrm flipH="1">
              <a:off x="3787" y="2205"/>
              <a:ext cx="0" cy="182"/>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8" name="Line 64"/>
            <p:cNvSpPr>
              <a:spLocks noChangeShapeType="1"/>
            </p:cNvSpPr>
            <p:nvPr/>
          </p:nvSpPr>
          <p:spPr bwMode="auto">
            <a:xfrm flipH="1">
              <a:off x="3470" y="2205"/>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9" name="Line 65"/>
            <p:cNvSpPr>
              <a:spLocks noChangeShapeType="1"/>
            </p:cNvSpPr>
            <p:nvPr/>
          </p:nvSpPr>
          <p:spPr bwMode="auto">
            <a:xfrm>
              <a:off x="3787" y="2205"/>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0" name="Line 66"/>
            <p:cNvSpPr>
              <a:spLocks noChangeShapeType="1"/>
            </p:cNvSpPr>
            <p:nvPr/>
          </p:nvSpPr>
          <p:spPr bwMode="auto">
            <a:xfrm flipH="1">
              <a:off x="3787" y="2659"/>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1" name="Line 67"/>
            <p:cNvSpPr>
              <a:spLocks noChangeShapeType="1"/>
            </p:cNvSpPr>
            <p:nvPr/>
          </p:nvSpPr>
          <p:spPr bwMode="auto">
            <a:xfrm>
              <a:off x="3379" y="2659"/>
              <a:ext cx="408"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2" name="Line 68"/>
            <p:cNvSpPr>
              <a:spLocks noChangeShapeType="1"/>
            </p:cNvSpPr>
            <p:nvPr/>
          </p:nvSpPr>
          <p:spPr bwMode="auto">
            <a:xfrm flipH="1">
              <a:off x="3787" y="2659"/>
              <a:ext cx="454"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grpSp>
      <p:sp>
        <p:nvSpPr>
          <p:cNvPr id="13" name="タイトル 12"/>
          <p:cNvSpPr>
            <a:spLocks noGrp="1"/>
          </p:cNvSpPr>
          <p:nvPr>
            <p:ph type="title"/>
          </p:nvPr>
        </p:nvSpPr>
        <p:spPr>
          <a:xfrm>
            <a:off x="216665" y="531153"/>
            <a:ext cx="6928902" cy="884161"/>
          </a:xfrm>
        </p:spPr>
        <p:txBody>
          <a:bodyPr/>
          <a:lstStyle/>
          <a:p>
            <a:r>
              <a:rPr lang="ja-JP" altLang="en-US" dirty="0" smtClean="0">
                <a:solidFill>
                  <a:schemeClr val="accent1">
                    <a:lumMod val="50000"/>
                  </a:schemeClr>
                </a:solidFill>
              </a:rPr>
              <a:t>　処理</a:t>
            </a:r>
            <a:r>
              <a:rPr lang="ja-JP" altLang="en-US" dirty="0">
                <a:solidFill>
                  <a:schemeClr val="accent1">
                    <a:lumMod val="50000"/>
                  </a:schemeClr>
                </a:solidFill>
              </a:rPr>
              <a:t>順ノード空間</a:t>
            </a:r>
            <a:endParaRPr kumimoji="1" lang="ja-JP" altLang="en-US" dirty="0"/>
          </a:p>
        </p:txBody>
      </p:sp>
      <p:sp>
        <p:nvSpPr>
          <p:cNvPr id="291" name="Line 3"/>
          <p:cNvSpPr>
            <a:spLocks noChangeShapeType="1"/>
          </p:cNvSpPr>
          <p:nvPr/>
        </p:nvSpPr>
        <p:spPr bwMode="auto">
          <a:xfrm>
            <a:off x="1187450" y="2492375"/>
            <a:ext cx="4464050" cy="0"/>
          </a:xfrm>
          <a:prstGeom prst="line">
            <a:avLst/>
          </a:prstGeom>
          <a:noFill/>
          <a:ln w="9525">
            <a:solidFill>
              <a:schemeClr val="tx1"/>
            </a:solidFill>
            <a:round/>
            <a:headEnd/>
            <a:tailEnd/>
          </a:ln>
        </p:spPr>
        <p:txBody>
          <a:bodyPr/>
          <a:lstStyle/>
          <a:p>
            <a:endParaRPr lang="ja-JP" altLang="en-US"/>
          </a:p>
        </p:txBody>
      </p:sp>
      <p:sp>
        <p:nvSpPr>
          <p:cNvPr id="292" name="Line 4"/>
          <p:cNvSpPr>
            <a:spLocks noChangeShapeType="1"/>
          </p:cNvSpPr>
          <p:nvPr/>
        </p:nvSpPr>
        <p:spPr bwMode="auto">
          <a:xfrm>
            <a:off x="1187450" y="2492375"/>
            <a:ext cx="0" cy="3529013"/>
          </a:xfrm>
          <a:prstGeom prst="line">
            <a:avLst/>
          </a:prstGeom>
          <a:noFill/>
          <a:ln w="9525">
            <a:solidFill>
              <a:schemeClr val="tx1"/>
            </a:solidFill>
            <a:round/>
            <a:headEnd/>
            <a:tailEnd/>
          </a:ln>
        </p:spPr>
        <p:txBody>
          <a:bodyPr/>
          <a:lstStyle/>
          <a:p>
            <a:endParaRPr lang="ja-JP" altLang="en-US"/>
          </a:p>
        </p:txBody>
      </p:sp>
      <p:sp>
        <p:nvSpPr>
          <p:cNvPr id="294" name="Text Box 6"/>
          <p:cNvSpPr txBox="1">
            <a:spLocks noChangeArrowheads="1"/>
          </p:cNvSpPr>
          <p:nvPr/>
        </p:nvSpPr>
        <p:spPr bwMode="auto">
          <a:xfrm>
            <a:off x="1378628" y="2065625"/>
            <a:ext cx="4176713" cy="366712"/>
          </a:xfrm>
          <a:prstGeom prst="rect">
            <a:avLst/>
          </a:prstGeom>
          <a:noFill/>
          <a:ln w="9525">
            <a:noFill/>
            <a:miter lim="800000"/>
            <a:headEnd/>
            <a:tailEnd/>
          </a:ln>
        </p:spPr>
        <p:txBody>
          <a:bodyPr>
            <a:spAutoFit/>
          </a:bodyPr>
          <a:lstStyle/>
          <a:p>
            <a:r>
              <a:rPr lang="en-US" altLang="ja-JP" sz="1800" b="0" dirty="0"/>
              <a:t>1</a:t>
            </a:r>
            <a:r>
              <a:rPr lang="ja-JP" altLang="en-US" sz="1800" b="0" dirty="0"/>
              <a:t>　　     </a:t>
            </a:r>
            <a:r>
              <a:rPr lang="en-US" altLang="ja-JP" sz="1800" b="0" dirty="0"/>
              <a:t>2</a:t>
            </a:r>
            <a:r>
              <a:rPr lang="ja-JP" altLang="en-US" sz="1800" b="0" dirty="0"/>
              <a:t>　　     </a:t>
            </a:r>
            <a:r>
              <a:rPr lang="en-US" altLang="ja-JP" sz="1800" b="0" dirty="0"/>
              <a:t>3</a:t>
            </a:r>
            <a:r>
              <a:rPr lang="ja-JP" altLang="en-US" sz="1800" b="0" dirty="0"/>
              <a:t>　　    </a:t>
            </a:r>
            <a:r>
              <a:rPr lang="en-US" altLang="ja-JP" sz="1800" b="0" dirty="0"/>
              <a:t>4</a:t>
            </a:r>
            <a:r>
              <a:rPr lang="ja-JP" altLang="en-US" sz="1800" b="0" dirty="0"/>
              <a:t>　　     </a:t>
            </a:r>
            <a:r>
              <a:rPr lang="en-US" altLang="ja-JP" sz="1800" b="0" dirty="0"/>
              <a:t>5     </a:t>
            </a:r>
            <a:r>
              <a:rPr lang="ja-JP" altLang="en-US" sz="1800" b="0" dirty="0"/>
              <a:t>・・・ Ｎ</a:t>
            </a:r>
          </a:p>
        </p:txBody>
      </p:sp>
      <p:sp>
        <p:nvSpPr>
          <p:cNvPr id="295" name="Text Box 7"/>
          <p:cNvSpPr txBox="1">
            <a:spLocks noChangeArrowheads="1"/>
          </p:cNvSpPr>
          <p:nvPr/>
        </p:nvSpPr>
        <p:spPr bwMode="auto">
          <a:xfrm>
            <a:off x="261442" y="2428082"/>
            <a:ext cx="461665" cy="3744912"/>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タ　ス　ク　番　号</a:t>
            </a:r>
          </a:p>
        </p:txBody>
      </p:sp>
      <p:sp>
        <p:nvSpPr>
          <p:cNvPr id="297" name="Text Box 9"/>
          <p:cNvSpPr txBox="1">
            <a:spLocks noChangeArrowheads="1"/>
          </p:cNvSpPr>
          <p:nvPr/>
        </p:nvSpPr>
        <p:spPr bwMode="auto">
          <a:xfrm>
            <a:off x="1258888" y="6237288"/>
            <a:ext cx="3960812" cy="366712"/>
          </a:xfrm>
          <a:prstGeom prst="rect">
            <a:avLst/>
          </a:prstGeom>
          <a:noFill/>
          <a:ln w="9525">
            <a:noFill/>
            <a:miter lim="800000"/>
            <a:headEnd/>
            <a:tailEnd/>
          </a:ln>
        </p:spPr>
        <p:txBody>
          <a:bodyPr>
            <a:spAutoFit/>
          </a:bodyPr>
          <a:lstStyle/>
          <a:p>
            <a:pPr algn="ctr"/>
            <a:endParaRPr lang="ja-JP" altLang="ja-JP" sz="1800" b="0"/>
          </a:p>
        </p:txBody>
      </p:sp>
      <p:sp>
        <p:nvSpPr>
          <p:cNvPr id="298" name="Oval 10"/>
          <p:cNvSpPr>
            <a:spLocks noChangeArrowheads="1"/>
          </p:cNvSpPr>
          <p:nvPr/>
        </p:nvSpPr>
        <p:spPr bwMode="auto">
          <a:xfrm>
            <a:off x="1403350" y="2628900"/>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299" name="Oval 11"/>
          <p:cNvSpPr>
            <a:spLocks noChangeArrowheads="1"/>
          </p:cNvSpPr>
          <p:nvPr/>
        </p:nvSpPr>
        <p:spPr bwMode="auto">
          <a:xfrm>
            <a:off x="1403350" y="45815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0" name="Oval 12"/>
          <p:cNvSpPr>
            <a:spLocks noChangeArrowheads="1"/>
          </p:cNvSpPr>
          <p:nvPr/>
        </p:nvSpPr>
        <p:spPr bwMode="auto">
          <a:xfrm>
            <a:off x="1403350" y="3924300"/>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1" name="Oval 13"/>
          <p:cNvSpPr>
            <a:spLocks noChangeArrowheads="1"/>
          </p:cNvSpPr>
          <p:nvPr/>
        </p:nvSpPr>
        <p:spPr bwMode="auto">
          <a:xfrm>
            <a:off x="1403350" y="5229225"/>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2" name="Oval 14"/>
          <p:cNvSpPr>
            <a:spLocks noChangeArrowheads="1"/>
          </p:cNvSpPr>
          <p:nvPr/>
        </p:nvSpPr>
        <p:spPr bwMode="auto">
          <a:xfrm>
            <a:off x="2843213" y="2628900"/>
            <a:ext cx="433387" cy="447675"/>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3" name="Oval 15"/>
          <p:cNvSpPr>
            <a:spLocks noChangeArrowheads="1"/>
          </p:cNvSpPr>
          <p:nvPr/>
        </p:nvSpPr>
        <p:spPr bwMode="auto">
          <a:xfrm>
            <a:off x="3563938" y="3933825"/>
            <a:ext cx="431800" cy="447675"/>
          </a:xfrm>
          <a:prstGeom prst="ellipse">
            <a:avLst/>
          </a:prstGeom>
          <a:solidFill>
            <a:srgbClr val="66FFFF"/>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4" name="Oval 16"/>
          <p:cNvSpPr>
            <a:spLocks noChangeArrowheads="1"/>
          </p:cNvSpPr>
          <p:nvPr/>
        </p:nvSpPr>
        <p:spPr bwMode="auto">
          <a:xfrm>
            <a:off x="1403350" y="3284538"/>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5" name="Oval 17"/>
          <p:cNvSpPr>
            <a:spLocks noChangeArrowheads="1"/>
          </p:cNvSpPr>
          <p:nvPr/>
        </p:nvSpPr>
        <p:spPr bwMode="auto">
          <a:xfrm>
            <a:off x="2843213" y="3284538"/>
            <a:ext cx="431800" cy="447675"/>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6" name="Oval 18"/>
          <p:cNvSpPr>
            <a:spLocks noChangeArrowheads="1"/>
          </p:cNvSpPr>
          <p:nvPr/>
        </p:nvSpPr>
        <p:spPr bwMode="auto">
          <a:xfrm>
            <a:off x="4284663" y="5229225"/>
            <a:ext cx="431800" cy="447675"/>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7" name="Oval 19"/>
          <p:cNvSpPr>
            <a:spLocks noChangeArrowheads="1"/>
          </p:cNvSpPr>
          <p:nvPr/>
        </p:nvSpPr>
        <p:spPr bwMode="auto">
          <a:xfrm>
            <a:off x="2124075" y="5229225"/>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8" name="Oval 20"/>
          <p:cNvSpPr>
            <a:spLocks noChangeArrowheads="1"/>
          </p:cNvSpPr>
          <p:nvPr/>
        </p:nvSpPr>
        <p:spPr bwMode="auto">
          <a:xfrm>
            <a:off x="3563938" y="5229225"/>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9" name="Oval 21"/>
          <p:cNvSpPr>
            <a:spLocks noChangeArrowheads="1"/>
          </p:cNvSpPr>
          <p:nvPr/>
        </p:nvSpPr>
        <p:spPr bwMode="auto">
          <a:xfrm>
            <a:off x="4284663" y="3933825"/>
            <a:ext cx="433387" cy="447675"/>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0" name="Oval 22"/>
          <p:cNvSpPr>
            <a:spLocks noChangeArrowheads="1"/>
          </p:cNvSpPr>
          <p:nvPr/>
        </p:nvSpPr>
        <p:spPr bwMode="auto">
          <a:xfrm>
            <a:off x="2124075" y="3933825"/>
            <a:ext cx="431800" cy="447675"/>
          </a:xfrm>
          <a:prstGeom prst="ellipse">
            <a:avLst/>
          </a:prstGeom>
          <a:solidFill>
            <a:srgbClr val="33CCCC">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1" name="Oval 23"/>
          <p:cNvSpPr>
            <a:spLocks noChangeArrowheads="1"/>
          </p:cNvSpPr>
          <p:nvPr/>
        </p:nvSpPr>
        <p:spPr bwMode="auto">
          <a:xfrm>
            <a:off x="2124075" y="2636838"/>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2" name="Oval 24"/>
          <p:cNvSpPr>
            <a:spLocks noChangeArrowheads="1"/>
          </p:cNvSpPr>
          <p:nvPr/>
        </p:nvSpPr>
        <p:spPr bwMode="auto">
          <a:xfrm>
            <a:off x="2843213" y="45815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3" name="Oval 25"/>
          <p:cNvSpPr>
            <a:spLocks noChangeArrowheads="1"/>
          </p:cNvSpPr>
          <p:nvPr/>
        </p:nvSpPr>
        <p:spPr bwMode="auto">
          <a:xfrm>
            <a:off x="4284663" y="3284538"/>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4" name="Oval 26"/>
          <p:cNvSpPr>
            <a:spLocks noChangeArrowheads="1"/>
          </p:cNvSpPr>
          <p:nvPr/>
        </p:nvSpPr>
        <p:spPr bwMode="auto">
          <a:xfrm>
            <a:off x="3563938" y="4581525"/>
            <a:ext cx="431800" cy="447675"/>
          </a:xfrm>
          <a:prstGeom prst="ellipse">
            <a:avLst/>
          </a:prstGeom>
          <a:solidFill>
            <a:srgbClr val="33CCCC">
              <a:alpha val="7803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5" name="Oval 27"/>
          <p:cNvSpPr>
            <a:spLocks noChangeArrowheads="1"/>
          </p:cNvSpPr>
          <p:nvPr/>
        </p:nvSpPr>
        <p:spPr bwMode="auto">
          <a:xfrm>
            <a:off x="2843213" y="5229225"/>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6" name="Oval 28"/>
          <p:cNvSpPr>
            <a:spLocks noChangeArrowheads="1"/>
          </p:cNvSpPr>
          <p:nvPr/>
        </p:nvSpPr>
        <p:spPr bwMode="auto">
          <a:xfrm>
            <a:off x="2124075" y="4581525"/>
            <a:ext cx="431800" cy="447675"/>
          </a:xfrm>
          <a:prstGeom prst="ellipse">
            <a:avLst/>
          </a:prstGeom>
          <a:solidFill>
            <a:srgbClr val="33CCCC">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7" name="Oval 29"/>
          <p:cNvSpPr>
            <a:spLocks noChangeArrowheads="1"/>
          </p:cNvSpPr>
          <p:nvPr/>
        </p:nvSpPr>
        <p:spPr bwMode="auto">
          <a:xfrm>
            <a:off x="3563938" y="26368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8" name="Oval 30"/>
          <p:cNvSpPr>
            <a:spLocks noChangeArrowheads="1"/>
          </p:cNvSpPr>
          <p:nvPr/>
        </p:nvSpPr>
        <p:spPr bwMode="auto">
          <a:xfrm>
            <a:off x="3563938" y="32845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9" name="Oval 31"/>
          <p:cNvSpPr>
            <a:spLocks noChangeArrowheads="1"/>
          </p:cNvSpPr>
          <p:nvPr/>
        </p:nvSpPr>
        <p:spPr bwMode="auto">
          <a:xfrm>
            <a:off x="4284663" y="26368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0" name="Oval 32"/>
          <p:cNvSpPr>
            <a:spLocks noChangeArrowheads="1"/>
          </p:cNvSpPr>
          <p:nvPr/>
        </p:nvSpPr>
        <p:spPr bwMode="auto">
          <a:xfrm>
            <a:off x="4284663" y="4581525"/>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1" name="Text Box 33"/>
          <p:cNvSpPr txBox="1">
            <a:spLocks noChangeArrowheads="1"/>
          </p:cNvSpPr>
          <p:nvPr/>
        </p:nvSpPr>
        <p:spPr bwMode="auto">
          <a:xfrm>
            <a:off x="4787900" y="2708275"/>
            <a:ext cx="719138" cy="366713"/>
          </a:xfrm>
          <a:prstGeom prst="rect">
            <a:avLst/>
          </a:prstGeom>
          <a:noFill/>
          <a:ln w="9525">
            <a:noFill/>
            <a:miter lim="800000"/>
            <a:headEnd/>
            <a:tailEnd/>
          </a:ln>
        </p:spPr>
        <p:txBody>
          <a:bodyPr>
            <a:spAutoFit/>
          </a:bodyPr>
          <a:lstStyle/>
          <a:p>
            <a:r>
              <a:rPr lang="ja-JP" altLang="en-US" sz="1800" b="0"/>
              <a:t>・・・</a:t>
            </a:r>
          </a:p>
        </p:txBody>
      </p:sp>
      <p:sp>
        <p:nvSpPr>
          <p:cNvPr id="322" name="Text Box 34"/>
          <p:cNvSpPr txBox="1">
            <a:spLocks noChangeArrowheads="1"/>
          </p:cNvSpPr>
          <p:nvPr/>
        </p:nvSpPr>
        <p:spPr bwMode="auto">
          <a:xfrm>
            <a:off x="4787900" y="3284538"/>
            <a:ext cx="719138" cy="366712"/>
          </a:xfrm>
          <a:prstGeom prst="rect">
            <a:avLst/>
          </a:prstGeom>
          <a:noFill/>
          <a:ln w="9525">
            <a:noFill/>
            <a:miter lim="800000"/>
            <a:headEnd/>
            <a:tailEnd/>
          </a:ln>
        </p:spPr>
        <p:txBody>
          <a:bodyPr>
            <a:spAutoFit/>
          </a:bodyPr>
          <a:lstStyle/>
          <a:p>
            <a:r>
              <a:rPr lang="ja-JP" altLang="en-US" sz="1800" b="0"/>
              <a:t>・・・</a:t>
            </a:r>
          </a:p>
        </p:txBody>
      </p:sp>
      <p:sp>
        <p:nvSpPr>
          <p:cNvPr id="323" name="Text Box 35"/>
          <p:cNvSpPr txBox="1">
            <a:spLocks noChangeArrowheads="1"/>
          </p:cNvSpPr>
          <p:nvPr/>
        </p:nvSpPr>
        <p:spPr bwMode="auto">
          <a:xfrm>
            <a:off x="4787900" y="3933825"/>
            <a:ext cx="719138" cy="366713"/>
          </a:xfrm>
          <a:prstGeom prst="rect">
            <a:avLst/>
          </a:prstGeom>
          <a:noFill/>
          <a:ln w="9525">
            <a:noFill/>
            <a:miter lim="800000"/>
            <a:headEnd/>
            <a:tailEnd/>
          </a:ln>
        </p:spPr>
        <p:txBody>
          <a:bodyPr>
            <a:spAutoFit/>
          </a:bodyPr>
          <a:lstStyle/>
          <a:p>
            <a:r>
              <a:rPr lang="ja-JP" altLang="en-US" sz="1800" b="0"/>
              <a:t>・・・</a:t>
            </a:r>
          </a:p>
        </p:txBody>
      </p:sp>
      <p:sp>
        <p:nvSpPr>
          <p:cNvPr id="324" name="Text Box 36"/>
          <p:cNvSpPr txBox="1">
            <a:spLocks noChangeArrowheads="1"/>
          </p:cNvSpPr>
          <p:nvPr/>
        </p:nvSpPr>
        <p:spPr bwMode="auto">
          <a:xfrm>
            <a:off x="4787900" y="4652963"/>
            <a:ext cx="719138" cy="366712"/>
          </a:xfrm>
          <a:prstGeom prst="rect">
            <a:avLst/>
          </a:prstGeom>
          <a:noFill/>
          <a:ln w="9525">
            <a:noFill/>
            <a:miter lim="800000"/>
            <a:headEnd/>
            <a:tailEnd/>
          </a:ln>
        </p:spPr>
        <p:txBody>
          <a:bodyPr>
            <a:spAutoFit/>
          </a:bodyPr>
          <a:lstStyle/>
          <a:p>
            <a:r>
              <a:rPr lang="ja-JP" altLang="en-US" sz="1800" b="0"/>
              <a:t>・・・</a:t>
            </a:r>
          </a:p>
        </p:txBody>
      </p:sp>
      <p:sp>
        <p:nvSpPr>
          <p:cNvPr id="325" name="Text Box 37"/>
          <p:cNvSpPr txBox="1">
            <a:spLocks noChangeArrowheads="1"/>
          </p:cNvSpPr>
          <p:nvPr/>
        </p:nvSpPr>
        <p:spPr bwMode="auto">
          <a:xfrm>
            <a:off x="4787900" y="5300663"/>
            <a:ext cx="719138" cy="366712"/>
          </a:xfrm>
          <a:prstGeom prst="rect">
            <a:avLst/>
          </a:prstGeom>
          <a:noFill/>
          <a:ln w="9525">
            <a:noFill/>
            <a:miter lim="800000"/>
            <a:headEnd/>
            <a:tailEnd/>
          </a:ln>
        </p:spPr>
        <p:txBody>
          <a:bodyPr>
            <a:spAutoFit/>
          </a:bodyPr>
          <a:lstStyle/>
          <a:p>
            <a:r>
              <a:rPr lang="ja-JP" altLang="en-US" sz="1800" b="0"/>
              <a:t>・・・</a:t>
            </a:r>
          </a:p>
        </p:txBody>
      </p:sp>
      <p:sp>
        <p:nvSpPr>
          <p:cNvPr id="326" name="Text Box 38"/>
          <p:cNvSpPr txBox="1">
            <a:spLocks noChangeArrowheads="1"/>
          </p:cNvSpPr>
          <p:nvPr/>
        </p:nvSpPr>
        <p:spPr bwMode="auto">
          <a:xfrm>
            <a:off x="681692" y="5585979"/>
            <a:ext cx="458787" cy="503238"/>
          </a:xfrm>
          <a:prstGeom prst="rect">
            <a:avLst/>
          </a:prstGeom>
          <a:noFill/>
          <a:ln w="9525">
            <a:noFill/>
            <a:miter lim="800000"/>
            <a:headEnd/>
            <a:tailEnd/>
          </a:ln>
        </p:spPr>
        <p:txBody>
          <a:bodyPr vert="eaVert">
            <a:spAutoFit/>
          </a:bodyPr>
          <a:lstStyle/>
          <a:p>
            <a:r>
              <a:rPr lang="en-US" altLang="ja-JP" sz="1800" dirty="0"/>
              <a:t>…</a:t>
            </a:r>
          </a:p>
        </p:txBody>
      </p:sp>
      <p:sp>
        <p:nvSpPr>
          <p:cNvPr id="327" name="Text Box 39"/>
          <p:cNvSpPr txBox="1">
            <a:spLocks noChangeArrowheads="1"/>
          </p:cNvSpPr>
          <p:nvPr/>
        </p:nvSpPr>
        <p:spPr bwMode="auto">
          <a:xfrm>
            <a:off x="628002" y="5953558"/>
            <a:ext cx="461665" cy="503238"/>
          </a:xfrm>
          <a:prstGeom prst="rect">
            <a:avLst/>
          </a:prstGeom>
          <a:noFill/>
          <a:ln w="9525">
            <a:noFill/>
            <a:miter lim="800000"/>
            <a:headEnd/>
            <a:tailEnd/>
          </a:ln>
        </p:spPr>
        <p:txBody>
          <a:bodyPr vert="eaVert">
            <a:spAutoFit/>
          </a:bodyPr>
          <a:lstStyle/>
          <a:p>
            <a:r>
              <a:rPr lang="ja-JP" altLang="en-US" sz="1800" b="0" dirty="0">
                <a:solidFill>
                  <a:schemeClr val="accent1">
                    <a:lumMod val="50000"/>
                  </a:schemeClr>
                </a:solidFill>
              </a:rPr>
              <a:t>Ｎ</a:t>
            </a:r>
          </a:p>
        </p:txBody>
      </p:sp>
      <p:sp>
        <p:nvSpPr>
          <p:cNvPr id="328" name="Oval 40"/>
          <p:cNvSpPr>
            <a:spLocks noChangeArrowheads="1"/>
          </p:cNvSpPr>
          <p:nvPr/>
        </p:nvSpPr>
        <p:spPr bwMode="auto">
          <a:xfrm>
            <a:off x="2124075" y="3284538"/>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9" name="Oval 41"/>
          <p:cNvSpPr>
            <a:spLocks noChangeArrowheads="1"/>
          </p:cNvSpPr>
          <p:nvPr/>
        </p:nvSpPr>
        <p:spPr bwMode="auto">
          <a:xfrm>
            <a:off x="2843213" y="39338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30" name="Line 42"/>
          <p:cNvSpPr>
            <a:spLocks noChangeShapeType="1"/>
          </p:cNvSpPr>
          <p:nvPr/>
        </p:nvSpPr>
        <p:spPr bwMode="auto">
          <a:xfrm flipV="1">
            <a:off x="900113" y="2852738"/>
            <a:ext cx="719137" cy="6477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1" name="Line 43"/>
          <p:cNvSpPr>
            <a:spLocks noChangeShapeType="1"/>
          </p:cNvSpPr>
          <p:nvPr/>
        </p:nvSpPr>
        <p:spPr bwMode="auto">
          <a:xfrm>
            <a:off x="1619250" y="2852738"/>
            <a:ext cx="720725" cy="12969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2" name="Line 44"/>
          <p:cNvSpPr>
            <a:spLocks noChangeShapeType="1"/>
          </p:cNvSpPr>
          <p:nvPr/>
        </p:nvSpPr>
        <p:spPr bwMode="auto">
          <a:xfrm flipV="1">
            <a:off x="2339975" y="3500438"/>
            <a:ext cx="719138" cy="6492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3" name="Line 45"/>
          <p:cNvSpPr>
            <a:spLocks noChangeShapeType="1"/>
          </p:cNvSpPr>
          <p:nvPr/>
        </p:nvSpPr>
        <p:spPr bwMode="auto">
          <a:xfrm>
            <a:off x="3059113" y="3502025"/>
            <a:ext cx="720725" cy="12954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4" name="Line 46"/>
          <p:cNvSpPr>
            <a:spLocks noChangeShapeType="1"/>
          </p:cNvSpPr>
          <p:nvPr/>
        </p:nvSpPr>
        <p:spPr bwMode="auto">
          <a:xfrm>
            <a:off x="3779838" y="4799013"/>
            <a:ext cx="720725" cy="646112"/>
          </a:xfrm>
          <a:prstGeom prst="line">
            <a:avLst/>
          </a:prstGeom>
          <a:noFill/>
          <a:ln w="9525">
            <a:solidFill>
              <a:schemeClr val="tx1"/>
            </a:solidFill>
            <a:round/>
            <a:headEnd/>
            <a:tailEnd type="triangle" w="med" len="med"/>
          </a:ln>
        </p:spPr>
        <p:txBody>
          <a:bodyPr>
            <a:spAutoFit/>
          </a:bodyPr>
          <a:lstStyle/>
          <a:p>
            <a:endParaRPr lang="ja-JP" altLang="en-US"/>
          </a:p>
        </p:txBody>
      </p:sp>
      <p:sp>
        <p:nvSpPr>
          <p:cNvPr id="357" name="正方形/長方形 356"/>
          <p:cNvSpPr/>
          <p:nvPr/>
        </p:nvSpPr>
        <p:spPr bwMode="auto">
          <a:xfrm>
            <a:off x="1312926" y="2557935"/>
            <a:ext cx="620914" cy="602783"/>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smtClean="0">
              <a:ln>
                <a:noFill/>
              </a:ln>
              <a:solidFill>
                <a:schemeClr val="accent1">
                  <a:lumMod val="50000"/>
                </a:schemeClr>
              </a:solidFill>
              <a:effectLst/>
              <a:latin typeface="Arial" charset="0"/>
              <a:ea typeface="ＭＳ Ｐゴシック" pitchFamily="50" charset="-128"/>
            </a:endParaRPr>
          </a:p>
        </p:txBody>
      </p:sp>
      <p:sp>
        <p:nvSpPr>
          <p:cNvPr id="358" name="正方形/長方形 357"/>
          <p:cNvSpPr/>
          <p:nvPr/>
        </p:nvSpPr>
        <p:spPr bwMode="auto">
          <a:xfrm>
            <a:off x="4238628" y="5160345"/>
            <a:ext cx="520696" cy="569559"/>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smtClean="0">
              <a:ln>
                <a:noFill/>
              </a:ln>
              <a:solidFill>
                <a:schemeClr val="accent1">
                  <a:lumMod val="50000"/>
                </a:schemeClr>
              </a:solidFill>
              <a:effectLst/>
              <a:latin typeface="Arial" charset="0"/>
              <a:ea typeface="ＭＳ Ｐゴシック" pitchFamily="50" charset="-128"/>
            </a:endParaRPr>
          </a:p>
        </p:txBody>
      </p:sp>
      <p:sp>
        <p:nvSpPr>
          <p:cNvPr id="359" name="Text Box 8"/>
          <p:cNvSpPr txBox="1">
            <a:spLocks noChangeArrowheads="1"/>
          </p:cNvSpPr>
          <p:nvPr/>
        </p:nvSpPr>
        <p:spPr bwMode="auto">
          <a:xfrm>
            <a:off x="1187450" y="1603355"/>
            <a:ext cx="3673475" cy="366712"/>
          </a:xfrm>
          <a:prstGeom prst="rect">
            <a:avLst/>
          </a:prstGeom>
          <a:noFill/>
          <a:ln w="9525">
            <a:noFill/>
            <a:miter lim="800000"/>
            <a:headEnd/>
            <a:tailEnd/>
          </a:ln>
        </p:spPr>
        <p:txBody>
          <a:bodyPr>
            <a:spAutoFit/>
          </a:bodyPr>
          <a:lstStyle/>
          <a:p>
            <a:pPr algn="ctr"/>
            <a:r>
              <a:rPr lang="ja-JP" altLang="en-US" sz="1800" b="0" dirty="0" smtClean="0">
                <a:solidFill>
                  <a:schemeClr val="accent1">
                    <a:lumMod val="50000"/>
                  </a:schemeClr>
                </a:solidFill>
              </a:rPr>
              <a:t>処理順序</a:t>
            </a:r>
            <a:endParaRPr lang="ja-JP" altLang="en-US" sz="1800" b="0" dirty="0">
              <a:solidFill>
                <a:schemeClr val="accent1">
                  <a:lumMod val="50000"/>
                </a:schemeClr>
              </a:solidFill>
            </a:endParaRPr>
          </a:p>
        </p:txBody>
      </p:sp>
      <p:sp>
        <p:nvSpPr>
          <p:cNvPr id="361" name="Text Box 5"/>
          <p:cNvSpPr txBox="1">
            <a:spLocks noChangeArrowheads="1"/>
          </p:cNvSpPr>
          <p:nvPr/>
        </p:nvSpPr>
        <p:spPr bwMode="auto">
          <a:xfrm>
            <a:off x="672025" y="2507084"/>
            <a:ext cx="458787" cy="3293209"/>
          </a:xfrm>
          <a:prstGeom prst="rect">
            <a:avLst/>
          </a:prstGeom>
          <a:noFill/>
          <a:ln w="9525">
            <a:noFill/>
            <a:miter lim="800000"/>
            <a:headEnd/>
            <a:tailEnd/>
          </a:ln>
        </p:spPr>
        <p:txBody>
          <a:bodyPr>
            <a:spAutoFit/>
          </a:bodyPr>
          <a:lstStyle/>
          <a:p>
            <a:endParaRPr lang="en-US" altLang="ja-JP" sz="1800" b="0" dirty="0" smtClean="0">
              <a:solidFill>
                <a:schemeClr val="accent1">
                  <a:lumMod val="50000"/>
                </a:schemeClr>
              </a:solidFill>
            </a:endParaRPr>
          </a:p>
          <a:p>
            <a:r>
              <a:rPr lang="en-US" altLang="ja-JP" sz="1800" b="0" dirty="0" smtClean="0">
                <a:solidFill>
                  <a:schemeClr val="accent1">
                    <a:lumMod val="50000"/>
                  </a:schemeClr>
                </a:solidFill>
              </a:rPr>
              <a:t>1</a:t>
            </a:r>
            <a:endParaRPr lang="en-US" altLang="ja-JP" sz="1400" b="0" dirty="0" smtClean="0">
              <a:solidFill>
                <a:schemeClr val="accent1">
                  <a:lumMod val="50000"/>
                </a:schemeClr>
              </a:solidFill>
            </a:endParaRPr>
          </a:p>
          <a:p>
            <a:endParaRPr lang="en-US" altLang="ja-JP" sz="1400" b="0" dirty="0">
              <a:solidFill>
                <a:schemeClr val="accent1">
                  <a:lumMod val="50000"/>
                </a:schemeClr>
              </a:solidFill>
            </a:endParaRPr>
          </a:p>
          <a:p>
            <a:r>
              <a:rPr lang="en-US" altLang="ja-JP" sz="1800" b="0" dirty="0">
                <a:solidFill>
                  <a:schemeClr val="accent1">
                    <a:lumMod val="50000"/>
                  </a:schemeClr>
                </a:solidFill>
              </a:rPr>
              <a:t>2</a:t>
            </a:r>
          </a:p>
          <a:p>
            <a:endParaRPr lang="en-US" altLang="ja-JP" sz="1200" b="0" dirty="0" smtClean="0">
              <a:solidFill>
                <a:schemeClr val="accent1">
                  <a:lumMod val="50000"/>
                </a:schemeClr>
              </a:solidFill>
            </a:endParaRPr>
          </a:p>
          <a:p>
            <a:endParaRPr lang="en-US" altLang="ja-JP" sz="1200" b="0" dirty="0">
              <a:solidFill>
                <a:schemeClr val="accent1">
                  <a:lumMod val="50000"/>
                </a:schemeClr>
              </a:solidFill>
            </a:endParaRPr>
          </a:p>
          <a:p>
            <a:r>
              <a:rPr lang="en-US" altLang="ja-JP" sz="1800" b="0" dirty="0">
                <a:solidFill>
                  <a:schemeClr val="accent1">
                    <a:lumMod val="50000"/>
                  </a:schemeClr>
                </a:solidFill>
              </a:rPr>
              <a:t>3</a:t>
            </a:r>
          </a:p>
          <a:p>
            <a:endParaRPr lang="en-US" altLang="ja-JP" sz="1200" b="0" dirty="0" smtClean="0">
              <a:solidFill>
                <a:schemeClr val="accent1">
                  <a:lumMod val="50000"/>
                </a:schemeClr>
              </a:solidFill>
            </a:endParaRPr>
          </a:p>
          <a:p>
            <a:endParaRPr lang="en-US" altLang="ja-JP" sz="1200" b="0" dirty="0">
              <a:solidFill>
                <a:schemeClr val="accent1">
                  <a:lumMod val="50000"/>
                </a:schemeClr>
              </a:solidFill>
            </a:endParaRPr>
          </a:p>
          <a:p>
            <a:r>
              <a:rPr lang="en-US" altLang="ja-JP" sz="1800" b="0" dirty="0">
                <a:solidFill>
                  <a:schemeClr val="accent1">
                    <a:lumMod val="50000"/>
                  </a:schemeClr>
                </a:solidFill>
              </a:rPr>
              <a:t>4</a:t>
            </a:r>
          </a:p>
          <a:p>
            <a:endParaRPr lang="en-US" altLang="ja-JP" sz="1000" b="0" dirty="0" smtClean="0">
              <a:solidFill>
                <a:schemeClr val="accent1">
                  <a:lumMod val="50000"/>
                </a:schemeClr>
              </a:solidFill>
            </a:endParaRPr>
          </a:p>
          <a:p>
            <a:endParaRPr lang="en-US" altLang="ja-JP" sz="1000" b="0" dirty="0">
              <a:solidFill>
                <a:schemeClr val="accent1">
                  <a:lumMod val="50000"/>
                </a:schemeClr>
              </a:solidFill>
            </a:endParaRPr>
          </a:p>
          <a:p>
            <a:r>
              <a:rPr lang="en-US" altLang="ja-JP" sz="1800" b="0" dirty="0">
                <a:solidFill>
                  <a:schemeClr val="accent1">
                    <a:lumMod val="50000"/>
                  </a:schemeClr>
                </a:solidFill>
              </a:rPr>
              <a:t>5</a:t>
            </a:r>
          </a:p>
          <a:p>
            <a:endParaRPr lang="en-US" altLang="ja-JP" sz="1800" b="0" dirty="0">
              <a:solidFill>
                <a:schemeClr val="accent1">
                  <a:lumMod val="50000"/>
                </a:schemeClr>
              </a:solidFill>
            </a:endParaRPr>
          </a:p>
        </p:txBody>
      </p:sp>
      <p:cxnSp>
        <p:nvCxnSpPr>
          <p:cNvPr id="16" name="直線コネクタ 15"/>
          <p:cNvCxnSpPr>
            <a:stCxn id="304" idx="7"/>
            <a:endCxn id="304" idx="3"/>
          </p:cNvCxnSpPr>
          <p:nvPr/>
        </p:nvCxnSpPr>
        <p:spPr>
          <a:xfrm flipH="1">
            <a:off x="1466586"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304" idx="1"/>
            <a:endCxn id="304" idx="5"/>
          </p:cNvCxnSpPr>
          <p:nvPr/>
        </p:nvCxnSpPr>
        <p:spPr>
          <a:xfrm>
            <a:off x="1466586"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線コネクタ 361"/>
          <p:cNvCxnSpPr>
            <a:stCxn id="300" idx="7"/>
            <a:endCxn id="300" idx="3"/>
          </p:cNvCxnSpPr>
          <p:nvPr/>
        </p:nvCxnSpPr>
        <p:spPr>
          <a:xfrm flipH="1">
            <a:off x="1466586" y="3989860"/>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線コネクタ 362"/>
          <p:cNvCxnSpPr>
            <a:stCxn id="300" idx="1"/>
            <a:endCxn id="300" idx="5"/>
          </p:cNvCxnSpPr>
          <p:nvPr/>
        </p:nvCxnSpPr>
        <p:spPr>
          <a:xfrm>
            <a:off x="1466586" y="3989860"/>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線コネクタ 363"/>
          <p:cNvCxnSpPr>
            <a:stCxn id="299" idx="7"/>
            <a:endCxn id="299" idx="3"/>
          </p:cNvCxnSpPr>
          <p:nvPr/>
        </p:nvCxnSpPr>
        <p:spPr>
          <a:xfrm flipH="1">
            <a:off x="1466586"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直線コネクタ 364"/>
          <p:cNvCxnSpPr>
            <a:stCxn id="299" idx="1"/>
            <a:endCxn id="299" idx="5"/>
          </p:cNvCxnSpPr>
          <p:nvPr/>
        </p:nvCxnSpPr>
        <p:spPr>
          <a:xfrm>
            <a:off x="1466586"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直線コネクタ 365"/>
          <p:cNvCxnSpPr>
            <a:stCxn id="301" idx="7"/>
            <a:endCxn id="301" idx="3"/>
          </p:cNvCxnSpPr>
          <p:nvPr/>
        </p:nvCxnSpPr>
        <p:spPr>
          <a:xfrm flipH="1">
            <a:off x="1466586"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線コネクタ 366"/>
          <p:cNvCxnSpPr>
            <a:stCxn id="301" idx="1"/>
            <a:endCxn id="301" idx="5"/>
          </p:cNvCxnSpPr>
          <p:nvPr/>
        </p:nvCxnSpPr>
        <p:spPr>
          <a:xfrm>
            <a:off x="1466586"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線コネクタ 367"/>
          <p:cNvCxnSpPr>
            <a:stCxn id="307" idx="7"/>
            <a:endCxn id="307" idx="3"/>
          </p:cNvCxnSpPr>
          <p:nvPr/>
        </p:nvCxnSpPr>
        <p:spPr>
          <a:xfrm flipH="1">
            <a:off x="2187311"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直線コネクタ 368"/>
          <p:cNvCxnSpPr>
            <a:stCxn id="307" idx="1"/>
            <a:endCxn id="307" idx="5"/>
          </p:cNvCxnSpPr>
          <p:nvPr/>
        </p:nvCxnSpPr>
        <p:spPr>
          <a:xfrm>
            <a:off x="2187311"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直線コネクタ 369"/>
          <p:cNvCxnSpPr>
            <a:stCxn id="315" idx="7"/>
            <a:endCxn id="315" idx="3"/>
          </p:cNvCxnSpPr>
          <p:nvPr/>
        </p:nvCxnSpPr>
        <p:spPr>
          <a:xfrm flipH="1">
            <a:off x="2906449"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直線コネクタ 370"/>
          <p:cNvCxnSpPr>
            <a:stCxn id="315" idx="1"/>
            <a:endCxn id="315" idx="5"/>
          </p:cNvCxnSpPr>
          <p:nvPr/>
        </p:nvCxnSpPr>
        <p:spPr>
          <a:xfrm>
            <a:off x="2906449"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線コネクタ 371"/>
          <p:cNvCxnSpPr>
            <a:stCxn id="308" idx="7"/>
            <a:endCxn id="308" idx="3"/>
          </p:cNvCxnSpPr>
          <p:nvPr/>
        </p:nvCxnSpPr>
        <p:spPr>
          <a:xfrm flipH="1">
            <a:off x="3627174"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直線コネクタ 372"/>
          <p:cNvCxnSpPr>
            <a:stCxn id="308" idx="1"/>
            <a:endCxn id="308" idx="5"/>
          </p:cNvCxnSpPr>
          <p:nvPr/>
        </p:nvCxnSpPr>
        <p:spPr>
          <a:xfrm>
            <a:off x="3627174"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線コネクタ 373"/>
          <p:cNvCxnSpPr>
            <a:stCxn id="320" idx="7"/>
            <a:endCxn id="320" idx="3"/>
          </p:cNvCxnSpPr>
          <p:nvPr/>
        </p:nvCxnSpPr>
        <p:spPr>
          <a:xfrm flipH="1">
            <a:off x="4347899"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線コネクタ 374"/>
          <p:cNvCxnSpPr>
            <a:stCxn id="320" idx="1"/>
            <a:endCxn id="320" idx="5"/>
          </p:cNvCxnSpPr>
          <p:nvPr/>
        </p:nvCxnSpPr>
        <p:spPr>
          <a:xfrm>
            <a:off x="4347899"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直線コネクタ 375"/>
          <p:cNvCxnSpPr>
            <a:stCxn id="309" idx="7"/>
            <a:endCxn id="309" idx="3"/>
          </p:cNvCxnSpPr>
          <p:nvPr/>
        </p:nvCxnSpPr>
        <p:spPr>
          <a:xfrm flipH="1">
            <a:off x="4348131" y="3999385"/>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線コネクタ 376"/>
          <p:cNvCxnSpPr>
            <a:stCxn id="309" idx="1"/>
            <a:endCxn id="309" idx="5"/>
          </p:cNvCxnSpPr>
          <p:nvPr/>
        </p:nvCxnSpPr>
        <p:spPr>
          <a:xfrm>
            <a:off x="4348131" y="3999385"/>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線コネクタ 377"/>
          <p:cNvCxnSpPr>
            <a:stCxn id="313" idx="7"/>
            <a:endCxn id="313" idx="3"/>
          </p:cNvCxnSpPr>
          <p:nvPr/>
        </p:nvCxnSpPr>
        <p:spPr>
          <a:xfrm flipH="1">
            <a:off x="4347899"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線コネクタ 378"/>
          <p:cNvCxnSpPr>
            <a:stCxn id="313" idx="1"/>
            <a:endCxn id="313" idx="5"/>
          </p:cNvCxnSpPr>
          <p:nvPr/>
        </p:nvCxnSpPr>
        <p:spPr>
          <a:xfrm>
            <a:off x="4347899"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線コネクタ 379"/>
          <p:cNvCxnSpPr>
            <a:stCxn id="319" idx="7"/>
            <a:endCxn id="319" idx="3"/>
          </p:cNvCxnSpPr>
          <p:nvPr/>
        </p:nvCxnSpPr>
        <p:spPr>
          <a:xfrm flipH="1">
            <a:off x="4347899"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線コネクタ 380"/>
          <p:cNvCxnSpPr>
            <a:stCxn id="319" idx="1"/>
            <a:endCxn id="319" idx="5"/>
          </p:cNvCxnSpPr>
          <p:nvPr/>
        </p:nvCxnSpPr>
        <p:spPr>
          <a:xfrm>
            <a:off x="4347899"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直線コネクタ 381"/>
          <p:cNvCxnSpPr>
            <a:stCxn id="311" idx="7"/>
            <a:endCxn id="311" idx="3"/>
          </p:cNvCxnSpPr>
          <p:nvPr/>
        </p:nvCxnSpPr>
        <p:spPr>
          <a:xfrm flipH="1">
            <a:off x="2187311"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直線コネクタ 382"/>
          <p:cNvCxnSpPr>
            <a:stCxn id="311" idx="1"/>
            <a:endCxn id="311" idx="5"/>
          </p:cNvCxnSpPr>
          <p:nvPr/>
        </p:nvCxnSpPr>
        <p:spPr>
          <a:xfrm>
            <a:off x="2187311"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直線コネクタ 383"/>
          <p:cNvCxnSpPr>
            <a:stCxn id="302" idx="7"/>
            <a:endCxn id="302" idx="3"/>
          </p:cNvCxnSpPr>
          <p:nvPr/>
        </p:nvCxnSpPr>
        <p:spPr>
          <a:xfrm flipH="1">
            <a:off x="2906681" y="2694460"/>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直線コネクタ 384"/>
          <p:cNvCxnSpPr>
            <a:stCxn id="302" idx="1"/>
            <a:endCxn id="302" idx="5"/>
          </p:cNvCxnSpPr>
          <p:nvPr/>
        </p:nvCxnSpPr>
        <p:spPr>
          <a:xfrm>
            <a:off x="2906681" y="2694460"/>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直線コネクタ 385"/>
          <p:cNvCxnSpPr>
            <a:stCxn id="317" idx="7"/>
            <a:endCxn id="317" idx="3"/>
          </p:cNvCxnSpPr>
          <p:nvPr/>
        </p:nvCxnSpPr>
        <p:spPr>
          <a:xfrm flipH="1">
            <a:off x="3627174"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直線コネクタ 386"/>
          <p:cNvCxnSpPr>
            <a:stCxn id="317" idx="1"/>
            <a:endCxn id="317" idx="5"/>
          </p:cNvCxnSpPr>
          <p:nvPr/>
        </p:nvCxnSpPr>
        <p:spPr>
          <a:xfrm>
            <a:off x="3627174"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62702"/>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04"/>
                                        </p:tgtEl>
                                        <p:attrNameLst>
                                          <p:attrName>style.opacity</p:attrName>
                                        </p:attrNameLst>
                                      </p:cBhvr>
                                      <p:to>
                                        <p:strVal val="0.25"/>
                                      </p:to>
                                    </p:set>
                                    <p:animEffect filter="image" prLst="opacity: 0.25">
                                      <p:cBhvr rctx="IE">
                                        <p:cTn id="7" dur="indefinite"/>
                                        <p:tgtEl>
                                          <p:spTgt spid="304"/>
                                        </p:tgtEl>
                                      </p:cBhvr>
                                    </p:animEffect>
                                  </p:childTnLst>
                                </p:cTn>
                              </p:par>
                              <p:par>
                                <p:cTn id="8" presetID="9" presetClass="emph" presetSubtype="0" grpId="0" nodeType="withEffect">
                                  <p:stCondLst>
                                    <p:cond delay="0"/>
                                  </p:stCondLst>
                                  <p:childTnLst>
                                    <p:set>
                                      <p:cBhvr rctx="PPT">
                                        <p:cTn id="9" dur="indefinite"/>
                                        <p:tgtEl>
                                          <p:spTgt spid="300"/>
                                        </p:tgtEl>
                                        <p:attrNameLst>
                                          <p:attrName>style.opacity</p:attrName>
                                        </p:attrNameLst>
                                      </p:cBhvr>
                                      <p:to>
                                        <p:strVal val="0.25"/>
                                      </p:to>
                                    </p:set>
                                    <p:animEffect filter="image" prLst="opacity: 0.25">
                                      <p:cBhvr rctx="IE">
                                        <p:cTn id="10" dur="indefinite"/>
                                        <p:tgtEl>
                                          <p:spTgt spid="300"/>
                                        </p:tgtEl>
                                      </p:cBhvr>
                                    </p:animEffect>
                                  </p:childTnLst>
                                </p:cTn>
                              </p:par>
                              <p:par>
                                <p:cTn id="11" presetID="9" presetClass="emph" presetSubtype="0" grpId="0" nodeType="withEffect">
                                  <p:stCondLst>
                                    <p:cond delay="0"/>
                                  </p:stCondLst>
                                  <p:childTnLst>
                                    <p:set>
                                      <p:cBhvr rctx="PPT">
                                        <p:cTn id="12" dur="indefinite"/>
                                        <p:tgtEl>
                                          <p:spTgt spid="299"/>
                                        </p:tgtEl>
                                        <p:attrNameLst>
                                          <p:attrName>style.opacity</p:attrName>
                                        </p:attrNameLst>
                                      </p:cBhvr>
                                      <p:to>
                                        <p:strVal val="0.25"/>
                                      </p:to>
                                    </p:set>
                                    <p:animEffect filter="image" prLst="opacity: 0.25">
                                      <p:cBhvr rctx="IE">
                                        <p:cTn id="13" dur="indefinite"/>
                                        <p:tgtEl>
                                          <p:spTgt spid="299"/>
                                        </p:tgtEl>
                                      </p:cBhvr>
                                    </p:animEffect>
                                  </p:childTnLst>
                                </p:cTn>
                              </p:par>
                              <p:par>
                                <p:cTn id="14" presetID="9" presetClass="emph" presetSubtype="0" grpId="0" nodeType="withEffect">
                                  <p:stCondLst>
                                    <p:cond delay="0"/>
                                  </p:stCondLst>
                                  <p:childTnLst>
                                    <p:set>
                                      <p:cBhvr rctx="PPT">
                                        <p:cTn id="15" dur="indefinite"/>
                                        <p:tgtEl>
                                          <p:spTgt spid="301"/>
                                        </p:tgtEl>
                                        <p:attrNameLst>
                                          <p:attrName>style.opacity</p:attrName>
                                        </p:attrNameLst>
                                      </p:cBhvr>
                                      <p:to>
                                        <p:strVal val="0.25"/>
                                      </p:to>
                                    </p:set>
                                    <p:animEffect filter="image" prLst="opacity: 0.25">
                                      <p:cBhvr rctx="IE">
                                        <p:cTn id="16" dur="indefinite"/>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0"/>
                                        </p:tgtEl>
                                        <p:attrNameLst>
                                          <p:attrName>style.visibility</p:attrName>
                                        </p:attrNameLst>
                                      </p:cBhvr>
                                      <p:to>
                                        <p:strVal val="visible"/>
                                      </p:to>
                                    </p:set>
                                    <p:animEffect transition="in" filter="wipe(left)">
                                      <p:cBhvr>
                                        <p:cTn id="21" dur="500"/>
                                        <p:tgtEl>
                                          <p:spTgt spid="3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311"/>
                                        </p:tgtEl>
                                        <p:attrNameLst>
                                          <p:attrName>style.opacity</p:attrName>
                                        </p:attrNameLst>
                                      </p:cBhvr>
                                      <p:to>
                                        <p:strVal val="0.25"/>
                                      </p:to>
                                    </p:set>
                                    <p:animEffect filter="image" prLst="opacity: 0.25">
                                      <p:cBhvr rctx="IE">
                                        <p:cTn id="26" dur="indefinite"/>
                                        <p:tgtEl>
                                          <p:spTgt spid="311"/>
                                        </p:tgtEl>
                                      </p:cBhvr>
                                    </p:animEffect>
                                  </p:childTnLst>
                                </p:cTn>
                              </p:par>
                              <p:par>
                                <p:cTn id="27" presetID="9" presetClass="emph" presetSubtype="0" grpId="0" nodeType="withEffect">
                                  <p:stCondLst>
                                    <p:cond delay="0"/>
                                  </p:stCondLst>
                                  <p:childTnLst>
                                    <p:set>
                                      <p:cBhvr rctx="PPT">
                                        <p:cTn id="28" dur="indefinite"/>
                                        <p:tgtEl>
                                          <p:spTgt spid="302"/>
                                        </p:tgtEl>
                                        <p:attrNameLst>
                                          <p:attrName>style.opacity</p:attrName>
                                        </p:attrNameLst>
                                      </p:cBhvr>
                                      <p:to>
                                        <p:strVal val="0.5"/>
                                      </p:to>
                                    </p:set>
                                    <p:animEffect filter="image" prLst="opacity: 0.5">
                                      <p:cBhvr rctx="IE">
                                        <p:cTn id="29" dur="indefinite"/>
                                        <p:tgtEl>
                                          <p:spTgt spid="302"/>
                                        </p:tgtEl>
                                      </p:cBhvr>
                                    </p:animEffect>
                                  </p:childTnLst>
                                </p:cTn>
                              </p:par>
                              <p:par>
                                <p:cTn id="30" presetID="9" presetClass="emph" presetSubtype="0" grpId="0" nodeType="withEffect">
                                  <p:stCondLst>
                                    <p:cond delay="0"/>
                                  </p:stCondLst>
                                  <p:childTnLst>
                                    <p:set>
                                      <p:cBhvr rctx="PPT">
                                        <p:cTn id="31" dur="indefinite"/>
                                        <p:tgtEl>
                                          <p:spTgt spid="317"/>
                                        </p:tgtEl>
                                        <p:attrNameLst>
                                          <p:attrName>style.opacity</p:attrName>
                                        </p:attrNameLst>
                                      </p:cBhvr>
                                      <p:to>
                                        <p:strVal val="0.25"/>
                                      </p:to>
                                    </p:set>
                                    <p:animEffect filter="image" prLst="opacity: 0.25">
                                      <p:cBhvr rctx="IE">
                                        <p:cTn id="32" dur="indefinite"/>
                                        <p:tgtEl>
                                          <p:spTgt spid="317"/>
                                        </p:tgtEl>
                                      </p:cBhvr>
                                    </p:animEffect>
                                  </p:childTnLst>
                                </p:cTn>
                              </p:par>
                              <p:par>
                                <p:cTn id="33" presetID="9" presetClass="emph" presetSubtype="0" grpId="0" nodeType="withEffect">
                                  <p:stCondLst>
                                    <p:cond delay="0"/>
                                  </p:stCondLst>
                                  <p:childTnLst>
                                    <p:set>
                                      <p:cBhvr rctx="PPT">
                                        <p:cTn id="34" dur="indefinite"/>
                                        <p:tgtEl>
                                          <p:spTgt spid="319"/>
                                        </p:tgtEl>
                                        <p:attrNameLst>
                                          <p:attrName>style.opacity</p:attrName>
                                        </p:attrNameLst>
                                      </p:cBhvr>
                                      <p:to>
                                        <p:strVal val="0.25"/>
                                      </p:to>
                                    </p:set>
                                    <p:animEffect filter="image" prLst="opacity: 0.25">
                                      <p:cBhvr rctx="IE">
                                        <p:cTn id="35" dur="indefinite"/>
                                        <p:tgtEl>
                                          <p:spTgt spid="3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0" nodeType="clickEffect">
                                  <p:stCondLst>
                                    <p:cond delay="0"/>
                                  </p:stCondLst>
                                  <p:childTnLst>
                                    <p:set>
                                      <p:cBhvr rctx="PPT">
                                        <p:cTn id="39" dur="indefinite"/>
                                        <p:tgtEl>
                                          <p:spTgt spid="307"/>
                                        </p:tgtEl>
                                        <p:attrNameLst>
                                          <p:attrName>style.opacity</p:attrName>
                                        </p:attrNameLst>
                                      </p:cBhvr>
                                      <p:to>
                                        <p:strVal val="0.25"/>
                                      </p:to>
                                    </p:set>
                                    <p:animEffect filter="image" prLst="opacity: 0.25">
                                      <p:cBhvr rctx="IE">
                                        <p:cTn id="40" dur="indefinite"/>
                                        <p:tgtEl>
                                          <p:spTgt spid="3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31"/>
                                        </p:tgtEl>
                                        <p:attrNameLst>
                                          <p:attrName>style.visibility</p:attrName>
                                        </p:attrNameLst>
                                      </p:cBhvr>
                                      <p:to>
                                        <p:strVal val="visible"/>
                                      </p:to>
                                    </p:set>
                                    <p:animEffect transition="in" filter="wipe(left)">
                                      <p:cBhvr>
                                        <p:cTn id="45" dur="500"/>
                                        <p:tgtEl>
                                          <p:spTgt spid="33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0" nodeType="clickEffect">
                                  <p:stCondLst>
                                    <p:cond delay="0"/>
                                  </p:stCondLst>
                                  <p:childTnLst>
                                    <p:set>
                                      <p:cBhvr rctx="PPT">
                                        <p:cTn id="49" dur="indefinite"/>
                                        <p:tgtEl>
                                          <p:spTgt spid="329"/>
                                        </p:tgtEl>
                                        <p:attrNameLst>
                                          <p:attrName>style.opacity</p:attrName>
                                        </p:attrNameLst>
                                      </p:cBhvr>
                                      <p:to>
                                        <p:strVal val="0.25"/>
                                      </p:to>
                                    </p:set>
                                    <p:animEffect filter="image" prLst="opacity: 0.25">
                                      <p:cBhvr rctx="IE">
                                        <p:cTn id="50" dur="indefinite"/>
                                        <p:tgtEl>
                                          <p:spTgt spid="329"/>
                                        </p:tgtEl>
                                      </p:cBhvr>
                                    </p:animEffect>
                                  </p:childTnLst>
                                </p:cTn>
                              </p:par>
                              <p:par>
                                <p:cTn id="51" presetID="9" presetClass="emph" presetSubtype="0" grpId="0" nodeType="withEffect">
                                  <p:stCondLst>
                                    <p:cond delay="0"/>
                                  </p:stCondLst>
                                  <p:childTnLst>
                                    <p:set>
                                      <p:cBhvr rctx="PPT">
                                        <p:cTn id="52" dur="indefinite"/>
                                        <p:tgtEl>
                                          <p:spTgt spid="303"/>
                                        </p:tgtEl>
                                        <p:attrNameLst>
                                          <p:attrName>style.opacity</p:attrName>
                                        </p:attrNameLst>
                                      </p:cBhvr>
                                      <p:to>
                                        <p:strVal val="0.25"/>
                                      </p:to>
                                    </p:set>
                                    <p:animEffect filter="image" prLst="opacity: 0.25">
                                      <p:cBhvr rctx="IE">
                                        <p:cTn id="53" dur="indefinite"/>
                                        <p:tgtEl>
                                          <p:spTgt spid="303"/>
                                        </p:tgtEl>
                                      </p:cBhvr>
                                    </p:animEffect>
                                  </p:childTnLst>
                                </p:cTn>
                              </p:par>
                              <p:par>
                                <p:cTn id="54" presetID="9" presetClass="emph" presetSubtype="0" grpId="0" nodeType="withEffect">
                                  <p:stCondLst>
                                    <p:cond delay="0"/>
                                  </p:stCondLst>
                                  <p:childTnLst>
                                    <p:set>
                                      <p:cBhvr rctx="PPT">
                                        <p:cTn id="55" dur="indefinite"/>
                                        <p:tgtEl>
                                          <p:spTgt spid="309"/>
                                        </p:tgtEl>
                                        <p:attrNameLst>
                                          <p:attrName>style.opacity</p:attrName>
                                        </p:attrNameLst>
                                      </p:cBhvr>
                                      <p:to>
                                        <p:strVal val="0.25"/>
                                      </p:to>
                                    </p:set>
                                    <p:animEffect filter="image" prLst="opacity: 0.25">
                                      <p:cBhvr rctx="IE">
                                        <p:cTn id="56" dur="indefinite"/>
                                        <p:tgtEl>
                                          <p:spTgt spid="30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mph" presetSubtype="0" grpId="0" nodeType="clickEffect">
                                  <p:stCondLst>
                                    <p:cond delay="0"/>
                                  </p:stCondLst>
                                  <p:childTnLst>
                                    <p:set>
                                      <p:cBhvr rctx="PPT">
                                        <p:cTn id="60" dur="indefinite"/>
                                        <p:tgtEl>
                                          <p:spTgt spid="315"/>
                                        </p:tgtEl>
                                        <p:attrNameLst>
                                          <p:attrName>style.opacity</p:attrName>
                                        </p:attrNameLst>
                                      </p:cBhvr>
                                      <p:to>
                                        <p:strVal val="0.25"/>
                                      </p:to>
                                    </p:set>
                                    <p:animEffect filter="image" prLst="opacity: 0.25">
                                      <p:cBhvr rctx="IE">
                                        <p:cTn id="61" dur="indefinite"/>
                                        <p:tgtEl>
                                          <p:spTgt spid="3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2"/>
                                        </p:tgtEl>
                                        <p:attrNameLst>
                                          <p:attrName>style.visibility</p:attrName>
                                        </p:attrNameLst>
                                      </p:cBhvr>
                                      <p:to>
                                        <p:strVal val="visible"/>
                                      </p:to>
                                    </p:set>
                                    <p:animEffect transition="in" filter="wipe(left)">
                                      <p:cBhvr>
                                        <p:cTn id="66" dur="500"/>
                                        <p:tgtEl>
                                          <p:spTgt spid="33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mph" presetSubtype="0" grpId="0" nodeType="clickEffect">
                                  <p:stCondLst>
                                    <p:cond delay="0"/>
                                  </p:stCondLst>
                                  <p:childTnLst>
                                    <p:set>
                                      <p:cBhvr rctx="PPT">
                                        <p:cTn id="70" dur="indefinite"/>
                                        <p:tgtEl>
                                          <p:spTgt spid="318"/>
                                        </p:tgtEl>
                                        <p:attrNameLst>
                                          <p:attrName>style.opacity</p:attrName>
                                        </p:attrNameLst>
                                      </p:cBhvr>
                                      <p:to>
                                        <p:strVal val="0.25"/>
                                      </p:to>
                                    </p:set>
                                    <p:animEffect filter="image" prLst="opacity: 0.25">
                                      <p:cBhvr rctx="IE">
                                        <p:cTn id="71" dur="indefinite"/>
                                        <p:tgtEl>
                                          <p:spTgt spid="318"/>
                                        </p:tgtEl>
                                      </p:cBhvr>
                                    </p:animEffect>
                                  </p:childTnLst>
                                </p:cTn>
                              </p:par>
                              <p:par>
                                <p:cTn id="72" presetID="9" presetClass="emph" presetSubtype="0" grpId="0" nodeType="withEffect">
                                  <p:stCondLst>
                                    <p:cond delay="0"/>
                                  </p:stCondLst>
                                  <p:childTnLst>
                                    <p:set>
                                      <p:cBhvr rctx="PPT">
                                        <p:cTn id="73" dur="indefinite"/>
                                        <p:tgtEl>
                                          <p:spTgt spid="313"/>
                                        </p:tgtEl>
                                        <p:attrNameLst>
                                          <p:attrName>style.opacity</p:attrName>
                                        </p:attrNameLst>
                                      </p:cBhvr>
                                      <p:to>
                                        <p:strVal val="0.25"/>
                                      </p:to>
                                    </p:set>
                                    <p:animEffect filter="image" prLst="opacity: 0.25">
                                      <p:cBhvr rctx="IE">
                                        <p:cTn id="74" dur="indefinite"/>
                                        <p:tgtEl>
                                          <p:spTgt spid="31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grpId="0" nodeType="clickEffect">
                                  <p:stCondLst>
                                    <p:cond delay="0"/>
                                  </p:stCondLst>
                                  <p:childTnLst>
                                    <p:set>
                                      <p:cBhvr rctx="PPT">
                                        <p:cTn id="78" dur="indefinite"/>
                                        <p:tgtEl>
                                          <p:spTgt spid="308"/>
                                        </p:tgtEl>
                                        <p:attrNameLst>
                                          <p:attrName>style.opacity</p:attrName>
                                        </p:attrNameLst>
                                      </p:cBhvr>
                                      <p:to>
                                        <p:strVal val="0.25"/>
                                      </p:to>
                                    </p:set>
                                    <p:animEffect filter="image" prLst="opacity: 0.25">
                                      <p:cBhvr rctx="IE">
                                        <p:cTn id="79" dur="indefinite"/>
                                        <p:tgtEl>
                                          <p:spTgt spid="30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3"/>
                                        </p:tgtEl>
                                        <p:attrNameLst>
                                          <p:attrName>style.visibility</p:attrName>
                                        </p:attrNameLst>
                                      </p:cBhvr>
                                      <p:to>
                                        <p:strVal val="visible"/>
                                      </p:to>
                                    </p:set>
                                    <p:animEffect transition="in" filter="wipe(left)">
                                      <p:cBhvr>
                                        <p:cTn id="84" dur="500"/>
                                        <p:tgtEl>
                                          <p:spTgt spid="33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grpId="0" nodeType="clickEffect">
                                  <p:stCondLst>
                                    <p:cond delay="0"/>
                                  </p:stCondLst>
                                  <p:childTnLst>
                                    <p:set>
                                      <p:cBhvr rctx="PPT">
                                        <p:cTn id="88" dur="indefinite"/>
                                        <p:tgtEl>
                                          <p:spTgt spid="320"/>
                                        </p:tgtEl>
                                        <p:attrNameLst>
                                          <p:attrName>style.opacity</p:attrName>
                                        </p:attrNameLst>
                                      </p:cBhvr>
                                      <p:to>
                                        <p:strVal val="0.25"/>
                                      </p:to>
                                    </p:set>
                                    <p:animEffect filter="image" prLst="opacity: 0.25">
                                      <p:cBhvr rctx="IE">
                                        <p:cTn id="89" dur="indefinite"/>
                                        <p:tgtEl>
                                          <p:spTgt spid="32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34"/>
                                        </p:tgtEl>
                                        <p:attrNameLst>
                                          <p:attrName>style.visibility</p:attrName>
                                        </p:attrNameLst>
                                      </p:cBhvr>
                                      <p:to>
                                        <p:strVal val="visible"/>
                                      </p:to>
                                    </p:set>
                                    <p:animEffect transition="in" filter="wipe(left)">
                                      <p:cBhvr>
                                        <p:cTn id="94"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300" grpId="0" animBg="1"/>
      <p:bldP spid="301" grpId="0" animBg="1"/>
      <p:bldP spid="302" grpId="0" animBg="1"/>
      <p:bldP spid="303" grpId="0" animBg="1"/>
      <p:bldP spid="304" grpId="0" animBg="1"/>
      <p:bldP spid="307" grpId="0" animBg="1"/>
      <p:bldP spid="308" grpId="0" animBg="1"/>
      <p:bldP spid="309" grpId="0" animBg="1"/>
      <p:bldP spid="311" grpId="0" animBg="1"/>
      <p:bldP spid="313" grpId="0" animBg="1"/>
      <p:bldP spid="315" grpId="0" animBg="1"/>
      <p:bldP spid="317" grpId="0" animBg="1"/>
      <p:bldP spid="318" grpId="0" animBg="1"/>
      <p:bldP spid="319" grpId="0" animBg="1"/>
      <p:bldP spid="320" grpId="0" animBg="1"/>
      <p:bldP spid="329" grpId="0" animBg="1"/>
      <p:bldP spid="330" grpId="0" animBg="1"/>
      <p:bldP spid="331" grpId="0" animBg="1"/>
      <p:bldP spid="332" grpId="0" animBg="1"/>
      <p:bldP spid="333" grpId="0" animBg="1"/>
      <p:bldP spid="3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1143000"/>
          </a:xfrm>
        </p:spPr>
        <p:txBody>
          <a:bodyPr/>
          <a:lstStyle/>
          <a:p>
            <a:pPr eaLnBrk="1" hangingPunct="1"/>
            <a:r>
              <a:rPr lang="ja-JP" altLang="en-US" dirty="0" smtClean="0">
                <a:solidFill>
                  <a:schemeClr val="accent1">
                    <a:lumMod val="50000"/>
                  </a:schemeClr>
                </a:solidFill>
              </a:rPr>
              <a:t>　配置順ノード空間</a:t>
            </a:r>
          </a:p>
        </p:txBody>
      </p:sp>
      <p:sp>
        <p:nvSpPr>
          <p:cNvPr id="13315" name="Line 3"/>
          <p:cNvSpPr>
            <a:spLocks noChangeShapeType="1"/>
          </p:cNvSpPr>
          <p:nvPr/>
        </p:nvSpPr>
        <p:spPr bwMode="auto">
          <a:xfrm>
            <a:off x="1801366" y="2349499"/>
            <a:ext cx="4464050" cy="0"/>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6" name="Line 4"/>
          <p:cNvSpPr>
            <a:spLocks noChangeShapeType="1"/>
          </p:cNvSpPr>
          <p:nvPr/>
        </p:nvSpPr>
        <p:spPr bwMode="auto">
          <a:xfrm>
            <a:off x="1801366" y="2349499"/>
            <a:ext cx="0" cy="3529013"/>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7" name="Text Box 5"/>
          <p:cNvSpPr txBox="1">
            <a:spLocks noChangeArrowheads="1"/>
          </p:cNvSpPr>
          <p:nvPr/>
        </p:nvSpPr>
        <p:spPr bwMode="auto">
          <a:xfrm>
            <a:off x="1354584" y="2493902"/>
            <a:ext cx="576262" cy="2862322"/>
          </a:xfrm>
          <a:prstGeom prst="rect">
            <a:avLst/>
          </a:prstGeom>
          <a:noFill/>
          <a:ln w="9525">
            <a:noFill/>
            <a:miter lim="800000"/>
            <a:headEnd/>
            <a:tailEnd/>
          </a:ln>
        </p:spPr>
        <p:txBody>
          <a:bodyPr>
            <a:spAutoFit/>
          </a:bodyPr>
          <a:lstStyle/>
          <a:p>
            <a:r>
              <a:rPr lang="en-US" altLang="ja-JP" sz="2000" b="0" dirty="0" smtClean="0">
                <a:solidFill>
                  <a:schemeClr val="accent1">
                    <a:lumMod val="50000"/>
                  </a:schemeClr>
                </a:solidFill>
                <a:latin typeface="+mj-lt"/>
              </a:rPr>
              <a:t>1</a:t>
            </a:r>
            <a:endParaRPr lang="en-US" altLang="ja-JP" sz="2000" b="0" dirty="0">
              <a:solidFill>
                <a:schemeClr val="accent1">
                  <a:lumMod val="50000"/>
                </a:schemeClr>
              </a:solidFill>
              <a:latin typeface="+mj-lt"/>
            </a:endParaRPr>
          </a:p>
          <a:p>
            <a:endParaRPr lang="en-US" altLang="ja-JP" sz="2000" b="0" dirty="0">
              <a:solidFill>
                <a:schemeClr val="accent1">
                  <a:lumMod val="50000"/>
                </a:schemeClr>
              </a:solidFill>
              <a:latin typeface="+mj-lt"/>
            </a:endParaRPr>
          </a:p>
          <a:p>
            <a:r>
              <a:rPr lang="en-US" altLang="ja-JP" sz="2000" b="0" dirty="0" smtClean="0">
                <a:solidFill>
                  <a:schemeClr val="accent1">
                    <a:lumMod val="50000"/>
                  </a:schemeClr>
                </a:solidFill>
                <a:latin typeface="+mj-lt"/>
              </a:rPr>
              <a:t>2</a:t>
            </a:r>
            <a:endParaRPr lang="en-US" altLang="ja-JP" sz="2000" b="0" dirty="0">
              <a:solidFill>
                <a:schemeClr val="accent1">
                  <a:lumMod val="50000"/>
                </a:schemeClr>
              </a:solidFill>
              <a:latin typeface="+mj-lt"/>
            </a:endParaRPr>
          </a:p>
          <a:p>
            <a:endParaRPr lang="en-US" altLang="ja-JP" sz="2000" b="0" dirty="0" smtClean="0">
              <a:solidFill>
                <a:schemeClr val="accent1">
                  <a:lumMod val="50000"/>
                </a:schemeClr>
              </a:solidFill>
              <a:latin typeface="+mj-lt"/>
            </a:endParaRPr>
          </a:p>
          <a:p>
            <a:r>
              <a:rPr lang="en-US" altLang="ja-JP" sz="2000" b="0" dirty="0" smtClean="0">
                <a:solidFill>
                  <a:schemeClr val="accent1">
                    <a:lumMod val="50000"/>
                  </a:schemeClr>
                </a:solidFill>
                <a:latin typeface="+mj-lt"/>
              </a:rPr>
              <a:t>3</a:t>
            </a:r>
            <a:endParaRPr lang="en-US" altLang="ja-JP" sz="2000" b="0" dirty="0">
              <a:solidFill>
                <a:schemeClr val="accent1">
                  <a:lumMod val="50000"/>
                </a:schemeClr>
              </a:solidFill>
              <a:latin typeface="+mj-lt"/>
            </a:endParaRPr>
          </a:p>
          <a:p>
            <a:endParaRPr lang="en-US" altLang="ja-JP" sz="2000" b="0" dirty="0" smtClean="0">
              <a:solidFill>
                <a:schemeClr val="accent1">
                  <a:lumMod val="50000"/>
                </a:schemeClr>
              </a:solidFill>
              <a:latin typeface="+mj-lt"/>
            </a:endParaRPr>
          </a:p>
          <a:p>
            <a:r>
              <a:rPr lang="en-US" altLang="ja-JP" sz="2000" b="0" dirty="0" smtClean="0">
                <a:solidFill>
                  <a:schemeClr val="accent1">
                    <a:lumMod val="50000"/>
                  </a:schemeClr>
                </a:solidFill>
                <a:latin typeface="+mj-lt"/>
              </a:rPr>
              <a:t>4</a:t>
            </a:r>
          </a:p>
          <a:p>
            <a:endParaRPr lang="en-US" altLang="ja-JP" sz="2000" b="0" dirty="0" smtClean="0">
              <a:solidFill>
                <a:schemeClr val="accent1">
                  <a:lumMod val="50000"/>
                </a:schemeClr>
              </a:solidFill>
              <a:latin typeface="+mj-lt"/>
            </a:endParaRPr>
          </a:p>
          <a:p>
            <a:r>
              <a:rPr lang="en-US" altLang="ja-JP" sz="2000" b="0" dirty="0" smtClean="0">
                <a:solidFill>
                  <a:schemeClr val="accent1">
                    <a:lumMod val="50000"/>
                  </a:schemeClr>
                </a:solidFill>
                <a:latin typeface="+mj-lt"/>
              </a:rPr>
              <a:t>5</a:t>
            </a:r>
          </a:p>
        </p:txBody>
      </p:sp>
      <p:sp>
        <p:nvSpPr>
          <p:cNvPr id="13318" name="Text Box 6"/>
          <p:cNvSpPr txBox="1">
            <a:spLocks noChangeArrowheads="1"/>
          </p:cNvSpPr>
          <p:nvPr/>
        </p:nvSpPr>
        <p:spPr bwMode="auto">
          <a:xfrm>
            <a:off x="2010916" y="1898035"/>
            <a:ext cx="4176713" cy="366712"/>
          </a:xfrm>
          <a:prstGeom prst="rect">
            <a:avLst/>
          </a:prstGeom>
          <a:noFill/>
          <a:ln w="9525">
            <a:noFill/>
            <a:miter lim="800000"/>
            <a:headEnd/>
            <a:tailEnd/>
          </a:ln>
        </p:spPr>
        <p:txBody>
          <a:bodyPr>
            <a:spAutoFit/>
          </a:bodyPr>
          <a:lstStyle/>
          <a:p>
            <a:r>
              <a:rPr lang="en-US" altLang="ja-JP" sz="1800" b="0" dirty="0">
                <a:solidFill>
                  <a:schemeClr val="accent1">
                    <a:lumMod val="50000"/>
                  </a:schemeClr>
                </a:solidFill>
              </a:rPr>
              <a:t>1</a:t>
            </a:r>
            <a:r>
              <a:rPr lang="ja-JP" altLang="en-US" sz="1800" b="0" dirty="0">
                <a:solidFill>
                  <a:schemeClr val="accent1">
                    <a:lumMod val="50000"/>
                  </a:schemeClr>
                </a:solidFill>
              </a:rPr>
              <a:t>　　     </a:t>
            </a:r>
            <a:r>
              <a:rPr lang="en-US" altLang="ja-JP" sz="1800" b="0" dirty="0">
                <a:solidFill>
                  <a:schemeClr val="accent1">
                    <a:lumMod val="50000"/>
                  </a:schemeClr>
                </a:solidFill>
              </a:rPr>
              <a:t>2</a:t>
            </a:r>
            <a:r>
              <a:rPr lang="ja-JP" altLang="en-US" sz="1800" b="0" dirty="0">
                <a:solidFill>
                  <a:schemeClr val="accent1">
                    <a:lumMod val="50000"/>
                  </a:schemeClr>
                </a:solidFill>
              </a:rPr>
              <a:t>　　     </a:t>
            </a:r>
            <a:r>
              <a:rPr lang="en-US" altLang="ja-JP" sz="1800" b="0" dirty="0">
                <a:solidFill>
                  <a:schemeClr val="accent1">
                    <a:lumMod val="50000"/>
                  </a:schemeClr>
                </a:solidFill>
              </a:rPr>
              <a:t>3</a:t>
            </a:r>
            <a:r>
              <a:rPr lang="ja-JP" altLang="en-US" sz="1800" b="0" dirty="0">
                <a:solidFill>
                  <a:schemeClr val="accent1">
                    <a:lumMod val="50000"/>
                  </a:schemeClr>
                </a:solidFill>
              </a:rPr>
              <a:t>　　    </a:t>
            </a:r>
            <a:r>
              <a:rPr lang="en-US" altLang="ja-JP" sz="1800" b="0" dirty="0">
                <a:solidFill>
                  <a:schemeClr val="accent1">
                    <a:lumMod val="50000"/>
                  </a:schemeClr>
                </a:solidFill>
              </a:rPr>
              <a:t>4</a:t>
            </a:r>
            <a:r>
              <a:rPr lang="ja-JP" altLang="en-US" sz="1800" b="0" dirty="0">
                <a:solidFill>
                  <a:schemeClr val="accent1">
                    <a:lumMod val="50000"/>
                  </a:schemeClr>
                </a:solidFill>
              </a:rPr>
              <a:t>　　     </a:t>
            </a:r>
            <a:r>
              <a:rPr lang="en-US" altLang="ja-JP" sz="1800" b="0" dirty="0">
                <a:solidFill>
                  <a:schemeClr val="accent1">
                    <a:lumMod val="50000"/>
                  </a:schemeClr>
                </a:solidFill>
              </a:rPr>
              <a:t>5     </a:t>
            </a:r>
            <a:r>
              <a:rPr lang="ja-JP" altLang="en-US" sz="1800" b="0" dirty="0">
                <a:solidFill>
                  <a:schemeClr val="accent1">
                    <a:lumMod val="50000"/>
                  </a:schemeClr>
                </a:solidFill>
              </a:rPr>
              <a:t>・・・ Ｕ</a:t>
            </a:r>
          </a:p>
        </p:txBody>
      </p:sp>
      <p:sp>
        <p:nvSpPr>
          <p:cNvPr id="13319" name="Text Box 7"/>
          <p:cNvSpPr txBox="1">
            <a:spLocks noChangeArrowheads="1"/>
          </p:cNvSpPr>
          <p:nvPr/>
        </p:nvSpPr>
        <p:spPr bwMode="auto">
          <a:xfrm>
            <a:off x="683568" y="2061367"/>
            <a:ext cx="461665" cy="4105275"/>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ジ　ョ　ブ　</a:t>
            </a:r>
            <a:r>
              <a:rPr lang="ja-JP" altLang="en-US" sz="1800" b="0" dirty="0" smtClean="0">
                <a:solidFill>
                  <a:schemeClr val="accent1">
                    <a:lumMod val="50000"/>
                  </a:schemeClr>
                </a:solidFill>
              </a:rPr>
              <a:t>番</a:t>
            </a:r>
            <a:r>
              <a:rPr lang="ja-JP" altLang="en-US" sz="1800" b="0" dirty="0">
                <a:solidFill>
                  <a:schemeClr val="accent1">
                    <a:lumMod val="50000"/>
                  </a:schemeClr>
                </a:solidFill>
              </a:rPr>
              <a:t>　号</a:t>
            </a:r>
          </a:p>
        </p:txBody>
      </p:sp>
      <p:sp>
        <p:nvSpPr>
          <p:cNvPr id="13320" name="Text Box 8"/>
          <p:cNvSpPr txBox="1">
            <a:spLocks noChangeArrowheads="1"/>
          </p:cNvSpPr>
          <p:nvPr/>
        </p:nvSpPr>
        <p:spPr bwMode="auto">
          <a:xfrm>
            <a:off x="2017266" y="1341437"/>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　配　置　順　</a:t>
            </a:r>
          </a:p>
        </p:txBody>
      </p:sp>
      <p:sp>
        <p:nvSpPr>
          <p:cNvPr id="13321" name="Text Box 9"/>
          <p:cNvSpPr txBox="1">
            <a:spLocks noChangeArrowheads="1"/>
          </p:cNvSpPr>
          <p:nvPr/>
        </p:nvSpPr>
        <p:spPr bwMode="auto">
          <a:xfrm>
            <a:off x="1815194" y="6092010"/>
            <a:ext cx="5891001"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ja-JP" altLang="ja-JP" sz="1800" b="0" dirty="0">
                <a:solidFill>
                  <a:schemeClr val="accent1">
                    <a:lumMod val="50000"/>
                  </a:schemeClr>
                </a:solidFill>
              </a:rPr>
              <a:t>各ジョブの選択回数制約から選択の対象外となるノード</a:t>
            </a:r>
          </a:p>
        </p:txBody>
      </p:sp>
      <p:sp>
        <p:nvSpPr>
          <p:cNvPr id="13322" name="Oval 10"/>
          <p:cNvSpPr>
            <a:spLocks noChangeArrowheads="1"/>
          </p:cNvSpPr>
          <p:nvPr/>
        </p:nvSpPr>
        <p:spPr bwMode="auto">
          <a:xfrm>
            <a:off x="2017266" y="2471826"/>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3" name="Oval 11"/>
          <p:cNvSpPr>
            <a:spLocks noChangeArrowheads="1"/>
          </p:cNvSpPr>
          <p:nvPr/>
        </p:nvSpPr>
        <p:spPr bwMode="auto">
          <a:xfrm>
            <a:off x="2017266" y="3119526"/>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4" name="Oval 12"/>
          <p:cNvSpPr>
            <a:spLocks noChangeArrowheads="1"/>
          </p:cNvSpPr>
          <p:nvPr/>
        </p:nvSpPr>
        <p:spPr bwMode="auto">
          <a:xfrm>
            <a:off x="2017266" y="3767226"/>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5" name="Oval 13"/>
          <p:cNvSpPr>
            <a:spLocks noChangeArrowheads="1"/>
          </p:cNvSpPr>
          <p:nvPr/>
        </p:nvSpPr>
        <p:spPr bwMode="auto">
          <a:xfrm>
            <a:off x="2017266" y="4414926"/>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6" name="Oval 14"/>
          <p:cNvSpPr>
            <a:spLocks noChangeArrowheads="1"/>
          </p:cNvSpPr>
          <p:nvPr/>
        </p:nvSpPr>
        <p:spPr bwMode="auto">
          <a:xfrm>
            <a:off x="3457129" y="2471826"/>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7" name="Oval 15"/>
          <p:cNvSpPr>
            <a:spLocks noChangeArrowheads="1"/>
          </p:cNvSpPr>
          <p:nvPr/>
        </p:nvSpPr>
        <p:spPr bwMode="auto">
          <a:xfrm>
            <a:off x="4177854" y="3776751"/>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8" name="Oval 16"/>
          <p:cNvSpPr>
            <a:spLocks noChangeArrowheads="1"/>
          </p:cNvSpPr>
          <p:nvPr/>
        </p:nvSpPr>
        <p:spPr bwMode="auto">
          <a:xfrm>
            <a:off x="2018854" y="50721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9" name="Oval 17"/>
          <p:cNvSpPr>
            <a:spLocks noChangeArrowheads="1"/>
          </p:cNvSpPr>
          <p:nvPr/>
        </p:nvSpPr>
        <p:spPr bwMode="auto">
          <a:xfrm>
            <a:off x="3457129" y="4424451"/>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0" name="Oval 18"/>
          <p:cNvSpPr>
            <a:spLocks noChangeArrowheads="1"/>
          </p:cNvSpPr>
          <p:nvPr/>
        </p:nvSpPr>
        <p:spPr bwMode="auto">
          <a:xfrm>
            <a:off x="4898579" y="5000714"/>
            <a:ext cx="431800" cy="476071"/>
          </a:xfrm>
          <a:prstGeom prst="ellipse">
            <a:avLst/>
          </a:prstGeom>
          <a:solidFill>
            <a:srgbClr val="00CCFF"/>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1" name="Oval 19"/>
          <p:cNvSpPr>
            <a:spLocks noChangeArrowheads="1"/>
          </p:cNvSpPr>
          <p:nvPr/>
        </p:nvSpPr>
        <p:spPr bwMode="auto">
          <a:xfrm>
            <a:off x="2737991" y="44244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2" name="Oval 20"/>
          <p:cNvSpPr>
            <a:spLocks noChangeArrowheads="1"/>
          </p:cNvSpPr>
          <p:nvPr/>
        </p:nvSpPr>
        <p:spPr bwMode="auto">
          <a:xfrm>
            <a:off x="4177854" y="50721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3" name="Oval 21"/>
          <p:cNvSpPr>
            <a:spLocks noChangeArrowheads="1"/>
          </p:cNvSpPr>
          <p:nvPr/>
        </p:nvSpPr>
        <p:spPr bwMode="auto">
          <a:xfrm>
            <a:off x="4898579" y="3776751"/>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4" name="Oval 22"/>
          <p:cNvSpPr>
            <a:spLocks noChangeArrowheads="1"/>
          </p:cNvSpPr>
          <p:nvPr/>
        </p:nvSpPr>
        <p:spPr bwMode="auto">
          <a:xfrm>
            <a:off x="2737991" y="3776751"/>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5" name="Oval 23"/>
          <p:cNvSpPr>
            <a:spLocks noChangeArrowheads="1"/>
          </p:cNvSpPr>
          <p:nvPr/>
        </p:nvSpPr>
        <p:spPr bwMode="auto">
          <a:xfrm>
            <a:off x="2737991" y="24797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6" name="Oval 24"/>
          <p:cNvSpPr>
            <a:spLocks noChangeArrowheads="1"/>
          </p:cNvSpPr>
          <p:nvPr/>
        </p:nvSpPr>
        <p:spPr bwMode="auto">
          <a:xfrm>
            <a:off x="3457129" y="31274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7" name="Oval 25"/>
          <p:cNvSpPr>
            <a:spLocks noChangeArrowheads="1"/>
          </p:cNvSpPr>
          <p:nvPr/>
        </p:nvSpPr>
        <p:spPr bwMode="auto">
          <a:xfrm>
            <a:off x="4898579" y="31274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8" name="Oval 26"/>
          <p:cNvSpPr>
            <a:spLocks noChangeArrowheads="1"/>
          </p:cNvSpPr>
          <p:nvPr/>
        </p:nvSpPr>
        <p:spPr bwMode="auto">
          <a:xfrm>
            <a:off x="4177854" y="4424451"/>
            <a:ext cx="431800" cy="476071"/>
          </a:xfrm>
          <a:prstGeom prst="ellipse">
            <a:avLst/>
          </a:prstGeom>
          <a:solidFill>
            <a:srgbClr val="66FFFF">
              <a:alpha val="39999"/>
            </a:srgbClr>
          </a:solidFill>
          <a:ln w="9525" algn="ctr">
            <a:solidFill>
              <a:schemeClr val="tx2">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9" name="Oval 27"/>
          <p:cNvSpPr>
            <a:spLocks noChangeArrowheads="1"/>
          </p:cNvSpPr>
          <p:nvPr/>
        </p:nvSpPr>
        <p:spPr bwMode="auto">
          <a:xfrm>
            <a:off x="3457129" y="50721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0" name="Oval 28"/>
          <p:cNvSpPr>
            <a:spLocks noChangeArrowheads="1"/>
          </p:cNvSpPr>
          <p:nvPr/>
        </p:nvSpPr>
        <p:spPr bwMode="auto">
          <a:xfrm>
            <a:off x="2737991" y="50721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1" name="Oval 29"/>
          <p:cNvSpPr>
            <a:spLocks noChangeArrowheads="1"/>
          </p:cNvSpPr>
          <p:nvPr/>
        </p:nvSpPr>
        <p:spPr bwMode="auto">
          <a:xfrm>
            <a:off x="4177854" y="24797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2" name="Oval 30"/>
          <p:cNvSpPr>
            <a:spLocks noChangeArrowheads="1"/>
          </p:cNvSpPr>
          <p:nvPr/>
        </p:nvSpPr>
        <p:spPr bwMode="auto">
          <a:xfrm>
            <a:off x="4177854" y="31274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3" name="Oval 31"/>
          <p:cNvSpPr>
            <a:spLocks noChangeArrowheads="1"/>
          </p:cNvSpPr>
          <p:nvPr/>
        </p:nvSpPr>
        <p:spPr bwMode="auto">
          <a:xfrm>
            <a:off x="4898579" y="24797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4" name="Oval 32"/>
          <p:cNvSpPr>
            <a:spLocks noChangeArrowheads="1"/>
          </p:cNvSpPr>
          <p:nvPr/>
        </p:nvSpPr>
        <p:spPr bwMode="auto">
          <a:xfrm>
            <a:off x="4898579" y="44244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5" name="Text Box 37"/>
          <p:cNvSpPr txBox="1">
            <a:spLocks noChangeArrowheads="1"/>
          </p:cNvSpPr>
          <p:nvPr/>
        </p:nvSpPr>
        <p:spPr bwMode="auto">
          <a:xfrm>
            <a:off x="5401816" y="2565399"/>
            <a:ext cx="719138" cy="366713"/>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6" name="Text Box 38"/>
          <p:cNvSpPr txBox="1">
            <a:spLocks noChangeArrowheads="1"/>
          </p:cNvSpPr>
          <p:nvPr/>
        </p:nvSpPr>
        <p:spPr bwMode="auto">
          <a:xfrm>
            <a:off x="5401816" y="3141662"/>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7" name="Text Box 39"/>
          <p:cNvSpPr txBox="1">
            <a:spLocks noChangeArrowheads="1"/>
          </p:cNvSpPr>
          <p:nvPr/>
        </p:nvSpPr>
        <p:spPr bwMode="auto">
          <a:xfrm>
            <a:off x="5401816" y="3790949"/>
            <a:ext cx="719138" cy="366713"/>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8" name="Text Box 40"/>
          <p:cNvSpPr txBox="1">
            <a:spLocks noChangeArrowheads="1"/>
          </p:cNvSpPr>
          <p:nvPr/>
        </p:nvSpPr>
        <p:spPr bwMode="auto">
          <a:xfrm>
            <a:off x="5401816" y="4510087"/>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9" name="Text Box 41"/>
          <p:cNvSpPr txBox="1">
            <a:spLocks noChangeArrowheads="1"/>
          </p:cNvSpPr>
          <p:nvPr/>
        </p:nvSpPr>
        <p:spPr bwMode="auto">
          <a:xfrm>
            <a:off x="5401816" y="5157787"/>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50" name="Text Box 42"/>
          <p:cNvSpPr txBox="1">
            <a:spLocks noChangeArrowheads="1"/>
          </p:cNvSpPr>
          <p:nvPr/>
        </p:nvSpPr>
        <p:spPr bwMode="auto">
          <a:xfrm>
            <a:off x="1337568" y="5341143"/>
            <a:ext cx="461665" cy="503238"/>
          </a:xfrm>
          <a:prstGeom prst="rect">
            <a:avLst/>
          </a:prstGeom>
          <a:noFill/>
          <a:ln w="9525">
            <a:noFill/>
            <a:miter lim="800000"/>
            <a:headEnd/>
            <a:tailEnd/>
          </a:ln>
        </p:spPr>
        <p:txBody>
          <a:bodyPr vert="eaVert">
            <a:spAutoFit/>
          </a:bodyPr>
          <a:lstStyle/>
          <a:p>
            <a:r>
              <a:rPr lang="en-US" altLang="ja-JP" sz="1800" dirty="0">
                <a:solidFill>
                  <a:schemeClr val="accent1">
                    <a:lumMod val="50000"/>
                  </a:schemeClr>
                </a:solidFill>
              </a:rPr>
              <a:t>…</a:t>
            </a:r>
          </a:p>
        </p:txBody>
      </p:sp>
      <p:sp>
        <p:nvSpPr>
          <p:cNvPr id="13351" name="Text Box 43"/>
          <p:cNvSpPr txBox="1">
            <a:spLocks noChangeArrowheads="1"/>
          </p:cNvSpPr>
          <p:nvPr/>
        </p:nvSpPr>
        <p:spPr bwMode="auto">
          <a:xfrm>
            <a:off x="1353530" y="5653582"/>
            <a:ext cx="461665" cy="369332"/>
          </a:xfrm>
          <a:prstGeom prst="rect">
            <a:avLst/>
          </a:prstGeom>
          <a:noFill/>
          <a:ln w="9525">
            <a:noFill/>
            <a:miter lim="800000"/>
            <a:headEnd/>
            <a:tailEnd/>
          </a:ln>
        </p:spPr>
        <p:txBody>
          <a:bodyPr vert="horz">
            <a:spAutoFit/>
          </a:bodyPr>
          <a:lstStyle/>
          <a:p>
            <a:r>
              <a:rPr lang="en-US" altLang="ja-JP" sz="1800" b="0" dirty="0" smtClean="0">
                <a:solidFill>
                  <a:schemeClr val="accent1">
                    <a:lumMod val="50000"/>
                  </a:schemeClr>
                </a:solidFill>
              </a:rPr>
              <a:t>J</a:t>
            </a:r>
            <a:endParaRPr lang="ja-JP" altLang="en-US" sz="1800" b="0" dirty="0">
              <a:solidFill>
                <a:schemeClr val="accent1">
                  <a:lumMod val="50000"/>
                </a:schemeClr>
              </a:solidFill>
            </a:endParaRPr>
          </a:p>
        </p:txBody>
      </p:sp>
      <p:sp>
        <p:nvSpPr>
          <p:cNvPr id="13352" name="Oval 49"/>
          <p:cNvSpPr>
            <a:spLocks noChangeArrowheads="1"/>
          </p:cNvSpPr>
          <p:nvPr/>
        </p:nvSpPr>
        <p:spPr bwMode="auto">
          <a:xfrm>
            <a:off x="2737991" y="3127464"/>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53" name="Oval 50"/>
          <p:cNvSpPr>
            <a:spLocks noChangeArrowheads="1"/>
          </p:cNvSpPr>
          <p:nvPr/>
        </p:nvSpPr>
        <p:spPr bwMode="auto">
          <a:xfrm>
            <a:off x="3457129" y="3776751"/>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cxnSp>
        <p:nvCxnSpPr>
          <p:cNvPr id="13356" name="直線矢印コネクタ 44"/>
          <p:cNvCxnSpPr>
            <a:cxnSpLocks noChangeShapeType="1"/>
          </p:cNvCxnSpPr>
          <p:nvPr/>
        </p:nvCxnSpPr>
        <p:spPr bwMode="auto">
          <a:xfrm>
            <a:off x="2233166" y="2709862"/>
            <a:ext cx="720725" cy="1944687"/>
          </a:xfrm>
          <a:prstGeom prst="straightConnector1">
            <a:avLst/>
          </a:prstGeom>
          <a:noFill/>
          <a:ln w="3175" algn="ctr">
            <a:solidFill>
              <a:schemeClr val="accent1">
                <a:lumMod val="75000"/>
              </a:schemeClr>
            </a:solidFill>
            <a:round/>
            <a:headEnd/>
            <a:tailEnd type="arrow" w="med" len="med"/>
          </a:ln>
        </p:spPr>
      </p:cxnSp>
      <p:cxnSp>
        <p:nvCxnSpPr>
          <p:cNvPr id="13357" name="直線矢印コネクタ 55"/>
          <p:cNvCxnSpPr>
            <a:cxnSpLocks noChangeShapeType="1"/>
          </p:cNvCxnSpPr>
          <p:nvPr/>
        </p:nvCxnSpPr>
        <p:spPr bwMode="auto">
          <a:xfrm>
            <a:off x="2953097" y="4645024"/>
            <a:ext cx="719932" cy="657225"/>
          </a:xfrm>
          <a:prstGeom prst="straightConnector1">
            <a:avLst/>
          </a:prstGeom>
          <a:noFill/>
          <a:ln w="3175" algn="ctr">
            <a:solidFill>
              <a:schemeClr val="accent1">
                <a:lumMod val="75000"/>
              </a:schemeClr>
            </a:solidFill>
            <a:round/>
            <a:headEnd/>
            <a:tailEnd type="arrow" w="med" len="med"/>
          </a:ln>
        </p:spPr>
      </p:cxnSp>
      <p:cxnSp>
        <p:nvCxnSpPr>
          <p:cNvPr id="13358" name="直線矢印コネクタ 57"/>
          <p:cNvCxnSpPr>
            <a:cxnSpLocks noChangeShapeType="1"/>
          </p:cNvCxnSpPr>
          <p:nvPr/>
        </p:nvCxnSpPr>
        <p:spPr bwMode="auto">
          <a:xfrm flipV="1">
            <a:off x="3673029" y="4006849"/>
            <a:ext cx="720725" cy="1295400"/>
          </a:xfrm>
          <a:prstGeom prst="straightConnector1">
            <a:avLst/>
          </a:prstGeom>
          <a:noFill/>
          <a:ln w="3175" algn="ctr">
            <a:solidFill>
              <a:schemeClr val="accent1">
                <a:lumMod val="75000"/>
              </a:schemeClr>
            </a:solidFill>
            <a:round/>
            <a:headEnd/>
            <a:tailEnd type="arrow" w="med" len="med"/>
          </a:ln>
        </p:spPr>
      </p:cxnSp>
      <p:cxnSp>
        <p:nvCxnSpPr>
          <p:cNvPr id="13359" name="直線矢印コネクタ 60"/>
          <p:cNvCxnSpPr>
            <a:cxnSpLocks noChangeShapeType="1"/>
          </p:cNvCxnSpPr>
          <p:nvPr/>
        </p:nvCxnSpPr>
        <p:spPr bwMode="auto">
          <a:xfrm flipV="1">
            <a:off x="4393754" y="3357562"/>
            <a:ext cx="720725" cy="649287"/>
          </a:xfrm>
          <a:prstGeom prst="straightConnector1">
            <a:avLst/>
          </a:prstGeom>
          <a:noFill/>
          <a:ln w="3175" algn="ctr">
            <a:solidFill>
              <a:schemeClr val="accent1">
                <a:lumMod val="75000"/>
              </a:schemeClr>
            </a:solidFill>
            <a:round/>
            <a:headEnd/>
            <a:tailEnd type="arrow" w="med" len="med"/>
          </a:ln>
        </p:spPr>
      </p:cxnSp>
    </p:spTree>
    <p:extLst>
      <p:ext uri="{BB962C8B-B14F-4D97-AF65-F5344CB8AC3E}">
        <p14:creationId xmlns:p14="http://schemas.microsoft.com/office/powerpoint/2010/main" val="965801122"/>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a:noFill/>
          </a:ln>
        </p:spPr>
        <p:txBody>
          <a:bodyPr/>
          <a:lstStyle/>
          <a:p>
            <a:pPr eaLnBrk="1" hangingPunct="1"/>
            <a:r>
              <a:rPr lang="ja-JP" altLang="en-US" dirty="0" smtClean="0">
                <a:solidFill>
                  <a:schemeClr val="accent1">
                    <a:lumMod val="50000"/>
                  </a:schemeClr>
                </a:solidFill>
              </a:rPr>
              <a:t>割当てノード空間</a:t>
            </a:r>
          </a:p>
        </p:txBody>
      </p:sp>
      <p:sp>
        <p:nvSpPr>
          <p:cNvPr id="14339" name="Line 3"/>
          <p:cNvSpPr>
            <a:spLocks noChangeShapeType="1"/>
          </p:cNvSpPr>
          <p:nvPr/>
        </p:nvSpPr>
        <p:spPr bwMode="auto">
          <a:xfrm>
            <a:off x="1187450" y="2492375"/>
            <a:ext cx="4464050" cy="0"/>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0" name="Line 4"/>
          <p:cNvSpPr>
            <a:spLocks noChangeShapeType="1"/>
          </p:cNvSpPr>
          <p:nvPr/>
        </p:nvSpPr>
        <p:spPr bwMode="auto">
          <a:xfrm>
            <a:off x="1187450" y="2492375"/>
            <a:ext cx="0" cy="3529013"/>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1" name="Text Box 5"/>
          <p:cNvSpPr txBox="1">
            <a:spLocks noChangeArrowheads="1"/>
          </p:cNvSpPr>
          <p:nvPr/>
        </p:nvSpPr>
        <p:spPr bwMode="auto">
          <a:xfrm>
            <a:off x="727572" y="2656695"/>
            <a:ext cx="458787" cy="3170099"/>
          </a:xfrm>
          <a:prstGeom prst="rect">
            <a:avLst/>
          </a:prstGeom>
          <a:noFill/>
          <a:ln w="9525">
            <a:noFill/>
            <a:miter lim="800000"/>
            <a:headEnd/>
            <a:tailEnd/>
          </a:ln>
        </p:spPr>
        <p:txBody>
          <a:bodyPr>
            <a:spAutoFit/>
          </a:bodyPr>
          <a:lstStyle/>
          <a:p>
            <a:r>
              <a:rPr lang="en-US" altLang="ja-JP" sz="2000" b="0" dirty="0">
                <a:solidFill>
                  <a:schemeClr val="accent1">
                    <a:lumMod val="50000"/>
                  </a:schemeClr>
                </a:solidFill>
              </a:rPr>
              <a:t>1</a:t>
            </a:r>
          </a:p>
          <a:p>
            <a:endParaRPr lang="en-US" altLang="ja-JP" sz="2000" b="0" dirty="0">
              <a:solidFill>
                <a:schemeClr val="accent1">
                  <a:lumMod val="50000"/>
                </a:schemeClr>
              </a:solidFill>
            </a:endParaRPr>
          </a:p>
          <a:p>
            <a:r>
              <a:rPr lang="en-US" altLang="ja-JP" sz="2000" b="0" dirty="0">
                <a:solidFill>
                  <a:schemeClr val="accent1">
                    <a:lumMod val="50000"/>
                  </a:schemeClr>
                </a:solidFill>
              </a:rPr>
              <a:t>2</a:t>
            </a:r>
          </a:p>
          <a:p>
            <a:endParaRPr lang="en-US" altLang="ja-JP" sz="2000" b="0" dirty="0">
              <a:solidFill>
                <a:schemeClr val="accent1">
                  <a:lumMod val="50000"/>
                </a:schemeClr>
              </a:solidFill>
            </a:endParaRPr>
          </a:p>
          <a:p>
            <a:r>
              <a:rPr lang="en-US" altLang="ja-JP" sz="2000" b="0" dirty="0">
                <a:solidFill>
                  <a:schemeClr val="accent1">
                    <a:lumMod val="50000"/>
                  </a:schemeClr>
                </a:solidFill>
              </a:rPr>
              <a:t>3</a:t>
            </a:r>
          </a:p>
          <a:p>
            <a:endParaRPr lang="en-US" altLang="ja-JP" sz="2000" b="0" dirty="0">
              <a:solidFill>
                <a:schemeClr val="accent1">
                  <a:lumMod val="50000"/>
                </a:schemeClr>
              </a:solidFill>
            </a:endParaRPr>
          </a:p>
          <a:p>
            <a:r>
              <a:rPr lang="en-US" altLang="ja-JP" sz="2000" b="0" dirty="0">
                <a:solidFill>
                  <a:schemeClr val="accent1">
                    <a:lumMod val="50000"/>
                  </a:schemeClr>
                </a:solidFill>
              </a:rPr>
              <a:t>4</a:t>
            </a:r>
          </a:p>
          <a:p>
            <a:endParaRPr lang="en-US" altLang="ja-JP" sz="2000" b="0" dirty="0">
              <a:solidFill>
                <a:schemeClr val="accent1">
                  <a:lumMod val="50000"/>
                </a:schemeClr>
              </a:solidFill>
            </a:endParaRPr>
          </a:p>
          <a:p>
            <a:r>
              <a:rPr lang="en-US" altLang="ja-JP" sz="2000" b="0" dirty="0">
                <a:solidFill>
                  <a:schemeClr val="accent1">
                    <a:lumMod val="50000"/>
                  </a:schemeClr>
                </a:solidFill>
              </a:rPr>
              <a:t>5</a:t>
            </a:r>
          </a:p>
          <a:p>
            <a:endParaRPr lang="en-US" altLang="ja-JP" sz="2000" b="0" dirty="0">
              <a:solidFill>
                <a:schemeClr val="accent1">
                  <a:lumMod val="50000"/>
                </a:schemeClr>
              </a:solidFill>
            </a:endParaRPr>
          </a:p>
        </p:txBody>
      </p:sp>
      <p:sp>
        <p:nvSpPr>
          <p:cNvPr id="14342" name="Text Box 6"/>
          <p:cNvSpPr txBox="1">
            <a:spLocks noChangeArrowheads="1"/>
          </p:cNvSpPr>
          <p:nvPr/>
        </p:nvSpPr>
        <p:spPr bwMode="auto">
          <a:xfrm>
            <a:off x="1403350" y="2086433"/>
            <a:ext cx="4392613" cy="369332"/>
          </a:xfrm>
          <a:prstGeom prst="rect">
            <a:avLst/>
          </a:prstGeom>
          <a:noFill/>
          <a:ln w="9525">
            <a:noFill/>
            <a:miter lim="800000"/>
            <a:headEnd/>
            <a:tailEnd/>
          </a:ln>
        </p:spPr>
        <p:txBody>
          <a:bodyPr wrap="square">
            <a:spAutoFit/>
          </a:bodyPr>
          <a:lstStyle/>
          <a:p>
            <a:r>
              <a:rPr lang="en-US" altLang="ja-JP" sz="1800" b="0" dirty="0">
                <a:solidFill>
                  <a:schemeClr val="accent1">
                    <a:lumMod val="50000"/>
                  </a:schemeClr>
                </a:solidFill>
              </a:rPr>
              <a:t>1</a:t>
            </a:r>
            <a:r>
              <a:rPr lang="ja-JP" altLang="en-US" sz="1800" b="0" dirty="0">
                <a:solidFill>
                  <a:schemeClr val="accent1">
                    <a:lumMod val="50000"/>
                  </a:schemeClr>
                </a:solidFill>
              </a:rPr>
              <a:t>　　     </a:t>
            </a:r>
            <a:r>
              <a:rPr lang="en-US" altLang="ja-JP" sz="1800" b="0" dirty="0">
                <a:solidFill>
                  <a:schemeClr val="accent1">
                    <a:lumMod val="50000"/>
                  </a:schemeClr>
                </a:solidFill>
              </a:rPr>
              <a:t>2</a:t>
            </a:r>
            <a:r>
              <a:rPr lang="ja-JP" altLang="en-US" sz="1800" b="0" dirty="0">
                <a:solidFill>
                  <a:schemeClr val="accent1">
                    <a:lumMod val="50000"/>
                  </a:schemeClr>
                </a:solidFill>
              </a:rPr>
              <a:t>　　     </a:t>
            </a:r>
            <a:r>
              <a:rPr lang="en-US" altLang="ja-JP" sz="1800" b="0" dirty="0">
                <a:solidFill>
                  <a:schemeClr val="accent1">
                    <a:lumMod val="50000"/>
                  </a:schemeClr>
                </a:solidFill>
              </a:rPr>
              <a:t>3</a:t>
            </a:r>
            <a:r>
              <a:rPr lang="ja-JP" altLang="en-US" sz="1800" b="0" dirty="0">
                <a:solidFill>
                  <a:schemeClr val="accent1">
                    <a:lumMod val="50000"/>
                  </a:schemeClr>
                </a:solidFill>
              </a:rPr>
              <a:t>　　    </a:t>
            </a:r>
            <a:r>
              <a:rPr lang="en-US" altLang="ja-JP" sz="1800" b="0" dirty="0">
                <a:solidFill>
                  <a:schemeClr val="accent1">
                    <a:lumMod val="50000"/>
                  </a:schemeClr>
                </a:solidFill>
              </a:rPr>
              <a:t>4</a:t>
            </a:r>
            <a:r>
              <a:rPr lang="ja-JP" altLang="en-US" sz="1800" b="0" dirty="0">
                <a:solidFill>
                  <a:schemeClr val="accent1">
                    <a:lumMod val="50000"/>
                  </a:schemeClr>
                </a:solidFill>
              </a:rPr>
              <a:t>　　     </a:t>
            </a:r>
            <a:r>
              <a:rPr lang="en-US" altLang="ja-JP" sz="1800" b="0" dirty="0">
                <a:solidFill>
                  <a:schemeClr val="accent1">
                    <a:lumMod val="50000"/>
                  </a:schemeClr>
                </a:solidFill>
              </a:rPr>
              <a:t>5     </a:t>
            </a:r>
            <a:r>
              <a:rPr lang="ja-JP" altLang="en-US" sz="1800" b="0" dirty="0">
                <a:solidFill>
                  <a:schemeClr val="accent1">
                    <a:lumMod val="50000"/>
                  </a:schemeClr>
                </a:solidFill>
              </a:rPr>
              <a:t>・・・ Ｎ</a:t>
            </a:r>
          </a:p>
        </p:txBody>
      </p:sp>
      <p:sp>
        <p:nvSpPr>
          <p:cNvPr id="14343" name="Text Box 7"/>
          <p:cNvSpPr txBox="1">
            <a:spLocks noChangeArrowheads="1"/>
          </p:cNvSpPr>
          <p:nvPr/>
        </p:nvSpPr>
        <p:spPr bwMode="auto">
          <a:xfrm>
            <a:off x="222548" y="2420938"/>
            <a:ext cx="461665" cy="3744912"/>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マ　シ　ン　番　号</a:t>
            </a:r>
          </a:p>
        </p:txBody>
      </p:sp>
      <p:sp>
        <p:nvSpPr>
          <p:cNvPr id="14344" name="Text Box 8"/>
          <p:cNvSpPr txBox="1">
            <a:spLocks noChangeArrowheads="1"/>
          </p:cNvSpPr>
          <p:nvPr/>
        </p:nvSpPr>
        <p:spPr bwMode="auto">
          <a:xfrm>
            <a:off x="1473994" y="1646487"/>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タ　ス　ク　番　号</a:t>
            </a:r>
          </a:p>
        </p:txBody>
      </p:sp>
      <p:sp>
        <p:nvSpPr>
          <p:cNvPr id="14346" name="Oval 10"/>
          <p:cNvSpPr>
            <a:spLocks noChangeArrowheads="1"/>
          </p:cNvSpPr>
          <p:nvPr/>
        </p:nvSpPr>
        <p:spPr bwMode="auto">
          <a:xfrm>
            <a:off x="1403350" y="2614702"/>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4</a:t>
            </a:r>
          </a:p>
        </p:txBody>
      </p:sp>
      <p:sp>
        <p:nvSpPr>
          <p:cNvPr id="14347" name="Oval 11"/>
          <p:cNvSpPr>
            <a:spLocks noChangeArrowheads="1"/>
          </p:cNvSpPr>
          <p:nvPr/>
        </p:nvSpPr>
        <p:spPr bwMode="auto">
          <a:xfrm>
            <a:off x="1403350" y="3262402"/>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48" name="Oval 12"/>
          <p:cNvSpPr>
            <a:spLocks noChangeArrowheads="1"/>
          </p:cNvSpPr>
          <p:nvPr/>
        </p:nvSpPr>
        <p:spPr bwMode="auto">
          <a:xfrm>
            <a:off x="1403350" y="3910102"/>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893" name="Oval 13"/>
          <p:cNvSpPr>
            <a:spLocks noChangeArrowheads="1"/>
          </p:cNvSpPr>
          <p:nvPr/>
        </p:nvSpPr>
        <p:spPr bwMode="auto">
          <a:xfrm>
            <a:off x="1403350" y="4557802"/>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4</a:t>
            </a:r>
          </a:p>
        </p:txBody>
      </p:sp>
      <p:sp>
        <p:nvSpPr>
          <p:cNvPr id="14350" name="Oval 14"/>
          <p:cNvSpPr>
            <a:spLocks noChangeArrowheads="1"/>
          </p:cNvSpPr>
          <p:nvPr/>
        </p:nvSpPr>
        <p:spPr bwMode="auto">
          <a:xfrm>
            <a:off x="2843213" y="2614702"/>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22895" name="Oval 15"/>
          <p:cNvSpPr>
            <a:spLocks noChangeArrowheads="1"/>
          </p:cNvSpPr>
          <p:nvPr/>
        </p:nvSpPr>
        <p:spPr bwMode="auto">
          <a:xfrm>
            <a:off x="3563938" y="39196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2" name="Oval 17"/>
          <p:cNvSpPr>
            <a:spLocks noChangeArrowheads="1"/>
          </p:cNvSpPr>
          <p:nvPr/>
        </p:nvSpPr>
        <p:spPr bwMode="auto">
          <a:xfrm>
            <a:off x="1404938" y="52150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22898" name="Oval 18"/>
          <p:cNvSpPr>
            <a:spLocks noChangeArrowheads="1"/>
          </p:cNvSpPr>
          <p:nvPr/>
        </p:nvSpPr>
        <p:spPr bwMode="auto">
          <a:xfrm>
            <a:off x="2843213" y="45673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4" name="Oval 19"/>
          <p:cNvSpPr>
            <a:spLocks noChangeArrowheads="1"/>
          </p:cNvSpPr>
          <p:nvPr/>
        </p:nvSpPr>
        <p:spPr bwMode="auto">
          <a:xfrm>
            <a:off x="4284663" y="52150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5" name="Oval 20"/>
          <p:cNvSpPr>
            <a:spLocks noChangeArrowheads="1"/>
          </p:cNvSpPr>
          <p:nvPr/>
        </p:nvSpPr>
        <p:spPr bwMode="auto">
          <a:xfrm>
            <a:off x="2124075" y="45673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6" name="Oval 21"/>
          <p:cNvSpPr>
            <a:spLocks noChangeArrowheads="1"/>
          </p:cNvSpPr>
          <p:nvPr/>
        </p:nvSpPr>
        <p:spPr bwMode="auto">
          <a:xfrm>
            <a:off x="3563938" y="52150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7" name="Oval 22"/>
          <p:cNvSpPr>
            <a:spLocks noChangeArrowheads="1"/>
          </p:cNvSpPr>
          <p:nvPr/>
        </p:nvSpPr>
        <p:spPr bwMode="auto">
          <a:xfrm>
            <a:off x="4284663" y="3919627"/>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4358" name="Oval 23"/>
          <p:cNvSpPr>
            <a:spLocks noChangeArrowheads="1"/>
          </p:cNvSpPr>
          <p:nvPr/>
        </p:nvSpPr>
        <p:spPr bwMode="auto">
          <a:xfrm>
            <a:off x="2124075" y="391962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59" name="Oval 24"/>
          <p:cNvSpPr>
            <a:spLocks noChangeArrowheads="1"/>
          </p:cNvSpPr>
          <p:nvPr/>
        </p:nvSpPr>
        <p:spPr bwMode="auto">
          <a:xfrm>
            <a:off x="2124075" y="26226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0" name="Oval 25"/>
          <p:cNvSpPr>
            <a:spLocks noChangeArrowheads="1"/>
          </p:cNvSpPr>
          <p:nvPr/>
        </p:nvSpPr>
        <p:spPr bwMode="auto">
          <a:xfrm>
            <a:off x="2844800" y="32703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smtClean="0">
                <a:solidFill>
                  <a:schemeClr val="accent1">
                    <a:lumMod val="50000"/>
                  </a:schemeClr>
                </a:solidFill>
                <a:ea typeface="ＭＳ 明朝" pitchFamily="17" charset="-128"/>
              </a:rPr>
              <a:t>2</a:t>
            </a:r>
            <a:endParaRPr lang="en-US" altLang="ja-JP" sz="1600" dirty="0">
              <a:solidFill>
                <a:schemeClr val="accent1">
                  <a:lumMod val="50000"/>
                </a:schemeClr>
              </a:solidFill>
              <a:ea typeface="ＭＳ 明朝" pitchFamily="17" charset="-128"/>
            </a:endParaRPr>
          </a:p>
        </p:txBody>
      </p:sp>
      <p:sp>
        <p:nvSpPr>
          <p:cNvPr id="14361" name="Oval 26"/>
          <p:cNvSpPr>
            <a:spLocks noChangeArrowheads="1"/>
          </p:cNvSpPr>
          <p:nvPr/>
        </p:nvSpPr>
        <p:spPr bwMode="auto">
          <a:xfrm>
            <a:off x="4284663" y="32703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2" name="Oval 27"/>
          <p:cNvSpPr>
            <a:spLocks noChangeArrowheads="1"/>
          </p:cNvSpPr>
          <p:nvPr/>
        </p:nvSpPr>
        <p:spPr bwMode="auto">
          <a:xfrm>
            <a:off x="3563938" y="456732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3" name="Oval 28"/>
          <p:cNvSpPr>
            <a:spLocks noChangeArrowheads="1"/>
          </p:cNvSpPr>
          <p:nvPr/>
        </p:nvSpPr>
        <p:spPr bwMode="auto">
          <a:xfrm>
            <a:off x="2843213" y="52150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0" name="Oval 30"/>
          <p:cNvSpPr>
            <a:spLocks noChangeArrowheads="1"/>
          </p:cNvSpPr>
          <p:nvPr/>
        </p:nvSpPr>
        <p:spPr bwMode="auto">
          <a:xfrm>
            <a:off x="2124075" y="52150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5" name="Oval 31"/>
          <p:cNvSpPr>
            <a:spLocks noChangeArrowheads="1"/>
          </p:cNvSpPr>
          <p:nvPr/>
        </p:nvSpPr>
        <p:spPr bwMode="auto">
          <a:xfrm>
            <a:off x="3563938" y="2622640"/>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6" name="Oval 32"/>
          <p:cNvSpPr>
            <a:spLocks noChangeArrowheads="1"/>
          </p:cNvSpPr>
          <p:nvPr/>
        </p:nvSpPr>
        <p:spPr bwMode="auto">
          <a:xfrm>
            <a:off x="3563938" y="3198902"/>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3" name="Oval 33"/>
          <p:cNvSpPr>
            <a:spLocks noChangeArrowheads="1"/>
          </p:cNvSpPr>
          <p:nvPr/>
        </p:nvSpPr>
        <p:spPr bwMode="auto">
          <a:xfrm>
            <a:off x="4284663" y="2622640"/>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8" name="Oval 34"/>
          <p:cNvSpPr>
            <a:spLocks noChangeArrowheads="1"/>
          </p:cNvSpPr>
          <p:nvPr/>
        </p:nvSpPr>
        <p:spPr bwMode="auto">
          <a:xfrm>
            <a:off x="4284663" y="45673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5" name="Line 35"/>
          <p:cNvSpPr>
            <a:spLocks noChangeShapeType="1"/>
          </p:cNvSpPr>
          <p:nvPr/>
        </p:nvSpPr>
        <p:spPr bwMode="auto">
          <a:xfrm>
            <a:off x="1619250" y="47974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6" name="Line 36"/>
          <p:cNvSpPr>
            <a:spLocks noChangeShapeType="1"/>
          </p:cNvSpPr>
          <p:nvPr/>
        </p:nvSpPr>
        <p:spPr bwMode="auto">
          <a:xfrm flipV="1">
            <a:off x="2339975" y="4797425"/>
            <a:ext cx="719138"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7" name="Line 37"/>
          <p:cNvSpPr>
            <a:spLocks noChangeShapeType="1"/>
          </p:cNvSpPr>
          <p:nvPr/>
        </p:nvSpPr>
        <p:spPr bwMode="auto">
          <a:xfrm flipV="1">
            <a:off x="3059113" y="41497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8" name="Line 38"/>
          <p:cNvSpPr>
            <a:spLocks noChangeShapeType="1"/>
          </p:cNvSpPr>
          <p:nvPr/>
        </p:nvSpPr>
        <p:spPr bwMode="auto">
          <a:xfrm flipV="1">
            <a:off x="3779838" y="2886494"/>
            <a:ext cx="680045" cy="1263230"/>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4373" name="Text Box 39"/>
          <p:cNvSpPr txBox="1">
            <a:spLocks noChangeArrowheads="1"/>
          </p:cNvSpPr>
          <p:nvPr/>
        </p:nvSpPr>
        <p:spPr bwMode="auto">
          <a:xfrm>
            <a:off x="4787900" y="2708275"/>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4" name="Text Box 40"/>
          <p:cNvSpPr txBox="1">
            <a:spLocks noChangeArrowheads="1"/>
          </p:cNvSpPr>
          <p:nvPr/>
        </p:nvSpPr>
        <p:spPr bwMode="auto">
          <a:xfrm>
            <a:off x="4787900" y="3284538"/>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5" name="Text Box 41"/>
          <p:cNvSpPr txBox="1">
            <a:spLocks noChangeArrowheads="1"/>
          </p:cNvSpPr>
          <p:nvPr/>
        </p:nvSpPr>
        <p:spPr bwMode="auto">
          <a:xfrm>
            <a:off x="4787900" y="3933825"/>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6" name="Text Box 42"/>
          <p:cNvSpPr txBox="1">
            <a:spLocks noChangeArrowheads="1"/>
          </p:cNvSpPr>
          <p:nvPr/>
        </p:nvSpPr>
        <p:spPr bwMode="auto">
          <a:xfrm>
            <a:off x="4787900" y="4652963"/>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7" name="Text Box 43"/>
          <p:cNvSpPr txBox="1">
            <a:spLocks noChangeArrowheads="1"/>
          </p:cNvSpPr>
          <p:nvPr/>
        </p:nvSpPr>
        <p:spPr bwMode="auto">
          <a:xfrm>
            <a:off x="4787900" y="5300663"/>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8" name="Text Box 44"/>
          <p:cNvSpPr txBox="1">
            <a:spLocks noChangeArrowheads="1"/>
          </p:cNvSpPr>
          <p:nvPr/>
        </p:nvSpPr>
        <p:spPr bwMode="auto">
          <a:xfrm>
            <a:off x="719128" y="5506245"/>
            <a:ext cx="477054"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4379" name="Text Box 45"/>
          <p:cNvSpPr txBox="1">
            <a:spLocks noChangeArrowheads="1"/>
          </p:cNvSpPr>
          <p:nvPr/>
        </p:nvSpPr>
        <p:spPr bwMode="auto">
          <a:xfrm>
            <a:off x="667048" y="5873376"/>
            <a:ext cx="461665" cy="503238"/>
          </a:xfrm>
          <a:prstGeom prst="rect">
            <a:avLst/>
          </a:prstGeom>
          <a:noFill/>
          <a:ln w="9525">
            <a:noFill/>
            <a:miter lim="800000"/>
            <a:headEnd/>
            <a:tailEnd/>
          </a:ln>
        </p:spPr>
        <p:txBody>
          <a:bodyPr vert="eaVert">
            <a:spAutoFit/>
          </a:bodyPr>
          <a:lstStyle/>
          <a:p>
            <a:r>
              <a:rPr lang="ja-JP" altLang="en-US" sz="1800" b="0" dirty="0">
                <a:solidFill>
                  <a:schemeClr val="accent1">
                    <a:lumMod val="50000"/>
                  </a:schemeClr>
                </a:solidFill>
              </a:rPr>
              <a:t>Ｍ</a:t>
            </a:r>
          </a:p>
        </p:txBody>
      </p:sp>
      <p:sp>
        <p:nvSpPr>
          <p:cNvPr id="122926" name="Line 46"/>
          <p:cNvSpPr>
            <a:spLocks noChangeShapeType="1"/>
          </p:cNvSpPr>
          <p:nvPr/>
        </p:nvSpPr>
        <p:spPr bwMode="auto">
          <a:xfrm>
            <a:off x="4494809" y="2925762"/>
            <a:ext cx="582016" cy="1223963"/>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22927" name="Line 47"/>
          <p:cNvSpPr>
            <a:spLocks noChangeShapeType="1"/>
          </p:cNvSpPr>
          <p:nvPr/>
        </p:nvSpPr>
        <p:spPr bwMode="auto">
          <a:xfrm>
            <a:off x="5039320" y="4117181"/>
            <a:ext cx="647700" cy="1588"/>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29" name="Line 49"/>
          <p:cNvSpPr>
            <a:spLocks noChangeShapeType="1"/>
          </p:cNvSpPr>
          <p:nvPr/>
        </p:nvSpPr>
        <p:spPr bwMode="auto">
          <a:xfrm>
            <a:off x="971550" y="4437063"/>
            <a:ext cx="647700" cy="36195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50" name="Oval 25"/>
          <p:cNvSpPr>
            <a:spLocks noChangeArrowheads="1"/>
          </p:cNvSpPr>
          <p:nvPr/>
        </p:nvSpPr>
        <p:spPr bwMode="auto">
          <a:xfrm>
            <a:off x="2123728" y="3270786"/>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smtClean="0">
                <a:solidFill>
                  <a:schemeClr val="accent1">
                    <a:lumMod val="50000"/>
                  </a:schemeClr>
                </a:solidFill>
                <a:ea typeface="ＭＳ 明朝" pitchFamily="17" charset="-128"/>
              </a:rPr>
              <a:t>0</a:t>
            </a:r>
            <a:endParaRPr lang="en-US" altLang="ja-JP" sz="1600" dirty="0">
              <a:solidFill>
                <a:schemeClr val="accent1">
                  <a:lumMod val="50000"/>
                </a:schemeClr>
              </a:solidFill>
              <a:ea typeface="ＭＳ 明朝" pitchFamily="17" charset="-128"/>
            </a:endParaRPr>
          </a:p>
        </p:txBody>
      </p:sp>
      <p:sp>
        <p:nvSpPr>
          <p:cNvPr id="51" name="Oval 25"/>
          <p:cNvSpPr>
            <a:spLocks noChangeArrowheads="1"/>
          </p:cNvSpPr>
          <p:nvPr/>
        </p:nvSpPr>
        <p:spPr bwMode="auto">
          <a:xfrm>
            <a:off x="2843808" y="391885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smtClean="0">
                <a:solidFill>
                  <a:schemeClr val="accent1">
                    <a:lumMod val="50000"/>
                  </a:schemeClr>
                </a:solidFill>
                <a:ea typeface="ＭＳ 明朝" pitchFamily="17" charset="-128"/>
              </a:rPr>
              <a:t>1</a:t>
            </a:r>
            <a:endParaRPr lang="en-US" altLang="ja-JP" sz="1600" dirty="0">
              <a:solidFill>
                <a:schemeClr val="accent1">
                  <a:lumMod val="50000"/>
                </a:schemeClr>
              </a:solidFill>
              <a:ea typeface="ＭＳ 明朝" pitchFamily="17" charset="-128"/>
            </a:endParaRPr>
          </a:p>
        </p:txBody>
      </p:sp>
      <p:sp>
        <p:nvSpPr>
          <p:cNvPr id="49" name="Text Box 43"/>
          <p:cNvSpPr txBox="1">
            <a:spLocks noChangeArrowheads="1"/>
          </p:cNvSpPr>
          <p:nvPr/>
        </p:nvSpPr>
        <p:spPr bwMode="auto">
          <a:xfrm>
            <a:off x="5938440" y="2438341"/>
            <a:ext cx="2854354" cy="2554545"/>
          </a:xfrm>
          <a:prstGeom prst="rect">
            <a:avLst/>
          </a:prstGeom>
          <a:noFill/>
          <a:ln w="9525">
            <a:noFill/>
            <a:miter lim="800000"/>
            <a:headEnd/>
            <a:tailEnd/>
          </a:ln>
        </p:spPr>
        <p:txBody>
          <a:bodyPr wrap="square">
            <a:spAutoFit/>
          </a:bodyPr>
          <a:lstStyle/>
          <a:p>
            <a:r>
              <a:rPr lang="ja-JP" altLang="en-US" sz="2000" b="0" dirty="0" smtClean="0">
                <a:solidFill>
                  <a:schemeClr val="accent1">
                    <a:lumMod val="50000"/>
                  </a:schemeClr>
                </a:solidFill>
              </a:rPr>
              <a:t>容量制約を満たすノードに初期フェロモンを撒く。</a:t>
            </a:r>
            <a:endParaRPr lang="en-US" altLang="ja-JP" sz="2000" b="0" dirty="0" smtClean="0">
              <a:solidFill>
                <a:schemeClr val="accent1">
                  <a:lumMod val="50000"/>
                </a:schemeClr>
              </a:solidFill>
            </a:endParaRPr>
          </a:p>
          <a:p>
            <a:r>
              <a:rPr lang="ja-JP" altLang="en-US" sz="2000" b="0" dirty="0" smtClean="0">
                <a:solidFill>
                  <a:schemeClr val="accent1">
                    <a:lumMod val="50000"/>
                  </a:schemeClr>
                </a:solidFill>
              </a:rPr>
              <a:t>満たさないノードには初期フェロモンを</a:t>
            </a:r>
            <a:r>
              <a:rPr lang="en-US" altLang="ja-JP" sz="2000" b="0" dirty="0" smtClean="0">
                <a:solidFill>
                  <a:schemeClr val="accent1">
                    <a:lumMod val="50000"/>
                  </a:schemeClr>
                </a:solidFill>
              </a:rPr>
              <a:t>0</a:t>
            </a:r>
            <a:r>
              <a:rPr lang="ja-JP" altLang="en-US" sz="2000" b="0" dirty="0" smtClean="0">
                <a:solidFill>
                  <a:schemeClr val="accent1">
                    <a:lumMod val="50000"/>
                  </a:schemeClr>
                </a:solidFill>
              </a:rPr>
              <a:t>とする。</a:t>
            </a:r>
            <a:endParaRPr lang="en-US" altLang="ja-JP" sz="2000" b="0" dirty="0" smtClean="0">
              <a:solidFill>
                <a:schemeClr val="accent1">
                  <a:lumMod val="50000"/>
                </a:schemeClr>
              </a:solidFill>
            </a:endParaRPr>
          </a:p>
          <a:p>
            <a:r>
              <a:rPr lang="ja-JP" altLang="en-US" sz="2000" b="0" dirty="0">
                <a:solidFill>
                  <a:schemeClr val="accent1">
                    <a:lumMod val="50000"/>
                  </a:schemeClr>
                </a:solidFill>
              </a:rPr>
              <a:t>これにより</a:t>
            </a:r>
            <a:r>
              <a:rPr lang="ja-JP" altLang="en-US" sz="2000" b="0" dirty="0" smtClean="0">
                <a:solidFill>
                  <a:schemeClr val="accent1">
                    <a:lumMod val="50000"/>
                  </a:schemeClr>
                </a:solidFill>
              </a:rPr>
              <a:t>，以降のノードの選択</a:t>
            </a:r>
            <a:r>
              <a:rPr lang="ja-JP" altLang="en-US" sz="2000" b="0" dirty="0">
                <a:solidFill>
                  <a:schemeClr val="accent1">
                    <a:lumMod val="50000"/>
                  </a:schemeClr>
                </a:solidFill>
              </a:rPr>
              <a:t>確率は </a:t>
            </a:r>
            <a:r>
              <a:rPr lang="ja-JP" altLang="en-US" sz="2000" b="0" dirty="0" smtClean="0">
                <a:solidFill>
                  <a:schemeClr val="accent1">
                    <a:lumMod val="50000"/>
                  </a:schemeClr>
                </a:solidFill>
              </a:rPr>
              <a:t>常に</a:t>
            </a:r>
            <a:r>
              <a:rPr lang="en-US" altLang="ja-JP" sz="2000" b="0" dirty="0" smtClean="0">
                <a:solidFill>
                  <a:schemeClr val="accent1">
                    <a:lumMod val="50000"/>
                  </a:schemeClr>
                </a:solidFill>
              </a:rPr>
              <a:t>0 </a:t>
            </a:r>
            <a:r>
              <a:rPr lang="ja-JP" altLang="en-US" sz="2000" b="0" dirty="0">
                <a:solidFill>
                  <a:schemeClr val="accent1">
                    <a:lumMod val="50000"/>
                  </a:schemeClr>
                </a:solidFill>
              </a:rPr>
              <a:t>と</a:t>
            </a:r>
            <a:r>
              <a:rPr lang="ja-JP" altLang="en-US" sz="2000" b="0" dirty="0" smtClean="0">
                <a:solidFill>
                  <a:schemeClr val="accent1">
                    <a:lumMod val="50000"/>
                  </a:schemeClr>
                </a:solidFill>
              </a:rPr>
              <a:t>なる。</a:t>
            </a:r>
            <a:endParaRPr lang="ja-JP" altLang="ja-JP" sz="2000" dirty="0">
              <a:solidFill>
                <a:schemeClr val="accent1">
                  <a:lumMod val="50000"/>
                </a:schemeClr>
              </a:solidFill>
            </a:endParaRPr>
          </a:p>
          <a:p>
            <a:endParaRPr lang="en-US" altLang="ja-JP" sz="2000" b="0" dirty="0">
              <a:solidFill>
                <a:schemeClr val="accent1">
                  <a:lumMod val="50000"/>
                </a:schemeClr>
              </a:solidFill>
            </a:endParaRPr>
          </a:p>
        </p:txBody>
      </p:sp>
    </p:spTree>
    <p:custDataLst>
      <p:tags r:id="rId1"/>
    </p:custDataLst>
    <p:extLst>
      <p:ext uri="{BB962C8B-B14F-4D97-AF65-F5344CB8AC3E}">
        <p14:creationId xmlns:p14="http://schemas.microsoft.com/office/powerpoint/2010/main" val="3718049586"/>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ja-JP" altLang="en-US" dirty="0" smtClean="0">
                <a:solidFill>
                  <a:schemeClr val="accent1">
                    <a:lumMod val="50000"/>
                  </a:schemeClr>
                </a:solidFill>
              </a:rPr>
              <a:t>研究目的</a:t>
            </a:r>
          </a:p>
        </p:txBody>
      </p:sp>
      <p:sp>
        <p:nvSpPr>
          <p:cNvPr id="21506" name="Rectangle 3"/>
          <p:cNvSpPr>
            <a:spLocks noGrp="1" noChangeArrowheads="1"/>
          </p:cNvSpPr>
          <p:nvPr>
            <p:ph idx="1"/>
          </p:nvPr>
        </p:nvSpPr>
        <p:spPr>
          <a:xfrm>
            <a:off x="457200" y="1417638"/>
            <a:ext cx="8435975" cy="4708525"/>
          </a:xfrm>
        </p:spPr>
        <p:txBody>
          <a:bodyPr>
            <a:normAutofit/>
          </a:bodyPr>
          <a:lstStyle/>
          <a:p>
            <a:pPr eaLnBrk="1" hangingPunct="1"/>
            <a:r>
              <a:rPr lang="ja-JP" altLang="en-US" sz="2400" dirty="0" smtClean="0">
                <a:solidFill>
                  <a:schemeClr val="accent1">
                    <a:lumMod val="50000"/>
                  </a:schemeClr>
                </a:solidFill>
              </a:rPr>
              <a:t>コンピュータのグリッド化において</a:t>
            </a:r>
            <a:r>
              <a:rPr lang="ja-JP" altLang="en-US" sz="2400" dirty="0" smtClean="0"/>
              <a:t>スケジューリング問題が重要</a:t>
            </a:r>
            <a:r>
              <a:rPr lang="ja-JP" altLang="en-US" sz="2400" dirty="0" smtClean="0">
                <a:solidFill>
                  <a:schemeClr val="accent1">
                    <a:lumMod val="50000"/>
                  </a:schemeClr>
                </a:solidFill>
              </a:rPr>
              <a:t>。</a:t>
            </a:r>
            <a:endParaRPr lang="en-US" altLang="ja-JP" sz="2400" dirty="0">
              <a:solidFill>
                <a:schemeClr val="accent1">
                  <a:lumMod val="50000"/>
                </a:schemeClr>
              </a:solidFill>
            </a:endParaRPr>
          </a:p>
          <a:p>
            <a:pPr eaLnBrk="1" hangingPunct="1"/>
            <a:r>
              <a:rPr lang="ja-JP" altLang="en-US" sz="2400" dirty="0" smtClean="0">
                <a:solidFill>
                  <a:srgbClr val="C00000"/>
                </a:solidFill>
              </a:rPr>
              <a:t>先行制約</a:t>
            </a:r>
            <a:r>
              <a:rPr lang="ja-JP" altLang="en-US" sz="2400" dirty="0" smtClean="0">
                <a:solidFill>
                  <a:schemeClr val="accent1">
                    <a:lumMod val="50000"/>
                  </a:schemeClr>
                </a:solidFill>
              </a:rPr>
              <a:t>と</a:t>
            </a:r>
            <a:r>
              <a:rPr lang="ja-JP" altLang="en-US" sz="2400" dirty="0" smtClean="0">
                <a:solidFill>
                  <a:srgbClr val="C00000"/>
                </a:solidFill>
              </a:rPr>
              <a:t>容量制約</a:t>
            </a:r>
            <a:r>
              <a:rPr lang="ja-JP" altLang="en-US" sz="2400" dirty="0" smtClean="0"/>
              <a:t>付き</a:t>
            </a:r>
            <a:r>
              <a:rPr lang="ja-JP" altLang="en-US" sz="2400" dirty="0" smtClean="0">
                <a:solidFill>
                  <a:schemeClr val="accent1">
                    <a:lumMod val="50000"/>
                  </a:schemeClr>
                </a:solidFill>
              </a:rPr>
              <a:t>のスケジューリング問題の最適化を行う。</a:t>
            </a:r>
            <a:endParaRPr lang="en-US" altLang="ja-JP" sz="2400" dirty="0" smtClean="0">
              <a:solidFill>
                <a:schemeClr val="accent1">
                  <a:lumMod val="50000"/>
                </a:schemeClr>
              </a:solidFill>
            </a:endParaRPr>
          </a:p>
          <a:p>
            <a:pPr eaLnBrk="1" hangingPunct="1"/>
            <a:r>
              <a:rPr lang="ja-JP" altLang="en-US" sz="2400" dirty="0" smtClean="0">
                <a:solidFill>
                  <a:schemeClr val="accent1">
                    <a:lumMod val="50000"/>
                  </a:schemeClr>
                </a:solidFill>
              </a:rPr>
              <a:t>全探索により解を導き出すのは時間的に困難。</a:t>
            </a:r>
            <a:endParaRPr lang="en-US" altLang="ja-JP" sz="2400" dirty="0" smtClean="0">
              <a:solidFill>
                <a:schemeClr val="accent1">
                  <a:lumMod val="50000"/>
                </a:schemeClr>
              </a:solidFill>
            </a:endParaRPr>
          </a:p>
          <a:p>
            <a:pPr eaLnBrk="1" hangingPunct="1"/>
            <a:r>
              <a:rPr lang="en-US" altLang="ja-JP" sz="2400" dirty="0" smtClean="0">
                <a:solidFill>
                  <a:schemeClr val="accent1">
                    <a:lumMod val="50000"/>
                  </a:schemeClr>
                </a:solidFill>
              </a:rPr>
              <a:t>ACO </a:t>
            </a:r>
            <a:r>
              <a:rPr lang="ja-JP" altLang="en-US" sz="2400" dirty="0" smtClean="0">
                <a:solidFill>
                  <a:schemeClr val="accent1">
                    <a:lumMod val="50000"/>
                  </a:schemeClr>
                </a:solidFill>
              </a:rPr>
              <a:t>法に基づくアルゴリズムを考案し、スケジュールを最適化。</a:t>
            </a:r>
            <a:endParaRPr lang="en-US" altLang="ja-JP" sz="2400" dirty="0" smtClean="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C:\Users\09h011\Dropbox\Sotuken_Program\Soturon\システムモデル.png"/>
          <p:cNvPicPr>
            <a:picLocks noChangeAspect="1" noChangeArrowheads="1"/>
          </p:cNvPicPr>
          <p:nvPr/>
        </p:nvPicPr>
        <p:blipFill>
          <a:blip r:embed="rId3"/>
          <a:srcRect/>
          <a:stretch>
            <a:fillRect/>
          </a:stretch>
        </p:blipFill>
        <p:spPr bwMode="auto">
          <a:xfrm>
            <a:off x="88900" y="1622425"/>
            <a:ext cx="6354763" cy="4543425"/>
          </a:xfrm>
          <a:prstGeom prst="rect">
            <a:avLst/>
          </a:prstGeom>
          <a:noFill/>
          <a:ln w="9525">
            <a:noFill/>
            <a:miter lim="800000"/>
            <a:headEnd/>
            <a:tailEnd/>
          </a:ln>
        </p:spPr>
      </p:pic>
      <p:sp>
        <p:nvSpPr>
          <p:cNvPr id="25602" name="Rectangle 2"/>
          <p:cNvSpPr>
            <a:spLocks noGrp="1" noChangeArrowheads="1"/>
          </p:cNvSpPr>
          <p:nvPr>
            <p:ph type="title"/>
          </p:nvPr>
        </p:nvSpPr>
        <p:spPr>
          <a:xfrm>
            <a:off x="0" y="469140"/>
            <a:ext cx="8675688" cy="1143000"/>
          </a:xfrm>
        </p:spPr>
        <p:txBody>
          <a:bodyPr/>
          <a:lstStyle/>
          <a:p>
            <a:pPr eaLnBrk="1" hangingPunct="1"/>
            <a:r>
              <a:rPr lang="ja-JP" altLang="en-US" sz="3600" dirty="0" smtClean="0">
                <a:solidFill>
                  <a:schemeClr val="accent1">
                    <a:lumMod val="50000"/>
                  </a:schemeClr>
                </a:solidFill>
              </a:rPr>
              <a:t>制約条件付きスケジューリング問題</a:t>
            </a:r>
          </a:p>
        </p:txBody>
      </p:sp>
      <p:sp>
        <p:nvSpPr>
          <p:cNvPr id="94213" name="Line 5"/>
          <p:cNvSpPr>
            <a:spLocks noChangeShapeType="1"/>
          </p:cNvSpPr>
          <p:nvPr/>
        </p:nvSpPr>
        <p:spPr bwMode="auto">
          <a:xfrm flipH="1">
            <a:off x="971550" y="2492375"/>
            <a:ext cx="2663825" cy="16144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4" name="Line 6"/>
          <p:cNvSpPr>
            <a:spLocks noChangeShapeType="1"/>
          </p:cNvSpPr>
          <p:nvPr/>
        </p:nvSpPr>
        <p:spPr bwMode="auto">
          <a:xfrm flipH="1">
            <a:off x="2268538" y="2492375"/>
            <a:ext cx="1871662" cy="25923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5" name="Line 7"/>
          <p:cNvSpPr>
            <a:spLocks noChangeShapeType="1"/>
          </p:cNvSpPr>
          <p:nvPr/>
        </p:nvSpPr>
        <p:spPr bwMode="auto">
          <a:xfrm flipH="1">
            <a:off x="3995738" y="2492375"/>
            <a:ext cx="720725" cy="2665413"/>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6" name="Line 8"/>
          <p:cNvSpPr>
            <a:spLocks noChangeShapeType="1"/>
          </p:cNvSpPr>
          <p:nvPr/>
        </p:nvSpPr>
        <p:spPr bwMode="auto">
          <a:xfrm flipH="1">
            <a:off x="1476375" y="2349500"/>
            <a:ext cx="3671888" cy="28082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7" name="Line 9"/>
          <p:cNvSpPr>
            <a:spLocks noChangeShapeType="1"/>
          </p:cNvSpPr>
          <p:nvPr/>
        </p:nvSpPr>
        <p:spPr bwMode="auto">
          <a:xfrm flipH="1">
            <a:off x="3059113" y="2349500"/>
            <a:ext cx="2197100" cy="28082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8" name="Line 10"/>
          <p:cNvSpPr>
            <a:spLocks noChangeShapeType="1"/>
          </p:cNvSpPr>
          <p:nvPr/>
        </p:nvSpPr>
        <p:spPr bwMode="auto">
          <a:xfrm flipH="1">
            <a:off x="4932363" y="2420938"/>
            <a:ext cx="647700" cy="2736850"/>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25" name="Text Box 17"/>
          <p:cNvSpPr txBox="1">
            <a:spLocks noChangeArrowheads="1"/>
          </p:cNvSpPr>
          <p:nvPr/>
        </p:nvSpPr>
        <p:spPr bwMode="auto">
          <a:xfrm>
            <a:off x="3506788" y="4832350"/>
            <a:ext cx="5492750" cy="396875"/>
          </a:xfrm>
          <a:prstGeom prst="rect">
            <a:avLst/>
          </a:prstGeom>
          <a:solidFill>
            <a:schemeClr val="accent3">
              <a:lumMod val="20000"/>
              <a:lumOff val="80000"/>
            </a:schemeClr>
          </a:solidFill>
          <a:ln w="9525">
            <a:noFill/>
            <a:miter lim="800000"/>
            <a:headEnd/>
            <a:tailEnd/>
          </a:ln>
        </p:spPr>
        <p:txBody>
          <a:bodyPr wrap="square">
            <a:spAutoFit/>
          </a:bodyPr>
          <a:lstStyle/>
          <a:p>
            <a:pPr>
              <a:spcBef>
                <a:spcPct val="50000"/>
              </a:spcBef>
            </a:pPr>
            <a:r>
              <a:rPr lang="ja-JP" altLang="en-US" sz="2000" dirty="0">
                <a:solidFill>
                  <a:schemeClr val="accent1">
                    <a:lumMod val="50000"/>
                  </a:schemeClr>
                </a:solidFill>
              </a:rPr>
              <a:t>タスクをマシンに割当てる</a:t>
            </a:r>
          </a:p>
        </p:txBody>
      </p:sp>
      <p:sp>
        <p:nvSpPr>
          <p:cNvPr id="94223" name="Text Box 15"/>
          <p:cNvSpPr txBox="1">
            <a:spLocks noChangeArrowheads="1"/>
          </p:cNvSpPr>
          <p:nvPr/>
        </p:nvSpPr>
        <p:spPr bwMode="auto">
          <a:xfrm>
            <a:off x="3506788" y="1700213"/>
            <a:ext cx="5689600" cy="2246769"/>
          </a:xfrm>
          <a:prstGeom prst="rect">
            <a:avLst/>
          </a:prstGeom>
          <a:solidFill>
            <a:schemeClr val="accent2">
              <a:lumMod val="20000"/>
              <a:lumOff val="80000"/>
            </a:schemeClr>
          </a:solidFill>
          <a:ln w="9525">
            <a:noFill/>
            <a:miter lim="800000"/>
            <a:headEnd/>
            <a:tailEnd/>
          </a:ln>
        </p:spPr>
        <p:txBody>
          <a:bodyPr>
            <a:spAutoFit/>
          </a:bodyPr>
          <a:lstStyle/>
          <a:p>
            <a:pPr>
              <a:spcBef>
                <a:spcPct val="50000"/>
              </a:spcBef>
            </a:pPr>
            <a:r>
              <a:rPr lang="ja-JP" altLang="en-US" sz="2000" dirty="0" smtClean="0">
                <a:solidFill>
                  <a:schemeClr val="accent1">
                    <a:lumMod val="50000"/>
                  </a:schemeClr>
                </a:solidFill>
              </a:rPr>
              <a:t>・</a:t>
            </a:r>
            <a:r>
              <a:rPr lang="ja-JP" altLang="en-US" sz="2000" dirty="0">
                <a:solidFill>
                  <a:schemeClr val="accent1">
                    <a:lumMod val="50000"/>
                  </a:schemeClr>
                </a:solidFill>
              </a:rPr>
              <a:t>タスクの</a:t>
            </a:r>
            <a:r>
              <a:rPr lang="ja-JP" altLang="en-US" sz="2000" dirty="0" smtClean="0">
                <a:solidFill>
                  <a:schemeClr val="accent1">
                    <a:lumMod val="50000"/>
                  </a:schemeClr>
                </a:solidFill>
              </a:rPr>
              <a:t>処理量</a:t>
            </a:r>
            <a:endParaRPr lang="en-US" altLang="ja-JP" sz="2000" dirty="0" smtClean="0">
              <a:solidFill>
                <a:schemeClr val="accent1">
                  <a:lumMod val="50000"/>
                </a:schemeClr>
              </a:solidFill>
            </a:endParaRPr>
          </a:p>
          <a:p>
            <a:pPr>
              <a:spcBef>
                <a:spcPct val="50000"/>
              </a:spcBef>
            </a:pPr>
            <a:r>
              <a:rPr lang="ja-JP" altLang="en-US" sz="2000" dirty="0" smtClean="0">
                <a:solidFill>
                  <a:srgbClr val="C00000"/>
                </a:solidFill>
              </a:rPr>
              <a:t>・先行制約</a:t>
            </a:r>
            <a:endParaRPr lang="en-US" altLang="ja-JP" sz="2000" dirty="0" smtClean="0">
              <a:solidFill>
                <a:srgbClr val="C00000"/>
              </a:solidFill>
            </a:endParaRPr>
          </a:p>
          <a:p>
            <a:pPr>
              <a:spcBef>
                <a:spcPct val="50000"/>
              </a:spcBef>
            </a:pPr>
            <a:r>
              <a:rPr lang="ja-JP" altLang="en-US" sz="2000" dirty="0" smtClean="0">
                <a:solidFill>
                  <a:schemeClr val="accent1">
                    <a:lumMod val="50000"/>
                  </a:schemeClr>
                </a:solidFill>
              </a:rPr>
              <a:t>・</a:t>
            </a:r>
            <a:r>
              <a:rPr lang="ja-JP" altLang="en-US" sz="2000" dirty="0">
                <a:solidFill>
                  <a:schemeClr val="accent1">
                    <a:lumMod val="50000"/>
                  </a:schemeClr>
                </a:solidFill>
              </a:rPr>
              <a:t>マシンの処理</a:t>
            </a:r>
            <a:r>
              <a:rPr lang="ja-JP" altLang="en-US" sz="2000" dirty="0" smtClean="0">
                <a:solidFill>
                  <a:schemeClr val="accent1">
                    <a:lumMod val="50000"/>
                  </a:schemeClr>
                </a:solidFill>
              </a:rPr>
              <a:t>能力</a:t>
            </a:r>
            <a:endParaRPr lang="en-US" altLang="ja-JP" sz="2000" dirty="0" smtClean="0">
              <a:solidFill>
                <a:schemeClr val="accent1">
                  <a:lumMod val="50000"/>
                </a:schemeClr>
              </a:solidFill>
            </a:endParaRPr>
          </a:p>
          <a:p>
            <a:pPr>
              <a:spcBef>
                <a:spcPct val="50000"/>
              </a:spcBef>
            </a:pPr>
            <a:r>
              <a:rPr lang="ja-JP" altLang="en-US" sz="2000" dirty="0" smtClean="0">
                <a:solidFill>
                  <a:schemeClr val="accent1">
                    <a:lumMod val="50000"/>
                  </a:schemeClr>
                </a:solidFill>
              </a:rPr>
              <a:t>（</a:t>
            </a:r>
            <a:r>
              <a:rPr lang="ja-JP" altLang="en-US" sz="2000" dirty="0">
                <a:solidFill>
                  <a:schemeClr val="accent1">
                    <a:lumMod val="50000"/>
                  </a:schemeClr>
                </a:solidFill>
              </a:rPr>
              <a:t>計算速度、メモリ容量、現在の処理状況</a:t>
            </a:r>
            <a:r>
              <a:rPr lang="ja-JP" altLang="en-US" sz="2000" dirty="0" smtClean="0">
                <a:solidFill>
                  <a:schemeClr val="accent1">
                    <a:lumMod val="50000"/>
                  </a:schemeClr>
                </a:solidFill>
              </a:rPr>
              <a:t>）</a:t>
            </a:r>
            <a:endParaRPr lang="en-US" altLang="ja-JP" sz="2000" dirty="0">
              <a:solidFill>
                <a:schemeClr val="accent1">
                  <a:lumMod val="50000"/>
                </a:schemeClr>
              </a:solidFill>
            </a:endParaRPr>
          </a:p>
          <a:p>
            <a:pPr>
              <a:spcBef>
                <a:spcPct val="50000"/>
              </a:spcBef>
            </a:pPr>
            <a:r>
              <a:rPr lang="ja-JP" altLang="en-US" sz="2000" dirty="0" smtClean="0">
                <a:solidFill>
                  <a:srgbClr val="C00000"/>
                </a:solidFill>
              </a:rPr>
              <a:t>・容量制約</a:t>
            </a:r>
            <a:endParaRPr lang="en-US" altLang="ja-JP" sz="2000" dirty="0">
              <a:solidFill>
                <a:srgbClr val="C00000"/>
              </a:solidFill>
            </a:endParaRPr>
          </a:p>
        </p:txBody>
      </p:sp>
      <p:grpSp>
        <p:nvGrpSpPr>
          <p:cNvPr id="2" name="Group 19"/>
          <p:cNvGrpSpPr>
            <a:grpSpLocks/>
          </p:cNvGrpSpPr>
          <p:nvPr/>
        </p:nvGrpSpPr>
        <p:grpSpPr bwMode="auto">
          <a:xfrm>
            <a:off x="6307932" y="3931653"/>
            <a:ext cx="846138" cy="903440"/>
            <a:chOff x="4604" y="2160"/>
            <a:chExt cx="533" cy="543"/>
          </a:xfrm>
        </p:grpSpPr>
        <p:sp>
          <p:nvSpPr>
            <p:cNvPr id="25613" name="AutoShape 16"/>
            <p:cNvSpPr>
              <a:spLocks noChangeArrowheads="1"/>
            </p:cNvSpPr>
            <p:nvPr/>
          </p:nvSpPr>
          <p:spPr bwMode="auto">
            <a:xfrm>
              <a:off x="4604" y="2160"/>
              <a:ext cx="533" cy="499"/>
            </a:xfrm>
            <a:prstGeom prst="downArrow">
              <a:avLst>
                <a:gd name="adj1" fmla="val 50000"/>
                <a:gd name="adj2" fmla="val 28847"/>
              </a:avLst>
            </a:prstGeom>
            <a:solidFill>
              <a:schemeClr val="accent2">
                <a:lumMod val="20000"/>
                <a:lumOff val="80000"/>
              </a:schemeClr>
            </a:solidFill>
            <a:ln w="12700">
              <a:solidFill>
                <a:schemeClr val="accent1">
                  <a:lumMod val="50000"/>
                </a:schemeClr>
              </a:solidFill>
              <a:miter lim="800000"/>
              <a:headEnd/>
              <a:tailEnd/>
            </a:ln>
          </p:spPr>
          <p:txBody>
            <a:bodyPr vert="eaVert" wrap="none" anchor="ctr"/>
            <a:lstStyle/>
            <a:p>
              <a:pPr>
                <a:spcBef>
                  <a:spcPct val="50000"/>
                </a:spcBef>
              </a:pPr>
              <a:endParaRPr lang="ja-JP" altLang="en-US"/>
            </a:p>
          </p:txBody>
        </p:sp>
        <p:sp>
          <p:nvSpPr>
            <p:cNvPr id="25614" name="Text Box 18"/>
            <p:cNvSpPr txBox="1">
              <a:spLocks noChangeArrowheads="1"/>
            </p:cNvSpPr>
            <p:nvPr/>
          </p:nvSpPr>
          <p:spPr bwMode="auto">
            <a:xfrm>
              <a:off x="4720" y="2204"/>
              <a:ext cx="301" cy="499"/>
            </a:xfrm>
            <a:prstGeom prst="rect">
              <a:avLst/>
            </a:prstGeom>
            <a:noFill/>
            <a:ln w="9525">
              <a:noFill/>
              <a:miter lim="800000"/>
              <a:headEnd/>
              <a:tailEnd/>
            </a:ln>
          </p:spPr>
          <p:txBody>
            <a:bodyPr vert="eaVert" wrap="square">
              <a:spAutoFit/>
            </a:bodyPr>
            <a:lstStyle/>
            <a:p>
              <a:pPr>
                <a:spcBef>
                  <a:spcPct val="50000"/>
                </a:spcBef>
              </a:pPr>
              <a:r>
                <a:rPr lang="ja-JP" altLang="en-US" dirty="0">
                  <a:solidFill>
                    <a:schemeClr val="accent1">
                      <a:lumMod val="50000"/>
                    </a:schemeClr>
                  </a:solidFill>
                </a:rPr>
                <a:t>考慮</a:t>
              </a:r>
            </a:p>
          </p:txBody>
        </p:sp>
      </p:grpSp>
      <p:sp>
        <p:nvSpPr>
          <p:cNvPr id="19" name="Text Box 17"/>
          <p:cNvSpPr txBox="1">
            <a:spLocks noChangeArrowheads="1"/>
          </p:cNvSpPr>
          <p:nvPr/>
        </p:nvSpPr>
        <p:spPr bwMode="auto">
          <a:xfrm>
            <a:off x="3506788" y="5445125"/>
            <a:ext cx="5386387" cy="1031875"/>
          </a:xfrm>
          <a:prstGeom prst="rect">
            <a:avLst/>
          </a:prstGeom>
          <a:solidFill>
            <a:schemeClr val="accent3">
              <a:lumMod val="20000"/>
              <a:lumOff val="80000"/>
            </a:schemeClr>
          </a:solidFill>
          <a:ln w="25400" algn="ctr">
            <a:noFill/>
            <a:miter lim="800000"/>
            <a:headEnd/>
            <a:tailEnd/>
          </a:ln>
        </p:spPr>
        <p:txBody>
          <a:bodyPr wrap="square">
            <a:spAutoFit/>
          </a:bodyPr>
          <a:lstStyle/>
          <a:p>
            <a:pPr>
              <a:spcBef>
                <a:spcPct val="50000"/>
              </a:spcBef>
            </a:pPr>
            <a:r>
              <a:rPr lang="ja-JP" altLang="en-US" sz="2000" dirty="0" smtClean="0">
                <a:solidFill>
                  <a:schemeClr val="accent1">
                    <a:lumMod val="50000"/>
                  </a:schemeClr>
                </a:solidFill>
              </a:rPr>
              <a:t>全てのジョブ</a:t>
            </a:r>
            <a:r>
              <a:rPr lang="ja-JP" altLang="en-US" sz="2000" dirty="0">
                <a:solidFill>
                  <a:schemeClr val="accent1">
                    <a:lumMod val="50000"/>
                  </a:schemeClr>
                </a:solidFill>
              </a:rPr>
              <a:t>の処理完了時刻が最も早くなるように、全てのタスクについて処理マシンとその処理開始時刻を決めること</a:t>
            </a: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randombar(horizontal)">
                                      <p:cBhvr>
                                        <p:cTn id="7" dur="500"/>
                                        <p:tgtEl>
                                          <p:spTgt spid="942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4214"/>
                                        </p:tgtEl>
                                        <p:attrNameLst>
                                          <p:attrName>style.visibility</p:attrName>
                                        </p:attrNameLst>
                                      </p:cBhvr>
                                      <p:to>
                                        <p:strVal val="visible"/>
                                      </p:to>
                                    </p:set>
                                    <p:animEffect transition="in" filter="randombar(horizontal)">
                                      <p:cBhvr>
                                        <p:cTn id="10" dur="500"/>
                                        <p:tgtEl>
                                          <p:spTgt spid="942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4215"/>
                                        </p:tgtEl>
                                        <p:attrNameLst>
                                          <p:attrName>style.visibility</p:attrName>
                                        </p:attrNameLst>
                                      </p:cBhvr>
                                      <p:to>
                                        <p:strVal val="visible"/>
                                      </p:to>
                                    </p:set>
                                    <p:animEffect transition="in" filter="randombar(horizontal)">
                                      <p:cBhvr>
                                        <p:cTn id="13" dur="500"/>
                                        <p:tgtEl>
                                          <p:spTgt spid="942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4216"/>
                                        </p:tgtEl>
                                        <p:attrNameLst>
                                          <p:attrName>style.visibility</p:attrName>
                                        </p:attrNameLst>
                                      </p:cBhvr>
                                      <p:to>
                                        <p:strVal val="visible"/>
                                      </p:to>
                                    </p:set>
                                    <p:animEffect transition="in" filter="randombar(horizontal)">
                                      <p:cBhvr>
                                        <p:cTn id="16" dur="500"/>
                                        <p:tgtEl>
                                          <p:spTgt spid="942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4217"/>
                                        </p:tgtEl>
                                        <p:attrNameLst>
                                          <p:attrName>style.visibility</p:attrName>
                                        </p:attrNameLst>
                                      </p:cBhvr>
                                      <p:to>
                                        <p:strVal val="visible"/>
                                      </p:to>
                                    </p:set>
                                    <p:animEffect transition="in" filter="randombar(horizontal)">
                                      <p:cBhvr>
                                        <p:cTn id="19" dur="500"/>
                                        <p:tgtEl>
                                          <p:spTgt spid="942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4218"/>
                                        </p:tgtEl>
                                        <p:attrNameLst>
                                          <p:attrName>style.visibility</p:attrName>
                                        </p:attrNameLst>
                                      </p:cBhvr>
                                      <p:to>
                                        <p:strVal val="visible"/>
                                      </p:to>
                                    </p:set>
                                    <p:animEffect transition="in" filter="randombar(horizontal)">
                                      <p:cBhvr>
                                        <p:cTn id="22" dur="500"/>
                                        <p:tgtEl>
                                          <p:spTgt spid="942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100"/>
                                  </p:stCondLst>
                                  <p:childTnLst>
                                    <p:set>
                                      <p:cBhvr rctx="PPT">
                                        <p:cTn id="26" dur="indefinite"/>
                                        <p:tgtEl>
                                          <p:spTgt spid="7169"/>
                                        </p:tgtEl>
                                        <p:attrNameLst>
                                          <p:attrName>style.opacity</p:attrName>
                                        </p:attrNameLst>
                                      </p:cBhvr>
                                      <p:to>
                                        <p:strVal val="0.5"/>
                                      </p:to>
                                    </p:set>
                                    <p:animEffect filter="image" prLst="opacity: 0.5">
                                      <p:cBhvr rctx="IE">
                                        <p:cTn id="27" dur="indefinite"/>
                                        <p:tgtEl>
                                          <p:spTgt spid="7169"/>
                                        </p:tgtEl>
                                      </p:cBhvr>
                                    </p:animEffect>
                                  </p:childTnLst>
                                </p:cTn>
                              </p:par>
                              <p:par>
                                <p:cTn id="28" presetID="9" presetClass="emph" presetSubtype="0" grpId="1" nodeType="withEffect">
                                  <p:stCondLst>
                                    <p:cond delay="100"/>
                                  </p:stCondLst>
                                  <p:childTnLst>
                                    <p:set>
                                      <p:cBhvr rctx="PPT">
                                        <p:cTn id="29" dur="indefinite"/>
                                        <p:tgtEl>
                                          <p:spTgt spid="94213"/>
                                        </p:tgtEl>
                                        <p:attrNameLst>
                                          <p:attrName>style.opacity</p:attrName>
                                        </p:attrNameLst>
                                      </p:cBhvr>
                                      <p:to>
                                        <p:strVal val="0.5"/>
                                      </p:to>
                                    </p:set>
                                    <p:animEffect filter="image" prLst="opacity: 0.5">
                                      <p:cBhvr rctx="IE">
                                        <p:cTn id="30" dur="indefinite"/>
                                        <p:tgtEl>
                                          <p:spTgt spid="94213"/>
                                        </p:tgtEl>
                                      </p:cBhvr>
                                    </p:animEffect>
                                  </p:childTnLst>
                                </p:cTn>
                              </p:par>
                              <p:par>
                                <p:cTn id="31" presetID="9" presetClass="emph" presetSubtype="0" grpId="1" nodeType="withEffect">
                                  <p:stCondLst>
                                    <p:cond delay="100"/>
                                  </p:stCondLst>
                                  <p:childTnLst>
                                    <p:set>
                                      <p:cBhvr rctx="PPT">
                                        <p:cTn id="32" dur="indefinite"/>
                                        <p:tgtEl>
                                          <p:spTgt spid="94214"/>
                                        </p:tgtEl>
                                        <p:attrNameLst>
                                          <p:attrName>style.opacity</p:attrName>
                                        </p:attrNameLst>
                                      </p:cBhvr>
                                      <p:to>
                                        <p:strVal val="0.5"/>
                                      </p:to>
                                    </p:set>
                                    <p:animEffect filter="image" prLst="opacity: 0.5">
                                      <p:cBhvr rctx="IE">
                                        <p:cTn id="33" dur="indefinite"/>
                                        <p:tgtEl>
                                          <p:spTgt spid="94214"/>
                                        </p:tgtEl>
                                      </p:cBhvr>
                                    </p:animEffect>
                                  </p:childTnLst>
                                </p:cTn>
                              </p:par>
                              <p:par>
                                <p:cTn id="34" presetID="9" presetClass="emph" presetSubtype="0" grpId="1" nodeType="withEffect">
                                  <p:stCondLst>
                                    <p:cond delay="100"/>
                                  </p:stCondLst>
                                  <p:childTnLst>
                                    <p:set>
                                      <p:cBhvr rctx="PPT">
                                        <p:cTn id="35" dur="indefinite"/>
                                        <p:tgtEl>
                                          <p:spTgt spid="94215"/>
                                        </p:tgtEl>
                                        <p:attrNameLst>
                                          <p:attrName>style.opacity</p:attrName>
                                        </p:attrNameLst>
                                      </p:cBhvr>
                                      <p:to>
                                        <p:strVal val="0.5"/>
                                      </p:to>
                                    </p:set>
                                    <p:animEffect filter="image" prLst="opacity: 0.5">
                                      <p:cBhvr rctx="IE">
                                        <p:cTn id="36" dur="indefinite"/>
                                        <p:tgtEl>
                                          <p:spTgt spid="94215"/>
                                        </p:tgtEl>
                                      </p:cBhvr>
                                    </p:animEffect>
                                  </p:childTnLst>
                                </p:cTn>
                              </p:par>
                              <p:par>
                                <p:cTn id="37" presetID="9" presetClass="emph" presetSubtype="0" grpId="1" nodeType="withEffect">
                                  <p:stCondLst>
                                    <p:cond delay="100"/>
                                  </p:stCondLst>
                                  <p:childTnLst>
                                    <p:set>
                                      <p:cBhvr rctx="PPT">
                                        <p:cTn id="38" dur="indefinite"/>
                                        <p:tgtEl>
                                          <p:spTgt spid="94216"/>
                                        </p:tgtEl>
                                        <p:attrNameLst>
                                          <p:attrName>style.opacity</p:attrName>
                                        </p:attrNameLst>
                                      </p:cBhvr>
                                      <p:to>
                                        <p:strVal val="0.5"/>
                                      </p:to>
                                    </p:set>
                                    <p:animEffect filter="image" prLst="opacity: 0.5">
                                      <p:cBhvr rctx="IE">
                                        <p:cTn id="39" dur="indefinite"/>
                                        <p:tgtEl>
                                          <p:spTgt spid="94216"/>
                                        </p:tgtEl>
                                      </p:cBhvr>
                                    </p:animEffect>
                                  </p:childTnLst>
                                </p:cTn>
                              </p:par>
                              <p:par>
                                <p:cTn id="40" presetID="9" presetClass="emph" presetSubtype="0" grpId="1" nodeType="withEffect">
                                  <p:stCondLst>
                                    <p:cond delay="100"/>
                                  </p:stCondLst>
                                  <p:childTnLst>
                                    <p:set>
                                      <p:cBhvr rctx="PPT">
                                        <p:cTn id="41" dur="indefinite"/>
                                        <p:tgtEl>
                                          <p:spTgt spid="94217"/>
                                        </p:tgtEl>
                                        <p:attrNameLst>
                                          <p:attrName>style.opacity</p:attrName>
                                        </p:attrNameLst>
                                      </p:cBhvr>
                                      <p:to>
                                        <p:strVal val="0.5"/>
                                      </p:to>
                                    </p:set>
                                    <p:animEffect filter="image" prLst="opacity: 0.5">
                                      <p:cBhvr rctx="IE">
                                        <p:cTn id="42" dur="indefinite"/>
                                        <p:tgtEl>
                                          <p:spTgt spid="94217"/>
                                        </p:tgtEl>
                                      </p:cBhvr>
                                    </p:animEffect>
                                  </p:childTnLst>
                                </p:cTn>
                              </p:par>
                              <p:par>
                                <p:cTn id="43" presetID="9" presetClass="emph" presetSubtype="0" grpId="1" nodeType="withEffect">
                                  <p:stCondLst>
                                    <p:cond delay="100"/>
                                  </p:stCondLst>
                                  <p:childTnLst>
                                    <p:set>
                                      <p:cBhvr rctx="PPT">
                                        <p:cTn id="44" dur="indefinite"/>
                                        <p:tgtEl>
                                          <p:spTgt spid="94218"/>
                                        </p:tgtEl>
                                        <p:attrNameLst>
                                          <p:attrName>style.opacity</p:attrName>
                                        </p:attrNameLst>
                                      </p:cBhvr>
                                      <p:to>
                                        <p:strVal val="0.5"/>
                                      </p:to>
                                    </p:set>
                                    <p:animEffect filter="image" prLst="opacity: 0.5">
                                      <p:cBhvr rctx="IE">
                                        <p:cTn id="45" dur="indefinite"/>
                                        <p:tgtEl>
                                          <p:spTgt spid="94218"/>
                                        </p:tgtEl>
                                      </p:cBhvr>
                                    </p:animEffect>
                                  </p:childTnLst>
                                </p:cTn>
                              </p:par>
                              <p:par>
                                <p:cTn id="46" presetID="1" presetClass="entr" presetSubtype="0" fill="hold" nodeType="withEffect">
                                  <p:stCondLst>
                                    <p:cond delay="100"/>
                                  </p:stCondLst>
                                  <p:childTnLst>
                                    <p:set>
                                      <p:cBhvr>
                                        <p:cTn id="47" dur="1" fill="hold">
                                          <p:stCondLst>
                                            <p:cond delay="0"/>
                                          </p:stCondLst>
                                        </p:cTn>
                                        <p:tgtEl>
                                          <p:spTgt spid="94223"/>
                                        </p:tgtEl>
                                        <p:attrNameLst>
                                          <p:attrName>style.visibility</p:attrName>
                                        </p:attrNameLst>
                                      </p:cBhvr>
                                      <p:to>
                                        <p:strVal val="visible"/>
                                      </p:to>
                                    </p:set>
                                  </p:childTnLst>
                                </p:cTn>
                              </p:par>
                              <p:par>
                                <p:cTn id="48" presetID="2" presetClass="entr" presetSubtype="4" fill="hold" nodeType="withEffect">
                                  <p:stCondLst>
                                    <p:cond delay="100"/>
                                  </p:stCondLst>
                                  <p:childTnLst>
                                    <p:set>
                                      <p:cBhvr>
                                        <p:cTn id="49" dur="1" fill="hold">
                                          <p:stCondLst>
                                            <p:cond delay="0"/>
                                          </p:stCondLst>
                                        </p:cTn>
                                        <p:tgtEl>
                                          <p:spTgt spid="94223">
                                            <p:txEl>
                                              <p:pRg st="0" end="0"/>
                                            </p:txEl>
                                          </p:spTgt>
                                        </p:tgtEl>
                                        <p:attrNameLst>
                                          <p:attrName>style.visibility</p:attrName>
                                        </p:attrNameLst>
                                      </p:cBhvr>
                                      <p:to>
                                        <p:strVal val="visible"/>
                                      </p:to>
                                    </p:set>
                                    <p:anim calcmode="lin" valueType="num">
                                      <p:cBhvr additive="base">
                                        <p:cTn id="50" dur="500" fill="hold"/>
                                        <p:tgtEl>
                                          <p:spTgt spid="942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4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4223">
                                            <p:txEl>
                                              <p:pRg st="1" end="1"/>
                                            </p:txEl>
                                          </p:spTgt>
                                        </p:tgtEl>
                                        <p:attrNameLst>
                                          <p:attrName>style.visibility</p:attrName>
                                        </p:attrNameLst>
                                      </p:cBhvr>
                                      <p:to>
                                        <p:strVal val="visible"/>
                                      </p:to>
                                    </p:set>
                                    <p:anim calcmode="lin" valueType="num">
                                      <p:cBhvr additive="base">
                                        <p:cTn id="56" dur="500" fill="hold"/>
                                        <p:tgtEl>
                                          <p:spTgt spid="9422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4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94223">
                                            <p:txEl>
                                              <p:pRg st="2" end="2"/>
                                            </p:txEl>
                                          </p:spTgt>
                                        </p:tgtEl>
                                        <p:attrNameLst>
                                          <p:attrName>style.visibility</p:attrName>
                                        </p:attrNameLst>
                                      </p:cBhvr>
                                      <p:to>
                                        <p:strVal val="visible"/>
                                      </p:to>
                                    </p:set>
                                    <p:anim calcmode="lin" valueType="num">
                                      <p:cBhvr additive="base">
                                        <p:cTn id="62" dur="500" fill="hold"/>
                                        <p:tgtEl>
                                          <p:spTgt spid="94223">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4223">
                                            <p:txEl>
                                              <p:pRg st="2" end="2"/>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94223">
                                            <p:txEl>
                                              <p:pRg st="3" end="3"/>
                                            </p:txEl>
                                          </p:spTgt>
                                        </p:tgtEl>
                                        <p:attrNameLst>
                                          <p:attrName>style.visibility</p:attrName>
                                        </p:attrNameLst>
                                      </p:cBhvr>
                                      <p:to>
                                        <p:strVal val="visible"/>
                                      </p:to>
                                    </p:set>
                                    <p:anim calcmode="lin" valueType="num">
                                      <p:cBhvr additive="base">
                                        <p:cTn id="66" dur="500" fill="hold"/>
                                        <p:tgtEl>
                                          <p:spTgt spid="94223">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42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94223">
                                            <p:txEl>
                                              <p:pRg st="4" end="4"/>
                                            </p:txEl>
                                          </p:spTgt>
                                        </p:tgtEl>
                                        <p:attrNameLst>
                                          <p:attrName>style.visibility</p:attrName>
                                        </p:attrNameLst>
                                      </p:cBhvr>
                                      <p:to>
                                        <p:strVal val="visible"/>
                                      </p:to>
                                    </p:set>
                                    <p:anim calcmode="lin" valueType="num">
                                      <p:cBhvr additive="base">
                                        <p:cTn id="72" dur="500" fill="hold"/>
                                        <p:tgtEl>
                                          <p:spTgt spid="94223">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94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up)">
                                      <p:cBhvr>
                                        <p:cTn id="78" dur="500"/>
                                        <p:tgtEl>
                                          <p:spTgt spid="2"/>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942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ppt_x"/>
                                          </p:val>
                                        </p:tav>
                                        <p:tav tm="100000">
                                          <p:val>
                                            <p:strVal val="#ppt_x"/>
                                          </p:val>
                                        </p:tav>
                                      </p:tavLst>
                                    </p:anim>
                                    <p:anim calcmode="lin" valueType="num">
                                      <p:cBhvr additive="base">
                                        <p:cTn id="8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p:bldP spid="94213" grpId="1" animBg="1"/>
      <p:bldP spid="94214" grpId="0" animBg="1"/>
      <p:bldP spid="94214" grpId="1" animBg="1"/>
      <p:bldP spid="94215" grpId="0" animBg="1"/>
      <p:bldP spid="94215" grpId="1" animBg="1"/>
      <p:bldP spid="94216" grpId="0" animBg="1"/>
      <p:bldP spid="94216" grpId="1" animBg="1"/>
      <p:bldP spid="94217" grpId="0" animBg="1"/>
      <p:bldP spid="94217" grpId="1" animBg="1"/>
      <p:bldP spid="94218" grpId="0" animBg="1"/>
      <p:bldP spid="94218" grpId="1" animBg="1"/>
      <p:bldP spid="94225"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dirty="0">
                <a:solidFill>
                  <a:schemeClr val="accent1">
                    <a:lumMod val="50000"/>
                  </a:schemeClr>
                </a:solidFill>
              </a:rPr>
              <a:t>先行</a:t>
            </a:r>
            <a:r>
              <a:rPr lang="ja-JP" altLang="en-US" dirty="0" smtClean="0">
                <a:solidFill>
                  <a:schemeClr val="accent1">
                    <a:lumMod val="50000"/>
                  </a:schemeClr>
                </a:solidFill>
              </a:rPr>
              <a:t>制約と容量制約</a:t>
            </a:r>
            <a:endParaRPr lang="en-US" altLang="ja-JP" dirty="0" smtClean="0">
              <a:solidFill>
                <a:schemeClr val="accent1">
                  <a:lumMod val="50000"/>
                </a:schemeClr>
              </a:solidFill>
            </a:endParaRPr>
          </a:p>
        </p:txBody>
      </p:sp>
      <p:sp>
        <p:nvSpPr>
          <p:cNvPr id="29719" name="Text Box 23"/>
          <p:cNvSpPr txBox="1">
            <a:spLocks noChangeArrowheads="1"/>
          </p:cNvSpPr>
          <p:nvPr/>
        </p:nvSpPr>
        <p:spPr bwMode="auto">
          <a:xfrm>
            <a:off x="683568" y="1484313"/>
            <a:ext cx="8263748" cy="1200329"/>
          </a:xfrm>
          <a:prstGeom prst="rect">
            <a:avLst/>
          </a:prstGeom>
          <a:noFill/>
          <a:ln w="9525">
            <a:noFill/>
            <a:miter lim="800000"/>
            <a:headEnd/>
            <a:tailEnd/>
          </a:ln>
          <a:effectLst/>
        </p:spPr>
        <p:txBody>
          <a:bodyPr wrap="square">
            <a:spAutoFit/>
          </a:bodyPr>
          <a:lstStyle/>
          <a:p>
            <a:r>
              <a:rPr lang="ja-JP" altLang="en-US" sz="2400" dirty="0">
                <a:solidFill>
                  <a:schemeClr val="accent1">
                    <a:lumMod val="50000"/>
                  </a:schemeClr>
                </a:solidFill>
              </a:rPr>
              <a:t>タスクをどのマシンに、どの順番で割り当てるか</a:t>
            </a:r>
          </a:p>
          <a:p>
            <a:r>
              <a:rPr lang="ja-JP" altLang="en-US" sz="2400" dirty="0">
                <a:solidFill>
                  <a:schemeClr val="accent1">
                    <a:lumMod val="50000"/>
                  </a:schemeClr>
                </a:solidFill>
              </a:rPr>
              <a:t> </a:t>
            </a:r>
            <a:r>
              <a:rPr lang="ja-JP" altLang="en-US" sz="2400" dirty="0" smtClean="0">
                <a:solidFill>
                  <a:schemeClr val="accent1">
                    <a:lumMod val="50000"/>
                  </a:schemeClr>
                </a:solidFill>
              </a:rPr>
              <a:t> → </a:t>
            </a:r>
            <a:r>
              <a:rPr lang="ja-JP" altLang="en-US" sz="2400" dirty="0">
                <a:solidFill>
                  <a:schemeClr val="accent1">
                    <a:lumMod val="50000"/>
                  </a:schemeClr>
                </a:solidFill>
              </a:rPr>
              <a:t>制約条件</a:t>
            </a:r>
            <a:r>
              <a:rPr lang="en-US" altLang="ja-JP" sz="2400" dirty="0">
                <a:solidFill>
                  <a:schemeClr val="accent1">
                    <a:lumMod val="50000"/>
                  </a:schemeClr>
                </a:solidFill>
              </a:rPr>
              <a:t>(</a:t>
            </a:r>
            <a:r>
              <a:rPr lang="ja-JP" altLang="en-US" sz="2400" dirty="0">
                <a:solidFill>
                  <a:schemeClr val="accent1">
                    <a:lumMod val="50000"/>
                  </a:schemeClr>
                </a:solidFill>
              </a:rPr>
              <a:t>先行制約</a:t>
            </a:r>
            <a:r>
              <a:rPr lang="en-US" altLang="ja-JP" sz="2400" dirty="0">
                <a:solidFill>
                  <a:schemeClr val="accent1">
                    <a:lumMod val="50000"/>
                  </a:schemeClr>
                </a:solidFill>
              </a:rPr>
              <a:t>, </a:t>
            </a:r>
            <a:r>
              <a:rPr lang="ja-JP" altLang="en-US" sz="2400" dirty="0">
                <a:solidFill>
                  <a:schemeClr val="accent1">
                    <a:lumMod val="50000"/>
                  </a:schemeClr>
                </a:solidFill>
              </a:rPr>
              <a:t>容量制約</a:t>
            </a:r>
            <a:r>
              <a:rPr lang="en-US" altLang="ja-JP" sz="2400" dirty="0">
                <a:solidFill>
                  <a:schemeClr val="accent1">
                    <a:lumMod val="50000"/>
                  </a:schemeClr>
                </a:solidFill>
              </a:rPr>
              <a:t>)</a:t>
            </a:r>
            <a:r>
              <a:rPr lang="ja-JP" altLang="en-US" sz="2400" dirty="0">
                <a:solidFill>
                  <a:schemeClr val="accent1">
                    <a:lumMod val="50000"/>
                  </a:schemeClr>
                </a:solidFill>
              </a:rPr>
              <a:t>の</a:t>
            </a:r>
            <a:r>
              <a:rPr lang="ja-JP" altLang="en-US" sz="2400" dirty="0" smtClean="0">
                <a:solidFill>
                  <a:schemeClr val="accent1">
                    <a:lumMod val="50000"/>
                  </a:schemeClr>
                </a:solidFill>
              </a:rPr>
              <a:t>ある組合せ</a:t>
            </a:r>
            <a:r>
              <a:rPr lang="ja-JP" altLang="en-US" sz="2400" dirty="0">
                <a:solidFill>
                  <a:schemeClr val="accent1">
                    <a:lumMod val="50000"/>
                  </a:schemeClr>
                </a:solidFill>
              </a:rPr>
              <a:t>最適化</a:t>
            </a:r>
          </a:p>
          <a:p>
            <a:r>
              <a:rPr lang="ja-JP" altLang="en-US" sz="2400" b="0" dirty="0">
                <a:solidFill>
                  <a:schemeClr val="accent1">
                    <a:lumMod val="50000"/>
                  </a:schemeClr>
                </a:solidFill>
              </a:rPr>
              <a:t>			</a:t>
            </a:r>
            <a:endParaRPr lang="en-US" altLang="ja-JP" sz="2400" b="0" dirty="0" smtClean="0">
              <a:solidFill>
                <a:schemeClr val="accent1">
                  <a:lumMod val="50000"/>
                </a:schemeClr>
              </a:solidFill>
            </a:endParaRPr>
          </a:p>
        </p:txBody>
      </p:sp>
      <p:sp>
        <p:nvSpPr>
          <p:cNvPr id="2" name="Rectangle 2"/>
          <p:cNvSpPr>
            <a:spLocks noChangeArrowheads="1"/>
          </p:cNvSpPr>
          <p:nvPr/>
        </p:nvSpPr>
        <p:spPr bwMode="auto">
          <a:xfrm>
            <a:off x="197685" y="971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3" name="表 2"/>
          <p:cNvGraphicFramePr>
            <a:graphicFrameLocks noGrp="1"/>
          </p:cNvGraphicFramePr>
          <p:nvPr>
            <p:extLst>
              <p:ext uri="{D42A27DB-BD31-4B8C-83A1-F6EECF244321}">
                <p14:modId xmlns:p14="http://schemas.microsoft.com/office/powerpoint/2010/main" val="2711421547"/>
              </p:ext>
            </p:extLst>
          </p:nvPr>
        </p:nvGraphicFramePr>
        <p:xfrm>
          <a:off x="755576" y="2449672"/>
          <a:ext cx="7212957" cy="4024334"/>
        </p:xfrm>
        <a:graphic>
          <a:graphicData uri="http://schemas.openxmlformats.org/drawingml/2006/table">
            <a:tbl>
              <a:tblPr firstRow="1" bandRow="1">
                <a:tableStyleId>{0505E3EF-67EA-436B-97B2-0124C06EBD24}</a:tableStyleId>
              </a:tblPr>
              <a:tblGrid>
                <a:gridCol w="3612557"/>
                <a:gridCol w="3600400"/>
              </a:tblGrid>
              <a:tr h="183483">
                <a:tc>
                  <a:txBody>
                    <a:bodyPr/>
                    <a:lstStyle/>
                    <a:p>
                      <a:pPr algn="ctr"/>
                      <a:r>
                        <a:rPr kumimoji="1" lang="ja-JP" altLang="en-US" dirty="0" smtClean="0"/>
                        <a:t>先行制約</a:t>
                      </a:r>
                      <a:endParaRPr kumimoji="1" lang="ja-JP" altLang="en-US" dirty="0"/>
                    </a:p>
                  </a:txBody>
                  <a:tcPr/>
                </a:tc>
                <a:tc>
                  <a:txBody>
                    <a:bodyPr/>
                    <a:lstStyle/>
                    <a:p>
                      <a:pPr algn="ctr"/>
                      <a:r>
                        <a:rPr kumimoji="1" lang="ja-JP" altLang="en-US" dirty="0" smtClean="0"/>
                        <a:t>容量制約</a:t>
                      </a:r>
                      <a:endParaRPr kumimoji="1" lang="ja-JP" altLang="en-US" dirty="0"/>
                    </a:p>
                  </a:txBody>
                  <a:tcPr/>
                </a:tc>
              </a:tr>
              <a:tr h="3658574">
                <a:tc>
                  <a:txBody>
                    <a:bodyPr/>
                    <a:lstStyle/>
                    <a:p>
                      <a:endParaRPr kumimoji="1" lang="en-US" altLang="ja-JP" dirty="0" smtClean="0"/>
                    </a:p>
                    <a:p>
                      <a:endParaRPr kumimoji="1" lang="en-US" altLang="ja-JP" dirty="0" smtClean="0"/>
                    </a:p>
                    <a:p>
                      <a:r>
                        <a:rPr kumimoji="1" lang="en-US" altLang="ja-JP" dirty="0" smtClean="0"/>
                        <a:t>1</a:t>
                      </a:r>
                      <a:r>
                        <a:rPr kumimoji="1" lang="ja-JP" altLang="en-US" dirty="0" smtClean="0"/>
                        <a:t>層</a:t>
                      </a:r>
                      <a:endParaRPr kumimoji="1" lang="en-US" altLang="ja-JP" dirty="0" smtClean="0"/>
                    </a:p>
                    <a:p>
                      <a:endParaRPr kumimoji="1" lang="en-US" altLang="ja-JP" dirty="0" smtClean="0"/>
                    </a:p>
                    <a:p>
                      <a:endParaRPr kumimoji="1" lang="en-US" altLang="ja-JP" dirty="0" smtClean="0"/>
                    </a:p>
                    <a:p>
                      <a:r>
                        <a:rPr kumimoji="1" lang="en-US" altLang="ja-JP" dirty="0" smtClean="0"/>
                        <a:t>2</a:t>
                      </a:r>
                      <a:r>
                        <a:rPr kumimoji="1" lang="ja-JP" altLang="en-US" dirty="0" smtClean="0"/>
                        <a:t>層</a:t>
                      </a:r>
                      <a:endParaRPr kumimoji="1" lang="en-US" altLang="ja-JP" dirty="0" smtClean="0"/>
                    </a:p>
                    <a:p>
                      <a:endParaRPr kumimoji="1" lang="en-US" altLang="ja-JP" dirty="0" smtClean="0"/>
                    </a:p>
                    <a:p>
                      <a:endParaRPr kumimoji="1" lang="en-US" altLang="ja-JP" dirty="0" smtClean="0"/>
                    </a:p>
                    <a:p>
                      <a:r>
                        <a:rPr kumimoji="1" lang="en-US" altLang="ja-JP" dirty="0" smtClean="0"/>
                        <a:t>3</a:t>
                      </a:r>
                      <a:r>
                        <a:rPr kumimoji="1" lang="ja-JP" altLang="en-US" dirty="0" smtClean="0"/>
                        <a:t>層</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層</a:t>
                      </a:r>
                      <a:endParaRPr kumimoji="1" lang="en-US" altLang="ja-JP" dirty="0" smtClean="0"/>
                    </a:p>
                    <a:p>
                      <a:endParaRPr kumimoji="1" lang="ja-JP" altLang="en-US" dirty="0"/>
                    </a:p>
                  </a:txBody>
                  <a:tcPr/>
                </a:tc>
                <a:tc>
                  <a:txBody>
                    <a:bodyPr/>
                    <a:lstStyle/>
                    <a:p>
                      <a:endParaRPr lang="en-US" altLang="ja-JP" dirty="0" smtClean="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accent1">
                              <a:lumMod val="50000"/>
                            </a:schemeClr>
                          </a:solidFill>
                        </a:rPr>
                        <a:t>・マシンの容量</a:t>
                      </a:r>
                      <a:endParaRPr kumimoji="1" lang="ja-JP" altLang="en-US" sz="1800" dirty="0">
                        <a:solidFill>
                          <a:schemeClr val="accent3">
                            <a:lumMod val="50000"/>
                          </a:schemeClr>
                        </a:solidFill>
                      </a:endParaRPr>
                    </a:p>
                    <a:p>
                      <a:endParaRPr lang="en-US" altLang="ja-JP" sz="1800" dirty="0" smtClean="0">
                        <a:solidFill>
                          <a:schemeClr val="accent1">
                            <a:lumMod val="50000"/>
                          </a:schemeClr>
                        </a:solidFill>
                      </a:endParaRPr>
                    </a:p>
                    <a:p>
                      <a:endParaRPr lang="en-US" altLang="ja-JP" sz="1800" dirty="0" smtClean="0">
                        <a:solidFill>
                          <a:schemeClr val="accent1">
                            <a:lumMod val="50000"/>
                          </a:schemeClr>
                        </a:solidFill>
                      </a:endParaRPr>
                    </a:p>
                    <a:p>
                      <a:r>
                        <a:rPr lang="ja-JP" altLang="en-US" sz="1800" dirty="0" smtClean="0">
                          <a:solidFill>
                            <a:schemeClr val="accent1">
                              <a:lumMod val="50000"/>
                            </a:schemeClr>
                          </a:solidFill>
                        </a:rPr>
                        <a:t>・タスクの処理に必要な</a:t>
                      </a:r>
                      <a:endParaRPr lang="en-US" altLang="ja-JP" sz="1800" dirty="0" smtClean="0">
                        <a:solidFill>
                          <a:schemeClr val="accent1">
                            <a:lumMod val="50000"/>
                          </a:schemeClr>
                        </a:solidFill>
                      </a:endParaRPr>
                    </a:p>
                    <a:p>
                      <a:r>
                        <a:rPr lang="ja-JP" altLang="en-US" sz="1800" dirty="0" smtClean="0">
                          <a:solidFill>
                            <a:schemeClr val="accent1">
                              <a:lumMod val="50000"/>
                            </a:schemeClr>
                          </a:solidFill>
                        </a:rPr>
                        <a:t>　マシン容量</a:t>
                      </a:r>
                      <a:r>
                        <a:rPr lang="en-US" altLang="ja-JP" sz="1800" dirty="0" smtClean="0">
                          <a:solidFill>
                            <a:schemeClr val="accent1">
                              <a:lumMod val="50000"/>
                            </a:schemeClr>
                          </a:solidFill>
                        </a:rPr>
                        <a:t>(</a:t>
                      </a:r>
                      <a:r>
                        <a:rPr lang="ja-JP" altLang="en-US" sz="1800" dirty="0" smtClean="0">
                          <a:solidFill>
                            <a:schemeClr val="accent1">
                              <a:lumMod val="50000"/>
                            </a:schemeClr>
                          </a:solidFill>
                        </a:rPr>
                        <a:t>処理量</a:t>
                      </a:r>
                      <a:r>
                        <a:rPr lang="en-US" altLang="ja-JP" sz="1800" dirty="0" smtClean="0">
                          <a:solidFill>
                            <a:schemeClr val="accent1">
                              <a:lumMod val="50000"/>
                            </a:schemeClr>
                          </a:solidFill>
                        </a:rPr>
                        <a:t>)</a:t>
                      </a:r>
                    </a:p>
                    <a:p>
                      <a:endParaRPr lang="en-US" altLang="ja-JP" sz="1800" dirty="0" smtClean="0">
                        <a:solidFill>
                          <a:schemeClr val="accent1">
                            <a:lumMod val="50000"/>
                          </a:schemeClr>
                        </a:solidFill>
                      </a:endParaRPr>
                    </a:p>
                    <a:p>
                      <a:endParaRPr lang="en-US" altLang="ja-JP" sz="1800" dirty="0" smtClean="0">
                        <a:solidFill>
                          <a:schemeClr val="accent1">
                            <a:lumMod val="50000"/>
                          </a:schemeClr>
                        </a:solidFill>
                      </a:endParaRPr>
                    </a:p>
                    <a:p>
                      <a:r>
                        <a:rPr lang="ja-JP" altLang="en-US" sz="1800" dirty="0" smtClean="0">
                          <a:solidFill>
                            <a:schemeClr val="accent1">
                              <a:lumMod val="50000"/>
                            </a:schemeClr>
                          </a:solidFill>
                        </a:rPr>
                        <a:t>　マシン容量</a:t>
                      </a:r>
                      <a:r>
                        <a:rPr lang="ja-JP" altLang="en-US" sz="1800" baseline="0" dirty="0" smtClean="0">
                          <a:solidFill>
                            <a:schemeClr val="accent1">
                              <a:lumMod val="50000"/>
                            </a:schemeClr>
                          </a:solidFill>
                        </a:rPr>
                        <a:t> </a:t>
                      </a:r>
                      <a:r>
                        <a:rPr lang="ja-JP" altLang="en-US" sz="1800" dirty="0" smtClean="0">
                          <a:solidFill>
                            <a:schemeClr val="accent1">
                              <a:lumMod val="50000"/>
                            </a:schemeClr>
                          </a:solidFill>
                        </a:rPr>
                        <a:t>＞ 処理量</a:t>
                      </a:r>
                      <a:endParaRPr lang="en-US" altLang="ja-JP" sz="1800" dirty="0" smtClean="0">
                        <a:solidFill>
                          <a:schemeClr val="accent1">
                            <a:lumMod val="50000"/>
                          </a:schemeClr>
                        </a:solidFill>
                      </a:endParaRPr>
                    </a:p>
                  </a:txBody>
                  <a:tcPr/>
                </a:tc>
              </a:tr>
            </a:tbl>
          </a:graphicData>
        </a:graphic>
      </p:graphicFrame>
      <p:grpSp>
        <p:nvGrpSpPr>
          <p:cNvPr id="45" name="Group 47"/>
          <p:cNvGrpSpPr>
            <a:grpSpLocks/>
          </p:cNvGrpSpPr>
          <p:nvPr/>
        </p:nvGrpSpPr>
        <p:grpSpPr bwMode="auto">
          <a:xfrm>
            <a:off x="1691680" y="3284984"/>
            <a:ext cx="1944216" cy="2952328"/>
            <a:chOff x="3243" y="1071"/>
            <a:chExt cx="1134" cy="1589"/>
          </a:xfrm>
        </p:grpSpPr>
        <p:sp>
          <p:nvSpPr>
            <p:cNvPr id="4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4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4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4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5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5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smtClean="0">
                  <a:solidFill>
                    <a:schemeClr val="accent1">
                      <a:lumMod val="50000"/>
                    </a:schemeClr>
                  </a:solidFill>
                </a:rPr>
                <a:t>6</a:t>
              </a:r>
              <a:endParaRPr lang="ja-JP" altLang="en-US" sz="1800" b="0" dirty="0">
                <a:solidFill>
                  <a:schemeClr val="accent1">
                    <a:lumMod val="50000"/>
                  </a:schemeClr>
                </a:solidFill>
              </a:endParaRPr>
            </a:p>
          </p:txBody>
        </p:sp>
        <p:sp>
          <p:nvSpPr>
            <p:cNvPr id="5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5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5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solidFill>
                  <a:schemeClr val="accent1">
                    <a:lumMod val="50000"/>
                  </a:schemeClr>
                </a:solidFill>
              </a:rPr>
              <a:t>ACO</a:t>
            </a:r>
            <a:r>
              <a:rPr kumimoji="1" lang="ja-JP" altLang="en-US" dirty="0" smtClean="0">
                <a:solidFill>
                  <a:schemeClr val="accent1">
                    <a:lumMod val="50000"/>
                  </a:schemeClr>
                </a:solidFill>
              </a:rPr>
              <a:t>法の適用</a:t>
            </a:r>
            <a:endParaRPr kumimoji="1" lang="ja-JP" altLang="en-US" dirty="0">
              <a:solidFill>
                <a:schemeClr val="accent1">
                  <a:lumMod val="50000"/>
                </a:schemeClr>
              </a:solidFill>
            </a:endParaRPr>
          </a:p>
        </p:txBody>
      </p:sp>
      <p:sp>
        <p:nvSpPr>
          <p:cNvPr id="5" name="Rectangle 3"/>
          <p:cNvSpPr>
            <a:spLocks noGrp="1" noChangeArrowheads="1"/>
          </p:cNvSpPr>
          <p:nvPr>
            <p:ph idx="1"/>
          </p:nvPr>
        </p:nvSpPr>
        <p:spPr>
          <a:xfrm>
            <a:off x="457200" y="1600200"/>
            <a:ext cx="8435280" cy="4709120"/>
          </a:xfrm>
        </p:spPr>
        <p:txBody>
          <a:bodyPr>
            <a:normAutofit fontScale="85000" lnSpcReduction="10000"/>
          </a:bodyPr>
          <a:lstStyle/>
          <a:p>
            <a:r>
              <a:rPr lang="ja-JP" altLang="en-US" sz="2600" dirty="0" smtClean="0">
                <a:solidFill>
                  <a:schemeClr val="accent1">
                    <a:lumMod val="50000"/>
                  </a:schemeClr>
                </a:solidFill>
              </a:rPr>
              <a:t>ＡＣＯ法はアリがフェロモンを介して餌を探す働きを模して考えられた集団探索アルゴリズム</a:t>
            </a: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解候補をノード空間で表現する</a:t>
            </a:r>
            <a:endParaRPr lang="en-US" altLang="ja-JP" sz="2600" dirty="0" smtClean="0">
              <a:solidFill>
                <a:schemeClr val="accent1">
                  <a:lumMod val="50000"/>
                </a:schemeClr>
              </a:solidFill>
            </a:endParaRPr>
          </a:p>
          <a:p>
            <a:pPr eaLnBrk="1" hangingPunct="1">
              <a:buFontTx/>
              <a:buNone/>
            </a:pPr>
            <a:r>
              <a:rPr lang="ja-JP" altLang="en-US" sz="2600" dirty="0" smtClean="0">
                <a:solidFill>
                  <a:schemeClr val="accent1">
                    <a:lumMod val="50000"/>
                  </a:schemeClr>
                </a:solidFill>
              </a:rPr>
              <a:t>　　処理順ノード空間</a:t>
            </a:r>
            <a:r>
              <a:rPr lang="en-US" altLang="ja-JP" sz="2600" dirty="0" smtClean="0">
                <a:solidFill>
                  <a:schemeClr val="accent1">
                    <a:lumMod val="50000"/>
                  </a:schemeClr>
                </a:solidFill>
              </a:rPr>
              <a:t>(</a:t>
            </a:r>
            <a:r>
              <a:rPr lang="ja-JP" altLang="en-US" sz="2600" dirty="0" smtClean="0">
                <a:solidFill>
                  <a:schemeClr val="accent1">
                    <a:lumMod val="50000"/>
                  </a:schemeClr>
                </a:solidFill>
              </a:rPr>
              <a:t>先行制約</a:t>
            </a:r>
            <a:r>
              <a:rPr lang="en-US" altLang="ja-JP" sz="2600" dirty="0" smtClean="0">
                <a:solidFill>
                  <a:schemeClr val="accent1">
                    <a:lumMod val="50000"/>
                  </a:schemeClr>
                </a:solidFill>
              </a:rPr>
              <a:t>)</a:t>
            </a:r>
          </a:p>
          <a:p>
            <a:pPr>
              <a:buNone/>
            </a:pPr>
            <a:r>
              <a:rPr lang="ja-JP" altLang="en-US" sz="2600" dirty="0">
                <a:solidFill>
                  <a:schemeClr val="accent1">
                    <a:lumMod val="50000"/>
                  </a:schemeClr>
                </a:solidFill>
              </a:rPr>
              <a:t>　</a:t>
            </a:r>
            <a:r>
              <a:rPr lang="ja-JP" altLang="en-US" sz="2600" dirty="0" smtClean="0">
                <a:solidFill>
                  <a:schemeClr val="accent1">
                    <a:lumMod val="50000"/>
                  </a:schemeClr>
                </a:solidFill>
              </a:rPr>
              <a:t>　配置順ノード空間</a:t>
            </a:r>
            <a:endParaRPr lang="en-US" altLang="ja-JP" sz="2600" dirty="0">
              <a:solidFill>
                <a:schemeClr val="accent1">
                  <a:lumMod val="50000"/>
                </a:schemeClr>
              </a:solidFill>
            </a:endParaRPr>
          </a:p>
          <a:p>
            <a:pPr>
              <a:buNone/>
            </a:pPr>
            <a:r>
              <a:rPr lang="ja-JP" altLang="en-US" sz="2600" dirty="0" smtClean="0">
                <a:solidFill>
                  <a:schemeClr val="accent1">
                    <a:lumMod val="50000"/>
                  </a:schemeClr>
                </a:solidFill>
              </a:rPr>
              <a:t>　　割り当てノード空間</a:t>
            </a:r>
            <a:r>
              <a:rPr lang="en-US" altLang="ja-JP" sz="2600" dirty="0" smtClean="0">
                <a:solidFill>
                  <a:schemeClr val="accent1">
                    <a:lumMod val="50000"/>
                  </a:schemeClr>
                </a:solidFill>
              </a:rPr>
              <a:t>(</a:t>
            </a:r>
            <a:r>
              <a:rPr lang="ja-JP" altLang="en-US" sz="2600" dirty="0" smtClean="0">
                <a:solidFill>
                  <a:schemeClr val="accent1">
                    <a:lumMod val="50000"/>
                  </a:schemeClr>
                </a:solidFill>
              </a:rPr>
              <a:t>容量制約</a:t>
            </a:r>
            <a:r>
              <a:rPr lang="en-US" altLang="ja-JP" sz="2600" dirty="0" smtClean="0">
                <a:solidFill>
                  <a:schemeClr val="accent1">
                    <a:lumMod val="50000"/>
                  </a:schemeClr>
                </a:solidFill>
              </a:rPr>
              <a:t>)</a:t>
            </a:r>
          </a:p>
          <a:p>
            <a:pPr eaLnBrk="1" hangingPunct="1">
              <a:buFontTx/>
              <a:buNone/>
            </a:pP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ガントチャートを用いて解候補の評価を行う</a:t>
            </a: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フェロモンの蒸発と散布</a:t>
            </a: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ノードの蓄積フェロモン量にもとずいてノードを確率的に選択</a:t>
            </a:r>
            <a:endParaRPr lang="en-US" altLang="ja-JP" sz="2600" dirty="0" smtClean="0">
              <a:solidFill>
                <a:schemeClr val="accent1">
                  <a:lumMod val="50000"/>
                </a:schemeClr>
              </a:solidFill>
            </a:endParaRPr>
          </a:p>
          <a:p>
            <a:pPr marL="0" indent="0" eaLnBrk="1" hangingPunct="1">
              <a:buNone/>
            </a:pPr>
            <a:r>
              <a:rPr lang="ja-JP" altLang="en-US" sz="2800" dirty="0">
                <a:solidFill>
                  <a:schemeClr val="accent1">
                    <a:lumMod val="50000"/>
                  </a:schemeClr>
                </a:solidFill>
              </a:rPr>
              <a:t>　</a:t>
            </a:r>
            <a:r>
              <a:rPr lang="ja-JP" altLang="en-US" sz="2800" dirty="0" smtClean="0">
                <a:solidFill>
                  <a:schemeClr val="accent1">
                    <a:lumMod val="50000"/>
                  </a:schemeClr>
                </a:solidFill>
              </a:rPr>
              <a:t>　　↑この</a:t>
            </a:r>
            <a:r>
              <a:rPr lang="en-US" altLang="ja-JP" sz="2800" dirty="0" smtClean="0">
                <a:solidFill>
                  <a:schemeClr val="accent1">
                    <a:lumMod val="50000"/>
                  </a:schemeClr>
                </a:solidFill>
              </a:rPr>
              <a:t>3</a:t>
            </a:r>
            <a:r>
              <a:rPr lang="ja-JP" altLang="en-US" sz="2800" dirty="0" err="1">
                <a:solidFill>
                  <a:schemeClr val="accent1">
                    <a:lumMod val="50000"/>
                  </a:schemeClr>
                </a:solidFill>
              </a:rPr>
              <a:t>つ</a:t>
            </a:r>
            <a:r>
              <a:rPr lang="ja-JP" altLang="en-US" sz="2800" dirty="0" err="1" smtClean="0">
                <a:solidFill>
                  <a:schemeClr val="accent1">
                    <a:lumMod val="50000"/>
                  </a:schemeClr>
                </a:solidFill>
              </a:rPr>
              <a:t>を</a:t>
            </a:r>
            <a:r>
              <a:rPr lang="ja-JP" altLang="en-US" sz="2800" dirty="0">
                <a:solidFill>
                  <a:schemeClr val="accent1">
                    <a:lumMod val="50000"/>
                  </a:schemeClr>
                </a:solidFill>
              </a:rPr>
              <a:t>繰り返し</a:t>
            </a:r>
            <a:r>
              <a:rPr lang="ja-JP" altLang="en-US" sz="2800" dirty="0" smtClean="0">
                <a:solidFill>
                  <a:schemeClr val="accent1">
                    <a:lumMod val="50000"/>
                  </a:schemeClr>
                </a:solidFill>
              </a:rPr>
              <a:t>行い、その数を世代数で表す</a:t>
            </a:r>
            <a:endParaRPr lang="en-US" altLang="ja-JP" sz="2800" dirty="0" smtClean="0">
              <a:solidFill>
                <a:schemeClr val="accent1">
                  <a:lumMod val="50000"/>
                </a:schemeClr>
              </a:solidFill>
            </a:endParaRPr>
          </a:p>
          <a:p>
            <a:pPr marL="0" indent="0" eaLnBrk="1" hangingPunct="1">
              <a:buNone/>
            </a:pPr>
            <a:endParaRPr lang="en-US" altLang="ja-JP" sz="2800" dirty="0" smtClean="0">
              <a:solidFill>
                <a:schemeClr val="accent1">
                  <a:lumMod val="50000"/>
                </a:schemeClr>
              </a:solidFill>
            </a:endParaRPr>
          </a:p>
        </p:txBody>
      </p:sp>
      <p:sp>
        <p:nvSpPr>
          <p:cNvPr id="2" name="角丸四角形 1"/>
          <p:cNvSpPr/>
          <p:nvPr/>
        </p:nvSpPr>
        <p:spPr>
          <a:xfrm>
            <a:off x="816413" y="4437112"/>
            <a:ext cx="8004059" cy="1296144"/>
          </a:xfrm>
          <a:prstGeom prst="round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2909034"/>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animEffect transition="in" filter="wipe(down)">
                                      <p:cBhvr>
                                        <p:cTn id="1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4710" y="452718"/>
            <a:ext cx="7399658" cy="1400530"/>
          </a:xfrm>
        </p:spPr>
        <p:txBody>
          <a:bodyPr/>
          <a:lstStyle/>
          <a:p>
            <a:r>
              <a:rPr lang="ja-JP" altLang="en-US" dirty="0" smtClean="0">
                <a:solidFill>
                  <a:schemeClr val="accent1">
                    <a:lumMod val="50000"/>
                  </a:schemeClr>
                </a:solidFill>
              </a:rPr>
              <a:t>先行制約とフェロモン蒸発率</a:t>
            </a:r>
            <a:endParaRPr kumimoji="1" lang="ja-JP" altLang="en-US" dirty="0">
              <a:solidFill>
                <a:schemeClr val="accent1">
                  <a:lumMod val="50000"/>
                </a:schemeClr>
              </a:solidFill>
            </a:endParaRPr>
          </a:p>
        </p:txBody>
      </p:sp>
      <p:sp>
        <p:nvSpPr>
          <p:cNvPr id="3" name="コンテンツ プレースホルダー 2"/>
          <p:cNvSpPr>
            <a:spLocks noGrp="1"/>
          </p:cNvSpPr>
          <p:nvPr>
            <p:ph idx="1"/>
          </p:nvPr>
        </p:nvSpPr>
        <p:spPr>
          <a:xfrm>
            <a:off x="107504" y="1628800"/>
            <a:ext cx="9036496" cy="5112568"/>
          </a:xfrm>
        </p:spPr>
        <p:txBody>
          <a:bodyPr>
            <a:normAutofit/>
          </a:bodyPr>
          <a:lstStyle/>
          <a:p>
            <a:r>
              <a:rPr lang="ja-JP" altLang="en-US" dirty="0" smtClean="0">
                <a:solidFill>
                  <a:schemeClr val="accent1">
                    <a:lumMod val="50000"/>
                  </a:schemeClr>
                </a:solidFill>
              </a:rPr>
              <a:t>処理順ノード空間では先行制約があるため、選択される可能性の</a:t>
            </a:r>
            <a:endParaRPr lang="en-US" altLang="ja-JP" dirty="0" smtClean="0">
              <a:solidFill>
                <a:schemeClr val="accent1">
                  <a:lumMod val="50000"/>
                </a:schemeClr>
              </a:solidFill>
            </a:endParaRPr>
          </a:p>
          <a:p>
            <a:pPr marL="0" indent="0">
              <a:buNone/>
            </a:pPr>
            <a:r>
              <a:rPr lang="ja-JP" altLang="en-US" dirty="0">
                <a:solidFill>
                  <a:schemeClr val="accent1">
                    <a:lumMod val="50000"/>
                  </a:schemeClr>
                </a:solidFill>
              </a:rPr>
              <a:t>　</a:t>
            </a:r>
            <a:r>
              <a:rPr lang="ja-JP" altLang="en-US" dirty="0" smtClean="0">
                <a:solidFill>
                  <a:schemeClr val="accent1">
                    <a:lumMod val="50000"/>
                  </a:schemeClr>
                </a:solidFill>
              </a:rPr>
              <a:t>ないノードが存在する。</a:t>
            </a:r>
            <a:endParaRPr lang="en-US" altLang="ja-JP" dirty="0" smtClean="0">
              <a:solidFill>
                <a:schemeClr val="accent1">
                  <a:lumMod val="50000"/>
                </a:schemeClr>
              </a:solidFill>
            </a:endParaRPr>
          </a:p>
          <a:p>
            <a:pPr marL="0" indent="0">
              <a:buNone/>
            </a:pPr>
            <a:endParaRPr lang="en-US" altLang="ja-JP" dirty="0" smtClean="0">
              <a:solidFill>
                <a:schemeClr val="accent1">
                  <a:lumMod val="50000"/>
                </a:schemeClr>
              </a:solidFill>
            </a:endParaRPr>
          </a:p>
          <a:p>
            <a:r>
              <a:rPr lang="ja-JP" altLang="ja-JP" dirty="0">
                <a:solidFill>
                  <a:schemeClr val="accent1">
                    <a:lumMod val="50000"/>
                  </a:schemeClr>
                </a:solidFill>
              </a:rPr>
              <a:t>配置順ノード空間でも各ジョブの選択回数制約から選択の対象外となるノードが存在</a:t>
            </a:r>
            <a:r>
              <a:rPr lang="ja-JP" altLang="ja-JP" dirty="0" smtClean="0">
                <a:solidFill>
                  <a:schemeClr val="accent1">
                    <a:lumMod val="50000"/>
                  </a:schemeClr>
                </a:solidFill>
              </a:rPr>
              <a:t>する</a:t>
            </a:r>
            <a:r>
              <a:rPr lang="ja-JP" altLang="en-US" dirty="0" smtClean="0">
                <a:solidFill>
                  <a:schemeClr val="accent1">
                    <a:lumMod val="50000"/>
                  </a:schemeClr>
                </a:solidFill>
              </a:rPr>
              <a:t>。</a:t>
            </a:r>
            <a:endParaRPr lang="en-US" altLang="ja-JP" dirty="0" smtClean="0">
              <a:solidFill>
                <a:schemeClr val="accent1">
                  <a:lumMod val="50000"/>
                </a:schemeClr>
              </a:solidFill>
            </a:endParaRPr>
          </a:p>
          <a:p>
            <a:endParaRPr lang="en-US" altLang="ja-JP" dirty="0">
              <a:solidFill>
                <a:schemeClr val="accent1">
                  <a:lumMod val="50000"/>
                </a:schemeClr>
              </a:solidFill>
            </a:endParaRPr>
          </a:p>
          <a:p>
            <a:r>
              <a:rPr lang="ja-JP" altLang="en-US" dirty="0" smtClean="0">
                <a:solidFill>
                  <a:schemeClr val="accent1">
                    <a:lumMod val="50000"/>
                  </a:schemeClr>
                </a:solidFill>
              </a:rPr>
              <a:t>従来の方法では、選択される可能性のないノードでも、蒸発を行ってきたが、選択される可能性のないノード空間では蒸発を行わないように変更した</a:t>
            </a:r>
            <a:r>
              <a:rPr lang="ja-JP" altLang="en-US" dirty="0">
                <a:solidFill>
                  <a:schemeClr val="accent1">
                    <a:lumMod val="50000"/>
                  </a:schemeClr>
                </a:solidFill>
              </a:rPr>
              <a:t>方</a:t>
            </a:r>
            <a:r>
              <a:rPr lang="ja-JP" altLang="en-US" dirty="0" smtClean="0">
                <a:solidFill>
                  <a:schemeClr val="accent1">
                    <a:lumMod val="50000"/>
                  </a:schemeClr>
                </a:solidFill>
              </a:rPr>
              <a:t>がより良い結果が出るのではないかと考えた。</a:t>
            </a:r>
            <a:endParaRPr lang="en-US" altLang="ja-JP" dirty="0" smtClean="0">
              <a:solidFill>
                <a:schemeClr val="accent1">
                  <a:lumMod val="50000"/>
                </a:schemeClr>
              </a:solidFill>
            </a:endParaRPr>
          </a:p>
          <a:p>
            <a:pPr marL="0" indent="0">
              <a:buNone/>
            </a:pPr>
            <a:endParaRPr lang="en-US" altLang="ja-JP" dirty="0">
              <a:solidFill>
                <a:schemeClr val="accent1">
                  <a:lumMod val="50000"/>
                </a:schemeClr>
              </a:solidFill>
            </a:endParaRPr>
          </a:p>
        </p:txBody>
      </p:sp>
    </p:spTree>
    <p:extLst>
      <p:ext uri="{BB962C8B-B14F-4D97-AF65-F5344CB8AC3E}">
        <p14:creationId xmlns:p14="http://schemas.microsoft.com/office/powerpoint/2010/main" val="2518308693"/>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276872"/>
            <a:ext cx="7055380" cy="816042"/>
          </a:xfrm>
        </p:spPr>
        <p:txBody>
          <a:bodyPr/>
          <a:lstStyle/>
          <a:p>
            <a:pPr algn="ctr"/>
            <a:r>
              <a:rPr kumimoji="1" lang="ja-JP" altLang="en-US" dirty="0" smtClean="0"/>
              <a:t>数値実験</a:t>
            </a:r>
            <a:r>
              <a:rPr kumimoji="1" lang="en-US" altLang="ja-JP" dirty="0" smtClean="0"/>
              <a:t>1</a:t>
            </a:r>
            <a:br>
              <a:rPr kumimoji="1" lang="en-US" altLang="ja-JP" dirty="0" smtClean="0"/>
            </a:br>
            <a:r>
              <a:rPr lang="ja-JP" altLang="en-US" dirty="0"/>
              <a:t>容量制約</a:t>
            </a:r>
            <a:r>
              <a:rPr lang="ja-JP" altLang="en-US" dirty="0" smtClean="0"/>
              <a:t>の効果</a:t>
            </a:r>
            <a:endParaRPr kumimoji="1" lang="ja-JP" altLang="en-US" dirty="0"/>
          </a:p>
        </p:txBody>
      </p:sp>
    </p:spTree>
    <p:extLst>
      <p:ext uri="{BB962C8B-B14F-4D97-AF65-F5344CB8AC3E}">
        <p14:creationId xmlns:p14="http://schemas.microsoft.com/office/powerpoint/2010/main" val="36475774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数値実験</a:t>
            </a:r>
            <a:r>
              <a:rPr lang="en-US" altLang="ja-JP" dirty="0" smtClean="0">
                <a:solidFill>
                  <a:schemeClr val="accent1">
                    <a:lumMod val="50000"/>
                  </a:schemeClr>
                </a:solidFill>
              </a:rPr>
              <a:t>(</a:t>
            </a:r>
            <a:r>
              <a:rPr lang="ja-JP" altLang="en-US" dirty="0" smtClean="0">
                <a:solidFill>
                  <a:schemeClr val="accent1">
                    <a:lumMod val="50000"/>
                  </a:schemeClr>
                </a:solidFill>
              </a:rPr>
              <a:t>ジョブの条件</a:t>
            </a:r>
            <a:r>
              <a:rPr lang="en-US" altLang="ja-JP" dirty="0" smtClean="0">
                <a:solidFill>
                  <a:schemeClr val="accent1">
                    <a:lumMod val="50000"/>
                  </a:schemeClr>
                </a:solidFill>
              </a:rPr>
              <a:t>)</a:t>
            </a:r>
            <a:endParaRPr kumimoji="1" lang="ja-JP" altLang="en-US" dirty="0">
              <a:solidFill>
                <a:schemeClr val="accent1">
                  <a:lumMod val="50000"/>
                </a:schemeClr>
              </a:solidFill>
            </a:endParaRPr>
          </a:p>
        </p:txBody>
      </p:sp>
      <p:graphicFrame>
        <p:nvGraphicFramePr>
          <p:cNvPr id="3" name="表 2"/>
          <p:cNvGraphicFramePr>
            <a:graphicFrameLocks noGrp="1"/>
          </p:cNvGraphicFramePr>
          <p:nvPr>
            <p:extLst>
              <p:ext uri="{D42A27DB-BD31-4B8C-83A1-F6EECF244321}">
                <p14:modId xmlns:p14="http://schemas.microsoft.com/office/powerpoint/2010/main" val="1484874543"/>
              </p:ext>
            </p:extLst>
          </p:nvPr>
        </p:nvGraphicFramePr>
        <p:xfrm>
          <a:off x="1331640" y="1853248"/>
          <a:ext cx="6208449" cy="4240050"/>
        </p:xfrm>
        <a:graphic>
          <a:graphicData uri="http://schemas.openxmlformats.org/drawingml/2006/table">
            <a:tbl>
              <a:tblPr firstRow="1" firstCol="1" bandRow="1">
                <a:tableStyleId>{5C22544A-7EE6-4342-B048-85BDC9FD1C3A}</a:tableStyleId>
              </a:tblPr>
              <a:tblGrid>
                <a:gridCol w="2415436"/>
                <a:gridCol w="1645613"/>
                <a:gridCol w="2147400"/>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タスク数</a:t>
                      </a:r>
                      <a:r>
                        <a:rPr lang="en-US" sz="2400" kern="100">
                          <a:effectLst/>
                        </a:rPr>
                        <a:t> n</a:t>
                      </a:r>
                      <a:endParaRPr lang="ja-JP" sz="2000" kern="100">
                        <a:effectLst/>
                        <a:latin typeface="Century" charset="0"/>
                        <a:ea typeface="ＭＳ 明朝" charset="-128"/>
                        <a:cs typeface="Times New Roman" charset="0"/>
                      </a:endParaRPr>
                    </a:p>
                  </a:txBody>
                  <a:tcPr marL="68580" marR="68580" marT="0" marB="0" anchor="ctr"/>
                </a:tc>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4293917097"/>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ユーザー定義 2">
      <a:dk1>
        <a:sysClr val="windowText" lastClr="000000"/>
      </a:dk1>
      <a:lt1>
        <a:sysClr val="window" lastClr="FFFFFF"/>
      </a:lt1>
      <a:dk2>
        <a:srgbClr val="242852"/>
      </a:dk2>
      <a:lt2>
        <a:srgbClr val="0E57C4"/>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Ion</Template>
  <TotalTime>23570</TotalTime>
  <Words>3162</Words>
  <Application>Microsoft Macintosh PowerPoint</Application>
  <PresentationFormat>画面に合わせる (4:3)</PresentationFormat>
  <Paragraphs>552</Paragraphs>
  <Slides>27</Slides>
  <Notes>27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27</vt:i4>
      </vt:variant>
    </vt:vector>
  </HeadingPairs>
  <TitlesOfParts>
    <vt:vector size="39" baseType="lpstr">
      <vt:lpstr>Arial</vt:lpstr>
      <vt:lpstr>Calibri</vt:lpstr>
      <vt:lpstr>Cambria Math</vt:lpstr>
      <vt:lpstr>Century</vt:lpstr>
      <vt:lpstr>Century Gothic</vt:lpstr>
      <vt:lpstr>ＭＳ Ｐゴシック</vt:lpstr>
      <vt:lpstr>ＭＳ ゴシック</vt:lpstr>
      <vt:lpstr>ＭＳ 明朝</vt:lpstr>
      <vt:lpstr>Times New Roman</vt:lpstr>
      <vt:lpstr>Wingdings 3</vt:lpstr>
      <vt:lpstr>メイリオ</vt:lpstr>
      <vt:lpstr>イオン</vt:lpstr>
      <vt:lpstr>グリッドコンピューティングにおける制約条件付きスケジューリング問題へのACO法の適用</vt:lpstr>
      <vt:lpstr>発表の流れ</vt:lpstr>
      <vt:lpstr>研究目的</vt:lpstr>
      <vt:lpstr>制約条件付きスケジューリング問題</vt:lpstr>
      <vt:lpstr>先行制約と容量制約</vt:lpstr>
      <vt:lpstr>ACO法の適用</vt:lpstr>
      <vt:lpstr>先行制約とフェロモン蒸発率</vt:lpstr>
      <vt:lpstr>数値実験1 容量制約の効果</vt:lpstr>
      <vt:lpstr>数値実験(ジョブの条件)</vt:lpstr>
      <vt:lpstr>数値実験(マシンの条件)</vt:lpstr>
      <vt:lpstr>数値実験(ACOの条件) </vt:lpstr>
      <vt:lpstr>PowerPoint プレゼンテーション</vt:lpstr>
      <vt:lpstr>実験結果</vt:lpstr>
      <vt:lpstr>実験結果</vt:lpstr>
      <vt:lpstr>実験結果</vt:lpstr>
      <vt:lpstr>実験結果</vt:lpstr>
      <vt:lpstr>結果</vt:lpstr>
      <vt:lpstr>数値実験２ 階層構造の複雑化における蒸発の計算の変更の効果</vt:lpstr>
      <vt:lpstr>数値実験(ジョブの条件)</vt:lpstr>
      <vt:lpstr>実験結果</vt:lpstr>
      <vt:lpstr>実験結果</vt:lpstr>
      <vt:lpstr>実験結果</vt:lpstr>
      <vt:lpstr>結果</vt:lpstr>
      <vt:lpstr>まとめ</vt:lpstr>
      <vt:lpstr>　処理順ノード空間</vt:lpstr>
      <vt:lpstr>　配置順ノード空間</vt:lpstr>
      <vt:lpstr>割当てノード空間</vt:lpstr>
    </vt:vector>
  </TitlesOfParts>
  <Company>大阪産業大学</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グリッド・コンピューティングにおけるジョブスケジューリング問題への進化計算手法（ACO）の適用</dc:title>
  <dc:creator>08MH05</dc:creator>
  <cp:lastModifiedBy>恩田征</cp:lastModifiedBy>
  <cp:revision>705</cp:revision>
  <cp:lastPrinted>2015-03-12T02:52:51Z</cp:lastPrinted>
  <dcterms:created xsi:type="dcterms:W3CDTF">2008-11-20T05:35:04Z</dcterms:created>
  <dcterms:modified xsi:type="dcterms:W3CDTF">2017-01-26T05:49:46Z</dcterms:modified>
</cp:coreProperties>
</file>