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8"/>
  </p:normalViewPr>
  <p:slideViewPr>
    <p:cSldViewPr>
      <p:cViewPr varScale="1">
        <p:scale>
          <a:sx n="107" d="100"/>
          <a:sy n="107" d="100"/>
        </p:scale>
        <p:origin x="1648" y="17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34DE2-C2CF-5C4F-B16B-6761862E47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24472-D3A7-2845-8995-7A7DC8F3C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Processing = Table Lookup, Queueing = Waiting to be transmitted, Transmission = time to put bits onto link, </a:t>
            </a:r>
            <a:r>
              <a:rPr lang="en-US" baseline="0" dirty="0" err="1" smtClean="0"/>
              <a:t>Propogation</a:t>
            </a:r>
            <a:r>
              <a:rPr lang="en-US" baseline="0" dirty="0" smtClean="0"/>
              <a:t> = moving the binary 1s and 0s at the speed of light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that the </a:t>
            </a:r>
            <a:r>
              <a:rPr lang="en-US" dirty="0" err="1" smtClean="0"/>
              <a:t>propogation</a:t>
            </a:r>
            <a:r>
              <a:rPr lang="en-US" baseline="0" dirty="0" smtClean="0"/>
              <a:t> delay is exactly the same because the distance across the country is the same, regardless of how fast the link transmits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 delay has to be less than the transmission delay because</a:t>
            </a:r>
            <a:r>
              <a:rPr lang="en-US" baseline="0" dirty="0" smtClean="0"/>
              <a:t> you can’t then form a queue since </a:t>
            </a:r>
            <a:r>
              <a:rPr lang="en-US" baseline="0" dirty="0" err="1" smtClean="0"/>
              <a:t>your’e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tranismitting</a:t>
            </a:r>
            <a:r>
              <a:rPr lang="en-US" baseline="0" dirty="0" smtClean="0"/>
              <a:t> your queue out before you can even process your lookup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2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layers are closer to the hardware, higher layers are</a:t>
            </a:r>
            <a:r>
              <a:rPr lang="en-US" baseline="0" dirty="0" smtClean="0"/>
              <a:t> closer to the user. The lowest ones are like the parent interfaces.</a:t>
            </a:r>
            <a:br>
              <a:rPr lang="en-US" baseline="0" dirty="0" smtClean="0"/>
            </a:br>
            <a:r>
              <a:rPr lang="en-US" baseline="0" dirty="0" smtClean="0"/>
              <a:t>These layers are solely about where the protocols belong.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tings don’t have all the layers. Routers,</a:t>
            </a:r>
            <a:r>
              <a:rPr lang="en-US" baseline="0" dirty="0" smtClean="0"/>
              <a:t> for example, only have up to the network layer, so they have no idea what TCP, UDP, SMTP, or HTTP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5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 stands for header, m is for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20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20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28" y="6806320"/>
            <a:ext cx="361158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80528" y="6806320"/>
            <a:ext cx="361159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GSJEVR+Times-Roman"/>
                <a:cs typeface="GSJEVR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GSJEVR+Times-Roman"/>
                <a:cs typeface="GSJEVR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GSJEVR+Times-Roman"/>
                <a:cs typeface="GSJEVR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NBBWWG+Times-Roman"/>
                <a:cs typeface="NBBWWG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NBBWWG+Times-Roman"/>
                <a:cs typeface="NBBWWG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NBBWWG+Times-Roman"/>
                <a:cs typeface="NBBWWG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NBBWWG+Times-Roman"/>
                <a:cs typeface="NBBWWG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35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36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ILPOQQ+Times-Roman"/>
                <a:cs typeface="ILPOQQ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ILPOQQ+Times-Roman"/>
                <a:cs typeface="ILPOQQ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ILPOQQ+Times-Roman"/>
                <a:cs typeface="ILPOQQ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37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20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20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28" y="6806320"/>
            <a:ext cx="361158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80528" y="6806320"/>
            <a:ext cx="361159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GSJEVR+Times-Roman"/>
                <a:cs typeface="GSJEVR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20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GSJEVR+Times-Roman"/>
                <a:cs typeface="GSJEVR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GSJEVR+Times-Roman"/>
                <a:cs typeface="GSJEVR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NBBWWG+Times-Roman"/>
                <a:cs typeface="NBBWWG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NBBWWG+Times-Roman"/>
                <a:cs typeface="NBBWWG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20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NBBWWG+Times-Roman"/>
                <a:cs typeface="NBBWWG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NBBWWG+Times-Roman"/>
                <a:cs typeface="NBBWWG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28" y="6806320"/>
            <a:ext cx="361158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80528" y="6806320"/>
            <a:ext cx="361159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ILPOQQ+Times-Roman"/>
                <a:cs typeface="ILPOQQ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20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ILPOQQ+Times-Roman"/>
                <a:cs typeface="ILPOQQ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ILPOQQ+Times-Roman"/>
                <a:cs typeface="ILPOQQ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20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28" y="6806320"/>
            <a:ext cx="361158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80528" y="6806320"/>
            <a:ext cx="361159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GSJEVR+Times-Roman"/>
                <a:cs typeface="GSJEVR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GSJEVR+Times-Roman"/>
                <a:cs typeface="GSJEVR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GSJEVR+Times-Roman"/>
                <a:cs typeface="GSJEVR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12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NBBWWG+Times-Roman"/>
                <a:cs typeface="NBBWWG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NBBWWG+Times-Roman"/>
                <a:cs typeface="NBBWWG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NBBWWG+Times-Roman"/>
                <a:cs typeface="NBBWWG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NBBWWG+Times-Roman"/>
                <a:cs typeface="NBBWWG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NBBWWG+Times-Roman"/>
                <a:cs typeface="NBBWWG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ILPOQQ+Times-Roman"/>
                <a:cs typeface="ILPOQQ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ILPOQQ+Times-Roman"/>
                <a:cs typeface="ILPOQQ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ILPOQQ+Times-Roman"/>
                <a:cs typeface="ILPOQQ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18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ILPOQQ+Times-Roman"/>
                <a:cs typeface="ILPOQQ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ILPOQQ+Times-Roman"/>
                <a:cs typeface="ILPOQQ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ILPOQQ+Times-Roman"/>
                <a:cs typeface="ILPOQQ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707</Words>
  <Application>Microsoft Macintosh PowerPoint</Application>
  <PresentationFormat>Custom</PresentationFormat>
  <Paragraphs>154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GSJEVR+Times-Roman</vt:lpstr>
      <vt:lpstr>ILPOQQ+Times-Roman</vt:lpstr>
      <vt:lpstr>NBBWWG+Times-Roman</vt:lpstr>
      <vt:lpstr>WQDSDK+Times-Roman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Ardiff, Mike</cp:lastModifiedBy>
  <cp:revision>7</cp:revision>
  <dcterms:modified xsi:type="dcterms:W3CDTF">2018-09-05T21:19:02Z</dcterms:modified>
</cp:coreProperties>
</file>