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58400" cy="7772400"/>
  <p:notesSz cx="10058400" cy="7772400"/>
  <p:embeddedFontLst>
    <p:embeddedFont>
      <p:font typeface="AOCOCU+Times-Roman"/>
      <p:regular r:id="rId13"/>
    </p:embeddedFont>
    <p:embeddedFont>
      <p:font typeface="LHBPAC+Times-Roman"/>
      <p:regular r:id="rId14"/>
    </p:embeddedFont>
    <p:embeddedFont>
      <p:font typeface="OUCGGB+Times-Roman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font" Target="fonts/font1.fntdata" /><Relationship Id="rId14" Type="http://schemas.openxmlformats.org/officeDocument/2006/relationships/font" Target="fonts/font2.fntdata" /><Relationship Id="rId15" Type="http://schemas.openxmlformats.org/officeDocument/2006/relationships/font" Target="fonts/font3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6572" y="3757805"/>
            <a:ext cx="3669000" cy="420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38">
                <a:solidFill>
                  <a:srgbClr val="000000"/>
                </a:solidFill>
                <a:latin typeface="AOCOCU+Times-Roman"/>
                <a:cs typeface="AOCOCU+Times-Roman"/>
              </a:rPr>
              <a:t>Printed</a:t>
            </a:r>
            <a:r>
              <a:rPr dirty="0" sz="1300" spc="-33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AOCOCU+Times-Roman"/>
                <a:cs typeface="AOCOCU+Times-Roman"/>
              </a:rPr>
              <a:t>on</a:t>
            </a:r>
            <a:r>
              <a:rPr dirty="0" sz="1300" spc="-23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51">
                <a:solidFill>
                  <a:srgbClr val="000000"/>
                </a:solidFill>
                <a:latin typeface="AOCOCU+Times-Roman"/>
                <a:cs typeface="AOCOCU+Times-Roman"/>
              </a:rPr>
              <a:t>Saturday,</a:t>
            </a:r>
            <a:r>
              <a:rPr dirty="0" sz="13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1300" spc="-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AOCOCU+Times-Roman"/>
                <a:cs typeface="AOCOCU+Times-Roman"/>
              </a:rPr>
              <a:t>1,</a:t>
            </a:r>
            <a:r>
              <a:rPr dirty="0" sz="13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1300" spc="-2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AOCOCU+Times-Roman"/>
                <a:cs typeface="AOCOCU+Times-Roman"/>
              </a:rPr>
              <a:t>at</a:t>
            </a:r>
            <a:r>
              <a:rPr dirty="0" sz="13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40">
                <a:solidFill>
                  <a:srgbClr val="000000"/>
                </a:solidFill>
                <a:latin typeface="AOCOCU+Times-Roman"/>
                <a:cs typeface="AOCOCU+Times-Roman"/>
              </a:rPr>
              <a:t>3:06</a:t>
            </a:r>
            <a:r>
              <a:rPr dirty="0" sz="13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1300" spc="-69">
                <a:solidFill>
                  <a:srgbClr val="000000"/>
                </a:solidFill>
                <a:latin typeface="AOCOCU+Times-Roman"/>
                <a:cs typeface="AOCOCU+Times-Roman"/>
              </a:rPr>
              <a:t>PM.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2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533" y="6680050"/>
            <a:ext cx="187237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033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5578" y="6783568"/>
            <a:ext cx="85177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5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33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5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33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HBPAC+Times-Roman"/>
                <a:cs typeface="LHBPAC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HBPAC+Times-Roman"/>
                <a:cs typeface="LHBPAC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5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HBPAC+Times-Roman"/>
                <a:cs typeface="LHBPAC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HBPAC+Times-Roman"/>
                <a:cs typeface="LHBPAC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LHBPAC+Times-Roman"/>
                <a:cs typeface="LHBPAC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LHBPAC+Times-Roman"/>
                <a:cs typeface="LHBPAC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HBPAC+Times-Roman"/>
                <a:cs typeface="LHBPAC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HBPAC+Times-Roman"/>
                <a:cs typeface="LHBPAC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HBPAC+Times-Roman"/>
                <a:cs typeface="LHBPAC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33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HBPAC+Times-Roman"/>
                <a:cs typeface="LHBPAC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HBPAC+Times-Roman"/>
                <a:cs typeface="LHBPAC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HBPAC+Times-Roman"/>
                <a:cs typeface="LHBPAC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HBPAC+Times-Roman"/>
                <a:cs typeface="LHBPAC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HBPAC+Times-Roman"/>
                <a:cs typeface="LHBPAC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HBPAC+Times-Roman"/>
                <a:cs typeface="LHBPAC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HBPAC+Times-Roman"/>
                <a:cs typeface="LHBPAC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HBPAC+Times-Roman"/>
                <a:cs typeface="LHBPAC+Times-Roman"/>
              </a:rPr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OUCGGB+Times-Roman"/>
                <a:cs typeface="OUCGGB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OUCGGB+Times-Roman"/>
                <a:cs typeface="OUCGGB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533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OUCGGB+Times-Roman"/>
                <a:cs typeface="OUCGGB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UCGGB+Times-Roman"/>
                <a:cs typeface="OUCGGB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OUCGGB+Times-Roman"/>
                <a:cs typeface="OUCGGB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OUCGGB+Times-Roman"/>
                <a:cs typeface="OUCGGB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OUCGGB+Times-Roman"/>
                <a:cs typeface="OUCGGB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OUCGGB+Times-Roman"/>
                <a:cs typeface="OUCGGB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OUCGGB+Times-Roman"/>
                <a:cs typeface="OUCGGB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3336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OUCGGB+Times-Roman"/>
                <a:cs typeface="OUCGGB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OUCGGB+Times-Roman"/>
                <a:cs typeface="OUCGGB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UCGGB+Times-Roman"/>
                <a:cs typeface="OUCGGB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OUCGGB+Times-Roman"/>
                <a:cs typeface="OUCGGB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OUCGGB+Times-Roman"/>
                <a:cs typeface="OUCGGB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OUCGGB+Times-Roman"/>
                <a:cs typeface="OUCGGB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OUCGGB+Times-Roman"/>
                <a:cs typeface="OUCGGB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OUCGGB+Times-Roman"/>
                <a:cs typeface="OUCGGB+Times-Roman"/>
              </a:rPr>
              <a:t>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537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3336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12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AOCOCU+Times-Roman"/>
                <a:cs typeface="AOCOCU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AOCOCU+Times-Roman"/>
                <a:cs typeface="AOCOCU+Times-Roman"/>
              </a:rPr>
              <a:t>431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6537" y="6680050"/>
            <a:ext cx="1872379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AOCOCU+Times-Roman"/>
                <a:cs typeface="AOCOCU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3,</a:t>
            </a:r>
            <a:r>
              <a:rPr dirty="0" sz="800" spc="-31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7">
                <a:solidFill>
                  <a:srgbClr val="000000"/>
                </a:solidFill>
                <a:latin typeface="AOCOCU+Times-Roman"/>
                <a:cs typeface="AOCOCU+Times-Roman"/>
              </a:rPr>
              <a:t>Intro&amp;Client/Server</a:t>
            </a:r>
            <a:r>
              <a:rPr dirty="0" sz="800" spc="-36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7">
                <a:solidFill>
                  <a:srgbClr val="000000"/>
                </a:solidFill>
                <a:latin typeface="AOCOCU+Times-Roman"/>
                <a:cs typeface="AOCOCU+Times-Roman"/>
              </a:rPr>
              <a:t>Computing</a:t>
            </a:r>
          </a:p>
          <a:p>
            <a:pPr marL="43904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AOCOCU+Times-Roman"/>
                <a:cs typeface="AOCOCU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AOCOCU+Times-Roman"/>
                <a:cs typeface="AOCOCU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AOCOCU+Times-Roman"/>
                <a:cs typeface="AOCOCU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AOCOCU+Times-Roman"/>
                <a:cs typeface="AOCOCU+Times-Roman"/>
              </a:rPr>
              <a:t>Jeffay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AOCOCU+Times-Roman"/>
                <a:cs typeface="AOCOCU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AOCOCU+Times-Roman"/>
                <a:cs typeface="AOCOCU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AOCOCU+Times-Roman"/>
                <a:cs typeface="AOCOCU+Times-Roman"/>
              </a:rPr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2018-09-05T14:35:51-05:00</dcterms:modified>
</cp:coreProperties>
</file>