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58400" cy="7772400"/>
  <p:notesSz cx="10058400" cy="7772400"/>
  <p:embeddedFontLst>
    <p:embeddedFont>
      <p:font typeface="LBBGAM+Times-Roman"/>
      <p:regular r:id="rId16"/>
    </p:embeddedFont>
    <p:embeddedFont>
      <p:font typeface="WFCCPQ+Times-Roman"/>
      <p:regular r:id="rId17"/>
    </p:embeddedFont>
    <p:embeddedFont>
      <p:font typeface="JREOTA+Times-Roman"/>
      <p:regular r:id="rId18"/>
    </p:embeddedFont>
    <p:embeddedFont>
      <p:font typeface="OSCHOA+Times-Roman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image" Target="../media/image3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4747" y="3821509"/>
            <a:ext cx="3650744" cy="420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38">
                <a:solidFill>
                  <a:srgbClr val="000000"/>
                </a:solidFill>
                <a:latin typeface="LBBGAM+Times-Roman"/>
                <a:cs typeface="LBBGAM+Times-Roman"/>
              </a:rPr>
              <a:t>Printed</a:t>
            </a:r>
            <a:r>
              <a:rPr dirty="0" sz="13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LBBGAM+Times-Roman"/>
                <a:cs typeface="LBBGAM+Times-Roman"/>
              </a:rPr>
              <a:t>on</a:t>
            </a:r>
            <a:r>
              <a:rPr dirty="0" sz="1300" spc="-44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63">
                <a:solidFill>
                  <a:srgbClr val="000000"/>
                </a:solidFill>
                <a:latin typeface="LBBGAM+Times-Roman"/>
                <a:cs typeface="LBBGAM+Times-Roman"/>
              </a:rPr>
              <a:t>Tuesday,</a:t>
            </a:r>
            <a:r>
              <a:rPr dirty="0" sz="1300" spc="1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47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13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13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1300" spc="-2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46">
                <a:solidFill>
                  <a:srgbClr val="000000"/>
                </a:solidFill>
                <a:latin typeface="LBBGAM+Times-Roman"/>
                <a:cs typeface="LBBGAM+Times-Roman"/>
              </a:rPr>
              <a:t>at</a:t>
            </a:r>
            <a:r>
              <a:rPr dirty="0" sz="13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30">
                <a:solidFill>
                  <a:srgbClr val="000000"/>
                </a:solidFill>
                <a:latin typeface="LBBGAM+Times-Roman"/>
                <a:cs typeface="LBBGAM+Times-Roman"/>
              </a:rPr>
              <a:t>8:33</a:t>
            </a:r>
            <a:r>
              <a:rPr dirty="0" sz="1300" spc="-136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1300" spc="-50">
                <a:solidFill>
                  <a:srgbClr val="000000"/>
                </a:solidFill>
                <a:latin typeface="LBBGAM+Times-Roman"/>
                <a:cs typeface="LBBGAM+Times-Roman"/>
              </a:rPr>
              <a:t>AM.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2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72318" y="6680050"/>
            <a:ext cx="1204583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91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4493" y="6783568"/>
            <a:ext cx="85177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OSCHOA+Times-Roman"/>
                <a:cs typeface="OSCHOA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OSCHOA+Times-Roman"/>
                <a:cs typeface="OSCHOA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22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OSCHOA+Times-Roman"/>
                <a:cs typeface="OSCHOA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SCHOA+Times-Roman"/>
                <a:cs typeface="OSCHOA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OSCHOA+Times-Roman"/>
                <a:cs typeface="OSCHOA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OSCHOA+Times-Roman"/>
                <a:cs typeface="OSCHOA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OSCHOA+Times-Roman"/>
                <a:cs typeface="OSCHOA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OSCHOA+Times-Roman"/>
                <a:cs typeface="OSCHOA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SCHOA+Times-Roman"/>
                <a:cs typeface="OSCHOA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SCHOA+Times-Roman"/>
                <a:cs typeface="OSCHOA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OSCHOA+Times-Roman"/>
                <a:cs typeface="OSCHOA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SCHOA+Times-Roman"/>
                <a:cs typeface="OSCHOA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OSCHOA+Times-Roman"/>
                <a:cs typeface="OSCHOA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OSCHOA+Times-Roman"/>
                <a:cs typeface="OSCHOA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OSCHOA+Times-Roman"/>
                <a:cs typeface="OSCHOA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SCHOA+Times-Roman"/>
                <a:cs typeface="OSCHOA+Times-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WFCCPQ+Times-Roman"/>
                <a:cs typeface="WFCCPQ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WFCCPQ+Times-Roman"/>
                <a:cs typeface="WFCCPQ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WFCCPQ+Times-Roman"/>
                <a:cs typeface="WFCCPQ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WFCCPQ+Times-Roman"/>
                <a:cs typeface="WFCCPQ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WFCCPQ+Times-Roman"/>
                <a:cs typeface="WFCCPQ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WFCCPQ+Times-Roman"/>
                <a:cs typeface="WFCCPQ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WFCCPQ+Times-Roman"/>
                <a:cs typeface="WFCCPQ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WFCCPQ+Times-Roman"/>
                <a:cs typeface="WFCCPQ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WFCCPQ+Times-Roman"/>
                <a:cs typeface="WFCCPQ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WFCCPQ+Times-Roman"/>
                <a:cs typeface="WFCCPQ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WFCCPQ+Times-Roman"/>
                <a:cs typeface="WFCCPQ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WFCCPQ+Times-Roman"/>
                <a:cs typeface="WFCCPQ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WFCCPQ+Times-Roman"/>
                <a:cs typeface="WFCCPQ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WFCCPQ+Times-Roman"/>
                <a:cs typeface="WFCCPQ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WFCCPQ+Times-Roman"/>
                <a:cs typeface="WFCCPQ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JREOTA+Times-Roman"/>
                <a:cs typeface="JREOTA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JREOTA+Times-Roman"/>
                <a:cs typeface="JREOTA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JREOTA+Times-Roman"/>
                <a:cs typeface="JREOTA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JREOTA+Times-Roman"/>
                <a:cs typeface="JREOTA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JREOTA+Times-Roman"/>
                <a:cs typeface="JREOTA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JREOTA+Times-Roman"/>
                <a:cs typeface="JREOTA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JREOTA+Times-Roman"/>
                <a:cs typeface="JREOTA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JREOTA+Times-Roman"/>
                <a:cs typeface="JREOTA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JREOTA+Times-Roman"/>
                <a:cs typeface="JREOTA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JREOTA+Times-Roman"/>
                <a:cs typeface="JREOTA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49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JREOTA+Times-Roman"/>
                <a:cs typeface="JREOTA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JREOTA+Times-Roman"/>
                <a:cs typeface="JREOTA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JREOTA+Times-Roman"/>
                <a:cs typeface="JREOTA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JREOTA+Times-Roman"/>
                <a:cs typeface="JREOTA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JREOTA+Times-Roman"/>
                <a:cs typeface="JREOTA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69312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49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OSCHOA+Times-Roman"/>
                <a:cs typeface="OSCHOA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OSCHOA+Times-Roman"/>
                <a:cs typeface="OSCHOA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18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OSCHOA+Times-Roman"/>
                <a:cs typeface="OSCHOA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SCHOA+Times-Roman"/>
                <a:cs typeface="OSCHOA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OSCHOA+Times-Roman"/>
                <a:cs typeface="OSCHOA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OSCHOA+Times-Roman"/>
                <a:cs typeface="OSCHOA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OSCHOA+Times-Roman"/>
                <a:cs typeface="OSCHOA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OSCHOA+Times-Roman"/>
                <a:cs typeface="OSCHOA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SCHOA+Times-Roman"/>
                <a:cs typeface="OSCHOA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OSCHOA+Times-Roman"/>
                <a:cs typeface="OSCHOA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49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OSCHOA+Times-Roman"/>
                <a:cs typeface="OSCHOA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OSCHOA+Times-Roman"/>
                <a:cs typeface="OSCHOA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OSCHOA+Times-Roman"/>
                <a:cs typeface="OSCHOA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OSCHOA+Times-Roman"/>
                <a:cs typeface="OSCHOA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2513" y="6783568"/>
            <a:ext cx="395651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OSCHOA+Times-Roman"/>
                <a:cs typeface="OSCHOA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OSCHOA+Times-Roman"/>
                <a:cs typeface="OSCHO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OSCHOA+Times-Roman"/>
                <a:cs typeface="OSCHOA+Times-Roman"/>
              </a:rPr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22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22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22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WFCCPQ+Times-Roman"/>
                <a:cs typeface="WFCCPQ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WFCCPQ+Times-Roman"/>
                <a:cs typeface="WFCCPQ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WFCCPQ+Times-Roman"/>
                <a:cs typeface="WFCCPQ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WFCCPQ+Times-Roman"/>
                <a:cs typeface="WFCCPQ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WFCCPQ+Times-Roman"/>
                <a:cs typeface="WFCCPQ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WFCCPQ+Times-Roman"/>
                <a:cs typeface="WFCCPQ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WFCCPQ+Times-Roman"/>
                <a:cs typeface="WFCCPQ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WFCCPQ+Times-Roman"/>
                <a:cs typeface="WFCCPQ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WFCCPQ+Times-Roman"/>
                <a:cs typeface="WFCCPQ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WFCCPQ+Times-Roman"/>
                <a:cs typeface="WFCCPQ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WFCCPQ+Times-Roman"/>
                <a:cs typeface="WFCCPQ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WFCCPQ+Times-Roman"/>
                <a:cs typeface="WFCCPQ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WFCCPQ+Times-Roman"/>
                <a:cs typeface="WFCCPQ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WFCCPQ+Times-Roman"/>
                <a:cs typeface="WFCCPQ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WFCCPQ+Times-Roman"/>
                <a:cs typeface="WFCCPQ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WFCCPQ+Times-Roman"/>
                <a:cs typeface="WFCCPQ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WFCCPQ+Times-Roman"/>
                <a:cs typeface="WFCCPQ+Times-Roman"/>
              </a:rPr>
              <a:t>16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95732" y="831088"/>
            <a:ext cx="4586630" cy="611550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172532" y="831088"/>
            <a:ext cx="4586630" cy="611550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253" y="6680050"/>
            <a:ext cx="583837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JREOTA+Times-Roman"/>
                <a:cs typeface="JREOTA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JREOTA+Times-Roman"/>
                <a:cs typeface="JREOTA+Times-Roman"/>
              </a:rPr>
              <a:t>431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2322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JREOTA+Times-Roman"/>
                <a:cs typeface="JREOTA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JREOTA+Times-Roman"/>
                <a:cs typeface="JREOTA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JREOTA+Times-Roman"/>
                <a:cs typeface="JREOTA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JREOTA+Times-Roman"/>
                <a:cs typeface="JREOTA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JREOTA+Times-Roman"/>
                <a:cs typeface="JREOTA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JREOTA+Times-Roman"/>
                <a:cs typeface="JREOTA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JREOTA+Times-Roman"/>
                <a:cs typeface="JREOTA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JREOTA+Times-Roman"/>
                <a:cs typeface="JREOTA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3053" y="6680050"/>
            <a:ext cx="1013038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75">
                <a:solidFill>
                  <a:srgbClr val="000000"/>
                </a:solidFill>
                <a:latin typeface="LBBGAM+Times-Roman"/>
                <a:cs typeface="LBBGAM+Times-Roman"/>
              </a:rPr>
              <a:t>COMP</a:t>
            </a:r>
            <a:r>
              <a:rPr dirty="0" sz="800" spc="-11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3">
                <a:solidFill>
                  <a:srgbClr val="000000"/>
                </a:solidFill>
                <a:latin typeface="LBBGAM+Times-Roman"/>
                <a:cs typeface="LBBGAM+Times-Roman"/>
              </a:rPr>
              <a:t>431</a:t>
            </a:r>
          </a:p>
          <a:p>
            <a:pPr marL="0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LBBGAM+Times-Roman"/>
                <a:cs typeface="LBBGAM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LBBGAM+Times-Roman"/>
                <a:cs typeface="LBBGAM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9121" y="6680050"/>
            <a:ext cx="1204583" cy="359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6">
                <a:solidFill>
                  <a:srgbClr val="000000"/>
                </a:solidFill>
                <a:latin typeface="LBBGAM+Times-Roman"/>
                <a:cs typeface="LBBGAM+Times-Roman"/>
              </a:rPr>
              <a:t>Lecture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4,</a:t>
            </a:r>
            <a:r>
              <a:rPr dirty="0" sz="800" spc="-31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47">
                <a:solidFill>
                  <a:srgbClr val="000000"/>
                </a:solidFill>
                <a:latin typeface="LBBGAM+Times-Roman"/>
                <a:cs typeface="LBBGAM+Times-Roman"/>
              </a:rPr>
              <a:t>The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57">
                <a:solidFill>
                  <a:srgbClr val="000000"/>
                </a:solidFill>
                <a:latin typeface="LBBGAM+Times-Roman"/>
                <a:cs typeface="LBBGAM+Times-Roman"/>
              </a:rPr>
              <a:t>Web</a:t>
            </a:r>
            <a:r>
              <a:rPr dirty="0" sz="800" spc="-98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&amp;</a:t>
            </a:r>
            <a:r>
              <a:rPr dirty="0" sz="800" spc="-135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2">
                <a:solidFill>
                  <a:srgbClr val="000000"/>
                </a:solidFill>
                <a:latin typeface="LBBGAM+Times-Roman"/>
                <a:cs typeface="LBBGAM+Times-Roman"/>
              </a:rPr>
              <a:t>HTTP</a:t>
            </a:r>
          </a:p>
          <a:p>
            <a:pPr marL="192174" marR="0">
              <a:lnSpc>
                <a:spcPts val="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63">
                <a:solidFill>
                  <a:srgbClr val="000000"/>
                </a:solidFill>
                <a:latin typeface="LBBGAM+Times-Roman"/>
                <a:cs typeface="LBBGAM+Times-Roman"/>
              </a:rPr>
              <a:t>September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5,</a:t>
            </a:r>
            <a:r>
              <a:rPr dirty="0" sz="800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66">
                <a:solidFill>
                  <a:srgbClr val="000000"/>
                </a:solidFill>
                <a:latin typeface="LBBGAM+Times-Roman"/>
                <a:cs typeface="LBBGAM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253" y="6783568"/>
            <a:ext cx="1013038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000000"/>
                </a:solidFill>
                <a:latin typeface="JREOTA+Times-Roman"/>
                <a:cs typeface="JREOTA+Times-Roman"/>
              </a:rPr>
              <a:t>©</a:t>
            </a:r>
            <a:r>
              <a:rPr dirty="0" sz="800" spc="-129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9">
                <a:solidFill>
                  <a:srgbClr val="000000"/>
                </a:solidFill>
                <a:latin typeface="JREOTA+Times-Roman"/>
                <a:cs typeface="JREOTA+Times-Roman"/>
              </a:rPr>
              <a:t>2018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JREOTA+Times-Roman"/>
                <a:cs typeface="JREOTA+Times-Roman"/>
              </a:rPr>
              <a:t>by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50">
                <a:solidFill>
                  <a:srgbClr val="000000"/>
                </a:solidFill>
                <a:latin typeface="JREOTA+Times-Roman"/>
                <a:cs typeface="JREOTA+Times-Roman"/>
              </a:rPr>
              <a:t>Kevin</a:t>
            </a:r>
            <a:r>
              <a:rPr dirty="0" sz="800" spc="-98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40">
                <a:solidFill>
                  <a:srgbClr val="000000"/>
                </a:solidFill>
                <a:latin typeface="JREOTA+Times-Roman"/>
                <a:cs typeface="JREOTA+Times-Roman"/>
              </a:rPr>
              <a:t>Jeffay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0044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JREOTA+Times-Roman"/>
                <a:cs typeface="JREOTA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JREOTA+Times-Roman"/>
                <a:cs typeface="JREOTA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JREOTA+Times-Roman"/>
                <a:cs typeface="JREOTA+Times-Roman"/>
              </a:rPr>
              <a:t>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26843" y="6783568"/>
            <a:ext cx="445419" cy="25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-49">
                <a:solidFill>
                  <a:srgbClr val="000000"/>
                </a:solidFill>
                <a:latin typeface="LBBGAM+Times-Roman"/>
                <a:cs typeface="LBBGAM+Times-Roman"/>
              </a:rPr>
              <a:t>Page</a:t>
            </a:r>
            <a:r>
              <a:rPr dirty="0" sz="800" spc="-87">
                <a:solidFill>
                  <a:srgbClr val="000000"/>
                </a:solidFill>
                <a:latin typeface="LBBGAM+Times-Roman"/>
                <a:cs typeface="LBBGAM+Times-Roman"/>
              </a:rPr>
              <a:t> </a:t>
            </a:r>
            <a:r>
              <a:rPr dirty="0" sz="800" spc="-33">
                <a:solidFill>
                  <a:srgbClr val="000000"/>
                </a:solidFill>
                <a:latin typeface="LBBGAM+Times-Roman"/>
                <a:cs typeface="LBBGAM+Times-Roman"/>
              </a:rPr>
              <a:t>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2018-09-05T14:35:53-05:00</dcterms:modified>
</cp:coreProperties>
</file>