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34"/>
    <p:restoredTop sz="94648"/>
  </p:normalViewPr>
  <p:slideViewPr>
    <p:cSldViewPr>
      <p:cViewPr varScale="1">
        <p:scale>
          <a:sx n="107" d="100"/>
          <a:sy n="107" d="100"/>
        </p:scale>
        <p:origin x="1648" y="176"/>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D085BF1B-2EB5-1345-9A3A-1F26C36F03D2}" type="datetimeFigureOut">
              <a:rPr lang="en-US" smtClean="0"/>
              <a:t>8/29/18</a:t>
            </a:fld>
            <a:endParaRPr lang="en-US"/>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C6A4094C-C300-0F4B-A5A1-E8FC43D15653}" type="slidenum">
              <a:rPr lang="en-US" smtClean="0"/>
              <a:t>‹#›</a:t>
            </a:fld>
            <a:endParaRPr lang="en-US"/>
          </a:p>
        </p:txBody>
      </p:sp>
    </p:spTree>
    <p:extLst>
      <p:ext uri="{BB962C8B-B14F-4D97-AF65-F5344CB8AC3E}">
        <p14:creationId xmlns:p14="http://schemas.microsoft.com/office/powerpoint/2010/main" val="1642473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Connectionless: No guarantee that the data is delivered or that it is in the correct order. Has less overhead.</a:t>
            </a:r>
            <a:endParaRPr lang="en-US" dirty="0"/>
          </a:p>
        </p:txBody>
      </p:sp>
      <p:sp>
        <p:nvSpPr>
          <p:cNvPr id="4" name="Slide Number Placeholder 3"/>
          <p:cNvSpPr>
            <a:spLocks noGrp="1"/>
          </p:cNvSpPr>
          <p:nvPr>
            <p:ph type="sldNum" sz="quarter" idx="10"/>
          </p:nvPr>
        </p:nvSpPr>
        <p:spPr/>
        <p:txBody>
          <a:bodyPr/>
          <a:lstStyle/>
          <a:p>
            <a:fld id="{C6A4094C-C300-0F4B-A5A1-E8FC43D15653}" type="slidenum">
              <a:rPr lang="en-US" smtClean="0"/>
              <a:t>3</a:t>
            </a:fld>
            <a:endParaRPr lang="en-US"/>
          </a:p>
        </p:txBody>
      </p:sp>
    </p:spTree>
    <p:extLst>
      <p:ext uri="{BB962C8B-B14F-4D97-AF65-F5344CB8AC3E}">
        <p14:creationId xmlns:p14="http://schemas.microsoft.com/office/powerpoint/2010/main" val="1859736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Circuit switching:</a:t>
            </a:r>
            <a:r>
              <a:rPr lang="en-US" baseline="0" dirty="0" smtClean="0"/>
              <a:t> set up a path between a sender and a receiver where all of the data will go.</a:t>
            </a:r>
          </a:p>
          <a:p>
            <a:r>
              <a:rPr lang="en-US" baseline="0" dirty="0" smtClean="0"/>
              <a:t>Packet switching: A path is chosen for each independent packet. A huge </a:t>
            </a:r>
            <a:r>
              <a:rPr lang="en-US" baseline="0" dirty="0" err="1" smtClean="0"/>
              <a:t>innolvation</a:t>
            </a:r>
            <a:r>
              <a:rPr lang="en-US" baseline="0" dirty="0" smtClean="0"/>
              <a:t> of the internet because it costs less and uses length better.</a:t>
            </a:r>
            <a:endParaRPr lang="en-US" dirty="0"/>
          </a:p>
        </p:txBody>
      </p:sp>
      <p:sp>
        <p:nvSpPr>
          <p:cNvPr id="4" name="Slide Number Placeholder 3"/>
          <p:cNvSpPr>
            <a:spLocks noGrp="1"/>
          </p:cNvSpPr>
          <p:nvPr>
            <p:ph type="sldNum" sz="quarter" idx="10"/>
          </p:nvPr>
        </p:nvSpPr>
        <p:spPr/>
        <p:txBody>
          <a:bodyPr/>
          <a:lstStyle/>
          <a:p>
            <a:fld id="{C6A4094C-C300-0F4B-A5A1-E8FC43D15653}" type="slidenum">
              <a:rPr lang="en-US" smtClean="0"/>
              <a:t>14</a:t>
            </a:fld>
            <a:endParaRPr lang="en-US"/>
          </a:p>
        </p:txBody>
      </p:sp>
    </p:spTree>
    <p:extLst>
      <p:ext uri="{BB962C8B-B14F-4D97-AF65-F5344CB8AC3E}">
        <p14:creationId xmlns:p14="http://schemas.microsoft.com/office/powerpoint/2010/main" val="1007531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Circuit Switching:</a:t>
            </a:r>
            <a:r>
              <a:rPr lang="en-US" baseline="0" dirty="0" smtClean="0"/>
              <a:t> you reserve the space and the protocol runs before you transfer any data. Could be rejected where there isn’t enough path.</a:t>
            </a:r>
          </a:p>
          <a:p>
            <a:r>
              <a:rPr lang="en-US" baseline="0" dirty="0" smtClean="0"/>
              <a:t>Divide the network into slots, and then allot the slots to calls. FDM is multiple calls at the same time. TDM is that the calls all transfer some data periodically precisely after each other. In the example above, each slot is 125 microseconds, so even the computer can’t tell it’s not immediate.</a:t>
            </a:r>
          </a:p>
        </p:txBody>
      </p:sp>
      <p:sp>
        <p:nvSpPr>
          <p:cNvPr id="4" name="Slide Number Placeholder 3"/>
          <p:cNvSpPr>
            <a:spLocks noGrp="1"/>
          </p:cNvSpPr>
          <p:nvPr>
            <p:ph type="sldNum" sz="quarter" idx="10"/>
          </p:nvPr>
        </p:nvSpPr>
        <p:spPr/>
        <p:txBody>
          <a:bodyPr/>
          <a:lstStyle/>
          <a:p>
            <a:fld id="{C6A4094C-C300-0F4B-A5A1-E8FC43D15653}" type="slidenum">
              <a:rPr lang="en-US" smtClean="0"/>
              <a:t>15</a:t>
            </a:fld>
            <a:endParaRPr lang="en-US"/>
          </a:p>
        </p:txBody>
      </p:sp>
    </p:spTree>
    <p:extLst>
      <p:ext uri="{BB962C8B-B14F-4D97-AF65-F5344CB8AC3E}">
        <p14:creationId xmlns:p14="http://schemas.microsoft.com/office/powerpoint/2010/main" val="55605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Packet switching</a:t>
            </a:r>
            <a:r>
              <a:rPr lang="en-US" baseline="0" dirty="0" smtClean="0"/>
              <a:t> just starts chucking data forwards. Because you can have too many packets going through, there’s a process called store and forward.</a:t>
            </a:r>
          </a:p>
          <a:p>
            <a:r>
              <a:rPr lang="en-US" baseline="0" dirty="0" smtClean="0"/>
              <a:t>Store and forward: receive entirely, then forward correctly. This means these devices need memory in order to store their buffer. </a:t>
            </a:r>
            <a:endParaRPr lang="en-US" dirty="0"/>
          </a:p>
        </p:txBody>
      </p:sp>
      <p:sp>
        <p:nvSpPr>
          <p:cNvPr id="4" name="Slide Number Placeholder 3"/>
          <p:cNvSpPr>
            <a:spLocks noGrp="1"/>
          </p:cNvSpPr>
          <p:nvPr>
            <p:ph type="sldNum" sz="quarter" idx="10"/>
          </p:nvPr>
        </p:nvSpPr>
        <p:spPr/>
        <p:txBody>
          <a:bodyPr/>
          <a:lstStyle/>
          <a:p>
            <a:fld id="{C6A4094C-C300-0F4B-A5A1-E8FC43D15653}" type="slidenum">
              <a:rPr lang="en-US" smtClean="0"/>
              <a:t>16</a:t>
            </a:fld>
            <a:endParaRPr lang="en-US"/>
          </a:p>
        </p:txBody>
      </p:sp>
    </p:spTree>
    <p:extLst>
      <p:ext uri="{BB962C8B-B14F-4D97-AF65-F5344CB8AC3E}">
        <p14:creationId xmlns:p14="http://schemas.microsoft.com/office/powerpoint/2010/main" val="2135334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Circuitry model was great for </a:t>
            </a:r>
            <a:r>
              <a:rPr lang="en-US" dirty="0" err="1" smtClean="0"/>
              <a:t>telefony</a:t>
            </a:r>
            <a:r>
              <a:rPr lang="en-US" baseline="0" dirty="0" smtClean="0"/>
              <a:t> because you’re </a:t>
            </a:r>
            <a:r>
              <a:rPr lang="en-US" baseline="0" dirty="0" err="1" smtClean="0"/>
              <a:t>constatntly</a:t>
            </a:r>
            <a:r>
              <a:rPr lang="en-US" baseline="0" dirty="0" smtClean="0"/>
              <a:t> talking. Packet switching makes sense because your computer does nothing for a while and then transmits a bunch. TCP is for when you have enough connection that you have to drop people using packet switching.</a:t>
            </a:r>
            <a:endParaRPr lang="en-US" dirty="0"/>
          </a:p>
        </p:txBody>
      </p:sp>
      <p:sp>
        <p:nvSpPr>
          <p:cNvPr id="4" name="Slide Number Placeholder 3"/>
          <p:cNvSpPr>
            <a:spLocks noGrp="1"/>
          </p:cNvSpPr>
          <p:nvPr>
            <p:ph type="sldNum" sz="quarter" idx="10"/>
          </p:nvPr>
        </p:nvSpPr>
        <p:spPr/>
        <p:txBody>
          <a:bodyPr/>
          <a:lstStyle/>
          <a:p>
            <a:fld id="{C6A4094C-C300-0F4B-A5A1-E8FC43D15653}" type="slidenum">
              <a:rPr lang="en-US" smtClean="0"/>
              <a:t>17</a:t>
            </a:fld>
            <a:endParaRPr lang="en-US"/>
          </a:p>
        </p:txBody>
      </p:sp>
    </p:spTree>
    <p:extLst>
      <p:ext uri="{BB962C8B-B14F-4D97-AF65-F5344CB8AC3E}">
        <p14:creationId xmlns:p14="http://schemas.microsoft.com/office/powerpoint/2010/main" val="989300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Total elapsed transmissio</a:t>
            </a:r>
            <a:r>
              <a:rPr lang="en-US" baseline="0" dirty="0" smtClean="0"/>
              <a:t>n time is 15 seconds in the first example, which is packet switching with 1 package.</a:t>
            </a:r>
          </a:p>
          <a:p>
            <a:r>
              <a:rPr lang="en-US" baseline="0" dirty="0" smtClean="0"/>
              <a:t>Total elapsed time in the second example is a teeny bit over 5 seconds, which is packet switching with 5k packages because the packages themselves are complete, meaning you don’t have to wait for the full file storage to forward the packages</a:t>
            </a:r>
            <a:r>
              <a:rPr lang="en-US" baseline="0" dirty="0" smtClean="0"/>
              <a:t>.</a:t>
            </a:r>
          </a:p>
          <a:p>
            <a:r>
              <a:rPr lang="en-US" baseline="0" dirty="0" smtClean="0"/>
              <a:t>These are ’fluid networks’ because there’s no delay time between storing and forwarding.</a:t>
            </a:r>
            <a:endParaRPr lang="en-US" dirty="0"/>
          </a:p>
        </p:txBody>
      </p:sp>
      <p:sp>
        <p:nvSpPr>
          <p:cNvPr id="4" name="Slide Number Placeholder 3"/>
          <p:cNvSpPr>
            <a:spLocks noGrp="1"/>
          </p:cNvSpPr>
          <p:nvPr>
            <p:ph type="sldNum" sz="quarter" idx="10"/>
          </p:nvPr>
        </p:nvSpPr>
        <p:spPr/>
        <p:txBody>
          <a:bodyPr/>
          <a:lstStyle/>
          <a:p>
            <a:fld id="{C6A4094C-C300-0F4B-A5A1-E8FC43D15653}" type="slidenum">
              <a:rPr lang="en-US" smtClean="0"/>
              <a:t>18</a:t>
            </a:fld>
            <a:endParaRPr lang="en-US"/>
          </a:p>
        </p:txBody>
      </p:sp>
    </p:spTree>
    <p:extLst>
      <p:ext uri="{BB962C8B-B14F-4D97-AF65-F5344CB8AC3E}">
        <p14:creationId xmlns:p14="http://schemas.microsoft.com/office/powerpoint/2010/main" val="1503892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Datagram Networks have a destination</a:t>
            </a:r>
            <a:r>
              <a:rPr lang="en-US" baseline="0" dirty="0" smtClean="0"/>
              <a:t> address, and that address determines the next hop (which is just a word in networking for the next router). These nodes have lookup tables that determine what the next hop should be.</a:t>
            </a:r>
          </a:p>
          <a:p>
            <a:r>
              <a:rPr lang="en-US" baseline="0" dirty="0" smtClean="0"/>
              <a:t>VCPN: Packets have a tag that have a path that was determined ahead of time (just like circuit routing). The routers have to know something about every call in the entire network.</a:t>
            </a:r>
          </a:p>
          <a:p>
            <a:endParaRPr lang="en-US" baseline="0" dirty="0" smtClean="0"/>
          </a:p>
        </p:txBody>
      </p:sp>
      <p:sp>
        <p:nvSpPr>
          <p:cNvPr id="4" name="Slide Number Placeholder 3"/>
          <p:cNvSpPr>
            <a:spLocks noGrp="1"/>
          </p:cNvSpPr>
          <p:nvPr>
            <p:ph type="sldNum" sz="quarter" idx="10"/>
          </p:nvPr>
        </p:nvSpPr>
        <p:spPr/>
        <p:txBody>
          <a:bodyPr/>
          <a:lstStyle/>
          <a:p>
            <a:fld id="{C6A4094C-C300-0F4B-A5A1-E8FC43D15653}" type="slidenum">
              <a:rPr lang="en-US" smtClean="0"/>
              <a:t>19</a:t>
            </a:fld>
            <a:endParaRPr lang="en-US"/>
          </a:p>
        </p:txBody>
      </p:sp>
    </p:spTree>
    <p:extLst>
      <p:ext uri="{BB962C8B-B14F-4D97-AF65-F5344CB8AC3E}">
        <p14:creationId xmlns:p14="http://schemas.microsoft.com/office/powerpoint/2010/main" val="676903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TCP tries to control the rate use flow control so that the receiver</a:t>
            </a:r>
            <a:r>
              <a:rPr lang="en-US" baseline="0" dirty="0" smtClean="0"/>
              <a:t> isn’t </a:t>
            </a:r>
            <a:r>
              <a:rPr lang="en-US" baseline="0" dirty="0" err="1" smtClean="0"/>
              <a:t>overlaoded</a:t>
            </a:r>
            <a:r>
              <a:rPr lang="en-US" baseline="0" dirty="0" smtClean="0"/>
              <a:t> (flow control) and so that there aren’t traffic jams (congestive control)</a:t>
            </a:r>
          </a:p>
          <a:p>
            <a:r>
              <a:rPr lang="en-US" baseline="0" dirty="0" smtClean="0"/>
              <a:t>UDP is still used because it doesn’t want the overhead, but not nearly as popular as TCP. UDP is used by DNS</a:t>
            </a:r>
            <a:endParaRPr lang="en-US" dirty="0"/>
          </a:p>
        </p:txBody>
      </p:sp>
      <p:sp>
        <p:nvSpPr>
          <p:cNvPr id="4" name="Slide Number Placeholder 3"/>
          <p:cNvSpPr>
            <a:spLocks noGrp="1"/>
          </p:cNvSpPr>
          <p:nvPr>
            <p:ph type="sldNum" sz="quarter" idx="10"/>
          </p:nvPr>
        </p:nvSpPr>
        <p:spPr/>
        <p:txBody>
          <a:bodyPr/>
          <a:lstStyle/>
          <a:p>
            <a:fld id="{C6A4094C-C300-0F4B-A5A1-E8FC43D15653}" type="slidenum">
              <a:rPr lang="en-US" smtClean="0"/>
              <a:t>5</a:t>
            </a:fld>
            <a:endParaRPr lang="en-US"/>
          </a:p>
        </p:txBody>
      </p:sp>
    </p:spTree>
    <p:extLst>
      <p:ext uri="{BB962C8B-B14F-4D97-AF65-F5344CB8AC3E}">
        <p14:creationId xmlns:p14="http://schemas.microsoft.com/office/powerpoint/2010/main" val="1295971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DSL</a:t>
            </a:r>
            <a:r>
              <a:rPr lang="en-US" baseline="0" dirty="0" smtClean="0"/>
              <a:t> means your telephone and internet are using the  same cable, but they’re on different frequencies.</a:t>
            </a:r>
            <a:endParaRPr lang="en-US" dirty="0"/>
          </a:p>
        </p:txBody>
      </p:sp>
      <p:sp>
        <p:nvSpPr>
          <p:cNvPr id="4" name="Slide Number Placeholder 3"/>
          <p:cNvSpPr>
            <a:spLocks noGrp="1"/>
          </p:cNvSpPr>
          <p:nvPr>
            <p:ph type="sldNum" sz="quarter" idx="10"/>
          </p:nvPr>
        </p:nvSpPr>
        <p:spPr/>
        <p:txBody>
          <a:bodyPr/>
          <a:lstStyle/>
          <a:p>
            <a:fld id="{C6A4094C-C300-0F4B-A5A1-E8FC43D15653}" type="slidenum">
              <a:rPr lang="en-US" smtClean="0"/>
              <a:t>6</a:t>
            </a:fld>
            <a:endParaRPr lang="en-US"/>
          </a:p>
        </p:txBody>
      </p:sp>
    </p:spTree>
    <p:extLst>
      <p:ext uri="{BB962C8B-B14F-4D97-AF65-F5344CB8AC3E}">
        <p14:creationId xmlns:p14="http://schemas.microsoft.com/office/powerpoint/2010/main" val="1800561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Cable</a:t>
            </a:r>
            <a:r>
              <a:rPr lang="en-US" baseline="0" dirty="0" smtClean="0"/>
              <a:t> is shared with 50-200 other homes. It uses the spectrum where all of the TV is transmitted and just transmits data on it instead.</a:t>
            </a:r>
          </a:p>
          <a:p>
            <a:r>
              <a:rPr lang="en-US" baseline="0" dirty="0" smtClean="0"/>
              <a:t>Fiber close to the servers, coax close to the house. The whole “fiber” thing is just bringing the fiber closer to the house. Two homes cant transmit </a:t>
            </a:r>
            <a:r>
              <a:rPr lang="en-US" baseline="0" dirty="0" err="1" smtClean="0"/>
              <a:t>dta</a:t>
            </a:r>
            <a:r>
              <a:rPr lang="en-US" baseline="0" dirty="0" smtClean="0"/>
              <a:t> at the same time because it’s not in </a:t>
            </a:r>
            <a:r>
              <a:rPr lang="en-US" baseline="0" dirty="0" err="1" smtClean="0"/>
              <a:t>paralllel</a:t>
            </a:r>
            <a:r>
              <a:rPr lang="en-US" baseline="0" dirty="0" smtClean="0"/>
              <a:t> like DSL&gt;</a:t>
            </a:r>
            <a:endParaRPr lang="en-US" dirty="0"/>
          </a:p>
        </p:txBody>
      </p:sp>
      <p:sp>
        <p:nvSpPr>
          <p:cNvPr id="4" name="Slide Number Placeholder 3"/>
          <p:cNvSpPr>
            <a:spLocks noGrp="1"/>
          </p:cNvSpPr>
          <p:nvPr>
            <p:ph type="sldNum" sz="quarter" idx="10"/>
          </p:nvPr>
        </p:nvSpPr>
        <p:spPr/>
        <p:txBody>
          <a:bodyPr/>
          <a:lstStyle/>
          <a:p>
            <a:fld id="{C6A4094C-C300-0F4B-A5A1-E8FC43D15653}" type="slidenum">
              <a:rPr lang="en-US" smtClean="0"/>
              <a:t>7</a:t>
            </a:fld>
            <a:endParaRPr lang="en-US"/>
          </a:p>
        </p:txBody>
      </p:sp>
    </p:spTree>
    <p:extLst>
      <p:ext uri="{BB962C8B-B14F-4D97-AF65-F5344CB8AC3E}">
        <p14:creationId xmlns:p14="http://schemas.microsoft.com/office/powerpoint/2010/main" val="1173159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A4094C-C300-0F4B-A5A1-E8FC43D15653}" type="slidenum">
              <a:rPr lang="en-US" smtClean="0"/>
              <a:t>8</a:t>
            </a:fld>
            <a:endParaRPr lang="en-US"/>
          </a:p>
        </p:txBody>
      </p:sp>
    </p:spTree>
    <p:extLst>
      <p:ext uri="{BB962C8B-B14F-4D97-AF65-F5344CB8AC3E}">
        <p14:creationId xmlns:p14="http://schemas.microsoft.com/office/powerpoint/2010/main" val="193270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Twisted pair is used for </a:t>
            </a:r>
            <a:r>
              <a:rPr lang="en-US" dirty="0" err="1" smtClean="0"/>
              <a:t>ethernet</a:t>
            </a:r>
            <a:r>
              <a:rPr lang="en-US" dirty="0" smtClean="0"/>
              <a:t> usually. Coax is used as an antenna essentially.</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C6A4094C-C300-0F4B-A5A1-E8FC43D15653}" type="slidenum">
              <a:rPr lang="en-US" smtClean="0"/>
              <a:t>9</a:t>
            </a:fld>
            <a:endParaRPr lang="en-US"/>
          </a:p>
        </p:txBody>
      </p:sp>
    </p:spTree>
    <p:extLst>
      <p:ext uri="{BB962C8B-B14F-4D97-AF65-F5344CB8AC3E}">
        <p14:creationId xmlns:p14="http://schemas.microsoft.com/office/powerpoint/2010/main" val="1035401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Fiber optic isn’t immune to </a:t>
            </a:r>
            <a:r>
              <a:rPr lang="en-US" dirty="0" err="1" smtClean="0"/>
              <a:t>interferene</a:t>
            </a:r>
            <a:r>
              <a:rPr lang="en-US" dirty="0" smtClean="0"/>
              <a:t>.</a:t>
            </a:r>
            <a:r>
              <a:rPr lang="en-US" baseline="0" dirty="0" smtClean="0"/>
              <a:t> Literally just shooting a laser through glass.</a:t>
            </a:r>
            <a:endParaRPr lang="en-US" dirty="0"/>
          </a:p>
        </p:txBody>
      </p:sp>
      <p:sp>
        <p:nvSpPr>
          <p:cNvPr id="4" name="Slide Number Placeholder 3"/>
          <p:cNvSpPr>
            <a:spLocks noGrp="1"/>
          </p:cNvSpPr>
          <p:nvPr>
            <p:ph type="sldNum" sz="quarter" idx="10"/>
          </p:nvPr>
        </p:nvSpPr>
        <p:spPr/>
        <p:txBody>
          <a:bodyPr/>
          <a:lstStyle/>
          <a:p>
            <a:fld id="{C6A4094C-C300-0F4B-A5A1-E8FC43D15653}" type="slidenum">
              <a:rPr lang="en-US" smtClean="0"/>
              <a:t>10</a:t>
            </a:fld>
            <a:endParaRPr lang="en-US"/>
          </a:p>
        </p:txBody>
      </p:sp>
    </p:spTree>
    <p:extLst>
      <p:ext uri="{BB962C8B-B14F-4D97-AF65-F5344CB8AC3E}">
        <p14:creationId xmlns:p14="http://schemas.microsoft.com/office/powerpoint/2010/main" val="271522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A4094C-C300-0F4B-A5A1-E8FC43D15653}" type="slidenum">
              <a:rPr lang="en-US" smtClean="0"/>
              <a:t>11</a:t>
            </a:fld>
            <a:endParaRPr lang="en-US"/>
          </a:p>
        </p:txBody>
      </p:sp>
    </p:spTree>
    <p:extLst>
      <p:ext uri="{BB962C8B-B14F-4D97-AF65-F5344CB8AC3E}">
        <p14:creationId xmlns:p14="http://schemas.microsoft.com/office/powerpoint/2010/main" val="475034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NC State, Duke, and Chapel Hill are all connected</a:t>
            </a:r>
            <a:r>
              <a:rPr lang="en-US" baseline="0" dirty="0" smtClean="0"/>
              <a:t> by a regional ISP called MCMC. Tier 1 is something like Sprint and Verizon. IXP is somewhere where you plug your router into your competitors in a giant room so the internet is shared.</a:t>
            </a:r>
            <a:endParaRPr lang="en-US" dirty="0"/>
          </a:p>
        </p:txBody>
      </p:sp>
      <p:sp>
        <p:nvSpPr>
          <p:cNvPr id="4" name="Slide Number Placeholder 3"/>
          <p:cNvSpPr>
            <a:spLocks noGrp="1"/>
          </p:cNvSpPr>
          <p:nvPr>
            <p:ph type="sldNum" sz="quarter" idx="10"/>
          </p:nvPr>
        </p:nvSpPr>
        <p:spPr/>
        <p:txBody>
          <a:bodyPr/>
          <a:lstStyle/>
          <a:p>
            <a:fld id="{C6A4094C-C300-0F4B-A5A1-E8FC43D15653}" type="slidenum">
              <a:rPr lang="en-US" smtClean="0"/>
              <a:t>12</a:t>
            </a:fld>
            <a:endParaRPr lang="en-US"/>
          </a:p>
        </p:txBody>
      </p:sp>
    </p:spTree>
    <p:extLst>
      <p:ext uri="{BB962C8B-B14F-4D97-AF65-F5344CB8AC3E}">
        <p14:creationId xmlns:p14="http://schemas.microsoft.com/office/powerpoint/2010/main" val="1069445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t>8/29/18</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8/29/18</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21.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png"/><Relationship Id="rId5" Type="http://schemas.openxmlformats.org/officeDocument/2006/relationships/image" Target="../media/image23.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png"/><Relationship Id="rId5"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7.png"/><Relationship Id="rId1" Type="http://schemas.openxmlformats.org/officeDocument/2006/relationships/slideLayout" Target="../slideLayouts/slideLayout1.xml"/><Relationship Id="rId2"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png"/><Relationship Id="rId5" Type="http://schemas.openxmlformats.org/officeDocument/2006/relationships/image" Target="../media/image29.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2.png"/><Relationship Id="rId5" Type="http://schemas.openxmlformats.org/officeDocument/2006/relationships/image" Target="../media/image31.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33.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2.png"/><Relationship Id="rId5" Type="http://schemas.openxmlformats.org/officeDocument/2006/relationships/image" Target="../media/image35.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2.png"/><Relationship Id="rId5" Type="http://schemas.openxmlformats.org/officeDocument/2006/relationships/image" Target="../media/image37.pn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2.png"/><Relationship Id="rId5" Type="http://schemas.openxmlformats.org/officeDocument/2006/relationships/image" Target="../media/image39.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2.png"/><Relationship Id="rId5"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2.png"/><Relationship Id="rId5"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1"/>
          <p:cNvSpPr/>
          <p:nvPr/>
        </p:nvSpPr>
        <p:spPr>
          <a:xfrm>
            <a:off x="279806" y="831088"/>
            <a:ext cx="4610518" cy="6115507"/>
          </a:xfrm>
          <a:prstGeom prst="rect">
            <a:avLst/>
          </a:prstGeom>
          <a:blipFill>
            <a:blip r:embed="rId2" cstate="print"/>
            <a:stretch>
              <a:fillRect/>
            </a:stretch>
          </a:blipFill>
        </p:spPr>
        <p:txBody>
          <a:bodyPr wrap="square" lIns="0" tIns="0" rIns="0" bIns="0" rtlCol="0">
            <a:spAutoFit/>
          </a:bodyPr>
          <a:lstStyle/>
          <a:p>
            <a:endParaRPr/>
          </a:p>
        </p:txBody>
      </p:sp>
      <p:sp>
        <p:nvSpPr>
          <p:cNvPr id="2" name="object 2"/>
          <p:cNvSpPr/>
          <p:nvPr/>
        </p:nvSpPr>
        <p:spPr>
          <a:xfrm>
            <a:off x="0" y="0"/>
            <a:ext cx="12700" cy="12700"/>
          </a:xfrm>
          <a:prstGeom prst="rect">
            <a:avLst/>
          </a:prstGeom>
          <a:blipFill>
            <a:blip r:embed="rId3" cstate="print"/>
            <a:stretch>
              <a:fillRect/>
            </a:stretch>
          </a:blipFill>
        </p:spPr>
        <p:txBody>
          <a:bodyPr wrap="square" lIns="0" tIns="0" rIns="0" bIns="0" rtlCol="0">
            <a:spAutoFit/>
          </a:bodyPr>
          <a:lstStyle/>
          <a:p>
            <a:endParaRPr/>
          </a:p>
        </p:txBody>
      </p:sp>
      <p:sp>
        <p:nvSpPr>
          <p:cNvPr id="3" name="object 3"/>
          <p:cNvSpPr/>
          <p:nvPr/>
        </p:nvSpPr>
        <p:spPr>
          <a:xfrm>
            <a:off x="5156606" y="831088"/>
            <a:ext cx="4610518" cy="6115507"/>
          </a:xfrm>
          <a:prstGeom prst="rect">
            <a:avLst/>
          </a:prstGeom>
          <a:blipFill>
            <a:blip r:embed="rId4" cstate="print"/>
            <a:stretch>
              <a:fillRect/>
            </a:stretch>
          </a:blipFill>
        </p:spPr>
        <p:txBody>
          <a:bodyPr wrap="square" lIns="0" tIns="0" rIns="0" bIns="0" rtlCol="0">
            <a:spAutoFit/>
          </a:bodyPr>
          <a:lstStyle/>
          <a:p>
            <a:endParaRPr/>
          </a:p>
        </p:txBody>
      </p:sp>
      <p:sp>
        <p:nvSpPr>
          <p:cNvPr id="5" name="object 5"/>
          <p:cNvSpPr txBox="1"/>
          <p:nvPr/>
        </p:nvSpPr>
        <p:spPr>
          <a:xfrm>
            <a:off x="1119240" y="3741892"/>
            <a:ext cx="3355780" cy="420494"/>
          </a:xfrm>
          <a:prstGeom prst="rect">
            <a:avLst/>
          </a:prstGeom>
        </p:spPr>
        <p:txBody>
          <a:bodyPr vert="horz" wrap="square" lIns="0" tIns="0" rIns="0" bIns="0" rtlCol="0">
            <a:spAutoFit/>
          </a:bodyPr>
          <a:lstStyle/>
          <a:p>
            <a:pPr marL="0" marR="0">
              <a:lnSpc>
                <a:spcPts val="1360"/>
              </a:lnSpc>
              <a:spcBef>
                <a:spcPts val="0"/>
              </a:spcBef>
              <a:spcAft>
                <a:spcPts val="0"/>
              </a:spcAft>
            </a:pPr>
            <a:r>
              <a:rPr sz="1300" spc="-44" dirty="0">
                <a:solidFill>
                  <a:srgbClr val="000000"/>
                </a:solidFill>
                <a:latin typeface="DDCJEW+Times-Roman"/>
                <a:cs typeface="DDCJEW+Times-Roman"/>
              </a:rPr>
              <a:t>Printed</a:t>
            </a:r>
            <a:r>
              <a:rPr sz="1300" spc="-40" dirty="0">
                <a:solidFill>
                  <a:srgbClr val="000000"/>
                </a:solidFill>
                <a:latin typeface="DDCJEW+Times-Roman"/>
                <a:cs typeface="DDCJEW+Times-Roman"/>
              </a:rPr>
              <a:t> </a:t>
            </a:r>
            <a:r>
              <a:rPr sz="1300" spc="-56" dirty="0">
                <a:solidFill>
                  <a:srgbClr val="000000"/>
                </a:solidFill>
                <a:latin typeface="DDCJEW+Times-Roman"/>
                <a:cs typeface="DDCJEW+Times-Roman"/>
              </a:rPr>
              <a:t>on</a:t>
            </a:r>
            <a:r>
              <a:rPr sz="1300" spc="-28" dirty="0">
                <a:solidFill>
                  <a:srgbClr val="000000"/>
                </a:solidFill>
                <a:latin typeface="DDCJEW+Times-Roman"/>
                <a:cs typeface="DDCJEW+Times-Roman"/>
              </a:rPr>
              <a:t> </a:t>
            </a:r>
            <a:r>
              <a:rPr sz="1300" spc="-68" dirty="0">
                <a:solidFill>
                  <a:srgbClr val="000000"/>
                </a:solidFill>
                <a:latin typeface="DDCJEW+Times-Roman"/>
                <a:cs typeface="DDCJEW+Times-Roman"/>
              </a:rPr>
              <a:t>Sunday,</a:t>
            </a:r>
            <a:r>
              <a:rPr sz="1300" spc="-51" dirty="0">
                <a:solidFill>
                  <a:srgbClr val="000000"/>
                </a:solidFill>
                <a:latin typeface="DDCJEW+Times-Roman"/>
                <a:cs typeface="DDCJEW+Times-Roman"/>
              </a:rPr>
              <a:t> </a:t>
            </a:r>
            <a:r>
              <a:rPr sz="1300" spc="-60" dirty="0">
                <a:solidFill>
                  <a:srgbClr val="000000"/>
                </a:solidFill>
                <a:latin typeface="DDCJEW+Times-Roman"/>
                <a:cs typeface="DDCJEW+Times-Roman"/>
              </a:rPr>
              <a:t>August</a:t>
            </a:r>
            <a:r>
              <a:rPr sz="1300" dirty="0">
                <a:solidFill>
                  <a:srgbClr val="000000"/>
                </a:solidFill>
                <a:latin typeface="DDCJEW+Times-Roman"/>
                <a:cs typeface="DDCJEW+Times-Roman"/>
              </a:rPr>
              <a:t> </a:t>
            </a:r>
            <a:r>
              <a:rPr sz="1300" spc="-56" dirty="0">
                <a:solidFill>
                  <a:srgbClr val="000000"/>
                </a:solidFill>
                <a:latin typeface="DDCJEW+Times-Roman"/>
                <a:cs typeface="DDCJEW+Times-Roman"/>
              </a:rPr>
              <a:t>26,</a:t>
            </a:r>
            <a:r>
              <a:rPr sz="1300" dirty="0">
                <a:solidFill>
                  <a:srgbClr val="000000"/>
                </a:solidFill>
                <a:latin typeface="DDCJEW+Times-Roman"/>
                <a:cs typeface="DDCJEW+Times-Roman"/>
              </a:rPr>
              <a:t> </a:t>
            </a:r>
            <a:r>
              <a:rPr sz="1300" spc="-56" dirty="0">
                <a:solidFill>
                  <a:srgbClr val="000000"/>
                </a:solidFill>
                <a:latin typeface="DDCJEW+Times-Roman"/>
                <a:cs typeface="DDCJEW+Times-Roman"/>
              </a:rPr>
              <a:t>2018</a:t>
            </a:r>
            <a:r>
              <a:rPr sz="1300" spc="-40" dirty="0">
                <a:solidFill>
                  <a:srgbClr val="000000"/>
                </a:solidFill>
                <a:latin typeface="DDCJEW+Times-Roman"/>
                <a:cs typeface="DDCJEW+Times-Roman"/>
              </a:rPr>
              <a:t> </a:t>
            </a:r>
            <a:r>
              <a:rPr sz="1300" spc="-50" dirty="0">
                <a:solidFill>
                  <a:srgbClr val="000000"/>
                </a:solidFill>
                <a:latin typeface="DDCJEW+Times-Roman"/>
                <a:cs typeface="DDCJEW+Times-Roman"/>
              </a:rPr>
              <a:t>at</a:t>
            </a:r>
            <a:r>
              <a:rPr sz="1300" spc="-10" dirty="0">
                <a:solidFill>
                  <a:srgbClr val="000000"/>
                </a:solidFill>
                <a:latin typeface="DDCJEW+Times-Roman"/>
                <a:cs typeface="DDCJEW+Times-Roman"/>
              </a:rPr>
              <a:t> </a:t>
            </a:r>
            <a:r>
              <a:rPr sz="1300" spc="-49" dirty="0">
                <a:solidFill>
                  <a:srgbClr val="000000"/>
                </a:solidFill>
                <a:latin typeface="DDCJEW+Times-Roman"/>
                <a:cs typeface="DDCJEW+Times-Roman"/>
              </a:rPr>
              <a:t>4:24</a:t>
            </a:r>
            <a:r>
              <a:rPr sz="1300" spc="-37" dirty="0">
                <a:solidFill>
                  <a:srgbClr val="000000"/>
                </a:solidFill>
                <a:latin typeface="DDCJEW+Times-Roman"/>
                <a:cs typeface="DDCJEW+Times-Roman"/>
              </a:rPr>
              <a:t> </a:t>
            </a:r>
            <a:r>
              <a:rPr sz="1300" spc="-81" dirty="0">
                <a:solidFill>
                  <a:srgbClr val="000000"/>
                </a:solidFill>
                <a:latin typeface="DDCJEW+Times-Roman"/>
                <a:cs typeface="DDCJEW+Times-Roman"/>
              </a:rPr>
              <a:t>PM.</a:t>
            </a:r>
          </a:p>
        </p:txBody>
      </p:sp>
      <p:sp>
        <p:nvSpPr>
          <p:cNvPr id="6" name="object 6"/>
          <p:cNvSpPr txBox="1"/>
          <p:nvPr/>
        </p:nvSpPr>
        <p:spPr>
          <a:xfrm>
            <a:off x="340454" y="6680055"/>
            <a:ext cx="1013038"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DDCJEW+Times-Roman"/>
                <a:cs typeface="DDCJEW+Times-Roman"/>
              </a:rPr>
              <a:t>COMP</a:t>
            </a:r>
            <a:r>
              <a:rPr sz="800" spc="-117" dirty="0">
                <a:solidFill>
                  <a:srgbClr val="000000"/>
                </a:solidFill>
                <a:latin typeface="DDCJEW+Times-Roman"/>
                <a:cs typeface="DDCJEW+Times-Roman"/>
              </a:rPr>
              <a:t> </a:t>
            </a:r>
            <a:r>
              <a:rPr sz="800" spc="-46" dirty="0">
                <a:solidFill>
                  <a:srgbClr val="000000"/>
                </a:solidFill>
                <a:latin typeface="DDCJEW+Times-Roman"/>
                <a:cs typeface="DDCJEW+Times-Roman"/>
              </a:rPr>
              <a:t>431</a:t>
            </a:r>
          </a:p>
          <a:p>
            <a:pPr marL="0" marR="0">
              <a:lnSpc>
                <a:spcPts val="815"/>
              </a:lnSpc>
              <a:spcBef>
                <a:spcPts val="0"/>
              </a:spcBef>
              <a:spcAft>
                <a:spcPts val="0"/>
              </a:spcAft>
            </a:pPr>
            <a:r>
              <a:rPr sz="800" dirty="0">
                <a:solidFill>
                  <a:srgbClr val="000000"/>
                </a:solidFill>
                <a:latin typeface="DDCJEW+Times-Roman"/>
                <a:cs typeface="DDCJEW+Times-Roman"/>
              </a:rPr>
              <a:t>©</a:t>
            </a:r>
            <a:r>
              <a:rPr sz="800" spc="-139" dirty="0">
                <a:solidFill>
                  <a:srgbClr val="000000"/>
                </a:solidFill>
                <a:latin typeface="DDCJEW+Times-Roman"/>
                <a:cs typeface="DDCJEW+Times-Roman"/>
              </a:rPr>
              <a:t> </a:t>
            </a:r>
            <a:r>
              <a:rPr sz="800" spc="-52" dirty="0">
                <a:solidFill>
                  <a:srgbClr val="000000"/>
                </a:solidFill>
                <a:latin typeface="DDCJEW+Times-Roman"/>
                <a:cs typeface="DDCJEW+Times-Roman"/>
              </a:rPr>
              <a:t>2018</a:t>
            </a:r>
            <a:r>
              <a:rPr sz="800" spc="-105" dirty="0">
                <a:solidFill>
                  <a:srgbClr val="000000"/>
                </a:solidFill>
                <a:latin typeface="DDCJEW+Times-Roman"/>
                <a:cs typeface="DDCJEW+Times-Roman"/>
              </a:rPr>
              <a:t> </a:t>
            </a:r>
            <a:r>
              <a:rPr sz="800" spc="-34" dirty="0">
                <a:solidFill>
                  <a:srgbClr val="000000"/>
                </a:solidFill>
                <a:latin typeface="DDCJEW+Times-Roman"/>
                <a:cs typeface="DDCJEW+Times-Roman"/>
              </a:rPr>
              <a:t>by</a:t>
            </a:r>
            <a:r>
              <a:rPr sz="800" spc="-105" dirty="0">
                <a:solidFill>
                  <a:srgbClr val="000000"/>
                </a:solidFill>
                <a:latin typeface="DDCJEW+Times-Roman"/>
                <a:cs typeface="DDCJEW+Times-Roman"/>
              </a:rPr>
              <a:t> </a:t>
            </a:r>
            <a:r>
              <a:rPr sz="800" spc="-54" dirty="0">
                <a:solidFill>
                  <a:srgbClr val="000000"/>
                </a:solidFill>
                <a:latin typeface="DDCJEW+Times-Roman"/>
                <a:cs typeface="DDCJEW+Times-Roman"/>
              </a:rPr>
              <a:t>Kevin</a:t>
            </a:r>
            <a:r>
              <a:rPr sz="800" spc="-105" dirty="0">
                <a:solidFill>
                  <a:srgbClr val="000000"/>
                </a:solidFill>
                <a:latin typeface="DDCJEW+Times-Roman"/>
                <a:cs typeface="DDCJEW+Times-Roman"/>
              </a:rPr>
              <a:t> </a:t>
            </a:r>
            <a:r>
              <a:rPr sz="800" spc="-43" dirty="0">
                <a:solidFill>
                  <a:srgbClr val="000000"/>
                </a:solidFill>
                <a:latin typeface="DDCJEW+Times-Roman"/>
                <a:cs typeface="DDCJEW+Times-Roman"/>
              </a:rPr>
              <a:t>Jeffay</a:t>
            </a:r>
          </a:p>
        </p:txBody>
      </p:sp>
      <p:sp>
        <p:nvSpPr>
          <p:cNvPr id="7" name="object 7"/>
          <p:cNvSpPr txBox="1"/>
          <p:nvPr/>
        </p:nvSpPr>
        <p:spPr>
          <a:xfrm>
            <a:off x="2123149"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DDCJEW+Times-Roman"/>
                <a:cs typeface="DDCJEW+Times-Roman"/>
              </a:rPr>
              <a:t>Lecture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a:t>
            </a:r>
            <a:r>
              <a:rPr sz="800" spc="-36" dirty="0">
                <a:solidFill>
                  <a:srgbClr val="000000"/>
                </a:solidFill>
                <a:latin typeface="DDCJEW+Times-Roman"/>
                <a:cs typeface="DDCJEW+Times-Roman"/>
              </a:rPr>
              <a:t> </a:t>
            </a:r>
            <a:r>
              <a:rPr sz="800" spc="-50" dirty="0">
                <a:solidFill>
                  <a:srgbClr val="000000"/>
                </a:solidFill>
                <a:latin typeface="DDCJEW+Times-Roman"/>
                <a:cs typeface="DDCJEW+Times-Roman"/>
              </a:rPr>
              <a:t>WhirlwindIntro</a:t>
            </a:r>
          </a:p>
          <a:p>
            <a:pPr marL="187207" marR="0">
              <a:lnSpc>
                <a:spcPts val="815"/>
              </a:lnSpc>
              <a:spcBef>
                <a:spcPts val="0"/>
              </a:spcBef>
              <a:spcAft>
                <a:spcPts val="0"/>
              </a:spcAft>
            </a:pPr>
            <a:r>
              <a:rPr sz="800" spc="-74" dirty="0">
                <a:solidFill>
                  <a:srgbClr val="000000"/>
                </a:solidFill>
                <a:latin typeface="DDCJEW+Times-Roman"/>
                <a:cs typeface="DDCJEW+Times-Roman"/>
              </a:rPr>
              <a:t>August</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27,</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2018</a:t>
            </a:r>
          </a:p>
        </p:txBody>
      </p:sp>
      <p:sp>
        <p:nvSpPr>
          <p:cNvPr id="8" name="object 8"/>
          <p:cNvSpPr txBox="1"/>
          <p:nvPr/>
        </p:nvSpPr>
        <p:spPr>
          <a:xfrm>
            <a:off x="5217256" y="6680055"/>
            <a:ext cx="1013038"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DDCJEW+Times-Roman"/>
                <a:cs typeface="DDCJEW+Times-Roman"/>
              </a:rPr>
              <a:t>COMP</a:t>
            </a:r>
            <a:r>
              <a:rPr sz="800" spc="-117" dirty="0">
                <a:solidFill>
                  <a:srgbClr val="000000"/>
                </a:solidFill>
                <a:latin typeface="DDCJEW+Times-Roman"/>
                <a:cs typeface="DDCJEW+Times-Roman"/>
              </a:rPr>
              <a:t> </a:t>
            </a:r>
            <a:r>
              <a:rPr sz="800" spc="-46" dirty="0">
                <a:solidFill>
                  <a:srgbClr val="000000"/>
                </a:solidFill>
                <a:latin typeface="DDCJEW+Times-Roman"/>
                <a:cs typeface="DDCJEW+Times-Roman"/>
              </a:rPr>
              <a:t>431</a:t>
            </a:r>
          </a:p>
          <a:p>
            <a:pPr marL="0" marR="0">
              <a:lnSpc>
                <a:spcPts val="815"/>
              </a:lnSpc>
              <a:spcBef>
                <a:spcPts val="0"/>
              </a:spcBef>
              <a:spcAft>
                <a:spcPts val="0"/>
              </a:spcAft>
            </a:pPr>
            <a:r>
              <a:rPr sz="800" dirty="0">
                <a:solidFill>
                  <a:srgbClr val="000000"/>
                </a:solidFill>
                <a:latin typeface="DDCJEW+Times-Roman"/>
                <a:cs typeface="DDCJEW+Times-Roman"/>
              </a:rPr>
              <a:t>©</a:t>
            </a:r>
            <a:r>
              <a:rPr sz="800" spc="-139" dirty="0">
                <a:solidFill>
                  <a:srgbClr val="000000"/>
                </a:solidFill>
                <a:latin typeface="DDCJEW+Times-Roman"/>
                <a:cs typeface="DDCJEW+Times-Roman"/>
              </a:rPr>
              <a:t> </a:t>
            </a:r>
            <a:r>
              <a:rPr sz="800" spc="-52" dirty="0">
                <a:solidFill>
                  <a:srgbClr val="000000"/>
                </a:solidFill>
                <a:latin typeface="DDCJEW+Times-Roman"/>
                <a:cs typeface="DDCJEW+Times-Roman"/>
              </a:rPr>
              <a:t>2018</a:t>
            </a:r>
            <a:r>
              <a:rPr sz="800" spc="-105" dirty="0">
                <a:solidFill>
                  <a:srgbClr val="000000"/>
                </a:solidFill>
                <a:latin typeface="DDCJEW+Times-Roman"/>
                <a:cs typeface="DDCJEW+Times-Roman"/>
              </a:rPr>
              <a:t> </a:t>
            </a:r>
            <a:r>
              <a:rPr sz="800" spc="-34" dirty="0">
                <a:solidFill>
                  <a:srgbClr val="000000"/>
                </a:solidFill>
                <a:latin typeface="DDCJEW+Times-Roman"/>
                <a:cs typeface="DDCJEW+Times-Roman"/>
              </a:rPr>
              <a:t>by</a:t>
            </a:r>
            <a:r>
              <a:rPr sz="800" spc="-105" dirty="0">
                <a:solidFill>
                  <a:srgbClr val="000000"/>
                </a:solidFill>
                <a:latin typeface="DDCJEW+Times-Roman"/>
                <a:cs typeface="DDCJEW+Times-Roman"/>
              </a:rPr>
              <a:t> </a:t>
            </a:r>
            <a:r>
              <a:rPr sz="800" spc="-54" dirty="0">
                <a:solidFill>
                  <a:srgbClr val="000000"/>
                </a:solidFill>
                <a:latin typeface="DDCJEW+Times-Roman"/>
                <a:cs typeface="DDCJEW+Times-Roman"/>
              </a:rPr>
              <a:t>Kevin</a:t>
            </a:r>
            <a:r>
              <a:rPr sz="800" spc="-105" dirty="0">
                <a:solidFill>
                  <a:srgbClr val="000000"/>
                </a:solidFill>
                <a:latin typeface="DDCJEW+Times-Roman"/>
                <a:cs typeface="DDCJEW+Times-Roman"/>
              </a:rPr>
              <a:t> </a:t>
            </a:r>
            <a:r>
              <a:rPr sz="800" spc="-43" dirty="0">
                <a:solidFill>
                  <a:srgbClr val="000000"/>
                </a:solidFill>
                <a:latin typeface="DDCJEW+Times-Roman"/>
                <a:cs typeface="DDCJEW+Times-Roman"/>
              </a:rPr>
              <a:t>Jeffay</a:t>
            </a:r>
          </a:p>
        </p:txBody>
      </p:sp>
      <p:sp>
        <p:nvSpPr>
          <p:cNvPr id="9" name="object 9"/>
          <p:cNvSpPr txBox="1"/>
          <p:nvPr/>
        </p:nvSpPr>
        <p:spPr>
          <a:xfrm>
            <a:off x="6999951"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DDCJEW+Times-Roman"/>
                <a:cs typeface="DDCJEW+Times-Roman"/>
              </a:rPr>
              <a:t>Lecture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a:t>
            </a:r>
            <a:r>
              <a:rPr sz="800" spc="-36" dirty="0">
                <a:solidFill>
                  <a:srgbClr val="000000"/>
                </a:solidFill>
                <a:latin typeface="DDCJEW+Times-Roman"/>
                <a:cs typeface="DDCJEW+Times-Roman"/>
              </a:rPr>
              <a:t> </a:t>
            </a:r>
            <a:r>
              <a:rPr sz="800" spc="-50" dirty="0">
                <a:solidFill>
                  <a:srgbClr val="000000"/>
                </a:solidFill>
                <a:latin typeface="DDCJEW+Times-Roman"/>
                <a:cs typeface="DDCJEW+Times-Roman"/>
              </a:rPr>
              <a:t>WhirlwindIntro</a:t>
            </a:r>
          </a:p>
          <a:p>
            <a:pPr marL="187207" marR="0">
              <a:lnSpc>
                <a:spcPts val="815"/>
              </a:lnSpc>
              <a:spcBef>
                <a:spcPts val="0"/>
              </a:spcBef>
              <a:spcAft>
                <a:spcPts val="0"/>
              </a:spcAft>
            </a:pPr>
            <a:r>
              <a:rPr sz="800" spc="-74" dirty="0">
                <a:solidFill>
                  <a:srgbClr val="000000"/>
                </a:solidFill>
                <a:latin typeface="DDCJEW+Times-Roman"/>
                <a:cs typeface="DDCJEW+Times-Roman"/>
              </a:rPr>
              <a:t>August</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27,</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2018</a:t>
            </a:r>
          </a:p>
        </p:txBody>
      </p:sp>
      <p:sp>
        <p:nvSpPr>
          <p:cNvPr id="10" name="object 10"/>
          <p:cNvSpPr txBox="1"/>
          <p:nvPr/>
        </p:nvSpPr>
        <p:spPr>
          <a:xfrm>
            <a:off x="4604458" y="6783575"/>
            <a:ext cx="395651"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DDCJEW+Times-Roman"/>
                <a:cs typeface="DDCJEW+Times-Roman"/>
              </a:rPr>
              <a:t>Page</a:t>
            </a:r>
            <a:r>
              <a:rPr sz="800" spc="-93" dirty="0">
                <a:solidFill>
                  <a:srgbClr val="000000"/>
                </a:solidFill>
                <a:latin typeface="DDCJEW+Times-Roman"/>
                <a:cs typeface="DDCJEW+Times-Roman"/>
              </a:rPr>
              <a:t> </a:t>
            </a:r>
            <a:r>
              <a:rPr sz="800" dirty="0">
                <a:solidFill>
                  <a:srgbClr val="000000"/>
                </a:solidFill>
                <a:latin typeface="DDCJEW+Times-Roman"/>
                <a:cs typeface="DDCJEW+Times-Roman"/>
              </a:rPr>
              <a:t>1</a:t>
            </a:r>
          </a:p>
        </p:txBody>
      </p:sp>
      <p:sp>
        <p:nvSpPr>
          <p:cNvPr id="11" name="object 11"/>
          <p:cNvSpPr txBox="1"/>
          <p:nvPr/>
        </p:nvSpPr>
        <p:spPr>
          <a:xfrm>
            <a:off x="9481260" y="6783575"/>
            <a:ext cx="395651"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DDCJEW+Times-Roman"/>
                <a:cs typeface="DDCJEW+Times-Roman"/>
              </a:rPr>
              <a:t>Page</a:t>
            </a:r>
            <a:r>
              <a:rPr sz="800" spc="-93" dirty="0">
                <a:solidFill>
                  <a:srgbClr val="000000"/>
                </a:solidFill>
                <a:latin typeface="DDCJEW+Times-Roman"/>
                <a:cs typeface="DDCJEW+Times-Roman"/>
              </a:rPr>
              <a:t> </a:t>
            </a:r>
            <a:r>
              <a:rPr sz="800" dirty="0">
                <a:solidFill>
                  <a:srgbClr val="000000"/>
                </a:solidFill>
                <a:latin typeface="DDCJEW+Times-Roman"/>
                <a:cs typeface="DDCJEW+Times-Roman"/>
              </a:rPr>
              <a:t>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1"/>
          <p:cNvSpPr/>
          <p:nvPr/>
        </p:nvSpPr>
        <p:spPr>
          <a:xfrm>
            <a:off x="279806" y="831088"/>
            <a:ext cx="4610518" cy="6115507"/>
          </a:xfrm>
          <a:prstGeom prst="rect">
            <a:avLst/>
          </a:prstGeom>
          <a:blipFill>
            <a:blip r:embed="rId3" cstate="print"/>
            <a:stretch>
              <a:fillRect/>
            </a:stretch>
          </a:blipFill>
        </p:spPr>
        <p:txBody>
          <a:bodyPr wrap="square" lIns="0" tIns="0" rIns="0" bIns="0" rtlCol="0">
            <a:spAutoFit/>
          </a:bodyPr>
          <a:lstStyle/>
          <a:p>
            <a:endParaRPr/>
          </a:p>
        </p:txBody>
      </p:sp>
      <p:sp>
        <p:nvSpPr>
          <p:cNvPr id="2" name="object 2"/>
          <p:cNvSpPr/>
          <p:nvPr/>
        </p:nvSpPr>
        <p:spPr>
          <a:xfrm>
            <a:off x="0" y="0"/>
            <a:ext cx="12700" cy="12700"/>
          </a:xfrm>
          <a:prstGeom prst="rect">
            <a:avLst/>
          </a:prstGeom>
          <a:blipFill>
            <a:blip r:embed="rId4" cstate="print"/>
            <a:stretch>
              <a:fillRect/>
            </a:stretch>
          </a:blipFill>
        </p:spPr>
        <p:txBody>
          <a:bodyPr wrap="square" lIns="0" tIns="0" rIns="0" bIns="0" rtlCol="0">
            <a:spAutoFit/>
          </a:bodyPr>
          <a:lstStyle/>
          <a:p>
            <a:endParaRPr/>
          </a:p>
        </p:txBody>
      </p:sp>
      <p:sp>
        <p:nvSpPr>
          <p:cNvPr id="3" name="object 3"/>
          <p:cNvSpPr/>
          <p:nvPr/>
        </p:nvSpPr>
        <p:spPr>
          <a:xfrm>
            <a:off x="5156606" y="831088"/>
            <a:ext cx="4610518" cy="6115507"/>
          </a:xfrm>
          <a:prstGeom prst="rect">
            <a:avLst/>
          </a:prstGeom>
          <a:blipFill>
            <a:blip r:embed="rId5" cstate="print"/>
            <a:stretch>
              <a:fillRect/>
            </a:stretch>
          </a:blipFill>
        </p:spPr>
        <p:txBody>
          <a:bodyPr wrap="square" lIns="0" tIns="0" rIns="0" bIns="0" rtlCol="0">
            <a:spAutoFit/>
          </a:bodyPr>
          <a:lstStyle/>
          <a:p>
            <a:endParaRPr/>
          </a:p>
        </p:txBody>
      </p:sp>
      <p:sp>
        <p:nvSpPr>
          <p:cNvPr id="5" name="object 5"/>
          <p:cNvSpPr txBox="1"/>
          <p:nvPr/>
        </p:nvSpPr>
        <p:spPr>
          <a:xfrm>
            <a:off x="340456" y="6680055"/>
            <a:ext cx="583837"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DDCJEW+Times-Roman"/>
                <a:cs typeface="DDCJEW+Times-Roman"/>
              </a:rPr>
              <a:t>COMP</a:t>
            </a:r>
            <a:r>
              <a:rPr sz="800" spc="-117" dirty="0">
                <a:solidFill>
                  <a:srgbClr val="000000"/>
                </a:solidFill>
                <a:latin typeface="DDCJEW+Times-Roman"/>
                <a:cs typeface="DDCJEW+Times-Roman"/>
              </a:rPr>
              <a:t> </a:t>
            </a:r>
            <a:r>
              <a:rPr sz="800" spc="-46" dirty="0">
                <a:solidFill>
                  <a:srgbClr val="000000"/>
                </a:solidFill>
                <a:latin typeface="DDCJEW+Times-Roman"/>
                <a:cs typeface="DDCJEW+Times-Roman"/>
              </a:rPr>
              <a:t>431</a:t>
            </a:r>
          </a:p>
        </p:txBody>
      </p:sp>
      <p:sp>
        <p:nvSpPr>
          <p:cNvPr id="6" name="object 6"/>
          <p:cNvSpPr txBox="1"/>
          <p:nvPr/>
        </p:nvSpPr>
        <p:spPr>
          <a:xfrm>
            <a:off x="2123150"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DDCJEW+Times-Roman"/>
                <a:cs typeface="DDCJEW+Times-Roman"/>
              </a:rPr>
              <a:t>Lecture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a:t>
            </a:r>
            <a:r>
              <a:rPr sz="800" spc="-36" dirty="0">
                <a:solidFill>
                  <a:srgbClr val="000000"/>
                </a:solidFill>
                <a:latin typeface="DDCJEW+Times-Roman"/>
                <a:cs typeface="DDCJEW+Times-Roman"/>
              </a:rPr>
              <a:t> </a:t>
            </a:r>
            <a:r>
              <a:rPr sz="800" spc="-50" dirty="0">
                <a:solidFill>
                  <a:srgbClr val="000000"/>
                </a:solidFill>
                <a:latin typeface="DDCJEW+Times-Roman"/>
                <a:cs typeface="DDCJEW+Times-Roman"/>
              </a:rPr>
              <a:t>WhirlwindIntro</a:t>
            </a:r>
          </a:p>
          <a:p>
            <a:pPr marL="187207" marR="0">
              <a:lnSpc>
                <a:spcPts val="815"/>
              </a:lnSpc>
              <a:spcBef>
                <a:spcPts val="0"/>
              </a:spcBef>
              <a:spcAft>
                <a:spcPts val="0"/>
              </a:spcAft>
            </a:pPr>
            <a:r>
              <a:rPr sz="800" spc="-74" dirty="0">
                <a:solidFill>
                  <a:srgbClr val="000000"/>
                </a:solidFill>
                <a:latin typeface="DDCJEW+Times-Roman"/>
                <a:cs typeface="DDCJEW+Times-Roman"/>
              </a:rPr>
              <a:t>August</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27,</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2018</a:t>
            </a:r>
          </a:p>
        </p:txBody>
      </p:sp>
      <p:sp>
        <p:nvSpPr>
          <p:cNvPr id="7" name="object 7"/>
          <p:cNvSpPr txBox="1"/>
          <p:nvPr/>
        </p:nvSpPr>
        <p:spPr>
          <a:xfrm>
            <a:off x="5217255" y="6680055"/>
            <a:ext cx="1013038"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DSASAR+Times-Roman"/>
                <a:cs typeface="DSASAR+Times-Roman"/>
              </a:rPr>
              <a:t>COMP</a:t>
            </a:r>
            <a:r>
              <a:rPr sz="800" spc="-117" dirty="0">
                <a:solidFill>
                  <a:srgbClr val="000000"/>
                </a:solidFill>
                <a:latin typeface="DSASAR+Times-Roman"/>
                <a:cs typeface="DSASAR+Times-Roman"/>
              </a:rPr>
              <a:t> </a:t>
            </a:r>
            <a:r>
              <a:rPr sz="800" spc="-46" dirty="0">
                <a:solidFill>
                  <a:srgbClr val="000000"/>
                </a:solidFill>
                <a:latin typeface="DSASAR+Times-Roman"/>
                <a:cs typeface="DSASAR+Times-Roman"/>
              </a:rPr>
              <a:t>431</a:t>
            </a:r>
          </a:p>
          <a:p>
            <a:pPr marL="0" marR="0">
              <a:lnSpc>
                <a:spcPts val="815"/>
              </a:lnSpc>
              <a:spcBef>
                <a:spcPts val="0"/>
              </a:spcBef>
              <a:spcAft>
                <a:spcPts val="0"/>
              </a:spcAft>
            </a:pPr>
            <a:r>
              <a:rPr sz="800" dirty="0">
                <a:solidFill>
                  <a:srgbClr val="000000"/>
                </a:solidFill>
                <a:latin typeface="DSASAR+Times-Roman"/>
                <a:cs typeface="DSASAR+Times-Roman"/>
              </a:rPr>
              <a:t>©</a:t>
            </a:r>
            <a:r>
              <a:rPr sz="800" spc="-139" dirty="0">
                <a:solidFill>
                  <a:srgbClr val="000000"/>
                </a:solidFill>
                <a:latin typeface="DSASAR+Times-Roman"/>
                <a:cs typeface="DSASAR+Times-Roman"/>
              </a:rPr>
              <a:t> </a:t>
            </a:r>
            <a:r>
              <a:rPr sz="800" spc="-52" dirty="0">
                <a:solidFill>
                  <a:srgbClr val="000000"/>
                </a:solidFill>
                <a:latin typeface="DSASAR+Times-Roman"/>
                <a:cs typeface="DSASAR+Times-Roman"/>
              </a:rPr>
              <a:t>2018</a:t>
            </a:r>
            <a:r>
              <a:rPr sz="800" spc="-105" dirty="0">
                <a:solidFill>
                  <a:srgbClr val="000000"/>
                </a:solidFill>
                <a:latin typeface="DSASAR+Times-Roman"/>
                <a:cs typeface="DSASAR+Times-Roman"/>
              </a:rPr>
              <a:t> </a:t>
            </a:r>
            <a:r>
              <a:rPr sz="800" spc="-34" dirty="0">
                <a:solidFill>
                  <a:srgbClr val="000000"/>
                </a:solidFill>
                <a:latin typeface="DSASAR+Times-Roman"/>
                <a:cs typeface="DSASAR+Times-Roman"/>
              </a:rPr>
              <a:t>by</a:t>
            </a:r>
            <a:r>
              <a:rPr sz="800" spc="-105" dirty="0">
                <a:solidFill>
                  <a:srgbClr val="000000"/>
                </a:solidFill>
                <a:latin typeface="DSASAR+Times-Roman"/>
                <a:cs typeface="DSASAR+Times-Roman"/>
              </a:rPr>
              <a:t> </a:t>
            </a:r>
            <a:r>
              <a:rPr sz="800" spc="-54" dirty="0">
                <a:solidFill>
                  <a:srgbClr val="000000"/>
                </a:solidFill>
                <a:latin typeface="DSASAR+Times-Roman"/>
                <a:cs typeface="DSASAR+Times-Roman"/>
              </a:rPr>
              <a:t>Kevin</a:t>
            </a:r>
            <a:r>
              <a:rPr sz="800" spc="-105" dirty="0">
                <a:solidFill>
                  <a:srgbClr val="000000"/>
                </a:solidFill>
                <a:latin typeface="DSASAR+Times-Roman"/>
                <a:cs typeface="DSASAR+Times-Roman"/>
              </a:rPr>
              <a:t> </a:t>
            </a:r>
            <a:r>
              <a:rPr sz="800" spc="-43" dirty="0">
                <a:solidFill>
                  <a:srgbClr val="000000"/>
                </a:solidFill>
                <a:latin typeface="DSASAR+Times-Roman"/>
                <a:cs typeface="DSASAR+Times-Roman"/>
              </a:rPr>
              <a:t>Jeffay</a:t>
            </a:r>
          </a:p>
        </p:txBody>
      </p:sp>
      <p:sp>
        <p:nvSpPr>
          <p:cNvPr id="8" name="object 8"/>
          <p:cNvSpPr txBox="1"/>
          <p:nvPr/>
        </p:nvSpPr>
        <p:spPr>
          <a:xfrm>
            <a:off x="6999950"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DSASAR+Times-Roman"/>
                <a:cs typeface="DSASAR+Times-Roman"/>
              </a:rPr>
              <a:t>Lecture</a:t>
            </a:r>
            <a:r>
              <a:rPr sz="800" spc="-93" dirty="0">
                <a:solidFill>
                  <a:srgbClr val="000000"/>
                </a:solidFill>
                <a:latin typeface="DSASAR+Times-Roman"/>
                <a:cs typeface="DSASAR+Times-Roman"/>
              </a:rPr>
              <a:t> </a:t>
            </a:r>
            <a:r>
              <a:rPr sz="800" spc="-34" dirty="0">
                <a:solidFill>
                  <a:srgbClr val="000000"/>
                </a:solidFill>
                <a:latin typeface="DSASAR+Times-Roman"/>
                <a:cs typeface="DSASAR+Times-Roman"/>
              </a:rPr>
              <a:t>1,</a:t>
            </a:r>
            <a:r>
              <a:rPr sz="800" spc="-36" dirty="0">
                <a:solidFill>
                  <a:srgbClr val="000000"/>
                </a:solidFill>
                <a:latin typeface="DSASAR+Times-Roman"/>
                <a:cs typeface="DSASAR+Times-Roman"/>
              </a:rPr>
              <a:t> </a:t>
            </a:r>
            <a:r>
              <a:rPr sz="800" spc="-50" dirty="0">
                <a:solidFill>
                  <a:srgbClr val="000000"/>
                </a:solidFill>
                <a:latin typeface="DSASAR+Times-Roman"/>
                <a:cs typeface="DSASAR+Times-Roman"/>
              </a:rPr>
              <a:t>WhirlwindIntro</a:t>
            </a:r>
          </a:p>
          <a:p>
            <a:pPr marL="187207" marR="0">
              <a:lnSpc>
                <a:spcPts val="815"/>
              </a:lnSpc>
              <a:spcBef>
                <a:spcPts val="0"/>
              </a:spcBef>
              <a:spcAft>
                <a:spcPts val="0"/>
              </a:spcAft>
            </a:pPr>
            <a:r>
              <a:rPr sz="800" spc="-74" dirty="0">
                <a:solidFill>
                  <a:srgbClr val="000000"/>
                </a:solidFill>
                <a:latin typeface="DSASAR+Times-Roman"/>
                <a:cs typeface="DSASAR+Times-Roman"/>
              </a:rPr>
              <a:t>August</a:t>
            </a:r>
            <a:r>
              <a:rPr sz="800" dirty="0">
                <a:solidFill>
                  <a:srgbClr val="000000"/>
                </a:solidFill>
                <a:latin typeface="DSASAR+Times-Roman"/>
                <a:cs typeface="DSASAR+Times-Roman"/>
              </a:rPr>
              <a:t> </a:t>
            </a:r>
            <a:r>
              <a:rPr sz="800" spc="-70" dirty="0">
                <a:solidFill>
                  <a:srgbClr val="000000"/>
                </a:solidFill>
                <a:latin typeface="DSASAR+Times-Roman"/>
                <a:cs typeface="DSASAR+Times-Roman"/>
              </a:rPr>
              <a:t>27,</a:t>
            </a:r>
            <a:r>
              <a:rPr sz="800" dirty="0">
                <a:solidFill>
                  <a:srgbClr val="000000"/>
                </a:solidFill>
                <a:latin typeface="DSASAR+Times-Roman"/>
                <a:cs typeface="DSASAR+Times-Roman"/>
              </a:rPr>
              <a:t> </a:t>
            </a:r>
            <a:r>
              <a:rPr sz="800" spc="-70" dirty="0">
                <a:solidFill>
                  <a:srgbClr val="000000"/>
                </a:solidFill>
                <a:latin typeface="DSASAR+Times-Roman"/>
                <a:cs typeface="DSASAR+Times-Roman"/>
              </a:rPr>
              <a:t>2018</a:t>
            </a:r>
          </a:p>
        </p:txBody>
      </p:sp>
      <p:sp>
        <p:nvSpPr>
          <p:cNvPr id="9" name="object 9"/>
          <p:cNvSpPr txBox="1"/>
          <p:nvPr/>
        </p:nvSpPr>
        <p:spPr>
          <a:xfrm>
            <a:off x="340456" y="6783575"/>
            <a:ext cx="1013038"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dirty="0">
                <a:solidFill>
                  <a:srgbClr val="000000"/>
                </a:solidFill>
                <a:latin typeface="DDCJEW+Times-Roman"/>
                <a:cs typeface="DDCJEW+Times-Roman"/>
              </a:rPr>
              <a:t>©</a:t>
            </a:r>
            <a:r>
              <a:rPr sz="800" spc="-139" dirty="0">
                <a:solidFill>
                  <a:srgbClr val="000000"/>
                </a:solidFill>
                <a:latin typeface="DDCJEW+Times-Roman"/>
                <a:cs typeface="DDCJEW+Times-Roman"/>
              </a:rPr>
              <a:t> </a:t>
            </a:r>
            <a:r>
              <a:rPr sz="800" spc="-52" dirty="0">
                <a:solidFill>
                  <a:srgbClr val="000000"/>
                </a:solidFill>
                <a:latin typeface="DDCJEW+Times-Roman"/>
                <a:cs typeface="DDCJEW+Times-Roman"/>
              </a:rPr>
              <a:t>2018</a:t>
            </a:r>
            <a:r>
              <a:rPr sz="800" spc="-105" dirty="0">
                <a:solidFill>
                  <a:srgbClr val="000000"/>
                </a:solidFill>
                <a:latin typeface="DDCJEW+Times-Roman"/>
                <a:cs typeface="DDCJEW+Times-Roman"/>
              </a:rPr>
              <a:t> </a:t>
            </a:r>
            <a:r>
              <a:rPr sz="800" spc="-34" dirty="0">
                <a:solidFill>
                  <a:srgbClr val="000000"/>
                </a:solidFill>
                <a:latin typeface="DDCJEW+Times-Roman"/>
                <a:cs typeface="DDCJEW+Times-Roman"/>
              </a:rPr>
              <a:t>by</a:t>
            </a:r>
            <a:r>
              <a:rPr sz="800" spc="-105" dirty="0">
                <a:solidFill>
                  <a:srgbClr val="000000"/>
                </a:solidFill>
                <a:latin typeface="DDCJEW+Times-Roman"/>
                <a:cs typeface="DDCJEW+Times-Roman"/>
              </a:rPr>
              <a:t> </a:t>
            </a:r>
            <a:r>
              <a:rPr sz="800" spc="-54" dirty="0">
                <a:solidFill>
                  <a:srgbClr val="000000"/>
                </a:solidFill>
                <a:latin typeface="DDCJEW+Times-Roman"/>
                <a:cs typeface="DDCJEW+Times-Roman"/>
              </a:rPr>
              <a:t>Kevin</a:t>
            </a:r>
            <a:r>
              <a:rPr sz="800" spc="-105" dirty="0">
                <a:solidFill>
                  <a:srgbClr val="000000"/>
                </a:solidFill>
                <a:latin typeface="DDCJEW+Times-Roman"/>
                <a:cs typeface="DDCJEW+Times-Roman"/>
              </a:rPr>
              <a:t> </a:t>
            </a:r>
            <a:r>
              <a:rPr sz="800" spc="-43" dirty="0">
                <a:solidFill>
                  <a:srgbClr val="000000"/>
                </a:solidFill>
                <a:latin typeface="DDCJEW+Times-Roman"/>
                <a:cs typeface="DDCJEW+Times-Roman"/>
              </a:rPr>
              <a:t>Jeffay</a:t>
            </a:r>
          </a:p>
        </p:txBody>
      </p:sp>
      <p:sp>
        <p:nvSpPr>
          <p:cNvPr id="10" name="object 10"/>
          <p:cNvSpPr txBox="1"/>
          <p:nvPr/>
        </p:nvSpPr>
        <p:spPr>
          <a:xfrm>
            <a:off x="4562624" y="6783575"/>
            <a:ext cx="445419"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DDCJEW+Times-Roman"/>
                <a:cs typeface="DDCJEW+Times-Roman"/>
              </a:rPr>
              <a:t>Page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24</a:t>
            </a:r>
          </a:p>
        </p:txBody>
      </p:sp>
      <p:sp>
        <p:nvSpPr>
          <p:cNvPr id="11" name="object 11"/>
          <p:cNvSpPr txBox="1"/>
          <p:nvPr/>
        </p:nvSpPr>
        <p:spPr>
          <a:xfrm>
            <a:off x="9439424" y="6783575"/>
            <a:ext cx="445419"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DSASAR+Times-Roman"/>
                <a:cs typeface="DSASAR+Times-Roman"/>
              </a:rPr>
              <a:t>Page</a:t>
            </a:r>
            <a:r>
              <a:rPr sz="800" spc="-93" dirty="0">
                <a:solidFill>
                  <a:srgbClr val="000000"/>
                </a:solidFill>
                <a:latin typeface="DSASAR+Times-Roman"/>
                <a:cs typeface="DSASAR+Times-Roman"/>
              </a:rPr>
              <a:t> </a:t>
            </a:r>
            <a:r>
              <a:rPr sz="800" spc="-34" dirty="0">
                <a:solidFill>
                  <a:srgbClr val="000000"/>
                </a:solidFill>
                <a:latin typeface="DSASAR+Times-Roman"/>
                <a:cs typeface="DSASAR+Times-Roman"/>
              </a:rPr>
              <a:t>25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1"/>
          <p:cNvSpPr/>
          <p:nvPr/>
        </p:nvSpPr>
        <p:spPr>
          <a:xfrm>
            <a:off x="279806" y="831088"/>
            <a:ext cx="4610518" cy="6115507"/>
          </a:xfrm>
          <a:prstGeom prst="rect">
            <a:avLst/>
          </a:prstGeom>
          <a:blipFill>
            <a:blip r:embed="rId3" cstate="print"/>
            <a:stretch>
              <a:fillRect/>
            </a:stretch>
          </a:blipFill>
        </p:spPr>
        <p:txBody>
          <a:bodyPr wrap="square" lIns="0" tIns="0" rIns="0" bIns="0" rtlCol="0">
            <a:spAutoFit/>
          </a:bodyPr>
          <a:lstStyle/>
          <a:p>
            <a:endParaRPr/>
          </a:p>
        </p:txBody>
      </p:sp>
      <p:sp>
        <p:nvSpPr>
          <p:cNvPr id="2" name="object 2"/>
          <p:cNvSpPr/>
          <p:nvPr/>
        </p:nvSpPr>
        <p:spPr>
          <a:xfrm>
            <a:off x="0" y="0"/>
            <a:ext cx="12700" cy="12700"/>
          </a:xfrm>
          <a:prstGeom prst="rect">
            <a:avLst/>
          </a:prstGeom>
          <a:blipFill>
            <a:blip r:embed="rId4" cstate="print"/>
            <a:stretch>
              <a:fillRect/>
            </a:stretch>
          </a:blipFill>
        </p:spPr>
        <p:txBody>
          <a:bodyPr wrap="square" lIns="0" tIns="0" rIns="0" bIns="0" rtlCol="0">
            <a:spAutoFit/>
          </a:bodyPr>
          <a:lstStyle/>
          <a:p>
            <a:endParaRPr/>
          </a:p>
        </p:txBody>
      </p:sp>
      <p:sp>
        <p:nvSpPr>
          <p:cNvPr id="3" name="object 3"/>
          <p:cNvSpPr/>
          <p:nvPr/>
        </p:nvSpPr>
        <p:spPr>
          <a:xfrm>
            <a:off x="5156606" y="831088"/>
            <a:ext cx="4610518" cy="6115507"/>
          </a:xfrm>
          <a:prstGeom prst="rect">
            <a:avLst/>
          </a:prstGeom>
          <a:blipFill>
            <a:blip r:embed="rId5" cstate="print"/>
            <a:stretch>
              <a:fillRect/>
            </a:stretch>
          </a:blipFill>
        </p:spPr>
        <p:txBody>
          <a:bodyPr wrap="square" lIns="0" tIns="0" rIns="0" bIns="0" rtlCol="0">
            <a:spAutoFit/>
          </a:bodyPr>
          <a:lstStyle/>
          <a:p>
            <a:endParaRPr/>
          </a:p>
        </p:txBody>
      </p:sp>
      <p:sp>
        <p:nvSpPr>
          <p:cNvPr id="5" name="object 5"/>
          <p:cNvSpPr txBox="1"/>
          <p:nvPr/>
        </p:nvSpPr>
        <p:spPr>
          <a:xfrm>
            <a:off x="340456" y="6680055"/>
            <a:ext cx="583837"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DDCJEW+Times-Roman"/>
                <a:cs typeface="DDCJEW+Times-Roman"/>
              </a:rPr>
              <a:t>COMP</a:t>
            </a:r>
            <a:r>
              <a:rPr sz="800" spc="-117" dirty="0">
                <a:solidFill>
                  <a:srgbClr val="000000"/>
                </a:solidFill>
                <a:latin typeface="DDCJEW+Times-Roman"/>
                <a:cs typeface="DDCJEW+Times-Roman"/>
              </a:rPr>
              <a:t> </a:t>
            </a:r>
            <a:r>
              <a:rPr sz="800" spc="-46" dirty="0">
                <a:solidFill>
                  <a:srgbClr val="000000"/>
                </a:solidFill>
                <a:latin typeface="DDCJEW+Times-Roman"/>
                <a:cs typeface="DDCJEW+Times-Roman"/>
              </a:rPr>
              <a:t>431</a:t>
            </a:r>
          </a:p>
        </p:txBody>
      </p:sp>
      <p:sp>
        <p:nvSpPr>
          <p:cNvPr id="6" name="object 6"/>
          <p:cNvSpPr txBox="1"/>
          <p:nvPr/>
        </p:nvSpPr>
        <p:spPr>
          <a:xfrm>
            <a:off x="2123150"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DDCJEW+Times-Roman"/>
                <a:cs typeface="DDCJEW+Times-Roman"/>
              </a:rPr>
              <a:t>Lecture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a:t>
            </a:r>
            <a:r>
              <a:rPr sz="800" spc="-36" dirty="0">
                <a:solidFill>
                  <a:srgbClr val="000000"/>
                </a:solidFill>
                <a:latin typeface="DDCJEW+Times-Roman"/>
                <a:cs typeface="DDCJEW+Times-Roman"/>
              </a:rPr>
              <a:t> </a:t>
            </a:r>
            <a:r>
              <a:rPr sz="800" spc="-50" dirty="0">
                <a:solidFill>
                  <a:srgbClr val="000000"/>
                </a:solidFill>
                <a:latin typeface="DDCJEW+Times-Roman"/>
                <a:cs typeface="DDCJEW+Times-Roman"/>
              </a:rPr>
              <a:t>WhirlwindIntro</a:t>
            </a:r>
          </a:p>
          <a:p>
            <a:pPr marL="187207" marR="0">
              <a:lnSpc>
                <a:spcPts val="815"/>
              </a:lnSpc>
              <a:spcBef>
                <a:spcPts val="0"/>
              </a:spcBef>
              <a:spcAft>
                <a:spcPts val="0"/>
              </a:spcAft>
            </a:pPr>
            <a:r>
              <a:rPr sz="800" spc="-74" dirty="0">
                <a:solidFill>
                  <a:srgbClr val="000000"/>
                </a:solidFill>
                <a:latin typeface="DDCJEW+Times-Roman"/>
                <a:cs typeface="DDCJEW+Times-Roman"/>
              </a:rPr>
              <a:t>August</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27,</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2018</a:t>
            </a:r>
          </a:p>
        </p:txBody>
      </p:sp>
      <p:sp>
        <p:nvSpPr>
          <p:cNvPr id="7" name="object 7"/>
          <p:cNvSpPr txBox="1"/>
          <p:nvPr/>
        </p:nvSpPr>
        <p:spPr>
          <a:xfrm>
            <a:off x="5217255" y="6680055"/>
            <a:ext cx="1013038"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DDCJEW+Times-Roman"/>
                <a:cs typeface="DDCJEW+Times-Roman"/>
              </a:rPr>
              <a:t>COMP</a:t>
            </a:r>
            <a:r>
              <a:rPr sz="800" spc="-117" dirty="0">
                <a:solidFill>
                  <a:srgbClr val="000000"/>
                </a:solidFill>
                <a:latin typeface="DDCJEW+Times-Roman"/>
                <a:cs typeface="DDCJEW+Times-Roman"/>
              </a:rPr>
              <a:t> </a:t>
            </a:r>
            <a:r>
              <a:rPr sz="800" spc="-46" dirty="0">
                <a:solidFill>
                  <a:srgbClr val="000000"/>
                </a:solidFill>
                <a:latin typeface="DDCJEW+Times-Roman"/>
                <a:cs typeface="DDCJEW+Times-Roman"/>
              </a:rPr>
              <a:t>431</a:t>
            </a:r>
          </a:p>
          <a:p>
            <a:pPr marL="0" marR="0">
              <a:lnSpc>
                <a:spcPts val="815"/>
              </a:lnSpc>
              <a:spcBef>
                <a:spcPts val="0"/>
              </a:spcBef>
              <a:spcAft>
                <a:spcPts val="0"/>
              </a:spcAft>
            </a:pPr>
            <a:r>
              <a:rPr sz="800" dirty="0">
                <a:solidFill>
                  <a:srgbClr val="000000"/>
                </a:solidFill>
                <a:latin typeface="DDCJEW+Times-Roman"/>
                <a:cs typeface="DDCJEW+Times-Roman"/>
              </a:rPr>
              <a:t>©</a:t>
            </a:r>
            <a:r>
              <a:rPr sz="800" spc="-139" dirty="0">
                <a:solidFill>
                  <a:srgbClr val="000000"/>
                </a:solidFill>
                <a:latin typeface="DDCJEW+Times-Roman"/>
                <a:cs typeface="DDCJEW+Times-Roman"/>
              </a:rPr>
              <a:t> </a:t>
            </a:r>
            <a:r>
              <a:rPr sz="800" spc="-52" dirty="0">
                <a:solidFill>
                  <a:srgbClr val="000000"/>
                </a:solidFill>
                <a:latin typeface="DDCJEW+Times-Roman"/>
                <a:cs typeface="DDCJEW+Times-Roman"/>
              </a:rPr>
              <a:t>2018</a:t>
            </a:r>
            <a:r>
              <a:rPr sz="800" spc="-105" dirty="0">
                <a:solidFill>
                  <a:srgbClr val="000000"/>
                </a:solidFill>
                <a:latin typeface="DDCJEW+Times-Roman"/>
                <a:cs typeface="DDCJEW+Times-Roman"/>
              </a:rPr>
              <a:t> </a:t>
            </a:r>
            <a:r>
              <a:rPr sz="800" spc="-34" dirty="0">
                <a:solidFill>
                  <a:srgbClr val="000000"/>
                </a:solidFill>
                <a:latin typeface="DDCJEW+Times-Roman"/>
                <a:cs typeface="DDCJEW+Times-Roman"/>
              </a:rPr>
              <a:t>by</a:t>
            </a:r>
            <a:r>
              <a:rPr sz="800" spc="-105" dirty="0">
                <a:solidFill>
                  <a:srgbClr val="000000"/>
                </a:solidFill>
                <a:latin typeface="DDCJEW+Times-Roman"/>
                <a:cs typeface="DDCJEW+Times-Roman"/>
              </a:rPr>
              <a:t> </a:t>
            </a:r>
            <a:r>
              <a:rPr sz="800" spc="-54" dirty="0">
                <a:solidFill>
                  <a:srgbClr val="000000"/>
                </a:solidFill>
                <a:latin typeface="DDCJEW+Times-Roman"/>
                <a:cs typeface="DDCJEW+Times-Roman"/>
              </a:rPr>
              <a:t>Kevin</a:t>
            </a:r>
            <a:r>
              <a:rPr sz="800" spc="-105" dirty="0">
                <a:solidFill>
                  <a:srgbClr val="000000"/>
                </a:solidFill>
                <a:latin typeface="DDCJEW+Times-Roman"/>
                <a:cs typeface="DDCJEW+Times-Roman"/>
              </a:rPr>
              <a:t> </a:t>
            </a:r>
            <a:r>
              <a:rPr sz="800" spc="-43" dirty="0">
                <a:solidFill>
                  <a:srgbClr val="000000"/>
                </a:solidFill>
                <a:latin typeface="DDCJEW+Times-Roman"/>
                <a:cs typeface="DDCJEW+Times-Roman"/>
              </a:rPr>
              <a:t>Jeffay</a:t>
            </a:r>
          </a:p>
        </p:txBody>
      </p:sp>
      <p:sp>
        <p:nvSpPr>
          <p:cNvPr id="8" name="object 8"/>
          <p:cNvSpPr txBox="1"/>
          <p:nvPr/>
        </p:nvSpPr>
        <p:spPr>
          <a:xfrm>
            <a:off x="6999950"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DDCJEW+Times-Roman"/>
                <a:cs typeface="DDCJEW+Times-Roman"/>
              </a:rPr>
              <a:t>Lecture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a:t>
            </a:r>
            <a:r>
              <a:rPr sz="800" spc="-36" dirty="0">
                <a:solidFill>
                  <a:srgbClr val="000000"/>
                </a:solidFill>
                <a:latin typeface="DDCJEW+Times-Roman"/>
                <a:cs typeface="DDCJEW+Times-Roman"/>
              </a:rPr>
              <a:t> </a:t>
            </a:r>
            <a:r>
              <a:rPr sz="800" spc="-50" dirty="0">
                <a:solidFill>
                  <a:srgbClr val="000000"/>
                </a:solidFill>
                <a:latin typeface="DDCJEW+Times-Roman"/>
                <a:cs typeface="DDCJEW+Times-Roman"/>
              </a:rPr>
              <a:t>WhirlwindIntro</a:t>
            </a:r>
          </a:p>
          <a:p>
            <a:pPr marL="187207" marR="0">
              <a:lnSpc>
                <a:spcPts val="815"/>
              </a:lnSpc>
              <a:spcBef>
                <a:spcPts val="0"/>
              </a:spcBef>
              <a:spcAft>
                <a:spcPts val="0"/>
              </a:spcAft>
            </a:pPr>
            <a:r>
              <a:rPr sz="800" spc="-74" dirty="0">
                <a:solidFill>
                  <a:srgbClr val="000000"/>
                </a:solidFill>
                <a:latin typeface="DDCJEW+Times-Roman"/>
                <a:cs typeface="DDCJEW+Times-Roman"/>
              </a:rPr>
              <a:t>August</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27,</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2018</a:t>
            </a:r>
          </a:p>
        </p:txBody>
      </p:sp>
      <p:sp>
        <p:nvSpPr>
          <p:cNvPr id="9" name="object 9"/>
          <p:cNvSpPr txBox="1"/>
          <p:nvPr/>
        </p:nvSpPr>
        <p:spPr>
          <a:xfrm>
            <a:off x="340456" y="6783575"/>
            <a:ext cx="1013038"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dirty="0">
                <a:solidFill>
                  <a:srgbClr val="000000"/>
                </a:solidFill>
                <a:latin typeface="DDCJEW+Times-Roman"/>
                <a:cs typeface="DDCJEW+Times-Roman"/>
              </a:rPr>
              <a:t>©</a:t>
            </a:r>
            <a:r>
              <a:rPr sz="800" spc="-139" dirty="0">
                <a:solidFill>
                  <a:srgbClr val="000000"/>
                </a:solidFill>
                <a:latin typeface="DDCJEW+Times-Roman"/>
                <a:cs typeface="DDCJEW+Times-Roman"/>
              </a:rPr>
              <a:t> </a:t>
            </a:r>
            <a:r>
              <a:rPr sz="800" spc="-52" dirty="0">
                <a:solidFill>
                  <a:srgbClr val="000000"/>
                </a:solidFill>
                <a:latin typeface="DDCJEW+Times-Roman"/>
                <a:cs typeface="DDCJEW+Times-Roman"/>
              </a:rPr>
              <a:t>2018</a:t>
            </a:r>
            <a:r>
              <a:rPr sz="800" spc="-105" dirty="0">
                <a:solidFill>
                  <a:srgbClr val="000000"/>
                </a:solidFill>
                <a:latin typeface="DDCJEW+Times-Roman"/>
                <a:cs typeface="DDCJEW+Times-Roman"/>
              </a:rPr>
              <a:t> </a:t>
            </a:r>
            <a:r>
              <a:rPr sz="800" spc="-34" dirty="0">
                <a:solidFill>
                  <a:srgbClr val="000000"/>
                </a:solidFill>
                <a:latin typeface="DDCJEW+Times-Roman"/>
                <a:cs typeface="DDCJEW+Times-Roman"/>
              </a:rPr>
              <a:t>by</a:t>
            </a:r>
            <a:r>
              <a:rPr sz="800" spc="-105" dirty="0">
                <a:solidFill>
                  <a:srgbClr val="000000"/>
                </a:solidFill>
                <a:latin typeface="DDCJEW+Times-Roman"/>
                <a:cs typeface="DDCJEW+Times-Roman"/>
              </a:rPr>
              <a:t> </a:t>
            </a:r>
            <a:r>
              <a:rPr sz="800" spc="-54" dirty="0">
                <a:solidFill>
                  <a:srgbClr val="000000"/>
                </a:solidFill>
                <a:latin typeface="DDCJEW+Times-Roman"/>
                <a:cs typeface="DDCJEW+Times-Roman"/>
              </a:rPr>
              <a:t>Kevin</a:t>
            </a:r>
            <a:r>
              <a:rPr sz="800" spc="-105" dirty="0">
                <a:solidFill>
                  <a:srgbClr val="000000"/>
                </a:solidFill>
                <a:latin typeface="DDCJEW+Times-Roman"/>
                <a:cs typeface="DDCJEW+Times-Roman"/>
              </a:rPr>
              <a:t> </a:t>
            </a:r>
            <a:r>
              <a:rPr sz="800" spc="-43" dirty="0">
                <a:solidFill>
                  <a:srgbClr val="000000"/>
                </a:solidFill>
                <a:latin typeface="DDCJEW+Times-Roman"/>
                <a:cs typeface="DDCJEW+Times-Roman"/>
              </a:rPr>
              <a:t>Jeffay</a:t>
            </a:r>
          </a:p>
        </p:txBody>
      </p:sp>
      <p:sp>
        <p:nvSpPr>
          <p:cNvPr id="10" name="object 10"/>
          <p:cNvSpPr txBox="1"/>
          <p:nvPr/>
        </p:nvSpPr>
        <p:spPr>
          <a:xfrm>
            <a:off x="4562624" y="6783575"/>
            <a:ext cx="445419"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DDCJEW+Times-Roman"/>
                <a:cs typeface="DDCJEW+Times-Roman"/>
              </a:rPr>
              <a:t>Page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26</a:t>
            </a:r>
          </a:p>
        </p:txBody>
      </p:sp>
      <p:sp>
        <p:nvSpPr>
          <p:cNvPr id="11" name="object 11"/>
          <p:cNvSpPr txBox="1"/>
          <p:nvPr/>
        </p:nvSpPr>
        <p:spPr>
          <a:xfrm>
            <a:off x="9439424" y="6783575"/>
            <a:ext cx="445419"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DDCJEW+Times-Roman"/>
                <a:cs typeface="DDCJEW+Times-Roman"/>
              </a:rPr>
              <a:t>Page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27</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1"/>
          <p:cNvSpPr/>
          <p:nvPr/>
        </p:nvSpPr>
        <p:spPr>
          <a:xfrm>
            <a:off x="279806" y="831088"/>
            <a:ext cx="4610518" cy="6115507"/>
          </a:xfrm>
          <a:prstGeom prst="rect">
            <a:avLst/>
          </a:prstGeom>
          <a:blipFill>
            <a:blip r:embed="rId3" cstate="print"/>
            <a:stretch>
              <a:fillRect/>
            </a:stretch>
          </a:blipFill>
        </p:spPr>
        <p:txBody>
          <a:bodyPr wrap="square" lIns="0" tIns="0" rIns="0" bIns="0" rtlCol="0">
            <a:spAutoFit/>
          </a:bodyPr>
          <a:lstStyle/>
          <a:p>
            <a:endParaRPr/>
          </a:p>
        </p:txBody>
      </p:sp>
      <p:sp>
        <p:nvSpPr>
          <p:cNvPr id="2" name="object 2"/>
          <p:cNvSpPr/>
          <p:nvPr/>
        </p:nvSpPr>
        <p:spPr>
          <a:xfrm>
            <a:off x="0" y="0"/>
            <a:ext cx="12700" cy="12700"/>
          </a:xfrm>
          <a:prstGeom prst="rect">
            <a:avLst/>
          </a:prstGeom>
          <a:blipFill>
            <a:blip r:embed="rId4" cstate="print"/>
            <a:stretch>
              <a:fillRect/>
            </a:stretch>
          </a:blipFill>
        </p:spPr>
        <p:txBody>
          <a:bodyPr wrap="square" lIns="0" tIns="0" rIns="0" bIns="0" rtlCol="0">
            <a:spAutoFit/>
          </a:bodyPr>
          <a:lstStyle/>
          <a:p>
            <a:endParaRPr/>
          </a:p>
        </p:txBody>
      </p:sp>
      <p:sp>
        <p:nvSpPr>
          <p:cNvPr id="3" name="object 3"/>
          <p:cNvSpPr/>
          <p:nvPr/>
        </p:nvSpPr>
        <p:spPr>
          <a:xfrm>
            <a:off x="5156606" y="831088"/>
            <a:ext cx="4610518" cy="6115507"/>
          </a:xfrm>
          <a:prstGeom prst="rect">
            <a:avLst/>
          </a:prstGeom>
          <a:blipFill>
            <a:blip r:embed="rId5" cstate="print"/>
            <a:stretch>
              <a:fillRect/>
            </a:stretch>
          </a:blipFill>
        </p:spPr>
        <p:txBody>
          <a:bodyPr wrap="square" lIns="0" tIns="0" rIns="0" bIns="0" rtlCol="0">
            <a:spAutoFit/>
          </a:bodyPr>
          <a:lstStyle/>
          <a:p>
            <a:endParaRPr/>
          </a:p>
        </p:txBody>
      </p:sp>
      <p:sp>
        <p:nvSpPr>
          <p:cNvPr id="5" name="object 5"/>
          <p:cNvSpPr txBox="1"/>
          <p:nvPr/>
        </p:nvSpPr>
        <p:spPr>
          <a:xfrm>
            <a:off x="340456" y="6680055"/>
            <a:ext cx="583837"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DDCJEW+Times-Roman"/>
                <a:cs typeface="DDCJEW+Times-Roman"/>
              </a:rPr>
              <a:t>COMP</a:t>
            </a:r>
            <a:r>
              <a:rPr sz="800" spc="-117" dirty="0">
                <a:solidFill>
                  <a:srgbClr val="000000"/>
                </a:solidFill>
                <a:latin typeface="DDCJEW+Times-Roman"/>
                <a:cs typeface="DDCJEW+Times-Roman"/>
              </a:rPr>
              <a:t> </a:t>
            </a:r>
            <a:r>
              <a:rPr sz="800" spc="-46" dirty="0">
                <a:solidFill>
                  <a:srgbClr val="000000"/>
                </a:solidFill>
                <a:latin typeface="DDCJEW+Times-Roman"/>
                <a:cs typeface="DDCJEW+Times-Roman"/>
              </a:rPr>
              <a:t>431</a:t>
            </a:r>
          </a:p>
        </p:txBody>
      </p:sp>
      <p:sp>
        <p:nvSpPr>
          <p:cNvPr id="6" name="object 6"/>
          <p:cNvSpPr txBox="1"/>
          <p:nvPr/>
        </p:nvSpPr>
        <p:spPr>
          <a:xfrm>
            <a:off x="2123150"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DDCJEW+Times-Roman"/>
                <a:cs typeface="DDCJEW+Times-Roman"/>
              </a:rPr>
              <a:t>Lecture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a:t>
            </a:r>
            <a:r>
              <a:rPr sz="800" spc="-36" dirty="0">
                <a:solidFill>
                  <a:srgbClr val="000000"/>
                </a:solidFill>
                <a:latin typeface="DDCJEW+Times-Roman"/>
                <a:cs typeface="DDCJEW+Times-Roman"/>
              </a:rPr>
              <a:t> </a:t>
            </a:r>
            <a:r>
              <a:rPr sz="800" spc="-50" dirty="0">
                <a:solidFill>
                  <a:srgbClr val="000000"/>
                </a:solidFill>
                <a:latin typeface="DDCJEW+Times-Roman"/>
                <a:cs typeface="DDCJEW+Times-Roman"/>
              </a:rPr>
              <a:t>WhirlwindIntro</a:t>
            </a:r>
          </a:p>
          <a:p>
            <a:pPr marL="187207" marR="0">
              <a:lnSpc>
                <a:spcPts val="815"/>
              </a:lnSpc>
              <a:spcBef>
                <a:spcPts val="0"/>
              </a:spcBef>
              <a:spcAft>
                <a:spcPts val="0"/>
              </a:spcAft>
            </a:pPr>
            <a:r>
              <a:rPr sz="800" spc="-74" dirty="0">
                <a:solidFill>
                  <a:srgbClr val="000000"/>
                </a:solidFill>
                <a:latin typeface="DDCJEW+Times-Roman"/>
                <a:cs typeface="DDCJEW+Times-Roman"/>
              </a:rPr>
              <a:t>August</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27,</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2018</a:t>
            </a:r>
          </a:p>
        </p:txBody>
      </p:sp>
      <p:sp>
        <p:nvSpPr>
          <p:cNvPr id="7" name="object 7"/>
          <p:cNvSpPr txBox="1"/>
          <p:nvPr/>
        </p:nvSpPr>
        <p:spPr>
          <a:xfrm>
            <a:off x="5217255" y="6680055"/>
            <a:ext cx="1013038"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DDCJEW+Times-Roman"/>
                <a:cs typeface="DDCJEW+Times-Roman"/>
              </a:rPr>
              <a:t>COMP</a:t>
            </a:r>
            <a:r>
              <a:rPr sz="800" spc="-117" dirty="0">
                <a:solidFill>
                  <a:srgbClr val="000000"/>
                </a:solidFill>
                <a:latin typeface="DDCJEW+Times-Roman"/>
                <a:cs typeface="DDCJEW+Times-Roman"/>
              </a:rPr>
              <a:t> </a:t>
            </a:r>
            <a:r>
              <a:rPr sz="800" spc="-46" dirty="0">
                <a:solidFill>
                  <a:srgbClr val="000000"/>
                </a:solidFill>
                <a:latin typeface="DDCJEW+Times-Roman"/>
                <a:cs typeface="DDCJEW+Times-Roman"/>
              </a:rPr>
              <a:t>431</a:t>
            </a:r>
          </a:p>
          <a:p>
            <a:pPr marL="0" marR="0">
              <a:lnSpc>
                <a:spcPts val="815"/>
              </a:lnSpc>
              <a:spcBef>
                <a:spcPts val="0"/>
              </a:spcBef>
              <a:spcAft>
                <a:spcPts val="0"/>
              </a:spcAft>
            </a:pPr>
            <a:r>
              <a:rPr sz="800" dirty="0">
                <a:solidFill>
                  <a:srgbClr val="000000"/>
                </a:solidFill>
                <a:latin typeface="DDCJEW+Times-Roman"/>
                <a:cs typeface="DDCJEW+Times-Roman"/>
              </a:rPr>
              <a:t>©</a:t>
            </a:r>
            <a:r>
              <a:rPr sz="800" spc="-139" dirty="0">
                <a:solidFill>
                  <a:srgbClr val="000000"/>
                </a:solidFill>
                <a:latin typeface="DDCJEW+Times-Roman"/>
                <a:cs typeface="DDCJEW+Times-Roman"/>
              </a:rPr>
              <a:t> </a:t>
            </a:r>
            <a:r>
              <a:rPr sz="800" spc="-52" dirty="0">
                <a:solidFill>
                  <a:srgbClr val="000000"/>
                </a:solidFill>
                <a:latin typeface="DDCJEW+Times-Roman"/>
                <a:cs typeface="DDCJEW+Times-Roman"/>
              </a:rPr>
              <a:t>2018</a:t>
            </a:r>
            <a:r>
              <a:rPr sz="800" spc="-105" dirty="0">
                <a:solidFill>
                  <a:srgbClr val="000000"/>
                </a:solidFill>
                <a:latin typeface="DDCJEW+Times-Roman"/>
                <a:cs typeface="DDCJEW+Times-Roman"/>
              </a:rPr>
              <a:t> </a:t>
            </a:r>
            <a:r>
              <a:rPr sz="800" spc="-34" dirty="0">
                <a:solidFill>
                  <a:srgbClr val="000000"/>
                </a:solidFill>
                <a:latin typeface="DDCJEW+Times-Roman"/>
                <a:cs typeface="DDCJEW+Times-Roman"/>
              </a:rPr>
              <a:t>by</a:t>
            </a:r>
            <a:r>
              <a:rPr sz="800" spc="-105" dirty="0">
                <a:solidFill>
                  <a:srgbClr val="000000"/>
                </a:solidFill>
                <a:latin typeface="DDCJEW+Times-Roman"/>
                <a:cs typeface="DDCJEW+Times-Roman"/>
              </a:rPr>
              <a:t> </a:t>
            </a:r>
            <a:r>
              <a:rPr sz="800" spc="-54" dirty="0">
                <a:solidFill>
                  <a:srgbClr val="000000"/>
                </a:solidFill>
                <a:latin typeface="DDCJEW+Times-Roman"/>
                <a:cs typeface="DDCJEW+Times-Roman"/>
              </a:rPr>
              <a:t>Kevin</a:t>
            </a:r>
            <a:r>
              <a:rPr sz="800" spc="-105" dirty="0">
                <a:solidFill>
                  <a:srgbClr val="000000"/>
                </a:solidFill>
                <a:latin typeface="DDCJEW+Times-Roman"/>
                <a:cs typeface="DDCJEW+Times-Roman"/>
              </a:rPr>
              <a:t> </a:t>
            </a:r>
            <a:r>
              <a:rPr sz="800" spc="-43" dirty="0">
                <a:solidFill>
                  <a:srgbClr val="000000"/>
                </a:solidFill>
                <a:latin typeface="DDCJEW+Times-Roman"/>
                <a:cs typeface="DDCJEW+Times-Roman"/>
              </a:rPr>
              <a:t>Jeffay</a:t>
            </a:r>
          </a:p>
        </p:txBody>
      </p:sp>
      <p:sp>
        <p:nvSpPr>
          <p:cNvPr id="8" name="object 8"/>
          <p:cNvSpPr txBox="1"/>
          <p:nvPr/>
        </p:nvSpPr>
        <p:spPr>
          <a:xfrm>
            <a:off x="6999950"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DDCJEW+Times-Roman"/>
                <a:cs typeface="DDCJEW+Times-Roman"/>
              </a:rPr>
              <a:t>Lecture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a:t>
            </a:r>
            <a:r>
              <a:rPr sz="800" spc="-36" dirty="0">
                <a:solidFill>
                  <a:srgbClr val="000000"/>
                </a:solidFill>
                <a:latin typeface="DDCJEW+Times-Roman"/>
                <a:cs typeface="DDCJEW+Times-Roman"/>
              </a:rPr>
              <a:t> </a:t>
            </a:r>
            <a:r>
              <a:rPr sz="800" spc="-50" dirty="0">
                <a:solidFill>
                  <a:srgbClr val="000000"/>
                </a:solidFill>
                <a:latin typeface="DDCJEW+Times-Roman"/>
                <a:cs typeface="DDCJEW+Times-Roman"/>
              </a:rPr>
              <a:t>WhirlwindIntro</a:t>
            </a:r>
          </a:p>
          <a:p>
            <a:pPr marL="187207" marR="0">
              <a:lnSpc>
                <a:spcPts val="815"/>
              </a:lnSpc>
              <a:spcBef>
                <a:spcPts val="0"/>
              </a:spcBef>
              <a:spcAft>
                <a:spcPts val="0"/>
              </a:spcAft>
            </a:pPr>
            <a:r>
              <a:rPr sz="800" spc="-74" dirty="0">
                <a:solidFill>
                  <a:srgbClr val="000000"/>
                </a:solidFill>
                <a:latin typeface="DDCJEW+Times-Roman"/>
                <a:cs typeface="DDCJEW+Times-Roman"/>
              </a:rPr>
              <a:t>August</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27,</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2018</a:t>
            </a:r>
          </a:p>
        </p:txBody>
      </p:sp>
      <p:sp>
        <p:nvSpPr>
          <p:cNvPr id="9" name="object 9"/>
          <p:cNvSpPr txBox="1"/>
          <p:nvPr/>
        </p:nvSpPr>
        <p:spPr>
          <a:xfrm>
            <a:off x="340456" y="6783575"/>
            <a:ext cx="1013038"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dirty="0">
                <a:solidFill>
                  <a:srgbClr val="000000"/>
                </a:solidFill>
                <a:latin typeface="DDCJEW+Times-Roman"/>
                <a:cs typeface="DDCJEW+Times-Roman"/>
              </a:rPr>
              <a:t>©</a:t>
            </a:r>
            <a:r>
              <a:rPr sz="800" spc="-139" dirty="0">
                <a:solidFill>
                  <a:srgbClr val="000000"/>
                </a:solidFill>
                <a:latin typeface="DDCJEW+Times-Roman"/>
                <a:cs typeface="DDCJEW+Times-Roman"/>
              </a:rPr>
              <a:t> </a:t>
            </a:r>
            <a:r>
              <a:rPr sz="800" spc="-52" dirty="0">
                <a:solidFill>
                  <a:srgbClr val="000000"/>
                </a:solidFill>
                <a:latin typeface="DDCJEW+Times-Roman"/>
                <a:cs typeface="DDCJEW+Times-Roman"/>
              </a:rPr>
              <a:t>2018</a:t>
            </a:r>
            <a:r>
              <a:rPr sz="800" spc="-105" dirty="0">
                <a:solidFill>
                  <a:srgbClr val="000000"/>
                </a:solidFill>
                <a:latin typeface="DDCJEW+Times-Roman"/>
                <a:cs typeface="DDCJEW+Times-Roman"/>
              </a:rPr>
              <a:t> </a:t>
            </a:r>
            <a:r>
              <a:rPr sz="800" spc="-34" dirty="0">
                <a:solidFill>
                  <a:srgbClr val="000000"/>
                </a:solidFill>
                <a:latin typeface="DDCJEW+Times-Roman"/>
                <a:cs typeface="DDCJEW+Times-Roman"/>
              </a:rPr>
              <a:t>by</a:t>
            </a:r>
            <a:r>
              <a:rPr sz="800" spc="-105" dirty="0">
                <a:solidFill>
                  <a:srgbClr val="000000"/>
                </a:solidFill>
                <a:latin typeface="DDCJEW+Times-Roman"/>
                <a:cs typeface="DDCJEW+Times-Roman"/>
              </a:rPr>
              <a:t> </a:t>
            </a:r>
            <a:r>
              <a:rPr sz="800" spc="-54" dirty="0">
                <a:solidFill>
                  <a:srgbClr val="000000"/>
                </a:solidFill>
                <a:latin typeface="DDCJEW+Times-Roman"/>
                <a:cs typeface="DDCJEW+Times-Roman"/>
              </a:rPr>
              <a:t>Kevin</a:t>
            </a:r>
            <a:r>
              <a:rPr sz="800" spc="-105" dirty="0">
                <a:solidFill>
                  <a:srgbClr val="000000"/>
                </a:solidFill>
                <a:latin typeface="DDCJEW+Times-Roman"/>
                <a:cs typeface="DDCJEW+Times-Roman"/>
              </a:rPr>
              <a:t> </a:t>
            </a:r>
            <a:r>
              <a:rPr sz="800" spc="-43" dirty="0">
                <a:solidFill>
                  <a:srgbClr val="000000"/>
                </a:solidFill>
                <a:latin typeface="DDCJEW+Times-Roman"/>
                <a:cs typeface="DDCJEW+Times-Roman"/>
              </a:rPr>
              <a:t>Jeffay</a:t>
            </a:r>
          </a:p>
        </p:txBody>
      </p:sp>
      <p:sp>
        <p:nvSpPr>
          <p:cNvPr id="10" name="object 10"/>
          <p:cNvSpPr txBox="1"/>
          <p:nvPr/>
        </p:nvSpPr>
        <p:spPr>
          <a:xfrm>
            <a:off x="4562624" y="6783575"/>
            <a:ext cx="445419"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DDCJEW+Times-Roman"/>
                <a:cs typeface="DDCJEW+Times-Roman"/>
              </a:rPr>
              <a:t>Page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28</a:t>
            </a:r>
          </a:p>
        </p:txBody>
      </p:sp>
      <p:sp>
        <p:nvSpPr>
          <p:cNvPr id="11" name="object 11"/>
          <p:cNvSpPr txBox="1"/>
          <p:nvPr/>
        </p:nvSpPr>
        <p:spPr>
          <a:xfrm>
            <a:off x="9439424" y="6783575"/>
            <a:ext cx="445419"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DDCJEW+Times-Roman"/>
                <a:cs typeface="DDCJEW+Times-Roman"/>
              </a:rPr>
              <a:t>Page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30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1"/>
          <p:cNvSpPr/>
          <p:nvPr/>
        </p:nvSpPr>
        <p:spPr>
          <a:xfrm>
            <a:off x="279806" y="831088"/>
            <a:ext cx="4610518" cy="6115507"/>
          </a:xfrm>
          <a:prstGeom prst="rect">
            <a:avLst/>
          </a:prstGeom>
          <a:blipFill>
            <a:blip r:embed="rId2" cstate="print"/>
            <a:stretch>
              <a:fillRect/>
            </a:stretch>
          </a:blipFill>
        </p:spPr>
        <p:txBody>
          <a:bodyPr wrap="square" lIns="0" tIns="0" rIns="0" bIns="0" rtlCol="0">
            <a:spAutoFit/>
          </a:bodyPr>
          <a:lstStyle/>
          <a:p>
            <a:endParaRPr/>
          </a:p>
        </p:txBody>
      </p:sp>
      <p:sp>
        <p:nvSpPr>
          <p:cNvPr id="2" name="object 2"/>
          <p:cNvSpPr/>
          <p:nvPr/>
        </p:nvSpPr>
        <p:spPr>
          <a:xfrm>
            <a:off x="0" y="0"/>
            <a:ext cx="12700" cy="12700"/>
          </a:xfrm>
          <a:prstGeom prst="rect">
            <a:avLst/>
          </a:prstGeom>
          <a:blipFill>
            <a:blip r:embed="rId3" cstate="print"/>
            <a:stretch>
              <a:fillRect/>
            </a:stretch>
          </a:blipFill>
        </p:spPr>
        <p:txBody>
          <a:bodyPr wrap="square" lIns="0" tIns="0" rIns="0" bIns="0" rtlCol="0">
            <a:spAutoFit/>
          </a:bodyPr>
          <a:lstStyle/>
          <a:p>
            <a:endParaRPr/>
          </a:p>
        </p:txBody>
      </p:sp>
      <p:sp>
        <p:nvSpPr>
          <p:cNvPr id="3" name="object 3"/>
          <p:cNvSpPr/>
          <p:nvPr/>
        </p:nvSpPr>
        <p:spPr>
          <a:xfrm>
            <a:off x="5156606" y="831088"/>
            <a:ext cx="4610518" cy="6115507"/>
          </a:xfrm>
          <a:prstGeom prst="rect">
            <a:avLst/>
          </a:prstGeom>
          <a:blipFill>
            <a:blip r:embed="rId4" cstate="print"/>
            <a:stretch>
              <a:fillRect/>
            </a:stretch>
          </a:blipFill>
        </p:spPr>
        <p:txBody>
          <a:bodyPr wrap="square" lIns="0" tIns="0" rIns="0" bIns="0" rtlCol="0">
            <a:spAutoFit/>
          </a:bodyPr>
          <a:lstStyle/>
          <a:p>
            <a:endParaRPr/>
          </a:p>
        </p:txBody>
      </p:sp>
      <p:sp>
        <p:nvSpPr>
          <p:cNvPr id="5" name="object 5"/>
          <p:cNvSpPr txBox="1"/>
          <p:nvPr/>
        </p:nvSpPr>
        <p:spPr>
          <a:xfrm>
            <a:off x="340456" y="6680055"/>
            <a:ext cx="583837"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DDCJEW+Times-Roman"/>
                <a:cs typeface="DDCJEW+Times-Roman"/>
              </a:rPr>
              <a:t>COMP</a:t>
            </a:r>
            <a:r>
              <a:rPr sz="800" spc="-117" dirty="0">
                <a:solidFill>
                  <a:srgbClr val="000000"/>
                </a:solidFill>
                <a:latin typeface="DDCJEW+Times-Roman"/>
                <a:cs typeface="DDCJEW+Times-Roman"/>
              </a:rPr>
              <a:t> </a:t>
            </a:r>
            <a:r>
              <a:rPr sz="800" spc="-46" dirty="0">
                <a:solidFill>
                  <a:srgbClr val="000000"/>
                </a:solidFill>
                <a:latin typeface="DDCJEW+Times-Roman"/>
                <a:cs typeface="DDCJEW+Times-Roman"/>
              </a:rPr>
              <a:t>431</a:t>
            </a:r>
          </a:p>
        </p:txBody>
      </p:sp>
      <p:sp>
        <p:nvSpPr>
          <p:cNvPr id="6" name="object 6"/>
          <p:cNvSpPr txBox="1"/>
          <p:nvPr/>
        </p:nvSpPr>
        <p:spPr>
          <a:xfrm>
            <a:off x="2123150"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DDCJEW+Times-Roman"/>
                <a:cs typeface="DDCJEW+Times-Roman"/>
              </a:rPr>
              <a:t>Lecture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a:t>
            </a:r>
            <a:r>
              <a:rPr sz="800" spc="-36" dirty="0">
                <a:solidFill>
                  <a:srgbClr val="000000"/>
                </a:solidFill>
                <a:latin typeface="DDCJEW+Times-Roman"/>
                <a:cs typeface="DDCJEW+Times-Roman"/>
              </a:rPr>
              <a:t> </a:t>
            </a:r>
            <a:r>
              <a:rPr sz="800" spc="-50" dirty="0">
                <a:solidFill>
                  <a:srgbClr val="000000"/>
                </a:solidFill>
                <a:latin typeface="DDCJEW+Times-Roman"/>
                <a:cs typeface="DDCJEW+Times-Roman"/>
              </a:rPr>
              <a:t>WhirlwindIntro</a:t>
            </a:r>
          </a:p>
          <a:p>
            <a:pPr marL="187207" marR="0">
              <a:lnSpc>
                <a:spcPts val="815"/>
              </a:lnSpc>
              <a:spcBef>
                <a:spcPts val="0"/>
              </a:spcBef>
              <a:spcAft>
                <a:spcPts val="0"/>
              </a:spcAft>
            </a:pPr>
            <a:r>
              <a:rPr sz="800" spc="-74" dirty="0">
                <a:solidFill>
                  <a:srgbClr val="000000"/>
                </a:solidFill>
                <a:latin typeface="DDCJEW+Times-Roman"/>
                <a:cs typeface="DDCJEW+Times-Roman"/>
              </a:rPr>
              <a:t>August</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27,</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2018</a:t>
            </a:r>
          </a:p>
        </p:txBody>
      </p:sp>
      <p:sp>
        <p:nvSpPr>
          <p:cNvPr id="7" name="object 7"/>
          <p:cNvSpPr txBox="1"/>
          <p:nvPr/>
        </p:nvSpPr>
        <p:spPr>
          <a:xfrm>
            <a:off x="5217255" y="6680055"/>
            <a:ext cx="1013038"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DDCJEW+Times-Roman"/>
                <a:cs typeface="DDCJEW+Times-Roman"/>
              </a:rPr>
              <a:t>COMP</a:t>
            </a:r>
            <a:r>
              <a:rPr sz="800" spc="-117" dirty="0">
                <a:solidFill>
                  <a:srgbClr val="000000"/>
                </a:solidFill>
                <a:latin typeface="DDCJEW+Times-Roman"/>
                <a:cs typeface="DDCJEW+Times-Roman"/>
              </a:rPr>
              <a:t> </a:t>
            </a:r>
            <a:r>
              <a:rPr sz="800" spc="-46" dirty="0">
                <a:solidFill>
                  <a:srgbClr val="000000"/>
                </a:solidFill>
                <a:latin typeface="DDCJEW+Times-Roman"/>
                <a:cs typeface="DDCJEW+Times-Roman"/>
              </a:rPr>
              <a:t>431</a:t>
            </a:r>
          </a:p>
          <a:p>
            <a:pPr marL="0" marR="0">
              <a:lnSpc>
                <a:spcPts val="815"/>
              </a:lnSpc>
              <a:spcBef>
                <a:spcPts val="0"/>
              </a:spcBef>
              <a:spcAft>
                <a:spcPts val="0"/>
              </a:spcAft>
            </a:pPr>
            <a:r>
              <a:rPr sz="800" dirty="0">
                <a:solidFill>
                  <a:srgbClr val="000000"/>
                </a:solidFill>
                <a:latin typeface="DDCJEW+Times-Roman"/>
                <a:cs typeface="DDCJEW+Times-Roman"/>
              </a:rPr>
              <a:t>©</a:t>
            </a:r>
            <a:r>
              <a:rPr sz="800" spc="-139" dirty="0">
                <a:solidFill>
                  <a:srgbClr val="000000"/>
                </a:solidFill>
                <a:latin typeface="DDCJEW+Times-Roman"/>
                <a:cs typeface="DDCJEW+Times-Roman"/>
              </a:rPr>
              <a:t> </a:t>
            </a:r>
            <a:r>
              <a:rPr sz="800" spc="-52" dirty="0">
                <a:solidFill>
                  <a:srgbClr val="000000"/>
                </a:solidFill>
                <a:latin typeface="DDCJEW+Times-Roman"/>
                <a:cs typeface="DDCJEW+Times-Roman"/>
              </a:rPr>
              <a:t>2018</a:t>
            </a:r>
            <a:r>
              <a:rPr sz="800" spc="-105" dirty="0">
                <a:solidFill>
                  <a:srgbClr val="000000"/>
                </a:solidFill>
                <a:latin typeface="DDCJEW+Times-Roman"/>
                <a:cs typeface="DDCJEW+Times-Roman"/>
              </a:rPr>
              <a:t> </a:t>
            </a:r>
            <a:r>
              <a:rPr sz="800" spc="-34" dirty="0">
                <a:solidFill>
                  <a:srgbClr val="000000"/>
                </a:solidFill>
                <a:latin typeface="DDCJEW+Times-Roman"/>
                <a:cs typeface="DDCJEW+Times-Roman"/>
              </a:rPr>
              <a:t>by</a:t>
            </a:r>
            <a:r>
              <a:rPr sz="800" spc="-105" dirty="0">
                <a:solidFill>
                  <a:srgbClr val="000000"/>
                </a:solidFill>
                <a:latin typeface="DDCJEW+Times-Roman"/>
                <a:cs typeface="DDCJEW+Times-Roman"/>
              </a:rPr>
              <a:t> </a:t>
            </a:r>
            <a:r>
              <a:rPr sz="800" spc="-54" dirty="0">
                <a:solidFill>
                  <a:srgbClr val="000000"/>
                </a:solidFill>
                <a:latin typeface="DDCJEW+Times-Roman"/>
                <a:cs typeface="DDCJEW+Times-Roman"/>
              </a:rPr>
              <a:t>Kevin</a:t>
            </a:r>
            <a:r>
              <a:rPr sz="800" spc="-105" dirty="0">
                <a:solidFill>
                  <a:srgbClr val="000000"/>
                </a:solidFill>
                <a:latin typeface="DDCJEW+Times-Roman"/>
                <a:cs typeface="DDCJEW+Times-Roman"/>
              </a:rPr>
              <a:t> </a:t>
            </a:r>
            <a:r>
              <a:rPr sz="800" spc="-43" dirty="0">
                <a:solidFill>
                  <a:srgbClr val="000000"/>
                </a:solidFill>
                <a:latin typeface="DDCJEW+Times-Roman"/>
                <a:cs typeface="DDCJEW+Times-Roman"/>
              </a:rPr>
              <a:t>Jeffay</a:t>
            </a:r>
          </a:p>
        </p:txBody>
      </p:sp>
      <p:sp>
        <p:nvSpPr>
          <p:cNvPr id="8" name="object 8"/>
          <p:cNvSpPr txBox="1"/>
          <p:nvPr/>
        </p:nvSpPr>
        <p:spPr>
          <a:xfrm>
            <a:off x="6999950"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DDCJEW+Times-Roman"/>
                <a:cs typeface="DDCJEW+Times-Roman"/>
              </a:rPr>
              <a:t>Lecture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a:t>
            </a:r>
            <a:r>
              <a:rPr sz="800" spc="-36" dirty="0">
                <a:solidFill>
                  <a:srgbClr val="000000"/>
                </a:solidFill>
                <a:latin typeface="DDCJEW+Times-Roman"/>
                <a:cs typeface="DDCJEW+Times-Roman"/>
              </a:rPr>
              <a:t> </a:t>
            </a:r>
            <a:r>
              <a:rPr sz="800" spc="-50" dirty="0">
                <a:solidFill>
                  <a:srgbClr val="000000"/>
                </a:solidFill>
                <a:latin typeface="DDCJEW+Times-Roman"/>
                <a:cs typeface="DDCJEW+Times-Roman"/>
              </a:rPr>
              <a:t>WhirlwindIntro</a:t>
            </a:r>
          </a:p>
          <a:p>
            <a:pPr marL="187207" marR="0">
              <a:lnSpc>
                <a:spcPts val="815"/>
              </a:lnSpc>
              <a:spcBef>
                <a:spcPts val="0"/>
              </a:spcBef>
              <a:spcAft>
                <a:spcPts val="0"/>
              </a:spcAft>
            </a:pPr>
            <a:r>
              <a:rPr sz="800" spc="-74" dirty="0">
                <a:solidFill>
                  <a:srgbClr val="000000"/>
                </a:solidFill>
                <a:latin typeface="DDCJEW+Times-Roman"/>
                <a:cs typeface="DDCJEW+Times-Roman"/>
              </a:rPr>
              <a:t>August</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27,</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2018</a:t>
            </a:r>
          </a:p>
        </p:txBody>
      </p:sp>
      <p:sp>
        <p:nvSpPr>
          <p:cNvPr id="9" name="object 9"/>
          <p:cNvSpPr txBox="1"/>
          <p:nvPr/>
        </p:nvSpPr>
        <p:spPr>
          <a:xfrm>
            <a:off x="340456" y="6783575"/>
            <a:ext cx="1013038"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dirty="0">
                <a:solidFill>
                  <a:srgbClr val="000000"/>
                </a:solidFill>
                <a:latin typeface="DDCJEW+Times-Roman"/>
                <a:cs typeface="DDCJEW+Times-Roman"/>
              </a:rPr>
              <a:t>©</a:t>
            </a:r>
            <a:r>
              <a:rPr sz="800" spc="-139" dirty="0">
                <a:solidFill>
                  <a:srgbClr val="000000"/>
                </a:solidFill>
                <a:latin typeface="DDCJEW+Times-Roman"/>
                <a:cs typeface="DDCJEW+Times-Roman"/>
              </a:rPr>
              <a:t> </a:t>
            </a:r>
            <a:r>
              <a:rPr sz="800" spc="-52" dirty="0">
                <a:solidFill>
                  <a:srgbClr val="000000"/>
                </a:solidFill>
                <a:latin typeface="DDCJEW+Times-Roman"/>
                <a:cs typeface="DDCJEW+Times-Roman"/>
              </a:rPr>
              <a:t>2018</a:t>
            </a:r>
            <a:r>
              <a:rPr sz="800" spc="-105" dirty="0">
                <a:solidFill>
                  <a:srgbClr val="000000"/>
                </a:solidFill>
                <a:latin typeface="DDCJEW+Times-Roman"/>
                <a:cs typeface="DDCJEW+Times-Roman"/>
              </a:rPr>
              <a:t> </a:t>
            </a:r>
            <a:r>
              <a:rPr sz="800" spc="-34" dirty="0">
                <a:solidFill>
                  <a:srgbClr val="000000"/>
                </a:solidFill>
                <a:latin typeface="DDCJEW+Times-Roman"/>
                <a:cs typeface="DDCJEW+Times-Roman"/>
              </a:rPr>
              <a:t>by</a:t>
            </a:r>
            <a:r>
              <a:rPr sz="800" spc="-105" dirty="0">
                <a:solidFill>
                  <a:srgbClr val="000000"/>
                </a:solidFill>
                <a:latin typeface="DDCJEW+Times-Roman"/>
                <a:cs typeface="DDCJEW+Times-Roman"/>
              </a:rPr>
              <a:t> </a:t>
            </a:r>
            <a:r>
              <a:rPr sz="800" spc="-54" dirty="0">
                <a:solidFill>
                  <a:srgbClr val="000000"/>
                </a:solidFill>
                <a:latin typeface="DDCJEW+Times-Roman"/>
                <a:cs typeface="DDCJEW+Times-Roman"/>
              </a:rPr>
              <a:t>Kevin</a:t>
            </a:r>
            <a:r>
              <a:rPr sz="800" spc="-105" dirty="0">
                <a:solidFill>
                  <a:srgbClr val="000000"/>
                </a:solidFill>
                <a:latin typeface="DDCJEW+Times-Roman"/>
                <a:cs typeface="DDCJEW+Times-Roman"/>
              </a:rPr>
              <a:t> </a:t>
            </a:r>
            <a:r>
              <a:rPr sz="800" spc="-43" dirty="0">
                <a:solidFill>
                  <a:srgbClr val="000000"/>
                </a:solidFill>
                <a:latin typeface="DDCJEW+Times-Roman"/>
                <a:cs typeface="DDCJEW+Times-Roman"/>
              </a:rPr>
              <a:t>Jeffay</a:t>
            </a:r>
          </a:p>
        </p:txBody>
      </p:sp>
      <p:sp>
        <p:nvSpPr>
          <p:cNvPr id="10" name="object 10"/>
          <p:cNvSpPr txBox="1"/>
          <p:nvPr/>
        </p:nvSpPr>
        <p:spPr>
          <a:xfrm>
            <a:off x="4562624" y="6783575"/>
            <a:ext cx="445419"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DDCJEW+Times-Roman"/>
                <a:cs typeface="DDCJEW+Times-Roman"/>
              </a:rPr>
              <a:t>Page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31</a:t>
            </a:r>
          </a:p>
        </p:txBody>
      </p:sp>
      <p:sp>
        <p:nvSpPr>
          <p:cNvPr id="11" name="object 11"/>
          <p:cNvSpPr txBox="1"/>
          <p:nvPr/>
        </p:nvSpPr>
        <p:spPr>
          <a:xfrm>
            <a:off x="9439424" y="6783575"/>
            <a:ext cx="445419"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DDCJEW+Times-Roman"/>
                <a:cs typeface="DDCJEW+Times-Roman"/>
              </a:rPr>
              <a:t>Page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32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1"/>
          <p:cNvSpPr/>
          <p:nvPr/>
        </p:nvSpPr>
        <p:spPr>
          <a:xfrm>
            <a:off x="279806" y="831088"/>
            <a:ext cx="4610518" cy="6115507"/>
          </a:xfrm>
          <a:prstGeom prst="rect">
            <a:avLst/>
          </a:prstGeom>
          <a:blipFill>
            <a:blip r:embed="rId3" cstate="print"/>
            <a:stretch>
              <a:fillRect/>
            </a:stretch>
          </a:blipFill>
        </p:spPr>
        <p:txBody>
          <a:bodyPr wrap="square" lIns="0" tIns="0" rIns="0" bIns="0" rtlCol="0">
            <a:spAutoFit/>
          </a:bodyPr>
          <a:lstStyle/>
          <a:p>
            <a:endParaRPr/>
          </a:p>
        </p:txBody>
      </p:sp>
      <p:sp>
        <p:nvSpPr>
          <p:cNvPr id="2" name="object 2"/>
          <p:cNvSpPr/>
          <p:nvPr/>
        </p:nvSpPr>
        <p:spPr>
          <a:xfrm>
            <a:off x="0" y="0"/>
            <a:ext cx="12700" cy="12700"/>
          </a:xfrm>
          <a:prstGeom prst="rect">
            <a:avLst/>
          </a:prstGeom>
          <a:blipFill>
            <a:blip r:embed="rId4" cstate="print"/>
            <a:stretch>
              <a:fillRect/>
            </a:stretch>
          </a:blipFill>
        </p:spPr>
        <p:txBody>
          <a:bodyPr wrap="square" lIns="0" tIns="0" rIns="0" bIns="0" rtlCol="0">
            <a:spAutoFit/>
          </a:bodyPr>
          <a:lstStyle/>
          <a:p>
            <a:endParaRPr/>
          </a:p>
        </p:txBody>
      </p:sp>
      <p:sp>
        <p:nvSpPr>
          <p:cNvPr id="3" name="object 3"/>
          <p:cNvSpPr/>
          <p:nvPr/>
        </p:nvSpPr>
        <p:spPr>
          <a:xfrm>
            <a:off x="5156606" y="831088"/>
            <a:ext cx="4610518" cy="6115507"/>
          </a:xfrm>
          <a:prstGeom prst="rect">
            <a:avLst/>
          </a:prstGeom>
          <a:blipFill>
            <a:blip r:embed="rId5" cstate="print"/>
            <a:stretch>
              <a:fillRect/>
            </a:stretch>
          </a:blipFill>
        </p:spPr>
        <p:txBody>
          <a:bodyPr wrap="square" lIns="0" tIns="0" rIns="0" bIns="0" rtlCol="0">
            <a:spAutoFit/>
          </a:bodyPr>
          <a:lstStyle/>
          <a:p>
            <a:endParaRPr/>
          </a:p>
        </p:txBody>
      </p:sp>
      <p:sp>
        <p:nvSpPr>
          <p:cNvPr id="5" name="object 5"/>
          <p:cNvSpPr txBox="1"/>
          <p:nvPr/>
        </p:nvSpPr>
        <p:spPr>
          <a:xfrm>
            <a:off x="340456" y="6680055"/>
            <a:ext cx="583837"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DDCJEW+Times-Roman"/>
                <a:cs typeface="DDCJEW+Times-Roman"/>
              </a:rPr>
              <a:t>COMP</a:t>
            </a:r>
            <a:r>
              <a:rPr sz="800" spc="-117" dirty="0">
                <a:solidFill>
                  <a:srgbClr val="000000"/>
                </a:solidFill>
                <a:latin typeface="DDCJEW+Times-Roman"/>
                <a:cs typeface="DDCJEW+Times-Roman"/>
              </a:rPr>
              <a:t> </a:t>
            </a:r>
            <a:r>
              <a:rPr sz="800" spc="-46" dirty="0">
                <a:solidFill>
                  <a:srgbClr val="000000"/>
                </a:solidFill>
                <a:latin typeface="DDCJEW+Times-Roman"/>
                <a:cs typeface="DDCJEW+Times-Roman"/>
              </a:rPr>
              <a:t>431</a:t>
            </a:r>
          </a:p>
        </p:txBody>
      </p:sp>
      <p:sp>
        <p:nvSpPr>
          <p:cNvPr id="6" name="object 6"/>
          <p:cNvSpPr txBox="1"/>
          <p:nvPr/>
        </p:nvSpPr>
        <p:spPr>
          <a:xfrm>
            <a:off x="2123150"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DDCJEW+Times-Roman"/>
                <a:cs typeface="DDCJEW+Times-Roman"/>
              </a:rPr>
              <a:t>Lecture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a:t>
            </a:r>
            <a:r>
              <a:rPr sz="800" spc="-36" dirty="0">
                <a:solidFill>
                  <a:srgbClr val="000000"/>
                </a:solidFill>
                <a:latin typeface="DDCJEW+Times-Roman"/>
                <a:cs typeface="DDCJEW+Times-Roman"/>
              </a:rPr>
              <a:t> </a:t>
            </a:r>
            <a:r>
              <a:rPr sz="800" spc="-50" dirty="0">
                <a:solidFill>
                  <a:srgbClr val="000000"/>
                </a:solidFill>
                <a:latin typeface="DDCJEW+Times-Roman"/>
                <a:cs typeface="DDCJEW+Times-Roman"/>
              </a:rPr>
              <a:t>WhirlwindIntro</a:t>
            </a:r>
          </a:p>
          <a:p>
            <a:pPr marL="187207" marR="0">
              <a:lnSpc>
                <a:spcPts val="815"/>
              </a:lnSpc>
              <a:spcBef>
                <a:spcPts val="0"/>
              </a:spcBef>
              <a:spcAft>
                <a:spcPts val="0"/>
              </a:spcAft>
            </a:pPr>
            <a:r>
              <a:rPr sz="800" spc="-74" dirty="0">
                <a:solidFill>
                  <a:srgbClr val="000000"/>
                </a:solidFill>
                <a:latin typeface="DDCJEW+Times-Roman"/>
                <a:cs typeface="DDCJEW+Times-Roman"/>
              </a:rPr>
              <a:t>August</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27,</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2018</a:t>
            </a:r>
          </a:p>
        </p:txBody>
      </p:sp>
      <p:sp>
        <p:nvSpPr>
          <p:cNvPr id="7" name="object 7"/>
          <p:cNvSpPr txBox="1"/>
          <p:nvPr/>
        </p:nvSpPr>
        <p:spPr>
          <a:xfrm>
            <a:off x="5217255" y="6680055"/>
            <a:ext cx="1013038"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DDCJEW+Times-Roman"/>
                <a:cs typeface="DDCJEW+Times-Roman"/>
              </a:rPr>
              <a:t>COMP</a:t>
            </a:r>
            <a:r>
              <a:rPr sz="800" spc="-117" dirty="0">
                <a:solidFill>
                  <a:srgbClr val="000000"/>
                </a:solidFill>
                <a:latin typeface="DDCJEW+Times-Roman"/>
                <a:cs typeface="DDCJEW+Times-Roman"/>
              </a:rPr>
              <a:t> </a:t>
            </a:r>
            <a:r>
              <a:rPr sz="800" spc="-46" dirty="0">
                <a:solidFill>
                  <a:srgbClr val="000000"/>
                </a:solidFill>
                <a:latin typeface="DDCJEW+Times-Roman"/>
                <a:cs typeface="DDCJEW+Times-Roman"/>
              </a:rPr>
              <a:t>431</a:t>
            </a:r>
          </a:p>
          <a:p>
            <a:pPr marL="0" marR="0">
              <a:lnSpc>
                <a:spcPts val="815"/>
              </a:lnSpc>
              <a:spcBef>
                <a:spcPts val="0"/>
              </a:spcBef>
              <a:spcAft>
                <a:spcPts val="0"/>
              </a:spcAft>
            </a:pPr>
            <a:r>
              <a:rPr sz="800" dirty="0">
                <a:solidFill>
                  <a:srgbClr val="000000"/>
                </a:solidFill>
                <a:latin typeface="DDCJEW+Times-Roman"/>
                <a:cs typeface="DDCJEW+Times-Roman"/>
              </a:rPr>
              <a:t>©</a:t>
            </a:r>
            <a:r>
              <a:rPr sz="800" spc="-139" dirty="0">
                <a:solidFill>
                  <a:srgbClr val="000000"/>
                </a:solidFill>
                <a:latin typeface="DDCJEW+Times-Roman"/>
                <a:cs typeface="DDCJEW+Times-Roman"/>
              </a:rPr>
              <a:t> </a:t>
            </a:r>
            <a:r>
              <a:rPr sz="800" spc="-52" dirty="0">
                <a:solidFill>
                  <a:srgbClr val="000000"/>
                </a:solidFill>
                <a:latin typeface="DDCJEW+Times-Roman"/>
                <a:cs typeface="DDCJEW+Times-Roman"/>
              </a:rPr>
              <a:t>2018</a:t>
            </a:r>
            <a:r>
              <a:rPr sz="800" spc="-105" dirty="0">
                <a:solidFill>
                  <a:srgbClr val="000000"/>
                </a:solidFill>
                <a:latin typeface="DDCJEW+Times-Roman"/>
                <a:cs typeface="DDCJEW+Times-Roman"/>
              </a:rPr>
              <a:t> </a:t>
            </a:r>
            <a:r>
              <a:rPr sz="800" spc="-34" dirty="0">
                <a:solidFill>
                  <a:srgbClr val="000000"/>
                </a:solidFill>
                <a:latin typeface="DDCJEW+Times-Roman"/>
                <a:cs typeface="DDCJEW+Times-Roman"/>
              </a:rPr>
              <a:t>by</a:t>
            </a:r>
            <a:r>
              <a:rPr sz="800" spc="-105" dirty="0">
                <a:solidFill>
                  <a:srgbClr val="000000"/>
                </a:solidFill>
                <a:latin typeface="DDCJEW+Times-Roman"/>
                <a:cs typeface="DDCJEW+Times-Roman"/>
              </a:rPr>
              <a:t> </a:t>
            </a:r>
            <a:r>
              <a:rPr sz="800" spc="-54" dirty="0">
                <a:solidFill>
                  <a:srgbClr val="000000"/>
                </a:solidFill>
                <a:latin typeface="DDCJEW+Times-Roman"/>
                <a:cs typeface="DDCJEW+Times-Roman"/>
              </a:rPr>
              <a:t>Kevin</a:t>
            </a:r>
            <a:r>
              <a:rPr sz="800" spc="-105" dirty="0">
                <a:solidFill>
                  <a:srgbClr val="000000"/>
                </a:solidFill>
                <a:latin typeface="DDCJEW+Times-Roman"/>
                <a:cs typeface="DDCJEW+Times-Roman"/>
              </a:rPr>
              <a:t> </a:t>
            </a:r>
            <a:r>
              <a:rPr sz="800" spc="-43" dirty="0">
                <a:solidFill>
                  <a:srgbClr val="000000"/>
                </a:solidFill>
                <a:latin typeface="DDCJEW+Times-Roman"/>
                <a:cs typeface="DDCJEW+Times-Roman"/>
              </a:rPr>
              <a:t>Jeffay</a:t>
            </a:r>
          </a:p>
        </p:txBody>
      </p:sp>
      <p:sp>
        <p:nvSpPr>
          <p:cNvPr id="8" name="object 8"/>
          <p:cNvSpPr txBox="1"/>
          <p:nvPr/>
        </p:nvSpPr>
        <p:spPr>
          <a:xfrm>
            <a:off x="6999950"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DDCJEW+Times-Roman"/>
                <a:cs typeface="DDCJEW+Times-Roman"/>
              </a:rPr>
              <a:t>Lecture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a:t>
            </a:r>
            <a:r>
              <a:rPr sz="800" spc="-36" dirty="0">
                <a:solidFill>
                  <a:srgbClr val="000000"/>
                </a:solidFill>
                <a:latin typeface="DDCJEW+Times-Roman"/>
                <a:cs typeface="DDCJEW+Times-Roman"/>
              </a:rPr>
              <a:t> </a:t>
            </a:r>
            <a:r>
              <a:rPr sz="800" spc="-50" dirty="0">
                <a:solidFill>
                  <a:srgbClr val="000000"/>
                </a:solidFill>
                <a:latin typeface="DDCJEW+Times-Roman"/>
                <a:cs typeface="DDCJEW+Times-Roman"/>
              </a:rPr>
              <a:t>WhirlwindIntro</a:t>
            </a:r>
          </a:p>
          <a:p>
            <a:pPr marL="187207" marR="0">
              <a:lnSpc>
                <a:spcPts val="815"/>
              </a:lnSpc>
              <a:spcBef>
                <a:spcPts val="0"/>
              </a:spcBef>
              <a:spcAft>
                <a:spcPts val="0"/>
              </a:spcAft>
            </a:pPr>
            <a:r>
              <a:rPr sz="800" spc="-74" dirty="0">
                <a:solidFill>
                  <a:srgbClr val="000000"/>
                </a:solidFill>
                <a:latin typeface="DDCJEW+Times-Roman"/>
                <a:cs typeface="DDCJEW+Times-Roman"/>
              </a:rPr>
              <a:t>August</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27,</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2018</a:t>
            </a:r>
          </a:p>
        </p:txBody>
      </p:sp>
      <p:sp>
        <p:nvSpPr>
          <p:cNvPr id="9" name="object 9"/>
          <p:cNvSpPr txBox="1"/>
          <p:nvPr/>
        </p:nvSpPr>
        <p:spPr>
          <a:xfrm>
            <a:off x="340456" y="6783575"/>
            <a:ext cx="1013038"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dirty="0">
                <a:solidFill>
                  <a:srgbClr val="000000"/>
                </a:solidFill>
                <a:latin typeface="DDCJEW+Times-Roman"/>
                <a:cs typeface="DDCJEW+Times-Roman"/>
              </a:rPr>
              <a:t>©</a:t>
            </a:r>
            <a:r>
              <a:rPr sz="800" spc="-139" dirty="0">
                <a:solidFill>
                  <a:srgbClr val="000000"/>
                </a:solidFill>
                <a:latin typeface="DDCJEW+Times-Roman"/>
                <a:cs typeface="DDCJEW+Times-Roman"/>
              </a:rPr>
              <a:t> </a:t>
            </a:r>
            <a:r>
              <a:rPr sz="800" spc="-52" dirty="0">
                <a:solidFill>
                  <a:srgbClr val="000000"/>
                </a:solidFill>
                <a:latin typeface="DDCJEW+Times-Roman"/>
                <a:cs typeface="DDCJEW+Times-Roman"/>
              </a:rPr>
              <a:t>2018</a:t>
            </a:r>
            <a:r>
              <a:rPr sz="800" spc="-105" dirty="0">
                <a:solidFill>
                  <a:srgbClr val="000000"/>
                </a:solidFill>
                <a:latin typeface="DDCJEW+Times-Roman"/>
                <a:cs typeface="DDCJEW+Times-Roman"/>
              </a:rPr>
              <a:t> </a:t>
            </a:r>
            <a:r>
              <a:rPr sz="800" spc="-34" dirty="0">
                <a:solidFill>
                  <a:srgbClr val="000000"/>
                </a:solidFill>
                <a:latin typeface="DDCJEW+Times-Roman"/>
                <a:cs typeface="DDCJEW+Times-Roman"/>
              </a:rPr>
              <a:t>by</a:t>
            </a:r>
            <a:r>
              <a:rPr sz="800" spc="-105" dirty="0">
                <a:solidFill>
                  <a:srgbClr val="000000"/>
                </a:solidFill>
                <a:latin typeface="DDCJEW+Times-Roman"/>
                <a:cs typeface="DDCJEW+Times-Roman"/>
              </a:rPr>
              <a:t> </a:t>
            </a:r>
            <a:r>
              <a:rPr sz="800" spc="-54" dirty="0">
                <a:solidFill>
                  <a:srgbClr val="000000"/>
                </a:solidFill>
                <a:latin typeface="DDCJEW+Times-Roman"/>
                <a:cs typeface="DDCJEW+Times-Roman"/>
              </a:rPr>
              <a:t>Kevin</a:t>
            </a:r>
            <a:r>
              <a:rPr sz="800" spc="-105" dirty="0">
                <a:solidFill>
                  <a:srgbClr val="000000"/>
                </a:solidFill>
                <a:latin typeface="DDCJEW+Times-Roman"/>
                <a:cs typeface="DDCJEW+Times-Roman"/>
              </a:rPr>
              <a:t> </a:t>
            </a:r>
            <a:r>
              <a:rPr sz="800" spc="-43" dirty="0">
                <a:solidFill>
                  <a:srgbClr val="000000"/>
                </a:solidFill>
                <a:latin typeface="DDCJEW+Times-Roman"/>
                <a:cs typeface="DDCJEW+Times-Roman"/>
              </a:rPr>
              <a:t>Jeffay</a:t>
            </a:r>
          </a:p>
        </p:txBody>
      </p:sp>
      <p:sp>
        <p:nvSpPr>
          <p:cNvPr id="10" name="object 10"/>
          <p:cNvSpPr txBox="1"/>
          <p:nvPr/>
        </p:nvSpPr>
        <p:spPr>
          <a:xfrm>
            <a:off x="4562624" y="6783575"/>
            <a:ext cx="445419"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DDCJEW+Times-Roman"/>
                <a:cs typeface="DDCJEW+Times-Roman"/>
              </a:rPr>
              <a:t>Page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33</a:t>
            </a:r>
          </a:p>
        </p:txBody>
      </p:sp>
      <p:sp>
        <p:nvSpPr>
          <p:cNvPr id="11" name="object 11"/>
          <p:cNvSpPr txBox="1"/>
          <p:nvPr/>
        </p:nvSpPr>
        <p:spPr>
          <a:xfrm>
            <a:off x="9439424" y="6783575"/>
            <a:ext cx="445419"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DDCJEW+Times-Roman"/>
                <a:cs typeface="DDCJEW+Times-Roman"/>
              </a:rPr>
              <a:t>Page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34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1"/>
          <p:cNvSpPr/>
          <p:nvPr/>
        </p:nvSpPr>
        <p:spPr>
          <a:xfrm>
            <a:off x="279806" y="831088"/>
            <a:ext cx="4610518" cy="6115507"/>
          </a:xfrm>
          <a:prstGeom prst="rect">
            <a:avLst/>
          </a:prstGeom>
          <a:blipFill>
            <a:blip r:embed="rId3" cstate="print"/>
            <a:stretch>
              <a:fillRect/>
            </a:stretch>
          </a:blipFill>
        </p:spPr>
        <p:txBody>
          <a:bodyPr wrap="square" lIns="0" tIns="0" rIns="0" bIns="0" rtlCol="0">
            <a:spAutoFit/>
          </a:bodyPr>
          <a:lstStyle/>
          <a:p>
            <a:endParaRPr/>
          </a:p>
        </p:txBody>
      </p:sp>
      <p:sp>
        <p:nvSpPr>
          <p:cNvPr id="2" name="object 2"/>
          <p:cNvSpPr/>
          <p:nvPr/>
        </p:nvSpPr>
        <p:spPr>
          <a:xfrm>
            <a:off x="0" y="0"/>
            <a:ext cx="12700" cy="12700"/>
          </a:xfrm>
          <a:prstGeom prst="rect">
            <a:avLst/>
          </a:prstGeom>
          <a:blipFill>
            <a:blip r:embed="rId4" cstate="print"/>
            <a:stretch>
              <a:fillRect/>
            </a:stretch>
          </a:blipFill>
        </p:spPr>
        <p:txBody>
          <a:bodyPr wrap="square" lIns="0" tIns="0" rIns="0" bIns="0" rtlCol="0">
            <a:spAutoFit/>
          </a:bodyPr>
          <a:lstStyle/>
          <a:p>
            <a:endParaRPr/>
          </a:p>
        </p:txBody>
      </p:sp>
      <p:sp>
        <p:nvSpPr>
          <p:cNvPr id="3" name="object 3"/>
          <p:cNvSpPr/>
          <p:nvPr/>
        </p:nvSpPr>
        <p:spPr>
          <a:xfrm>
            <a:off x="5156606" y="831088"/>
            <a:ext cx="4610518" cy="6115507"/>
          </a:xfrm>
          <a:prstGeom prst="rect">
            <a:avLst/>
          </a:prstGeom>
          <a:blipFill>
            <a:blip r:embed="rId5" cstate="print"/>
            <a:stretch>
              <a:fillRect/>
            </a:stretch>
          </a:blipFill>
        </p:spPr>
        <p:txBody>
          <a:bodyPr wrap="square" lIns="0" tIns="0" rIns="0" bIns="0" rtlCol="0">
            <a:spAutoFit/>
          </a:bodyPr>
          <a:lstStyle/>
          <a:p>
            <a:endParaRPr/>
          </a:p>
        </p:txBody>
      </p:sp>
      <p:sp>
        <p:nvSpPr>
          <p:cNvPr id="5" name="object 5"/>
          <p:cNvSpPr txBox="1"/>
          <p:nvPr/>
        </p:nvSpPr>
        <p:spPr>
          <a:xfrm>
            <a:off x="340456" y="6680055"/>
            <a:ext cx="583837"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DSASAR+Times-Roman"/>
                <a:cs typeface="DSASAR+Times-Roman"/>
              </a:rPr>
              <a:t>COMP</a:t>
            </a:r>
            <a:r>
              <a:rPr sz="800" spc="-117" dirty="0">
                <a:solidFill>
                  <a:srgbClr val="000000"/>
                </a:solidFill>
                <a:latin typeface="DSASAR+Times-Roman"/>
                <a:cs typeface="DSASAR+Times-Roman"/>
              </a:rPr>
              <a:t> </a:t>
            </a:r>
            <a:r>
              <a:rPr sz="800" spc="-46" dirty="0">
                <a:solidFill>
                  <a:srgbClr val="000000"/>
                </a:solidFill>
                <a:latin typeface="DSASAR+Times-Roman"/>
                <a:cs typeface="DSASAR+Times-Roman"/>
              </a:rPr>
              <a:t>431</a:t>
            </a:r>
          </a:p>
        </p:txBody>
      </p:sp>
      <p:sp>
        <p:nvSpPr>
          <p:cNvPr id="6" name="object 6"/>
          <p:cNvSpPr txBox="1"/>
          <p:nvPr/>
        </p:nvSpPr>
        <p:spPr>
          <a:xfrm>
            <a:off x="2123150"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DSASAR+Times-Roman"/>
                <a:cs typeface="DSASAR+Times-Roman"/>
              </a:rPr>
              <a:t>Lecture</a:t>
            </a:r>
            <a:r>
              <a:rPr sz="800" spc="-93" dirty="0">
                <a:solidFill>
                  <a:srgbClr val="000000"/>
                </a:solidFill>
                <a:latin typeface="DSASAR+Times-Roman"/>
                <a:cs typeface="DSASAR+Times-Roman"/>
              </a:rPr>
              <a:t> </a:t>
            </a:r>
            <a:r>
              <a:rPr sz="800" spc="-34" dirty="0">
                <a:solidFill>
                  <a:srgbClr val="000000"/>
                </a:solidFill>
                <a:latin typeface="DSASAR+Times-Roman"/>
                <a:cs typeface="DSASAR+Times-Roman"/>
              </a:rPr>
              <a:t>1,</a:t>
            </a:r>
            <a:r>
              <a:rPr sz="800" spc="-36" dirty="0">
                <a:solidFill>
                  <a:srgbClr val="000000"/>
                </a:solidFill>
                <a:latin typeface="DSASAR+Times-Roman"/>
                <a:cs typeface="DSASAR+Times-Roman"/>
              </a:rPr>
              <a:t> </a:t>
            </a:r>
            <a:r>
              <a:rPr sz="800" spc="-50" dirty="0">
                <a:solidFill>
                  <a:srgbClr val="000000"/>
                </a:solidFill>
                <a:latin typeface="DSASAR+Times-Roman"/>
                <a:cs typeface="DSASAR+Times-Roman"/>
              </a:rPr>
              <a:t>WhirlwindIntro</a:t>
            </a:r>
          </a:p>
          <a:p>
            <a:pPr marL="187207" marR="0">
              <a:lnSpc>
                <a:spcPts val="815"/>
              </a:lnSpc>
              <a:spcBef>
                <a:spcPts val="0"/>
              </a:spcBef>
              <a:spcAft>
                <a:spcPts val="0"/>
              </a:spcAft>
            </a:pPr>
            <a:r>
              <a:rPr sz="800" spc="-74" dirty="0">
                <a:solidFill>
                  <a:srgbClr val="000000"/>
                </a:solidFill>
                <a:latin typeface="DSASAR+Times-Roman"/>
                <a:cs typeface="DSASAR+Times-Roman"/>
              </a:rPr>
              <a:t>August</a:t>
            </a:r>
            <a:r>
              <a:rPr sz="800" dirty="0">
                <a:solidFill>
                  <a:srgbClr val="000000"/>
                </a:solidFill>
                <a:latin typeface="DSASAR+Times-Roman"/>
                <a:cs typeface="DSASAR+Times-Roman"/>
              </a:rPr>
              <a:t> </a:t>
            </a:r>
            <a:r>
              <a:rPr sz="800" spc="-70" dirty="0">
                <a:solidFill>
                  <a:srgbClr val="000000"/>
                </a:solidFill>
                <a:latin typeface="DSASAR+Times-Roman"/>
                <a:cs typeface="DSASAR+Times-Roman"/>
              </a:rPr>
              <a:t>27,</a:t>
            </a:r>
            <a:r>
              <a:rPr sz="800" dirty="0">
                <a:solidFill>
                  <a:srgbClr val="000000"/>
                </a:solidFill>
                <a:latin typeface="DSASAR+Times-Roman"/>
                <a:cs typeface="DSASAR+Times-Roman"/>
              </a:rPr>
              <a:t> </a:t>
            </a:r>
            <a:r>
              <a:rPr sz="800" spc="-70" dirty="0">
                <a:solidFill>
                  <a:srgbClr val="000000"/>
                </a:solidFill>
                <a:latin typeface="DSASAR+Times-Roman"/>
                <a:cs typeface="DSASAR+Times-Roman"/>
              </a:rPr>
              <a:t>2018</a:t>
            </a:r>
          </a:p>
        </p:txBody>
      </p:sp>
      <p:sp>
        <p:nvSpPr>
          <p:cNvPr id="7" name="object 7"/>
          <p:cNvSpPr txBox="1"/>
          <p:nvPr/>
        </p:nvSpPr>
        <p:spPr>
          <a:xfrm>
            <a:off x="5217255" y="6680055"/>
            <a:ext cx="1013038"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DDCJEW+Times-Roman"/>
                <a:cs typeface="DDCJEW+Times-Roman"/>
              </a:rPr>
              <a:t>COMP</a:t>
            </a:r>
            <a:r>
              <a:rPr sz="800" spc="-117" dirty="0">
                <a:solidFill>
                  <a:srgbClr val="000000"/>
                </a:solidFill>
                <a:latin typeface="DDCJEW+Times-Roman"/>
                <a:cs typeface="DDCJEW+Times-Roman"/>
              </a:rPr>
              <a:t> </a:t>
            </a:r>
            <a:r>
              <a:rPr sz="800" spc="-46" dirty="0">
                <a:solidFill>
                  <a:srgbClr val="000000"/>
                </a:solidFill>
                <a:latin typeface="DDCJEW+Times-Roman"/>
                <a:cs typeface="DDCJEW+Times-Roman"/>
              </a:rPr>
              <a:t>431</a:t>
            </a:r>
          </a:p>
          <a:p>
            <a:pPr marL="0" marR="0">
              <a:lnSpc>
                <a:spcPts val="815"/>
              </a:lnSpc>
              <a:spcBef>
                <a:spcPts val="0"/>
              </a:spcBef>
              <a:spcAft>
                <a:spcPts val="0"/>
              </a:spcAft>
            </a:pPr>
            <a:r>
              <a:rPr sz="800" dirty="0">
                <a:solidFill>
                  <a:srgbClr val="000000"/>
                </a:solidFill>
                <a:latin typeface="DDCJEW+Times-Roman"/>
                <a:cs typeface="DDCJEW+Times-Roman"/>
              </a:rPr>
              <a:t>©</a:t>
            </a:r>
            <a:r>
              <a:rPr sz="800" spc="-139" dirty="0">
                <a:solidFill>
                  <a:srgbClr val="000000"/>
                </a:solidFill>
                <a:latin typeface="DDCJEW+Times-Roman"/>
                <a:cs typeface="DDCJEW+Times-Roman"/>
              </a:rPr>
              <a:t> </a:t>
            </a:r>
            <a:r>
              <a:rPr sz="800" spc="-52" dirty="0">
                <a:solidFill>
                  <a:srgbClr val="000000"/>
                </a:solidFill>
                <a:latin typeface="DDCJEW+Times-Roman"/>
                <a:cs typeface="DDCJEW+Times-Roman"/>
              </a:rPr>
              <a:t>2018</a:t>
            </a:r>
            <a:r>
              <a:rPr sz="800" spc="-105" dirty="0">
                <a:solidFill>
                  <a:srgbClr val="000000"/>
                </a:solidFill>
                <a:latin typeface="DDCJEW+Times-Roman"/>
                <a:cs typeface="DDCJEW+Times-Roman"/>
              </a:rPr>
              <a:t> </a:t>
            </a:r>
            <a:r>
              <a:rPr sz="800" spc="-34" dirty="0">
                <a:solidFill>
                  <a:srgbClr val="000000"/>
                </a:solidFill>
                <a:latin typeface="DDCJEW+Times-Roman"/>
                <a:cs typeface="DDCJEW+Times-Roman"/>
              </a:rPr>
              <a:t>by</a:t>
            </a:r>
            <a:r>
              <a:rPr sz="800" spc="-105" dirty="0">
                <a:solidFill>
                  <a:srgbClr val="000000"/>
                </a:solidFill>
                <a:latin typeface="DDCJEW+Times-Roman"/>
                <a:cs typeface="DDCJEW+Times-Roman"/>
              </a:rPr>
              <a:t> </a:t>
            </a:r>
            <a:r>
              <a:rPr sz="800" spc="-54" dirty="0">
                <a:solidFill>
                  <a:srgbClr val="000000"/>
                </a:solidFill>
                <a:latin typeface="DDCJEW+Times-Roman"/>
                <a:cs typeface="DDCJEW+Times-Roman"/>
              </a:rPr>
              <a:t>Kevin</a:t>
            </a:r>
            <a:r>
              <a:rPr sz="800" spc="-105" dirty="0">
                <a:solidFill>
                  <a:srgbClr val="000000"/>
                </a:solidFill>
                <a:latin typeface="DDCJEW+Times-Roman"/>
                <a:cs typeface="DDCJEW+Times-Roman"/>
              </a:rPr>
              <a:t> </a:t>
            </a:r>
            <a:r>
              <a:rPr sz="800" spc="-43" dirty="0">
                <a:solidFill>
                  <a:srgbClr val="000000"/>
                </a:solidFill>
                <a:latin typeface="DDCJEW+Times-Roman"/>
                <a:cs typeface="DDCJEW+Times-Roman"/>
              </a:rPr>
              <a:t>Jeffay</a:t>
            </a:r>
          </a:p>
        </p:txBody>
      </p:sp>
      <p:sp>
        <p:nvSpPr>
          <p:cNvPr id="8" name="object 8"/>
          <p:cNvSpPr txBox="1"/>
          <p:nvPr/>
        </p:nvSpPr>
        <p:spPr>
          <a:xfrm>
            <a:off x="6999950"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DDCJEW+Times-Roman"/>
                <a:cs typeface="DDCJEW+Times-Roman"/>
              </a:rPr>
              <a:t>Lecture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a:t>
            </a:r>
            <a:r>
              <a:rPr sz="800" spc="-36" dirty="0">
                <a:solidFill>
                  <a:srgbClr val="000000"/>
                </a:solidFill>
                <a:latin typeface="DDCJEW+Times-Roman"/>
                <a:cs typeface="DDCJEW+Times-Roman"/>
              </a:rPr>
              <a:t> </a:t>
            </a:r>
            <a:r>
              <a:rPr sz="800" spc="-50" dirty="0">
                <a:solidFill>
                  <a:srgbClr val="000000"/>
                </a:solidFill>
                <a:latin typeface="DDCJEW+Times-Roman"/>
                <a:cs typeface="DDCJEW+Times-Roman"/>
              </a:rPr>
              <a:t>WhirlwindIntro</a:t>
            </a:r>
          </a:p>
          <a:p>
            <a:pPr marL="187207" marR="0">
              <a:lnSpc>
                <a:spcPts val="815"/>
              </a:lnSpc>
              <a:spcBef>
                <a:spcPts val="0"/>
              </a:spcBef>
              <a:spcAft>
                <a:spcPts val="0"/>
              </a:spcAft>
            </a:pPr>
            <a:r>
              <a:rPr sz="800" spc="-74" dirty="0">
                <a:solidFill>
                  <a:srgbClr val="000000"/>
                </a:solidFill>
                <a:latin typeface="DDCJEW+Times-Roman"/>
                <a:cs typeface="DDCJEW+Times-Roman"/>
              </a:rPr>
              <a:t>August</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27,</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2018</a:t>
            </a:r>
          </a:p>
        </p:txBody>
      </p:sp>
      <p:sp>
        <p:nvSpPr>
          <p:cNvPr id="9" name="object 9"/>
          <p:cNvSpPr txBox="1"/>
          <p:nvPr/>
        </p:nvSpPr>
        <p:spPr>
          <a:xfrm>
            <a:off x="340456" y="6783575"/>
            <a:ext cx="1013038"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dirty="0">
                <a:solidFill>
                  <a:srgbClr val="000000"/>
                </a:solidFill>
                <a:latin typeface="DSASAR+Times-Roman"/>
                <a:cs typeface="DSASAR+Times-Roman"/>
              </a:rPr>
              <a:t>©</a:t>
            </a:r>
            <a:r>
              <a:rPr sz="800" spc="-139" dirty="0">
                <a:solidFill>
                  <a:srgbClr val="000000"/>
                </a:solidFill>
                <a:latin typeface="DSASAR+Times-Roman"/>
                <a:cs typeface="DSASAR+Times-Roman"/>
              </a:rPr>
              <a:t> </a:t>
            </a:r>
            <a:r>
              <a:rPr sz="800" spc="-52" dirty="0">
                <a:solidFill>
                  <a:srgbClr val="000000"/>
                </a:solidFill>
                <a:latin typeface="DSASAR+Times-Roman"/>
                <a:cs typeface="DSASAR+Times-Roman"/>
              </a:rPr>
              <a:t>2018</a:t>
            </a:r>
            <a:r>
              <a:rPr sz="800" spc="-105" dirty="0">
                <a:solidFill>
                  <a:srgbClr val="000000"/>
                </a:solidFill>
                <a:latin typeface="DSASAR+Times-Roman"/>
                <a:cs typeface="DSASAR+Times-Roman"/>
              </a:rPr>
              <a:t> </a:t>
            </a:r>
            <a:r>
              <a:rPr sz="800" spc="-34" dirty="0">
                <a:solidFill>
                  <a:srgbClr val="000000"/>
                </a:solidFill>
                <a:latin typeface="DSASAR+Times-Roman"/>
                <a:cs typeface="DSASAR+Times-Roman"/>
              </a:rPr>
              <a:t>by</a:t>
            </a:r>
            <a:r>
              <a:rPr sz="800" spc="-105" dirty="0">
                <a:solidFill>
                  <a:srgbClr val="000000"/>
                </a:solidFill>
                <a:latin typeface="DSASAR+Times-Roman"/>
                <a:cs typeface="DSASAR+Times-Roman"/>
              </a:rPr>
              <a:t> </a:t>
            </a:r>
            <a:r>
              <a:rPr sz="800" spc="-54" dirty="0">
                <a:solidFill>
                  <a:srgbClr val="000000"/>
                </a:solidFill>
                <a:latin typeface="DSASAR+Times-Roman"/>
                <a:cs typeface="DSASAR+Times-Roman"/>
              </a:rPr>
              <a:t>Kevin</a:t>
            </a:r>
            <a:r>
              <a:rPr sz="800" spc="-105" dirty="0">
                <a:solidFill>
                  <a:srgbClr val="000000"/>
                </a:solidFill>
                <a:latin typeface="DSASAR+Times-Roman"/>
                <a:cs typeface="DSASAR+Times-Roman"/>
              </a:rPr>
              <a:t> </a:t>
            </a:r>
            <a:r>
              <a:rPr sz="800" spc="-43" dirty="0">
                <a:solidFill>
                  <a:srgbClr val="000000"/>
                </a:solidFill>
                <a:latin typeface="DSASAR+Times-Roman"/>
                <a:cs typeface="DSASAR+Times-Roman"/>
              </a:rPr>
              <a:t>Jeffay</a:t>
            </a:r>
          </a:p>
        </p:txBody>
      </p:sp>
      <p:sp>
        <p:nvSpPr>
          <p:cNvPr id="10" name="object 10"/>
          <p:cNvSpPr txBox="1"/>
          <p:nvPr/>
        </p:nvSpPr>
        <p:spPr>
          <a:xfrm>
            <a:off x="4562624" y="6783575"/>
            <a:ext cx="445419"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DSASAR+Times-Roman"/>
                <a:cs typeface="DSASAR+Times-Roman"/>
              </a:rPr>
              <a:t>Page</a:t>
            </a:r>
            <a:r>
              <a:rPr sz="800" spc="-93" dirty="0">
                <a:solidFill>
                  <a:srgbClr val="000000"/>
                </a:solidFill>
                <a:latin typeface="DSASAR+Times-Roman"/>
                <a:cs typeface="DSASAR+Times-Roman"/>
              </a:rPr>
              <a:t> </a:t>
            </a:r>
            <a:r>
              <a:rPr sz="800" spc="-34" dirty="0">
                <a:solidFill>
                  <a:srgbClr val="000000"/>
                </a:solidFill>
                <a:latin typeface="DSASAR+Times-Roman"/>
                <a:cs typeface="DSASAR+Times-Roman"/>
              </a:rPr>
              <a:t>35</a:t>
            </a:r>
          </a:p>
        </p:txBody>
      </p:sp>
      <p:sp>
        <p:nvSpPr>
          <p:cNvPr id="11" name="object 11"/>
          <p:cNvSpPr txBox="1"/>
          <p:nvPr/>
        </p:nvSpPr>
        <p:spPr>
          <a:xfrm>
            <a:off x="9439424" y="6783575"/>
            <a:ext cx="445419"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DDCJEW+Times-Roman"/>
                <a:cs typeface="DDCJEW+Times-Roman"/>
              </a:rPr>
              <a:t>Page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36</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1"/>
          <p:cNvSpPr/>
          <p:nvPr/>
        </p:nvSpPr>
        <p:spPr>
          <a:xfrm>
            <a:off x="279806" y="831088"/>
            <a:ext cx="4610518" cy="6115507"/>
          </a:xfrm>
          <a:prstGeom prst="rect">
            <a:avLst/>
          </a:prstGeom>
          <a:blipFill>
            <a:blip r:embed="rId3" cstate="print"/>
            <a:stretch>
              <a:fillRect/>
            </a:stretch>
          </a:blipFill>
        </p:spPr>
        <p:txBody>
          <a:bodyPr wrap="square" lIns="0" tIns="0" rIns="0" bIns="0" rtlCol="0">
            <a:spAutoFit/>
          </a:bodyPr>
          <a:lstStyle/>
          <a:p>
            <a:endParaRPr/>
          </a:p>
        </p:txBody>
      </p:sp>
      <p:sp>
        <p:nvSpPr>
          <p:cNvPr id="2" name="object 2"/>
          <p:cNvSpPr/>
          <p:nvPr/>
        </p:nvSpPr>
        <p:spPr>
          <a:xfrm>
            <a:off x="0" y="0"/>
            <a:ext cx="12700" cy="12700"/>
          </a:xfrm>
          <a:prstGeom prst="rect">
            <a:avLst/>
          </a:prstGeom>
          <a:blipFill>
            <a:blip r:embed="rId4" cstate="print"/>
            <a:stretch>
              <a:fillRect/>
            </a:stretch>
          </a:blipFill>
        </p:spPr>
        <p:txBody>
          <a:bodyPr wrap="square" lIns="0" tIns="0" rIns="0" bIns="0" rtlCol="0">
            <a:spAutoFit/>
          </a:bodyPr>
          <a:lstStyle/>
          <a:p>
            <a:endParaRPr/>
          </a:p>
        </p:txBody>
      </p:sp>
      <p:sp>
        <p:nvSpPr>
          <p:cNvPr id="3" name="object 3"/>
          <p:cNvSpPr/>
          <p:nvPr/>
        </p:nvSpPr>
        <p:spPr>
          <a:xfrm>
            <a:off x="5156606" y="831088"/>
            <a:ext cx="4610518" cy="6115507"/>
          </a:xfrm>
          <a:prstGeom prst="rect">
            <a:avLst/>
          </a:prstGeom>
          <a:blipFill>
            <a:blip r:embed="rId5" cstate="print"/>
            <a:stretch>
              <a:fillRect/>
            </a:stretch>
          </a:blipFill>
        </p:spPr>
        <p:txBody>
          <a:bodyPr wrap="square" lIns="0" tIns="0" rIns="0" bIns="0" rtlCol="0">
            <a:spAutoFit/>
          </a:bodyPr>
          <a:lstStyle/>
          <a:p>
            <a:endParaRPr/>
          </a:p>
        </p:txBody>
      </p:sp>
      <p:sp>
        <p:nvSpPr>
          <p:cNvPr id="5" name="object 5"/>
          <p:cNvSpPr txBox="1"/>
          <p:nvPr/>
        </p:nvSpPr>
        <p:spPr>
          <a:xfrm>
            <a:off x="340456" y="6680055"/>
            <a:ext cx="583837"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DDCJEW+Times-Roman"/>
                <a:cs typeface="DDCJEW+Times-Roman"/>
              </a:rPr>
              <a:t>COMP</a:t>
            </a:r>
            <a:r>
              <a:rPr sz="800" spc="-117" dirty="0">
                <a:solidFill>
                  <a:srgbClr val="000000"/>
                </a:solidFill>
                <a:latin typeface="DDCJEW+Times-Roman"/>
                <a:cs typeface="DDCJEW+Times-Roman"/>
              </a:rPr>
              <a:t> </a:t>
            </a:r>
            <a:r>
              <a:rPr sz="800" spc="-46" dirty="0">
                <a:solidFill>
                  <a:srgbClr val="000000"/>
                </a:solidFill>
                <a:latin typeface="DDCJEW+Times-Roman"/>
                <a:cs typeface="DDCJEW+Times-Roman"/>
              </a:rPr>
              <a:t>431</a:t>
            </a:r>
          </a:p>
        </p:txBody>
      </p:sp>
      <p:sp>
        <p:nvSpPr>
          <p:cNvPr id="6" name="object 6"/>
          <p:cNvSpPr txBox="1"/>
          <p:nvPr/>
        </p:nvSpPr>
        <p:spPr>
          <a:xfrm>
            <a:off x="2123150"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DDCJEW+Times-Roman"/>
                <a:cs typeface="DDCJEW+Times-Roman"/>
              </a:rPr>
              <a:t>Lecture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a:t>
            </a:r>
            <a:r>
              <a:rPr sz="800" spc="-36" dirty="0">
                <a:solidFill>
                  <a:srgbClr val="000000"/>
                </a:solidFill>
                <a:latin typeface="DDCJEW+Times-Roman"/>
                <a:cs typeface="DDCJEW+Times-Roman"/>
              </a:rPr>
              <a:t> </a:t>
            </a:r>
            <a:r>
              <a:rPr sz="800" spc="-50" dirty="0">
                <a:solidFill>
                  <a:srgbClr val="000000"/>
                </a:solidFill>
                <a:latin typeface="DDCJEW+Times-Roman"/>
                <a:cs typeface="DDCJEW+Times-Roman"/>
              </a:rPr>
              <a:t>WhirlwindIntro</a:t>
            </a:r>
          </a:p>
          <a:p>
            <a:pPr marL="187207" marR="0">
              <a:lnSpc>
                <a:spcPts val="815"/>
              </a:lnSpc>
              <a:spcBef>
                <a:spcPts val="0"/>
              </a:spcBef>
              <a:spcAft>
                <a:spcPts val="0"/>
              </a:spcAft>
            </a:pPr>
            <a:r>
              <a:rPr sz="800" spc="-74" dirty="0">
                <a:solidFill>
                  <a:srgbClr val="000000"/>
                </a:solidFill>
                <a:latin typeface="DDCJEW+Times-Roman"/>
                <a:cs typeface="DDCJEW+Times-Roman"/>
              </a:rPr>
              <a:t>August</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27,</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2018</a:t>
            </a:r>
          </a:p>
        </p:txBody>
      </p:sp>
      <p:sp>
        <p:nvSpPr>
          <p:cNvPr id="7" name="object 7"/>
          <p:cNvSpPr txBox="1"/>
          <p:nvPr/>
        </p:nvSpPr>
        <p:spPr>
          <a:xfrm>
            <a:off x="5217255" y="6680055"/>
            <a:ext cx="1013038"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DDCJEW+Times-Roman"/>
                <a:cs typeface="DDCJEW+Times-Roman"/>
              </a:rPr>
              <a:t>COMP</a:t>
            </a:r>
            <a:r>
              <a:rPr sz="800" spc="-117" dirty="0">
                <a:solidFill>
                  <a:srgbClr val="000000"/>
                </a:solidFill>
                <a:latin typeface="DDCJEW+Times-Roman"/>
                <a:cs typeface="DDCJEW+Times-Roman"/>
              </a:rPr>
              <a:t> </a:t>
            </a:r>
            <a:r>
              <a:rPr sz="800" spc="-46" dirty="0">
                <a:solidFill>
                  <a:srgbClr val="000000"/>
                </a:solidFill>
                <a:latin typeface="DDCJEW+Times-Roman"/>
                <a:cs typeface="DDCJEW+Times-Roman"/>
              </a:rPr>
              <a:t>431</a:t>
            </a:r>
          </a:p>
          <a:p>
            <a:pPr marL="0" marR="0">
              <a:lnSpc>
                <a:spcPts val="815"/>
              </a:lnSpc>
              <a:spcBef>
                <a:spcPts val="0"/>
              </a:spcBef>
              <a:spcAft>
                <a:spcPts val="0"/>
              </a:spcAft>
            </a:pPr>
            <a:r>
              <a:rPr sz="800" dirty="0">
                <a:solidFill>
                  <a:srgbClr val="000000"/>
                </a:solidFill>
                <a:latin typeface="DDCJEW+Times-Roman"/>
                <a:cs typeface="DDCJEW+Times-Roman"/>
              </a:rPr>
              <a:t>©</a:t>
            </a:r>
            <a:r>
              <a:rPr sz="800" spc="-139" dirty="0">
                <a:solidFill>
                  <a:srgbClr val="000000"/>
                </a:solidFill>
                <a:latin typeface="DDCJEW+Times-Roman"/>
                <a:cs typeface="DDCJEW+Times-Roman"/>
              </a:rPr>
              <a:t> </a:t>
            </a:r>
            <a:r>
              <a:rPr sz="800" spc="-52" dirty="0">
                <a:solidFill>
                  <a:srgbClr val="000000"/>
                </a:solidFill>
                <a:latin typeface="DDCJEW+Times-Roman"/>
                <a:cs typeface="DDCJEW+Times-Roman"/>
              </a:rPr>
              <a:t>2018</a:t>
            </a:r>
            <a:r>
              <a:rPr sz="800" spc="-105" dirty="0">
                <a:solidFill>
                  <a:srgbClr val="000000"/>
                </a:solidFill>
                <a:latin typeface="DDCJEW+Times-Roman"/>
                <a:cs typeface="DDCJEW+Times-Roman"/>
              </a:rPr>
              <a:t> </a:t>
            </a:r>
            <a:r>
              <a:rPr sz="800" spc="-34" dirty="0">
                <a:solidFill>
                  <a:srgbClr val="000000"/>
                </a:solidFill>
                <a:latin typeface="DDCJEW+Times-Roman"/>
                <a:cs typeface="DDCJEW+Times-Roman"/>
              </a:rPr>
              <a:t>by</a:t>
            </a:r>
            <a:r>
              <a:rPr sz="800" spc="-105" dirty="0">
                <a:solidFill>
                  <a:srgbClr val="000000"/>
                </a:solidFill>
                <a:latin typeface="DDCJEW+Times-Roman"/>
                <a:cs typeface="DDCJEW+Times-Roman"/>
              </a:rPr>
              <a:t> </a:t>
            </a:r>
            <a:r>
              <a:rPr sz="800" spc="-54" dirty="0">
                <a:solidFill>
                  <a:srgbClr val="000000"/>
                </a:solidFill>
                <a:latin typeface="DDCJEW+Times-Roman"/>
                <a:cs typeface="DDCJEW+Times-Roman"/>
              </a:rPr>
              <a:t>Kevin</a:t>
            </a:r>
            <a:r>
              <a:rPr sz="800" spc="-105" dirty="0">
                <a:solidFill>
                  <a:srgbClr val="000000"/>
                </a:solidFill>
                <a:latin typeface="DDCJEW+Times-Roman"/>
                <a:cs typeface="DDCJEW+Times-Roman"/>
              </a:rPr>
              <a:t> </a:t>
            </a:r>
            <a:r>
              <a:rPr sz="800" spc="-43" dirty="0">
                <a:solidFill>
                  <a:srgbClr val="000000"/>
                </a:solidFill>
                <a:latin typeface="DDCJEW+Times-Roman"/>
                <a:cs typeface="DDCJEW+Times-Roman"/>
              </a:rPr>
              <a:t>Jeffay</a:t>
            </a:r>
          </a:p>
        </p:txBody>
      </p:sp>
      <p:sp>
        <p:nvSpPr>
          <p:cNvPr id="8" name="object 8"/>
          <p:cNvSpPr txBox="1"/>
          <p:nvPr/>
        </p:nvSpPr>
        <p:spPr>
          <a:xfrm>
            <a:off x="6999950"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DDCJEW+Times-Roman"/>
                <a:cs typeface="DDCJEW+Times-Roman"/>
              </a:rPr>
              <a:t>Lecture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a:t>
            </a:r>
            <a:r>
              <a:rPr sz="800" spc="-36" dirty="0">
                <a:solidFill>
                  <a:srgbClr val="000000"/>
                </a:solidFill>
                <a:latin typeface="DDCJEW+Times-Roman"/>
                <a:cs typeface="DDCJEW+Times-Roman"/>
              </a:rPr>
              <a:t> </a:t>
            </a:r>
            <a:r>
              <a:rPr sz="800" spc="-50" dirty="0">
                <a:solidFill>
                  <a:srgbClr val="000000"/>
                </a:solidFill>
                <a:latin typeface="DDCJEW+Times-Roman"/>
                <a:cs typeface="DDCJEW+Times-Roman"/>
              </a:rPr>
              <a:t>WhirlwindIntro</a:t>
            </a:r>
          </a:p>
          <a:p>
            <a:pPr marL="187207" marR="0">
              <a:lnSpc>
                <a:spcPts val="815"/>
              </a:lnSpc>
              <a:spcBef>
                <a:spcPts val="0"/>
              </a:spcBef>
              <a:spcAft>
                <a:spcPts val="0"/>
              </a:spcAft>
            </a:pPr>
            <a:r>
              <a:rPr sz="800" spc="-74" dirty="0">
                <a:solidFill>
                  <a:srgbClr val="000000"/>
                </a:solidFill>
                <a:latin typeface="DDCJEW+Times-Roman"/>
                <a:cs typeface="DDCJEW+Times-Roman"/>
              </a:rPr>
              <a:t>August</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27,</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2018</a:t>
            </a:r>
          </a:p>
        </p:txBody>
      </p:sp>
      <p:sp>
        <p:nvSpPr>
          <p:cNvPr id="9" name="object 9"/>
          <p:cNvSpPr txBox="1"/>
          <p:nvPr/>
        </p:nvSpPr>
        <p:spPr>
          <a:xfrm>
            <a:off x="340456" y="6783575"/>
            <a:ext cx="1013038"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dirty="0">
                <a:solidFill>
                  <a:srgbClr val="000000"/>
                </a:solidFill>
                <a:latin typeface="DDCJEW+Times-Roman"/>
                <a:cs typeface="DDCJEW+Times-Roman"/>
              </a:rPr>
              <a:t>©</a:t>
            </a:r>
            <a:r>
              <a:rPr sz="800" spc="-139" dirty="0">
                <a:solidFill>
                  <a:srgbClr val="000000"/>
                </a:solidFill>
                <a:latin typeface="DDCJEW+Times-Roman"/>
                <a:cs typeface="DDCJEW+Times-Roman"/>
              </a:rPr>
              <a:t> </a:t>
            </a:r>
            <a:r>
              <a:rPr sz="800" spc="-52" dirty="0">
                <a:solidFill>
                  <a:srgbClr val="000000"/>
                </a:solidFill>
                <a:latin typeface="DDCJEW+Times-Roman"/>
                <a:cs typeface="DDCJEW+Times-Roman"/>
              </a:rPr>
              <a:t>2018</a:t>
            </a:r>
            <a:r>
              <a:rPr sz="800" spc="-105" dirty="0">
                <a:solidFill>
                  <a:srgbClr val="000000"/>
                </a:solidFill>
                <a:latin typeface="DDCJEW+Times-Roman"/>
                <a:cs typeface="DDCJEW+Times-Roman"/>
              </a:rPr>
              <a:t> </a:t>
            </a:r>
            <a:r>
              <a:rPr sz="800" spc="-34" dirty="0">
                <a:solidFill>
                  <a:srgbClr val="000000"/>
                </a:solidFill>
                <a:latin typeface="DDCJEW+Times-Roman"/>
                <a:cs typeface="DDCJEW+Times-Roman"/>
              </a:rPr>
              <a:t>by</a:t>
            </a:r>
            <a:r>
              <a:rPr sz="800" spc="-105" dirty="0">
                <a:solidFill>
                  <a:srgbClr val="000000"/>
                </a:solidFill>
                <a:latin typeface="DDCJEW+Times-Roman"/>
                <a:cs typeface="DDCJEW+Times-Roman"/>
              </a:rPr>
              <a:t> </a:t>
            </a:r>
            <a:r>
              <a:rPr sz="800" spc="-54" dirty="0">
                <a:solidFill>
                  <a:srgbClr val="000000"/>
                </a:solidFill>
                <a:latin typeface="DDCJEW+Times-Roman"/>
                <a:cs typeface="DDCJEW+Times-Roman"/>
              </a:rPr>
              <a:t>Kevin</a:t>
            </a:r>
            <a:r>
              <a:rPr sz="800" spc="-105" dirty="0">
                <a:solidFill>
                  <a:srgbClr val="000000"/>
                </a:solidFill>
                <a:latin typeface="DDCJEW+Times-Roman"/>
                <a:cs typeface="DDCJEW+Times-Roman"/>
              </a:rPr>
              <a:t> </a:t>
            </a:r>
            <a:r>
              <a:rPr sz="800" spc="-43" dirty="0">
                <a:solidFill>
                  <a:srgbClr val="000000"/>
                </a:solidFill>
                <a:latin typeface="DDCJEW+Times-Roman"/>
                <a:cs typeface="DDCJEW+Times-Roman"/>
              </a:rPr>
              <a:t>Jeffay</a:t>
            </a:r>
          </a:p>
        </p:txBody>
      </p:sp>
      <p:sp>
        <p:nvSpPr>
          <p:cNvPr id="10" name="object 10"/>
          <p:cNvSpPr txBox="1"/>
          <p:nvPr/>
        </p:nvSpPr>
        <p:spPr>
          <a:xfrm>
            <a:off x="4562624" y="6783575"/>
            <a:ext cx="445419"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DDCJEW+Times-Roman"/>
                <a:cs typeface="DDCJEW+Times-Roman"/>
              </a:rPr>
              <a:t>Page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37</a:t>
            </a:r>
          </a:p>
        </p:txBody>
      </p:sp>
      <p:sp>
        <p:nvSpPr>
          <p:cNvPr id="11" name="object 11"/>
          <p:cNvSpPr txBox="1"/>
          <p:nvPr/>
        </p:nvSpPr>
        <p:spPr>
          <a:xfrm>
            <a:off x="9439424" y="6783575"/>
            <a:ext cx="445419"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DDCJEW+Times-Roman"/>
                <a:cs typeface="DDCJEW+Times-Roman"/>
              </a:rPr>
              <a:t>Page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38</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1"/>
          <p:cNvSpPr/>
          <p:nvPr/>
        </p:nvSpPr>
        <p:spPr>
          <a:xfrm>
            <a:off x="279806" y="831088"/>
            <a:ext cx="4610518" cy="6115507"/>
          </a:xfrm>
          <a:prstGeom prst="rect">
            <a:avLst/>
          </a:prstGeom>
          <a:blipFill>
            <a:blip r:embed="rId3" cstate="print"/>
            <a:stretch>
              <a:fillRect/>
            </a:stretch>
          </a:blipFill>
        </p:spPr>
        <p:txBody>
          <a:bodyPr wrap="square" lIns="0" tIns="0" rIns="0" bIns="0" rtlCol="0">
            <a:spAutoFit/>
          </a:bodyPr>
          <a:lstStyle/>
          <a:p>
            <a:endParaRPr/>
          </a:p>
        </p:txBody>
      </p:sp>
      <p:sp>
        <p:nvSpPr>
          <p:cNvPr id="2" name="object 2"/>
          <p:cNvSpPr/>
          <p:nvPr/>
        </p:nvSpPr>
        <p:spPr>
          <a:xfrm>
            <a:off x="0" y="0"/>
            <a:ext cx="12700" cy="12700"/>
          </a:xfrm>
          <a:prstGeom prst="rect">
            <a:avLst/>
          </a:prstGeom>
          <a:blipFill>
            <a:blip r:embed="rId4" cstate="print"/>
            <a:stretch>
              <a:fillRect/>
            </a:stretch>
          </a:blipFill>
        </p:spPr>
        <p:txBody>
          <a:bodyPr wrap="square" lIns="0" tIns="0" rIns="0" bIns="0" rtlCol="0">
            <a:spAutoFit/>
          </a:bodyPr>
          <a:lstStyle/>
          <a:p>
            <a:endParaRPr/>
          </a:p>
        </p:txBody>
      </p:sp>
      <p:sp>
        <p:nvSpPr>
          <p:cNvPr id="3" name="object 3"/>
          <p:cNvSpPr/>
          <p:nvPr/>
        </p:nvSpPr>
        <p:spPr>
          <a:xfrm>
            <a:off x="5156606" y="831088"/>
            <a:ext cx="4610518" cy="6115507"/>
          </a:xfrm>
          <a:prstGeom prst="rect">
            <a:avLst/>
          </a:prstGeom>
          <a:blipFill>
            <a:blip r:embed="rId5" cstate="print"/>
            <a:stretch>
              <a:fillRect/>
            </a:stretch>
          </a:blipFill>
        </p:spPr>
        <p:txBody>
          <a:bodyPr wrap="square" lIns="0" tIns="0" rIns="0" bIns="0" rtlCol="0">
            <a:spAutoFit/>
          </a:bodyPr>
          <a:lstStyle/>
          <a:p>
            <a:endParaRPr/>
          </a:p>
        </p:txBody>
      </p:sp>
      <p:sp>
        <p:nvSpPr>
          <p:cNvPr id="5" name="object 5"/>
          <p:cNvSpPr txBox="1"/>
          <p:nvPr/>
        </p:nvSpPr>
        <p:spPr>
          <a:xfrm>
            <a:off x="340456" y="6680055"/>
            <a:ext cx="583837"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FOSKUA+Times-Roman"/>
                <a:cs typeface="FOSKUA+Times-Roman"/>
              </a:rPr>
              <a:t>COMP</a:t>
            </a:r>
            <a:r>
              <a:rPr sz="800" spc="-117" dirty="0">
                <a:solidFill>
                  <a:srgbClr val="000000"/>
                </a:solidFill>
                <a:latin typeface="FOSKUA+Times-Roman"/>
                <a:cs typeface="FOSKUA+Times-Roman"/>
              </a:rPr>
              <a:t> </a:t>
            </a:r>
            <a:r>
              <a:rPr sz="800" spc="-46" dirty="0">
                <a:solidFill>
                  <a:srgbClr val="000000"/>
                </a:solidFill>
                <a:latin typeface="FOSKUA+Times-Roman"/>
                <a:cs typeface="FOSKUA+Times-Roman"/>
              </a:rPr>
              <a:t>431</a:t>
            </a:r>
          </a:p>
        </p:txBody>
      </p:sp>
      <p:sp>
        <p:nvSpPr>
          <p:cNvPr id="6" name="object 6"/>
          <p:cNvSpPr txBox="1"/>
          <p:nvPr/>
        </p:nvSpPr>
        <p:spPr>
          <a:xfrm>
            <a:off x="2123150"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FOSKUA+Times-Roman"/>
                <a:cs typeface="FOSKUA+Times-Roman"/>
              </a:rPr>
              <a:t>Lecture</a:t>
            </a:r>
            <a:r>
              <a:rPr sz="800" spc="-93" dirty="0">
                <a:solidFill>
                  <a:srgbClr val="000000"/>
                </a:solidFill>
                <a:latin typeface="FOSKUA+Times-Roman"/>
                <a:cs typeface="FOSKUA+Times-Roman"/>
              </a:rPr>
              <a:t> </a:t>
            </a:r>
            <a:r>
              <a:rPr sz="800" spc="-34" dirty="0">
                <a:solidFill>
                  <a:srgbClr val="000000"/>
                </a:solidFill>
                <a:latin typeface="FOSKUA+Times-Roman"/>
                <a:cs typeface="FOSKUA+Times-Roman"/>
              </a:rPr>
              <a:t>1,</a:t>
            </a:r>
            <a:r>
              <a:rPr sz="800" spc="-36" dirty="0">
                <a:solidFill>
                  <a:srgbClr val="000000"/>
                </a:solidFill>
                <a:latin typeface="FOSKUA+Times-Roman"/>
                <a:cs typeface="FOSKUA+Times-Roman"/>
              </a:rPr>
              <a:t> </a:t>
            </a:r>
            <a:r>
              <a:rPr sz="800" spc="-50" dirty="0">
                <a:solidFill>
                  <a:srgbClr val="000000"/>
                </a:solidFill>
                <a:latin typeface="FOSKUA+Times-Roman"/>
                <a:cs typeface="FOSKUA+Times-Roman"/>
              </a:rPr>
              <a:t>WhirlwindIntro</a:t>
            </a:r>
          </a:p>
          <a:p>
            <a:pPr marL="187207" marR="0">
              <a:lnSpc>
                <a:spcPts val="815"/>
              </a:lnSpc>
              <a:spcBef>
                <a:spcPts val="0"/>
              </a:spcBef>
              <a:spcAft>
                <a:spcPts val="0"/>
              </a:spcAft>
            </a:pPr>
            <a:r>
              <a:rPr sz="800" spc="-74" dirty="0">
                <a:solidFill>
                  <a:srgbClr val="000000"/>
                </a:solidFill>
                <a:latin typeface="FOSKUA+Times-Roman"/>
                <a:cs typeface="FOSKUA+Times-Roman"/>
              </a:rPr>
              <a:t>August</a:t>
            </a:r>
            <a:r>
              <a:rPr sz="800" dirty="0">
                <a:solidFill>
                  <a:srgbClr val="000000"/>
                </a:solidFill>
                <a:latin typeface="FOSKUA+Times-Roman"/>
                <a:cs typeface="FOSKUA+Times-Roman"/>
              </a:rPr>
              <a:t> </a:t>
            </a:r>
            <a:r>
              <a:rPr sz="800" spc="-70" dirty="0">
                <a:solidFill>
                  <a:srgbClr val="000000"/>
                </a:solidFill>
                <a:latin typeface="FOSKUA+Times-Roman"/>
                <a:cs typeface="FOSKUA+Times-Roman"/>
              </a:rPr>
              <a:t>27,</a:t>
            </a:r>
            <a:r>
              <a:rPr sz="800" dirty="0">
                <a:solidFill>
                  <a:srgbClr val="000000"/>
                </a:solidFill>
                <a:latin typeface="FOSKUA+Times-Roman"/>
                <a:cs typeface="FOSKUA+Times-Roman"/>
              </a:rPr>
              <a:t> </a:t>
            </a:r>
            <a:r>
              <a:rPr sz="800" spc="-70" dirty="0">
                <a:solidFill>
                  <a:srgbClr val="000000"/>
                </a:solidFill>
                <a:latin typeface="FOSKUA+Times-Roman"/>
                <a:cs typeface="FOSKUA+Times-Roman"/>
              </a:rPr>
              <a:t>2018</a:t>
            </a:r>
          </a:p>
        </p:txBody>
      </p:sp>
      <p:sp>
        <p:nvSpPr>
          <p:cNvPr id="7" name="object 7"/>
          <p:cNvSpPr txBox="1"/>
          <p:nvPr/>
        </p:nvSpPr>
        <p:spPr>
          <a:xfrm>
            <a:off x="5217255" y="6680055"/>
            <a:ext cx="1013038"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DDCJEW+Times-Roman"/>
                <a:cs typeface="DDCJEW+Times-Roman"/>
              </a:rPr>
              <a:t>COMP</a:t>
            </a:r>
            <a:r>
              <a:rPr sz="800" spc="-117" dirty="0">
                <a:solidFill>
                  <a:srgbClr val="000000"/>
                </a:solidFill>
                <a:latin typeface="DDCJEW+Times-Roman"/>
                <a:cs typeface="DDCJEW+Times-Roman"/>
              </a:rPr>
              <a:t> </a:t>
            </a:r>
            <a:r>
              <a:rPr sz="800" spc="-46" dirty="0">
                <a:solidFill>
                  <a:srgbClr val="000000"/>
                </a:solidFill>
                <a:latin typeface="DDCJEW+Times-Roman"/>
                <a:cs typeface="DDCJEW+Times-Roman"/>
              </a:rPr>
              <a:t>431</a:t>
            </a:r>
          </a:p>
          <a:p>
            <a:pPr marL="0" marR="0">
              <a:lnSpc>
                <a:spcPts val="815"/>
              </a:lnSpc>
              <a:spcBef>
                <a:spcPts val="0"/>
              </a:spcBef>
              <a:spcAft>
                <a:spcPts val="0"/>
              </a:spcAft>
            </a:pPr>
            <a:r>
              <a:rPr sz="800" dirty="0">
                <a:solidFill>
                  <a:srgbClr val="000000"/>
                </a:solidFill>
                <a:latin typeface="DDCJEW+Times-Roman"/>
                <a:cs typeface="DDCJEW+Times-Roman"/>
              </a:rPr>
              <a:t>©</a:t>
            </a:r>
            <a:r>
              <a:rPr sz="800" spc="-139" dirty="0">
                <a:solidFill>
                  <a:srgbClr val="000000"/>
                </a:solidFill>
                <a:latin typeface="DDCJEW+Times-Roman"/>
                <a:cs typeface="DDCJEW+Times-Roman"/>
              </a:rPr>
              <a:t> </a:t>
            </a:r>
            <a:r>
              <a:rPr sz="800" spc="-52" dirty="0">
                <a:solidFill>
                  <a:srgbClr val="000000"/>
                </a:solidFill>
                <a:latin typeface="DDCJEW+Times-Roman"/>
                <a:cs typeface="DDCJEW+Times-Roman"/>
              </a:rPr>
              <a:t>2018</a:t>
            </a:r>
            <a:r>
              <a:rPr sz="800" spc="-105" dirty="0">
                <a:solidFill>
                  <a:srgbClr val="000000"/>
                </a:solidFill>
                <a:latin typeface="DDCJEW+Times-Roman"/>
                <a:cs typeface="DDCJEW+Times-Roman"/>
              </a:rPr>
              <a:t> </a:t>
            </a:r>
            <a:r>
              <a:rPr sz="800" spc="-34" dirty="0">
                <a:solidFill>
                  <a:srgbClr val="000000"/>
                </a:solidFill>
                <a:latin typeface="DDCJEW+Times-Roman"/>
                <a:cs typeface="DDCJEW+Times-Roman"/>
              </a:rPr>
              <a:t>by</a:t>
            </a:r>
            <a:r>
              <a:rPr sz="800" spc="-105" dirty="0">
                <a:solidFill>
                  <a:srgbClr val="000000"/>
                </a:solidFill>
                <a:latin typeface="DDCJEW+Times-Roman"/>
                <a:cs typeface="DDCJEW+Times-Roman"/>
              </a:rPr>
              <a:t> </a:t>
            </a:r>
            <a:r>
              <a:rPr sz="800" spc="-54" dirty="0">
                <a:solidFill>
                  <a:srgbClr val="000000"/>
                </a:solidFill>
                <a:latin typeface="DDCJEW+Times-Roman"/>
                <a:cs typeface="DDCJEW+Times-Roman"/>
              </a:rPr>
              <a:t>Kevin</a:t>
            </a:r>
            <a:r>
              <a:rPr sz="800" spc="-105" dirty="0">
                <a:solidFill>
                  <a:srgbClr val="000000"/>
                </a:solidFill>
                <a:latin typeface="DDCJEW+Times-Roman"/>
                <a:cs typeface="DDCJEW+Times-Roman"/>
              </a:rPr>
              <a:t> </a:t>
            </a:r>
            <a:r>
              <a:rPr sz="800" spc="-43" dirty="0">
                <a:solidFill>
                  <a:srgbClr val="000000"/>
                </a:solidFill>
                <a:latin typeface="DDCJEW+Times-Roman"/>
                <a:cs typeface="DDCJEW+Times-Roman"/>
              </a:rPr>
              <a:t>Jeffay</a:t>
            </a:r>
          </a:p>
        </p:txBody>
      </p:sp>
      <p:sp>
        <p:nvSpPr>
          <p:cNvPr id="8" name="object 8"/>
          <p:cNvSpPr txBox="1"/>
          <p:nvPr/>
        </p:nvSpPr>
        <p:spPr>
          <a:xfrm>
            <a:off x="6999950"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DDCJEW+Times-Roman"/>
                <a:cs typeface="DDCJEW+Times-Roman"/>
              </a:rPr>
              <a:t>Lecture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a:t>
            </a:r>
            <a:r>
              <a:rPr sz="800" spc="-36" dirty="0">
                <a:solidFill>
                  <a:srgbClr val="000000"/>
                </a:solidFill>
                <a:latin typeface="DDCJEW+Times-Roman"/>
                <a:cs typeface="DDCJEW+Times-Roman"/>
              </a:rPr>
              <a:t> </a:t>
            </a:r>
            <a:r>
              <a:rPr sz="800" spc="-50" dirty="0">
                <a:solidFill>
                  <a:srgbClr val="000000"/>
                </a:solidFill>
                <a:latin typeface="DDCJEW+Times-Roman"/>
                <a:cs typeface="DDCJEW+Times-Roman"/>
              </a:rPr>
              <a:t>WhirlwindIntro</a:t>
            </a:r>
          </a:p>
          <a:p>
            <a:pPr marL="187207" marR="0">
              <a:lnSpc>
                <a:spcPts val="815"/>
              </a:lnSpc>
              <a:spcBef>
                <a:spcPts val="0"/>
              </a:spcBef>
              <a:spcAft>
                <a:spcPts val="0"/>
              </a:spcAft>
            </a:pPr>
            <a:r>
              <a:rPr sz="800" spc="-74" dirty="0">
                <a:solidFill>
                  <a:srgbClr val="000000"/>
                </a:solidFill>
                <a:latin typeface="DDCJEW+Times-Roman"/>
                <a:cs typeface="DDCJEW+Times-Roman"/>
              </a:rPr>
              <a:t>August</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27,</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2018</a:t>
            </a:r>
          </a:p>
        </p:txBody>
      </p:sp>
      <p:sp>
        <p:nvSpPr>
          <p:cNvPr id="9" name="object 9"/>
          <p:cNvSpPr txBox="1"/>
          <p:nvPr/>
        </p:nvSpPr>
        <p:spPr>
          <a:xfrm>
            <a:off x="340456" y="6783575"/>
            <a:ext cx="1013038"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dirty="0">
                <a:solidFill>
                  <a:srgbClr val="000000"/>
                </a:solidFill>
                <a:latin typeface="FOSKUA+Times-Roman"/>
                <a:cs typeface="FOSKUA+Times-Roman"/>
              </a:rPr>
              <a:t>©</a:t>
            </a:r>
            <a:r>
              <a:rPr sz="800" spc="-139" dirty="0">
                <a:solidFill>
                  <a:srgbClr val="000000"/>
                </a:solidFill>
                <a:latin typeface="FOSKUA+Times-Roman"/>
                <a:cs typeface="FOSKUA+Times-Roman"/>
              </a:rPr>
              <a:t> </a:t>
            </a:r>
            <a:r>
              <a:rPr sz="800" spc="-52" dirty="0">
                <a:solidFill>
                  <a:srgbClr val="000000"/>
                </a:solidFill>
                <a:latin typeface="FOSKUA+Times-Roman"/>
                <a:cs typeface="FOSKUA+Times-Roman"/>
              </a:rPr>
              <a:t>2018</a:t>
            </a:r>
            <a:r>
              <a:rPr sz="800" spc="-105" dirty="0">
                <a:solidFill>
                  <a:srgbClr val="000000"/>
                </a:solidFill>
                <a:latin typeface="FOSKUA+Times-Roman"/>
                <a:cs typeface="FOSKUA+Times-Roman"/>
              </a:rPr>
              <a:t> </a:t>
            </a:r>
            <a:r>
              <a:rPr sz="800" spc="-34" dirty="0">
                <a:solidFill>
                  <a:srgbClr val="000000"/>
                </a:solidFill>
                <a:latin typeface="FOSKUA+Times-Roman"/>
                <a:cs typeface="FOSKUA+Times-Roman"/>
              </a:rPr>
              <a:t>by</a:t>
            </a:r>
            <a:r>
              <a:rPr sz="800" spc="-105" dirty="0">
                <a:solidFill>
                  <a:srgbClr val="000000"/>
                </a:solidFill>
                <a:latin typeface="FOSKUA+Times-Roman"/>
                <a:cs typeface="FOSKUA+Times-Roman"/>
              </a:rPr>
              <a:t> </a:t>
            </a:r>
            <a:r>
              <a:rPr sz="800" spc="-54" dirty="0">
                <a:solidFill>
                  <a:srgbClr val="000000"/>
                </a:solidFill>
                <a:latin typeface="FOSKUA+Times-Roman"/>
                <a:cs typeface="FOSKUA+Times-Roman"/>
              </a:rPr>
              <a:t>Kevin</a:t>
            </a:r>
            <a:r>
              <a:rPr sz="800" spc="-105" dirty="0">
                <a:solidFill>
                  <a:srgbClr val="000000"/>
                </a:solidFill>
                <a:latin typeface="FOSKUA+Times-Roman"/>
                <a:cs typeface="FOSKUA+Times-Roman"/>
              </a:rPr>
              <a:t> </a:t>
            </a:r>
            <a:r>
              <a:rPr sz="800" spc="-43" dirty="0">
                <a:solidFill>
                  <a:srgbClr val="000000"/>
                </a:solidFill>
                <a:latin typeface="FOSKUA+Times-Roman"/>
                <a:cs typeface="FOSKUA+Times-Roman"/>
              </a:rPr>
              <a:t>Jeffay</a:t>
            </a:r>
          </a:p>
        </p:txBody>
      </p:sp>
      <p:sp>
        <p:nvSpPr>
          <p:cNvPr id="10" name="object 10"/>
          <p:cNvSpPr txBox="1"/>
          <p:nvPr/>
        </p:nvSpPr>
        <p:spPr>
          <a:xfrm>
            <a:off x="4562624" y="6783575"/>
            <a:ext cx="445419"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FOSKUA+Times-Roman"/>
                <a:cs typeface="FOSKUA+Times-Roman"/>
              </a:rPr>
              <a:t>Page</a:t>
            </a:r>
            <a:r>
              <a:rPr sz="800" spc="-93" dirty="0">
                <a:solidFill>
                  <a:srgbClr val="000000"/>
                </a:solidFill>
                <a:latin typeface="FOSKUA+Times-Roman"/>
                <a:cs typeface="FOSKUA+Times-Roman"/>
              </a:rPr>
              <a:t> </a:t>
            </a:r>
            <a:r>
              <a:rPr sz="800" spc="-34" dirty="0">
                <a:solidFill>
                  <a:srgbClr val="000000"/>
                </a:solidFill>
                <a:latin typeface="FOSKUA+Times-Roman"/>
                <a:cs typeface="FOSKUA+Times-Roman"/>
              </a:rPr>
              <a:t>39</a:t>
            </a:r>
          </a:p>
        </p:txBody>
      </p:sp>
      <p:sp>
        <p:nvSpPr>
          <p:cNvPr id="11" name="object 11"/>
          <p:cNvSpPr txBox="1"/>
          <p:nvPr/>
        </p:nvSpPr>
        <p:spPr>
          <a:xfrm>
            <a:off x="9439424" y="6783575"/>
            <a:ext cx="445419"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DDCJEW+Times-Roman"/>
                <a:cs typeface="DDCJEW+Times-Roman"/>
              </a:rPr>
              <a:t>Page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40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1"/>
          <p:cNvSpPr/>
          <p:nvPr/>
        </p:nvSpPr>
        <p:spPr>
          <a:xfrm>
            <a:off x="279806" y="831088"/>
            <a:ext cx="4610518" cy="6115507"/>
          </a:xfrm>
          <a:prstGeom prst="rect">
            <a:avLst/>
          </a:prstGeom>
          <a:blipFill>
            <a:blip r:embed="rId3" cstate="print"/>
            <a:stretch>
              <a:fillRect/>
            </a:stretch>
          </a:blipFill>
        </p:spPr>
        <p:txBody>
          <a:bodyPr wrap="square" lIns="0" tIns="0" rIns="0" bIns="0" rtlCol="0">
            <a:spAutoFit/>
          </a:bodyPr>
          <a:lstStyle/>
          <a:p>
            <a:endParaRPr/>
          </a:p>
        </p:txBody>
      </p:sp>
      <p:sp>
        <p:nvSpPr>
          <p:cNvPr id="2" name="object 2"/>
          <p:cNvSpPr/>
          <p:nvPr/>
        </p:nvSpPr>
        <p:spPr>
          <a:xfrm>
            <a:off x="0" y="0"/>
            <a:ext cx="12700" cy="12700"/>
          </a:xfrm>
          <a:prstGeom prst="rect">
            <a:avLst/>
          </a:prstGeom>
          <a:blipFill>
            <a:blip r:embed="rId4" cstate="print"/>
            <a:stretch>
              <a:fillRect/>
            </a:stretch>
          </a:blipFill>
        </p:spPr>
        <p:txBody>
          <a:bodyPr wrap="square" lIns="0" tIns="0" rIns="0" bIns="0" rtlCol="0">
            <a:spAutoFit/>
          </a:bodyPr>
          <a:lstStyle/>
          <a:p>
            <a:endParaRPr/>
          </a:p>
        </p:txBody>
      </p:sp>
      <p:sp>
        <p:nvSpPr>
          <p:cNvPr id="3" name="object 3"/>
          <p:cNvSpPr/>
          <p:nvPr/>
        </p:nvSpPr>
        <p:spPr>
          <a:xfrm>
            <a:off x="5156606" y="831088"/>
            <a:ext cx="4610518" cy="6115507"/>
          </a:xfrm>
          <a:prstGeom prst="rect">
            <a:avLst/>
          </a:prstGeom>
          <a:blipFill>
            <a:blip r:embed="rId5" cstate="print"/>
            <a:stretch>
              <a:fillRect/>
            </a:stretch>
          </a:blipFill>
        </p:spPr>
        <p:txBody>
          <a:bodyPr wrap="square" lIns="0" tIns="0" rIns="0" bIns="0" rtlCol="0">
            <a:spAutoFit/>
          </a:bodyPr>
          <a:lstStyle/>
          <a:p>
            <a:endParaRPr/>
          </a:p>
        </p:txBody>
      </p:sp>
      <p:sp>
        <p:nvSpPr>
          <p:cNvPr id="5" name="object 5"/>
          <p:cNvSpPr txBox="1"/>
          <p:nvPr/>
        </p:nvSpPr>
        <p:spPr>
          <a:xfrm>
            <a:off x="340456" y="6680055"/>
            <a:ext cx="583837"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DDCJEW+Times-Roman"/>
                <a:cs typeface="DDCJEW+Times-Roman"/>
              </a:rPr>
              <a:t>COMP</a:t>
            </a:r>
            <a:r>
              <a:rPr sz="800" spc="-117" dirty="0">
                <a:solidFill>
                  <a:srgbClr val="000000"/>
                </a:solidFill>
                <a:latin typeface="DDCJEW+Times-Roman"/>
                <a:cs typeface="DDCJEW+Times-Roman"/>
              </a:rPr>
              <a:t> </a:t>
            </a:r>
            <a:r>
              <a:rPr sz="800" spc="-46" dirty="0">
                <a:solidFill>
                  <a:srgbClr val="000000"/>
                </a:solidFill>
                <a:latin typeface="DDCJEW+Times-Roman"/>
                <a:cs typeface="DDCJEW+Times-Roman"/>
              </a:rPr>
              <a:t>431</a:t>
            </a:r>
          </a:p>
        </p:txBody>
      </p:sp>
      <p:sp>
        <p:nvSpPr>
          <p:cNvPr id="6" name="object 6"/>
          <p:cNvSpPr txBox="1"/>
          <p:nvPr/>
        </p:nvSpPr>
        <p:spPr>
          <a:xfrm>
            <a:off x="2123150"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DDCJEW+Times-Roman"/>
                <a:cs typeface="DDCJEW+Times-Roman"/>
              </a:rPr>
              <a:t>Lecture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a:t>
            </a:r>
            <a:r>
              <a:rPr sz="800" spc="-36" dirty="0">
                <a:solidFill>
                  <a:srgbClr val="000000"/>
                </a:solidFill>
                <a:latin typeface="DDCJEW+Times-Roman"/>
                <a:cs typeface="DDCJEW+Times-Roman"/>
              </a:rPr>
              <a:t> </a:t>
            </a:r>
            <a:r>
              <a:rPr sz="800" spc="-50" dirty="0">
                <a:solidFill>
                  <a:srgbClr val="000000"/>
                </a:solidFill>
                <a:latin typeface="DDCJEW+Times-Roman"/>
                <a:cs typeface="DDCJEW+Times-Roman"/>
              </a:rPr>
              <a:t>WhirlwindIntro</a:t>
            </a:r>
          </a:p>
          <a:p>
            <a:pPr marL="187207" marR="0">
              <a:lnSpc>
                <a:spcPts val="815"/>
              </a:lnSpc>
              <a:spcBef>
                <a:spcPts val="0"/>
              </a:spcBef>
              <a:spcAft>
                <a:spcPts val="0"/>
              </a:spcAft>
            </a:pPr>
            <a:r>
              <a:rPr sz="800" spc="-74" dirty="0">
                <a:solidFill>
                  <a:srgbClr val="000000"/>
                </a:solidFill>
                <a:latin typeface="DDCJEW+Times-Roman"/>
                <a:cs typeface="DDCJEW+Times-Roman"/>
              </a:rPr>
              <a:t>August</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27,</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2018</a:t>
            </a:r>
          </a:p>
        </p:txBody>
      </p:sp>
      <p:sp>
        <p:nvSpPr>
          <p:cNvPr id="7" name="object 7"/>
          <p:cNvSpPr txBox="1"/>
          <p:nvPr/>
        </p:nvSpPr>
        <p:spPr>
          <a:xfrm>
            <a:off x="5217255" y="6680055"/>
            <a:ext cx="1013038"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DDCJEW+Times-Roman"/>
                <a:cs typeface="DDCJEW+Times-Roman"/>
              </a:rPr>
              <a:t>COMP</a:t>
            </a:r>
            <a:r>
              <a:rPr sz="800" spc="-117" dirty="0">
                <a:solidFill>
                  <a:srgbClr val="000000"/>
                </a:solidFill>
                <a:latin typeface="DDCJEW+Times-Roman"/>
                <a:cs typeface="DDCJEW+Times-Roman"/>
              </a:rPr>
              <a:t> </a:t>
            </a:r>
            <a:r>
              <a:rPr sz="800" spc="-46" dirty="0">
                <a:solidFill>
                  <a:srgbClr val="000000"/>
                </a:solidFill>
                <a:latin typeface="DDCJEW+Times-Roman"/>
                <a:cs typeface="DDCJEW+Times-Roman"/>
              </a:rPr>
              <a:t>431</a:t>
            </a:r>
          </a:p>
          <a:p>
            <a:pPr marL="0" marR="0">
              <a:lnSpc>
                <a:spcPts val="815"/>
              </a:lnSpc>
              <a:spcBef>
                <a:spcPts val="0"/>
              </a:spcBef>
              <a:spcAft>
                <a:spcPts val="0"/>
              </a:spcAft>
            </a:pPr>
            <a:r>
              <a:rPr sz="800" dirty="0">
                <a:solidFill>
                  <a:srgbClr val="000000"/>
                </a:solidFill>
                <a:latin typeface="DDCJEW+Times-Roman"/>
                <a:cs typeface="DDCJEW+Times-Roman"/>
              </a:rPr>
              <a:t>©</a:t>
            </a:r>
            <a:r>
              <a:rPr sz="800" spc="-139" dirty="0">
                <a:solidFill>
                  <a:srgbClr val="000000"/>
                </a:solidFill>
                <a:latin typeface="DDCJEW+Times-Roman"/>
                <a:cs typeface="DDCJEW+Times-Roman"/>
              </a:rPr>
              <a:t> </a:t>
            </a:r>
            <a:r>
              <a:rPr sz="800" spc="-52" dirty="0">
                <a:solidFill>
                  <a:srgbClr val="000000"/>
                </a:solidFill>
                <a:latin typeface="DDCJEW+Times-Roman"/>
                <a:cs typeface="DDCJEW+Times-Roman"/>
              </a:rPr>
              <a:t>2018</a:t>
            </a:r>
            <a:r>
              <a:rPr sz="800" spc="-105" dirty="0">
                <a:solidFill>
                  <a:srgbClr val="000000"/>
                </a:solidFill>
                <a:latin typeface="DDCJEW+Times-Roman"/>
                <a:cs typeface="DDCJEW+Times-Roman"/>
              </a:rPr>
              <a:t> </a:t>
            </a:r>
            <a:r>
              <a:rPr sz="800" spc="-34" dirty="0">
                <a:solidFill>
                  <a:srgbClr val="000000"/>
                </a:solidFill>
                <a:latin typeface="DDCJEW+Times-Roman"/>
                <a:cs typeface="DDCJEW+Times-Roman"/>
              </a:rPr>
              <a:t>by</a:t>
            </a:r>
            <a:r>
              <a:rPr sz="800" spc="-105" dirty="0">
                <a:solidFill>
                  <a:srgbClr val="000000"/>
                </a:solidFill>
                <a:latin typeface="DDCJEW+Times-Roman"/>
                <a:cs typeface="DDCJEW+Times-Roman"/>
              </a:rPr>
              <a:t> </a:t>
            </a:r>
            <a:r>
              <a:rPr sz="800" spc="-54" dirty="0">
                <a:solidFill>
                  <a:srgbClr val="000000"/>
                </a:solidFill>
                <a:latin typeface="DDCJEW+Times-Roman"/>
                <a:cs typeface="DDCJEW+Times-Roman"/>
              </a:rPr>
              <a:t>Kevin</a:t>
            </a:r>
            <a:r>
              <a:rPr sz="800" spc="-105" dirty="0">
                <a:solidFill>
                  <a:srgbClr val="000000"/>
                </a:solidFill>
                <a:latin typeface="DDCJEW+Times-Roman"/>
                <a:cs typeface="DDCJEW+Times-Roman"/>
              </a:rPr>
              <a:t> </a:t>
            </a:r>
            <a:r>
              <a:rPr sz="800" spc="-43" dirty="0">
                <a:solidFill>
                  <a:srgbClr val="000000"/>
                </a:solidFill>
                <a:latin typeface="DDCJEW+Times-Roman"/>
                <a:cs typeface="DDCJEW+Times-Roman"/>
              </a:rPr>
              <a:t>Jeffay</a:t>
            </a:r>
          </a:p>
        </p:txBody>
      </p:sp>
      <p:sp>
        <p:nvSpPr>
          <p:cNvPr id="8" name="object 8"/>
          <p:cNvSpPr txBox="1"/>
          <p:nvPr/>
        </p:nvSpPr>
        <p:spPr>
          <a:xfrm>
            <a:off x="6999950"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DDCJEW+Times-Roman"/>
                <a:cs typeface="DDCJEW+Times-Roman"/>
              </a:rPr>
              <a:t>Lecture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a:t>
            </a:r>
            <a:r>
              <a:rPr sz="800" spc="-36" dirty="0">
                <a:solidFill>
                  <a:srgbClr val="000000"/>
                </a:solidFill>
                <a:latin typeface="DDCJEW+Times-Roman"/>
                <a:cs typeface="DDCJEW+Times-Roman"/>
              </a:rPr>
              <a:t> </a:t>
            </a:r>
            <a:r>
              <a:rPr sz="800" spc="-50" dirty="0">
                <a:solidFill>
                  <a:srgbClr val="000000"/>
                </a:solidFill>
                <a:latin typeface="DDCJEW+Times-Roman"/>
                <a:cs typeface="DDCJEW+Times-Roman"/>
              </a:rPr>
              <a:t>WhirlwindIntro</a:t>
            </a:r>
          </a:p>
          <a:p>
            <a:pPr marL="187207" marR="0">
              <a:lnSpc>
                <a:spcPts val="815"/>
              </a:lnSpc>
              <a:spcBef>
                <a:spcPts val="0"/>
              </a:spcBef>
              <a:spcAft>
                <a:spcPts val="0"/>
              </a:spcAft>
            </a:pPr>
            <a:r>
              <a:rPr sz="800" spc="-74" dirty="0">
                <a:solidFill>
                  <a:srgbClr val="000000"/>
                </a:solidFill>
                <a:latin typeface="DDCJEW+Times-Roman"/>
                <a:cs typeface="DDCJEW+Times-Roman"/>
              </a:rPr>
              <a:t>August</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27,</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2018</a:t>
            </a:r>
          </a:p>
        </p:txBody>
      </p:sp>
      <p:sp>
        <p:nvSpPr>
          <p:cNvPr id="9" name="object 9"/>
          <p:cNvSpPr txBox="1"/>
          <p:nvPr/>
        </p:nvSpPr>
        <p:spPr>
          <a:xfrm>
            <a:off x="340456" y="6783575"/>
            <a:ext cx="1013038"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dirty="0">
                <a:solidFill>
                  <a:srgbClr val="000000"/>
                </a:solidFill>
                <a:latin typeface="DDCJEW+Times-Roman"/>
                <a:cs typeface="DDCJEW+Times-Roman"/>
              </a:rPr>
              <a:t>©</a:t>
            </a:r>
            <a:r>
              <a:rPr sz="800" spc="-139" dirty="0">
                <a:solidFill>
                  <a:srgbClr val="000000"/>
                </a:solidFill>
                <a:latin typeface="DDCJEW+Times-Roman"/>
                <a:cs typeface="DDCJEW+Times-Roman"/>
              </a:rPr>
              <a:t> </a:t>
            </a:r>
            <a:r>
              <a:rPr sz="800" spc="-52" dirty="0">
                <a:solidFill>
                  <a:srgbClr val="000000"/>
                </a:solidFill>
                <a:latin typeface="DDCJEW+Times-Roman"/>
                <a:cs typeface="DDCJEW+Times-Roman"/>
              </a:rPr>
              <a:t>2018</a:t>
            </a:r>
            <a:r>
              <a:rPr sz="800" spc="-105" dirty="0">
                <a:solidFill>
                  <a:srgbClr val="000000"/>
                </a:solidFill>
                <a:latin typeface="DDCJEW+Times-Roman"/>
                <a:cs typeface="DDCJEW+Times-Roman"/>
              </a:rPr>
              <a:t> </a:t>
            </a:r>
            <a:r>
              <a:rPr sz="800" spc="-34" dirty="0">
                <a:solidFill>
                  <a:srgbClr val="000000"/>
                </a:solidFill>
                <a:latin typeface="DDCJEW+Times-Roman"/>
                <a:cs typeface="DDCJEW+Times-Roman"/>
              </a:rPr>
              <a:t>by</a:t>
            </a:r>
            <a:r>
              <a:rPr sz="800" spc="-105" dirty="0">
                <a:solidFill>
                  <a:srgbClr val="000000"/>
                </a:solidFill>
                <a:latin typeface="DDCJEW+Times-Roman"/>
                <a:cs typeface="DDCJEW+Times-Roman"/>
              </a:rPr>
              <a:t> </a:t>
            </a:r>
            <a:r>
              <a:rPr sz="800" spc="-54" dirty="0">
                <a:solidFill>
                  <a:srgbClr val="000000"/>
                </a:solidFill>
                <a:latin typeface="DDCJEW+Times-Roman"/>
                <a:cs typeface="DDCJEW+Times-Roman"/>
              </a:rPr>
              <a:t>Kevin</a:t>
            </a:r>
            <a:r>
              <a:rPr sz="800" spc="-105" dirty="0">
                <a:solidFill>
                  <a:srgbClr val="000000"/>
                </a:solidFill>
                <a:latin typeface="DDCJEW+Times-Roman"/>
                <a:cs typeface="DDCJEW+Times-Roman"/>
              </a:rPr>
              <a:t> </a:t>
            </a:r>
            <a:r>
              <a:rPr sz="800" spc="-43" dirty="0">
                <a:solidFill>
                  <a:srgbClr val="000000"/>
                </a:solidFill>
                <a:latin typeface="DDCJEW+Times-Roman"/>
                <a:cs typeface="DDCJEW+Times-Roman"/>
              </a:rPr>
              <a:t>Jeffay</a:t>
            </a:r>
          </a:p>
        </p:txBody>
      </p:sp>
      <p:sp>
        <p:nvSpPr>
          <p:cNvPr id="10" name="object 10"/>
          <p:cNvSpPr txBox="1"/>
          <p:nvPr/>
        </p:nvSpPr>
        <p:spPr>
          <a:xfrm>
            <a:off x="4562624" y="6783575"/>
            <a:ext cx="445419"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DDCJEW+Times-Roman"/>
                <a:cs typeface="DDCJEW+Times-Roman"/>
              </a:rPr>
              <a:t>Page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41</a:t>
            </a:r>
          </a:p>
        </p:txBody>
      </p:sp>
      <p:sp>
        <p:nvSpPr>
          <p:cNvPr id="11" name="object 11"/>
          <p:cNvSpPr txBox="1"/>
          <p:nvPr/>
        </p:nvSpPr>
        <p:spPr>
          <a:xfrm>
            <a:off x="9439424" y="6783575"/>
            <a:ext cx="445419"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DDCJEW+Times-Roman"/>
                <a:cs typeface="DDCJEW+Times-Roman"/>
              </a:rPr>
              <a:t>Page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42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1"/>
          <p:cNvSpPr/>
          <p:nvPr/>
        </p:nvSpPr>
        <p:spPr>
          <a:xfrm>
            <a:off x="279806" y="831088"/>
            <a:ext cx="4610518" cy="6115507"/>
          </a:xfrm>
          <a:prstGeom prst="rect">
            <a:avLst/>
          </a:prstGeom>
          <a:blipFill>
            <a:blip r:embed="rId3" cstate="print"/>
            <a:stretch>
              <a:fillRect/>
            </a:stretch>
          </a:blipFill>
        </p:spPr>
        <p:txBody>
          <a:bodyPr wrap="square" lIns="0" tIns="0" rIns="0" bIns="0" rtlCol="0">
            <a:spAutoFit/>
          </a:bodyPr>
          <a:lstStyle/>
          <a:p>
            <a:endParaRPr/>
          </a:p>
        </p:txBody>
      </p:sp>
      <p:sp>
        <p:nvSpPr>
          <p:cNvPr id="2" name="object 2"/>
          <p:cNvSpPr/>
          <p:nvPr/>
        </p:nvSpPr>
        <p:spPr>
          <a:xfrm>
            <a:off x="0" y="0"/>
            <a:ext cx="12700" cy="12700"/>
          </a:xfrm>
          <a:prstGeom prst="rect">
            <a:avLst/>
          </a:prstGeom>
          <a:blipFill>
            <a:blip r:embed="rId4" cstate="print"/>
            <a:stretch>
              <a:fillRect/>
            </a:stretch>
          </a:blipFill>
        </p:spPr>
        <p:txBody>
          <a:bodyPr wrap="square" lIns="0" tIns="0" rIns="0" bIns="0" rtlCol="0">
            <a:spAutoFit/>
          </a:bodyPr>
          <a:lstStyle/>
          <a:p>
            <a:endParaRPr/>
          </a:p>
        </p:txBody>
      </p:sp>
      <p:sp>
        <p:nvSpPr>
          <p:cNvPr id="3" name="object 3"/>
          <p:cNvSpPr/>
          <p:nvPr/>
        </p:nvSpPr>
        <p:spPr>
          <a:xfrm>
            <a:off x="5156606" y="831088"/>
            <a:ext cx="4610518" cy="6115507"/>
          </a:xfrm>
          <a:prstGeom prst="rect">
            <a:avLst/>
          </a:prstGeom>
          <a:blipFill>
            <a:blip r:embed="rId5" cstate="print"/>
            <a:stretch>
              <a:fillRect/>
            </a:stretch>
          </a:blipFill>
        </p:spPr>
        <p:txBody>
          <a:bodyPr wrap="square" lIns="0" tIns="0" rIns="0" bIns="0" rtlCol="0">
            <a:spAutoFit/>
          </a:bodyPr>
          <a:lstStyle/>
          <a:p>
            <a:endParaRPr/>
          </a:p>
        </p:txBody>
      </p:sp>
      <p:sp>
        <p:nvSpPr>
          <p:cNvPr id="5" name="object 5"/>
          <p:cNvSpPr txBox="1"/>
          <p:nvPr/>
        </p:nvSpPr>
        <p:spPr>
          <a:xfrm>
            <a:off x="340456" y="6680055"/>
            <a:ext cx="583837"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DDCJEW+Times-Roman"/>
                <a:cs typeface="DDCJEW+Times-Roman"/>
              </a:rPr>
              <a:t>COMP</a:t>
            </a:r>
            <a:r>
              <a:rPr sz="800" spc="-117" dirty="0">
                <a:solidFill>
                  <a:srgbClr val="000000"/>
                </a:solidFill>
                <a:latin typeface="DDCJEW+Times-Roman"/>
                <a:cs typeface="DDCJEW+Times-Roman"/>
              </a:rPr>
              <a:t> </a:t>
            </a:r>
            <a:r>
              <a:rPr sz="800" spc="-46" dirty="0">
                <a:solidFill>
                  <a:srgbClr val="000000"/>
                </a:solidFill>
                <a:latin typeface="DDCJEW+Times-Roman"/>
                <a:cs typeface="DDCJEW+Times-Roman"/>
              </a:rPr>
              <a:t>431</a:t>
            </a:r>
          </a:p>
        </p:txBody>
      </p:sp>
      <p:sp>
        <p:nvSpPr>
          <p:cNvPr id="6" name="object 6"/>
          <p:cNvSpPr txBox="1"/>
          <p:nvPr/>
        </p:nvSpPr>
        <p:spPr>
          <a:xfrm>
            <a:off x="2123150"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DDCJEW+Times-Roman"/>
                <a:cs typeface="DDCJEW+Times-Roman"/>
              </a:rPr>
              <a:t>Lecture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a:t>
            </a:r>
            <a:r>
              <a:rPr sz="800" spc="-36" dirty="0">
                <a:solidFill>
                  <a:srgbClr val="000000"/>
                </a:solidFill>
                <a:latin typeface="DDCJEW+Times-Roman"/>
                <a:cs typeface="DDCJEW+Times-Roman"/>
              </a:rPr>
              <a:t> </a:t>
            </a:r>
            <a:r>
              <a:rPr sz="800" spc="-50" dirty="0">
                <a:solidFill>
                  <a:srgbClr val="000000"/>
                </a:solidFill>
                <a:latin typeface="DDCJEW+Times-Roman"/>
                <a:cs typeface="DDCJEW+Times-Roman"/>
              </a:rPr>
              <a:t>WhirlwindIntro</a:t>
            </a:r>
          </a:p>
          <a:p>
            <a:pPr marL="187207" marR="0">
              <a:lnSpc>
                <a:spcPts val="815"/>
              </a:lnSpc>
              <a:spcBef>
                <a:spcPts val="0"/>
              </a:spcBef>
              <a:spcAft>
                <a:spcPts val="0"/>
              </a:spcAft>
            </a:pPr>
            <a:r>
              <a:rPr sz="800" spc="-74" dirty="0">
                <a:solidFill>
                  <a:srgbClr val="000000"/>
                </a:solidFill>
                <a:latin typeface="DDCJEW+Times-Roman"/>
                <a:cs typeface="DDCJEW+Times-Roman"/>
              </a:rPr>
              <a:t>August</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27,</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2018</a:t>
            </a:r>
          </a:p>
        </p:txBody>
      </p:sp>
      <p:sp>
        <p:nvSpPr>
          <p:cNvPr id="7" name="object 7"/>
          <p:cNvSpPr txBox="1"/>
          <p:nvPr/>
        </p:nvSpPr>
        <p:spPr>
          <a:xfrm>
            <a:off x="5217255" y="6680055"/>
            <a:ext cx="1013038"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DDCJEW+Times-Roman"/>
                <a:cs typeface="DDCJEW+Times-Roman"/>
              </a:rPr>
              <a:t>COMP</a:t>
            </a:r>
            <a:r>
              <a:rPr sz="800" spc="-117" dirty="0">
                <a:solidFill>
                  <a:srgbClr val="000000"/>
                </a:solidFill>
                <a:latin typeface="DDCJEW+Times-Roman"/>
                <a:cs typeface="DDCJEW+Times-Roman"/>
              </a:rPr>
              <a:t> </a:t>
            </a:r>
            <a:r>
              <a:rPr sz="800" spc="-46" dirty="0">
                <a:solidFill>
                  <a:srgbClr val="000000"/>
                </a:solidFill>
                <a:latin typeface="DDCJEW+Times-Roman"/>
                <a:cs typeface="DDCJEW+Times-Roman"/>
              </a:rPr>
              <a:t>431</a:t>
            </a:r>
          </a:p>
          <a:p>
            <a:pPr marL="0" marR="0">
              <a:lnSpc>
                <a:spcPts val="815"/>
              </a:lnSpc>
              <a:spcBef>
                <a:spcPts val="0"/>
              </a:spcBef>
              <a:spcAft>
                <a:spcPts val="0"/>
              </a:spcAft>
            </a:pPr>
            <a:r>
              <a:rPr sz="800" dirty="0">
                <a:solidFill>
                  <a:srgbClr val="000000"/>
                </a:solidFill>
                <a:latin typeface="DDCJEW+Times-Roman"/>
                <a:cs typeface="DDCJEW+Times-Roman"/>
              </a:rPr>
              <a:t>©</a:t>
            </a:r>
            <a:r>
              <a:rPr sz="800" spc="-139" dirty="0">
                <a:solidFill>
                  <a:srgbClr val="000000"/>
                </a:solidFill>
                <a:latin typeface="DDCJEW+Times-Roman"/>
                <a:cs typeface="DDCJEW+Times-Roman"/>
              </a:rPr>
              <a:t> </a:t>
            </a:r>
            <a:r>
              <a:rPr sz="800" spc="-52" dirty="0">
                <a:solidFill>
                  <a:srgbClr val="000000"/>
                </a:solidFill>
                <a:latin typeface="DDCJEW+Times-Roman"/>
                <a:cs typeface="DDCJEW+Times-Roman"/>
              </a:rPr>
              <a:t>2018</a:t>
            </a:r>
            <a:r>
              <a:rPr sz="800" spc="-105" dirty="0">
                <a:solidFill>
                  <a:srgbClr val="000000"/>
                </a:solidFill>
                <a:latin typeface="DDCJEW+Times-Roman"/>
                <a:cs typeface="DDCJEW+Times-Roman"/>
              </a:rPr>
              <a:t> </a:t>
            </a:r>
            <a:r>
              <a:rPr sz="800" spc="-34" dirty="0">
                <a:solidFill>
                  <a:srgbClr val="000000"/>
                </a:solidFill>
                <a:latin typeface="DDCJEW+Times-Roman"/>
                <a:cs typeface="DDCJEW+Times-Roman"/>
              </a:rPr>
              <a:t>by</a:t>
            </a:r>
            <a:r>
              <a:rPr sz="800" spc="-105" dirty="0">
                <a:solidFill>
                  <a:srgbClr val="000000"/>
                </a:solidFill>
                <a:latin typeface="DDCJEW+Times-Roman"/>
                <a:cs typeface="DDCJEW+Times-Roman"/>
              </a:rPr>
              <a:t> </a:t>
            </a:r>
            <a:r>
              <a:rPr sz="800" spc="-54" dirty="0">
                <a:solidFill>
                  <a:srgbClr val="000000"/>
                </a:solidFill>
                <a:latin typeface="DDCJEW+Times-Roman"/>
                <a:cs typeface="DDCJEW+Times-Roman"/>
              </a:rPr>
              <a:t>Kevin</a:t>
            </a:r>
            <a:r>
              <a:rPr sz="800" spc="-105" dirty="0">
                <a:solidFill>
                  <a:srgbClr val="000000"/>
                </a:solidFill>
                <a:latin typeface="DDCJEW+Times-Roman"/>
                <a:cs typeface="DDCJEW+Times-Roman"/>
              </a:rPr>
              <a:t> </a:t>
            </a:r>
            <a:r>
              <a:rPr sz="800" spc="-43" dirty="0">
                <a:solidFill>
                  <a:srgbClr val="000000"/>
                </a:solidFill>
                <a:latin typeface="DDCJEW+Times-Roman"/>
                <a:cs typeface="DDCJEW+Times-Roman"/>
              </a:rPr>
              <a:t>Jeffay</a:t>
            </a:r>
          </a:p>
        </p:txBody>
      </p:sp>
      <p:sp>
        <p:nvSpPr>
          <p:cNvPr id="8" name="object 8"/>
          <p:cNvSpPr txBox="1"/>
          <p:nvPr/>
        </p:nvSpPr>
        <p:spPr>
          <a:xfrm>
            <a:off x="6999950"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DDCJEW+Times-Roman"/>
                <a:cs typeface="DDCJEW+Times-Roman"/>
              </a:rPr>
              <a:t>Lecture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a:t>
            </a:r>
            <a:r>
              <a:rPr sz="800" spc="-36" dirty="0">
                <a:solidFill>
                  <a:srgbClr val="000000"/>
                </a:solidFill>
                <a:latin typeface="DDCJEW+Times-Roman"/>
                <a:cs typeface="DDCJEW+Times-Roman"/>
              </a:rPr>
              <a:t> </a:t>
            </a:r>
            <a:r>
              <a:rPr sz="800" spc="-50" dirty="0">
                <a:solidFill>
                  <a:srgbClr val="000000"/>
                </a:solidFill>
                <a:latin typeface="DDCJEW+Times-Roman"/>
                <a:cs typeface="DDCJEW+Times-Roman"/>
              </a:rPr>
              <a:t>WhirlwindIntro</a:t>
            </a:r>
          </a:p>
          <a:p>
            <a:pPr marL="187207" marR="0">
              <a:lnSpc>
                <a:spcPts val="815"/>
              </a:lnSpc>
              <a:spcBef>
                <a:spcPts val="0"/>
              </a:spcBef>
              <a:spcAft>
                <a:spcPts val="0"/>
              </a:spcAft>
            </a:pPr>
            <a:r>
              <a:rPr sz="800" spc="-74" dirty="0">
                <a:solidFill>
                  <a:srgbClr val="000000"/>
                </a:solidFill>
                <a:latin typeface="DDCJEW+Times-Roman"/>
                <a:cs typeface="DDCJEW+Times-Roman"/>
              </a:rPr>
              <a:t>August</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27,</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2018</a:t>
            </a:r>
          </a:p>
        </p:txBody>
      </p:sp>
      <p:sp>
        <p:nvSpPr>
          <p:cNvPr id="9" name="object 9"/>
          <p:cNvSpPr txBox="1"/>
          <p:nvPr/>
        </p:nvSpPr>
        <p:spPr>
          <a:xfrm>
            <a:off x="340456" y="6783575"/>
            <a:ext cx="1013038"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dirty="0">
                <a:solidFill>
                  <a:srgbClr val="000000"/>
                </a:solidFill>
                <a:latin typeface="DDCJEW+Times-Roman"/>
                <a:cs typeface="DDCJEW+Times-Roman"/>
              </a:rPr>
              <a:t>©</a:t>
            </a:r>
            <a:r>
              <a:rPr sz="800" spc="-139" dirty="0">
                <a:solidFill>
                  <a:srgbClr val="000000"/>
                </a:solidFill>
                <a:latin typeface="DDCJEW+Times-Roman"/>
                <a:cs typeface="DDCJEW+Times-Roman"/>
              </a:rPr>
              <a:t> </a:t>
            </a:r>
            <a:r>
              <a:rPr sz="800" spc="-52" dirty="0">
                <a:solidFill>
                  <a:srgbClr val="000000"/>
                </a:solidFill>
                <a:latin typeface="DDCJEW+Times-Roman"/>
                <a:cs typeface="DDCJEW+Times-Roman"/>
              </a:rPr>
              <a:t>2018</a:t>
            </a:r>
            <a:r>
              <a:rPr sz="800" spc="-105" dirty="0">
                <a:solidFill>
                  <a:srgbClr val="000000"/>
                </a:solidFill>
                <a:latin typeface="DDCJEW+Times-Roman"/>
                <a:cs typeface="DDCJEW+Times-Roman"/>
              </a:rPr>
              <a:t> </a:t>
            </a:r>
            <a:r>
              <a:rPr sz="800" spc="-34" dirty="0">
                <a:solidFill>
                  <a:srgbClr val="000000"/>
                </a:solidFill>
                <a:latin typeface="DDCJEW+Times-Roman"/>
                <a:cs typeface="DDCJEW+Times-Roman"/>
              </a:rPr>
              <a:t>by</a:t>
            </a:r>
            <a:r>
              <a:rPr sz="800" spc="-105" dirty="0">
                <a:solidFill>
                  <a:srgbClr val="000000"/>
                </a:solidFill>
                <a:latin typeface="DDCJEW+Times-Roman"/>
                <a:cs typeface="DDCJEW+Times-Roman"/>
              </a:rPr>
              <a:t> </a:t>
            </a:r>
            <a:r>
              <a:rPr sz="800" spc="-54" dirty="0">
                <a:solidFill>
                  <a:srgbClr val="000000"/>
                </a:solidFill>
                <a:latin typeface="DDCJEW+Times-Roman"/>
                <a:cs typeface="DDCJEW+Times-Roman"/>
              </a:rPr>
              <a:t>Kevin</a:t>
            </a:r>
            <a:r>
              <a:rPr sz="800" spc="-105" dirty="0">
                <a:solidFill>
                  <a:srgbClr val="000000"/>
                </a:solidFill>
                <a:latin typeface="DDCJEW+Times-Roman"/>
                <a:cs typeface="DDCJEW+Times-Roman"/>
              </a:rPr>
              <a:t> </a:t>
            </a:r>
            <a:r>
              <a:rPr sz="800" spc="-43" dirty="0">
                <a:solidFill>
                  <a:srgbClr val="000000"/>
                </a:solidFill>
                <a:latin typeface="DDCJEW+Times-Roman"/>
                <a:cs typeface="DDCJEW+Times-Roman"/>
              </a:rPr>
              <a:t>Jeffay</a:t>
            </a:r>
          </a:p>
        </p:txBody>
      </p:sp>
      <p:sp>
        <p:nvSpPr>
          <p:cNvPr id="10" name="object 10"/>
          <p:cNvSpPr txBox="1"/>
          <p:nvPr/>
        </p:nvSpPr>
        <p:spPr>
          <a:xfrm>
            <a:off x="4562624" y="6783575"/>
            <a:ext cx="445419"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DDCJEW+Times-Roman"/>
                <a:cs typeface="DDCJEW+Times-Roman"/>
              </a:rPr>
              <a:t>Page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43</a:t>
            </a:r>
          </a:p>
        </p:txBody>
      </p:sp>
      <p:sp>
        <p:nvSpPr>
          <p:cNvPr id="11" name="object 11"/>
          <p:cNvSpPr txBox="1"/>
          <p:nvPr/>
        </p:nvSpPr>
        <p:spPr>
          <a:xfrm>
            <a:off x="9439424" y="6783575"/>
            <a:ext cx="445419"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DDCJEW+Times-Roman"/>
                <a:cs typeface="DDCJEW+Times-Roman"/>
              </a:rPr>
              <a:t>Page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44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1"/>
          <p:cNvSpPr/>
          <p:nvPr/>
        </p:nvSpPr>
        <p:spPr>
          <a:xfrm>
            <a:off x="279806" y="831088"/>
            <a:ext cx="4610518" cy="6115507"/>
          </a:xfrm>
          <a:prstGeom prst="rect">
            <a:avLst/>
          </a:prstGeom>
          <a:blipFill>
            <a:blip r:embed="rId2" cstate="print"/>
            <a:stretch>
              <a:fillRect/>
            </a:stretch>
          </a:blipFill>
        </p:spPr>
        <p:txBody>
          <a:bodyPr wrap="square" lIns="0" tIns="0" rIns="0" bIns="0" rtlCol="0">
            <a:spAutoFit/>
          </a:bodyPr>
          <a:lstStyle/>
          <a:p>
            <a:endParaRPr/>
          </a:p>
        </p:txBody>
      </p:sp>
      <p:sp>
        <p:nvSpPr>
          <p:cNvPr id="2" name="object 2"/>
          <p:cNvSpPr/>
          <p:nvPr/>
        </p:nvSpPr>
        <p:spPr>
          <a:xfrm>
            <a:off x="0" y="0"/>
            <a:ext cx="12700" cy="12700"/>
          </a:xfrm>
          <a:prstGeom prst="rect">
            <a:avLst/>
          </a:prstGeom>
          <a:blipFill>
            <a:blip r:embed="rId3" cstate="print"/>
            <a:stretch>
              <a:fillRect/>
            </a:stretch>
          </a:blipFill>
        </p:spPr>
        <p:txBody>
          <a:bodyPr wrap="square" lIns="0" tIns="0" rIns="0" bIns="0" rtlCol="0">
            <a:spAutoFit/>
          </a:bodyPr>
          <a:lstStyle/>
          <a:p>
            <a:endParaRPr/>
          </a:p>
        </p:txBody>
      </p:sp>
      <p:sp>
        <p:nvSpPr>
          <p:cNvPr id="3" name="object 3"/>
          <p:cNvSpPr/>
          <p:nvPr/>
        </p:nvSpPr>
        <p:spPr>
          <a:xfrm>
            <a:off x="5156606" y="831088"/>
            <a:ext cx="4610518" cy="6115507"/>
          </a:xfrm>
          <a:prstGeom prst="rect">
            <a:avLst/>
          </a:prstGeom>
          <a:blipFill>
            <a:blip r:embed="rId4" cstate="print"/>
            <a:stretch>
              <a:fillRect/>
            </a:stretch>
          </a:blipFill>
        </p:spPr>
        <p:txBody>
          <a:bodyPr wrap="square" lIns="0" tIns="0" rIns="0" bIns="0" rtlCol="0">
            <a:spAutoFit/>
          </a:bodyPr>
          <a:lstStyle/>
          <a:p>
            <a:endParaRPr/>
          </a:p>
        </p:txBody>
      </p:sp>
      <p:sp>
        <p:nvSpPr>
          <p:cNvPr id="5" name="object 5"/>
          <p:cNvSpPr txBox="1"/>
          <p:nvPr/>
        </p:nvSpPr>
        <p:spPr>
          <a:xfrm>
            <a:off x="340454" y="6680055"/>
            <a:ext cx="583837"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DDCJEW+Times-Roman"/>
                <a:cs typeface="DDCJEW+Times-Roman"/>
              </a:rPr>
              <a:t>COMP</a:t>
            </a:r>
            <a:r>
              <a:rPr sz="800" spc="-117" dirty="0">
                <a:solidFill>
                  <a:srgbClr val="000000"/>
                </a:solidFill>
                <a:latin typeface="DDCJEW+Times-Roman"/>
                <a:cs typeface="DDCJEW+Times-Roman"/>
              </a:rPr>
              <a:t> </a:t>
            </a:r>
            <a:r>
              <a:rPr sz="800" spc="-46" dirty="0">
                <a:solidFill>
                  <a:srgbClr val="000000"/>
                </a:solidFill>
                <a:latin typeface="DDCJEW+Times-Roman"/>
                <a:cs typeface="DDCJEW+Times-Roman"/>
              </a:rPr>
              <a:t>431</a:t>
            </a:r>
          </a:p>
        </p:txBody>
      </p:sp>
      <p:sp>
        <p:nvSpPr>
          <p:cNvPr id="6" name="object 6"/>
          <p:cNvSpPr txBox="1"/>
          <p:nvPr/>
        </p:nvSpPr>
        <p:spPr>
          <a:xfrm>
            <a:off x="2123149"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DDCJEW+Times-Roman"/>
                <a:cs typeface="DDCJEW+Times-Roman"/>
              </a:rPr>
              <a:t>Lecture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a:t>
            </a:r>
            <a:r>
              <a:rPr sz="800" spc="-36" dirty="0">
                <a:solidFill>
                  <a:srgbClr val="000000"/>
                </a:solidFill>
                <a:latin typeface="DDCJEW+Times-Roman"/>
                <a:cs typeface="DDCJEW+Times-Roman"/>
              </a:rPr>
              <a:t> </a:t>
            </a:r>
            <a:r>
              <a:rPr sz="800" spc="-50" dirty="0">
                <a:solidFill>
                  <a:srgbClr val="000000"/>
                </a:solidFill>
                <a:latin typeface="DDCJEW+Times-Roman"/>
                <a:cs typeface="DDCJEW+Times-Roman"/>
              </a:rPr>
              <a:t>WhirlwindIntro</a:t>
            </a:r>
          </a:p>
          <a:p>
            <a:pPr marL="187207" marR="0">
              <a:lnSpc>
                <a:spcPts val="815"/>
              </a:lnSpc>
              <a:spcBef>
                <a:spcPts val="0"/>
              </a:spcBef>
              <a:spcAft>
                <a:spcPts val="0"/>
              </a:spcAft>
            </a:pPr>
            <a:r>
              <a:rPr sz="800" spc="-74" dirty="0">
                <a:solidFill>
                  <a:srgbClr val="000000"/>
                </a:solidFill>
                <a:latin typeface="DDCJEW+Times-Roman"/>
                <a:cs typeface="DDCJEW+Times-Roman"/>
              </a:rPr>
              <a:t>August</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27,</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2018</a:t>
            </a:r>
          </a:p>
        </p:txBody>
      </p:sp>
      <p:sp>
        <p:nvSpPr>
          <p:cNvPr id="7" name="object 7"/>
          <p:cNvSpPr txBox="1"/>
          <p:nvPr/>
        </p:nvSpPr>
        <p:spPr>
          <a:xfrm>
            <a:off x="5217256" y="6680055"/>
            <a:ext cx="1013038"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DDCJEW+Times-Roman"/>
                <a:cs typeface="DDCJEW+Times-Roman"/>
              </a:rPr>
              <a:t>COMP</a:t>
            </a:r>
            <a:r>
              <a:rPr sz="800" spc="-117" dirty="0">
                <a:solidFill>
                  <a:srgbClr val="000000"/>
                </a:solidFill>
                <a:latin typeface="DDCJEW+Times-Roman"/>
                <a:cs typeface="DDCJEW+Times-Roman"/>
              </a:rPr>
              <a:t> </a:t>
            </a:r>
            <a:r>
              <a:rPr sz="800" spc="-46" dirty="0">
                <a:solidFill>
                  <a:srgbClr val="000000"/>
                </a:solidFill>
                <a:latin typeface="DDCJEW+Times-Roman"/>
                <a:cs typeface="DDCJEW+Times-Roman"/>
              </a:rPr>
              <a:t>431</a:t>
            </a:r>
          </a:p>
          <a:p>
            <a:pPr marL="0" marR="0">
              <a:lnSpc>
                <a:spcPts val="815"/>
              </a:lnSpc>
              <a:spcBef>
                <a:spcPts val="0"/>
              </a:spcBef>
              <a:spcAft>
                <a:spcPts val="0"/>
              </a:spcAft>
            </a:pPr>
            <a:r>
              <a:rPr sz="800" dirty="0">
                <a:solidFill>
                  <a:srgbClr val="000000"/>
                </a:solidFill>
                <a:latin typeface="DDCJEW+Times-Roman"/>
                <a:cs typeface="DDCJEW+Times-Roman"/>
              </a:rPr>
              <a:t>©</a:t>
            </a:r>
            <a:r>
              <a:rPr sz="800" spc="-139" dirty="0">
                <a:solidFill>
                  <a:srgbClr val="000000"/>
                </a:solidFill>
                <a:latin typeface="DDCJEW+Times-Roman"/>
                <a:cs typeface="DDCJEW+Times-Roman"/>
              </a:rPr>
              <a:t> </a:t>
            </a:r>
            <a:r>
              <a:rPr sz="800" spc="-52" dirty="0">
                <a:solidFill>
                  <a:srgbClr val="000000"/>
                </a:solidFill>
                <a:latin typeface="DDCJEW+Times-Roman"/>
                <a:cs typeface="DDCJEW+Times-Roman"/>
              </a:rPr>
              <a:t>2018</a:t>
            </a:r>
            <a:r>
              <a:rPr sz="800" spc="-105" dirty="0">
                <a:solidFill>
                  <a:srgbClr val="000000"/>
                </a:solidFill>
                <a:latin typeface="DDCJEW+Times-Roman"/>
                <a:cs typeface="DDCJEW+Times-Roman"/>
              </a:rPr>
              <a:t> </a:t>
            </a:r>
            <a:r>
              <a:rPr sz="800" spc="-34" dirty="0">
                <a:solidFill>
                  <a:srgbClr val="000000"/>
                </a:solidFill>
                <a:latin typeface="DDCJEW+Times-Roman"/>
                <a:cs typeface="DDCJEW+Times-Roman"/>
              </a:rPr>
              <a:t>by</a:t>
            </a:r>
            <a:r>
              <a:rPr sz="800" spc="-105" dirty="0">
                <a:solidFill>
                  <a:srgbClr val="000000"/>
                </a:solidFill>
                <a:latin typeface="DDCJEW+Times-Roman"/>
                <a:cs typeface="DDCJEW+Times-Roman"/>
              </a:rPr>
              <a:t> </a:t>
            </a:r>
            <a:r>
              <a:rPr sz="800" spc="-54" dirty="0">
                <a:solidFill>
                  <a:srgbClr val="000000"/>
                </a:solidFill>
                <a:latin typeface="DDCJEW+Times-Roman"/>
                <a:cs typeface="DDCJEW+Times-Roman"/>
              </a:rPr>
              <a:t>Kevin</a:t>
            </a:r>
            <a:r>
              <a:rPr sz="800" spc="-105" dirty="0">
                <a:solidFill>
                  <a:srgbClr val="000000"/>
                </a:solidFill>
                <a:latin typeface="DDCJEW+Times-Roman"/>
                <a:cs typeface="DDCJEW+Times-Roman"/>
              </a:rPr>
              <a:t> </a:t>
            </a:r>
            <a:r>
              <a:rPr sz="800" spc="-43" dirty="0">
                <a:solidFill>
                  <a:srgbClr val="000000"/>
                </a:solidFill>
                <a:latin typeface="DDCJEW+Times-Roman"/>
                <a:cs typeface="DDCJEW+Times-Roman"/>
              </a:rPr>
              <a:t>Jeffay</a:t>
            </a:r>
          </a:p>
        </p:txBody>
      </p:sp>
      <p:sp>
        <p:nvSpPr>
          <p:cNvPr id="8" name="object 8"/>
          <p:cNvSpPr txBox="1"/>
          <p:nvPr/>
        </p:nvSpPr>
        <p:spPr>
          <a:xfrm>
            <a:off x="6999951"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DDCJEW+Times-Roman"/>
                <a:cs typeface="DDCJEW+Times-Roman"/>
              </a:rPr>
              <a:t>Lecture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a:t>
            </a:r>
            <a:r>
              <a:rPr sz="800" spc="-36" dirty="0">
                <a:solidFill>
                  <a:srgbClr val="000000"/>
                </a:solidFill>
                <a:latin typeface="DDCJEW+Times-Roman"/>
                <a:cs typeface="DDCJEW+Times-Roman"/>
              </a:rPr>
              <a:t> </a:t>
            </a:r>
            <a:r>
              <a:rPr sz="800" spc="-50" dirty="0">
                <a:solidFill>
                  <a:srgbClr val="000000"/>
                </a:solidFill>
                <a:latin typeface="DDCJEW+Times-Roman"/>
                <a:cs typeface="DDCJEW+Times-Roman"/>
              </a:rPr>
              <a:t>WhirlwindIntro</a:t>
            </a:r>
          </a:p>
          <a:p>
            <a:pPr marL="187207" marR="0">
              <a:lnSpc>
                <a:spcPts val="815"/>
              </a:lnSpc>
              <a:spcBef>
                <a:spcPts val="0"/>
              </a:spcBef>
              <a:spcAft>
                <a:spcPts val="0"/>
              </a:spcAft>
            </a:pPr>
            <a:r>
              <a:rPr sz="800" spc="-74" dirty="0">
                <a:solidFill>
                  <a:srgbClr val="000000"/>
                </a:solidFill>
                <a:latin typeface="DDCJEW+Times-Roman"/>
                <a:cs typeface="DDCJEW+Times-Roman"/>
              </a:rPr>
              <a:t>August</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27,</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2018</a:t>
            </a:r>
          </a:p>
        </p:txBody>
      </p:sp>
      <p:sp>
        <p:nvSpPr>
          <p:cNvPr id="9" name="object 9"/>
          <p:cNvSpPr txBox="1"/>
          <p:nvPr/>
        </p:nvSpPr>
        <p:spPr>
          <a:xfrm>
            <a:off x="340454" y="6783575"/>
            <a:ext cx="1013038"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dirty="0">
                <a:solidFill>
                  <a:srgbClr val="000000"/>
                </a:solidFill>
                <a:latin typeface="DDCJEW+Times-Roman"/>
                <a:cs typeface="DDCJEW+Times-Roman"/>
              </a:rPr>
              <a:t>©</a:t>
            </a:r>
            <a:r>
              <a:rPr sz="800" spc="-139" dirty="0">
                <a:solidFill>
                  <a:srgbClr val="000000"/>
                </a:solidFill>
                <a:latin typeface="DDCJEW+Times-Roman"/>
                <a:cs typeface="DDCJEW+Times-Roman"/>
              </a:rPr>
              <a:t> </a:t>
            </a:r>
            <a:r>
              <a:rPr sz="800" spc="-52" dirty="0">
                <a:solidFill>
                  <a:srgbClr val="000000"/>
                </a:solidFill>
                <a:latin typeface="DDCJEW+Times-Roman"/>
                <a:cs typeface="DDCJEW+Times-Roman"/>
              </a:rPr>
              <a:t>2018</a:t>
            </a:r>
            <a:r>
              <a:rPr sz="800" spc="-105" dirty="0">
                <a:solidFill>
                  <a:srgbClr val="000000"/>
                </a:solidFill>
                <a:latin typeface="DDCJEW+Times-Roman"/>
                <a:cs typeface="DDCJEW+Times-Roman"/>
              </a:rPr>
              <a:t> </a:t>
            </a:r>
            <a:r>
              <a:rPr sz="800" spc="-34" dirty="0">
                <a:solidFill>
                  <a:srgbClr val="000000"/>
                </a:solidFill>
                <a:latin typeface="DDCJEW+Times-Roman"/>
                <a:cs typeface="DDCJEW+Times-Roman"/>
              </a:rPr>
              <a:t>by</a:t>
            </a:r>
            <a:r>
              <a:rPr sz="800" spc="-105" dirty="0">
                <a:solidFill>
                  <a:srgbClr val="000000"/>
                </a:solidFill>
                <a:latin typeface="DDCJEW+Times-Roman"/>
                <a:cs typeface="DDCJEW+Times-Roman"/>
              </a:rPr>
              <a:t> </a:t>
            </a:r>
            <a:r>
              <a:rPr sz="800" spc="-54" dirty="0">
                <a:solidFill>
                  <a:srgbClr val="000000"/>
                </a:solidFill>
                <a:latin typeface="DDCJEW+Times-Roman"/>
                <a:cs typeface="DDCJEW+Times-Roman"/>
              </a:rPr>
              <a:t>Kevin</a:t>
            </a:r>
            <a:r>
              <a:rPr sz="800" spc="-105" dirty="0">
                <a:solidFill>
                  <a:srgbClr val="000000"/>
                </a:solidFill>
                <a:latin typeface="DDCJEW+Times-Roman"/>
                <a:cs typeface="DDCJEW+Times-Roman"/>
              </a:rPr>
              <a:t> </a:t>
            </a:r>
            <a:r>
              <a:rPr sz="800" spc="-43" dirty="0">
                <a:solidFill>
                  <a:srgbClr val="000000"/>
                </a:solidFill>
                <a:latin typeface="DDCJEW+Times-Roman"/>
                <a:cs typeface="DDCJEW+Times-Roman"/>
              </a:rPr>
              <a:t>Jeffay</a:t>
            </a:r>
          </a:p>
        </p:txBody>
      </p:sp>
      <p:sp>
        <p:nvSpPr>
          <p:cNvPr id="10" name="object 10"/>
          <p:cNvSpPr txBox="1"/>
          <p:nvPr/>
        </p:nvSpPr>
        <p:spPr>
          <a:xfrm>
            <a:off x="4604458" y="6783575"/>
            <a:ext cx="395651"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DDCJEW+Times-Roman"/>
                <a:cs typeface="DDCJEW+Times-Roman"/>
              </a:rPr>
              <a:t>Page</a:t>
            </a:r>
            <a:r>
              <a:rPr sz="800" spc="-93" dirty="0">
                <a:solidFill>
                  <a:srgbClr val="000000"/>
                </a:solidFill>
                <a:latin typeface="DDCJEW+Times-Roman"/>
                <a:cs typeface="DDCJEW+Times-Roman"/>
              </a:rPr>
              <a:t> </a:t>
            </a:r>
            <a:r>
              <a:rPr sz="800" dirty="0">
                <a:solidFill>
                  <a:srgbClr val="000000"/>
                </a:solidFill>
                <a:latin typeface="DDCJEW+Times-Roman"/>
                <a:cs typeface="DDCJEW+Times-Roman"/>
              </a:rPr>
              <a:t>3</a:t>
            </a:r>
          </a:p>
        </p:txBody>
      </p:sp>
      <p:sp>
        <p:nvSpPr>
          <p:cNvPr id="11" name="object 11"/>
          <p:cNvSpPr txBox="1"/>
          <p:nvPr/>
        </p:nvSpPr>
        <p:spPr>
          <a:xfrm>
            <a:off x="9481260" y="6783575"/>
            <a:ext cx="395651"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DDCJEW+Times-Roman"/>
                <a:cs typeface="DDCJEW+Times-Roman"/>
              </a:rPr>
              <a:t>Page</a:t>
            </a:r>
            <a:r>
              <a:rPr sz="800" spc="-93" dirty="0">
                <a:solidFill>
                  <a:srgbClr val="000000"/>
                </a:solidFill>
                <a:latin typeface="DDCJEW+Times-Roman"/>
                <a:cs typeface="DDCJEW+Times-Roman"/>
              </a:rPr>
              <a:t> </a:t>
            </a:r>
            <a:r>
              <a:rPr sz="800" dirty="0">
                <a:solidFill>
                  <a:srgbClr val="000000"/>
                </a:solidFill>
                <a:latin typeface="DDCJEW+Times-Roman"/>
                <a:cs typeface="DDCJEW+Times-Roman"/>
              </a:rPr>
              <a:t>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1"/>
          <p:cNvSpPr/>
          <p:nvPr/>
        </p:nvSpPr>
        <p:spPr>
          <a:xfrm>
            <a:off x="279806" y="831088"/>
            <a:ext cx="4610518" cy="6115507"/>
          </a:xfrm>
          <a:prstGeom prst="rect">
            <a:avLst/>
          </a:prstGeom>
          <a:blipFill>
            <a:blip r:embed="rId2" cstate="print"/>
            <a:stretch>
              <a:fillRect/>
            </a:stretch>
          </a:blipFill>
        </p:spPr>
        <p:txBody>
          <a:bodyPr wrap="square" lIns="0" tIns="0" rIns="0" bIns="0" rtlCol="0">
            <a:spAutoFit/>
          </a:bodyPr>
          <a:lstStyle/>
          <a:p>
            <a:endParaRPr/>
          </a:p>
        </p:txBody>
      </p:sp>
      <p:sp>
        <p:nvSpPr>
          <p:cNvPr id="2" name="object 2"/>
          <p:cNvSpPr/>
          <p:nvPr/>
        </p:nvSpPr>
        <p:spPr>
          <a:xfrm>
            <a:off x="0" y="0"/>
            <a:ext cx="12700" cy="12700"/>
          </a:xfrm>
          <a:prstGeom prst="rect">
            <a:avLst/>
          </a:prstGeom>
          <a:blipFill>
            <a:blip r:embed="rId3" cstate="print"/>
            <a:stretch>
              <a:fillRect/>
            </a:stretch>
          </a:blipFill>
        </p:spPr>
        <p:txBody>
          <a:bodyPr wrap="square" lIns="0" tIns="0" rIns="0" bIns="0" rtlCol="0">
            <a:spAutoFit/>
          </a:bodyPr>
          <a:lstStyle/>
          <a:p>
            <a:endParaRPr/>
          </a:p>
        </p:txBody>
      </p:sp>
      <p:sp>
        <p:nvSpPr>
          <p:cNvPr id="4" name="object 4"/>
          <p:cNvSpPr txBox="1"/>
          <p:nvPr/>
        </p:nvSpPr>
        <p:spPr>
          <a:xfrm>
            <a:off x="340456" y="6680055"/>
            <a:ext cx="583837"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DSASAR+Times-Roman"/>
                <a:cs typeface="DSASAR+Times-Roman"/>
              </a:rPr>
              <a:t>COMP</a:t>
            </a:r>
            <a:r>
              <a:rPr sz="800" spc="-117" dirty="0">
                <a:solidFill>
                  <a:srgbClr val="000000"/>
                </a:solidFill>
                <a:latin typeface="DSASAR+Times-Roman"/>
                <a:cs typeface="DSASAR+Times-Roman"/>
              </a:rPr>
              <a:t> </a:t>
            </a:r>
            <a:r>
              <a:rPr sz="800" spc="-46" dirty="0">
                <a:solidFill>
                  <a:srgbClr val="000000"/>
                </a:solidFill>
                <a:latin typeface="DSASAR+Times-Roman"/>
                <a:cs typeface="DSASAR+Times-Roman"/>
              </a:rPr>
              <a:t>431</a:t>
            </a:r>
          </a:p>
        </p:txBody>
      </p:sp>
      <p:sp>
        <p:nvSpPr>
          <p:cNvPr id="5" name="object 5"/>
          <p:cNvSpPr txBox="1"/>
          <p:nvPr/>
        </p:nvSpPr>
        <p:spPr>
          <a:xfrm>
            <a:off x="2123150"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DSASAR+Times-Roman"/>
                <a:cs typeface="DSASAR+Times-Roman"/>
              </a:rPr>
              <a:t>Lecture</a:t>
            </a:r>
            <a:r>
              <a:rPr sz="800" spc="-93" dirty="0">
                <a:solidFill>
                  <a:srgbClr val="000000"/>
                </a:solidFill>
                <a:latin typeface="DSASAR+Times-Roman"/>
                <a:cs typeface="DSASAR+Times-Roman"/>
              </a:rPr>
              <a:t> </a:t>
            </a:r>
            <a:r>
              <a:rPr sz="800" spc="-34" dirty="0">
                <a:solidFill>
                  <a:srgbClr val="000000"/>
                </a:solidFill>
                <a:latin typeface="DSASAR+Times-Roman"/>
                <a:cs typeface="DSASAR+Times-Roman"/>
              </a:rPr>
              <a:t>1,</a:t>
            </a:r>
            <a:r>
              <a:rPr sz="800" spc="-36" dirty="0">
                <a:solidFill>
                  <a:srgbClr val="000000"/>
                </a:solidFill>
                <a:latin typeface="DSASAR+Times-Roman"/>
                <a:cs typeface="DSASAR+Times-Roman"/>
              </a:rPr>
              <a:t> </a:t>
            </a:r>
            <a:r>
              <a:rPr sz="800" spc="-50" dirty="0">
                <a:solidFill>
                  <a:srgbClr val="000000"/>
                </a:solidFill>
                <a:latin typeface="DSASAR+Times-Roman"/>
                <a:cs typeface="DSASAR+Times-Roman"/>
              </a:rPr>
              <a:t>WhirlwindIntro</a:t>
            </a:r>
          </a:p>
          <a:p>
            <a:pPr marL="187207" marR="0">
              <a:lnSpc>
                <a:spcPts val="815"/>
              </a:lnSpc>
              <a:spcBef>
                <a:spcPts val="0"/>
              </a:spcBef>
              <a:spcAft>
                <a:spcPts val="0"/>
              </a:spcAft>
            </a:pPr>
            <a:r>
              <a:rPr sz="800" spc="-74" dirty="0">
                <a:solidFill>
                  <a:srgbClr val="000000"/>
                </a:solidFill>
                <a:latin typeface="DSASAR+Times-Roman"/>
                <a:cs typeface="DSASAR+Times-Roman"/>
              </a:rPr>
              <a:t>August</a:t>
            </a:r>
            <a:r>
              <a:rPr sz="800" dirty="0">
                <a:solidFill>
                  <a:srgbClr val="000000"/>
                </a:solidFill>
                <a:latin typeface="DSASAR+Times-Roman"/>
                <a:cs typeface="DSASAR+Times-Roman"/>
              </a:rPr>
              <a:t> </a:t>
            </a:r>
            <a:r>
              <a:rPr sz="800" spc="-70" dirty="0">
                <a:solidFill>
                  <a:srgbClr val="000000"/>
                </a:solidFill>
                <a:latin typeface="DSASAR+Times-Roman"/>
                <a:cs typeface="DSASAR+Times-Roman"/>
              </a:rPr>
              <a:t>27,</a:t>
            </a:r>
            <a:r>
              <a:rPr sz="800" dirty="0">
                <a:solidFill>
                  <a:srgbClr val="000000"/>
                </a:solidFill>
                <a:latin typeface="DSASAR+Times-Roman"/>
                <a:cs typeface="DSASAR+Times-Roman"/>
              </a:rPr>
              <a:t> </a:t>
            </a:r>
            <a:r>
              <a:rPr sz="800" spc="-70" dirty="0">
                <a:solidFill>
                  <a:srgbClr val="000000"/>
                </a:solidFill>
                <a:latin typeface="DSASAR+Times-Roman"/>
                <a:cs typeface="DSASAR+Times-Roman"/>
              </a:rPr>
              <a:t>2018</a:t>
            </a:r>
          </a:p>
        </p:txBody>
      </p:sp>
      <p:sp>
        <p:nvSpPr>
          <p:cNvPr id="6" name="object 6"/>
          <p:cNvSpPr txBox="1"/>
          <p:nvPr/>
        </p:nvSpPr>
        <p:spPr>
          <a:xfrm>
            <a:off x="340456" y="6783575"/>
            <a:ext cx="1013038"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dirty="0">
                <a:solidFill>
                  <a:srgbClr val="000000"/>
                </a:solidFill>
                <a:latin typeface="DSASAR+Times-Roman"/>
                <a:cs typeface="DSASAR+Times-Roman"/>
              </a:rPr>
              <a:t>©</a:t>
            </a:r>
            <a:r>
              <a:rPr sz="800" spc="-139" dirty="0">
                <a:solidFill>
                  <a:srgbClr val="000000"/>
                </a:solidFill>
                <a:latin typeface="DSASAR+Times-Roman"/>
                <a:cs typeface="DSASAR+Times-Roman"/>
              </a:rPr>
              <a:t> </a:t>
            </a:r>
            <a:r>
              <a:rPr sz="800" spc="-52" dirty="0">
                <a:solidFill>
                  <a:srgbClr val="000000"/>
                </a:solidFill>
                <a:latin typeface="DSASAR+Times-Roman"/>
                <a:cs typeface="DSASAR+Times-Roman"/>
              </a:rPr>
              <a:t>2018</a:t>
            </a:r>
            <a:r>
              <a:rPr sz="800" spc="-105" dirty="0">
                <a:solidFill>
                  <a:srgbClr val="000000"/>
                </a:solidFill>
                <a:latin typeface="DSASAR+Times-Roman"/>
                <a:cs typeface="DSASAR+Times-Roman"/>
              </a:rPr>
              <a:t> </a:t>
            </a:r>
            <a:r>
              <a:rPr sz="800" spc="-34" dirty="0">
                <a:solidFill>
                  <a:srgbClr val="000000"/>
                </a:solidFill>
                <a:latin typeface="DSASAR+Times-Roman"/>
                <a:cs typeface="DSASAR+Times-Roman"/>
              </a:rPr>
              <a:t>by</a:t>
            </a:r>
            <a:r>
              <a:rPr sz="800" spc="-105" dirty="0">
                <a:solidFill>
                  <a:srgbClr val="000000"/>
                </a:solidFill>
                <a:latin typeface="DSASAR+Times-Roman"/>
                <a:cs typeface="DSASAR+Times-Roman"/>
              </a:rPr>
              <a:t> </a:t>
            </a:r>
            <a:r>
              <a:rPr sz="800" spc="-54" dirty="0">
                <a:solidFill>
                  <a:srgbClr val="000000"/>
                </a:solidFill>
                <a:latin typeface="DSASAR+Times-Roman"/>
                <a:cs typeface="DSASAR+Times-Roman"/>
              </a:rPr>
              <a:t>Kevin</a:t>
            </a:r>
            <a:r>
              <a:rPr sz="800" spc="-105" dirty="0">
                <a:solidFill>
                  <a:srgbClr val="000000"/>
                </a:solidFill>
                <a:latin typeface="DSASAR+Times-Roman"/>
                <a:cs typeface="DSASAR+Times-Roman"/>
              </a:rPr>
              <a:t> </a:t>
            </a:r>
            <a:r>
              <a:rPr sz="800" spc="-43" dirty="0">
                <a:solidFill>
                  <a:srgbClr val="000000"/>
                </a:solidFill>
                <a:latin typeface="DSASAR+Times-Roman"/>
                <a:cs typeface="DSASAR+Times-Roman"/>
              </a:rPr>
              <a:t>Jeffay</a:t>
            </a:r>
          </a:p>
        </p:txBody>
      </p:sp>
      <p:sp>
        <p:nvSpPr>
          <p:cNvPr id="7" name="object 7"/>
          <p:cNvSpPr txBox="1"/>
          <p:nvPr/>
        </p:nvSpPr>
        <p:spPr>
          <a:xfrm>
            <a:off x="4562624" y="6783575"/>
            <a:ext cx="445419"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DSASAR+Times-Roman"/>
                <a:cs typeface="DSASAR+Times-Roman"/>
              </a:rPr>
              <a:t>Page</a:t>
            </a:r>
            <a:r>
              <a:rPr sz="800" spc="-93" dirty="0">
                <a:solidFill>
                  <a:srgbClr val="000000"/>
                </a:solidFill>
                <a:latin typeface="DSASAR+Times-Roman"/>
                <a:cs typeface="DSASAR+Times-Roman"/>
              </a:rPr>
              <a:t> </a:t>
            </a:r>
            <a:r>
              <a:rPr sz="800" spc="-34" dirty="0">
                <a:solidFill>
                  <a:srgbClr val="000000"/>
                </a:solidFill>
                <a:latin typeface="DSASAR+Times-Roman"/>
                <a:cs typeface="DSASAR+Times-Roman"/>
              </a:rPr>
              <a:t>45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1"/>
          <p:cNvSpPr/>
          <p:nvPr/>
        </p:nvSpPr>
        <p:spPr>
          <a:xfrm>
            <a:off x="279806" y="831088"/>
            <a:ext cx="4610518" cy="6115507"/>
          </a:xfrm>
          <a:prstGeom prst="rect">
            <a:avLst/>
          </a:prstGeom>
          <a:blipFill>
            <a:blip r:embed="rId3" cstate="print"/>
            <a:stretch>
              <a:fillRect/>
            </a:stretch>
          </a:blipFill>
        </p:spPr>
        <p:txBody>
          <a:bodyPr wrap="square" lIns="0" tIns="0" rIns="0" bIns="0" rtlCol="0">
            <a:spAutoFit/>
          </a:bodyPr>
          <a:lstStyle/>
          <a:p>
            <a:endParaRPr/>
          </a:p>
        </p:txBody>
      </p:sp>
      <p:sp>
        <p:nvSpPr>
          <p:cNvPr id="2" name="object 2"/>
          <p:cNvSpPr/>
          <p:nvPr/>
        </p:nvSpPr>
        <p:spPr>
          <a:xfrm>
            <a:off x="0" y="0"/>
            <a:ext cx="12700" cy="12700"/>
          </a:xfrm>
          <a:prstGeom prst="rect">
            <a:avLst/>
          </a:prstGeom>
          <a:blipFill>
            <a:blip r:embed="rId4" cstate="print"/>
            <a:stretch>
              <a:fillRect/>
            </a:stretch>
          </a:blipFill>
        </p:spPr>
        <p:txBody>
          <a:bodyPr wrap="square" lIns="0" tIns="0" rIns="0" bIns="0" rtlCol="0">
            <a:spAutoFit/>
          </a:bodyPr>
          <a:lstStyle/>
          <a:p>
            <a:endParaRPr/>
          </a:p>
        </p:txBody>
      </p:sp>
      <p:sp>
        <p:nvSpPr>
          <p:cNvPr id="3" name="object 3"/>
          <p:cNvSpPr/>
          <p:nvPr/>
        </p:nvSpPr>
        <p:spPr>
          <a:xfrm>
            <a:off x="5156606" y="831088"/>
            <a:ext cx="4610518" cy="6115507"/>
          </a:xfrm>
          <a:prstGeom prst="rect">
            <a:avLst/>
          </a:prstGeom>
          <a:blipFill>
            <a:blip r:embed="rId5" cstate="print"/>
            <a:stretch>
              <a:fillRect/>
            </a:stretch>
          </a:blipFill>
        </p:spPr>
        <p:txBody>
          <a:bodyPr wrap="square" lIns="0" tIns="0" rIns="0" bIns="0" rtlCol="0">
            <a:spAutoFit/>
          </a:bodyPr>
          <a:lstStyle/>
          <a:p>
            <a:endParaRPr/>
          </a:p>
        </p:txBody>
      </p:sp>
      <p:sp>
        <p:nvSpPr>
          <p:cNvPr id="5" name="object 5"/>
          <p:cNvSpPr txBox="1"/>
          <p:nvPr/>
        </p:nvSpPr>
        <p:spPr>
          <a:xfrm>
            <a:off x="340454" y="6680055"/>
            <a:ext cx="583837"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DDCJEW+Times-Roman"/>
                <a:cs typeface="DDCJEW+Times-Roman"/>
              </a:rPr>
              <a:t>COMP</a:t>
            </a:r>
            <a:r>
              <a:rPr sz="800" spc="-117" dirty="0">
                <a:solidFill>
                  <a:srgbClr val="000000"/>
                </a:solidFill>
                <a:latin typeface="DDCJEW+Times-Roman"/>
                <a:cs typeface="DDCJEW+Times-Roman"/>
              </a:rPr>
              <a:t> </a:t>
            </a:r>
            <a:r>
              <a:rPr sz="800" spc="-46" dirty="0">
                <a:solidFill>
                  <a:srgbClr val="000000"/>
                </a:solidFill>
                <a:latin typeface="DDCJEW+Times-Roman"/>
                <a:cs typeface="DDCJEW+Times-Roman"/>
              </a:rPr>
              <a:t>431</a:t>
            </a:r>
          </a:p>
        </p:txBody>
      </p:sp>
      <p:sp>
        <p:nvSpPr>
          <p:cNvPr id="6" name="object 6"/>
          <p:cNvSpPr txBox="1"/>
          <p:nvPr/>
        </p:nvSpPr>
        <p:spPr>
          <a:xfrm>
            <a:off x="2123149"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DDCJEW+Times-Roman"/>
                <a:cs typeface="DDCJEW+Times-Roman"/>
              </a:rPr>
              <a:t>Lecture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a:t>
            </a:r>
            <a:r>
              <a:rPr sz="800" spc="-36" dirty="0">
                <a:solidFill>
                  <a:srgbClr val="000000"/>
                </a:solidFill>
                <a:latin typeface="DDCJEW+Times-Roman"/>
                <a:cs typeface="DDCJEW+Times-Roman"/>
              </a:rPr>
              <a:t> </a:t>
            </a:r>
            <a:r>
              <a:rPr sz="800" spc="-50" dirty="0">
                <a:solidFill>
                  <a:srgbClr val="000000"/>
                </a:solidFill>
                <a:latin typeface="DDCJEW+Times-Roman"/>
                <a:cs typeface="DDCJEW+Times-Roman"/>
              </a:rPr>
              <a:t>WhirlwindIntro</a:t>
            </a:r>
          </a:p>
          <a:p>
            <a:pPr marL="187207" marR="0">
              <a:lnSpc>
                <a:spcPts val="815"/>
              </a:lnSpc>
              <a:spcBef>
                <a:spcPts val="0"/>
              </a:spcBef>
              <a:spcAft>
                <a:spcPts val="0"/>
              </a:spcAft>
            </a:pPr>
            <a:r>
              <a:rPr sz="800" spc="-74" dirty="0">
                <a:solidFill>
                  <a:srgbClr val="000000"/>
                </a:solidFill>
                <a:latin typeface="DDCJEW+Times-Roman"/>
                <a:cs typeface="DDCJEW+Times-Roman"/>
              </a:rPr>
              <a:t>August</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27,</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2018</a:t>
            </a:r>
          </a:p>
        </p:txBody>
      </p:sp>
      <p:sp>
        <p:nvSpPr>
          <p:cNvPr id="7" name="object 7"/>
          <p:cNvSpPr txBox="1"/>
          <p:nvPr/>
        </p:nvSpPr>
        <p:spPr>
          <a:xfrm>
            <a:off x="5217255" y="6680055"/>
            <a:ext cx="1013038"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DDCJEW+Times-Roman"/>
                <a:cs typeface="DDCJEW+Times-Roman"/>
              </a:rPr>
              <a:t>COMP</a:t>
            </a:r>
            <a:r>
              <a:rPr sz="800" spc="-117" dirty="0">
                <a:solidFill>
                  <a:srgbClr val="000000"/>
                </a:solidFill>
                <a:latin typeface="DDCJEW+Times-Roman"/>
                <a:cs typeface="DDCJEW+Times-Roman"/>
              </a:rPr>
              <a:t> </a:t>
            </a:r>
            <a:r>
              <a:rPr sz="800" spc="-46" dirty="0">
                <a:solidFill>
                  <a:srgbClr val="000000"/>
                </a:solidFill>
                <a:latin typeface="DDCJEW+Times-Roman"/>
                <a:cs typeface="DDCJEW+Times-Roman"/>
              </a:rPr>
              <a:t>431</a:t>
            </a:r>
          </a:p>
          <a:p>
            <a:pPr marL="0" marR="0">
              <a:lnSpc>
                <a:spcPts val="815"/>
              </a:lnSpc>
              <a:spcBef>
                <a:spcPts val="0"/>
              </a:spcBef>
              <a:spcAft>
                <a:spcPts val="0"/>
              </a:spcAft>
            </a:pPr>
            <a:r>
              <a:rPr sz="800" dirty="0">
                <a:solidFill>
                  <a:srgbClr val="000000"/>
                </a:solidFill>
                <a:latin typeface="DDCJEW+Times-Roman"/>
                <a:cs typeface="DDCJEW+Times-Roman"/>
              </a:rPr>
              <a:t>©</a:t>
            </a:r>
            <a:r>
              <a:rPr sz="800" spc="-139" dirty="0">
                <a:solidFill>
                  <a:srgbClr val="000000"/>
                </a:solidFill>
                <a:latin typeface="DDCJEW+Times-Roman"/>
                <a:cs typeface="DDCJEW+Times-Roman"/>
              </a:rPr>
              <a:t> </a:t>
            </a:r>
            <a:r>
              <a:rPr sz="800" spc="-52" dirty="0">
                <a:solidFill>
                  <a:srgbClr val="000000"/>
                </a:solidFill>
                <a:latin typeface="DDCJEW+Times-Roman"/>
                <a:cs typeface="DDCJEW+Times-Roman"/>
              </a:rPr>
              <a:t>2018</a:t>
            </a:r>
            <a:r>
              <a:rPr sz="800" spc="-105" dirty="0">
                <a:solidFill>
                  <a:srgbClr val="000000"/>
                </a:solidFill>
                <a:latin typeface="DDCJEW+Times-Roman"/>
                <a:cs typeface="DDCJEW+Times-Roman"/>
              </a:rPr>
              <a:t> </a:t>
            </a:r>
            <a:r>
              <a:rPr sz="800" spc="-34" dirty="0">
                <a:solidFill>
                  <a:srgbClr val="000000"/>
                </a:solidFill>
                <a:latin typeface="DDCJEW+Times-Roman"/>
                <a:cs typeface="DDCJEW+Times-Roman"/>
              </a:rPr>
              <a:t>by</a:t>
            </a:r>
            <a:r>
              <a:rPr sz="800" spc="-105" dirty="0">
                <a:solidFill>
                  <a:srgbClr val="000000"/>
                </a:solidFill>
                <a:latin typeface="DDCJEW+Times-Roman"/>
                <a:cs typeface="DDCJEW+Times-Roman"/>
              </a:rPr>
              <a:t> </a:t>
            </a:r>
            <a:r>
              <a:rPr sz="800" spc="-54" dirty="0">
                <a:solidFill>
                  <a:srgbClr val="000000"/>
                </a:solidFill>
                <a:latin typeface="DDCJEW+Times-Roman"/>
                <a:cs typeface="DDCJEW+Times-Roman"/>
              </a:rPr>
              <a:t>Kevin</a:t>
            </a:r>
            <a:r>
              <a:rPr sz="800" spc="-105" dirty="0">
                <a:solidFill>
                  <a:srgbClr val="000000"/>
                </a:solidFill>
                <a:latin typeface="DDCJEW+Times-Roman"/>
                <a:cs typeface="DDCJEW+Times-Roman"/>
              </a:rPr>
              <a:t> </a:t>
            </a:r>
            <a:r>
              <a:rPr sz="800" spc="-43" dirty="0">
                <a:solidFill>
                  <a:srgbClr val="000000"/>
                </a:solidFill>
                <a:latin typeface="DDCJEW+Times-Roman"/>
                <a:cs typeface="DDCJEW+Times-Roman"/>
              </a:rPr>
              <a:t>Jeffay</a:t>
            </a:r>
          </a:p>
        </p:txBody>
      </p:sp>
      <p:sp>
        <p:nvSpPr>
          <p:cNvPr id="8" name="object 8"/>
          <p:cNvSpPr txBox="1"/>
          <p:nvPr/>
        </p:nvSpPr>
        <p:spPr>
          <a:xfrm>
            <a:off x="6999950"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DDCJEW+Times-Roman"/>
                <a:cs typeface="DDCJEW+Times-Roman"/>
              </a:rPr>
              <a:t>Lecture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a:t>
            </a:r>
            <a:r>
              <a:rPr sz="800" spc="-36" dirty="0">
                <a:solidFill>
                  <a:srgbClr val="000000"/>
                </a:solidFill>
                <a:latin typeface="DDCJEW+Times-Roman"/>
                <a:cs typeface="DDCJEW+Times-Roman"/>
              </a:rPr>
              <a:t> </a:t>
            </a:r>
            <a:r>
              <a:rPr sz="800" spc="-50" dirty="0">
                <a:solidFill>
                  <a:srgbClr val="000000"/>
                </a:solidFill>
                <a:latin typeface="DDCJEW+Times-Roman"/>
                <a:cs typeface="DDCJEW+Times-Roman"/>
              </a:rPr>
              <a:t>WhirlwindIntro</a:t>
            </a:r>
          </a:p>
          <a:p>
            <a:pPr marL="187207" marR="0">
              <a:lnSpc>
                <a:spcPts val="815"/>
              </a:lnSpc>
              <a:spcBef>
                <a:spcPts val="0"/>
              </a:spcBef>
              <a:spcAft>
                <a:spcPts val="0"/>
              </a:spcAft>
            </a:pPr>
            <a:r>
              <a:rPr sz="800" spc="-74" dirty="0">
                <a:solidFill>
                  <a:srgbClr val="000000"/>
                </a:solidFill>
                <a:latin typeface="DDCJEW+Times-Roman"/>
                <a:cs typeface="DDCJEW+Times-Roman"/>
              </a:rPr>
              <a:t>August</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27,</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2018</a:t>
            </a:r>
          </a:p>
        </p:txBody>
      </p:sp>
      <p:sp>
        <p:nvSpPr>
          <p:cNvPr id="9" name="object 9"/>
          <p:cNvSpPr txBox="1"/>
          <p:nvPr/>
        </p:nvSpPr>
        <p:spPr>
          <a:xfrm>
            <a:off x="340454" y="6783575"/>
            <a:ext cx="1013038"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dirty="0">
                <a:solidFill>
                  <a:srgbClr val="000000"/>
                </a:solidFill>
                <a:latin typeface="DDCJEW+Times-Roman"/>
                <a:cs typeface="DDCJEW+Times-Roman"/>
              </a:rPr>
              <a:t>©</a:t>
            </a:r>
            <a:r>
              <a:rPr sz="800" spc="-139" dirty="0">
                <a:solidFill>
                  <a:srgbClr val="000000"/>
                </a:solidFill>
                <a:latin typeface="DDCJEW+Times-Roman"/>
                <a:cs typeface="DDCJEW+Times-Roman"/>
              </a:rPr>
              <a:t> </a:t>
            </a:r>
            <a:r>
              <a:rPr sz="800" spc="-52" dirty="0">
                <a:solidFill>
                  <a:srgbClr val="000000"/>
                </a:solidFill>
                <a:latin typeface="DDCJEW+Times-Roman"/>
                <a:cs typeface="DDCJEW+Times-Roman"/>
              </a:rPr>
              <a:t>2018</a:t>
            </a:r>
            <a:r>
              <a:rPr sz="800" spc="-105" dirty="0">
                <a:solidFill>
                  <a:srgbClr val="000000"/>
                </a:solidFill>
                <a:latin typeface="DDCJEW+Times-Roman"/>
                <a:cs typeface="DDCJEW+Times-Roman"/>
              </a:rPr>
              <a:t> </a:t>
            </a:r>
            <a:r>
              <a:rPr sz="800" spc="-34" dirty="0">
                <a:solidFill>
                  <a:srgbClr val="000000"/>
                </a:solidFill>
                <a:latin typeface="DDCJEW+Times-Roman"/>
                <a:cs typeface="DDCJEW+Times-Roman"/>
              </a:rPr>
              <a:t>by</a:t>
            </a:r>
            <a:r>
              <a:rPr sz="800" spc="-105" dirty="0">
                <a:solidFill>
                  <a:srgbClr val="000000"/>
                </a:solidFill>
                <a:latin typeface="DDCJEW+Times-Roman"/>
                <a:cs typeface="DDCJEW+Times-Roman"/>
              </a:rPr>
              <a:t> </a:t>
            </a:r>
            <a:r>
              <a:rPr sz="800" spc="-54" dirty="0">
                <a:solidFill>
                  <a:srgbClr val="000000"/>
                </a:solidFill>
                <a:latin typeface="DDCJEW+Times-Roman"/>
                <a:cs typeface="DDCJEW+Times-Roman"/>
              </a:rPr>
              <a:t>Kevin</a:t>
            </a:r>
            <a:r>
              <a:rPr sz="800" spc="-105" dirty="0">
                <a:solidFill>
                  <a:srgbClr val="000000"/>
                </a:solidFill>
                <a:latin typeface="DDCJEW+Times-Roman"/>
                <a:cs typeface="DDCJEW+Times-Roman"/>
              </a:rPr>
              <a:t> </a:t>
            </a:r>
            <a:r>
              <a:rPr sz="800" spc="-43" dirty="0">
                <a:solidFill>
                  <a:srgbClr val="000000"/>
                </a:solidFill>
                <a:latin typeface="DDCJEW+Times-Roman"/>
                <a:cs typeface="DDCJEW+Times-Roman"/>
              </a:rPr>
              <a:t>Jeffay</a:t>
            </a:r>
          </a:p>
        </p:txBody>
      </p:sp>
      <p:sp>
        <p:nvSpPr>
          <p:cNvPr id="10" name="object 10"/>
          <p:cNvSpPr txBox="1"/>
          <p:nvPr/>
        </p:nvSpPr>
        <p:spPr>
          <a:xfrm>
            <a:off x="4604458" y="6783575"/>
            <a:ext cx="395651"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DDCJEW+Times-Roman"/>
                <a:cs typeface="DDCJEW+Times-Roman"/>
              </a:rPr>
              <a:t>Page</a:t>
            </a:r>
            <a:r>
              <a:rPr sz="800" spc="-93" dirty="0">
                <a:solidFill>
                  <a:srgbClr val="000000"/>
                </a:solidFill>
                <a:latin typeface="DDCJEW+Times-Roman"/>
                <a:cs typeface="DDCJEW+Times-Roman"/>
              </a:rPr>
              <a:t> </a:t>
            </a:r>
            <a:r>
              <a:rPr sz="800" dirty="0">
                <a:solidFill>
                  <a:srgbClr val="000000"/>
                </a:solidFill>
                <a:latin typeface="DDCJEW+Times-Roman"/>
                <a:cs typeface="DDCJEW+Times-Roman"/>
              </a:rPr>
              <a:t>6</a:t>
            </a:r>
          </a:p>
        </p:txBody>
      </p:sp>
      <p:sp>
        <p:nvSpPr>
          <p:cNvPr id="11" name="object 11"/>
          <p:cNvSpPr txBox="1"/>
          <p:nvPr/>
        </p:nvSpPr>
        <p:spPr>
          <a:xfrm>
            <a:off x="9439424" y="6783575"/>
            <a:ext cx="445419"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DDCJEW+Times-Roman"/>
                <a:cs typeface="DDCJEW+Times-Roman"/>
              </a:rPr>
              <a:t>Page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1"/>
          <p:cNvSpPr/>
          <p:nvPr/>
        </p:nvSpPr>
        <p:spPr>
          <a:xfrm>
            <a:off x="279806" y="831088"/>
            <a:ext cx="4610518" cy="6115507"/>
          </a:xfrm>
          <a:prstGeom prst="rect">
            <a:avLst/>
          </a:prstGeom>
          <a:blipFill>
            <a:blip r:embed="rId2" cstate="print"/>
            <a:stretch>
              <a:fillRect/>
            </a:stretch>
          </a:blipFill>
        </p:spPr>
        <p:txBody>
          <a:bodyPr wrap="square" lIns="0" tIns="0" rIns="0" bIns="0" rtlCol="0">
            <a:spAutoFit/>
          </a:bodyPr>
          <a:lstStyle/>
          <a:p>
            <a:endParaRPr/>
          </a:p>
        </p:txBody>
      </p:sp>
      <p:sp>
        <p:nvSpPr>
          <p:cNvPr id="2" name="object 2"/>
          <p:cNvSpPr/>
          <p:nvPr/>
        </p:nvSpPr>
        <p:spPr>
          <a:xfrm>
            <a:off x="0" y="0"/>
            <a:ext cx="12700" cy="12700"/>
          </a:xfrm>
          <a:prstGeom prst="rect">
            <a:avLst/>
          </a:prstGeom>
          <a:blipFill>
            <a:blip r:embed="rId3" cstate="print"/>
            <a:stretch>
              <a:fillRect/>
            </a:stretch>
          </a:blipFill>
        </p:spPr>
        <p:txBody>
          <a:bodyPr wrap="square" lIns="0" tIns="0" rIns="0" bIns="0" rtlCol="0">
            <a:spAutoFit/>
          </a:bodyPr>
          <a:lstStyle/>
          <a:p>
            <a:endParaRPr/>
          </a:p>
        </p:txBody>
      </p:sp>
      <p:sp>
        <p:nvSpPr>
          <p:cNvPr id="3" name="object 3"/>
          <p:cNvSpPr/>
          <p:nvPr/>
        </p:nvSpPr>
        <p:spPr>
          <a:xfrm>
            <a:off x="5156606" y="831088"/>
            <a:ext cx="4610518" cy="6115507"/>
          </a:xfrm>
          <a:prstGeom prst="rect">
            <a:avLst/>
          </a:prstGeom>
          <a:blipFill>
            <a:blip r:embed="rId4" cstate="print"/>
            <a:stretch>
              <a:fillRect/>
            </a:stretch>
          </a:blipFill>
        </p:spPr>
        <p:txBody>
          <a:bodyPr wrap="square" lIns="0" tIns="0" rIns="0" bIns="0" rtlCol="0">
            <a:spAutoFit/>
          </a:bodyPr>
          <a:lstStyle/>
          <a:p>
            <a:endParaRPr/>
          </a:p>
        </p:txBody>
      </p:sp>
      <p:sp>
        <p:nvSpPr>
          <p:cNvPr id="5" name="object 5"/>
          <p:cNvSpPr txBox="1"/>
          <p:nvPr/>
        </p:nvSpPr>
        <p:spPr>
          <a:xfrm>
            <a:off x="340456" y="6680055"/>
            <a:ext cx="583837"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DDCJEW+Times-Roman"/>
                <a:cs typeface="DDCJEW+Times-Roman"/>
              </a:rPr>
              <a:t>COMP</a:t>
            </a:r>
            <a:r>
              <a:rPr sz="800" spc="-117" dirty="0">
                <a:solidFill>
                  <a:srgbClr val="000000"/>
                </a:solidFill>
                <a:latin typeface="DDCJEW+Times-Roman"/>
                <a:cs typeface="DDCJEW+Times-Roman"/>
              </a:rPr>
              <a:t> </a:t>
            </a:r>
            <a:r>
              <a:rPr sz="800" spc="-46" dirty="0">
                <a:solidFill>
                  <a:srgbClr val="000000"/>
                </a:solidFill>
                <a:latin typeface="DDCJEW+Times-Roman"/>
                <a:cs typeface="DDCJEW+Times-Roman"/>
              </a:rPr>
              <a:t>431</a:t>
            </a:r>
          </a:p>
        </p:txBody>
      </p:sp>
      <p:sp>
        <p:nvSpPr>
          <p:cNvPr id="6" name="object 6"/>
          <p:cNvSpPr txBox="1"/>
          <p:nvPr/>
        </p:nvSpPr>
        <p:spPr>
          <a:xfrm>
            <a:off x="2123150"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DDCJEW+Times-Roman"/>
                <a:cs typeface="DDCJEW+Times-Roman"/>
              </a:rPr>
              <a:t>Lecture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a:t>
            </a:r>
            <a:r>
              <a:rPr sz="800" spc="-36" dirty="0">
                <a:solidFill>
                  <a:srgbClr val="000000"/>
                </a:solidFill>
                <a:latin typeface="DDCJEW+Times-Roman"/>
                <a:cs typeface="DDCJEW+Times-Roman"/>
              </a:rPr>
              <a:t> </a:t>
            </a:r>
            <a:r>
              <a:rPr sz="800" spc="-50" dirty="0">
                <a:solidFill>
                  <a:srgbClr val="000000"/>
                </a:solidFill>
                <a:latin typeface="DDCJEW+Times-Roman"/>
                <a:cs typeface="DDCJEW+Times-Roman"/>
              </a:rPr>
              <a:t>WhirlwindIntro</a:t>
            </a:r>
          </a:p>
          <a:p>
            <a:pPr marL="187207" marR="0">
              <a:lnSpc>
                <a:spcPts val="815"/>
              </a:lnSpc>
              <a:spcBef>
                <a:spcPts val="0"/>
              </a:spcBef>
              <a:spcAft>
                <a:spcPts val="0"/>
              </a:spcAft>
            </a:pPr>
            <a:r>
              <a:rPr sz="800" spc="-74" dirty="0">
                <a:solidFill>
                  <a:srgbClr val="000000"/>
                </a:solidFill>
                <a:latin typeface="DDCJEW+Times-Roman"/>
                <a:cs typeface="DDCJEW+Times-Roman"/>
              </a:rPr>
              <a:t>August</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27,</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2018</a:t>
            </a:r>
          </a:p>
        </p:txBody>
      </p:sp>
      <p:sp>
        <p:nvSpPr>
          <p:cNvPr id="7" name="object 7"/>
          <p:cNvSpPr txBox="1"/>
          <p:nvPr/>
        </p:nvSpPr>
        <p:spPr>
          <a:xfrm>
            <a:off x="5217255" y="6680055"/>
            <a:ext cx="1013038"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DDCJEW+Times-Roman"/>
                <a:cs typeface="DDCJEW+Times-Roman"/>
              </a:rPr>
              <a:t>COMP</a:t>
            </a:r>
            <a:r>
              <a:rPr sz="800" spc="-117" dirty="0">
                <a:solidFill>
                  <a:srgbClr val="000000"/>
                </a:solidFill>
                <a:latin typeface="DDCJEW+Times-Roman"/>
                <a:cs typeface="DDCJEW+Times-Roman"/>
              </a:rPr>
              <a:t> </a:t>
            </a:r>
            <a:r>
              <a:rPr sz="800" spc="-46" dirty="0">
                <a:solidFill>
                  <a:srgbClr val="000000"/>
                </a:solidFill>
                <a:latin typeface="DDCJEW+Times-Roman"/>
                <a:cs typeface="DDCJEW+Times-Roman"/>
              </a:rPr>
              <a:t>431</a:t>
            </a:r>
          </a:p>
          <a:p>
            <a:pPr marL="0" marR="0">
              <a:lnSpc>
                <a:spcPts val="815"/>
              </a:lnSpc>
              <a:spcBef>
                <a:spcPts val="0"/>
              </a:spcBef>
              <a:spcAft>
                <a:spcPts val="0"/>
              </a:spcAft>
            </a:pPr>
            <a:r>
              <a:rPr sz="800" dirty="0">
                <a:solidFill>
                  <a:srgbClr val="000000"/>
                </a:solidFill>
                <a:latin typeface="DDCJEW+Times-Roman"/>
                <a:cs typeface="DDCJEW+Times-Roman"/>
              </a:rPr>
              <a:t>©</a:t>
            </a:r>
            <a:r>
              <a:rPr sz="800" spc="-139" dirty="0">
                <a:solidFill>
                  <a:srgbClr val="000000"/>
                </a:solidFill>
                <a:latin typeface="DDCJEW+Times-Roman"/>
                <a:cs typeface="DDCJEW+Times-Roman"/>
              </a:rPr>
              <a:t> </a:t>
            </a:r>
            <a:r>
              <a:rPr sz="800" spc="-52" dirty="0">
                <a:solidFill>
                  <a:srgbClr val="000000"/>
                </a:solidFill>
                <a:latin typeface="DDCJEW+Times-Roman"/>
                <a:cs typeface="DDCJEW+Times-Roman"/>
              </a:rPr>
              <a:t>2018</a:t>
            </a:r>
            <a:r>
              <a:rPr sz="800" spc="-105" dirty="0">
                <a:solidFill>
                  <a:srgbClr val="000000"/>
                </a:solidFill>
                <a:latin typeface="DDCJEW+Times-Roman"/>
                <a:cs typeface="DDCJEW+Times-Roman"/>
              </a:rPr>
              <a:t> </a:t>
            </a:r>
            <a:r>
              <a:rPr sz="800" spc="-34" dirty="0">
                <a:solidFill>
                  <a:srgbClr val="000000"/>
                </a:solidFill>
                <a:latin typeface="DDCJEW+Times-Roman"/>
                <a:cs typeface="DDCJEW+Times-Roman"/>
              </a:rPr>
              <a:t>by</a:t>
            </a:r>
            <a:r>
              <a:rPr sz="800" spc="-105" dirty="0">
                <a:solidFill>
                  <a:srgbClr val="000000"/>
                </a:solidFill>
                <a:latin typeface="DDCJEW+Times-Roman"/>
                <a:cs typeface="DDCJEW+Times-Roman"/>
              </a:rPr>
              <a:t> </a:t>
            </a:r>
            <a:r>
              <a:rPr sz="800" spc="-54" dirty="0">
                <a:solidFill>
                  <a:srgbClr val="000000"/>
                </a:solidFill>
                <a:latin typeface="DDCJEW+Times-Roman"/>
                <a:cs typeface="DDCJEW+Times-Roman"/>
              </a:rPr>
              <a:t>Kevin</a:t>
            </a:r>
            <a:r>
              <a:rPr sz="800" spc="-105" dirty="0">
                <a:solidFill>
                  <a:srgbClr val="000000"/>
                </a:solidFill>
                <a:latin typeface="DDCJEW+Times-Roman"/>
                <a:cs typeface="DDCJEW+Times-Roman"/>
              </a:rPr>
              <a:t> </a:t>
            </a:r>
            <a:r>
              <a:rPr sz="800" spc="-43" dirty="0">
                <a:solidFill>
                  <a:srgbClr val="000000"/>
                </a:solidFill>
                <a:latin typeface="DDCJEW+Times-Roman"/>
                <a:cs typeface="DDCJEW+Times-Roman"/>
              </a:rPr>
              <a:t>Jeffay</a:t>
            </a:r>
          </a:p>
        </p:txBody>
      </p:sp>
      <p:sp>
        <p:nvSpPr>
          <p:cNvPr id="8" name="object 8"/>
          <p:cNvSpPr txBox="1"/>
          <p:nvPr/>
        </p:nvSpPr>
        <p:spPr>
          <a:xfrm>
            <a:off x="6999950"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DDCJEW+Times-Roman"/>
                <a:cs typeface="DDCJEW+Times-Roman"/>
              </a:rPr>
              <a:t>Lecture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a:t>
            </a:r>
            <a:r>
              <a:rPr sz="800" spc="-36" dirty="0">
                <a:solidFill>
                  <a:srgbClr val="000000"/>
                </a:solidFill>
                <a:latin typeface="DDCJEW+Times-Roman"/>
                <a:cs typeface="DDCJEW+Times-Roman"/>
              </a:rPr>
              <a:t> </a:t>
            </a:r>
            <a:r>
              <a:rPr sz="800" spc="-50" dirty="0">
                <a:solidFill>
                  <a:srgbClr val="000000"/>
                </a:solidFill>
                <a:latin typeface="DDCJEW+Times-Roman"/>
                <a:cs typeface="DDCJEW+Times-Roman"/>
              </a:rPr>
              <a:t>WhirlwindIntro</a:t>
            </a:r>
          </a:p>
          <a:p>
            <a:pPr marL="187207" marR="0">
              <a:lnSpc>
                <a:spcPts val="815"/>
              </a:lnSpc>
              <a:spcBef>
                <a:spcPts val="0"/>
              </a:spcBef>
              <a:spcAft>
                <a:spcPts val="0"/>
              </a:spcAft>
            </a:pPr>
            <a:r>
              <a:rPr sz="800" spc="-74" dirty="0">
                <a:solidFill>
                  <a:srgbClr val="000000"/>
                </a:solidFill>
                <a:latin typeface="DDCJEW+Times-Roman"/>
                <a:cs typeface="DDCJEW+Times-Roman"/>
              </a:rPr>
              <a:t>August</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27,</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2018</a:t>
            </a:r>
          </a:p>
        </p:txBody>
      </p:sp>
      <p:sp>
        <p:nvSpPr>
          <p:cNvPr id="9" name="object 9"/>
          <p:cNvSpPr txBox="1"/>
          <p:nvPr/>
        </p:nvSpPr>
        <p:spPr>
          <a:xfrm>
            <a:off x="340456" y="6783575"/>
            <a:ext cx="1013038"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dirty="0">
                <a:solidFill>
                  <a:srgbClr val="000000"/>
                </a:solidFill>
                <a:latin typeface="DDCJEW+Times-Roman"/>
                <a:cs typeface="DDCJEW+Times-Roman"/>
              </a:rPr>
              <a:t>©</a:t>
            </a:r>
            <a:r>
              <a:rPr sz="800" spc="-139" dirty="0">
                <a:solidFill>
                  <a:srgbClr val="000000"/>
                </a:solidFill>
                <a:latin typeface="DDCJEW+Times-Roman"/>
                <a:cs typeface="DDCJEW+Times-Roman"/>
              </a:rPr>
              <a:t> </a:t>
            </a:r>
            <a:r>
              <a:rPr sz="800" spc="-52" dirty="0">
                <a:solidFill>
                  <a:srgbClr val="000000"/>
                </a:solidFill>
                <a:latin typeface="DDCJEW+Times-Roman"/>
                <a:cs typeface="DDCJEW+Times-Roman"/>
              </a:rPr>
              <a:t>2018</a:t>
            </a:r>
            <a:r>
              <a:rPr sz="800" spc="-105" dirty="0">
                <a:solidFill>
                  <a:srgbClr val="000000"/>
                </a:solidFill>
                <a:latin typeface="DDCJEW+Times-Roman"/>
                <a:cs typeface="DDCJEW+Times-Roman"/>
              </a:rPr>
              <a:t> </a:t>
            </a:r>
            <a:r>
              <a:rPr sz="800" spc="-34" dirty="0">
                <a:solidFill>
                  <a:srgbClr val="000000"/>
                </a:solidFill>
                <a:latin typeface="DDCJEW+Times-Roman"/>
                <a:cs typeface="DDCJEW+Times-Roman"/>
              </a:rPr>
              <a:t>by</a:t>
            </a:r>
            <a:r>
              <a:rPr sz="800" spc="-105" dirty="0">
                <a:solidFill>
                  <a:srgbClr val="000000"/>
                </a:solidFill>
                <a:latin typeface="DDCJEW+Times-Roman"/>
                <a:cs typeface="DDCJEW+Times-Roman"/>
              </a:rPr>
              <a:t> </a:t>
            </a:r>
            <a:r>
              <a:rPr sz="800" spc="-54" dirty="0">
                <a:solidFill>
                  <a:srgbClr val="000000"/>
                </a:solidFill>
                <a:latin typeface="DDCJEW+Times-Roman"/>
                <a:cs typeface="DDCJEW+Times-Roman"/>
              </a:rPr>
              <a:t>Kevin</a:t>
            </a:r>
            <a:r>
              <a:rPr sz="800" spc="-105" dirty="0">
                <a:solidFill>
                  <a:srgbClr val="000000"/>
                </a:solidFill>
                <a:latin typeface="DDCJEW+Times-Roman"/>
                <a:cs typeface="DDCJEW+Times-Roman"/>
              </a:rPr>
              <a:t> </a:t>
            </a:r>
            <a:r>
              <a:rPr sz="800" spc="-43" dirty="0">
                <a:solidFill>
                  <a:srgbClr val="000000"/>
                </a:solidFill>
                <a:latin typeface="DDCJEW+Times-Roman"/>
                <a:cs typeface="DDCJEW+Times-Roman"/>
              </a:rPr>
              <a:t>Jeffay</a:t>
            </a:r>
          </a:p>
        </p:txBody>
      </p:sp>
      <p:sp>
        <p:nvSpPr>
          <p:cNvPr id="10" name="object 10"/>
          <p:cNvSpPr txBox="1"/>
          <p:nvPr/>
        </p:nvSpPr>
        <p:spPr>
          <a:xfrm>
            <a:off x="4562624" y="6783575"/>
            <a:ext cx="445419"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DDCJEW+Times-Roman"/>
                <a:cs typeface="DDCJEW+Times-Roman"/>
              </a:rPr>
              <a:t>Page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12</a:t>
            </a:r>
          </a:p>
        </p:txBody>
      </p:sp>
      <p:sp>
        <p:nvSpPr>
          <p:cNvPr id="11" name="object 11"/>
          <p:cNvSpPr txBox="1"/>
          <p:nvPr/>
        </p:nvSpPr>
        <p:spPr>
          <a:xfrm>
            <a:off x="9439424" y="6783575"/>
            <a:ext cx="445419"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DDCJEW+Times-Roman"/>
                <a:cs typeface="DDCJEW+Times-Roman"/>
              </a:rPr>
              <a:t>Page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1"/>
          <p:cNvSpPr/>
          <p:nvPr/>
        </p:nvSpPr>
        <p:spPr>
          <a:xfrm>
            <a:off x="279806" y="831088"/>
            <a:ext cx="4610518" cy="6115507"/>
          </a:xfrm>
          <a:prstGeom prst="rect">
            <a:avLst/>
          </a:prstGeom>
          <a:blipFill>
            <a:blip r:embed="rId3" cstate="print"/>
            <a:stretch>
              <a:fillRect/>
            </a:stretch>
          </a:blipFill>
        </p:spPr>
        <p:txBody>
          <a:bodyPr wrap="square" lIns="0" tIns="0" rIns="0" bIns="0" rtlCol="0">
            <a:spAutoFit/>
          </a:bodyPr>
          <a:lstStyle/>
          <a:p>
            <a:endParaRPr/>
          </a:p>
        </p:txBody>
      </p:sp>
      <p:sp>
        <p:nvSpPr>
          <p:cNvPr id="2" name="object 2"/>
          <p:cNvSpPr/>
          <p:nvPr/>
        </p:nvSpPr>
        <p:spPr>
          <a:xfrm>
            <a:off x="0" y="0"/>
            <a:ext cx="12700" cy="12700"/>
          </a:xfrm>
          <a:prstGeom prst="rect">
            <a:avLst/>
          </a:prstGeom>
          <a:blipFill>
            <a:blip r:embed="rId4" cstate="print"/>
            <a:stretch>
              <a:fillRect/>
            </a:stretch>
          </a:blipFill>
        </p:spPr>
        <p:txBody>
          <a:bodyPr wrap="square" lIns="0" tIns="0" rIns="0" bIns="0" rtlCol="0">
            <a:spAutoFit/>
          </a:bodyPr>
          <a:lstStyle/>
          <a:p>
            <a:endParaRPr/>
          </a:p>
        </p:txBody>
      </p:sp>
      <p:sp>
        <p:nvSpPr>
          <p:cNvPr id="3" name="object 3"/>
          <p:cNvSpPr/>
          <p:nvPr/>
        </p:nvSpPr>
        <p:spPr>
          <a:xfrm>
            <a:off x="5156606" y="831088"/>
            <a:ext cx="4610518" cy="6115507"/>
          </a:xfrm>
          <a:prstGeom prst="rect">
            <a:avLst/>
          </a:prstGeom>
          <a:blipFill>
            <a:blip r:embed="rId5" cstate="print"/>
            <a:stretch>
              <a:fillRect/>
            </a:stretch>
          </a:blipFill>
        </p:spPr>
        <p:txBody>
          <a:bodyPr wrap="square" lIns="0" tIns="0" rIns="0" bIns="0" rtlCol="0">
            <a:spAutoFit/>
          </a:bodyPr>
          <a:lstStyle/>
          <a:p>
            <a:endParaRPr/>
          </a:p>
        </p:txBody>
      </p:sp>
      <p:sp>
        <p:nvSpPr>
          <p:cNvPr id="5" name="object 5"/>
          <p:cNvSpPr txBox="1"/>
          <p:nvPr/>
        </p:nvSpPr>
        <p:spPr>
          <a:xfrm>
            <a:off x="340456" y="6680055"/>
            <a:ext cx="583837"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DDCJEW+Times-Roman"/>
                <a:cs typeface="DDCJEW+Times-Roman"/>
              </a:rPr>
              <a:t>COMP</a:t>
            </a:r>
            <a:r>
              <a:rPr sz="800" spc="-117" dirty="0">
                <a:solidFill>
                  <a:srgbClr val="000000"/>
                </a:solidFill>
                <a:latin typeface="DDCJEW+Times-Roman"/>
                <a:cs typeface="DDCJEW+Times-Roman"/>
              </a:rPr>
              <a:t> </a:t>
            </a:r>
            <a:r>
              <a:rPr sz="800" spc="-46" dirty="0">
                <a:solidFill>
                  <a:srgbClr val="000000"/>
                </a:solidFill>
                <a:latin typeface="DDCJEW+Times-Roman"/>
                <a:cs typeface="DDCJEW+Times-Roman"/>
              </a:rPr>
              <a:t>431</a:t>
            </a:r>
          </a:p>
        </p:txBody>
      </p:sp>
      <p:sp>
        <p:nvSpPr>
          <p:cNvPr id="6" name="object 6"/>
          <p:cNvSpPr txBox="1"/>
          <p:nvPr/>
        </p:nvSpPr>
        <p:spPr>
          <a:xfrm>
            <a:off x="2123150"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DDCJEW+Times-Roman"/>
                <a:cs typeface="DDCJEW+Times-Roman"/>
              </a:rPr>
              <a:t>Lecture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a:t>
            </a:r>
            <a:r>
              <a:rPr sz="800" spc="-36" dirty="0">
                <a:solidFill>
                  <a:srgbClr val="000000"/>
                </a:solidFill>
                <a:latin typeface="DDCJEW+Times-Roman"/>
                <a:cs typeface="DDCJEW+Times-Roman"/>
              </a:rPr>
              <a:t> </a:t>
            </a:r>
            <a:r>
              <a:rPr sz="800" spc="-50" dirty="0">
                <a:solidFill>
                  <a:srgbClr val="000000"/>
                </a:solidFill>
                <a:latin typeface="DDCJEW+Times-Roman"/>
                <a:cs typeface="DDCJEW+Times-Roman"/>
              </a:rPr>
              <a:t>WhirlwindIntro</a:t>
            </a:r>
          </a:p>
          <a:p>
            <a:pPr marL="187207" marR="0">
              <a:lnSpc>
                <a:spcPts val="815"/>
              </a:lnSpc>
              <a:spcBef>
                <a:spcPts val="0"/>
              </a:spcBef>
              <a:spcAft>
                <a:spcPts val="0"/>
              </a:spcAft>
            </a:pPr>
            <a:r>
              <a:rPr sz="800" spc="-74" dirty="0">
                <a:solidFill>
                  <a:srgbClr val="000000"/>
                </a:solidFill>
                <a:latin typeface="DDCJEW+Times-Roman"/>
                <a:cs typeface="DDCJEW+Times-Roman"/>
              </a:rPr>
              <a:t>August</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27,</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2018</a:t>
            </a:r>
          </a:p>
        </p:txBody>
      </p:sp>
      <p:sp>
        <p:nvSpPr>
          <p:cNvPr id="7" name="object 7"/>
          <p:cNvSpPr txBox="1"/>
          <p:nvPr/>
        </p:nvSpPr>
        <p:spPr>
          <a:xfrm>
            <a:off x="5217255" y="6680055"/>
            <a:ext cx="1013038"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DSASAR+Times-Roman"/>
                <a:cs typeface="DSASAR+Times-Roman"/>
              </a:rPr>
              <a:t>COMP</a:t>
            </a:r>
            <a:r>
              <a:rPr sz="800" spc="-117" dirty="0">
                <a:solidFill>
                  <a:srgbClr val="000000"/>
                </a:solidFill>
                <a:latin typeface="DSASAR+Times-Roman"/>
                <a:cs typeface="DSASAR+Times-Roman"/>
              </a:rPr>
              <a:t> </a:t>
            </a:r>
            <a:r>
              <a:rPr sz="800" spc="-46" dirty="0">
                <a:solidFill>
                  <a:srgbClr val="000000"/>
                </a:solidFill>
                <a:latin typeface="DSASAR+Times-Roman"/>
                <a:cs typeface="DSASAR+Times-Roman"/>
              </a:rPr>
              <a:t>431</a:t>
            </a:r>
          </a:p>
          <a:p>
            <a:pPr marL="0" marR="0">
              <a:lnSpc>
                <a:spcPts val="815"/>
              </a:lnSpc>
              <a:spcBef>
                <a:spcPts val="0"/>
              </a:spcBef>
              <a:spcAft>
                <a:spcPts val="0"/>
              </a:spcAft>
            </a:pPr>
            <a:r>
              <a:rPr sz="800" dirty="0">
                <a:solidFill>
                  <a:srgbClr val="000000"/>
                </a:solidFill>
                <a:latin typeface="DSASAR+Times-Roman"/>
                <a:cs typeface="DSASAR+Times-Roman"/>
              </a:rPr>
              <a:t>©</a:t>
            </a:r>
            <a:r>
              <a:rPr sz="800" spc="-139" dirty="0">
                <a:solidFill>
                  <a:srgbClr val="000000"/>
                </a:solidFill>
                <a:latin typeface="DSASAR+Times-Roman"/>
                <a:cs typeface="DSASAR+Times-Roman"/>
              </a:rPr>
              <a:t> </a:t>
            </a:r>
            <a:r>
              <a:rPr sz="800" spc="-52" dirty="0">
                <a:solidFill>
                  <a:srgbClr val="000000"/>
                </a:solidFill>
                <a:latin typeface="DSASAR+Times-Roman"/>
                <a:cs typeface="DSASAR+Times-Roman"/>
              </a:rPr>
              <a:t>2018</a:t>
            </a:r>
            <a:r>
              <a:rPr sz="800" spc="-105" dirty="0">
                <a:solidFill>
                  <a:srgbClr val="000000"/>
                </a:solidFill>
                <a:latin typeface="DSASAR+Times-Roman"/>
                <a:cs typeface="DSASAR+Times-Roman"/>
              </a:rPr>
              <a:t> </a:t>
            </a:r>
            <a:r>
              <a:rPr sz="800" spc="-34" dirty="0">
                <a:solidFill>
                  <a:srgbClr val="000000"/>
                </a:solidFill>
                <a:latin typeface="DSASAR+Times-Roman"/>
                <a:cs typeface="DSASAR+Times-Roman"/>
              </a:rPr>
              <a:t>by</a:t>
            </a:r>
            <a:r>
              <a:rPr sz="800" spc="-105" dirty="0">
                <a:solidFill>
                  <a:srgbClr val="000000"/>
                </a:solidFill>
                <a:latin typeface="DSASAR+Times-Roman"/>
                <a:cs typeface="DSASAR+Times-Roman"/>
              </a:rPr>
              <a:t> </a:t>
            </a:r>
            <a:r>
              <a:rPr sz="800" spc="-54" dirty="0">
                <a:solidFill>
                  <a:srgbClr val="000000"/>
                </a:solidFill>
                <a:latin typeface="DSASAR+Times-Roman"/>
                <a:cs typeface="DSASAR+Times-Roman"/>
              </a:rPr>
              <a:t>Kevin</a:t>
            </a:r>
            <a:r>
              <a:rPr sz="800" spc="-105" dirty="0">
                <a:solidFill>
                  <a:srgbClr val="000000"/>
                </a:solidFill>
                <a:latin typeface="DSASAR+Times-Roman"/>
                <a:cs typeface="DSASAR+Times-Roman"/>
              </a:rPr>
              <a:t> </a:t>
            </a:r>
            <a:r>
              <a:rPr sz="800" spc="-43" dirty="0">
                <a:solidFill>
                  <a:srgbClr val="000000"/>
                </a:solidFill>
                <a:latin typeface="DSASAR+Times-Roman"/>
                <a:cs typeface="DSASAR+Times-Roman"/>
              </a:rPr>
              <a:t>Jeffay</a:t>
            </a:r>
          </a:p>
        </p:txBody>
      </p:sp>
      <p:sp>
        <p:nvSpPr>
          <p:cNvPr id="8" name="object 8"/>
          <p:cNvSpPr txBox="1"/>
          <p:nvPr/>
        </p:nvSpPr>
        <p:spPr>
          <a:xfrm>
            <a:off x="6999950"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DSASAR+Times-Roman"/>
                <a:cs typeface="DSASAR+Times-Roman"/>
              </a:rPr>
              <a:t>Lecture</a:t>
            </a:r>
            <a:r>
              <a:rPr sz="800" spc="-93" dirty="0">
                <a:solidFill>
                  <a:srgbClr val="000000"/>
                </a:solidFill>
                <a:latin typeface="DSASAR+Times-Roman"/>
                <a:cs typeface="DSASAR+Times-Roman"/>
              </a:rPr>
              <a:t> </a:t>
            </a:r>
            <a:r>
              <a:rPr sz="800" spc="-34" dirty="0">
                <a:solidFill>
                  <a:srgbClr val="000000"/>
                </a:solidFill>
                <a:latin typeface="DSASAR+Times-Roman"/>
                <a:cs typeface="DSASAR+Times-Roman"/>
              </a:rPr>
              <a:t>1,</a:t>
            </a:r>
            <a:r>
              <a:rPr sz="800" spc="-36" dirty="0">
                <a:solidFill>
                  <a:srgbClr val="000000"/>
                </a:solidFill>
                <a:latin typeface="DSASAR+Times-Roman"/>
                <a:cs typeface="DSASAR+Times-Roman"/>
              </a:rPr>
              <a:t> </a:t>
            </a:r>
            <a:r>
              <a:rPr sz="800" spc="-50" dirty="0">
                <a:solidFill>
                  <a:srgbClr val="000000"/>
                </a:solidFill>
                <a:latin typeface="DSASAR+Times-Roman"/>
                <a:cs typeface="DSASAR+Times-Roman"/>
              </a:rPr>
              <a:t>WhirlwindIntro</a:t>
            </a:r>
          </a:p>
          <a:p>
            <a:pPr marL="187207" marR="0">
              <a:lnSpc>
                <a:spcPts val="815"/>
              </a:lnSpc>
              <a:spcBef>
                <a:spcPts val="0"/>
              </a:spcBef>
              <a:spcAft>
                <a:spcPts val="0"/>
              </a:spcAft>
            </a:pPr>
            <a:r>
              <a:rPr sz="800" spc="-74" dirty="0">
                <a:solidFill>
                  <a:srgbClr val="000000"/>
                </a:solidFill>
                <a:latin typeface="DSASAR+Times-Roman"/>
                <a:cs typeface="DSASAR+Times-Roman"/>
              </a:rPr>
              <a:t>August</a:t>
            </a:r>
            <a:r>
              <a:rPr sz="800" dirty="0">
                <a:solidFill>
                  <a:srgbClr val="000000"/>
                </a:solidFill>
                <a:latin typeface="DSASAR+Times-Roman"/>
                <a:cs typeface="DSASAR+Times-Roman"/>
              </a:rPr>
              <a:t> </a:t>
            </a:r>
            <a:r>
              <a:rPr sz="800" spc="-70" dirty="0">
                <a:solidFill>
                  <a:srgbClr val="000000"/>
                </a:solidFill>
                <a:latin typeface="DSASAR+Times-Roman"/>
                <a:cs typeface="DSASAR+Times-Roman"/>
              </a:rPr>
              <a:t>27,</a:t>
            </a:r>
            <a:r>
              <a:rPr sz="800" dirty="0">
                <a:solidFill>
                  <a:srgbClr val="000000"/>
                </a:solidFill>
                <a:latin typeface="DSASAR+Times-Roman"/>
                <a:cs typeface="DSASAR+Times-Roman"/>
              </a:rPr>
              <a:t> </a:t>
            </a:r>
            <a:r>
              <a:rPr sz="800" spc="-70" dirty="0">
                <a:solidFill>
                  <a:srgbClr val="000000"/>
                </a:solidFill>
                <a:latin typeface="DSASAR+Times-Roman"/>
                <a:cs typeface="DSASAR+Times-Roman"/>
              </a:rPr>
              <a:t>2018</a:t>
            </a:r>
          </a:p>
        </p:txBody>
      </p:sp>
      <p:sp>
        <p:nvSpPr>
          <p:cNvPr id="9" name="object 9"/>
          <p:cNvSpPr txBox="1"/>
          <p:nvPr/>
        </p:nvSpPr>
        <p:spPr>
          <a:xfrm>
            <a:off x="340456" y="6783575"/>
            <a:ext cx="1013038"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dirty="0">
                <a:solidFill>
                  <a:srgbClr val="000000"/>
                </a:solidFill>
                <a:latin typeface="DDCJEW+Times-Roman"/>
                <a:cs typeface="DDCJEW+Times-Roman"/>
              </a:rPr>
              <a:t>©</a:t>
            </a:r>
            <a:r>
              <a:rPr sz="800" spc="-139" dirty="0">
                <a:solidFill>
                  <a:srgbClr val="000000"/>
                </a:solidFill>
                <a:latin typeface="DDCJEW+Times-Roman"/>
                <a:cs typeface="DDCJEW+Times-Roman"/>
              </a:rPr>
              <a:t> </a:t>
            </a:r>
            <a:r>
              <a:rPr sz="800" spc="-52" dirty="0">
                <a:solidFill>
                  <a:srgbClr val="000000"/>
                </a:solidFill>
                <a:latin typeface="DDCJEW+Times-Roman"/>
                <a:cs typeface="DDCJEW+Times-Roman"/>
              </a:rPr>
              <a:t>2018</a:t>
            </a:r>
            <a:r>
              <a:rPr sz="800" spc="-105" dirty="0">
                <a:solidFill>
                  <a:srgbClr val="000000"/>
                </a:solidFill>
                <a:latin typeface="DDCJEW+Times-Roman"/>
                <a:cs typeface="DDCJEW+Times-Roman"/>
              </a:rPr>
              <a:t> </a:t>
            </a:r>
            <a:r>
              <a:rPr sz="800" spc="-34" dirty="0">
                <a:solidFill>
                  <a:srgbClr val="000000"/>
                </a:solidFill>
                <a:latin typeface="DDCJEW+Times-Roman"/>
                <a:cs typeface="DDCJEW+Times-Roman"/>
              </a:rPr>
              <a:t>by</a:t>
            </a:r>
            <a:r>
              <a:rPr sz="800" spc="-105" dirty="0">
                <a:solidFill>
                  <a:srgbClr val="000000"/>
                </a:solidFill>
                <a:latin typeface="DDCJEW+Times-Roman"/>
                <a:cs typeface="DDCJEW+Times-Roman"/>
              </a:rPr>
              <a:t> </a:t>
            </a:r>
            <a:r>
              <a:rPr sz="800" spc="-54" dirty="0">
                <a:solidFill>
                  <a:srgbClr val="000000"/>
                </a:solidFill>
                <a:latin typeface="DDCJEW+Times-Roman"/>
                <a:cs typeface="DDCJEW+Times-Roman"/>
              </a:rPr>
              <a:t>Kevin</a:t>
            </a:r>
            <a:r>
              <a:rPr sz="800" spc="-105" dirty="0">
                <a:solidFill>
                  <a:srgbClr val="000000"/>
                </a:solidFill>
                <a:latin typeface="DDCJEW+Times-Roman"/>
                <a:cs typeface="DDCJEW+Times-Roman"/>
              </a:rPr>
              <a:t> </a:t>
            </a:r>
            <a:r>
              <a:rPr sz="800" spc="-43" dirty="0">
                <a:solidFill>
                  <a:srgbClr val="000000"/>
                </a:solidFill>
                <a:latin typeface="DDCJEW+Times-Roman"/>
                <a:cs typeface="DDCJEW+Times-Roman"/>
              </a:rPr>
              <a:t>Jeffay</a:t>
            </a:r>
          </a:p>
        </p:txBody>
      </p:sp>
      <p:sp>
        <p:nvSpPr>
          <p:cNvPr id="10" name="object 10"/>
          <p:cNvSpPr txBox="1"/>
          <p:nvPr/>
        </p:nvSpPr>
        <p:spPr>
          <a:xfrm>
            <a:off x="4562624" y="6783575"/>
            <a:ext cx="445419"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DDCJEW+Times-Roman"/>
                <a:cs typeface="DDCJEW+Times-Roman"/>
              </a:rPr>
              <a:t>Page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14</a:t>
            </a:r>
          </a:p>
        </p:txBody>
      </p:sp>
      <p:sp>
        <p:nvSpPr>
          <p:cNvPr id="11" name="object 11"/>
          <p:cNvSpPr txBox="1"/>
          <p:nvPr/>
        </p:nvSpPr>
        <p:spPr>
          <a:xfrm>
            <a:off x="9439424" y="6783575"/>
            <a:ext cx="445419"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DSASAR+Times-Roman"/>
                <a:cs typeface="DSASAR+Times-Roman"/>
              </a:rPr>
              <a:t>Page</a:t>
            </a:r>
            <a:r>
              <a:rPr sz="800" spc="-93" dirty="0">
                <a:solidFill>
                  <a:srgbClr val="000000"/>
                </a:solidFill>
                <a:latin typeface="DSASAR+Times-Roman"/>
                <a:cs typeface="DSASAR+Times-Roman"/>
              </a:rPr>
              <a:t> </a:t>
            </a:r>
            <a:r>
              <a:rPr sz="800" spc="-34" dirty="0">
                <a:solidFill>
                  <a:srgbClr val="000000"/>
                </a:solidFill>
                <a:latin typeface="DSASAR+Times-Roman"/>
                <a:cs typeface="DSASAR+Times-Roman"/>
              </a:rPr>
              <a:t>15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1"/>
          <p:cNvSpPr/>
          <p:nvPr/>
        </p:nvSpPr>
        <p:spPr>
          <a:xfrm>
            <a:off x="279806" y="831088"/>
            <a:ext cx="4610518" cy="6115507"/>
          </a:xfrm>
          <a:prstGeom prst="rect">
            <a:avLst/>
          </a:prstGeom>
          <a:blipFill>
            <a:blip r:embed="rId3" cstate="print"/>
            <a:stretch>
              <a:fillRect/>
            </a:stretch>
          </a:blipFill>
        </p:spPr>
        <p:txBody>
          <a:bodyPr wrap="square" lIns="0" tIns="0" rIns="0" bIns="0" rtlCol="0">
            <a:spAutoFit/>
          </a:bodyPr>
          <a:lstStyle/>
          <a:p>
            <a:endParaRPr/>
          </a:p>
        </p:txBody>
      </p:sp>
      <p:sp>
        <p:nvSpPr>
          <p:cNvPr id="2" name="object 2"/>
          <p:cNvSpPr/>
          <p:nvPr/>
        </p:nvSpPr>
        <p:spPr>
          <a:xfrm>
            <a:off x="0" y="0"/>
            <a:ext cx="12700" cy="12700"/>
          </a:xfrm>
          <a:prstGeom prst="rect">
            <a:avLst/>
          </a:prstGeom>
          <a:blipFill>
            <a:blip r:embed="rId4" cstate="print"/>
            <a:stretch>
              <a:fillRect/>
            </a:stretch>
          </a:blipFill>
        </p:spPr>
        <p:txBody>
          <a:bodyPr wrap="square" lIns="0" tIns="0" rIns="0" bIns="0" rtlCol="0">
            <a:spAutoFit/>
          </a:bodyPr>
          <a:lstStyle/>
          <a:p>
            <a:endParaRPr/>
          </a:p>
        </p:txBody>
      </p:sp>
      <p:sp>
        <p:nvSpPr>
          <p:cNvPr id="3" name="object 3"/>
          <p:cNvSpPr/>
          <p:nvPr/>
        </p:nvSpPr>
        <p:spPr>
          <a:xfrm>
            <a:off x="5156606" y="831088"/>
            <a:ext cx="4610518" cy="6115507"/>
          </a:xfrm>
          <a:prstGeom prst="rect">
            <a:avLst/>
          </a:prstGeom>
          <a:blipFill>
            <a:blip r:embed="rId5" cstate="print"/>
            <a:stretch>
              <a:fillRect/>
            </a:stretch>
          </a:blipFill>
        </p:spPr>
        <p:txBody>
          <a:bodyPr wrap="square" lIns="0" tIns="0" rIns="0" bIns="0" rtlCol="0">
            <a:spAutoFit/>
          </a:bodyPr>
          <a:lstStyle/>
          <a:p>
            <a:endParaRPr/>
          </a:p>
        </p:txBody>
      </p:sp>
      <p:sp>
        <p:nvSpPr>
          <p:cNvPr id="5" name="object 5"/>
          <p:cNvSpPr txBox="1"/>
          <p:nvPr/>
        </p:nvSpPr>
        <p:spPr>
          <a:xfrm>
            <a:off x="340456" y="6680055"/>
            <a:ext cx="583837"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DDCJEW+Times-Roman"/>
                <a:cs typeface="DDCJEW+Times-Roman"/>
              </a:rPr>
              <a:t>COMP</a:t>
            </a:r>
            <a:r>
              <a:rPr sz="800" spc="-117" dirty="0">
                <a:solidFill>
                  <a:srgbClr val="000000"/>
                </a:solidFill>
                <a:latin typeface="DDCJEW+Times-Roman"/>
                <a:cs typeface="DDCJEW+Times-Roman"/>
              </a:rPr>
              <a:t> </a:t>
            </a:r>
            <a:r>
              <a:rPr sz="800" spc="-46" dirty="0">
                <a:solidFill>
                  <a:srgbClr val="000000"/>
                </a:solidFill>
                <a:latin typeface="DDCJEW+Times-Roman"/>
                <a:cs typeface="DDCJEW+Times-Roman"/>
              </a:rPr>
              <a:t>431</a:t>
            </a:r>
          </a:p>
        </p:txBody>
      </p:sp>
      <p:sp>
        <p:nvSpPr>
          <p:cNvPr id="6" name="object 6"/>
          <p:cNvSpPr txBox="1"/>
          <p:nvPr/>
        </p:nvSpPr>
        <p:spPr>
          <a:xfrm>
            <a:off x="2123150"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DDCJEW+Times-Roman"/>
                <a:cs typeface="DDCJEW+Times-Roman"/>
              </a:rPr>
              <a:t>Lecture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a:t>
            </a:r>
            <a:r>
              <a:rPr sz="800" spc="-36" dirty="0">
                <a:solidFill>
                  <a:srgbClr val="000000"/>
                </a:solidFill>
                <a:latin typeface="DDCJEW+Times-Roman"/>
                <a:cs typeface="DDCJEW+Times-Roman"/>
              </a:rPr>
              <a:t> </a:t>
            </a:r>
            <a:r>
              <a:rPr sz="800" spc="-50" dirty="0">
                <a:solidFill>
                  <a:srgbClr val="000000"/>
                </a:solidFill>
                <a:latin typeface="DDCJEW+Times-Roman"/>
                <a:cs typeface="DDCJEW+Times-Roman"/>
              </a:rPr>
              <a:t>WhirlwindIntro</a:t>
            </a:r>
          </a:p>
          <a:p>
            <a:pPr marL="187207" marR="0">
              <a:lnSpc>
                <a:spcPts val="815"/>
              </a:lnSpc>
              <a:spcBef>
                <a:spcPts val="0"/>
              </a:spcBef>
              <a:spcAft>
                <a:spcPts val="0"/>
              </a:spcAft>
            </a:pPr>
            <a:r>
              <a:rPr sz="800" spc="-74" dirty="0">
                <a:solidFill>
                  <a:srgbClr val="000000"/>
                </a:solidFill>
                <a:latin typeface="DDCJEW+Times-Roman"/>
                <a:cs typeface="DDCJEW+Times-Roman"/>
              </a:rPr>
              <a:t>August</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27,</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2018</a:t>
            </a:r>
          </a:p>
        </p:txBody>
      </p:sp>
      <p:sp>
        <p:nvSpPr>
          <p:cNvPr id="7" name="object 7"/>
          <p:cNvSpPr txBox="1"/>
          <p:nvPr/>
        </p:nvSpPr>
        <p:spPr>
          <a:xfrm>
            <a:off x="5217255" y="6680055"/>
            <a:ext cx="1013038"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DDCJEW+Times-Roman"/>
                <a:cs typeface="DDCJEW+Times-Roman"/>
              </a:rPr>
              <a:t>COMP</a:t>
            </a:r>
            <a:r>
              <a:rPr sz="800" spc="-117" dirty="0">
                <a:solidFill>
                  <a:srgbClr val="000000"/>
                </a:solidFill>
                <a:latin typeface="DDCJEW+Times-Roman"/>
                <a:cs typeface="DDCJEW+Times-Roman"/>
              </a:rPr>
              <a:t> </a:t>
            </a:r>
            <a:r>
              <a:rPr sz="800" spc="-46" dirty="0">
                <a:solidFill>
                  <a:srgbClr val="000000"/>
                </a:solidFill>
                <a:latin typeface="DDCJEW+Times-Roman"/>
                <a:cs typeface="DDCJEW+Times-Roman"/>
              </a:rPr>
              <a:t>431</a:t>
            </a:r>
          </a:p>
          <a:p>
            <a:pPr marL="0" marR="0">
              <a:lnSpc>
                <a:spcPts val="815"/>
              </a:lnSpc>
              <a:spcBef>
                <a:spcPts val="0"/>
              </a:spcBef>
              <a:spcAft>
                <a:spcPts val="0"/>
              </a:spcAft>
            </a:pPr>
            <a:r>
              <a:rPr sz="800" dirty="0">
                <a:solidFill>
                  <a:srgbClr val="000000"/>
                </a:solidFill>
                <a:latin typeface="DDCJEW+Times-Roman"/>
                <a:cs typeface="DDCJEW+Times-Roman"/>
              </a:rPr>
              <a:t>©</a:t>
            </a:r>
            <a:r>
              <a:rPr sz="800" spc="-139" dirty="0">
                <a:solidFill>
                  <a:srgbClr val="000000"/>
                </a:solidFill>
                <a:latin typeface="DDCJEW+Times-Roman"/>
                <a:cs typeface="DDCJEW+Times-Roman"/>
              </a:rPr>
              <a:t> </a:t>
            </a:r>
            <a:r>
              <a:rPr sz="800" spc="-52" dirty="0">
                <a:solidFill>
                  <a:srgbClr val="000000"/>
                </a:solidFill>
                <a:latin typeface="DDCJEW+Times-Roman"/>
                <a:cs typeface="DDCJEW+Times-Roman"/>
              </a:rPr>
              <a:t>2018</a:t>
            </a:r>
            <a:r>
              <a:rPr sz="800" spc="-105" dirty="0">
                <a:solidFill>
                  <a:srgbClr val="000000"/>
                </a:solidFill>
                <a:latin typeface="DDCJEW+Times-Roman"/>
                <a:cs typeface="DDCJEW+Times-Roman"/>
              </a:rPr>
              <a:t> </a:t>
            </a:r>
            <a:r>
              <a:rPr sz="800" spc="-34" dirty="0">
                <a:solidFill>
                  <a:srgbClr val="000000"/>
                </a:solidFill>
                <a:latin typeface="DDCJEW+Times-Roman"/>
                <a:cs typeface="DDCJEW+Times-Roman"/>
              </a:rPr>
              <a:t>by</a:t>
            </a:r>
            <a:r>
              <a:rPr sz="800" spc="-105" dirty="0">
                <a:solidFill>
                  <a:srgbClr val="000000"/>
                </a:solidFill>
                <a:latin typeface="DDCJEW+Times-Roman"/>
                <a:cs typeface="DDCJEW+Times-Roman"/>
              </a:rPr>
              <a:t> </a:t>
            </a:r>
            <a:r>
              <a:rPr sz="800" spc="-54" dirty="0">
                <a:solidFill>
                  <a:srgbClr val="000000"/>
                </a:solidFill>
                <a:latin typeface="DDCJEW+Times-Roman"/>
                <a:cs typeface="DDCJEW+Times-Roman"/>
              </a:rPr>
              <a:t>Kevin</a:t>
            </a:r>
            <a:r>
              <a:rPr sz="800" spc="-105" dirty="0">
                <a:solidFill>
                  <a:srgbClr val="000000"/>
                </a:solidFill>
                <a:latin typeface="DDCJEW+Times-Roman"/>
                <a:cs typeface="DDCJEW+Times-Roman"/>
              </a:rPr>
              <a:t> </a:t>
            </a:r>
            <a:r>
              <a:rPr sz="800" spc="-43" dirty="0">
                <a:solidFill>
                  <a:srgbClr val="000000"/>
                </a:solidFill>
                <a:latin typeface="DDCJEW+Times-Roman"/>
                <a:cs typeface="DDCJEW+Times-Roman"/>
              </a:rPr>
              <a:t>Jeffay</a:t>
            </a:r>
          </a:p>
        </p:txBody>
      </p:sp>
      <p:sp>
        <p:nvSpPr>
          <p:cNvPr id="8" name="object 8"/>
          <p:cNvSpPr txBox="1"/>
          <p:nvPr/>
        </p:nvSpPr>
        <p:spPr>
          <a:xfrm>
            <a:off x="6999950"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DDCJEW+Times-Roman"/>
                <a:cs typeface="DDCJEW+Times-Roman"/>
              </a:rPr>
              <a:t>Lecture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a:t>
            </a:r>
            <a:r>
              <a:rPr sz="800" spc="-36" dirty="0">
                <a:solidFill>
                  <a:srgbClr val="000000"/>
                </a:solidFill>
                <a:latin typeface="DDCJEW+Times-Roman"/>
                <a:cs typeface="DDCJEW+Times-Roman"/>
              </a:rPr>
              <a:t> </a:t>
            </a:r>
            <a:r>
              <a:rPr sz="800" spc="-50" dirty="0">
                <a:solidFill>
                  <a:srgbClr val="000000"/>
                </a:solidFill>
                <a:latin typeface="DDCJEW+Times-Roman"/>
                <a:cs typeface="DDCJEW+Times-Roman"/>
              </a:rPr>
              <a:t>WhirlwindIntro</a:t>
            </a:r>
          </a:p>
          <a:p>
            <a:pPr marL="187207" marR="0">
              <a:lnSpc>
                <a:spcPts val="815"/>
              </a:lnSpc>
              <a:spcBef>
                <a:spcPts val="0"/>
              </a:spcBef>
              <a:spcAft>
                <a:spcPts val="0"/>
              </a:spcAft>
            </a:pPr>
            <a:r>
              <a:rPr sz="800" spc="-74" dirty="0">
                <a:solidFill>
                  <a:srgbClr val="000000"/>
                </a:solidFill>
                <a:latin typeface="DDCJEW+Times-Roman"/>
                <a:cs typeface="DDCJEW+Times-Roman"/>
              </a:rPr>
              <a:t>August</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27,</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2018</a:t>
            </a:r>
          </a:p>
        </p:txBody>
      </p:sp>
      <p:sp>
        <p:nvSpPr>
          <p:cNvPr id="9" name="object 9"/>
          <p:cNvSpPr txBox="1"/>
          <p:nvPr/>
        </p:nvSpPr>
        <p:spPr>
          <a:xfrm>
            <a:off x="340456" y="6783575"/>
            <a:ext cx="1013038"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dirty="0">
                <a:solidFill>
                  <a:srgbClr val="000000"/>
                </a:solidFill>
                <a:latin typeface="DDCJEW+Times-Roman"/>
                <a:cs typeface="DDCJEW+Times-Roman"/>
              </a:rPr>
              <a:t>©</a:t>
            </a:r>
            <a:r>
              <a:rPr sz="800" spc="-139" dirty="0">
                <a:solidFill>
                  <a:srgbClr val="000000"/>
                </a:solidFill>
                <a:latin typeface="DDCJEW+Times-Roman"/>
                <a:cs typeface="DDCJEW+Times-Roman"/>
              </a:rPr>
              <a:t> </a:t>
            </a:r>
            <a:r>
              <a:rPr sz="800" spc="-52" dirty="0">
                <a:solidFill>
                  <a:srgbClr val="000000"/>
                </a:solidFill>
                <a:latin typeface="DDCJEW+Times-Roman"/>
                <a:cs typeface="DDCJEW+Times-Roman"/>
              </a:rPr>
              <a:t>2018</a:t>
            </a:r>
            <a:r>
              <a:rPr sz="800" spc="-105" dirty="0">
                <a:solidFill>
                  <a:srgbClr val="000000"/>
                </a:solidFill>
                <a:latin typeface="DDCJEW+Times-Roman"/>
                <a:cs typeface="DDCJEW+Times-Roman"/>
              </a:rPr>
              <a:t> </a:t>
            </a:r>
            <a:r>
              <a:rPr sz="800" spc="-34" dirty="0">
                <a:solidFill>
                  <a:srgbClr val="000000"/>
                </a:solidFill>
                <a:latin typeface="DDCJEW+Times-Roman"/>
                <a:cs typeface="DDCJEW+Times-Roman"/>
              </a:rPr>
              <a:t>by</a:t>
            </a:r>
            <a:r>
              <a:rPr sz="800" spc="-105" dirty="0">
                <a:solidFill>
                  <a:srgbClr val="000000"/>
                </a:solidFill>
                <a:latin typeface="DDCJEW+Times-Roman"/>
                <a:cs typeface="DDCJEW+Times-Roman"/>
              </a:rPr>
              <a:t> </a:t>
            </a:r>
            <a:r>
              <a:rPr sz="800" spc="-54" dirty="0">
                <a:solidFill>
                  <a:srgbClr val="000000"/>
                </a:solidFill>
                <a:latin typeface="DDCJEW+Times-Roman"/>
                <a:cs typeface="DDCJEW+Times-Roman"/>
              </a:rPr>
              <a:t>Kevin</a:t>
            </a:r>
            <a:r>
              <a:rPr sz="800" spc="-105" dirty="0">
                <a:solidFill>
                  <a:srgbClr val="000000"/>
                </a:solidFill>
                <a:latin typeface="DDCJEW+Times-Roman"/>
                <a:cs typeface="DDCJEW+Times-Roman"/>
              </a:rPr>
              <a:t> </a:t>
            </a:r>
            <a:r>
              <a:rPr sz="800" spc="-43" dirty="0">
                <a:solidFill>
                  <a:srgbClr val="000000"/>
                </a:solidFill>
                <a:latin typeface="DDCJEW+Times-Roman"/>
                <a:cs typeface="DDCJEW+Times-Roman"/>
              </a:rPr>
              <a:t>Jeffay</a:t>
            </a:r>
          </a:p>
        </p:txBody>
      </p:sp>
      <p:sp>
        <p:nvSpPr>
          <p:cNvPr id="10" name="object 10"/>
          <p:cNvSpPr txBox="1"/>
          <p:nvPr/>
        </p:nvSpPr>
        <p:spPr>
          <a:xfrm>
            <a:off x="4562624" y="6783575"/>
            <a:ext cx="445419"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DDCJEW+Times-Roman"/>
                <a:cs typeface="DDCJEW+Times-Roman"/>
              </a:rPr>
              <a:t>Page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16</a:t>
            </a:r>
          </a:p>
        </p:txBody>
      </p:sp>
      <p:sp>
        <p:nvSpPr>
          <p:cNvPr id="11" name="object 11"/>
          <p:cNvSpPr txBox="1"/>
          <p:nvPr/>
        </p:nvSpPr>
        <p:spPr>
          <a:xfrm>
            <a:off x="9439424" y="6783575"/>
            <a:ext cx="445419"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DDCJEW+Times-Roman"/>
                <a:cs typeface="DDCJEW+Times-Roman"/>
              </a:rPr>
              <a:t>Page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17</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1"/>
          <p:cNvSpPr/>
          <p:nvPr/>
        </p:nvSpPr>
        <p:spPr>
          <a:xfrm>
            <a:off x="279806" y="831088"/>
            <a:ext cx="4610518" cy="6115507"/>
          </a:xfrm>
          <a:prstGeom prst="rect">
            <a:avLst/>
          </a:prstGeom>
          <a:blipFill>
            <a:blip r:embed="rId3" cstate="print"/>
            <a:stretch>
              <a:fillRect/>
            </a:stretch>
          </a:blipFill>
        </p:spPr>
        <p:txBody>
          <a:bodyPr wrap="square" lIns="0" tIns="0" rIns="0" bIns="0" rtlCol="0">
            <a:spAutoFit/>
          </a:bodyPr>
          <a:lstStyle/>
          <a:p>
            <a:endParaRPr/>
          </a:p>
        </p:txBody>
      </p:sp>
      <p:sp>
        <p:nvSpPr>
          <p:cNvPr id="2" name="object 2"/>
          <p:cNvSpPr/>
          <p:nvPr/>
        </p:nvSpPr>
        <p:spPr>
          <a:xfrm>
            <a:off x="0" y="0"/>
            <a:ext cx="12700" cy="12700"/>
          </a:xfrm>
          <a:prstGeom prst="rect">
            <a:avLst/>
          </a:prstGeom>
          <a:blipFill>
            <a:blip r:embed="rId4" cstate="print"/>
            <a:stretch>
              <a:fillRect/>
            </a:stretch>
          </a:blipFill>
        </p:spPr>
        <p:txBody>
          <a:bodyPr wrap="square" lIns="0" tIns="0" rIns="0" bIns="0" rtlCol="0">
            <a:spAutoFit/>
          </a:bodyPr>
          <a:lstStyle/>
          <a:p>
            <a:endParaRPr/>
          </a:p>
        </p:txBody>
      </p:sp>
      <p:sp>
        <p:nvSpPr>
          <p:cNvPr id="3" name="object 3"/>
          <p:cNvSpPr/>
          <p:nvPr/>
        </p:nvSpPr>
        <p:spPr>
          <a:xfrm>
            <a:off x="5156606" y="831088"/>
            <a:ext cx="4610518" cy="6115507"/>
          </a:xfrm>
          <a:prstGeom prst="rect">
            <a:avLst/>
          </a:prstGeom>
          <a:blipFill>
            <a:blip r:embed="rId5" cstate="print"/>
            <a:stretch>
              <a:fillRect/>
            </a:stretch>
          </a:blipFill>
        </p:spPr>
        <p:txBody>
          <a:bodyPr wrap="square" lIns="0" tIns="0" rIns="0" bIns="0" rtlCol="0">
            <a:spAutoFit/>
          </a:bodyPr>
          <a:lstStyle/>
          <a:p>
            <a:endParaRPr/>
          </a:p>
        </p:txBody>
      </p:sp>
      <p:sp>
        <p:nvSpPr>
          <p:cNvPr id="5" name="object 5"/>
          <p:cNvSpPr txBox="1"/>
          <p:nvPr/>
        </p:nvSpPr>
        <p:spPr>
          <a:xfrm>
            <a:off x="340456" y="6680055"/>
            <a:ext cx="583837"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DDCJEW+Times-Roman"/>
                <a:cs typeface="DDCJEW+Times-Roman"/>
              </a:rPr>
              <a:t>COMP</a:t>
            </a:r>
            <a:r>
              <a:rPr sz="800" spc="-117" dirty="0">
                <a:solidFill>
                  <a:srgbClr val="000000"/>
                </a:solidFill>
                <a:latin typeface="DDCJEW+Times-Roman"/>
                <a:cs typeface="DDCJEW+Times-Roman"/>
              </a:rPr>
              <a:t> </a:t>
            </a:r>
            <a:r>
              <a:rPr sz="800" spc="-46" dirty="0">
                <a:solidFill>
                  <a:srgbClr val="000000"/>
                </a:solidFill>
                <a:latin typeface="DDCJEW+Times-Roman"/>
                <a:cs typeface="DDCJEW+Times-Roman"/>
              </a:rPr>
              <a:t>431</a:t>
            </a:r>
          </a:p>
        </p:txBody>
      </p:sp>
      <p:sp>
        <p:nvSpPr>
          <p:cNvPr id="6" name="object 6"/>
          <p:cNvSpPr txBox="1"/>
          <p:nvPr/>
        </p:nvSpPr>
        <p:spPr>
          <a:xfrm>
            <a:off x="2123150"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DDCJEW+Times-Roman"/>
                <a:cs typeface="DDCJEW+Times-Roman"/>
              </a:rPr>
              <a:t>Lecture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a:t>
            </a:r>
            <a:r>
              <a:rPr sz="800" spc="-36" dirty="0">
                <a:solidFill>
                  <a:srgbClr val="000000"/>
                </a:solidFill>
                <a:latin typeface="DDCJEW+Times-Roman"/>
                <a:cs typeface="DDCJEW+Times-Roman"/>
              </a:rPr>
              <a:t> </a:t>
            </a:r>
            <a:r>
              <a:rPr sz="800" spc="-50" dirty="0">
                <a:solidFill>
                  <a:srgbClr val="000000"/>
                </a:solidFill>
                <a:latin typeface="DDCJEW+Times-Roman"/>
                <a:cs typeface="DDCJEW+Times-Roman"/>
              </a:rPr>
              <a:t>WhirlwindIntro</a:t>
            </a:r>
          </a:p>
          <a:p>
            <a:pPr marL="187207" marR="0">
              <a:lnSpc>
                <a:spcPts val="815"/>
              </a:lnSpc>
              <a:spcBef>
                <a:spcPts val="0"/>
              </a:spcBef>
              <a:spcAft>
                <a:spcPts val="0"/>
              </a:spcAft>
            </a:pPr>
            <a:r>
              <a:rPr sz="800" spc="-74" dirty="0">
                <a:solidFill>
                  <a:srgbClr val="000000"/>
                </a:solidFill>
                <a:latin typeface="DDCJEW+Times-Roman"/>
                <a:cs typeface="DDCJEW+Times-Roman"/>
              </a:rPr>
              <a:t>August</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27,</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2018</a:t>
            </a:r>
          </a:p>
        </p:txBody>
      </p:sp>
      <p:sp>
        <p:nvSpPr>
          <p:cNvPr id="7" name="object 7"/>
          <p:cNvSpPr txBox="1"/>
          <p:nvPr/>
        </p:nvSpPr>
        <p:spPr>
          <a:xfrm>
            <a:off x="5217255" y="6680055"/>
            <a:ext cx="1013038"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FOSKUA+Times-Roman"/>
                <a:cs typeface="FOSKUA+Times-Roman"/>
              </a:rPr>
              <a:t>COMP</a:t>
            </a:r>
            <a:r>
              <a:rPr sz="800" spc="-117" dirty="0">
                <a:solidFill>
                  <a:srgbClr val="000000"/>
                </a:solidFill>
                <a:latin typeface="FOSKUA+Times-Roman"/>
                <a:cs typeface="FOSKUA+Times-Roman"/>
              </a:rPr>
              <a:t> </a:t>
            </a:r>
            <a:r>
              <a:rPr sz="800" spc="-46" dirty="0">
                <a:solidFill>
                  <a:srgbClr val="000000"/>
                </a:solidFill>
                <a:latin typeface="FOSKUA+Times-Roman"/>
                <a:cs typeface="FOSKUA+Times-Roman"/>
              </a:rPr>
              <a:t>431</a:t>
            </a:r>
          </a:p>
          <a:p>
            <a:pPr marL="0" marR="0">
              <a:lnSpc>
                <a:spcPts val="815"/>
              </a:lnSpc>
              <a:spcBef>
                <a:spcPts val="0"/>
              </a:spcBef>
              <a:spcAft>
                <a:spcPts val="0"/>
              </a:spcAft>
            </a:pPr>
            <a:r>
              <a:rPr sz="800" dirty="0">
                <a:solidFill>
                  <a:srgbClr val="000000"/>
                </a:solidFill>
                <a:latin typeface="FOSKUA+Times-Roman"/>
                <a:cs typeface="FOSKUA+Times-Roman"/>
              </a:rPr>
              <a:t>©</a:t>
            </a:r>
            <a:r>
              <a:rPr sz="800" spc="-139" dirty="0">
                <a:solidFill>
                  <a:srgbClr val="000000"/>
                </a:solidFill>
                <a:latin typeface="FOSKUA+Times-Roman"/>
                <a:cs typeface="FOSKUA+Times-Roman"/>
              </a:rPr>
              <a:t> </a:t>
            </a:r>
            <a:r>
              <a:rPr sz="800" spc="-52" dirty="0">
                <a:solidFill>
                  <a:srgbClr val="000000"/>
                </a:solidFill>
                <a:latin typeface="FOSKUA+Times-Roman"/>
                <a:cs typeface="FOSKUA+Times-Roman"/>
              </a:rPr>
              <a:t>2018</a:t>
            </a:r>
            <a:r>
              <a:rPr sz="800" spc="-105" dirty="0">
                <a:solidFill>
                  <a:srgbClr val="000000"/>
                </a:solidFill>
                <a:latin typeface="FOSKUA+Times-Roman"/>
                <a:cs typeface="FOSKUA+Times-Roman"/>
              </a:rPr>
              <a:t> </a:t>
            </a:r>
            <a:r>
              <a:rPr sz="800" spc="-34" dirty="0">
                <a:solidFill>
                  <a:srgbClr val="000000"/>
                </a:solidFill>
                <a:latin typeface="FOSKUA+Times-Roman"/>
                <a:cs typeface="FOSKUA+Times-Roman"/>
              </a:rPr>
              <a:t>by</a:t>
            </a:r>
            <a:r>
              <a:rPr sz="800" spc="-105" dirty="0">
                <a:solidFill>
                  <a:srgbClr val="000000"/>
                </a:solidFill>
                <a:latin typeface="FOSKUA+Times-Roman"/>
                <a:cs typeface="FOSKUA+Times-Roman"/>
              </a:rPr>
              <a:t> </a:t>
            </a:r>
            <a:r>
              <a:rPr sz="800" spc="-54" dirty="0">
                <a:solidFill>
                  <a:srgbClr val="000000"/>
                </a:solidFill>
                <a:latin typeface="FOSKUA+Times-Roman"/>
                <a:cs typeface="FOSKUA+Times-Roman"/>
              </a:rPr>
              <a:t>Kevin</a:t>
            </a:r>
            <a:r>
              <a:rPr sz="800" spc="-105" dirty="0">
                <a:solidFill>
                  <a:srgbClr val="000000"/>
                </a:solidFill>
                <a:latin typeface="FOSKUA+Times-Roman"/>
                <a:cs typeface="FOSKUA+Times-Roman"/>
              </a:rPr>
              <a:t> </a:t>
            </a:r>
            <a:r>
              <a:rPr sz="800" spc="-43" dirty="0">
                <a:solidFill>
                  <a:srgbClr val="000000"/>
                </a:solidFill>
                <a:latin typeface="FOSKUA+Times-Roman"/>
                <a:cs typeface="FOSKUA+Times-Roman"/>
              </a:rPr>
              <a:t>Jeffay</a:t>
            </a:r>
          </a:p>
        </p:txBody>
      </p:sp>
      <p:sp>
        <p:nvSpPr>
          <p:cNvPr id="8" name="object 8"/>
          <p:cNvSpPr txBox="1"/>
          <p:nvPr/>
        </p:nvSpPr>
        <p:spPr>
          <a:xfrm>
            <a:off x="6999950"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FOSKUA+Times-Roman"/>
                <a:cs typeface="FOSKUA+Times-Roman"/>
              </a:rPr>
              <a:t>Lecture</a:t>
            </a:r>
            <a:r>
              <a:rPr sz="800" spc="-93" dirty="0">
                <a:solidFill>
                  <a:srgbClr val="000000"/>
                </a:solidFill>
                <a:latin typeface="FOSKUA+Times-Roman"/>
                <a:cs typeface="FOSKUA+Times-Roman"/>
              </a:rPr>
              <a:t> </a:t>
            </a:r>
            <a:r>
              <a:rPr sz="800" spc="-34" dirty="0">
                <a:solidFill>
                  <a:srgbClr val="000000"/>
                </a:solidFill>
                <a:latin typeface="FOSKUA+Times-Roman"/>
                <a:cs typeface="FOSKUA+Times-Roman"/>
              </a:rPr>
              <a:t>1,</a:t>
            </a:r>
            <a:r>
              <a:rPr sz="800" spc="-36" dirty="0">
                <a:solidFill>
                  <a:srgbClr val="000000"/>
                </a:solidFill>
                <a:latin typeface="FOSKUA+Times-Roman"/>
                <a:cs typeface="FOSKUA+Times-Roman"/>
              </a:rPr>
              <a:t> </a:t>
            </a:r>
            <a:r>
              <a:rPr sz="800" spc="-50" dirty="0">
                <a:solidFill>
                  <a:srgbClr val="000000"/>
                </a:solidFill>
                <a:latin typeface="FOSKUA+Times-Roman"/>
                <a:cs typeface="FOSKUA+Times-Roman"/>
              </a:rPr>
              <a:t>WhirlwindIntro</a:t>
            </a:r>
          </a:p>
          <a:p>
            <a:pPr marL="187207" marR="0">
              <a:lnSpc>
                <a:spcPts val="815"/>
              </a:lnSpc>
              <a:spcBef>
                <a:spcPts val="0"/>
              </a:spcBef>
              <a:spcAft>
                <a:spcPts val="0"/>
              </a:spcAft>
            </a:pPr>
            <a:r>
              <a:rPr sz="800" spc="-74" dirty="0">
                <a:solidFill>
                  <a:srgbClr val="000000"/>
                </a:solidFill>
                <a:latin typeface="FOSKUA+Times-Roman"/>
                <a:cs typeface="FOSKUA+Times-Roman"/>
              </a:rPr>
              <a:t>August</a:t>
            </a:r>
            <a:r>
              <a:rPr sz="800" dirty="0">
                <a:solidFill>
                  <a:srgbClr val="000000"/>
                </a:solidFill>
                <a:latin typeface="FOSKUA+Times-Roman"/>
                <a:cs typeface="FOSKUA+Times-Roman"/>
              </a:rPr>
              <a:t> </a:t>
            </a:r>
            <a:r>
              <a:rPr sz="800" spc="-70" dirty="0">
                <a:solidFill>
                  <a:srgbClr val="000000"/>
                </a:solidFill>
                <a:latin typeface="FOSKUA+Times-Roman"/>
                <a:cs typeface="FOSKUA+Times-Roman"/>
              </a:rPr>
              <a:t>27,</a:t>
            </a:r>
            <a:r>
              <a:rPr sz="800" dirty="0">
                <a:solidFill>
                  <a:srgbClr val="000000"/>
                </a:solidFill>
                <a:latin typeface="FOSKUA+Times-Roman"/>
                <a:cs typeface="FOSKUA+Times-Roman"/>
              </a:rPr>
              <a:t> </a:t>
            </a:r>
            <a:r>
              <a:rPr sz="800" spc="-70" dirty="0">
                <a:solidFill>
                  <a:srgbClr val="000000"/>
                </a:solidFill>
                <a:latin typeface="FOSKUA+Times-Roman"/>
                <a:cs typeface="FOSKUA+Times-Roman"/>
              </a:rPr>
              <a:t>2018</a:t>
            </a:r>
          </a:p>
        </p:txBody>
      </p:sp>
      <p:sp>
        <p:nvSpPr>
          <p:cNvPr id="9" name="object 9"/>
          <p:cNvSpPr txBox="1"/>
          <p:nvPr/>
        </p:nvSpPr>
        <p:spPr>
          <a:xfrm>
            <a:off x="340456" y="6783575"/>
            <a:ext cx="1013038"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dirty="0">
                <a:solidFill>
                  <a:srgbClr val="000000"/>
                </a:solidFill>
                <a:latin typeface="DDCJEW+Times-Roman"/>
                <a:cs typeface="DDCJEW+Times-Roman"/>
              </a:rPr>
              <a:t>©</a:t>
            </a:r>
            <a:r>
              <a:rPr sz="800" spc="-139" dirty="0">
                <a:solidFill>
                  <a:srgbClr val="000000"/>
                </a:solidFill>
                <a:latin typeface="DDCJEW+Times-Roman"/>
                <a:cs typeface="DDCJEW+Times-Roman"/>
              </a:rPr>
              <a:t> </a:t>
            </a:r>
            <a:r>
              <a:rPr sz="800" spc="-52" dirty="0">
                <a:solidFill>
                  <a:srgbClr val="000000"/>
                </a:solidFill>
                <a:latin typeface="DDCJEW+Times-Roman"/>
                <a:cs typeface="DDCJEW+Times-Roman"/>
              </a:rPr>
              <a:t>2018</a:t>
            </a:r>
            <a:r>
              <a:rPr sz="800" spc="-105" dirty="0">
                <a:solidFill>
                  <a:srgbClr val="000000"/>
                </a:solidFill>
                <a:latin typeface="DDCJEW+Times-Roman"/>
                <a:cs typeface="DDCJEW+Times-Roman"/>
              </a:rPr>
              <a:t> </a:t>
            </a:r>
            <a:r>
              <a:rPr sz="800" spc="-34" dirty="0">
                <a:solidFill>
                  <a:srgbClr val="000000"/>
                </a:solidFill>
                <a:latin typeface="DDCJEW+Times-Roman"/>
                <a:cs typeface="DDCJEW+Times-Roman"/>
              </a:rPr>
              <a:t>by</a:t>
            </a:r>
            <a:r>
              <a:rPr sz="800" spc="-105" dirty="0">
                <a:solidFill>
                  <a:srgbClr val="000000"/>
                </a:solidFill>
                <a:latin typeface="DDCJEW+Times-Roman"/>
                <a:cs typeface="DDCJEW+Times-Roman"/>
              </a:rPr>
              <a:t> </a:t>
            </a:r>
            <a:r>
              <a:rPr sz="800" spc="-54" dirty="0">
                <a:solidFill>
                  <a:srgbClr val="000000"/>
                </a:solidFill>
                <a:latin typeface="DDCJEW+Times-Roman"/>
                <a:cs typeface="DDCJEW+Times-Roman"/>
              </a:rPr>
              <a:t>Kevin</a:t>
            </a:r>
            <a:r>
              <a:rPr sz="800" spc="-105" dirty="0">
                <a:solidFill>
                  <a:srgbClr val="000000"/>
                </a:solidFill>
                <a:latin typeface="DDCJEW+Times-Roman"/>
                <a:cs typeface="DDCJEW+Times-Roman"/>
              </a:rPr>
              <a:t> </a:t>
            </a:r>
            <a:r>
              <a:rPr sz="800" spc="-43" dirty="0">
                <a:solidFill>
                  <a:srgbClr val="000000"/>
                </a:solidFill>
                <a:latin typeface="DDCJEW+Times-Roman"/>
                <a:cs typeface="DDCJEW+Times-Roman"/>
              </a:rPr>
              <a:t>Jeffay</a:t>
            </a:r>
          </a:p>
        </p:txBody>
      </p:sp>
      <p:sp>
        <p:nvSpPr>
          <p:cNvPr id="10" name="object 10"/>
          <p:cNvSpPr txBox="1"/>
          <p:nvPr/>
        </p:nvSpPr>
        <p:spPr>
          <a:xfrm>
            <a:off x="4562624" y="6783575"/>
            <a:ext cx="445419"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DDCJEW+Times-Roman"/>
                <a:cs typeface="DDCJEW+Times-Roman"/>
              </a:rPr>
              <a:t>Page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18</a:t>
            </a:r>
          </a:p>
        </p:txBody>
      </p:sp>
      <p:sp>
        <p:nvSpPr>
          <p:cNvPr id="11" name="object 11"/>
          <p:cNvSpPr txBox="1"/>
          <p:nvPr/>
        </p:nvSpPr>
        <p:spPr>
          <a:xfrm>
            <a:off x="9439424" y="6783575"/>
            <a:ext cx="445419"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FOSKUA+Times-Roman"/>
                <a:cs typeface="FOSKUA+Times-Roman"/>
              </a:rPr>
              <a:t>Page</a:t>
            </a:r>
            <a:r>
              <a:rPr sz="800" spc="-93" dirty="0">
                <a:solidFill>
                  <a:srgbClr val="000000"/>
                </a:solidFill>
                <a:latin typeface="FOSKUA+Times-Roman"/>
                <a:cs typeface="FOSKUA+Times-Roman"/>
              </a:rPr>
              <a:t> </a:t>
            </a:r>
            <a:r>
              <a:rPr sz="800" spc="-34" dirty="0">
                <a:solidFill>
                  <a:srgbClr val="000000"/>
                </a:solidFill>
                <a:latin typeface="FOSKUA+Times-Roman"/>
                <a:cs typeface="FOSKUA+Times-Roman"/>
              </a:rPr>
              <a:t>19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1"/>
          <p:cNvSpPr/>
          <p:nvPr/>
        </p:nvSpPr>
        <p:spPr>
          <a:xfrm>
            <a:off x="279806" y="831088"/>
            <a:ext cx="4610518" cy="6115507"/>
          </a:xfrm>
          <a:prstGeom prst="rect">
            <a:avLst/>
          </a:prstGeom>
          <a:blipFill>
            <a:blip r:embed="rId3" cstate="print"/>
            <a:stretch>
              <a:fillRect/>
            </a:stretch>
          </a:blipFill>
        </p:spPr>
        <p:txBody>
          <a:bodyPr wrap="square" lIns="0" tIns="0" rIns="0" bIns="0" rtlCol="0">
            <a:spAutoFit/>
          </a:bodyPr>
          <a:lstStyle/>
          <a:p>
            <a:endParaRPr/>
          </a:p>
        </p:txBody>
      </p:sp>
      <p:sp>
        <p:nvSpPr>
          <p:cNvPr id="2" name="object 2"/>
          <p:cNvSpPr/>
          <p:nvPr/>
        </p:nvSpPr>
        <p:spPr>
          <a:xfrm>
            <a:off x="0" y="0"/>
            <a:ext cx="12700" cy="12700"/>
          </a:xfrm>
          <a:prstGeom prst="rect">
            <a:avLst/>
          </a:prstGeom>
          <a:blipFill>
            <a:blip r:embed="rId4" cstate="print"/>
            <a:stretch>
              <a:fillRect/>
            </a:stretch>
          </a:blipFill>
        </p:spPr>
        <p:txBody>
          <a:bodyPr wrap="square" lIns="0" tIns="0" rIns="0" bIns="0" rtlCol="0">
            <a:spAutoFit/>
          </a:bodyPr>
          <a:lstStyle/>
          <a:p>
            <a:endParaRPr/>
          </a:p>
        </p:txBody>
      </p:sp>
      <p:sp>
        <p:nvSpPr>
          <p:cNvPr id="3" name="object 3"/>
          <p:cNvSpPr/>
          <p:nvPr/>
        </p:nvSpPr>
        <p:spPr>
          <a:xfrm>
            <a:off x="5156606" y="831088"/>
            <a:ext cx="4610518" cy="6115507"/>
          </a:xfrm>
          <a:prstGeom prst="rect">
            <a:avLst/>
          </a:prstGeom>
          <a:blipFill>
            <a:blip r:embed="rId5" cstate="print"/>
            <a:stretch>
              <a:fillRect/>
            </a:stretch>
          </a:blipFill>
        </p:spPr>
        <p:txBody>
          <a:bodyPr wrap="square" lIns="0" tIns="0" rIns="0" bIns="0" rtlCol="0">
            <a:spAutoFit/>
          </a:bodyPr>
          <a:lstStyle/>
          <a:p>
            <a:endParaRPr/>
          </a:p>
        </p:txBody>
      </p:sp>
      <p:sp>
        <p:nvSpPr>
          <p:cNvPr id="5" name="object 5"/>
          <p:cNvSpPr txBox="1"/>
          <p:nvPr/>
        </p:nvSpPr>
        <p:spPr>
          <a:xfrm>
            <a:off x="340456" y="6680055"/>
            <a:ext cx="583837"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DDCJEW+Times-Roman"/>
                <a:cs typeface="DDCJEW+Times-Roman"/>
              </a:rPr>
              <a:t>COMP</a:t>
            </a:r>
            <a:r>
              <a:rPr sz="800" spc="-117" dirty="0">
                <a:solidFill>
                  <a:srgbClr val="000000"/>
                </a:solidFill>
                <a:latin typeface="DDCJEW+Times-Roman"/>
                <a:cs typeface="DDCJEW+Times-Roman"/>
              </a:rPr>
              <a:t> </a:t>
            </a:r>
            <a:r>
              <a:rPr sz="800" spc="-46" dirty="0">
                <a:solidFill>
                  <a:srgbClr val="000000"/>
                </a:solidFill>
                <a:latin typeface="DDCJEW+Times-Roman"/>
                <a:cs typeface="DDCJEW+Times-Roman"/>
              </a:rPr>
              <a:t>431</a:t>
            </a:r>
          </a:p>
        </p:txBody>
      </p:sp>
      <p:sp>
        <p:nvSpPr>
          <p:cNvPr id="6" name="object 6"/>
          <p:cNvSpPr txBox="1"/>
          <p:nvPr/>
        </p:nvSpPr>
        <p:spPr>
          <a:xfrm>
            <a:off x="2123150"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DDCJEW+Times-Roman"/>
                <a:cs typeface="DDCJEW+Times-Roman"/>
              </a:rPr>
              <a:t>Lecture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a:t>
            </a:r>
            <a:r>
              <a:rPr sz="800" spc="-36" dirty="0">
                <a:solidFill>
                  <a:srgbClr val="000000"/>
                </a:solidFill>
                <a:latin typeface="DDCJEW+Times-Roman"/>
                <a:cs typeface="DDCJEW+Times-Roman"/>
              </a:rPr>
              <a:t> </a:t>
            </a:r>
            <a:r>
              <a:rPr sz="800" spc="-50" dirty="0">
                <a:solidFill>
                  <a:srgbClr val="000000"/>
                </a:solidFill>
                <a:latin typeface="DDCJEW+Times-Roman"/>
                <a:cs typeface="DDCJEW+Times-Roman"/>
              </a:rPr>
              <a:t>WhirlwindIntro</a:t>
            </a:r>
          </a:p>
          <a:p>
            <a:pPr marL="187207" marR="0">
              <a:lnSpc>
                <a:spcPts val="815"/>
              </a:lnSpc>
              <a:spcBef>
                <a:spcPts val="0"/>
              </a:spcBef>
              <a:spcAft>
                <a:spcPts val="0"/>
              </a:spcAft>
            </a:pPr>
            <a:r>
              <a:rPr sz="800" spc="-74" dirty="0">
                <a:solidFill>
                  <a:srgbClr val="000000"/>
                </a:solidFill>
                <a:latin typeface="DDCJEW+Times-Roman"/>
                <a:cs typeface="DDCJEW+Times-Roman"/>
              </a:rPr>
              <a:t>August</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27,</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2018</a:t>
            </a:r>
          </a:p>
        </p:txBody>
      </p:sp>
      <p:sp>
        <p:nvSpPr>
          <p:cNvPr id="7" name="object 7"/>
          <p:cNvSpPr txBox="1"/>
          <p:nvPr/>
        </p:nvSpPr>
        <p:spPr>
          <a:xfrm>
            <a:off x="5217255" y="6680055"/>
            <a:ext cx="1013038"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DDCJEW+Times-Roman"/>
                <a:cs typeface="DDCJEW+Times-Roman"/>
              </a:rPr>
              <a:t>COMP</a:t>
            </a:r>
            <a:r>
              <a:rPr sz="800" spc="-117" dirty="0">
                <a:solidFill>
                  <a:srgbClr val="000000"/>
                </a:solidFill>
                <a:latin typeface="DDCJEW+Times-Roman"/>
                <a:cs typeface="DDCJEW+Times-Roman"/>
              </a:rPr>
              <a:t> </a:t>
            </a:r>
            <a:r>
              <a:rPr sz="800" spc="-46" dirty="0">
                <a:solidFill>
                  <a:srgbClr val="000000"/>
                </a:solidFill>
                <a:latin typeface="DDCJEW+Times-Roman"/>
                <a:cs typeface="DDCJEW+Times-Roman"/>
              </a:rPr>
              <a:t>431</a:t>
            </a:r>
          </a:p>
          <a:p>
            <a:pPr marL="0" marR="0">
              <a:lnSpc>
                <a:spcPts val="815"/>
              </a:lnSpc>
              <a:spcBef>
                <a:spcPts val="0"/>
              </a:spcBef>
              <a:spcAft>
                <a:spcPts val="0"/>
              </a:spcAft>
            </a:pPr>
            <a:r>
              <a:rPr sz="800" dirty="0">
                <a:solidFill>
                  <a:srgbClr val="000000"/>
                </a:solidFill>
                <a:latin typeface="DDCJEW+Times-Roman"/>
                <a:cs typeface="DDCJEW+Times-Roman"/>
              </a:rPr>
              <a:t>©</a:t>
            </a:r>
            <a:r>
              <a:rPr sz="800" spc="-139" dirty="0">
                <a:solidFill>
                  <a:srgbClr val="000000"/>
                </a:solidFill>
                <a:latin typeface="DDCJEW+Times-Roman"/>
                <a:cs typeface="DDCJEW+Times-Roman"/>
              </a:rPr>
              <a:t> </a:t>
            </a:r>
            <a:r>
              <a:rPr sz="800" spc="-52" dirty="0">
                <a:solidFill>
                  <a:srgbClr val="000000"/>
                </a:solidFill>
                <a:latin typeface="DDCJEW+Times-Roman"/>
                <a:cs typeface="DDCJEW+Times-Roman"/>
              </a:rPr>
              <a:t>2018</a:t>
            </a:r>
            <a:r>
              <a:rPr sz="800" spc="-105" dirty="0">
                <a:solidFill>
                  <a:srgbClr val="000000"/>
                </a:solidFill>
                <a:latin typeface="DDCJEW+Times-Roman"/>
                <a:cs typeface="DDCJEW+Times-Roman"/>
              </a:rPr>
              <a:t> </a:t>
            </a:r>
            <a:r>
              <a:rPr sz="800" spc="-34" dirty="0">
                <a:solidFill>
                  <a:srgbClr val="000000"/>
                </a:solidFill>
                <a:latin typeface="DDCJEW+Times-Roman"/>
                <a:cs typeface="DDCJEW+Times-Roman"/>
              </a:rPr>
              <a:t>by</a:t>
            </a:r>
            <a:r>
              <a:rPr sz="800" spc="-105" dirty="0">
                <a:solidFill>
                  <a:srgbClr val="000000"/>
                </a:solidFill>
                <a:latin typeface="DDCJEW+Times-Roman"/>
                <a:cs typeface="DDCJEW+Times-Roman"/>
              </a:rPr>
              <a:t> </a:t>
            </a:r>
            <a:r>
              <a:rPr sz="800" spc="-54" dirty="0">
                <a:solidFill>
                  <a:srgbClr val="000000"/>
                </a:solidFill>
                <a:latin typeface="DDCJEW+Times-Roman"/>
                <a:cs typeface="DDCJEW+Times-Roman"/>
              </a:rPr>
              <a:t>Kevin</a:t>
            </a:r>
            <a:r>
              <a:rPr sz="800" spc="-105" dirty="0">
                <a:solidFill>
                  <a:srgbClr val="000000"/>
                </a:solidFill>
                <a:latin typeface="DDCJEW+Times-Roman"/>
                <a:cs typeface="DDCJEW+Times-Roman"/>
              </a:rPr>
              <a:t> </a:t>
            </a:r>
            <a:r>
              <a:rPr sz="800" spc="-43" dirty="0">
                <a:solidFill>
                  <a:srgbClr val="000000"/>
                </a:solidFill>
                <a:latin typeface="DDCJEW+Times-Roman"/>
                <a:cs typeface="DDCJEW+Times-Roman"/>
              </a:rPr>
              <a:t>Jeffay</a:t>
            </a:r>
          </a:p>
        </p:txBody>
      </p:sp>
      <p:sp>
        <p:nvSpPr>
          <p:cNvPr id="8" name="object 8"/>
          <p:cNvSpPr txBox="1"/>
          <p:nvPr/>
        </p:nvSpPr>
        <p:spPr>
          <a:xfrm>
            <a:off x="6999950"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DDCJEW+Times-Roman"/>
                <a:cs typeface="DDCJEW+Times-Roman"/>
              </a:rPr>
              <a:t>Lecture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a:t>
            </a:r>
            <a:r>
              <a:rPr sz="800" spc="-36" dirty="0">
                <a:solidFill>
                  <a:srgbClr val="000000"/>
                </a:solidFill>
                <a:latin typeface="DDCJEW+Times-Roman"/>
                <a:cs typeface="DDCJEW+Times-Roman"/>
              </a:rPr>
              <a:t> </a:t>
            </a:r>
            <a:r>
              <a:rPr sz="800" spc="-50" dirty="0">
                <a:solidFill>
                  <a:srgbClr val="000000"/>
                </a:solidFill>
                <a:latin typeface="DDCJEW+Times-Roman"/>
                <a:cs typeface="DDCJEW+Times-Roman"/>
              </a:rPr>
              <a:t>WhirlwindIntro</a:t>
            </a:r>
          </a:p>
          <a:p>
            <a:pPr marL="187207" marR="0">
              <a:lnSpc>
                <a:spcPts val="815"/>
              </a:lnSpc>
              <a:spcBef>
                <a:spcPts val="0"/>
              </a:spcBef>
              <a:spcAft>
                <a:spcPts val="0"/>
              </a:spcAft>
            </a:pPr>
            <a:r>
              <a:rPr sz="800" spc="-74" dirty="0">
                <a:solidFill>
                  <a:srgbClr val="000000"/>
                </a:solidFill>
                <a:latin typeface="DDCJEW+Times-Roman"/>
                <a:cs typeface="DDCJEW+Times-Roman"/>
              </a:rPr>
              <a:t>August</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27,</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2018</a:t>
            </a:r>
          </a:p>
        </p:txBody>
      </p:sp>
      <p:sp>
        <p:nvSpPr>
          <p:cNvPr id="9" name="object 9"/>
          <p:cNvSpPr txBox="1"/>
          <p:nvPr/>
        </p:nvSpPr>
        <p:spPr>
          <a:xfrm>
            <a:off x="340456" y="6783575"/>
            <a:ext cx="1013038"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dirty="0">
                <a:solidFill>
                  <a:srgbClr val="000000"/>
                </a:solidFill>
                <a:latin typeface="DDCJEW+Times-Roman"/>
                <a:cs typeface="DDCJEW+Times-Roman"/>
              </a:rPr>
              <a:t>©</a:t>
            </a:r>
            <a:r>
              <a:rPr sz="800" spc="-139" dirty="0">
                <a:solidFill>
                  <a:srgbClr val="000000"/>
                </a:solidFill>
                <a:latin typeface="DDCJEW+Times-Roman"/>
                <a:cs typeface="DDCJEW+Times-Roman"/>
              </a:rPr>
              <a:t> </a:t>
            </a:r>
            <a:r>
              <a:rPr sz="800" spc="-52" dirty="0">
                <a:solidFill>
                  <a:srgbClr val="000000"/>
                </a:solidFill>
                <a:latin typeface="DDCJEW+Times-Roman"/>
                <a:cs typeface="DDCJEW+Times-Roman"/>
              </a:rPr>
              <a:t>2018</a:t>
            </a:r>
            <a:r>
              <a:rPr sz="800" spc="-105" dirty="0">
                <a:solidFill>
                  <a:srgbClr val="000000"/>
                </a:solidFill>
                <a:latin typeface="DDCJEW+Times-Roman"/>
                <a:cs typeface="DDCJEW+Times-Roman"/>
              </a:rPr>
              <a:t> </a:t>
            </a:r>
            <a:r>
              <a:rPr sz="800" spc="-34" dirty="0">
                <a:solidFill>
                  <a:srgbClr val="000000"/>
                </a:solidFill>
                <a:latin typeface="DDCJEW+Times-Roman"/>
                <a:cs typeface="DDCJEW+Times-Roman"/>
              </a:rPr>
              <a:t>by</a:t>
            </a:r>
            <a:r>
              <a:rPr sz="800" spc="-105" dirty="0">
                <a:solidFill>
                  <a:srgbClr val="000000"/>
                </a:solidFill>
                <a:latin typeface="DDCJEW+Times-Roman"/>
                <a:cs typeface="DDCJEW+Times-Roman"/>
              </a:rPr>
              <a:t> </a:t>
            </a:r>
            <a:r>
              <a:rPr sz="800" spc="-54" dirty="0">
                <a:solidFill>
                  <a:srgbClr val="000000"/>
                </a:solidFill>
                <a:latin typeface="DDCJEW+Times-Roman"/>
                <a:cs typeface="DDCJEW+Times-Roman"/>
              </a:rPr>
              <a:t>Kevin</a:t>
            </a:r>
            <a:r>
              <a:rPr sz="800" spc="-105" dirty="0">
                <a:solidFill>
                  <a:srgbClr val="000000"/>
                </a:solidFill>
                <a:latin typeface="DDCJEW+Times-Roman"/>
                <a:cs typeface="DDCJEW+Times-Roman"/>
              </a:rPr>
              <a:t> </a:t>
            </a:r>
            <a:r>
              <a:rPr sz="800" spc="-43" dirty="0">
                <a:solidFill>
                  <a:srgbClr val="000000"/>
                </a:solidFill>
                <a:latin typeface="DDCJEW+Times-Roman"/>
                <a:cs typeface="DDCJEW+Times-Roman"/>
              </a:rPr>
              <a:t>Jeffay</a:t>
            </a:r>
          </a:p>
        </p:txBody>
      </p:sp>
      <p:sp>
        <p:nvSpPr>
          <p:cNvPr id="10" name="object 10"/>
          <p:cNvSpPr txBox="1"/>
          <p:nvPr/>
        </p:nvSpPr>
        <p:spPr>
          <a:xfrm>
            <a:off x="4562624" y="6783575"/>
            <a:ext cx="445419"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DDCJEW+Times-Roman"/>
                <a:cs typeface="DDCJEW+Times-Roman"/>
              </a:rPr>
              <a:t>Page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20</a:t>
            </a:r>
          </a:p>
        </p:txBody>
      </p:sp>
      <p:sp>
        <p:nvSpPr>
          <p:cNvPr id="11" name="object 11"/>
          <p:cNvSpPr txBox="1"/>
          <p:nvPr/>
        </p:nvSpPr>
        <p:spPr>
          <a:xfrm>
            <a:off x="9439424" y="6783575"/>
            <a:ext cx="445419"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DDCJEW+Times-Roman"/>
                <a:cs typeface="DDCJEW+Times-Roman"/>
              </a:rPr>
              <a:t>Page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21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1"/>
          <p:cNvSpPr/>
          <p:nvPr/>
        </p:nvSpPr>
        <p:spPr>
          <a:xfrm>
            <a:off x="279806" y="831088"/>
            <a:ext cx="4610518" cy="6115507"/>
          </a:xfrm>
          <a:prstGeom prst="rect">
            <a:avLst/>
          </a:prstGeom>
          <a:blipFill>
            <a:blip r:embed="rId3" cstate="print"/>
            <a:stretch>
              <a:fillRect/>
            </a:stretch>
          </a:blipFill>
        </p:spPr>
        <p:txBody>
          <a:bodyPr wrap="square" lIns="0" tIns="0" rIns="0" bIns="0" rtlCol="0">
            <a:spAutoFit/>
          </a:bodyPr>
          <a:lstStyle/>
          <a:p>
            <a:endParaRPr/>
          </a:p>
        </p:txBody>
      </p:sp>
      <p:sp>
        <p:nvSpPr>
          <p:cNvPr id="2" name="object 2"/>
          <p:cNvSpPr/>
          <p:nvPr/>
        </p:nvSpPr>
        <p:spPr>
          <a:xfrm>
            <a:off x="0" y="0"/>
            <a:ext cx="12700" cy="12700"/>
          </a:xfrm>
          <a:prstGeom prst="rect">
            <a:avLst/>
          </a:prstGeom>
          <a:blipFill>
            <a:blip r:embed="rId4" cstate="print"/>
            <a:stretch>
              <a:fillRect/>
            </a:stretch>
          </a:blipFill>
        </p:spPr>
        <p:txBody>
          <a:bodyPr wrap="square" lIns="0" tIns="0" rIns="0" bIns="0" rtlCol="0">
            <a:spAutoFit/>
          </a:bodyPr>
          <a:lstStyle/>
          <a:p>
            <a:endParaRPr/>
          </a:p>
        </p:txBody>
      </p:sp>
      <p:sp>
        <p:nvSpPr>
          <p:cNvPr id="3" name="object 3"/>
          <p:cNvSpPr/>
          <p:nvPr/>
        </p:nvSpPr>
        <p:spPr>
          <a:xfrm>
            <a:off x="5156606" y="831088"/>
            <a:ext cx="4610518" cy="6115507"/>
          </a:xfrm>
          <a:prstGeom prst="rect">
            <a:avLst/>
          </a:prstGeom>
          <a:blipFill>
            <a:blip r:embed="rId5" cstate="print"/>
            <a:stretch>
              <a:fillRect/>
            </a:stretch>
          </a:blipFill>
        </p:spPr>
        <p:txBody>
          <a:bodyPr wrap="square" lIns="0" tIns="0" rIns="0" bIns="0" rtlCol="0">
            <a:spAutoFit/>
          </a:bodyPr>
          <a:lstStyle/>
          <a:p>
            <a:endParaRPr/>
          </a:p>
        </p:txBody>
      </p:sp>
      <p:sp>
        <p:nvSpPr>
          <p:cNvPr id="5" name="object 5"/>
          <p:cNvSpPr txBox="1"/>
          <p:nvPr/>
        </p:nvSpPr>
        <p:spPr>
          <a:xfrm>
            <a:off x="340456" y="6680055"/>
            <a:ext cx="583837"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DDCJEW+Times-Roman"/>
                <a:cs typeface="DDCJEW+Times-Roman"/>
              </a:rPr>
              <a:t>COMP</a:t>
            </a:r>
            <a:r>
              <a:rPr sz="800" spc="-117" dirty="0">
                <a:solidFill>
                  <a:srgbClr val="000000"/>
                </a:solidFill>
                <a:latin typeface="DDCJEW+Times-Roman"/>
                <a:cs typeface="DDCJEW+Times-Roman"/>
              </a:rPr>
              <a:t> </a:t>
            </a:r>
            <a:r>
              <a:rPr sz="800" spc="-46" dirty="0">
                <a:solidFill>
                  <a:srgbClr val="000000"/>
                </a:solidFill>
                <a:latin typeface="DDCJEW+Times-Roman"/>
                <a:cs typeface="DDCJEW+Times-Roman"/>
              </a:rPr>
              <a:t>431</a:t>
            </a:r>
          </a:p>
        </p:txBody>
      </p:sp>
      <p:sp>
        <p:nvSpPr>
          <p:cNvPr id="6" name="object 6"/>
          <p:cNvSpPr txBox="1"/>
          <p:nvPr/>
        </p:nvSpPr>
        <p:spPr>
          <a:xfrm>
            <a:off x="2123150"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DDCJEW+Times-Roman"/>
                <a:cs typeface="DDCJEW+Times-Roman"/>
              </a:rPr>
              <a:t>Lecture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a:t>
            </a:r>
            <a:r>
              <a:rPr sz="800" spc="-36" dirty="0">
                <a:solidFill>
                  <a:srgbClr val="000000"/>
                </a:solidFill>
                <a:latin typeface="DDCJEW+Times-Roman"/>
                <a:cs typeface="DDCJEW+Times-Roman"/>
              </a:rPr>
              <a:t> </a:t>
            </a:r>
            <a:r>
              <a:rPr sz="800" spc="-50" dirty="0">
                <a:solidFill>
                  <a:srgbClr val="000000"/>
                </a:solidFill>
                <a:latin typeface="DDCJEW+Times-Roman"/>
                <a:cs typeface="DDCJEW+Times-Roman"/>
              </a:rPr>
              <a:t>WhirlwindIntro</a:t>
            </a:r>
          </a:p>
          <a:p>
            <a:pPr marL="187207" marR="0">
              <a:lnSpc>
                <a:spcPts val="815"/>
              </a:lnSpc>
              <a:spcBef>
                <a:spcPts val="0"/>
              </a:spcBef>
              <a:spcAft>
                <a:spcPts val="0"/>
              </a:spcAft>
            </a:pPr>
            <a:r>
              <a:rPr sz="800" spc="-74" dirty="0">
                <a:solidFill>
                  <a:srgbClr val="000000"/>
                </a:solidFill>
                <a:latin typeface="DDCJEW+Times-Roman"/>
                <a:cs typeface="DDCJEW+Times-Roman"/>
              </a:rPr>
              <a:t>August</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27,</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2018</a:t>
            </a:r>
          </a:p>
        </p:txBody>
      </p:sp>
      <p:sp>
        <p:nvSpPr>
          <p:cNvPr id="7" name="object 7"/>
          <p:cNvSpPr txBox="1"/>
          <p:nvPr/>
        </p:nvSpPr>
        <p:spPr>
          <a:xfrm>
            <a:off x="5217255" y="6680055"/>
            <a:ext cx="1013038"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81" dirty="0">
                <a:solidFill>
                  <a:srgbClr val="000000"/>
                </a:solidFill>
                <a:latin typeface="DDCJEW+Times-Roman"/>
                <a:cs typeface="DDCJEW+Times-Roman"/>
              </a:rPr>
              <a:t>COMP</a:t>
            </a:r>
            <a:r>
              <a:rPr sz="800" spc="-117" dirty="0">
                <a:solidFill>
                  <a:srgbClr val="000000"/>
                </a:solidFill>
                <a:latin typeface="DDCJEW+Times-Roman"/>
                <a:cs typeface="DDCJEW+Times-Roman"/>
              </a:rPr>
              <a:t> </a:t>
            </a:r>
            <a:r>
              <a:rPr sz="800" spc="-46" dirty="0">
                <a:solidFill>
                  <a:srgbClr val="000000"/>
                </a:solidFill>
                <a:latin typeface="DDCJEW+Times-Roman"/>
                <a:cs typeface="DDCJEW+Times-Roman"/>
              </a:rPr>
              <a:t>431</a:t>
            </a:r>
          </a:p>
          <a:p>
            <a:pPr marL="0" marR="0">
              <a:lnSpc>
                <a:spcPts val="815"/>
              </a:lnSpc>
              <a:spcBef>
                <a:spcPts val="0"/>
              </a:spcBef>
              <a:spcAft>
                <a:spcPts val="0"/>
              </a:spcAft>
            </a:pPr>
            <a:r>
              <a:rPr sz="800" dirty="0">
                <a:solidFill>
                  <a:srgbClr val="000000"/>
                </a:solidFill>
                <a:latin typeface="DDCJEW+Times-Roman"/>
                <a:cs typeface="DDCJEW+Times-Roman"/>
              </a:rPr>
              <a:t>©</a:t>
            </a:r>
            <a:r>
              <a:rPr sz="800" spc="-139" dirty="0">
                <a:solidFill>
                  <a:srgbClr val="000000"/>
                </a:solidFill>
                <a:latin typeface="DDCJEW+Times-Roman"/>
                <a:cs typeface="DDCJEW+Times-Roman"/>
              </a:rPr>
              <a:t> </a:t>
            </a:r>
            <a:r>
              <a:rPr sz="800" spc="-52" dirty="0">
                <a:solidFill>
                  <a:srgbClr val="000000"/>
                </a:solidFill>
                <a:latin typeface="DDCJEW+Times-Roman"/>
                <a:cs typeface="DDCJEW+Times-Roman"/>
              </a:rPr>
              <a:t>2018</a:t>
            </a:r>
            <a:r>
              <a:rPr sz="800" spc="-105" dirty="0">
                <a:solidFill>
                  <a:srgbClr val="000000"/>
                </a:solidFill>
                <a:latin typeface="DDCJEW+Times-Roman"/>
                <a:cs typeface="DDCJEW+Times-Roman"/>
              </a:rPr>
              <a:t> </a:t>
            </a:r>
            <a:r>
              <a:rPr sz="800" spc="-34" dirty="0">
                <a:solidFill>
                  <a:srgbClr val="000000"/>
                </a:solidFill>
                <a:latin typeface="DDCJEW+Times-Roman"/>
                <a:cs typeface="DDCJEW+Times-Roman"/>
              </a:rPr>
              <a:t>by</a:t>
            </a:r>
            <a:r>
              <a:rPr sz="800" spc="-105" dirty="0">
                <a:solidFill>
                  <a:srgbClr val="000000"/>
                </a:solidFill>
                <a:latin typeface="DDCJEW+Times-Roman"/>
                <a:cs typeface="DDCJEW+Times-Roman"/>
              </a:rPr>
              <a:t> </a:t>
            </a:r>
            <a:r>
              <a:rPr sz="800" spc="-54" dirty="0">
                <a:solidFill>
                  <a:srgbClr val="000000"/>
                </a:solidFill>
                <a:latin typeface="DDCJEW+Times-Roman"/>
                <a:cs typeface="DDCJEW+Times-Roman"/>
              </a:rPr>
              <a:t>Kevin</a:t>
            </a:r>
            <a:r>
              <a:rPr sz="800" spc="-105" dirty="0">
                <a:solidFill>
                  <a:srgbClr val="000000"/>
                </a:solidFill>
                <a:latin typeface="DDCJEW+Times-Roman"/>
                <a:cs typeface="DDCJEW+Times-Roman"/>
              </a:rPr>
              <a:t> </a:t>
            </a:r>
            <a:r>
              <a:rPr sz="800" spc="-43" dirty="0">
                <a:solidFill>
                  <a:srgbClr val="000000"/>
                </a:solidFill>
                <a:latin typeface="DDCJEW+Times-Roman"/>
                <a:cs typeface="DDCJEW+Times-Roman"/>
              </a:rPr>
              <a:t>Jeffay</a:t>
            </a:r>
          </a:p>
        </p:txBody>
      </p:sp>
      <p:sp>
        <p:nvSpPr>
          <p:cNvPr id="8" name="object 8"/>
          <p:cNvSpPr txBox="1"/>
          <p:nvPr/>
        </p:nvSpPr>
        <p:spPr>
          <a:xfrm>
            <a:off x="6999950" y="6680055"/>
            <a:ext cx="1155684" cy="359626"/>
          </a:xfrm>
          <a:prstGeom prst="rect">
            <a:avLst/>
          </a:prstGeom>
        </p:spPr>
        <p:txBody>
          <a:bodyPr vert="horz" wrap="square" lIns="0" tIns="0" rIns="0" bIns="0" rtlCol="0">
            <a:spAutoFit/>
          </a:bodyPr>
          <a:lstStyle/>
          <a:p>
            <a:pPr marL="0" marR="0">
              <a:lnSpc>
                <a:spcPts val="816"/>
              </a:lnSpc>
              <a:spcBef>
                <a:spcPts val="0"/>
              </a:spcBef>
              <a:spcAft>
                <a:spcPts val="0"/>
              </a:spcAft>
            </a:pPr>
            <a:r>
              <a:rPr sz="800" spc="-50" dirty="0">
                <a:solidFill>
                  <a:srgbClr val="000000"/>
                </a:solidFill>
                <a:latin typeface="DDCJEW+Times-Roman"/>
                <a:cs typeface="DDCJEW+Times-Roman"/>
              </a:rPr>
              <a:t>Lecture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1,</a:t>
            </a:r>
            <a:r>
              <a:rPr sz="800" spc="-36" dirty="0">
                <a:solidFill>
                  <a:srgbClr val="000000"/>
                </a:solidFill>
                <a:latin typeface="DDCJEW+Times-Roman"/>
                <a:cs typeface="DDCJEW+Times-Roman"/>
              </a:rPr>
              <a:t> </a:t>
            </a:r>
            <a:r>
              <a:rPr sz="800" spc="-50" dirty="0">
                <a:solidFill>
                  <a:srgbClr val="000000"/>
                </a:solidFill>
                <a:latin typeface="DDCJEW+Times-Roman"/>
                <a:cs typeface="DDCJEW+Times-Roman"/>
              </a:rPr>
              <a:t>WhirlwindIntro</a:t>
            </a:r>
          </a:p>
          <a:p>
            <a:pPr marL="187207" marR="0">
              <a:lnSpc>
                <a:spcPts val="815"/>
              </a:lnSpc>
              <a:spcBef>
                <a:spcPts val="0"/>
              </a:spcBef>
              <a:spcAft>
                <a:spcPts val="0"/>
              </a:spcAft>
            </a:pPr>
            <a:r>
              <a:rPr sz="800" spc="-74" dirty="0">
                <a:solidFill>
                  <a:srgbClr val="000000"/>
                </a:solidFill>
                <a:latin typeface="DDCJEW+Times-Roman"/>
                <a:cs typeface="DDCJEW+Times-Roman"/>
              </a:rPr>
              <a:t>August</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27,</a:t>
            </a:r>
            <a:r>
              <a:rPr sz="800" dirty="0">
                <a:solidFill>
                  <a:srgbClr val="000000"/>
                </a:solidFill>
                <a:latin typeface="DDCJEW+Times-Roman"/>
                <a:cs typeface="DDCJEW+Times-Roman"/>
              </a:rPr>
              <a:t> </a:t>
            </a:r>
            <a:r>
              <a:rPr sz="800" spc="-70" dirty="0">
                <a:solidFill>
                  <a:srgbClr val="000000"/>
                </a:solidFill>
                <a:latin typeface="DDCJEW+Times-Roman"/>
                <a:cs typeface="DDCJEW+Times-Roman"/>
              </a:rPr>
              <a:t>2018</a:t>
            </a:r>
          </a:p>
        </p:txBody>
      </p:sp>
      <p:sp>
        <p:nvSpPr>
          <p:cNvPr id="9" name="object 9"/>
          <p:cNvSpPr txBox="1"/>
          <p:nvPr/>
        </p:nvSpPr>
        <p:spPr>
          <a:xfrm>
            <a:off x="340456" y="6783575"/>
            <a:ext cx="1013038"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dirty="0">
                <a:solidFill>
                  <a:srgbClr val="000000"/>
                </a:solidFill>
                <a:latin typeface="DDCJEW+Times-Roman"/>
                <a:cs typeface="DDCJEW+Times-Roman"/>
              </a:rPr>
              <a:t>©</a:t>
            </a:r>
            <a:r>
              <a:rPr sz="800" spc="-139" dirty="0">
                <a:solidFill>
                  <a:srgbClr val="000000"/>
                </a:solidFill>
                <a:latin typeface="DDCJEW+Times-Roman"/>
                <a:cs typeface="DDCJEW+Times-Roman"/>
              </a:rPr>
              <a:t> </a:t>
            </a:r>
            <a:r>
              <a:rPr sz="800" spc="-52" dirty="0">
                <a:solidFill>
                  <a:srgbClr val="000000"/>
                </a:solidFill>
                <a:latin typeface="DDCJEW+Times-Roman"/>
                <a:cs typeface="DDCJEW+Times-Roman"/>
              </a:rPr>
              <a:t>2018</a:t>
            </a:r>
            <a:r>
              <a:rPr sz="800" spc="-105" dirty="0">
                <a:solidFill>
                  <a:srgbClr val="000000"/>
                </a:solidFill>
                <a:latin typeface="DDCJEW+Times-Roman"/>
                <a:cs typeface="DDCJEW+Times-Roman"/>
              </a:rPr>
              <a:t> </a:t>
            </a:r>
            <a:r>
              <a:rPr sz="800" spc="-34" dirty="0">
                <a:solidFill>
                  <a:srgbClr val="000000"/>
                </a:solidFill>
                <a:latin typeface="DDCJEW+Times-Roman"/>
                <a:cs typeface="DDCJEW+Times-Roman"/>
              </a:rPr>
              <a:t>by</a:t>
            </a:r>
            <a:r>
              <a:rPr sz="800" spc="-105" dirty="0">
                <a:solidFill>
                  <a:srgbClr val="000000"/>
                </a:solidFill>
                <a:latin typeface="DDCJEW+Times-Roman"/>
                <a:cs typeface="DDCJEW+Times-Roman"/>
              </a:rPr>
              <a:t> </a:t>
            </a:r>
            <a:r>
              <a:rPr sz="800" spc="-54" dirty="0">
                <a:solidFill>
                  <a:srgbClr val="000000"/>
                </a:solidFill>
                <a:latin typeface="DDCJEW+Times-Roman"/>
                <a:cs typeface="DDCJEW+Times-Roman"/>
              </a:rPr>
              <a:t>Kevin</a:t>
            </a:r>
            <a:r>
              <a:rPr sz="800" spc="-105" dirty="0">
                <a:solidFill>
                  <a:srgbClr val="000000"/>
                </a:solidFill>
                <a:latin typeface="DDCJEW+Times-Roman"/>
                <a:cs typeface="DDCJEW+Times-Roman"/>
              </a:rPr>
              <a:t> </a:t>
            </a:r>
            <a:r>
              <a:rPr sz="800" spc="-43" dirty="0">
                <a:solidFill>
                  <a:srgbClr val="000000"/>
                </a:solidFill>
                <a:latin typeface="DDCJEW+Times-Roman"/>
                <a:cs typeface="DDCJEW+Times-Roman"/>
              </a:rPr>
              <a:t>Jeffay</a:t>
            </a:r>
          </a:p>
        </p:txBody>
      </p:sp>
      <p:sp>
        <p:nvSpPr>
          <p:cNvPr id="10" name="object 10"/>
          <p:cNvSpPr txBox="1"/>
          <p:nvPr/>
        </p:nvSpPr>
        <p:spPr>
          <a:xfrm>
            <a:off x="4562624" y="6783575"/>
            <a:ext cx="445419"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DDCJEW+Times-Roman"/>
                <a:cs typeface="DDCJEW+Times-Roman"/>
              </a:rPr>
              <a:t>Page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22</a:t>
            </a:r>
          </a:p>
        </p:txBody>
      </p:sp>
      <p:sp>
        <p:nvSpPr>
          <p:cNvPr id="11" name="object 11"/>
          <p:cNvSpPr txBox="1"/>
          <p:nvPr/>
        </p:nvSpPr>
        <p:spPr>
          <a:xfrm>
            <a:off x="9439424" y="6783575"/>
            <a:ext cx="445419" cy="256106"/>
          </a:xfrm>
          <a:prstGeom prst="rect">
            <a:avLst/>
          </a:prstGeom>
        </p:spPr>
        <p:txBody>
          <a:bodyPr vert="horz" wrap="square" lIns="0" tIns="0" rIns="0" bIns="0" rtlCol="0">
            <a:spAutoFit/>
          </a:bodyPr>
          <a:lstStyle/>
          <a:p>
            <a:pPr marL="0" marR="0">
              <a:lnSpc>
                <a:spcPts val="816"/>
              </a:lnSpc>
              <a:spcBef>
                <a:spcPts val="0"/>
              </a:spcBef>
              <a:spcAft>
                <a:spcPts val="0"/>
              </a:spcAft>
            </a:pPr>
            <a:r>
              <a:rPr sz="800" spc="-52" dirty="0">
                <a:solidFill>
                  <a:srgbClr val="000000"/>
                </a:solidFill>
                <a:latin typeface="DDCJEW+Times-Roman"/>
                <a:cs typeface="DDCJEW+Times-Roman"/>
              </a:rPr>
              <a:t>Page</a:t>
            </a:r>
            <a:r>
              <a:rPr sz="800" spc="-93" dirty="0">
                <a:solidFill>
                  <a:srgbClr val="000000"/>
                </a:solidFill>
                <a:latin typeface="DDCJEW+Times-Roman"/>
                <a:cs typeface="DDCJEW+Times-Roman"/>
              </a:rPr>
              <a:t> </a:t>
            </a:r>
            <a:r>
              <a:rPr sz="800" spc="-34" dirty="0">
                <a:solidFill>
                  <a:srgbClr val="000000"/>
                </a:solidFill>
                <a:latin typeface="DDCJEW+Times-Roman"/>
                <a:cs typeface="DDCJEW+Times-Roman"/>
              </a:rPr>
              <a:t>23</a:t>
            </a: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TotalTime>
  <Words>1322</Words>
  <Application>Microsoft Macintosh PowerPoint</Application>
  <PresentationFormat>Custom</PresentationFormat>
  <Paragraphs>232</Paragraphs>
  <Slides>20</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DDCJEW+Times-Roman</vt:lpstr>
      <vt:lpstr>DSASAR+Times-Roman</vt:lpstr>
      <vt:lpstr>FOSKUA+Times-Roman</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cp:lastModifiedBy>Ardiff, Mike</cp:lastModifiedBy>
  <cp:revision>10</cp:revision>
  <dcterms:modified xsi:type="dcterms:W3CDTF">2018-08-29T20:08:59Z</dcterms:modified>
</cp:coreProperties>
</file>