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48"/>
  </p:normalViewPr>
  <p:slideViewPr>
    <p:cSldViewPr>
      <p:cViewPr varScale="1">
        <p:scale>
          <a:sx n="107" d="100"/>
          <a:sy n="107" d="100"/>
        </p:scale>
        <p:origin x="1560" y="17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34DE2-C2CF-5C4F-B16B-6761862E47DF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24472-D3A7-2845-8995-7A7DC8F3C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Processing = Table Lookup, Queueing = Waiting to be transmitted, Transmission = time to put bits onto link, </a:t>
            </a:r>
            <a:r>
              <a:rPr lang="en-US" baseline="0" dirty="0" err="1" smtClean="0"/>
              <a:t>Propogation</a:t>
            </a:r>
            <a:r>
              <a:rPr lang="en-US" baseline="0" dirty="0" smtClean="0"/>
              <a:t> = moving the binary 1s and 0s at the speed of light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that the </a:t>
            </a:r>
            <a:r>
              <a:rPr lang="en-US" dirty="0" err="1" smtClean="0"/>
              <a:t>propogation</a:t>
            </a:r>
            <a:r>
              <a:rPr lang="en-US" baseline="0" dirty="0" smtClean="0"/>
              <a:t> delay is exactly the same because the distance across the country is the same, regardless of how fast the link transmits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 delay has to be less than the transmission delay because</a:t>
            </a:r>
            <a:r>
              <a:rPr lang="en-US" baseline="0" dirty="0" smtClean="0"/>
              <a:t> you can’t then form a queue since </a:t>
            </a:r>
            <a:r>
              <a:rPr lang="en-US" baseline="0" dirty="0" err="1" smtClean="0"/>
              <a:t>your’e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tranismitting</a:t>
            </a:r>
            <a:r>
              <a:rPr lang="en-US" baseline="0" dirty="0" smtClean="0"/>
              <a:t> your queue out before you can even process your lookup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4472-D3A7-2845-8995-7A7DC8F3CD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2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20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20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28" y="6806320"/>
            <a:ext cx="361158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0528" y="6806320"/>
            <a:ext cx="361159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GSJEVR+Times-Roman"/>
                <a:cs typeface="GSJEVR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GSJEVR+Times-Roman"/>
                <a:cs typeface="GSJEVR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GSJEVR+Times-Roman"/>
                <a:cs typeface="GSJEVR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NBBWWG+Times-Roman"/>
                <a:cs typeface="NBBWWG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NBBWWG+Times-Roman"/>
                <a:cs typeface="NBBWWG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NBBWWG+Times-Roman"/>
                <a:cs typeface="NBBWWG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NBBWWG+Times-Roman"/>
                <a:cs typeface="NBBWWG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35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36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ILPOQQ+Times-Roman"/>
                <a:cs typeface="ILPOQQ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ILPOQQ+Times-Roman"/>
                <a:cs typeface="ILPOQQ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ILPOQQ+Times-Roman"/>
                <a:cs typeface="ILPOQQ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37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20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20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28" y="6806320"/>
            <a:ext cx="361158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0528" y="6806320"/>
            <a:ext cx="361159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GSJEVR+Times-Roman"/>
                <a:cs typeface="GSJEVR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20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GSJEVR+Times-Roman"/>
                <a:cs typeface="GSJEVR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GSJEVR+Times-Roman"/>
                <a:cs typeface="GSJEVR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NBBWWG+Times-Roman"/>
                <a:cs typeface="NBBWWG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NBBWWG+Times-Roman"/>
                <a:cs typeface="NBBWWG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20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NBBWWG+Times-Roman"/>
                <a:cs typeface="NBBWWG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NBBWWG+Times-Roman"/>
                <a:cs typeface="NBBWWG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28" y="6806320"/>
            <a:ext cx="361158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0528" y="6806320"/>
            <a:ext cx="361159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ILPOQQ+Times-Roman"/>
                <a:cs typeface="ILPOQQ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20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ILPOQQ+Times-Roman"/>
                <a:cs typeface="ILPOQQ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ILPOQQ+Times-Roman"/>
                <a:cs typeface="ILPOQQ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64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20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03728" y="6806320"/>
            <a:ext cx="361158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0528" y="6806320"/>
            <a:ext cx="361159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GSJEVR+Times-Roman"/>
                <a:cs typeface="GSJEVR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GSJEVR+Times-Roman"/>
                <a:cs typeface="GSJEVR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GSJEVR+Times-Roman"/>
                <a:cs typeface="GSJEVR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GSJEVR+Times-Roman"/>
                <a:cs typeface="GSJEVR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GSJEVR+Times-Roman"/>
                <a:cs typeface="GSJEVR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GSJEVR+Times-Roman"/>
                <a:cs typeface="GSJEVR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12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GSJEVR+Times-Roman"/>
                <a:cs typeface="GSJEVR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GSJEVR+Times-Roman"/>
                <a:cs typeface="GSJEVR+Times-Roman"/>
              </a:rPr>
              <a:t>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NBBWWG+Times-Roman"/>
                <a:cs typeface="NBBWWG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NBBWWG+Times-Roman"/>
                <a:cs typeface="NBBWWG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NBBWWG+Times-Roman"/>
                <a:cs typeface="NBBWWG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NBBWWG+Times-Roman"/>
                <a:cs typeface="NBBWWG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NBBWWG+Times-Roman"/>
                <a:cs typeface="NBBWWG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NBBWWG+Times-Roman"/>
                <a:cs typeface="NBBWWG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NBBWWG+Times-Roman"/>
                <a:cs typeface="NBBWWG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ILPOQQ+Times-Roman"/>
                <a:cs typeface="ILPOQQ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ILPOQQ+Times-Roman"/>
                <a:cs typeface="ILPOQQ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ILPOQQ+Times-Roman"/>
                <a:cs typeface="ILPOQQ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NBBWWG+Times-Roman"/>
                <a:cs typeface="NBBWWG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NBBWWG+Times-Roman"/>
                <a:cs typeface="NBBWWG+Times-Roman"/>
              </a:rPr>
              <a:t>16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18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9806" y="831088"/>
            <a:ext cx="4610518" cy="6115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6606" y="831088"/>
            <a:ext cx="4610518" cy="611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4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ILPOQQ+Times-Roman"/>
                <a:cs typeface="ILPOQQ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Jeffay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715" y="6703121"/>
            <a:ext cx="1135457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ILPOQQ+Times-Roman"/>
                <a:cs typeface="ILPOQQ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ILPOQQ+Times-Roman"/>
                <a:cs typeface="ILPOQQ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ILPOQQ+Times-Roman"/>
                <a:cs typeface="ILPOQQ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ILPOQQ+Times-Roman"/>
                <a:cs typeface="ILPOQQ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ILPOQQ+Times-Roman"/>
                <a:cs typeface="ILPOQQ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2018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7259" y="6703121"/>
            <a:ext cx="9445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31" dirty="0">
                <a:solidFill>
                  <a:srgbClr val="000000"/>
                </a:solidFill>
                <a:latin typeface="WQDSDK+Times-Roman"/>
                <a:cs typeface="WQDSDK+Times-Roman"/>
              </a:rPr>
              <a:t>COMP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431</a:t>
            </a:r>
          </a:p>
          <a:p>
            <a:pPr marL="0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©</a:t>
            </a:r>
            <a:r>
              <a:rPr sz="700" spc="-4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by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8" dirty="0">
                <a:solidFill>
                  <a:srgbClr val="000000"/>
                </a:solidFill>
                <a:latin typeface="WQDSDK+Times-Roman"/>
                <a:cs typeface="WQDSDK+Times-Roman"/>
              </a:rPr>
              <a:t>Kevin</a:t>
            </a:r>
            <a:r>
              <a:rPr sz="700" spc="-11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Jeffay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55515" y="6703121"/>
            <a:ext cx="1134729" cy="32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000000"/>
                </a:solidFill>
                <a:latin typeface="WQDSDK+Times-Roman"/>
                <a:cs typeface="WQDSDK+Times-Roman"/>
              </a:rPr>
              <a:t>Lecture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Whirlwind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4" dirty="0">
                <a:solidFill>
                  <a:srgbClr val="000000"/>
                </a:solidFill>
                <a:latin typeface="WQDSDK+Times-Roman"/>
                <a:cs typeface="WQDSDK+Times-Roman"/>
              </a:rPr>
              <a:t>Intro</a:t>
            </a:r>
            <a:r>
              <a:rPr sz="700" spc="-17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10" dirty="0">
                <a:solidFill>
                  <a:srgbClr val="000000"/>
                </a:solidFill>
                <a:latin typeface="WQDSDK+Times-Roman"/>
                <a:cs typeface="WQDSDK+Times-Roman"/>
              </a:rPr>
              <a:t>II</a:t>
            </a:r>
          </a:p>
          <a:p>
            <a:pPr marL="225925" marR="0">
              <a:lnSpc>
                <a:spcPts val="718"/>
              </a:lnSpc>
              <a:spcBef>
                <a:spcPts val="83"/>
              </a:spcBef>
              <a:spcAft>
                <a:spcPts val="0"/>
              </a:spcAft>
            </a:pPr>
            <a:r>
              <a:rPr sz="700" spc="-21" dirty="0">
                <a:solidFill>
                  <a:srgbClr val="000000"/>
                </a:solidFill>
                <a:latin typeface="WQDSDK+Times-Roman"/>
                <a:cs typeface="WQDSDK+Times-Roman"/>
              </a:rPr>
              <a:t>August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29,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2018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1889" y="6806320"/>
            <a:ext cx="402957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ILPOQQ+Times-Roman"/>
                <a:cs typeface="ILPOQQ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ILPOQQ+Times-Roman"/>
                <a:cs typeface="ILPOQQ+Times-Roman"/>
              </a:rPr>
              <a:t>27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38689" y="6806320"/>
            <a:ext cx="403010" cy="224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18"/>
              </a:lnSpc>
              <a:spcBef>
                <a:spcPts val="0"/>
              </a:spcBef>
              <a:spcAft>
                <a:spcPts val="0"/>
              </a:spcAft>
            </a:pP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Page</a:t>
            </a:r>
            <a:r>
              <a:rPr sz="700" dirty="0">
                <a:solidFill>
                  <a:srgbClr val="000000"/>
                </a:solidFill>
                <a:latin typeface="WQDSDK+Times-Roman"/>
                <a:cs typeface="WQDSDK+Times-Roman"/>
              </a:rPr>
              <a:t> </a:t>
            </a:r>
            <a:r>
              <a:rPr sz="700" spc="-20" dirty="0">
                <a:solidFill>
                  <a:srgbClr val="000000"/>
                </a:solidFill>
                <a:latin typeface="WQDSDK+Times-Roman"/>
                <a:cs typeface="WQDSDK+Times-Roman"/>
              </a:rPr>
              <a:t>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631</Words>
  <Application>Microsoft Macintosh PowerPoint</Application>
  <PresentationFormat>Custom</PresentationFormat>
  <Paragraphs>146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ILPOQQ+Times-Roman</vt:lpstr>
      <vt:lpstr>WQDSDK+Times-Roman</vt:lpstr>
      <vt:lpstr>GSJEVR+Times-Roman</vt:lpstr>
      <vt:lpstr>Calibri</vt:lpstr>
      <vt:lpstr>NBBWWG+Times-Roman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Ardiff, Mike</cp:lastModifiedBy>
  <cp:revision>4</cp:revision>
  <dcterms:modified xsi:type="dcterms:W3CDTF">2018-08-29T21:38:45Z</dcterms:modified>
</cp:coreProperties>
</file>