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 Bachara" initials="A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054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B9A12-E4A4-4504-8192-377F151DC8EC}" type="doc">
      <dgm:prSet loTypeId="urn:microsoft.com/office/officeart/2005/8/layout/cycle4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B38AAF-72E4-4C4B-A4BD-16D81FD1EA01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Suppression des éléments appelé dans le CSS </a:t>
          </a:r>
          <a:r>
            <a:rPr lang="fr-FR" dirty="0" err="1" smtClean="0"/>
            <a:t>Bootstrap</a:t>
          </a:r>
          <a:endParaRPr lang="fr-FR" dirty="0"/>
        </a:p>
      </dgm:t>
    </dgm:pt>
    <dgm:pt modelId="{9E6C2701-818F-48A8-9C43-657C4C63FE71}" type="parTrans" cxnId="{2DA9C01A-78C8-4D70-955E-2182FC95B0D5}">
      <dgm:prSet/>
      <dgm:spPr/>
      <dgm:t>
        <a:bodyPr/>
        <a:lstStyle/>
        <a:p>
          <a:endParaRPr lang="fr-FR"/>
        </a:p>
      </dgm:t>
    </dgm:pt>
    <dgm:pt modelId="{70F8F62B-252F-45BC-8C9F-67522726CC1F}" type="sibTrans" cxnId="{2DA9C01A-78C8-4D70-955E-2182FC95B0D5}">
      <dgm:prSet/>
      <dgm:spPr/>
      <dgm:t>
        <a:bodyPr/>
        <a:lstStyle/>
        <a:p>
          <a:endParaRPr lang="fr-FR"/>
        </a:p>
      </dgm:t>
    </dgm:pt>
    <dgm:pt modelId="{048998B2-C490-467D-9141-286F042671DE}">
      <dgm:prSet phldrT="[Texte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fr-FR" dirty="0" smtClean="0"/>
            <a:t>Plateau et </a:t>
          </a:r>
          <a:r>
            <a:rPr lang="fr-FR" dirty="0" err="1" smtClean="0"/>
            <a:t>Bootstrap</a:t>
          </a:r>
          <a:r>
            <a:rPr lang="fr-FR" dirty="0" smtClean="0"/>
            <a:t> Modal</a:t>
          </a:r>
          <a:endParaRPr lang="fr-FR" dirty="0"/>
        </a:p>
      </dgm:t>
    </dgm:pt>
    <dgm:pt modelId="{F7152853-AF93-4A4B-B8CB-CBD3173587E1}" type="parTrans" cxnId="{5D3A50B9-033C-4B10-9E71-B4E2E783F18C}">
      <dgm:prSet/>
      <dgm:spPr/>
      <dgm:t>
        <a:bodyPr/>
        <a:lstStyle/>
        <a:p>
          <a:endParaRPr lang="fr-FR"/>
        </a:p>
      </dgm:t>
    </dgm:pt>
    <dgm:pt modelId="{79E5B39A-426D-416A-962E-A2B391FFA4F2}" type="sibTrans" cxnId="{5D3A50B9-033C-4B10-9E71-B4E2E783F18C}">
      <dgm:prSet/>
      <dgm:spPr/>
      <dgm:t>
        <a:bodyPr/>
        <a:lstStyle/>
        <a:p>
          <a:endParaRPr lang="fr-FR"/>
        </a:p>
      </dgm:t>
    </dgm:pt>
    <dgm:pt modelId="{E2401639-8463-4F2D-B683-28110AD10FAB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Fichier JSON</a:t>
          </a:r>
          <a:endParaRPr lang="fr-FR" dirty="0"/>
        </a:p>
      </dgm:t>
    </dgm:pt>
    <dgm:pt modelId="{0B4000A6-3481-4BF5-9D7E-532A0F733CB8}" type="parTrans" cxnId="{7746D699-B56C-4201-8BBB-856EA3223EFB}">
      <dgm:prSet/>
      <dgm:spPr/>
      <dgm:t>
        <a:bodyPr/>
        <a:lstStyle/>
        <a:p>
          <a:endParaRPr lang="fr-FR"/>
        </a:p>
      </dgm:t>
    </dgm:pt>
    <dgm:pt modelId="{8C951DE7-6E40-4466-8DA3-6DE2A64A54DB}" type="sibTrans" cxnId="{7746D699-B56C-4201-8BBB-856EA3223EFB}">
      <dgm:prSet/>
      <dgm:spPr/>
      <dgm:t>
        <a:bodyPr/>
        <a:lstStyle/>
        <a:p>
          <a:endParaRPr lang="fr-FR"/>
        </a:p>
      </dgm:t>
    </dgm:pt>
    <dgm:pt modelId="{81E18F32-372E-4459-9E72-C32C06BC6E95}">
      <dgm:prSet phldrT="[Texte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fr-FR" dirty="0" smtClean="0"/>
            <a:t>Données cartes de jeu</a:t>
          </a:r>
          <a:endParaRPr lang="fr-FR" dirty="0"/>
        </a:p>
      </dgm:t>
    </dgm:pt>
    <dgm:pt modelId="{83CD1C18-2584-4DF0-B0E9-76130BB8B546}" type="parTrans" cxnId="{C3FDCDF8-D87F-4FDA-8217-4F4C438C0D30}">
      <dgm:prSet/>
      <dgm:spPr/>
      <dgm:t>
        <a:bodyPr/>
        <a:lstStyle/>
        <a:p>
          <a:endParaRPr lang="fr-FR"/>
        </a:p>
      </dgm:t>
    </dgm:pt>
    <dgm:pt modelId="{E00C4C69-8F0B-4952-A74A-E32023F61D9E}" type="sibTrans" cxnId="{C3FDCDF8-D87F-4FDA-8217-4F4C438C0D30}">
      <dgm:prSet/>
      <dgm:spPr/>
      <dgm:t>
        <a:bodyPr/>
        <a:lstStyle/>
        <a:p>
          <a:endParaRPr lang="fr-FR"/>
        </a:p>
      </dgm:t>
    </dgm:pt>
    <dgm:pt modelId="{3ABBB9F1-094F-4AC3-8358-5E8BD75E2E7A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Epuration du plateau</a:t>
          </a:r>
          <a:endParaRPr lang="fr-FR" dirty="0"/>
        </a:p>
      </dgm:t>
    </dgm:pt>
    <dgm:pt modelId="{AD8812F5-C51D-403F-91D3-2664A382E02F}" type="parTrans" cxnId="{126DE250-D367-4D98-AEE0-EBB52E675EC3}">
      <dgm:prSet/>
      <dgm:spPr/>
      <dgm:t>
        <a:bodyPr/>
        <a:lstStyle/>
        <a:p>
          <a:endParaRPr lang="fr-FR"/>
        </a:p>
      </dgm:t>
    </dgm:pt>
    <dgm:pt modelId="{9D06F602-0C2D-40DE-8598-A86B3A8BD779}" type="sibTrans" cxnId="{126DE250-D367-4D98-AEE0-EBB52E675EC3}">
      <dgm:prSet/>
      <dgm:spPr/>
      <dgm:t>
        <a:bodyPr/>
        <a:lstStyle/>
        <a:p>
          <a:endParaRPr lang="fr-FR"/>
        </a:p>
      </dgm:t>
    </dgm:pt>
    <dgm:pt modelId="{BFA6D4B4-585F-4CF8-A0B9-EB07F259BCEE}">
      <dgm:prSet phldrT="[Texte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fr-FR" dirty="0" smtClean="0"/>
            <a:t>Visibilité sur FFOS</a:t>
          </a:r>
          <a:endParaRPr lang="fr-FR" dirty="0"/>
        </a:p>
      </dgm:t>
    </dgm:pt>
    <dgm:pt modelId="{402C5199-9274-49A0-A20C-1A67F406EDBA}" type="parTrans" cxnId="{9D25364B-C314-48A1-B85A-4799CCC3DC12}">
      <dgm:prSet/>
      <dgm:spPr/>
      <dgm:t>
        <a:bodyPr/>
        <a:lstStyle/>
        <a:p>
          <a:endParaRPr lang="fr-FR"/>
        </a:p>
      </dgm:t>
    </dgm:pt>
    <dgm:pt modelId="{510741FB-C3B8-426A-9AE4-0E3666D0B0FC}" type="sibTrans" cxnId="{9D25364B-C314-48A1-B85A-4799CCC3DC12}">
      <dgm:prSet/>
      <dgm:spPr/>
      <dgm:t>
        <a:bodyPr/>
        <a:lstStyle/>
        <a:p>
          <a:endParaRPr lang="fr-FR"/>
        </a:p>
      </dgm:t>
    </dgm:pt>
    <dgm:pt modelId="{260B8DB8-5B28-44DF-ACBA-F67720264340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setIntervalle</a:t>
          </a:r>
          <a:r>
            <a:rPr lang="fr-FR" dirty="0" smtClean="0"/>
            <a:t> et </a:t>
          </a:r>
          <a:r>
            <a:rPr lang="fr-FR" dirty="0" err="1" smtClean="0"/>
            <a:t>clearIntervalle</a:t>
          </a:r>
          <a:endParaRPr lang="fr-FR" dirty="0"/>
        </a:p>
      </dgm:t>
    </dgm:pt>
    <dgm:pt modelId="{68C40E78-DAD3-4592-89F9-A1F19F10FFA3}" type="parTrans" cxnId="{CA7E9F2F-6098-4705-9B7F-24D028B57D26}">
      <dgm:prSet/>
      <dgm:spPr/>
      <dgm:t>
        <a:bodyPr/>
        <a:lstStyle/>
        <a:p>
          <a:endParaRPr lang="fr-FR"/>
        </a:p>
      </dgm:t>
    </dgm:pt>
    <dgm:pt modelId="{F2EFBC8C-82D7-4758-B3CC-8B0992D56FF8}" type="sibTrans" cxnId="{CA7E9F2F-6098-4705-9B7F-24D028B57D26}">
      <dgm:prSet/>
      <dgm:spPr/>
      <dgm:t>
        <a:bodyPr/>
        <a:lstStyle/>
        <a:p>
          <a:endParaRPr lang="fr-FR"/>
        </a:p>
      </dgm:t>
    </dgm:pt>
    <dgm:pt modelId="{7CE609F9-780F-4EC5-8E42-B70B9453586D}">
      <dgm:prSet phldrT="[Texte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fr-FR" dirty="0" smtClean="0"/>
            <a:t>Enchainement Séquentiel</a:t>
          </a:r>
          <a:endParaRPr lang="fr-FR" dirty="0"/>
        </a:p>
      </dgm:t>
    </dgm:pt>
    <dgm:pt modelId="{654EDD6D-E077-48A2-AEFD-F1282371844A}" type="parTrans" cxnId="{755440FA-6186-4B70-A6B1-3E3D47DA055F}">
      <dgm:prSet/>
      <dgm:spPr/>
      <dgm:t>
        <a:bodyPr/>
        <a:lstStyle/>
        <a:p>
          <a:endParaRPr lang="fr-FR"/>
        </a:p>
      </dgm:t>
    </dgm:pt>
    <dgm:pt modelId="{CFEC18AD-C1AC-4FF8-A855-14491EFFC8F9}" type="sibTrans" cxnId="{755440FA-6186-4B70-A6B1-3E3D47DA055F}">
      <dgm:prSet/>
      <dgm:spPr/>
      <dgm:t>
        <a:bodyPr/>
        <a:lstStyle/>
        <a:p>
          <a:endParaRPr lang="fr-FR"/>
        </a:p>
      </dgm:t>
    </dgm:pt>
    <dgm:pt modelId="{B22DDF09-5AB6-4E0E-A661-AE4A1E180E6F}" type="pres">
      <dgm:prSet presAssocID="{A4BB9A12-E4A4-4504-8192-377F151DC8E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9F1BD25-732E-40C0-B438-B5C2924875C7}" type="pres">
      <dgm:prSet presAssocID="{A4BB9A12-E4A4-4504-8192-377F151DC8EC}" presName="children" presStyleCnt="0"/>
      <dgm:spPr/>
    </dgm:pt>
    <dgm:pt modelId="{CA8F1DE6-BCB2-4B7B-AE1B-8A2835A7BE77}" type="pres">
      <dgm:prSet presAssocID="{A4BB9A12-E4A4-4504-8192-377F151DC8EC}" presName="child1group" presStyleCnt="0"/>
      <dgm:spPr/>
    </dgm:pt>
    <dgm:pt modelId="{702EF487-9F9F-405D-B398-7F6EF9887933}" type="pres">
      <dgm:prSet presAssocID="{A4BB9A12-E4A4-4504-8192-377F151DC8EC}" presName="child1" presStyleLbl="bgAcc1" presStyleIdx="0" presStyleCnt="4"/>
      <dgm:spPr/>
      <dgm:t>
        <a:bodyPr/>
        <a:lstStyle/>
        <a:p>
          <a:endParaRPr lang="fr-FR"/>
        </a:p>
      </dgm:t>
    </dgm:pt>
    <dgm:pt modelId="{7E0AAE07-5C8C-4997-818B-D4A693B69176}" type="pres">
      <dgm:prSet presAssocID="{A4BB9A12-E4A4-4504-8192-377F151DC8E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E22BC6-E25A-4D1C-B789-1811C7B15755}" type="pres">
      <dgm:prSet presAssocID="{A4BB9A12-E4A4-4504-8192-377F151DC8EC}" presName="child2group" presStyleCnt="0"/>
      <dgm:spPr/>
    </dgm:pt>
    <dgm:pt modelId="{3966AFE4-8112-4E2A-A0F7-B25090E0664F}" type="pres">
      <dgm:prSet presAssocID="{A4BB9A12-E4A4-4504-8192-377F151DC8EC}" presName="child2" presStyleLbl="bgAcc1" presStyleIdx="1" presStyleCnt="4" custLinFactNeighborX="-1545" custLinFactNeighborY="0"/>
      <dgm:spPr/>
      <dgm:t>
        <a:bodyPr/>
        <a:lstStyle/>
        <a:p>
          <a:endParaRPr lang="fr-FR"/>
        </a:p>
      </dgm:t>
    </dgm:pt>
    <dgm:pt modelId="{43764F74-6EB9-4CBF-AF14-F2B72DBCDFB7}" type="pres">
      <dgm:prSet presAssocID="{A4BB9A12-E4A4-4504-8192-377F151DC8E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43C43A-96BA-49FC-8722-0D90B68B323E}" type="pres">
      <dgm:prSet presAssocID="{A4BB9A12-E4A4-4504-8192-377F151DC8EC}" presName="child3group" presStyleCnt="0"/>
      <dgm:spPr/>
    </dgm:pt>
    <dgm:pt modelId="{90F902BA-1FFD-4C29-9D88-2146A8798549}" type="pres">
      <dgm:prSet presAssocID="{A4BB9A12-E4A4-4504-8192-377F151DC8EC}" presName="child3" presStyleLbl="bgAcc1" presStyleIdx="2" presStyleCnt="4"/>
      <dgm:spPr/>
      <dgm:t>
        <a:bodyPr/>
        <a:lstStyle/>
        <a:p>
          <a:endParaRPr lang="fr-FR"/>
        </a:p>
      </dgm:t>
    </dgm:pt>
    <dgm:pt modelId="{91344FFE-90C7-4BBC-BC73-582385C4137A}" type="pres">
      <dgm:prSet presAssocID="{A4BB9A12-E4A4-4504-8192-377F151DC8E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2D9CBB-CE77-49B1-9AA7-3037690308C7}" type="pres">
      <dgm:prSet presAssocID="{A4BB9A12-E4A4-4504-8192-377F151DC8EC}" presName="child4group" presStyleCnt="0"/>
      <dgm:spPr/>
    </dgm:pt>
    <dgm:pt modelId="{85B00DBB-01C0-4D77-B2F0-1EC8ED4B34D5}" type="pres">
      <dgm:prSet presAssocID="{A4BB9A12-E4A4-4504-8192-377F151DC8EC}" presName="child4" presStyleLbl="bgAcc1" presStyleIdx="3" presStyleCnt="4"/>
      <dgm:spPr/>
      <dgm:t>
        <a:bodyPr/>
        <a:lstStyle/>
        <a:p>
          <a:endParaRPr lang="fr-FR"/>
        </a:p>
      </dgm:t>
    </dgm:pt>
    <dgm:pt modelId="{36AAA40D-8A50-4239-82E7-552BBD045E9C}" type="pres">
      <dgm:prSet presAssocID="{A4BB9A12-E4A4-4504-8192-377F151DC8E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FAF6F1-B110-4DB5-AC0D-CC3CAD2E9FE4}" type="pres">
      <dgm:prSet presAssocID="{A4BB9A12-E4A4-4504-8192-377F151DC8EC}" presName="childPlaceholder" presStyleCnt="0"/>
      <dgm:spPr/>
    </dgm:pt>
    <dgm:pt modelId="{A7E38E5B-4376-4F12-A4FC-D453D1584179}" type="pres">
      <dgm:prSet presAssocID="{A4BB9A12-E4A4-4504-8192-377F151DC8EC}" presName="circle" presStyleCnt="0"/>
      <dgm:spPr/>
    </dgm:pt>
    <dgm:pt modelId="{142CA3C1-8427-46AB-B4AD-17731B8192D7}" type="pres">
      <dgm:prSet presAssocID="{A4BB9A12-E4A4-4504-8192-377F151DC8E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FE6CAF-F6DA-478F-8B41-9080DF0F0AC7}" type="pres">
      <dgm:prSet presAssocID="{A4BB9A12-E4A4-4504-8192-377F151DC8E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9E7CB-9564-4FCC-A1CE-4771720AF9EA}" type="pres">
      <dgm:prSet presAssocID="{A4BB9A12-E4A4-4504-8192-377F151DC8E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DF61D-9F00-416E-92EC-3633C242359C}" type="pres">
      <dgm:prSet presAssocID="{A4BB9A12-E4A4-4504-8192-377F151DC8E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4A87C2-E95F-4BF6-8E7A-69848D3D86CA}" type="pres">
      <dgm:prSet presAssocID="{A4BB9A12-E4A4-4504-8192-377F151DC8EC}" presName="quadrantPlaceholder" presStyleCnt="0"/>
      <dgm:spPr/>
    </dgm:pt>
    <dgm:pt modelId="{F61EB9B1-6B5A-4400-94B4-BB26E768FB73}" type="pres">
      <dgm:prSet presAssocID="{A4BB9A12-E4A4-4504-8192-377F151DC8EC}" presName="center1" presStyleLbl="fgShp" presStyleIdx="0" presStyleCnt="2"/>
      <dgm:spPr/>
    </dgm:pt>
    <dgm:pt modelId="{0DCAD090-13BA-42ED-9B23-7E88E32065DE}" type="pres">
      <dgm:prSet presAssocID="{A4BB9A12-E4A4-4504-8192-377F151DC8EC}" presName="center2" presStyleLbl="fgShp" presStyleIdx="1" presStyleCnt="2"/>
      <dgm:spPr/>
    </dgm:pt>
  </dgm:ptLst>
  <dgm:cxnLst>
    <dgm:cxn modelId="{9DCB156D-8FCA-4963-81E7-D13357B22F58}" type="presOf" srcId="{BFA6D4B4-585F-4CF8-A0B9-EB07F259BCEE}" destId="{90F902BA-1FFD-4C29-9D88-2146A8798549}" srcOrd="0" destOrd="0" presId="urn:microsoft.com/office/officeart/2005/8/layout/cycle4"/>
    <dgm:cxn modelId="{9466450F-8CA8-4EF9-BABE-CA7B814B4972}" type="presOf" srcId="{048998B2-C490-467D-9141-286F042671DE}" destId="{702EF487-9F9F-405D-B398-7F6EF9887933}" srcOrd="0" destOrd="0" presId="urn:microsoft.com/office/officeart/2005/8/layout/cycle4"/>
    <dgm:cxn modelId="{CA7E9F2F-6098-4705-9B7F-24D028B57D26}" srcId="{A4BB9A12-E4A4-4504-8192-377F151DC8EC}" destId="{260B8DB8-5B28-44DF-ACBA-F67720264340}" srcOrd="3" destOrd="0" parTransId="{68C40E78-DAD3-4592-89F9-A1F19F10FFA3}" sibTransId="{F2EFBC8C-82D7-4758-B3CC-8B0992D56FF8}"/>
    <dgm:cxn modelId="{126DE250-D367-4D98-AEE0-EBB52E675EC3}" srcId="{A4BB9A12-E4A4-4504-8192-377F151DC8EC}" destId="{3ABBB9F1-094F-4AC3-8358-5E8BD75E2E7A}" srcOrd="2" destOrd="0" parTransId="{AD8812F5-C51D-403F-91D3-2664A382E02F}" sibTransId="{9D06F602-0C2D-40DE-8598-A86B3A8BD779}"/>
    <dgm:cxn modelId="{A57A0E89-8D3D-4BCD-A515-471DC3C30B04}" type="presOf" srcId="{260B8DB8-5B28-44DF-ACBA-F67720264340}" destId="{F10DF61D-9F00-416E-92EC-3633C242359C}" srcOrd="0" destOrd="0" presId="urn:microsoft.com/office/officeart/2005/8/layout/cycle4"/>
    <dgm:cxn modelId="{D17CD6C5-694C-44D7-91D3-F22A84218A22}" type="presOf" srcId="{81E18F32-372E-4459-9E72-C32C06BC6E95}" destId="{43764F74-6EB9-4CBF-AF14-F2B72DBCDFB7}" srcOrd="1" destOrd="0" presId="urn:microsoft.com/office/officeart/2005/8/layout/cycle4"/>
    <dgm:cxn modelId="{755440FA-6186-4B70-A6B1-3E3D47DA055F}" srcId="{260B8DB8-5B28-44DF-ACBA-F67720264340}" destId="{7CE609F9-780F-4EC5-8E42-B70B9453586D}" srcOrd="0" destOrd="0" parTransId="{654EDD6D-E077-48A2-AEFD-F1282371844A}" sibTransId="{CFEC18AD-C1AC-4FF8-A855-14491EFFC8F9}"/>
    <dgm:cxn modelId="{627201D3-A419-4AC4-937A-402CC48AC096}" type="presOf" srcId="{E2401639-8463-4F2D-B683-28110AD10FAB}" destId="{4FFE6CAF-F6DA-478F-8B41-9080DF0F0AC7}" srcOrd="0" destOrd="0" presId="urn:microsoft.com/office/officeart/2005/8/layout/cycle4"/>
    <dgm:cxn modelId="{5D3A50B9-033C-4B10-9E71-B4E2E783F18C}" srcId="{3FB38AAF-72E4-4C4B-A4BD-16D81FD1EA01}" destId="{048998B2-C490-467D-9141-286F042671DE}" srcOrd="0" destOrd="0" parTransId="{F7152853-AF93-4A4B-B8CB-CBD3173587E1}" sibTransId="{79E5B39A-426D-416A-962E-A2B391FFA4F2}"/>
    <dgm:cxn modelId="{BB0C9E28-7CEB-4AAE-A371-2E908EBD6C90}" type="presOf" srcId="{81E18F32-372E-4459-9E72-C32C06BC6E95}" destId="{3966AFE4-8112-4E2A-A0F7-B25090E0664F}" srcOrd="0" destOrd="0" presId="urn:microsoft.com/office/officeart/2005/8/layout/cycle4"/>
    <dgm:cxn modelId="{67924C55-567F-444A-83EB-1D301947A535}" type="presOf" srcId="{3FB38AAF-72E4-4C4B-A4BD-16D81FD1EA01}" destId="{142CA3C1-8427-46AB-B4AD-17731B8192D7}" srcOrd="0" destOrd="0" presId="urn:microsoft.com/office/officeart/2005/8/layout/cycle4"/>
    <dgm:cxn modelId="{2DA9C01A-78C8-4D70-955E-2182FC95B0D5}" srcId="{A4BB9A12-E4A4-4504-8192-377F151DC8EC}" destId="{3FB38AAF-72E4-4C4B-A4BD-16D81FD1EA01}" srcOrd="0" destOrd="0" parTransId="{9E6C2701-818F-48A8-9C43-657C4C63FE71}" sibTransId="{70F8F62B-252F-45BC-8C9F-67522726CC1F}"/>
    <dgm:cxn modelId="{9D25364B-C314-48A1-B85A-4799CCC3DC12}" srcId="{3ABBB9F1-094F-4AC3-8358-5E8BD75E2E7A}" destId="{BFA6D4B4-585F-4CF8-A0B9-EB07F259BCEE}" srcOrd="0" destOrd="0" parTransId="{402C5199-9274-49A0-A20C-1A67F406EDBA}" sibTransId="{510741FB-C3B8-426A-9AE4-0E3666D0B0FC}"/>
    <dgm:cxn modelId="{4ED10620-D906-4183-9817-8E76496EA546}" type="presOf" srcId="{048998B2-C490-467D-9141-286F042671DE}" destId="{7E0AAE07-5C8C-4997-818B-D4A693B69176}" srcOrd="1" destOrd="0" presId="urn:microsoft.com/office/officeart/2005/8/layout/cycle4"/>
    <dgm:cxn modelId="{C3FDCDF8-D87F-4FDA-8217-4F4C438C0D30}" srcId="{E2401639-8463-4F2D-B683-28110AD10FAB}" destId="{81E18F32-372E-4459-9E72-C32C06BC6E95}" srcOrd="0" destOrd="0" parTransId="{83CD1C18-2584-4DF0-B0E9-76130BB8B546}" sibTransId="{E00C4C69-8F0B-4952-A74A-E32023F61D9E}"/>
    <dgm:cxn modelId="{6367DBC7-7EF9-4A61-8BB7-7D114B802F9D}" type="presOf" srcId="{A4BB9A12-E4A4-4504-8192-377F151DC8EC}" destId="{B22DDF09-5AB6-4E0E-A661-AE4A1E180E6F}" srcOrd="0" destOrd="0" presId="urn:microsoft.com/office/officeart/2005/8/layout/cycle4"/>
    <dgm:cxn modelId="{08DDC37B-0017-4618-A1F7-813E6257261C}" type="presOf" srcId="{7CE609F9-780F-4EC5-8E42-B70B9453586D}" destId="{85B00DBB-01C0-4D77-B2F0-1EC8ED4B34D5}" srcOrd="0" destOrd="0" presId="urn:microsoft.com/office/officeart/2005/8/layout/cycle4"/>
    <dgm:cxn modelId="{E588E447-B3B4-4F9E-B404-8A86ECBD103C}" type="presOf" srcId="{7CE609F9-780F-4EC5-8E42-B70B9453586D}" destId="{36AAA40D-8A50-4239-82E7-552BBD045E9C}" srcOrd="1" destOrd="0" presId="urn:microsoft.com/office/officeart/2005/8/layout/cycle4"/>
    <dgm:cxn modelId="{9725C5C0-F401-44A6-957C-FAF287CF42FA}" type="presOf" srcId="{3ABBB9F1-094F-4AC3-8358-5E8BD75E2E7A}" destId="{C989E7CB-9564-4FCC-A1CE-4771720AF9EA}" srcOrd="0" destOrd="0" presId="urn:microsoft.com/office/officeart/2005/8/layout/cycle4"/>
    <dgm:cxn modelId="{7746D699-B56C-4201-8BBB-856EA3223EFB}" srcId="{A4BB9A12-E4A4-4504-8192-377F151DC8EC}" destId="{E2401639-8463-4F2D-B683-28110AD10FAB}" srcOrd="1" destOrd="0" parTransId="{0B4000A6-3481-4BF5-9D7E-532A0F733CB8}" sibTransId="{8C951DE7-6E40-4466-8DA3-6DE2A64A54DB}"/>
    <dgm:cxn modelId="{DAF9DC96-FBCA-4A86-987B-8F0BC957022E}" type="presOf" srcId="{BFA6D4B4-585F-4CF8-A0B9-EB07F259BCEE}" destId="{91344FFE-90C7-4BBC-BC73-582385C4137A}" srcOrd="1" destOrd="0" presId="urn:microsoft.com/office/officeart/2005/8/layout/cycle4"/>
    <dgm:cxn modelId="{2ECE9264-2DEA-4C10-AADD-8E794ACCEB70}" type="presParOf" srcId="{B22DDF09-5AB6-4E0E-A661-AE4A1E180E6F}" destId="{19F1BD25-732E-40C0-B438-B5C2924875C7}" srcOrd="0" destOrd="0" presId="urn:microsoft.com/office/officeart/2005/8/layout/cycle4"/>
    <dgm:cxn modelId="{E1CD5256-832D-4AAF-96C6-67E89BB1226F}" type="presParOf" srcId="{19F1BD25-732E-40C0-B438-B5C2924875C7}" destId="{CA8F1DE6-BCB2-4B7B-AE1B-8A2835A7BE77}" srcOrd="0" destOrd="0" presId="urn:microsoft.com/office/officeart/2005/8/layout/cycle4"/>
    <dgm:cxn modelId="{F732F91A-C413-4301-9596-C1A407BDCD15}" type="presParOf" srcId="{CA8F1DE6-BCB2-4B7B-AE1B-8A2835A7BE77}" destId="{702EF487-9F9F-405D-B398-7F6EF9887933}" srcOrd="0" destOrd="0" presId="urn:microsoft.com/office/officeart/2005/8/layout/cycle4"/>
    <dgm:cxn modelId="{482E05B9-9785-4213-BE16-608266A0F3D5}" type="presParOf" srcId="{CA8F1DE6-BCB2-4B7B-AE1B-8A2835A7BE77}" destId="{7E0AAE07-5C8C-4997-818B-D4A693B69176}" srcOrd="1" destOrd="0" presId="urn:microsoft.com/office/officeart/2005/8/layout/cycle4"/>
    <dgm:cxn modelId="{2E47D53D-B405-46EE-94B6-9A8265A7CF31}" type="presParOf" srcId="{19F1BD25-732E-40C0-B438-B5C2924875C7}" destId="{4CE22BC6-E25A-4D1C-B789-1811C7B15755}" srcOrd="1" destOrd="0" presId="urn:microsoft.com/office/officeart/2005/8/layout/cycle4"/>
    <dgm:cxn modelId="{DBBE069E-03B4-49E3-BD6F-1D3459029F0C}" type="presParOf" srcId="{4CE22BC6-E25A-4D1C-B789-1811C7B15755}" destId="{3966AFE4-8112-4E2A-A0F7-B25090E0664F}" srcOrd="0" destOrd="0" presId="urn:microsoft.com/office/officeart/2005/8/layout/cycle4"/>
    <dgm:cxn modelId="{7D39C354-82AF-41DF-8C9A-FD354150AE86}" type="presParOf" srcId="{4CE22BC6-E25A-4D1C-B789-1811C7B15755}" destId="{43764F74-6EB9-4CBF-AF14-F2B72DBCDFB7}" srcOrd="1" destOrd="0" presId="urn:microsoft.com/office/officeart/2005/8/layout/cycle4"/>
    <dgm:cxn modelId="{8F3A0E4F-4E7B-4D9A-B629-7BD0F9778897}" type="presParOf" srcId="{19F1BD25-732E-40C0-B438-B5C2924875C7}" destId="{D943C43A-96BA-49FC-8722-0D90B68B323E}" srcOrd="2" destOrd="0" presId="urn:microsoft.com/office/officeart/2005/8/layout/cycle4"/>
    <dgm:cxn modelId="{9AEAEA71-5434-4DDE-8F31-FFB1C61D025F}" type="presParOf" srcId="{D943C43A-96BA-49FC-8722-0D90B68B323E}" destId="{90F902BA-1FFD-4C29-9D88-2146A8798549}" srcOrd="0" destOrd="0" presId="urn:microsoft.com/office/officeart/2005/8/layout/cycle4"/>
    <dgm:cxn modelId="{86DCB041-B8CA-4001-9A4E-EB8B51E88F73}" type="presParOf" srcId="{D943C43A-96BA-49FC-8722-0D90B68B323E}" destId="{91344FFE-90C7-4BBC-BC73-582385C4137A}" srcOrd="1" destOrd="0" presId="urn:microsoft.com/office/officeart/2005/8/layout/cycle4"/>
    <dgm:cxn modelId="{0CB7CA9C-C193-42AE-81D8-F5AC4B9724D9}" type="presParOf" srcId="{19F1BD25-732E-40C0-B438-B5C2924875C7}" destId="{BD2D9CBB-CE77-49B1-9AA7-3037690308C7}" srcOrd="3" destOrd="0" presId="urn:microsoft.com/office/officeart/2005/8/layout/cycle4"/>
    <dgm:cxn modelId="{8552CC9C-7E92-446C-A69F-CC6189ECBEBB}" type="presParOf" srcId="{BD2D9CBB-CE77-49B1-9AA7-3037690308C7}" destId="{85B00DBB-01C0-4D77-B2F0-1EC8ED4B34D5}" srcOrd="0" destOrd="0" presId="urn:microsoft.com/office/officeart/2005/8/layout/cycle4"/>
    <dgm:cxn modelId="{513ED891-BB43-4A0E-946F-0DE175ECF256}" type="presParOf" srcId="{BD2D9CBB-CE77-49B1-9AA7-3037690308C7}" destId="{36AAA40D-8A50-4239-82E7-552BBD045E9C}" srcOrd="1" destOrd="0" presId="urn:microsoft.com/office/officeart/2005/8/layout/cycle4"/>
    <dgm:cxn modelId="{C200DCE7-AEBF-46EE-9CC0-26713D6A44CC}" type="presParOf" srcId="{19F1BD25-732E-40C0-B438-B5C2924875C7}" destId="{E4FAF6F1-B110-4DB5-AC0D-CC3CAD2E9FE4}" srcOrd="4" destOrd="0" presId="urn:microsoft.com/office/officeart/2005/8/layout/cycle4"/>
    <dgm:cxn modelId="{7D73602D-C738-4388-8AF8-C1A9D7A7713B}" type="presParOf" srcId="{B22DDF09-5AB6-4E0E-A661-AE4A1E180E6F}" destId="{A7E38E5B-4376-4F12-A4FC-D453D1584179}" srcOrd="1" destOrd="0" presId="urn:microsoft.com/office/officeart/2005/8/layout/cycle4"/>
    <dgm:cxn modelId="{E81F2E40-7A45-4AE7-8C6A-56EFBCA8A80A}" type="presParOf" srcId="{A7E38E5B-4376-4F12-A4FC-D453D1584179}" destId="{142CA3C1-8427-46AB-B4AD-17731B8192D7}" srcOrd="0" destOrd="0" presId="urn:microsoft.com/office/officeart/2005/8/layout/cycle4"/>
    <dgm:cxn modelId="{D326A291-EB19-46D8-915B-AED62E831169}" type="presParOf" srcId="{A7E38E5B-4376-4F12-A4FC-D453D1584179}" destId="{4FFE6CAF-F6DA-478F-8B41-9080DF0F0AC7}" srcOrd="1" destOrd="0" presId="urn:microsoft.com/office/officeart/2005/8/layout/cycle4"/>
    <dgm:cxn modelId="{8F7B7EE9-8CE5-40B4-B931-23D0FDE129CD}" type="presParOf" srcId="{A7E38E5B-4376-4F12-A4FC-D453D1584179}" destId="{C989E7CB-9564-4FCC-A1CE-4771720AF9EA}" srcOrd="2" destOrd="0" presId="urn:microsoft.com/office/officeart/2005/8/layout/cycle4"/>
    <dgm:cxn modelId="{665DE9E5-610C-4F26-ACBC-2F287731ECD5}" type="presParOf" srcId="{A7E38E5B-4376-4F12-A4FC-D453D1584179}" destId="{F10DF61D-9F00-416E-92EC-3633C242359C}" srcOrd="3" destOrd="0" presId="urn:microsoft.com/office/officeart/2005/8/layout/cycle4"/>
    <dgm:cxn modelId="{C3D8D053-B6DF-476D-9EF3-B0786BBF1678}" type="presParOf" srcId="{A7E38E5B-4376-4F12-A4FC-D453D1584179}" destId="{774A87C2-E95F-4BF6-8E7A-69848D3D86CA}" srcOrd="4" destOrd="0" presId="urn:microsoft.com/office/officeart/2005/8/layout/cycle4"/>
    <dgm:cxn modelId="{02328BD0-A73F-4640-8FBC-743402BF106B}" type="presParOf" srcId="{B22DDF09-5AB6-4E0E-A661-AE4A1E180E6F}" destId="{F61EB9B1-6B5A-4400-94B4-BB26E768FB73}" srcOrd="2" destOrd="0" presId="urn:microsoft.com/office/officeart/2005/8/layout/cycle4"/>
    <dgm:cxn modelId="{C6FFF9EF-44BC-47CC-8D19-6D5CDDA9F848}" type="presParOf" srcId="{B22DDF09-5AB6-4E0E-A661-AE4A1E180E6F}" destId="{0DCAD090-13BA-42ED-9B23-7E88E32065D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902BA-1FFD-4C29-9D88-2146A8798549}">
      <dsp:nvSpPr>
        <dsp:cNvPr id="0" name=""/>
        <dsp:cNvSpPr/>
      </dsp:nvSpPr>
      <dsp:spPr>
        <a:xfrm>
          <a:off x="6985994" y="3879463"/>
          <a:ext cx="2818315" cy="1825629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Visibilité sur FFOS</a:t>
          </a:r>
          <a:endParaRPr lang="fr-FR" sz="1700" kern="1200" dirty="0"/>
        </a:p>
      </dsp:txBody>
      <dsp:txXfrm>
        <a:off x="7871592" y="4375973"/>
        <a:ext cx="1892615" cy="1289016"/>
      </dsp:txXfrm>
    </dsp:sp>
    <dsp:sp modelId="{85B00DBB-01C0-4D77-B2F0-1EC8ED4B34D5}">
      <dsp:nvSpPr>
        <dsp:cNvPr id="0" name=""/>
        <dsp:cNvSpPr/>
      </dsp:nvSpPr>
      <dsp:spPr>
        <a:xfrm>
          <a:off x="2387689" y="3879463"/>
          <a:ext cx="2818315" cy="1825629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Enchainement Séquentiel</a:t>
          </a:r>
          <a:endParaRPr lang="fr-FR" sz="1700" kern="1200" dirty="0"/>
        </a:p>
      </dsp:txBody>
      <dsp:txXfrm>
        <a:off x="2427792" y="4375973"/>
        <a:ext cx="1892615" cy="1289016"/>
      </dsp:txXfrm>
    </dsp:sp>
    <dsp:sp modelId="{3966AFE4-8112-4E2A-A0F7-B25090E0664F}">
      <dsp:nvSpPr>
        <dsp:cNvPr id="0" name=""/>
        <dsp:cNvSpPr/>
      </dsp:nvSpPr>
      <dsp:spPr>
        <a:xfrm>
          <a:off x="6942451" y="0"/>
          <a:ext cx="2818315" cy="1825629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Données cartes de jeu</a:t>
          </a:r>
          <a:endParaRPr lang="fr-FR" sz="1700" kern="1200" dirty="0"/>
        </a:p>
      </dsp:txBody>
      <dsp:txXfrm>
        <a:off x="7828049" y="40103"/>
        <a:ext cx="1892615" cy="1289016"/>
      </dsp:txXfrm>
    </dsp:sp>
    <dsp:sp modelId="{702EF487-9F9F-405D-B398-7F6EF9887933}">
      <dsp:nvSpPr>
        <dsp:cNvPr id="0" name=""/>
        <dsp:cNvSpPr/>
      </dsp:nvSpPr>
      <dsp:spPr>
        <a:xfrm>
          <a:off x="2387689" y="0"/>
          <a:ext cx="2818315" cy="1825629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Plateau et </a:t>
          </a:r>
          <a:r>
            <a:rPr lang="fr-FR" sz="1700" kern="1200" dirty="0" err="1" smtClean="0"/>
            <a:t>Bootstrap</a:t>
          </a:r>
          <a:r>
            <a:rPr lang="fr-FR" sz="1700" kern="1200" dirty="0" smtClean="0"/>
            <a:t> Modal</a:t>
          </a:r>
          <a:endParaRPr lang="fr-FR" sz="1700" kern="1200" dirty="0"/>
        </a:p>
      </dsp:txBody>
      <dsp:txXfrm>
        <a:off x="2427792" y="40103"/>
        <a:ext cx="1892615" cy="1289016"/>
      </dsp:txXfrm>
    </dsp:sp>
    <dsp:sp modelId="{142CA3C1-8427-46AB-B4AD-17731B8192D7}">
      <dsp:nvSpPr>
        <dsp:cNvPr id="0" name=""/>
        <dsp:cNvSpPr/>
      </dsp:nvSpPr>
      <dsp:spPr>
        <a:xfrm>
          <a:off x="3568643" y="325190"/>
          <a:ext cx="2470305" cy="2470305"/>
        </a:xfrm>
        <a:prstGeom prst="pieWedge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Suppression des éléments appelé dans le CSS </a:t>
          </a:r>
          <a:r>
            <a:rPr lang="fr-FR" sz="1700" kern="1200" dirty="0" err="1" smtClean="0"/>
            <a:t>Bootstrap</a:t>
          </a:r>
          <a:endParaRPr lang="fr-FR" sz="1700" kern="1200" dirty="0"/>
        </a:p>
      </dsp:txBody>
      <dsp:txXfrm>
        <a:off x="4292179" y="1048726"/>
        <a:ext cx="1746769" cy="1746769"/>
      </dsp:txXfrm>
    </dsp:sp>
    <dsp:sp modelId="{4FFE6CAF-F6DA-478F-8B41-9080DF0F0AC7}">
      <dsp:nvSpPr>
        <dsp:cNvPr id="0" name=""/>
        <dsp:cNvSpPr/>
      </dsp:nvSpPr>
      <dsp:spPr>
        <a:xfrm rot="5400000">
          <a:off x="6153050" y="325190"/>
          <a:ext cx="2470305" cy="2470305"/>
        </a:xfrm>
        <a:prstGeom prst="pieWedge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Fichier JSON</a:t>
          </a:r>
          <a:endParaRPr lang="fr-FR" sz="1700" kern="1200" dirty="0"/>
        </a:p>
      </dsp:txBody>
      <dsp:txXfrm rot="-5400000">
        <a:off x="6153050" y="1048726"/>
        <a:ext cx="1746769" cy="1746769"/>
      </dsp:txXfrm>
    </dsp:sp>
    <dsp:sp modelId="{C989E7CB-9564-4FCC-A1CE-4771720AF9EA}">
      <dsp:nvSpPr>
        <dsp:cNvPr id="0" name=""/>
        <dsp:cNvSpPr/>
      </dsp:nvSpPr>
      <dsp:spPr>
        <a:xfrm rot="10800000">
          <a:off x="6153050" y="2909597"/>
          <a:ext cx="2470305" cy="2470305"/>
        </a:xfrm>
        <a:prstGeom prst="pieWedge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Epuration du plateau</a:t>
          </a:r>
          <a:endParaRPr lang="fr-FR" sz="1700" kern="1200" dirty="0"/>
        </a:p>
      </dsp:txBody>
      <dsp:txXfrm rot="10800000">
        <a:off x="6153050" y="2909597"/>
        <a:ext cx="1746769" cy="1746769"/>
      </dsp:txXfrm>
    </dsp:sp>
    <dsp:sp modelId="{F10DF61D-9F00-416E-92EC-3633C242359C}">
      <dsp:nvSpPr>
        <dsp:cNvPr id="0" name=""/>
        <dsp:cNvSpPr/>
      </dsp:nvSpPr>
      <dsp:spPr>
        <a:xfrm rot="16200000">
          <a:off x="3568643" y="2909597"/>
          <a:ext cx="2470305" cy="2470305"/>
        </a:xfrm>
        <a:prstGeom prst="pieWedge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setIntervalle</a:t>
          </a:r>
          <a:r>
            <a:rPr lang="fr-FR" sz="1700" kern="1200" dirty="0" smtClean="0"/>
            <a:t> et </a:t>
          </a:r>
          <a:r>
            <a:rPr lang="fr-FR" sz="1700" kern="1200" dirty="0" err="1" smtClean="0"/>
            <a:t>clearIntervalle</a:t>
          </a:r>
          <a:endParaRPr lang="fr-FR" sz="1700" kern="1200" dirty="0"/>
        </a:p>
      </dsp:txBody>
      <dsp:txXfrm rot="5400000">
        <a:off x="4292179" y="2909597"/>
        <a:ext cx="1746769" cy="1746769"/>
      </dsp:txXfrm>
    </dsp:sp>
    <dsp:sp modelId="{F61EB9B1-6B5A-4400-94B4-BB26E768FB73}">
      <dsp:nvSpPr>
        <dsp:cNvPr id="0" name=""/>
        <dsp:cNvSpPr/>
      </dsp:nvSpPr>
      <dsp:spPr>
        <a:xfrm>
          <a:off x="5669544" y="2339088"/>
          <a:ext cx="852911" cy="74166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AD090-13BA-42ED-9B23-7E88E32065DE}">
      <dsp:nvSpPr>
        <dsp:cNvPr id="0" name=""/>
        <dsp:cNvSpPr/>
      </dsp:nvSpPr>
      <dsp:spPr>
        <a:xfrm rot="10800000">
          <a:off x="5669544" y="2624342"/>
          <a:ext cx="852911" cy="74166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1563F-1D26-40D4-B4D8-B330D91D44A8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C267-A7BC-4E93-AC81-C804DE09C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4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Adrien MARDIL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9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 BRECHETEAU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95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4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Adrien MARDIL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5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 BRECHETEAU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Adrien MARDIL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5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 et 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2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 CHAUSSY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3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BRECHETEAU</a:t>
            </a:r>
          </a:p>
          <a:p>
            <a:r>
              <a:rPr lang="fr-FR" dirty="0" smtClean="0"/>
              <a:t>CHAUSSY</a:t>
            </a:r>
          </a:p>
          <a:p>
            <a:r>
              <a:rPr lang="fr-FR" dirty="0" smtClean="0"/>
              <a:t>MARDIL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64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Adrien</a:t>
            </a:r>
            <a:r>
              <a:rPr lang="fr-FR" baseline="0" dirty="0" smtClean="0"/>
              <a:t> MARDIL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0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 CHAUSSY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0C267-A7BC-4E93-AC81-C804DE09C81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39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D0C9-6769-494E-B464-57CE265F1554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7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2FE3-FA4B-4853-AE7D-B38B2F121AF6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D20D-0797-4E81-83F6-FFB50F1ED80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01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6467-C9AE-4216-9AC8-797B70BA6F2A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B88B-794B-45D1-A1E1-B8519554DA7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898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B88B-794B-45D1-A1E1-B8519554DA7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7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EB1-BA03-4D90-928B-41D5593F3944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6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EDE-14AA-4B58-BA70-BEF07348953C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5A7-676F-46D6-AE1B-F15187721A93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4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FE45-39DD-4557-9BAE-DAB0DDAC0606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82F-0265-4EC7-98E0-97348F6F27CC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92AB-2887-4DE2-AC5A-8E83359255C7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6F18-0477-4ACB-880F-EB6765D674E3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B6C2-5B27-42BC-8100-8DBD4640720C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82D0-E926-4814-957D-8C9B30568AF5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8EFB-66E7-41ED-B217-C9EC1D690596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4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B88B-794B-45D1-A1E1-B8519554DA7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Interface de consultation WEB pour 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DLL :</a:t>
            </a:r>
            <a:br>
              <a:rPr lang="fr-FR" dirty="0" smtClean="0"/>
            </a:br>
            <a:r>
              <a:rPr lang="fr-FR" dirty="0" smtClean="0"/>
              <a:t>Monopoly « Vintage »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6066" y="6277970"/>
            <a:ext cx="8915399" cy="36267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Développé par Maxime BRECHETEAU, Maxime CHAUSSY et Adrien MARDIL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335" y="421280"/>
            <a:ext cx="1759277" cy="59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298" y="3586302"/>
            <a:ext cx="1887216" cy="238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RÉALISÉ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 smtClean="0"/>
              <a:t>Plateau Français du Monopoly (en Franc)</a:t>
            </a:r>
          </a:p>
          <a:p>
            <a:pPr lvl="1"/>
            <a:r>
              <a:rPr lang="fr-FR" dirty="0" smtClean="0"/>
              <a:t>Mise en place d’un tableau en HTML-CSS</a:t>
            </a:r>
          </a:p>
          <a:p>
            <a:r>
              <a:rPr lang="fr-FR" sz="1600" dirty="0" smtClean="0"/>
              <a:t>Gestion des utilisateurs sur une même machine (donc non en ligne)</a:t>
            </a:r>
          </a:p>
          <a:p>
            <a:r>
              <a:rPr lang="fr-FR" sz="1600" dirty="0" smtClean="0"/>
              <a:t>Les dés ainsi que les déplacements des pions</a:t>
            </a:r>
          </a:p>
          <a:p>
            <a:r>
              <a:rPr lang="fr-FR" sz="1600" dirty="0" smtClean="0"/>
              <a:t>Gestion des achats de maisons et hôtels</a:t>
            </a:r>
          </a:p>
          <a:p>
            <a:pPr lvl="1"/>
            <a:r>
              <a:rPr lang="fr-FR" dirty="0" smtClean="0"/>
              <a:t>Mise en place des Pop-ups en relation avec le plateau et la banque</a:t>
            </a:r>
          </a:p>
          <a:p>
            <a:r>
              <a:rPr lang="fr-FR" sz="1600" dirty="0" smtClean="0"/>
              <a:t>Gestion des cartes chances </a:t>
            </a:r>
          </a:p>
          <a:p>
            <a:pPr lvl="1"/>
            <a:r>
              <a:rPr lang="fr-FR" dirty="0" smtClean="0"/>
              <a:t>Mise en place d’un fichier JSON</a:t>
            </a:r>
          </a:p>
          <a:p>
            <a:r>
              <a:rPr lang="fr-FR" sz="1600" dirty="0" smtClean="0"/>
              <a:t>Gestion de la banque</a:t>
            </a:r>
          </a:p>
          <a:p>
            <a:pPr lvl="1"/>
            <a:r>
              <a:rPr lang="fr-FR" dirty="0" smtClean="0"/>
              <a:t>Petit tableau dans le plateau indiquant l’argent du joueur</a:t>
            </a:r>
          </a:p>
          <a:p>
            <a:pPr lvl="1"/>
            <a:r>
              <a:rPr lang="fr-FR" dirty="0" err="1" smtClean="0"/>
              <a:t>Textarea</a:t>
            </a:r>
            <a:r>
              <a:rPr lang="fr-FR" dirty="0" smtClean="0"/>
              <a:t> mis en place pour le récapitulatif de la partie (Achats)</a:t>
            </a:r>
          </a:p>
          <a:p>
            <a:r>
              <a:rPr lang="fr-FR" sz="1600" dirty="0"/>
              <a:t>Gestion de </a:t>
            </a:r>
            <a:r>
              <a:rPr lang="fr-FR" sz="1600" dirty="0" smtClean="0"/>
              <a:t>la prison</a:t>
            </a:r>
            <a:endParaRPr lang="fr-FR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Projet fini dans sa </a:t>
            </a:r>
            <a:r>
              <a:rPr lang="fr-FR" dirty="0" smtClean="0"/>
              <a:t>globalité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Reste à faire : </a:t>
            </a:r>
            <a:endParaRPr lang="fr-FR" dirty="0" smtClean="0"/>
          </a:p>
          <a:p>
            <a:pPr lvl="1"/>
            <a:r>
              <a:rPr lang="fr-FR" dirty="0" smtClean="0"/>
              <a:t>Gestion </a:t>
            </a:r>
            <a:r>
              <a:rPr lang="fr-FR" dirty="0"/>
              <a:t>Hypothèque, </a:t>
            </a:r>
            <a:endParaRPr lang="fr-FR" dirty="0" smtClean="0"/>
          </a:p>
          <a:p>
            <a:pPr lvl="1"/>
            <a:r>
              <a:rPr lang="fr-FR" dirty="0" smtClean="0"/>
              <a:t>Organisation d’achat des maisons</a:t>
            </a:r>
          </a:p>
          <a:p>
            <a:pPr lvl="1"/>
            <a:r>
              <a:rPr lang="fr-FR" dirty="0" smtClean="0"/>
              <a:t>Elimination des joueurs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Idée d’amélioration : </a:t>
            </a:r>
            <a:endParaRPr lang="fr-FR" dirty="0"/>
          </a:p>
          <a:p>
            <a:pPr lvl="1"/>
            <a:r>
              <a:rPr lang="fr-FR" dirty="0" smtClean="0"/>
              <a:t>Echange de cartes</a:t>
            </a:r>
            <a:endParaRPr lang="fr-FR" dirty="0"/>
          </a:p>
          <a:p>
            <a:pPr lvl="1"/>
            <a:r>
              <a:rPr lang="fr-FR" dirty="0"/>
              <a:t>Faire un mode en ligne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1740" y="3051629"/>
            <a:ext cx="10018713" cy="1752599"/>
          </a:xfrm>
        </p:spPr>
        <p:txBody>
          <a:bodyPr>
            <a:normAutofit/>
          </a:bodyPr>
          <a:lstStyle/>
          <a:p>
            <a:r>
              <a:rPr lang="fr-FR" sz="8000" dirty="0" smtClean="0"/>
              <a:t>DÉMONSTRATION</a:t>
            </a:r>
            <a:endParaRPr lang="fr-FR" sz="8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046516"/>
            <a:ext cx="8915400" cy="3777622"/>
          </a:xfrm>
        </p:spPr>
        <p:txBody>
          <a:bodyPr>
            <a:noAutofit/>
          </a:bodyPr>
          <a:lstStyle/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INTRODUCTION</a:t>
            </a:r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 smtClean="0"/>
              <a:t>ARCHITECTURES</a:t>
            </a:r>
            <a:endParaRPr lang="fr-FR" sz="2400" dirty="0"/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TECHNOLOGIES UTILISÉES</a:t>
            </a:r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DISTRIBUTION DES TÂCHES</a:t>
            </a:r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OBJECTIFS</a:t>
            </a:r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DIFFICULTÉS RENCONTRÉES</a:t>
            </a:r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TRAVAIL RÉALISÉ</a:t>
            </a:r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CONCLUSION</a:t>
            </a:r>
          </a:p>
          <a:p>
            <a:pPr marL="260604" indent="-260604" defTabSz="347472">
              <a:spcBef>
                <a:spcPts val="700"/>
              </a:spcBef>
              <a:defRPr sz="1824"/>
            </a:pPr>
            <a:r>
              <a:rPr lang="fr-FR" sz="2400" dirty="0"/>
              <a:t>DÉMONSTRATION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Le projet :</a:t>
            </a:r>
          </a:p>
          <a:p>
            <a:pPr lvl="1"/>
            <a:r>
              <a:rPr lang="fr-FR" sz="2000" dirty="0" smtClean="0"/>
              <a:t>Au début </a:t>
            </a:r>
            <a:r>
              <a:rPr lang="fr-FR" sz="2000" dirty="0" smtClean="0">
                <a:sym typeface="Wingdings" panose="05000000000000000000" pitchFamily="2" charset="2"/>
              </a:rPr>
              <a:t></a:t>
            </a:r>
            <a:r>
              <a:rPr lang="fr-FR" sz="2000" dirty="0" smtClean="0"/>
              <a:t> </a:t>
            </a:r>
            <a:r>
              <a:rPr lang="fr-FR" sz="2000" dirty="0" smtClean="0"/>
              <a:t>Radar-</a:t>
            </a:r>
            <a:r>
              <a:rPr lang="fr-FR" sz="2000" dirty="0" err="1" smtClean="0"/>
              <a:t>WiFi</a:t>
            </a:r>
            <a:endParaRPr lang="fr-FR" sz="2000" dirty="0" smtClean="0"/>
          </a:p>
          <a:p>
            <a:pPr lvl="1"/>
            <a:r>
              <a:rPr lang="fr-FR" sz="2000" smtClean="0"/>
              <a:t>Finalement </a:t>
            </a:r>
            <a:r>
              <a:rPr lang="fr-FR" sz="2000" smtClean="0"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ym typeface="Wingdings" panose="05000000000000000000" pitchFamily="2" charset="2"/>
              </a:rPr>
              <a:t>Monopoly « Vintage </a:t>
            </a:r>
            <a:r>
              <a:rPr lang="fr-FR" sz="2000" dirty="0" smtClean="0">
                <a:sym typeface="Wingdings" panose="05000000000000000000" pitchFamily="2" charset="2"/>
              </a:rPr>
              <a:t>»</a:t>
            </a:r>
          </a:p>
          <a:p>
            <a:pPr lvl="1"/>
            <a:r>
              <a:rPr lang="fr-FR" sz="2000" dirty="0" smtClean="0">
                <a:sym typeface="Wingdings" panose="05000000000000000000" pitchFamily="2" charset="2"/>
              </a:rPr>
              <a:t>Projet sous </a:t>
            </a:r>
            <a:r>
              <a:rPr lang="fr-FR" sz="2000" dirty="0" err="1" smtClean="0">
                <a:sym typeface="Wingdings" panose="05000000000000000000" pitchFamily="2" charset="2"/>
              </a:rPr>
              <a:t>FireFox</a:t>
            </a:r>
            <a:r>
              <a:rPr lang="fr-FR" sz="2000" dirty="0" smtClean="0">
                <a:sym typeface="Wingdings" panose="05000000000000000000" pitchFamily="2" charset="2"/>
              </a:rPr>
              <a:t> – </a:t>
            </a:r>
            <a:r>
              <a:rPr lang="fr-FR" sz="2000" dirty="0" err="1" smtClean="0">
                <a:sym typeface="Wingdings" panose="05000000000000000000" pitchFamily="2" charset="2"/>
              </a:rPr>
              <a:t>FireFox</a:t>
            </a:r>
            <a:r>
              <a:rPr lang="fr-FR" sz="2000" dirty="0" smtClean="0">
                <a:sym typeface="Wingdings" panose="05000000000000000000" pitchFamily="2" charset="2"/>
              </a:rPr>
              <a:t> OS</a:t>
            </a:r>
            <a:endParaRPr lang="fr-FR" sz="2000" dirty="0" smtClean="0"/>
          </a:p>
          <a:p>
            <a:r>
              <a:rPr lang="fr-FR" sz="2000" dirty="0" smtClean="0"/>
              <a:t>Équipe de projet :</a:t>
            </a:r>
          </a:p>
          <a:p>
            <a:pPr lvl="1"/>
            <a:r>
              <a:rPr lang="fr-FR" sz="2000" dirty="0" smtClean="0"/>
              <a:t>Maxime BRECHETEAU</a:t>
            </a:r>
          </a:p>
          <a:p>
            <a:pPr lvl="1"/>
            <a:r>
              <a:rPr lang="fr-FR" sz="2000" dirty="0" smtClean="0"/>
              <a:t>Maxime CHAUSSY</a:t>
            </a:r>
          </a:p>
          <a:p>
            <a:pPr lvl="1"/>
            <a:r>
              <a:rPr lang="fr-FR" sz="2000" dirty="0" smtClean="0"/>
              <a:t>Adrien MARDIL</a:t>
            </a:r>
          </a:p>
          <a:p>
            <a:r>
              <a:rPr lang="fr-FR" sz="2000" dirty="0" smtClean="0"/>
              <a:t>Responsable projet :</a:t>
            </a:r>
          </a:p>
          <a:p>
            <a:pPr lvl="1"/>
            <a:r>
              <a:rPr lang="fr-FR" sz="2000" dirty="0" smtClean="0"/>
              <a:t>Didier COURTAUD</a:t>
            </a:r>
          </a:p>
          <a:p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14" y="2932323"/>
            <a:ext cx="863600" cy="10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DU PROJET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783" y="1765927"/>
            <a:ext cx="7800826" cy="4330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83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DE CODAGE</a:t>
            </a:r>
            <a:endParaRPr lang="fr-FR"/>
          </a:p>
        </p:txBody>
      </p:sp>
      <p:sp>
        <p:nvSpPr>
          <p:cNvPr id="436" name="Shape 43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Class Pion</a:t>
            </a:r>
          </a:p>
          <a:p>
            <a:r>
              <a:rPr lang="fr-FR" dirty="0" smtClean="0"/>
              <a:t>Class Terrain</a:t>
            </a:r>
          </a:p>
          <a:p>
            <a:r>
              <a:rPr lang="fr-FR" dirty="0" smtClean="0"/>
              <a:t>Class Des</a:t>
            </a:r>
          </a:p>
          <a:p>
            <a:r>
              <a:rPr lang="fr-FR" dirty="0" smtClean="0"/>
              <a:t>Fichier monopoly.js</a:t>
            </a:r>
          </a:p>
          <a:p>
            <a:r>
              <a:rPr lang="fr-FR" dirty="0" smtClean="0"/>
              <a:t>Fichier </a:t>
            </a:r>
            <a:r>
              <a:rPr lang="fr-FR" dirty="0" err="1" smtClean="0"/>
              <a:t>carte_monopoly.json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smtClean="0"/>
              <a:t>contient toutes les données du jeu</a:t>
            </a:r>
          </a:p>
          <a:p>
            <a:endParaRPr lang="fr-FR" dirty="0" smtClean="0"/>
          </a:p>
        </p:txBody>
      </p:sp>
      <p:sp>
        <p:nvSpPr>
          <p:cNvPr id="437" name="Shape 437"/>
          <p:cNvSpPr>
            <a:spLocks noGrp="1"/>
          </p:cNvSpPr>
          <p:nvPr>
            <p:ph type="sldNum" sz="quarter" idx="12"/>
          </p:nvPr>
        </p:nvSpPr>
        <p:spPr>
          <a:xfrm>
            <a:off x="531813" y="787400"/>
            <a:ext cx="779462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431846"/>
            <a:ext cx="7058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0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Réalisation de l’interface :</a:t>
            </a:r>
          </a:p>
          <a:p>
            <a:pPr lvl="1"/>
            <a:r>
              <a:rPr lang="fr-FR" sz="1800" dirty="0" smtClean="0"/>
              <a:t>HTML/CSS et </a:t>
            </a:r>
            <a:r>
              <a:rPr lang="fr-FR" sz="1800" dirty="0" err="1" smtClean="0"/>
              <a:t>BootStrap</a:t>
            </a:r>
            <a:r>
              <a:rPr lang="fr-FR" sz="1800" dirty="0" smtClean="0"/>
              <a:t> Modal</a:t>
            </a:r>
          </a:p>
          <a:p>
            <a:r>
              <a:rPr lang="fr-FR" dirty="0" smtClean="0"/>
              <a:t>Mise en place des fonctionnalités de l’interface :</a:t>
            </a:r>
          </a:p>
          <a:p>
            <a:pPr lvl="1"/>
            <a:r>
              <a:rPr lang="fr-FR" sz="1800" dirty="0" err="1" smtClean="0"/>
              <a:t>Jquery</a:t>
            </a:r>
            <a:endParaRPr lang="fr-FR" sz="1800" dirty="0" smtClean="0"/>
          </a:p>
          <a:p>
            <a:pPr lvl="1"/>
            <a:r>
              <a:rPr lang="fr-FR" sz="1800" dirty="0" err="1" smtClean="0"/>
              <a:t>Javascript</a:t>
            </a:r>
            <a:endParaRPr lang="fr-FR" sz="1800" dirty="0" smtClean="0"/>
          </a:p>
          <a:p>
            <a:r>
              <a:rPr lang="fr-FR" dirty="0" smtClean="0"/>
              <a:t>Relation interface/base de données :</a:t>
            </a:r>
          </a:p>
          <a:p>
            <a:pPr lvl="1"/>
            <a:r>
              <a:rPr lang="fr-FR" sz="1800" dirty="0" smtClean="0"/>
              <a:t>JSON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DISTRIBUTION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Maxime BRECHETEAU :</a:t>
            </a:r>
          </a:p>
          <a:p>
            <a:pPr lvl="1"/>
            <a:r>
              <a:rPr lang="fr-FR" sz="1800" dirty="0" smtClean="0"/>
              <a:t>Connexion </a:t>
            </a:r>
            <a:r>
              <a:rPr lang="fr-FR" sz="1800" dirty="0"/>
              <a:t>interfaces / </a:t>
            </a:r>
            <a:r>
              <a:rPr lang="fr-FR" sz="1800" dirty="0" smtClean="0"/>
              <a:t>Fichier de données</a:t>
            </a:r>
            <a:endParaRPr lang="fr-FR" sz="1800" dirty="0"/>
          </a:p>
          <a:p>
            <a:pPr lvl="1"/>
            <a:r>
              <a:rPr lang="fr-FR" sz="1800" dirty="0"/>
              <a:t> Réalisation des fonctionnalités du jeu</a:t>
            </a:r>
          </a:p>
          <a:p>
            <a:r>
              <a:rPr lang="fr-FR" dirty="0"/>
              <a:t>Maxime CHAUSSY :</a:t>
            </a:r>
          </a:p>
          <a:p>
            <a:pPr lvl="1"/>
            <a:r>
              <a:rPr lang="fr-FR" sz="1800" dirty="0"/>
              <a:t> Réalisation du plateau de jeu</a:t>
            </a:r>
          </a:p>
          <a:p>
            <a:pPr lvl="1"/>
            <a:r>
              <a:rPr lang="fr-FR" sz="1800" dirty="0"/>
              <a:t> Réalisation des fonctionnalités du jeu</a:t>
            </a:r>
          </a:p>
          <a:p>
            <a:r>
              <a:rPr lang="fr-FR" dirty="0" smtClean="0"/>
              <a:t>Adrien MARDIL</a:t>
            </a:r>
          </a:p>
          <a:p>
            <a:pPr lvl="1"/>
            <a:r>
              <a:rPr lang="fr-FR" sz="1800" dirty="0" smtClean="0"/>
              <a:t>Réalisation de toutes les interfaces</a:t>
            </a:r>
          </a:p>
          <a:p>
            <a:pPr lvl="1"/>
            <a:r>
              <a:rPr lang="fr-FR" sz="1800" dirty="0" smtClean="0"/>
              <a:t>Réalisation du </a:t>
            </a:r>
            <a:r>
              <a:rPr lang="fr-FR" sz="1800" dirty="0" err="1"/>
              <a:t>G</a:t>
            </a:r>
            <a:r>
              <a:rPr lang="fr-FR" sz="1800" dirty="0" err="1" smtClean="0"/>
              <a:t>itHub</a:t>
            </a:r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Plateau Français du Monopoly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Gestion des utilisateurs sur une même machine (donc non en ligne)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Les dés ainsi que les déplacements des pions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Gestion des achats de maisons et Hôtels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Gestion des cartes chances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Gestion de la banque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DIFFICULTÉS RENCONTRÉES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71" y="5712737"/>
            <a:ext cx="2017169" cy="766524"/>
          </a:xfrm>
          <a:prstGeom prst="rect">
            <a:avLst/>
          </a:prstGeom>
        </p:spPr>
      </p:pic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077868"/>
              </p:ext>
            </p:extLst>
          </p:nvPr>
        </p:nvGraphicFramePr>
        <p:xfrm>
          <a:off x="0" y="1152906"/>
          <a:ext cx="12192000" cy="570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97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1120</TotalTime>
  <Words>269</Words>
  <Application>Microsoft Office PowerPoint</Application>
  <PresentationFormat>Grand écran</PresentationFormat>
  <Paragraphs>124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Brin</vt:lpstr>
      <vt:lpstr>Projet DLL : Monopoly « Vintage »</vt:lpstr>
      <vt:lpstr>SOMMAIRE </vt:lpstr>
      <vt:lpstr>INTRODUCTION</vt:lpstr>
      <vt:lpstr>ARCHITECTURE DU PROJET</vt:lpstr>
      <vt:lpstr>ARCHITECTURE DE CODAGE</vt:lpstr>
      <vt:lpstr>TECHNOLOGIES UTILISÉES</vt:lpstr>
      <vt:lpstr>DISTRIBUTION DES TÂCHES</vt:lpstr>
      <vt:lpstr>OBJECTIFS</vt:lpstr>
      <vt:lpstr>DIFFICULTÉS RENCONTRÉES</vt:lpstr>
      <vt:lpstr>TRAVAIL RÉALISÉ</vt:lpstr>
      <vt:lpstr>CONCLUSION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R&amp;D R5 : Interface de consultation WEB pour VT</dc:title>
  <dc:creator>Amel Bachara</dc:creator>
  <cp:lastModifiedBy>Adrien M.</cp:lastModifiedBy>
  <cp:revision>53</cp:revision>
  <dcterms:created xsi:type="dcterms:W3CDTF">2015-11-29T17:59:04Z</dcterms:created>
  <dcterms:modified xsi:type="dcterms:W3CDTF">2016-03-15T14:11:31Z</dcterms:modified>
</cp:coreProperties>
</file>