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4" r:id="rId7"/>
    <p:sldId id="269" r:id="rId8"/>
    <p:sldId id="262" r:id="rId9"/>
    <p:sldId id="263" r:id="rId10"/>
    <p:sldId id="265" r:id="rId11"/>
    <p:sldId id="270" r:id="rId12"/>
    <p:sldId id="266" r:id="rId13"/>
    <p:sldId id="268" r:id="rId14"/>
    <p:sldId id="267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F188"/>
    <a:srgbClr val="73F5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5C9B7-BC29-47FA-9E87-C28D2664DEAA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DEC79-3730-452C-90AD-83CE35356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5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DEC79-3730-452C-90AD-83CE353568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43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4F2A-B52B-4FC7-BD2D-09793FC0E60E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0C20-CB86-4BAF-9FA1-9532F2A31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9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4F2A-B52B-4FC7-BD2D-09793FC0E60E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0C20-CB86-4BAF-9FA1-9532F2A31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4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4F2A-B52B-4FC7-BD2D-09793FC0E60E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0C20-CB86-4BAF-9FA1-9532F2A31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4F2A-B52B-4FC7-BD2D-09793FC0E60E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0C20-CB86-4BAF-9FA1-9532F2A31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8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4F2A-B52B-4FC7-BD2D-09793FC0E60E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0C20-CB86-4BAF-9FA1-9532F2A31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4F2A-B52B-4FC7-BD2D-09793FC0E60E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0C20-CB86-4BAF-9FA1-9532F2A31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0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4F2A-B52B-4FC7-BD2D-09793FC0E60E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0C20-CB86-4BAF-9FA1-9532F2A31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4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4F2A-B52B-4FC7-BD2D-09793FC0E60E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0C20-CB86-4BAF-9FA1-9532F2A31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9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4F2A-B52B-4FC7-BD2D-09793FC0E60E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0C20-CB86-4BAF-9FA1-9532F2A31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89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4F2A-B52B-4FC7-BD2D-09793FC0E60E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0C20-CB86-4BAF-9FA1-9532F2A31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2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4F2A-B52B-4FC7-BD2D-09793FC0E60E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0C20-CB86-4BAF-9FA1-9532F2A31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6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44F2A-B52B-4FC7-BD2D-09793FC0E60E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70C20-CB86-4BAF-9FA1-9532F2A31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1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0010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7677" y="823318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73F5B7"/>
                </a:solidFill>
              </a:rPr>
              <a:t>Using Predictive Analytics</a:t>
            </a:r>
            <a:endParaRPr lang="en-US" sz="3600" b="1" dirty="0">
              <a:solidFill>
                <a:srgbClr val="73F5B7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382" y="289918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73F5B7"/>
                </a:solidFill>
              </a:rPr>
              <a:t>PEO LNUS Analytical Role Team</a:t>
            </a:r>
            <a:endParaRPr lang="en-US" sz="4000" b="1" dirty="0">
              <a:solidFill>
                <a:srgbClr val="73F5B7"/>
              </a:solidFill>
            </a:endParaRPr>
          </a:p>
        </p:txBody>
      </p:sp>
      <p:pic>
        <p:nvPicPr>
          <p:cNvPr id="4098" name="Picture 2" descr="C:\Users\Omardith\Desktop\RETA PPT\pileofboo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8" t="14725" r="13635" b="22755"/>
          <a:stretch/>
        </p:blipFill>
        <p:spPr bwMode="auto">
          <a:xfrm>
            <a:off x="799144" y="1332849"/>
            <a:ext cx="1325899" cy="122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404356" y="1567549"/>
            <a:ext cx="5867400" cy="952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bg1"/>
                </a:solidFill>
              </a:rPr>
              <a:t>Future Quantity of Pubs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382747" y="2705101"/>
            <a:ext cx="6047509" cy="952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Forecast Schedule and Revenue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2" name="Picture 3" descr="C:\Users\Omardith\Desktop\sched_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38" y="2603771"/>
            <a:ext cx="1841309" cy="120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2317742" y="4000501"/>
            <a:ext cx="6525491" cy="9524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Customer who uses Lexis Advance and eBook product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6" name="Picture 2" descr="C:\Users\Omardith\Desktop\retenti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78" y="3912288"/>
            <a:ext cx="1211654" cy="119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2382747" y="5230673"/>
            <a:ext cx="6525491" cy="9524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Outsourcing new process from </a:t>
            </a:r>
          </a:p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US to PEO LNUS Analytical Team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8" name="Picture 2" descr="C:\Users\Omardith\Desktop\RETA PPT\new process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55" t="11763" r="1655" b="16667"/>
          <a:stretch/>
        </p:blipFill>
        <p:spPr bwMode="auto">
          <a:xfrm>
            <a:off x="727532" y="5120033"/>
            <a:ext cx="1518545" cy="117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83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Omardith\Desktop\RETA PPT\pileofbook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8" t="14725" r="13635" b="22755"/>
          <a:stretch/>
        </p:blipFill>
        <p:spPr bwMode="auto">
          <a:xfrm>
            <a:off x="6485529" y="927440"/>
            <a:ext cx="2043545" cy="188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09600" y="917063"/>
            <a:ext cx="5867400" cy="952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</a:rPr>
              <a:t>Future Quantity of Pubs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914400" y="1872305"/>
            <a:ext cx="7259781" cy="37390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By analyzing the current number 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of publications that we have for the year, the team can </a:t>
            </a:r>
            <a:r>
              <a:rPr lang="en-US" dirty="0" smtClean="0">
                <a:solidFill>
                  <a:srgbClr val="59F188"/>
                </a:solidFill>
              </a:rPr>
              <a:t>identify the number of publication that will turn over</a:t>
            </a:r>
            <a:r>
              <a:rPr lang="en-US" dirty="0" smtClean="0">
                <a:solidFill>
                  <a:schemeClr val="bg1"/>
                </a:solidFill>
              </a:rPr>
              <a:t> to team from US for next year.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7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811672"/>
            <a:ext cx="6047509" cy="952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</a:rPr>
              <a:t>Forecast Schedule and Revenue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21618" y="3304028"/>
            <a:ext cx="7259781" cy="2811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US" sz="2500" dirty="0" smtClean="0">
              <a:solidFill>
                <a:schemeClr val="bg1"/>
              </a:solidFill>
            </a:endParaRPr>
          </a:p>
        </p:txBody>
      </p:sp>
      <p:pic>
        <p:nvPicPr>
          <p:cNvPr id="5123" name="Picture 3" descr="C:\Users\Omardith\Desktop\sched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697" y="609600"/>
            <a:ext cx="300659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854691" y="1670776"/>
            <a:ext cx="7377545" cy="4349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It helps to prevent future revenue loss 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for LNUS Analytical Team; we can identify </a:t>
            </a:r>
            <a:r>
              <a:rPr lang="en-US" sz="2800" dirty="0" smtClean="0">
                <a:solidFill>
                  <a:srgbClr val="59F188"/>
                </a:solidFill>
              </a:rPr>
              <a:t>how much revenue the team could loss if a certain publication will not be deliver on-time </a:t>
            </a:r>
            <a:r>
              <a:rPr lang="en-US" sz="2800" dirty="0" smtClean="0">
                <a:solidFill>
                  <a:schemeClr val="bg1"/>
                </a:solidFill>
              </a:rPr>
              <a:t>through analyzing the target revenue and the cost of each publication.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52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62680" y="1102158"/>
            <a:ext cx="6525491" cy="9524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bg1"/>
                </a:solidFill>
              </a:rPr>
              <a:t>Customer who uses Lexis Advance and eBook product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80889" y="2848558"/>
            <a:ext cx="7377545" cy="32665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89976" y="2091776"/>
            <a:ext cx="7377545" cy="40232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By analyzing the customer’s feedback or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concerns, predictive analytics can be used to identify </a:t>
            </a:r>
            <a:r>
              <a:rPr lang="en-US" sz="2800" dirty="0" smtClean="0">
                <a:solidFill>
                  <a:srgbClr val="59F188"/>
                </a:solidFill>
              </a:rPr>
              <a:t>whose customers will retain their subscription to our products </a:t>
            </a:r>
            <a:r>
              <a:rPr lang="en-US" sz="2800" dirty="0" smtClean="0">
                <a:solidFill>
                  <a:schemeClr val="bg1"/>
                </a:solidFill>
              </a:rPr>
              <a:t>and </a:t>
            </a:r>
            <a:r>
              <a:rPr lang="en-US" sz="2800" dirty="0" smtClean="0">
                <a:solidFill>
                  <a:srgbClr val="59F188"/>
                </a:solidFill>
              </a:rPr>
              <a:t>which customer </a:t>
            </a:r>
            <a:r>
              <a:rPr lang="en-US" sz="2800" dirty="0" smtClean="0">
                <a:solidFill>
                  <a:schemeClr val="bg1"/>
                </a:solidFill>
              </a:rPr>
              <a:t>will cancel their subscription and </a:t>
            </a:r>
            <a:r>
              <a:rPr lang="en-US" sz="2800" dirty="0" smtClean="0">
                <a:solidFill>
                  <a:srgbClr val="59F188"/>
                </a:solidFill>
              </a:rPr>
              <a:t>when</a:t>
            </a:r>
            <a:r>
              <a:rPr lang="en-US" sz="2800" dirty="0" smtClean="0">
                <a:solidFill>
                  <a:schemeClr val="bg1"/>
                </a:solidFill>
              </a:rPr>
              <a:t> they will end their subscription.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6146" name="Picture 2" descr="C:\Users\Omardith\Desktop\reten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397" y="838200"/>
            <a:ext cx="1829403" cy="180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58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44990" y="874226"/>
            <a:ext cx="6525491" cy="9524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Outsourcing new process from </a:t>
            </a:r>
          </a:p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US to PEO LNUS Analytical Team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7170" name="Picture 2" descr="C:\Users\Omardith\Desktop\RETA PPT\new proces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55" t="11763" r="1655" b="16667"/>
          <a:stretch/>
        </p:blipFill>
        <p:spPr bwMode="auto">
          <a:xfrm>
            <a:off x="5410200" y="795382"/>
            <a:ext cx="2627819" cy="203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739302" y="2057400"/>
            <a:ext cx="7377545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Studying the LNUS Analytical 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Team current performance, predictive analytics can be used to </a:t>
            </a:r>
            <a:r>
              <a:rPr lang="en-US" dirty="0" smtClean="0">
                <a:solidFill>
                  <a:srgbClr val="59F188"/>
                </a:solidFill>
              </a:rPr>
              <a:t>determine if the team could effectively handle new processes </a:t>
            </a:r>
            <a:r>
              <a:rPr lang="en-US" dirty="0" smtClean="0">
                <a:solidFill>
                  <a:schemeClr val="bg1"/>
                </a:solidFill>
              </a:rPr>
              <a:t>from US in the future.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3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1295400"/>
          </a:xfrm>
        </p:spPr>
        <p:txBody>
          <a:bodyPr>
            <a:noAutofit/>
          </a:bodyPr>
          <a:lstStyle/>
          <a:p>
            <a:r>
              <a:rPr lang="en-US" sz="8000" b="1" dirty="0" smtClean="0">
                <a:solidFill>
                  <a:srgbClr val="59F188"/>
                </a:solidFill>
              </a:rPr>
              <a:t>THE END</a:t>
            </a:r>
            <a:endParaRPr lang="en-US" sz="8000" b="1" dirty="0">
              <a:solidFill>
                <a:srgbClr val="59F1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19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295400"/>
          </a:xfrm>
        </p:spPr>
        <p:txBody>
          <a:bodyPr/>
          <a:lstStyle/>
          <a:p>
            <a:r>
              <a:rPr lang="en-US" b="1" dirty="0" smtClean="0">
                <a:solidFill>
                  <a:srgbClr val="59F188"/>
                </a:solidFill>
              </a:rPr>
              <a:t>Predictive Analytics</a:t>
            </a:r>
            <a:endParaRPr lang="en-US" b="1" dirty="0">
              <a:solidFill>
                <a:srgbClr val="59F188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143000"/>
            <a:ext cx="7543800" cy="3962400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A </a:t>
            </a:r>
            <a:r>
              <a:rPr lang="en-US" b="1" dirty="0" smtClean="0">
                <a:solidFill>
                  <a:srgbClr val="59F188"/>
                </a:solidFill>
              </a:rPr>
              <a:t>data analysis </a:t>
            </a:r>
            <a:r>
              <a:rPr lang="en-US" b="1" dirty="0" smtClean="0">
                <a:solidFill>
                  <a:schemeClr val="bg1"/>
                </a:solidFill>
              </a:rPr>
              <a:t>that uses </a:t>
            </a:r>
            <a:r>
              <a:rPr lang="en-US" b="1" dirty="0" smtClean="0">
                <a:solidFill>
                  <a:srgbClr val="59F188"/>
                </a:solidFill>
              </a:rPr>
              <a:t>data mining </a:t>
            </a:r>
            <a:r>
              <a:rPr lang="en-US" b="1" dirty="0" smtClean="0">
                <a:solidFill>
                  <a:schemeClr val="bg1"/>
                </a:solidFill>
              </a:rPr>
              <a:t>and </a:t>
            </a:r>
            <a:r>
              <a:rPr lang="en-US" b="1" dirty="0" smtClean="0">
                <a:solidFill>
                  <a:srgbClr val="59F188"/>
                </a:solidFill>
              </a:rPr>
              <a:t>statistical modeling</a:t>
            </a:r>
            <a:r>
              <a:rPr lang="en-US" b="1" dirty="0" smtClean="0">
                <a:solidFill>
                  <a:schemeClr val="bg1"/>
                </a:solidFill>
              </a:rPr>
              <a:t> of historical data </a:t>
            </a:r>
            <a:r>
              <a:rPr lang="en-US" b="1" dirty="0" smtClean="0">
                <a:solidFill>
                  <a:srgbClr val="59F188"/>
                </a:solidFill>
              </a:rPr>
              <a:t>to understand possible outcomes </a:t>
            </a:r>
            <a:r>
              <a:rPr lang="en-US" b="1" dirty="0" smtClean="0">
                <a:solidFill>
                  <a:schemeClr val="bg1"/>
                </a:solidFill>
              </a:rPr>
              <a:t>for different subject such as business needs, status, and strategies. It helps to determine </a:t>
            </a:r>
            <a:r>
              <a:rPr lang="en-US" b="1" dirty="0" smtClean="0">
                <a:solidFill>
                  <a:srgbClr val="59F188"/>
                </a:solidFill>
              </a:rPr>
              <a:t>what could happen in the future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1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05000" y="1676400"/>
            <a:ext cx="64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 smtClean="0">
                <a:solidFill>
                  <a:srgbClr val="73F5B7"/>
                </a:solidFill>
              </a:rPr>
              <a:t>Predictive Analytics</a:t>
            </a:r>
            <a:endParaRPr lang="en-US" sz="6000" b="1" dirty="0">
              <a:solidFill>
                <a:srgbClr val="73F5B7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41148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73F5B7"/>
                </a:solidFill>
              </a:rPr>
              <a:t>Descriptive Analytics</a:t>
            </a:r>
            <a:endParaRPr lang="en-US" sz="5400" b="1" dirty="0">
              <a:solidFill>
                <a:srgbClr val="73F5B7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5400" y="2886027"/>
            <a:ext cx="64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73F5B7"/>
                </a:solidFill>
              </a:rPr>
              <a:t>vs.</a:t>
            </a:r>
            <a:endParaRPr lang="en-US" sz="6000" b="1" dirty="0">
              <a:solidFill>
                <a:srgbClr val="73F5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68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7772400" cy="1470025"/>
          </a:xfrm>
        </p:spPr>
        <p:txBody>
          <a:bodyPr/>
          <a:lstStyle/>
          <a:p>
            <a:pPr algn="r"/>
            <a:r>
              <a:rPr lang="en-US" b="1" dirty="0" smtClean="0">
                <a:solidFill>
                  <a:srgbClr val="59F188"/>
                </a:solidFill>
              </a:rPr>
              <a:t>Predictive Analytics</a:t>
            </a:r>
            <a:endParaRPr lang="en-US" b="1" dirty="0">
              <a:solidFill>
                <a:srgbClr val="59F188"/>
              </a:solidFill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33400" y="1524000"/>
            <a:ext cx="7543800" cy="762000"/>
          </a:xfrm>
        </p:spPr>
        <p:txBody>
          <a:bodyPr>
            <a:no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</a:rPr>
              <a:t>Use data to predict future outcomes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61109" y="293023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rgbClr val="59F188"/>
                </a:solidFill>
              </a:rPr>
              <a:t>Descriptive Analytics</a:t>
            </a:r>
            <a:endParaRPr lang="en-US" b="1" dirty="0">
              <a:solidFill>
                <a:srgbClr val="59F188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533400" y="4100945"/>
            <a:ext cx="78486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</a:rPr>
              <a:t>Use data to describe what is happening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78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1000" y="533400"/>
            <a:ext cx="7772400" cy="1470025"/>
          </a:xfrm>
        </p:spPr>
        <p:txBody>
          <a:bodyPr/>
          <a:lstStyle/>
          <a:p>
            <a:pPr algn="r"/>
            <a:r>
              <a:rPr lang="en-US" b="1" dirty="0" smtClean="0">
                <a:solidFill>
                  <a:srgbClr val="59F188"/>
                </a:solidFill>
              </a:rPr>
              <a:t>Predictive Analytics</a:t>
            </a:r>
            <a:endParaRPr lang="en-US" b="1" dirty="0">
              <a:solidFill>
                <a:srgbClr val="59F188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75854" y="295794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rgbClr val="59F188"/>
                </a:solidFill>
              </a:rPr>
              <a:t>Descriptive Analytics</a:t>
            </a:r>
            <a:endParaRPr lang="en-US" b="1" dirty="0">
              <a:solidFill>
                <a:srgbClr val="59F188"/>
              </a:solidFill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33400" y="1600200"/>
            <a:ext cx="7620000" cy="11430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</a:rPr>
              <a:t>Analyze data to identify </a:t>
            </a:r>
            <a:r>
              <a:rPr lang="en-US" sz="3600" b="1" u="sng" dirty="0" smtClean="0">
                <a:solidFill>
                  <a:srgbClr val="73F5B7"/>
                </a:solidFill>
              </a:rPr>
              <a:t>what will </a:t>
            </a:r>
            <a:r>
              <a:rPr lang="en-US" sz="3600" b="1" dirty="0" smtClean="0">
                <a:solidFill>
                  <a:srgbClr val="73F5B7"/>
                </a:solidFill>
              </a:rPr>
              <a:t>happen </a:t>
            </a:r>
            <a:r>
              <a:rPr lang="en-US" sz="3600" b="1" dirty="0" smtClean="0">
                <a:solidFill>
                  <a:schemeClr val="bg1"/>
                </a:solidFill>
              </a:rPr>
              <a:t>in the future</a:t>
            </a:r>
            <a:endParaRPr lang="en-US" sz="3600" b="1" dirty="0">
              <a:solidFill>
                <a:srgbClr val="73F5B7"/>
              </a:solidFill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789709" y="4128654"/>
            <a:ext cx="7848600" cy="1433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bg1"/>
                </a:solidFill>
              </a:rPr>
              <a:t>Analyze data to summarize </a:t>
            </a:r>
            <a:r>
              <a:rPr lang="en-US" sz="3600" b="1" u="sng" dirty="0" smtClean="0">
                <a:solidFill>
                  <a:srgbClr val="73F5B7"/>
                </a:solidFill>
              </a:rPr>
              <a:t>what happened</a:t>
            </a:r>
            <a:r>
              <a:rPr lang="en-US" sz="3600" b="1" dirty="0">
                <a:solidFill>
                  <a:srgbClr val="73F5B7"/>
                </a:solidFill>
              </a:rPr>
              <a:t> </a:t>
            </a:r>
            <a:r>
              <a:rPr lang="en-US" sz="3600" b="1" dirty="0" smtClean="0">
                <a:solidFill>
                  <a:srgbClr val="73F5B7"/>
                </a:solidFill>
              </a:rPr>
              <a:t>/ </a:t>
            </a:r>
            <a:r>
              <a:rPr lang="en-US" sz="3600" b="1" u="sng" dirty="0" smtClean="0">
                <a:solidFill>
                  <a:srgbClr val="73F5B7"/>
                </a:solidFill>
              </a:rPr>
              <a:t>what is happening</a:t>
            </a:r>
            <a:endParaRPr lang="en-US" sz="3600" b="1" u="sng" dirty="0">
              <a:solidFill>
                <a:srgbClr val="73F5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11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52400" y="228600"/>
            <a:ext cx="8763000" cy="147002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59F188"/>
                </a:solidFill>
              </a:rPr>
              <a:t>Predictive Analytics Application Areas</a:t>
            </a:r>
            <a:endParaRPr lang="en-US" sz="4000" b="1" dirty="0">
              <a:solidFill>
                <a:srgbClr val="59F188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234004" y="1657350"/>
            <a:ext cx="6248400" cy="952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</a:rPr>
              <a:t>Business Workforce and Sales Revenue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3075" name="Picture 3" descr="C:\Users\Omardith\Desktop\RETA PPT\sal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73" y="1371601"/>
            <a:ext cx="1613031" cy="152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Omardith\Desktop\RETA PPT\retenti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773" y="2856151"/>
            <a:ext cx="1762257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09600" y="3256276"/>
            <a:ext cx="6019800" cy="952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b="1" dirty="0" smtClean="0">
                <a:solidFill>
                  <a:schemeClr val="bg1"/>
                </a:solidFill>
              </a:rPr>
              <a:t>Customer Churn Rate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261300" y="4744872"/>
            <a:ext cx="5867400" cy="952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</a:rPr>
              <a:t>Business Risk Management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13" name="Picture 2" descr="C:\Users\Omardith\Desktop\RETA PPT\ris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19" y="4360321"/>
            <a:ext cx="1808029" cy="15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30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2362200" y="800100"/>
            <a:ext cx="6248400" cy="952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</a:rPr>
              <a:t>Business Workforce and Sales Revenue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618699" y="1752599"/>
            <a:ext cx="7848600" cy="2811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		It can help to determine </a:t>
            </a:r>
            <a:r>
              <a:rPr lang="en-US" dirty="0" smtClean="0">
                <a:solidFill>
                  <a:srgbClr val="59F188"/>
                </a:solidFill>
              </a:rPr>
              <a:t>the trends of the business population</a:t>
            </a:r>
            <a:r>
              <a:rPr lang="en-US" dirty="0" smtClean="0">
                <a:solidFill>
                  <a:schemeClr val="bg1"/>
                </a:solidFill>
              </a:rPr>
              <a:t> whether they will need more people for the business operations to provide more sales and increase the business’s revenue.</a:t>
            </a:r>
            <a:endParaRPr lang="en-US" u="sng" dirty="0">
              <a:solidFill>
                <a:srgbClr val="73F5B7"/>
              </a:solidFill>
            </a:endParaRPr>
          </a:p>
        </p:txBody>
      </p:sp>
      <p:pic>
        <p:nvPicPr>
          <p:cNvPr id="3075" name="Picture 3" descr="C:\Users\Omardith\Desktop\RETA PPT\sal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381000"/>
            <a:ext cx="2133601" cy="201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18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mardith\Desktop\RETA PPT\reten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22098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438400" y="627302"/>
            <a:ext cx="6019800" cy="952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</a:rPr>
              <a:t>Customer Churn Rate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625522" y="1595722"/>
            <a:ext cx="7848600" cy="46526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		Predictive analytics can be used to determine customer’s status </a:t>
            </a:r>
            <a:r>
              <a:rPr lang="en-US" dirty="0" smtClean="0">
                <a:solidFill>
                  <a:srgbClr val="59F188"/>
                </a:solidFill>
              </a:rPr>
              <a:t>when</a:t>
            </a:r>
            <a:r>
              <a:rPr lang="en-US" dirty="0" smtClean="0">
                <a:solidFill>
                  <a:schemeClr val="bg1"/>
                </a:solidFill>
              </a:rPr>
              <a:t> they will end their subscription or patronage in the company’s product. It will also help to </a:t>
            </a:r>
            <a:r>
              <a:rPr lang="en-US" dirty="0" smtClean="0">
                <a:solidFill>
                  <a:srgbClr val="59F188"/>
                </a:solidFill>
              </a:rPr>
              <a:t>identify the possible causes</a:t>
            </a:r>
            <a:r>
              <a:rPr lang="en-US" dirty="0" smtClean="0">
                <a:solidFill>
                  <a:schemeClr val="bg1"/>
                </a:solidFill>
              </a:rPr>
              <a:t> why the customer will leave before it actually happen.</a:t>
            </a:r>
            <a:endParaRPr lang="en-US" u="sng" dirty="0">
              <a:solidFill>
                <a:srgbClr val="73F5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94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2438400" y="800100"/>
            <a:ext cx="5867400" cy="952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chemeClr val="bg1"/>
                </a:solidFill>
              </a:rPr>
              <a:t>Business Risk Management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609600" y="1752599"/>
            <a:ext cx="7848600" cy="3787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		Predictive analytics can also help to </a:t>
            </a:r>
            <a:r>
              <a:rPr lang="en-US" dirty="0" smtClean="0">
                <a:solidFill>
                  <a:srgbClr val="59F188"/>
                </a:solidFill>
              </a:rPr>
              <a:t>build a decision support system </a:t>
            </a:r>
            <a:r>
              <a:rPr lang="en-US" dirty="0" smtClean="0">
                <a:solidFill>
                  <a:schemeClr val="bg1"/>
                </a:solidFill>
              </a:rPr>
              <a:t>that can help </a:t>
            </a:r>
            <a:r>
              <a:rPr lang="en-US" dirty="0" smtClean="0">
                <a:solidFill>
                  <a:srgbClr val="59F188"/>
                </a:solidFill>
              </a:rPr>
              <a:t>analyze possible problems </a:t>
            </a:r>
            <a:r>
              <a:rPr lang="en-US" dirty="0" smtClean="0">
                <a:solidFill>
                  <a:schemeClr val="bg1"/>
                </a:solidFill>
              </a:rPr>
              <a:t>that can lead to business risk if they will invest to different stock market.</a:t>
            </a:r>
            <a:endParaRPr lang="en-US" u="sng" dirty="0">
              <a:solidFill>
                <a:srgbClr val="73F5B7"/>
              </a:solidFill>
            </a:endParaRPr>
          </a:p>
        </p:txBody>
      </p:sp>
      <p:pic>
        <p:nvPicPr>
          <p:cNvPr id="2050" name="Picture 2" descr="C:\Users\Omardith\Desktop\RETA PPT\r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68" y="405241"/>
            <a:ext cx="2133621" cy="182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19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324</Words>
  <Application>Microsoft Office PowerPoint</Application>
  <PresentationFormat>On-screen Show (4:3)</PresentationFormat>
  <Paragraphs>45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Predictive Analytics</vt:lpstr>
      <vt:lpstr>PowerPoint Presentation</vt:lpstr>
      <vt:lpstr>Predictive Analytics</vt:lpstr>
      <vt:lpstr>Predictive Analytics</vt:lpstr>
      <vt:lpstr>Predictive Analytics Application Areas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Omardith</dc:creator>
  <cp:lastModifiedBy>Omardith</cp:lastModifiedBy>
  <cp:revision>96</cp:revision>
  <dcterms:created xsi:type="dcterms:W3CDTF">2018-10-06T01:09:58Z</dcterms:created>
  <dcterms:modified xsi:type="dcterms:W3CDTF">2018-10-06T03:24:27Z</dcterms:modified>
</cp:coreProperties>
</file>