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5.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7.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8.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9.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0.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1.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2.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3.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4.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25.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Lst>
  <p:notesMasterIdLst>
    <p:notesMasterId r:id="rId38"/>
  </p:notesMasterIdLst>
  <p:sldIdLst>
    <p:sldId id="256" r:id="rId6"/>
    <p:sldId id="263" r:id="rId7"/>
    <p:sldId id="265" r:id="rId8"/>
    <p:sldId id="266" r:id="rId9"/>
    <p:sldId id="267" r:id="rId10"/>
    <p:sldId id="268" r:id="rId11"/>
    <p:sldId id="285" r:id="rId12"/>
    <p:sldId id="303" r:id="rId13"/>
    <p:sldId id="286" r:id="rId14"/>
    <p:sldId id="270" r:id="rId15"/>
    <p:sldId id="299" r:id="rId16"/>
    <p:sldId id="272" r:id="rId17"/>
    <p:sldId id="288" r:id="rId18"/>
    <p:sldId id="273" r:id="rId19"/>
    <p:sldId id="290" r:id="rId20"/>
    <p:sldId id="289" r:id="rId21"/>
    <p:sldId id="274" r:id="rId22"/>
    <p:sldId id="293" r:id="rId23"/>
    <p:sldId id="300" r:id="rId24"/>
    <p:sldId id="302" r:id="rId25"/>
    <p:sldId id="301" r:id="rId26"/>
    <p:sldId id="304" r:id="rId27"/>
    <p:sldId id="305" r:id="rId28"/>
    <p:sldId id="298" r:id="rId29"/>
    <p:sldId id="308" r:id="rId30"/>
    <p:sldId id="284" r:id="rId31"/>
    <p:sldId id="276" r:id="rId32"/>
    <p:sldId id="296" r:id="rId33"/>
    <p:sldId id="281" r:id="rId34"/>
    <p:sldId id="283" r:id="rId35"/>
    <p:sldId id="282" r:id="rId36"/>
    <p:sldId id="306"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0329A7BF-C4D9-4E70-9B53-0F541CC51F18}">
          <p14:sldIdLst>
            <p14:sldId id="256"/>
          </p14:sldIdLst>
        </p14:section>
        <p14:section name="DEFINE" id="{C9DB58C3-FDDE-424B-8CC8-79AE4D0CF040}">
          <p14:sldIdLst>
            <p14:sldId id="263"/>
            <p14:sldId id="265"/>
            <p14:sldId id="266"/>
            <p14:sldId id="267"/>
          </p14:sldIdLst>
        </p14:section>
        <p14:section name="MEASURE" id="{94920D95-3E63-49EF-B5D2-41276FC94635}">
          <p14:sldIdLst>
            <p14:sldId id="268"/>
            <p14:sldId id="285"/>
            <p14:sldId id="303"/>
            <p14:sldId id="286"/>
            <p14:sldId id="270"/>
          </p14:sldIdLst>
        </p14:section>
        <p14:section name="ANALYZE" id="{F9FB0813-B9F4-4616-85D7-AC3214358FBB}">
          <p14:sldIdLst>
            <p14:sldId id="299"/>
            <p14:sldId id="272"/>
            <p14:sldId id="288"/>
          </p14:sldIdLst>
        </p14:section>
        <p14:section name="IMPROVE" id="{4D0A9EB7-4182-43DC-A995-F254E6FDF38E}">
          <p14:sldIdLst>
            <p14:sldId id="273"/>
            <p14:sldId id="290"/>
            <p14:sldId id="289"/>
            <p14:sldId id="274"/>
            <p14:sldId id="293"/>
            <p14:sldId id="300"/>
            <p14:sldId id="302"/>
            <p14:sldId id="301"/>
            <p14:sldId id="304"/>
            <p14:sldId id="305"/>
            <p14:sldId id="298"/>
            <p14:sldId id="308"/>
            <p14:sldId id="284"/>
          </p14:sldIdLst>
        </p14:section>
        <p14:section name="CONTROL" id="{A2ACE44E-90F1-450E-993F-36E0097C0C6C}">
          <p14:sldIdLst>
            <p14:sldId id="276"/>
            <p14:sldId id="296"/>
            <p14:sldId id="281"/>
          </p14:sldIdLst>
        </p14:section>
        <p14:section name="LESSONS LEARNED" id="{1DD01A7C-A17F-45B4-B1A4-E74BEDCB334C}">
          <p14:sldIdLst>
            <p14:sldId id="283"/>
            <p14:sldId id="282"/>
            <p14:sldId id="30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EF9381"/>
    <a:srgbClr val="F93939"/>
    <a:srgbClr val="1A32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5" autoAdjust="0"/>
    <p:restoredTop sz="94660"/>
  </p:normalViewPr>
  <p:slideViewPr>
    <p:cSldViewPr snapToGrid="0">
      <p:cViewPr varScale="1">
        <p:scale>
          <a:sx n="85" d="100"/>
          <a:sy n="85" d="100"/>
        </p:scale>
        <p:origin x="15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solidFill>
                  <a:srgbClr val="FF0000"/>
                </a:solidFill>
              </a:rPr>
              <a:t>Timeliness Rate for PSL Editorial</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Timeliness</c:v>
                </c:pt>
              </c:strCache>
            </c:strRef>
          </c:tx>
          <c:spPr>
            <a:gradFill flip="none" rotWithShape="1">
              <a:gsLst>
                <a:gs pos="25000">
                  <a:schemeClr val="accent6">
                    <a:lumMod val="75000"/>
                    <a:shade val="30000"/>
                    <a:satMod val="115000"/>
                  </a:schemeClr>
                </a:gs>
                <a:gs pos="61000">
                  <a:schemeClr val="accent6">
                    <a:lumMod val="75000"/>
                    <a:shade val="67500"/>
                    <a:satMod val="115000"/>
                  </a:schemeClr>
                </a:gs>
                <a:gs pos="84000">
                  <a:schemeClr val="accent6">
                    <a:lumMod val="75000"/>
                    <a:shade val="100000"/>
                    <a:satMod val="115000"/>
                  </a:schemeClr>
                </a:gs>
              </a:gsLst>
              <a:path path="circle">
                <a:fillToRect l="100000" t="100000"/>
              </a:path>
              <a:tileRect r="-100000" b="-100000"/>
            </a:gradFill>
            <a:ln>
              <a:noFill/>
            </a:ln>
            <a:effectLst/>
          </c:spPr>
          <c:invertIfNegative val="0"/>
          <c:dLbls>
            <c:dLbl>
              <c:idx val="0"/>
              <c:tx>
                <c:rich>
                  <a:bodyPr/>
                  <a:lstStyle/>
                  <a:p>
                    <a:fld id="{36EDCDAD-3BC9-4B4C-A056-A7ED2632E560}" type="VALUE">
                      <a:rPr lang="en-US" smtClean="0">
                        <a:solidFill>
                          <a:srgbClr val="EF9381"/>
                        </a:solidFill>
                      </a:rPr>
                      <a:pPr/>
                      <a:t>[VALUE]</a:t>
                    </a:fld>
                    <a:r>
                      <a:rPr lang="en-US" dirty="0">
                        <a:solidFill>
                          <a:srgbClr val="EF9381"/>
                        </a:solidFill>
                      </a:rPr>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3355-4B85-9EB2-C34963789655}"/>
                </c:ext>
              </c:extLst>
            </c:dLbl>
            <c:dLbl>
              <c:idx val="1"/>
              <c:tx>
                <c:rich>
                  <a:bodyPr/>
                  <a:lstStyle/>
                  <a:p>
                    <a:fld id="{F99E2482-FA22-4320-98C8-F1B98937E315}" type="VALUE">
                      <a:rPr lang="en-US" smtClean="0">
                        <a:solidFill>
                          <a:srgbClr val="00B0F0"/>
                        </a:solidFill>
                      </a:rPr>
                      <a:pPr/>
                      <a:t>[VALUE]</a:t>
                    </a:fld>
                    <a:r>
                      <a:rPr lang="en-US" dirty="0">
                        <a:solidFill>
                          <a:srgbClr val="00B0F0"/>
                        </a:solidFill>
                      </a:rPr>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3355-4B85-9EB2-C34963789655}"/>
                </c:ext>
              </c:extLst>
            </c:dLbl>
            <c:dLbl>
              <c:idx val="2"/>
              <c:tx>
                <c:rich>
                  <a:bodyPr/>
                  <a:lstStyle/>
                  <a:p>
                    <a:fld id="{DE07D2C7-B3E8-4E93-9446-B80BEA70B8C5}" type="VALUE">
                      <a:rPr lang="en-US" smtClean="0">
                        <a:solidFill>
                          <a:srgbClr val="92D050"/>
                        </a:solidFill>
                      </a:rPr>
                      <a:pPr/>
                      <a:t>[VALUE]</a:t>
                    </a:fld>
                    <a:r>
                      <a:rPr lang="en-US" dirty="0">
                        <a:solidFill>
                          <a:srgbClr val="92D050"/>
                        </a:solidFill>
                      </a:rPr>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3355-4B85-9EB2-C34963789655}"/>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Baseline</c:v>
                </c:pt>
                <c:pt idx="1">
                  <c:v>Target</c:v>
                </c:pt>
                <c:pt idx="2">
                  <c:v>Result</c:v>
                </c:pt>
              </c:strCache>
            </c:strRef>
          </c:cat>
          <c:val>
            <c:numRef>
              <c:f>Sheet1!$B$2:$B$4</c:f>
              <c:numCache>
                <c:formatCode>General</c:formatCode>
                <c:ptCount val="3"/>
                <c:pt idx="0">
                  <c:v>62</c:v>
                </c:pt>
                <c:pt idx="1">
                  <c:v>80</c:v>
                </c:pt>
                <c:pt idx="2">
                  <c:v>84</c:v>
                </c:pt>
              </c:numCache>
            </c:numRef>
          </c:val>
          <c:extLst>
            <c:ext xmlns:c16="http://schemas.microsoft.com/office/drawing/2014/chart" uri="{C3380CC4-5D6E-409C-BE32-E72D297353CC}">
              <c16:uniqueId val="{00000000-3B92-45A4-933C-84F13BB9B783}"/>
            </c:ext>
          </c:extLst>
        </c:ser>
        <c:dLbls>
          <c:showLegendKey val="0"/>
          <c:showVal val="0"/>
          <c:showCatName val="0"/>
          <c:showSerName val="0"/>
          <c:showPercent val="0"/>
          <c:showBubbleSize val="0"/>
        </c:dLbls>
        <c:gapWidth val="75"/>
        <c:overlap val="100"/>
        <c:axId val="537260752"/>
        <c:axId val="537261408"/>
      </c:barChart>
      <c:catAx>
        <c:axId val="537260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FF0000"/>
                </a:solidFill>
                <a:latin typeface="+mn-lt"/>
                <a:ea typeface="+mn-ea"/>
                <a:cs typeface="+mn-cs"/>
              </a:defRPr>
            </a:pPr>
            <a:endParaRPr lang="en-US"/>
          </a:p>
        </c:txPr>
        <c:crossAx val="537261408"/>
        <c:crosses val="autoZero"/>
        <c:auto val="1"/>
        <c:lblAlgn val="ctr"/>
        <c:lblOffset val="100"/>
        <c:noMultiLvlLbl val="0"/>
      </c:catAx>
      <c:valAx>
        <c:axId val="537261408"/>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72607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rgbClr val="FF0000"/>
              </a:solidFill>
              <a:latin typeface="+mn-lt"/>
              <a:ea typeface="+mn-ea"/>
              <a:cs typeface="+mn-cs"/>
            </a:defRPr>
          </a:pPr>
          <a:endParaRPr lang="en-US"/>
        </a:p>
      </c:txPr>
    </c:legend>
    <c:plotVisOnly val="1"/>
    <c:dispBlanksAs val="gap"/>
    <c:showDLblsOverMax val="0"/>
  </c:chart>
  <c:spPr>
    <a:gradFill flip="none" rotWithShape="1">
      <a:gsLst>
        <a:gs pos="0">
          <a:schemeClr val="accent3">
            <a:lumMod val="60000"/>
            <a:lumOff val="40000"/>
            <a:shade val="30000"/>
            <a:satMod val="115000"/>
          </a:schemeClr>
        </a:gs>
        <a:gs pos="50000">
          <a:schemeClr val="accent3">
            <a:lumMod val="60000"/>
            <a:lumOff val="40000"/>
            <a:shade val="67500"/>
            <a:satMod val="115000"/>
          </a:schemeClr>
        </a:gs>
        <a:gs pos="100000">
          <a:schemeClr val="accent3">
            <a:lumMod val="60000"/>
            <a:lumOff val="40000"/>
            <a:shade val="100000"/>
            <a:satMod val="115000"/>
          </a:schemeClr>
        </a:gs>
      </a:gsLst>
      <a:path path="circle">
        <a:fillToRect r="100000" b="100000"/>
      </a:path>
      <a:tileRect l="-100000" t="-100000"/>
    </a:grad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200" dirty="0">
                <a:solidFill>
                  <a:srgbClr val="FFFF00"/>
                </a:solidFill>
              </a:rPr>
              <a:t>Timeliness Rate for PSL Editorial</a:t>
            </a:r>
          </a:p>
        </c:rich>
      </c:tx>
      <c:layout>
        <c:manualLayout>
          <c:xMode val="edge"/>
          <c:yMode val="edge"/>
          <c:x val="0.20676259992053747"/>
          <c:y val="1.5070879260845316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171204253596173"/>
          <c:y val="0.20511902526586068"/>
          <c:w val="0.81474333139143629"/>
          <c:h val="0.53148282742616682"/>
        </c:manualLayout>
      </c:layout>
      <c:barChart>
        <c:barDir val="col"/>
        <c:grouping val="stacked"/>
        <c:varyColors val="0"/>
        <c:ser>
          <c:idx val="0"/>
          <c:order val="0"/>
          <c:tx>
            <c:strRef>
              <c:f>Sheet1!$B$1</c:f>
              <c:strCache>
                <c:ptCount val="1"/>
                <c:pt idx="0">
                  <c:v>Timeliness</c:v>
                </c:pt>
              </c:strCache>
            </c:strRef>
          </c:tx>
          <c:spPr>
            <a:gradFill flip="none" rotWithShape="1">
              <a:gsLst>
                <a:gs pos="25000">
                  <a:schemeClr val="accent6">
                    <a:lumMod val="75000"/>
                    <a:shade val="30000"/>
                    <a:satMod val="115000"/>
                  </a:schemeClr>
                </a:gs>
                <a:gs pos="61000">
                  <a:schemeClr val="accent6">
                    <a:lumMod val="75000"/>
                    <a:shade val="67500"/>
                    <a:satMod val="115000"/>
                  </a:schemeClr>
                </a:gs>
                <a:gs pos="84000">
                  <a:schemeClr val="accent6">
                    <a:lumMod val="75000"/>
                    <a:shade val="100000"/>
                    <a:satMod val="115000"/>
                  </a:schemeClr>
                </a:gs>
              </a:gsLst>
              <a:path path="circle">
                <a:fillToRect l="100000" t="100000"/>
              </a:path>
              <a:tileRect r="-100000" b="-100000"/>
            </a:gradFill>
            <a:ln>
              <a:noFill/>
            </a:ln>
            <a:effectLst/>
          </c:spPr>
          <c:invertIfNegative val="0"/>
          <c:dLbls>
            <c:dLbl>
              <c:idx val="0"/>
              <c:tx>
                <c:rich>
                  <a:bodyPr/>
                  <a:lstStyle/>
                  <a:p>
                    <a:fld id="{36EDCDAD-3BC9-4B4C-A056-A7ED2632E560}" type="VALUE">
                      <a:rPr lang="en-US" smtClean="0">
                        <a:solidFill>
                          <a:srgbClr val="EF9381"/>
                        </a:solidFill>
                      </a:rPr>
                      <a:pPr/>
                      <a:t>[VALUE]</a:t>
                    </a:fld>
                    <a:r>
                      <a:rPr lang="en-US" dirty="0">
                        <a:solidFill>
                          <a:srgbClr val="EF9381"/>
                        </a:solidFill>
                      </a:rPr>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6118-49D8-8037-0365C6959D81}"/>
                </c:ext>
              </c:extLst>
            </c:dLbl>
            <c:dLbl>
              <c:idx val="1"/>
              <c:tx>
                <c:rich>
                  <a:bodyPr/>
                  <a:lstStyle/>
                  <a:p>
                    <a:fld id="{F99E2482-FA22-4320-98C8-F1B98937E315}" type="VALUE">
                      <a:rPr lang="en-US" smtClean="0">
                        <a:solidFill>
                          <a:srgbClr val="00B0F0"/>
                        </a:solidFill>
                      </a:rPr>
                      <a:pPr/>
                      <a:t>[VALUE]</a:t>
                    </a:fld>
                    <a:r>
                      <a:rPr lang="en-US" dirty="0">
                        <a:solidFill>
                          <a:srgbClr val="00B0F0"/>
                        </a:solidFill>
                      </a:rPr>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6118-49D8-8037-0365C6959D81}"/>
                </c:ext>
              </c:extLst>
            </c:dLbl>
            <c:dLbl>
              <c:idx val="2"/>
              <c:tx>
                <c:rich>
                  <a:bodyPr/>
                  <a:lstStyle/>
                  <a:p>
                    <a:fld id="{DE07D2C7-B3E8-4E93-9446-B80BEA70B8C5}" type="VALUE">
                      <a:rPr lang="en-US" smtClean="0">
                        <a:solidFill>
                          <a:srgbClr val="92D050"/>
                        </a:solidFill>
                      </a:rPr>
                      <a:pPr/>
                      <a:t>[VALUE]</a:t>
                    </a:fld>
                    <a:r>
                      <a:rPr lang="en-US" dirty="0">
                        <a:solidFill>
                          <a:srgbClr val="92D050"/>
                        </a:solidFill>
                      </a:rPr>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6118-49D8-8037-0365C6959D8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Baseline</c:v>
                </c:pt>
                <c:pt idx="1">
                  <c:v>Target</c:v>
                </c:pt>
                <c:pt idx="2">
                  <c:v>Result</c:v>
                </c:pt>
              </c:strCache>
            </c:strRef>
          </c:cat>
          <c:val>
            <c:numRef>
              <c:f>Sheet1!$B$2:$B$4</c:f>
              <c:numCache>
                <c:formatCode>General</c:formatCode>
                <c:ptCount val="3"/>
                <c:pt idx="0">
                  <c:v>62</c:v>
                </c:pt>
                <c:pt idx="1">
                  <c:v>80</c:v>
                </c:pt>
                <c:pt idx="2">
                  <c:v>84</c:v>
                </c:pt>
              </c:numCache>
            </c:numRef>
          </c:val>
          <c:extLst>
            <c:ext xmlns:c16="http://schemas.microsoft.com/office/drawing/2014/chart" uri="{C3380CC4-5D6E-409C-BE32-E72D297353CC}">
              <c16:uniqueId val="{00000003-6118-49D8-8037-0365C6959D81}"/>
            </c:ext>
          </c:extLst>
        </c:ser>
        <c:dLbls>
          <c:showLegendKey val="0"/>
          <c:showVal val="0"/>
          <c:showCatName val="0"/>
          <c:showSerName val="0"/>
          <c:showPercent val="0"/>
          <c:showBubbleSize val="0"/>
        </c:dLbls>
        <c:gapWidth val="80"/>
        <c:overlap val="100"/>
        <c:axId val="537260752"/>
        <c:axId val="537261408"/>
      </c:barChart>
      <c:catAx>
        <c:axId val="537260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FF0000"/>
                </a:solidFill>
                <a:latin typeface="+mn-lt"/>
                <a:ea typeface="+mn-ea"/>
                <a:cs typeface="+mn-cs"/>
              </a:defRPr>
            </a:pPr>
            <a:endParaRPr lang="en-US"/>
          </a:p>
        </c:txPr>
        <c:crossAx val="537261408"/>
        <c:crosses val="autoZero"/>
        <c:auto val="1"/>
        <c:lblAlgn val="ctr"/>
        <c:lblOffset val="100"/>
        <c:noMultiLvlLbl val="0"/>
      </c:catAx>
      <c:valAx>
        <c:axId val="537261408"/>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72607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rgbClr val="FF0000"/>
              </a:solidFill>
              <a:latin typeface="+mn-lt"/>
              <a:ea typeface="+mn-ea"/>
              <a:cs typeface="+mn-cs"/>
            </a:defRPr>
          </a:pPr>
          <a:endParaRPr lang="en-US"/>
        </a:p>
      </c:txPr>
    </c:legend>
    <c:plotVisOnly val="1"/>
    <c:dispBlanksAs val="gap"/>
    <c:showDLblsOverMax val="0"/>
  </c:chart>
  <c:spPr>
    <a:gradFill flip="none" rotWithShape="1">
      <a:gsLst>
        <a:gs pos="0">
          <a:schemeClr val="accent3">
            <a:lumMod val="60000"/>
            <a:lumOff val="40000"/>
            <a:shade val="30000"/>
            <a:satMod val="115000"/>
          </a:schemeClr>
        </a:gs>
        <a:gs pos="50000">
          <a:schemeClr val="accent3">
            <a:lumMod val="60000"/>
            <a:lumOff val="40000"/>
            <a:shade val="67500"/>
            <a:satMod val="115000"/>
          </a:schemeClr>
        </a:gs>
        <a:gs pos="100000">
          <a:schemeClr val="accent3">
            <a:lumMod val="60000"/>
            <a:lumOff val="40000"/>
            <a:shade val="100000"/>
            <a:satMod val="115000"/>
          </a:schemeClr>
        </a:gs>
      </a:gsLst>
      <a:path path="circle">
        <a:fillToRect r="100000" b="100000"/>
      </a:path>
      <a:tileRect l="-100000" t="-100000"/>
    </a:grad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236384-9BBF-4B99-9B10-25D8B13CF4EE}" type="doc">
      <dgm:prSet loTypeId="urn:microsoft.com/office/officeart/2005/8/layout/process3" loCatId="process" qsTypeId="urn:microsoft.com/office/officeart/2005/8/quickstyle/simple1" qsCatId="simple" csTypeId="urn:microsoft.com/office/officeart/2005/8/colors/accent6_1" csCatId="accent6" phldr="1"/>
      <dgm:spPr/>
      <dgm:t>
        <a:bodyPr/>
        <a:lstStyle/>
        <a:p>
          <a:endParaRPr lang="en-US"/>
        </a:p>
      </dgm:t>
    </dgm:pt>
    <dgm:pt modelId="{8BC9EFE8-F918-4B0E-AD6A-3964697D63DD}">
      <dgm:prSet phldrT="[Text]"/>
      <dgm:spPr/>
      <dgm:t>
        <a:bodyPr/>
        <a:lstStyle/>
        <a:p>
          <a:r>
            <a:rPr lang="en-US" b="1" dirty="0">
              <a:solidFill>
                <a:schemeClr val="tx1"/>
              </a:solidFill>
              <a:latin typeface="Century Gothic" panose="020B0502020202020204" pitchFamily="34" charset="0"/>
            </a:rPr>
            <a:t>Define</a:t>
          </a:r>
        </a:p>
      </dgm:t>
    </dgm:pt>
    <dgm:pt modelId="{7BF5BE75-F4B5-4036-8C1C-B45D8E86F258}" type="parTrans" cxnId="{39E80889-52BB-4716-B34C-FE38DC2BEE51}">
      <dgm:prSet/>
      <dgm:spPr/>
      <dgm:t>
        <a:bodyPr/>
        <a:lstStyle/>
        <a:p>
          <a:endParaRPr lang="en-US"/>
        </a:p>
      </dgm:t>
    </dgm:pt>
    <dgm:pt modelId="{2C047D02-B787-4A0F-A091-15A78981DA90}" type="sibTrans" cxnId="{39E80889-52BB-4716-B34C-FE38DC2BEE51}">
      <dgm:prSet/>
      <dgm:spPr/>
      <dgm:t>
        <a:bodyPr/>
        <a:lstStyle/>
        <a:p>
          <a:endParaRPr lang="en-US" dirty="0"/>
        </a:p>
      </dgm:t>
    </dgm:pt>
    <dgm:pt modelId="{EC7ABA25-953B-4C65-879E-72475D4DCC70}">
      <dgm:prSet phldrT="[Text]"/>
      <dgm:spPr/>
      <dgm:t>
        <a:bodyPr/>
        <a:lstStyle/>
        <a:p>
          <a:r>
            <a:rPr lang="en-US" b="1" dirty="0">
              <a:solidFill>
                <a:schemeClr val="tx1"/>
              </a:solidFill>
              <a:latin typeface="Century Gothic" panose="020B0502020202020204" pitchFamily="34" charset="0"/>
            </a:rPr>
            <a:t>Analyze</a:t>
          </a:r>
        </a:p>
      </dgm:t>
    </dgm:pt>
    <dgm:pt modelId="{E071F2A3-A262-46E6-ABE4-F58355BEF057}" type="parTrans" cxnId="{E9BDB62E-07D1-406C-A5AD-510B982F99F3}">
      <dgm:prSet/>
      <dgm:spPr/>
      <dgm:t>
        <a:bodyPr/>
        <a:lstStyle/>
        <a:p>
          <a:endParaRPr lang="en-US"/>
        </a:p>
      </dgm:t>
    </dgm:pt>
    <dgm:pt modelId="{C8EEABCB-76AB-4CDC-99AC-F3F84A059E69}" type="sibTrans" cxnId="{E9BDB62E-07D1-406C-A5AD-510B982F99F3}">
      <dgm:prSet/>
      <dgm:spPr/>
      <dgm:t>
        <a:bodyPr/>
        <a:lstStyle/>
        <a:p>
          <a:endParaRPr lang="en-US" dirty="0"/>
        </a:p>
      </dgm:t>
    </dgm:pt>
    <dgm:pt modelId="{B00728FA-E5E5-4FA1-8D0C-363BFB785A84}">
      <dgm:prSet phldrT="[Text]"/>
      <dgm:spPr/>
      <dgm:t>
        <a:bodyPr/>
        <a:lstStyle/>
        <a:p>
          <a:r>
            <a:rPr lang="en-US" b="1" dirty="0">
              <a:solidFill>
                <a:schemeClr val="tx1"/>
              </a:solidFill>
              <a:latin typeface="Century Gothic" panose="020B0502020202020204" pitchFamily="34" charset="0"/>
            </a:rPr>
            <a:t>Improve</a:t>
          </a:r>
        </a:p>
      </dgm:t>
    </dgm:pt>
    <dgm:pt modelId="{E316CC92-A269-4941-9AD6-26074AB17457}" type="parTrans" cxnId="{E276FF75-3ABE-4B24-A95F-18F2D8601AA9}">
      <dgm:prSet/>
      <dgm:spPr/>
      <dgm:t>
        <a:bodyPr/>
        <a:lstStyle/>
        <a:p>
          <a:endParaRPr lang="en-US"/>
        </a:p>
      </dgm:t>
    </dgm:pt>
    <dgm:pt modelId="{188E72CC-42B5-4D11-BAD4-3EF43DEAA753}" type="sibTrans" cxnId="{E276FF75-3ABE-4B24-A95F-18F2D8601AA9}">
      <dgm:prSet/>
      <dgm:spPr/>
      <dgm:t>
        <a:bodyPr/>
        <a:lstStyle/>
        <a:p>
          <a:endParaRPr lang="en-US" dirty="0"/>
        </a:p>
      </dgm:t>
    </dgm:pt>
    <dgm:pt modelId="{0A585D95-CF76-4CEF-81E4-512FDD92BFE1}">
      <dgm:prSet phldrT="[Text]"/>
      <dgm:spPr/>
      <dgm:t>
        <a:bodyPr/>
        <a:lstStyle/>
        <a:p>
          <a:r>
            <a:rPr lang="en-US" b="1" dirty="0">
              <a:solidFill>
                <a:schemeClr val="tx1"/>
              </a:solidFill>
              <a:latin typeface="Century Gothic" panose="020B0502020202020204" pitchFamily="34" charset="0"/>
            </a:rPr>
            <a:t>Control</a:t>
          </a:r>
        </a:p>
      </dgm:t>
    </dgm:pt>
    <dgm:pt modelId="{0A447A2C-1AC0-4144-B5EE-353DD1433769}" type="parTrans" cxnId="{C05FD01A-9874-461D-973F-652B9B2B29EF}">
      <dgm:prSet/>
      <dgm:spPr/>
      <dgm:t>
        <a:bodyPr/>
        <a:lstStyle/>
        <a:p>
          <a:endParaRPr lang="en-US"/>
        </a:p>
      </dgm:t>
    </dgm:pt>
    <dgm:pt modelId="{FBFD9377-129A-4D3B-951B-B21FF4A140C8}" type="sibTrans" cxnId="{C05FD01A-9874-461D-973F-652B9B2B29EF}">
      <dgm:prSet/>
      <dgm:spPr/>
      <dgm:t>
        <a:bodyPr/>
        <a:lstStyle/>
        <a:p>
          <a:endParaRPr lang="en-US"/>
        </a:p>
      </dgm:t>
    </dgm:pt>
    <dgm:pt modelId="{0C0CBB81-D98D-415D-A91D-5C4751730E55}">
      <dgm:prSet phldrT="[Text]"/>
      <dgm:spPr/>
      <dgm:t>
        <a:bodyPr/>
        <a:lstStyle/>
        <a:p>
          <a:r>
            <a:rPr lang="en-US" dirty="0">
              <a:solidFill>
                <a:schemeClr val="tx1"/>
              </a:solidFill>
              <a:latin typeface="Century Gothic" panose="020B0502020202020204" pitchFamily="34" charset="0"/>
            </a:rPr>
            <a:t>December         2017</a:t>
          </a:r>
        </a:p>
      </dgm:t>
    </dgm:pt>
    <dgm:pt modelId="{4E4EE04F-B410-4E51-8D60-6DA860A26FCA}" type="parTrans" cxnId="{EA783D76-4654-4B36-8F35-DD7AB747D38D}">
      <dgm:prSet/>
      <dgm:spPr/>
      <dgm:t>
        <a:bodyPr/>
        <a:lstStyle/>
        <a:p>
          <a:endParaRPr lang="en-US"/>
        </a:p>
      </dgm:t>
    </dgm:pt>
    <dgm:pt modelId="{4307CB10-8B52-4D9B-BB92-83CC2E2E83C7}" type="sibTrans" cxnId="{EA783D76-4654-4B36-8F35-DD7AB747D38D}">
      <dgm:prSet/>
      <dgm:spPr/>
      <dgm:t>
        <a:bodyPr/>
        <a:lstStyle/>
        <a:p>
          <a:endParaRPr lang="en-US"/>
        </a:p>
      </dgm:t>
    </dgm:pt>
    <dgm:pt modelId="{827F00E0-475C-4630-B52A-EECA71E59496}">
      <dgm:prSet phldrT="[Text]"/>
      <dgm:spPr/>
      <dgm:t>
        <a:bodyPr/>
        <a:lstStyle/>
        <a:p>
          <a:r>
            <a:rPr lang="en-US" dirty="0">
              <a:solidFill>
                <a:schemeClr val="tx1"/>
              </a:solidFill>
              <a:latin typeface="Century Gothic" panose="020B0502020202020204" pitchFamily="34" charset="0"/>
            </a:rPr>
            <a:t>February       2018</a:t>
          </a:r>
        </a:p>
      </dgm:t>
    </dgm:pt>
    <dgm:pt modelId="{8CEFC2A4-846A-4232-9671-A3CABA57EAFC}" type="parTrans" cxnId="{4DDAAFBB-CD70-41B1-9A99-3402754BDA95}">
      <dgm:prSet/>
      <dgm:spPr/>
      <dgm:t>
        <a:bodyPr/>
        <a:lstStyle/>
        <a:p>
          <a:endParaRPr lang="en-US"/>
        </a:p>
      </dgm:t>
    </dgm:pt>
    <dgm:pt modelId="{C6881925-C264-422C-8407-3F7C02852B01}" type="sibTrans" cxnId="{4DDAAFBB-CD70-41B1-9A99-3402754BDA95}">
      <dgm:prSet/>
      <dgm:spPr/>
      <dgm:t>
        <a:bodyPr/>
        <a:lstStyle/>
        <a:p>
          <a:endParaRPr lang="en-US"/>
        </a:p>
      </dgm:t>
    </dgm:pt>
    <dgm:pt modelId="{E454AA5C-7A9B-400F-80D9-83B470BD2C0D}">
      <dgm:prSet phldrT="[Text]"/>
      <dgm:spPr/>
      <dgm:t>
        <a:bodyPr/>
        <a:lstStyle/>
        <a:p>
          <a:r>
            <a:rPr lang="en-US" dirty="0">
              <a:solidFill>
                <a:schemeClr val="tx1"/>
              </a:solidFill>
              <a:latin typeface="Century Gothic" panose="020B0502020202020204" pitchFamily="34" charset="0"/>
            </a:rPr>
            <a:t>March</a:t>
          </a:r>
        </a:p>
      </dgm:t>
    </dgm:pt>
    <dgm:pt modelId="{6A906490-65CB-4935-B6C6-4032C0DC31A7}" type="parTrans" cxnId="{DB0840DA-97AC-4671-A6DC-77F8C55CB644}">
      <dgm:prSet/>
      <dgm:spPr/>
      <dgm:t>
        <a:bodyPr/>
        <a:lstStyle/>
        <a:p>
          <a:endParaRPr lang="en-US"/>
        </a:p>
      </dgm:t>
    </dgm:pt>
    <dgm:pt modelId="{95F537B0-06E2-4BAF-8BB9-FDBA36DF1E2F}" type="sibTrans" cxnId="{DB0840DA-97AC-4671-A6DC-77F8C55CB644}">
      <dgm:prSet/>
      <dgm:spPr/>
      <dgm:t>
        <a:bodyPr/>
        <a:lstStyle/>
        <a:p>
          <a:endParaRPr lang="en-US"/>
        </a:p>
      </dgm:t>
    </dgm:pt>
    <dgm:pt modelId="{33E5E3A2-0E9F-405E-BF85-3B3925DD3D7C}">
      <dgm:prSet phldrT="[Text]"/>
      <dgm:spPr/>
      <dgm:t>
        <a:bodyPr/>
        <a:lstStyle/>
        <a:p>
          <a:r>
            <a:rPr lang="en-US" dirty="0">
              <a:solidFill>
                <a:schemeClr val="tx1"/>
              </a:solidFill>
              <a:latin typeface="Century Gothic" panose="020B0502020202020204" pitchFamily="34" charset="0"/>
            </a:rPr>
            <a:t>April</a:t>
          </a:r>
        </a:p>
      </dgm:t>
    </dgm:pt>
    <dgm:pt modelId="{62864B41-236B-43B1-9084-7FBB59F3FA1C}" type="parTrans" cxnId="{A8A2B603-83EB-4F1B-A52D-91CF26608072}">
      <dgm:prSet/>
      <dgm:spPr/>
      <dgm:t>
        <a:bodyPr/>
        <a:lstStyle/>
        <a:p>
          <a:endParaRPr lang="en-US"/>
        </a:p>
      </dgm:t>
    </dgm:pt>
    <dgm:pt modelId="{27B5E96C-C04F-4F60-AD5F-58E862D6504A}" type="sibTrans" cxnId="{A8A2B603-83EB-4F1B-A52D-91CF26608072}">
      <dgm:prSet/>
      <dgm:spPr/>
      <dgm:t>
        <a:bodyPr/>
        <a:lstStyle/>
        <a:p>
          <a:endParaRPr lang="en-US"/>
        </a:p>
      </dgm:t>
    </dgm:pt>
    <dgm:pt modelId="{3CEDDD72-3AE9-40C3-826E-C38BD8FDB720}">
      <dgm:prSet phldrT="[Text]"/>
      <dgm:spPr/>
      <dgm:t>
        <a:bodyPr/>
        <a:lstStyle/>
        <a:p>
          <a:r>
            <a:rPr lang="en-US" dirty="0">
              <a:solidFill>
                <a:schemeClr val="tx1"/>
              </a:solidFill>
              <a:latin typeface="Century Gothic" panose="020B0502020202020204" pitchFamily="34" charset="0"/>
            </a:rPr>
            <a:t>June</a:t>
          </a:r>
        </a:p>
      </dgm:t>
    </dgm:pt>
    <dgm:pt modelId="{0A709874-46E8-4701-BD7C-9CF35EAD68B4}" type="parTrans" cxnId="{3F20590F-0085-4B4A-BB1A-A824B51E7E30}">
      <dgm:prSet/>
      <dgm:spPr/>
      <dgm:t>
        <a:bodyPr/>
        <a:lstStyle/>
        <a:p>
          <a:endParaRPr lang="en-US"/>
        </a:p>
      </dgm:t>
    </dgm:pt>
    <dgm:pt modelId="{FDF2DFFB-36B0-41CB-AEEF-FA9BEC4E6091}" type="sibTrans" cxnId="{3F20590F-0085-4B4A-BB1A-A824B51E7E30}">
      <dgm:prSet/>
      <dgm:spPr/>
      <dgm:t>
        <a:bodyPr/>
        <a:lstStyle/>
        <a:p>
          <a:endParaRPr lang="en-US"/>
        </a:p>
      </dgm:t>
    </dgm:pt>
    <dgm:pt modelId="{601A0F79-F351-41F9-A813-478CD6A6E3D8}">
      <dgm:prSet phldrT="[Text]"/>
      <dgm:spPr/>
      <dgm:t>
        <a:bodyPr/>
        <a:lstStyle/>
        <a:p>
          <a:r>
            <a:rPr lang="en-US" b="1" dirty="0">
              <a:solidFill>
                <a:schemeClr val="tx1"/>
              </a:solidFill>
              <a:latin typeface="Century Gothic" panose="020B0502020202020204" pitchFamily="34" charset="0"/>
            </a:rPr>
            <a:t>Measure</a:t>
          </a:r>
        </a:p>
      </dgm:t>
    </dgm:pt>
    <dgm:pt modelId="{79225637-F7EB-4C31-9FED-4FE755734FF8}" type="sibTrans" cxnId="{BC651CDC-F8C5-4338-8079-0946E7415E27}">
      <dgm:prSet/>
      <dgm:spPr/>
      <dgm:t>
        <a:bodyPr/>
        <a:lstStyle/>
        <a:p>
          <a:endParaRPr lang="en-US" dirty="0"/>
        </a:p>
      </dgm:t>
    </dgm:pt>
    <dgm:pt modelId="{7F5B2566-57B6-4116-BEE5-6F1E8DC77AFF}" type="parTrans" cxnId="{BC651CDC-F8C5-4338-8079-0946E7415E27}">
      <dgm:prSet/>
      <dgm:spPr/>
      <dgm:t>
        <a:bodyPr/>
        <a:lstStyle/>
        <a:p>
          <a:endParaRPr lang="en-US"/>
        </a:p>
      </dgm:t>
    </dgm:pt>
    <dgm:pt modelId="{2263A505-755A-484B-8866-6ED34DEABE35}">
      <dgm:prSet phldrT="[Text]"/>
      <dgm:spPr/>
      <dgm:t>
        <a:bodyPr/>
        <a:lstStyle/>
        <a:p>
          <a:pPr>
            <a:buNone/>
          </a:pPr>
          <a:r>
            <a:rPr lang="en-US" dirty="0">
              <a:solidFill>
                <a:schemeClr val="tx1"/>
              </a:solidFill>
              <a:latin typeface="Century Gothic" panose="020B0502020202020204" pitchFamily="34" charset="0"/>
            </a:rPr>
            <a:t>2018</a:t>
          </a:r>
        </a:p>
      </dgm:t>
    </dgm:pt>
    <dgm:pt modelId="{B7A59091-20AD-43F4-BF30-AB7CDA4B9CB8}" type="parTrans" cxnId="{96B4C6E3-57B6-4FF3-959E-3926C7984966}">
      <dgm:prSet/>
      <dgm:spPr/>
      <dgm:t>
        <a:bodyPr/>
        <a:lstStyle/>
        <a:p>
          <a:endParaRPr lang="en-US"/>
        </a:p>
      </dgm:t>
    </dgm:pt>
    <dgm:pt modelId="{81EA5BA1-2AC3-43BB-821E-7D3F5DAB9706}" type="sibTrans" cxnId="{96B4C6E3-57B6-4FF3-959E-3926C7984966}">
      <dgm:prSet/>
      <dgm:spPr/>
      <dgm:t>
        <a:bodyPr/>
        <a:lstStyle/>
        <a:p>
          <a:endParaRPr lang="en-US"/>
        </a:p>
      </dgm:t>
    </dgm:pt>
    <dgm:pt modelId="{1DF258AB-A19C-49BF-9984-E966A081F84F}">
      <dgm:prSet phldrT="[Text]"/>
      <dgm:spPr/>
      <dgm:t>
        <a:bodyPr/>
        <a:lstStyle/>
        <a:p>
          <a:pPr>
            <a:buNone/>
          </a:pPr>
          <a:r>
            <a:rPr lang="en-US" dirty="0">
              <a:solidFill>
                <a:schemeClr val="tx1"/>
              </a:solidFill>
              <a:latin typeface="Century Gothic" panose="020B0502020202020204" pitchFamily="34" charset="0"/>
            </a:rPr>
            <a:t>2018</a:t>
          </a:r>
        </a:p>
      </dgm:t>
    </dgm:pt>
    <dgm:pt modelId="{78A17A31-DE00-447E-9959-CA3F3F58568B}" type="parTrans" cxnId="{6AA38E32-FA1F-4D6D-A813-AC532781CE0F}">
      <dgm:prSet/>
      <dgm:spPr/>
      <dgm:t>
        <a:bodyPr/>
        <a:lstStyle/>
        <a:p>
          <a:endParaRPr lang="en-US"/>
        </a:p>
      </dgm:t>
    </dgm:pt>
    <dgm:pt modelId="{2D4CE409-AE9D-45F1-90D1-5C0646F5F870}" type="sibTrans" cxnId="{6AA38E32-FA1F-4D6D-A813-AC532781CE0F}">
      <dgm:prSet/>
      <dgm:spPr/>
      <dgm:t>
        <a:bodyPr/>
        <a:lstStyle/>
        <a:p>
          <a:endParaRPr lang="en-US"/>
        </a:p>
      </dgm:t>
    </dgm:pt>
    <dgm:pt modelId="{8E04F86D-2817-4639-B050-5D18B77927C4}">
      <dgm:prSet phldrT="[Text]"/>
      <dgm:spPr/>
      <dgm:t>
        <a:bodyPr/>
        <a:lstStyle/>
        <a:p>
          <a:pPr>
            <a:buNone/>
          </a:pPr>
          <a:r>
            <a:rPr lang="en-US" dirty="0">
              <a:solidFill>
                <a:schemeClr val="tx1"/>
              </a:solidFill>
              <a:latin typeface="Century Gothic" panose="020B0502020202020204" pitchFamily="34" charset="0"/>
            </a:rPr>
            <a:t>2018</a:t>
          </a:r>
        </a:p>
      </dgm:t>
    </dgm:pt>
    <dgm:pt modelId="{2CB90D71-C395-4F5D-95AA-D230F256394B}" type="parTrans" cxnId="{D22581F0-0E84-40B4-ADDB-26A5D2FBBC6F}">
      <dgm:prSet/>
      <dgm:spPr/>
      <dgm:t>
        <a:bodyPr/>
        <a:lstStyle/>
        <a:p>
          <a:endParaRPr lang="en-US"/>
        </a:p>
      </dgm:t>
    </dgm:pt>
    <dgm:pt modelId="{0529096C-EC39-41BE-BC9F-5B04CDD56DC3}" type="sibTrans" cxnId="{D22581F0-0E84-40B4-ADDB-26A5D2FBBC6F}">
      <dgm:prSet/>
      <dgm:spPr/>
      <dgm:t>
        <a:bodyPr/>
        <a:lstStyle/>
        <a:p>
          <a:endParaRPr lang="en-US"/>
        </a:p>
      </dgm:t>
    </dgm:pt>
    <dgm:pt modelId="{1F9AEEDC-5F2F-436E-8266-E82D536C82E2}" type="pres">
      <dgm:prSet presAssocID="{65236384-9BBF-4B99-9B10-25D8B13CF4EE}" presName="linearFlow" presStyleCnt="0">
        <dgm:presLayoutVars>
          <dgm:dir/>
          <dgm:animLvl val="lvl"/>
          <dgm:resizeHandles val="exact"/>
        </dgm:presLayoutVars>
      </dgm:prSet>
      <dgm:spPr/>
    </dgm:pt>
    <dgm:pt modelId="{EA3B80BF-D016-4E79-B31E-9296A1281B52}" type="pres">
      <dgm:prSet presAssocID="{8BC9EFE8-F918-4B0E-AD6A-3964697D63DD}" presName="composite" presStyleCnt="0"/>
      <dgm:spPr/>
    </dgm:pt>
    <dgm:pt modelId="{2A86C5CC-B662-44FB-A6AA-87688BE0039A}" type="pres">
      <dgm:prSet presAssocID="{8BC9EFE8-F918-4B0E-AD6A-3964697D63DD}" presName="parTx" presStyleLbl="node1" presStyleIdx="0" presStyleCnt="5">
        <dgm:presLayoutVars>
          <dgm:chMax val="0"/>
          <dgm:chPref val="0"/>
          <dgm:bulletEnabled val="1"/>
        </dgm:presLayoutVars>
      </dgm:prSet>
      <dgm:spPr/>
    </dgm:pt>
    <dgm:pt modelId="{C3A43408-0E38-46AF-8137-C2C867CC6252}" type="pres">
      <dgm:prSet presAssocID="{8BC9EFE8-F918-4B0E-AD6A-3964697D63DD}" presName="parSh" presStyleLbl="node1" presStyleIdx="0" presStyleCnt="5"/>
      <dgm:spPr/>
    </dgm:pt>
    <dgm:pt modelId="{BF6E1F58-D026-4CCD-9A47-EF072F36F446}" type="pres">
      <dgm:prSet presAssocID="{8BC9EFE8-F918-4B0E-AD6A-3964697D63DD}" presName="desTx" presStyleLbl="fgAcc1" presStyleIdx="0" presStyleCnt="5">
        <dgm:presLayoutVars>
          <dgm:bulletEnabled val="1"/>
        </dgm:presLayoutVars>
      </dgm:prSet>
      <dgm:spPr/>
    </dgm:pt>
    <dgm:pt modelId="{652040BB-D331-4F90-AF2A-886184DC2F74}" type="pres">
      <dgm:prSet presAssocID="{2C047D02-B787-4A0F-A091-15A78981DA90}" presName="sibTrans" presStyleLbl="sibTrans2D1" presStyleIdx="0" presStyleCnt="4"/>
      <dgm:spPr/>
    </dgm:pt>
    <dgm:pt modelId="{923F3927-8129-49D2-B118-1A823A019154}" type="pres">
      <dgm:prSet presAssocID="{2C047D02-B787-4A0F-A091-15A78981DA90}" presName="connTx" presStyleLbl="sibTrans2D1" presStyleIdx="0" presStyleCnt="4"/>
      <dgm:spPr/>
    </dgm:pt>
    <dgm:pt modelId="{1F921CEE-9E21-4850-9390-A1CB5E58BAC8}" type="pres">
      <dgm:prSet presAssocID="{601A0F79-F351-41F9-A813-478CD6A6E3D8}" presName="composite" presStyleCnt="0"/>
      <dgm:spPr/>
    </dgm:pt>
    <dgm:pt modelId="{DF26C605-341E-4A40-987A-0E9E869DA6AB}" type="pres">
      <dgm:prSet presAssocID="{601A0F79-F351-41F9-A813-478CD6A6E3D8}" presName="parTx" presStyleLbl="node1" presStyleIdx="0" presStyleCnt="5">
        <dgm:presLayoutVars>
          <dgm:chMax val="0"/>
          <dgm:chPref val="0"/>
          <dgm:bulletEnabled val="1"/>
        </dgm:presLayoutVars>
      </dgm:prSet>
      <dgm:spPr/>
    </dgm:pt>
    <dgm:pt modelId="{556BC824-DF93-4B6A-9FAA-A48301F4FBB8}" type="pres">
      <dgm:prSet presAssocID="{601A0F79-F351-41F9-A813-478CD6A6E3D8}" presName="parSh" presStyleLbl="node1" presStyleIdx="1" presStyleCnt="5"/>
      <dgm:spPr/>
    </dgm:pt>
    <dgm:pt modelId="{4D5B10DC-7B78-41EC-A1D2-29A056A3520E}" type="pres">
      <dgm:prSet presAssocID="{601A0F79-F351-41F9-A813-478CD6A6E3D8}" presName="desTx" presStyleLbl="fgAcc1" presStyleIdx="1" presStyleCnt="5">
        <dgm:presLayoutVars>
          <dgm:bulletEnabled val="1"/>
        </dgm:presLayoutVars>
      </dgm:prSet>
      <dgm:spPr/>
    </dgm:pt>
    <dgm:pt modelId="{C983E9CA-8A57-41B4-B622-69E85068AA19}" type="pres">
      <dgm:prSet presAssocID="{79225637-F7EB-4C31-9FED-4FE755734FF8}" presName="sibTrans" presStyleLbl="sibTrans2D1" presStyleIdx="1" presStyleCnt="4"/>
      <dgm:spPr/>
    </dgm:pt>
    <dgm:pt modelId="{E21CC230-264B-48C1-B6AA-7B5894FCB9E2}" type="pres">
      <dgm:prSet presAssocID="{79225637-F7EB-4C31-9FED-4FE755734FF8}" presName="connTx" presStyleLbl="sibTrans2D1" presStyleIdx="1" presStyleCnt="4"/>
      <dgm:spPr/>
    </dgm:pt>
    <dgm:pt modelId="{3490BE58-3C4D-4998-A17C-8634FCEDDB08}" type="pres">
      <dgm:prSet presAssocID="{EC7ABA25-953B-4C65-879E-72475D4DCC70}" presName="composite" presStyleCnt="0"/>
      <dgm:spPr/>
    </dgm:pt>
    <dgm:pt modelId="{8D90F8DD-17A6-46F9-8523-D0A77418D81D}" type="pres">
      <dgm:prSet presAssocID="{EC7ABA25-953B-4C65-879E-72475D4DCC70}" presName="parTx" presStyleLbl="node1" presStyleIdx="1" presStyleCnt="5">
        <dgm:presLayoutVars>
          <dgm:chMax val="0"/>
          <dgm:chPref val="0"/>
          <dgm:bulletEnabled val="1"/>
        </dgm:presLayoutVars>
      </dgm:prSet>
      <dgm:spPr/>
    </dgm:pt>
    <dgm:pt modelId="{A09D5E65-BE73-4281-8261-5E5EB7C5D15D}" type="pres">
      <dgm:prSet presAssocID="{EC7ABA25-953B-4C65-879E-72475D4DCC70}" presName="parSh" presStyleLbl="node1" presStyleIdx="2" presStyleCnt="5"/>
      <dgm:spPr/>
    </dgm:pt>
    <dgm:pt modelId="{A7F288D1-8E25-49FA-B2AD-EEC658684213}" type="pres">
      <dgm:prSet presAssocID="{EC7ABA25-953B-4C65-879E-72475D4DCC70}" presName="desTx" presStyleLbl="fgAcc1" presStyleIdx="2" presStyleCnt="5">
        <dgm:presLayoutVars>
          <dgm:bulletEnabled val="1"/>
        </dgm:presLayoutVars>
      </dgm:prSet>
      <dgm:spPr/>
    </dgm:pt>
    <dgm:pt modelId="{3FCF85BE-3463-4B66-8F60-ECA24438E1D6}" type="pres">
      <dgm:prSet presAssocID="{C8EEABCB-76AB-4CDC-99AC-F3F84A059E69}" presName="sibTrans" presStyleLbl="sibTrans2D1" presStyleIdx="2" presStyleCnt="4"/>
      <dgm:spPr/>
    </dgm:pt>
    <dgm:pt modelId="{A39CCAF7-3BB2-4579-ADD3-961DCE930BB5}" type="pres">
      <dgm:prSet presAssocID="{C8EEABCB-76AB-4CDC-99AC-F3F84A059E69}" presName="connTx" presStyleLbl="sibTrans2D1" presStyleIdx="2" presStyleCnt="4"/>
      <dgm:spPr/>
    </dgm:pt>
    <dgm:pt modelId="{7DBBEB03-F821-49CA-8177-036EA81177FE}" type="pres">
      <dgm:prSet presAssocID="{B00728FA-E5E5-4FA1-8D0C-363BFB785A84}" presName="composite" presStyleCnt="0"/>
      <dgm:spPr/>
    </dgm:pt>
    <dgm:pt modelId="{BDC26034-40CE-4402-BF46-E27AB494DC14}" type="pres">
      <dgm:prSet presAssocID="{B00728FA-E5E5-4FA1-8D0C-363BFB785A84}" presName="parTx" presStyleLbl="node1" presStyleIdx="2" presStyleCnt="5">
        <dgm:presLayoutVars>
          <dgm:chMax val="0"/>
          <dgm:chPref val="0"/>
          <dgm:bulletEnabled val="1"/>
        </dgm:presLayoutVars>
      </dgm:prSet>
      <dgm:spPr/>
    </dgm:pt>
    <dgm:pt modelId="{D7E8ACB0-F504-4DCF-AA53-0494DA7E399B}" type="pres">
      <dgm:prSet presAssocID="{B00728FA-E5E5-4FA1-8D0C-363BFB785A84}" presName="parSh" presStyleLbl="node1" presStyleIdx="3" presStyleCnt="5"/>
      <dgm:spPr/>
    </dgm:pt>
    <dgm:pt modelId="{E5B1622B-B51A-4AF8-9196-A809FF3DC382}" type="pres">
      <dgm:prSet presAssocID="{B00728FA-E5E5-4FA1-8D0C-363BFB785A84}" presName="desTx" presStyleLbl="fgAcc1" presStyleIdx="3" presStyleCnt="5">
        <dgm:presLayoutVars>
          <dgm:bulletEnabled val="1"/>
        </dgm:presLayoutVars>
      </dgm:prSet>
      <dgm:spPr/>
    </dgm:pt>
    <dgm:pt modelId="{8E19DAF0-F97E-441D-9D00-ABEEF93CAED5}" type="pres">
      <dgm:prSet presAssocID="{188E72CC-42B5-4D11-BAD4-3EF43DEAA753}" presName="sibTrans" presStyleLbl="sibTrans2D1" presStyleIdx="3" presStyleCnt="4"/>
      <dgm:spPr/>
    </dgm:pt>
    <dgm:pt modelId="{5D5F1779-E6A1-4736-9F1D-1DE43A3F5327}" type="pres">
      <dgm:prSet presAssocID="{188E72CC-42B5-4D11-BAD4-3EF43DEAA753}" presName="connTx" presStyleLbl="sibTrans2D1" presStyleIdx="3" presStyleCnt="4"/>
      <dgm:spPr/>
    </dgm:pt>
    <dgm:pt modelId="{DA741A42-9B83-48ED-8519-36E7A40EBC16}" type="pres">
      <dgm:prSet presAssocID="{0A585D95-CF76-4CEF-81E4-512FDD92BFE1}" presName="composite" presStyleCnt="0"/>
      <dgm:spPr/>
    </dgm:pt>
    <dgm:pt modelId="{34F6661A-E62F-4765-BCFF-B381C5B05687}" type="pres">
      <dgm:prSet presAssocID="{0A585D95-CF76-4CEF-81E4-512FDD92BFE1}" presName="parTx" presStyleLbl="node1" presStyleIdx="3" presStyleCnt="5">
        <dgm:presLayoutVars>
          <dgm:chMax val="0"/>
          <dgm:chPref val="0"/>
          <dgm:bulletEnabled val="1"/>
        </dgm:presLayoutVars>
      </dgm:prSet>
      <dgm:spPr/>
    </dgm:pt>
    <dgm:pt modelId="{E0B8CE3F-8270-489C-9779-277BBCCB26CD}" type="pres">
      <dgm:prSet presAssocID="{0A585D95-CF76-4CEF-81E4-512FDD92BFE1}" presName="parSh" presStyleLbl="node1" presStyleIdx="4" presStyleCnt="5"/>
      <dgm:spPr/>
    </dgm:pt>
    <dgm:pt modelId="{88AACF26-09D9-4A68-AA64-C6F58119CA01}" type="pres">
      <dgm:prSet presAssocID="{0A585D95-CF76-4CEF-81E4-512FDD92BFE1}" presName="desTx" presStyleLbl="fgAcc1" presStyleIdx="4" presStyleCnt="5" custScaleY="99684" custLinFactNeighborY="247">
        <dgm:presLayoutVars>
          <dgm:bulletEnabled val="1"/>
        </dgm:presLayoutVars>
      </dgm:prSet>
      <dgm:spPr/>
    </dgm:pt>
  </dgm:ptLst>
  <dgm:cxnLst>
    <dgm:cxn modelId="{A8A2B603-83EB-4F1B-A52D-91CF26608072}" srcId="{B00728FA-E5E5-4FA1-8D0C-363BFB785A84}" destId="{33E5E3A2-0E9F-405E-BF85-3B3925DD3D7C}" srcOrd="0" destOrd="0" parTransId="{62864B41-236B-43B1-9084-7FBB59F3FA1C}" sibTransId="{27B5E96C-C04F-4F60-AD5F-58E862D6504A}"/>
    <dgm:cxn modelId="{81D66F06-864B-486F-A1C7-80A2FE61832D}" type="presOf" srcId="{601A0F79-F351-41F9-A813-478CD6A6E3D8}" destId="{556BC824-DF93-4B6A-9FAA-A48301F4FBB8}" srcOrd="1" destOrd="0" presId="urn:microsoft.com/office/officeart/2005/8/layout/process3"/>
    <dgm:cxn modelId="{4FFDE80D-D944-4103-8090-2530BCEEE497}" type="presOf" srcId="{EC7ABA25-953B-4C65-879E-72475D4DCC70}" destId="{8D90F8DD-17A6-46F9-8523-D0A77418D81D}" srcOrd="0" destOrd="0" presId="urn:microsoft.com/office/officeart/2005/8/layout/process3"/>
    <dgm:cxn modelId="{3F20590F-0085-4B4A-BB1A-A824B51E7E30}" srcId="{0A585D95-CF76-4CEF-81E4-512FDD92BFE1}" destId="{3CEDDD72-3AE9-40C3-826E-C38BD8FDB720}" srcOrd="0" destOrd="0" parTransId="{0A709874-46E8-4701-BD7C-9CF35EAD68B4}" sibTransId="{FDF2DFFB-36B0-41CB-AEEF-FA9BEC4E6091}"/>
    <dgm:cxn modelId="{C05FD01A-9874-461D-973F-652B9B2B29EF}" srcId="{65236384-9BBF-4B99-9B10-25D8B13CF4EE}" destId="{0A585D95-CF76-4CEF-81E4-512FDD92BFE1}" srcOrd="4" destOrd="0" parTransId="{0A447A2C-1AC0-4144-B5EE-353DD1433769}" sibTransId="{FBFD9377-129A-4D3B-951B-B21FF4A140C8}"/>
    <dgm:cxn modelId="{28315727-8422-480C-80FA-E4F8DFF15BD9}" type="presOf" srcId="{0A585D95-CF76-4CEF-81E4-512FDD92BFE1}" destId="{E0B8CE3F-8270-489C-9779-277BBCCB26CD}" srcOrd="1" destOrd="0" presId="urn:microsoft.com/office/officeart/2005/8/layout/process3"/>
    <dgm:cxn modelId="{9507E52B-FF6E-4112-9189-06C964A0C1EB}" type="presOf" srcId="{C8EEABCB-76AB-4CDC-99AC-F3F84A059E69}" destId="{A39CCAF7-3BB2-4579-ADD3-961DCE930BB5}" srcOrd="1" destOrd="0" presId="urn:microsoft.com/office/officeart/2005/8/layout/process3"/>
    <dgm:cxn modelId="{E9BDB62E-07D1-406C-A5AD-510B982F99F3}" srcId="{65236384-9BBF-4B99-9B10-25D8B13CF4EE}" destId="{EC7ABA25-953B-4C65-879E-72475D4DCC70}" srcOrd="2" destOrd="0" parTransId="{E071F2A3-A262-46E6-ABE4-F58355BEF057}" sibTransId="{C8EEABCB-76AB-4CDC-99AC-F3F84A059E69}"/>
    <dgm:cxn modelId="{6AA38E32-FA1F-4D6D-A813-AC532781CE0F}" srcId="{B00728FA-E5E5-4FA1-8D0C-363BFB785A84}" destId="{1DF258AB-A19C-49BF-9984-E966A081F84F}" srcOrd="1" destOrd="0" parTransId="{78A17A31-DE00-447E-9959-CA3F3F58568B}" sibTransId="{2D4CE409-AE9D-45F1-90D1-5C0646F5F870}"/>
    <dgm:cxn modelId="{CCFA5634-4CD5-4EF9-9C0B-9BCE3DB69482}" type="presOf" srcId="{B00728FA-E5E5-4FA1-8D0C-363BFB785A84}" destId="{BDC26034-40CE-4402-BF46-E27AB494DC14}" srcOrd="0" destOrd="0" presId="urn:microsoft.com/office/officeart/2005/8/layout/process3"/>
    <dgm:cxn modelId="{49A03B3B-A429-48F3-83AD-B3F835C0FE3C}" type="presOf" srcId="{79225637-F7EB-4C31-9FED-4FE755734FF8}" destId="{E21CC230-264B-48C1-B6AA-7B5894FCB9E2}" srcOrd="1" destOrd="0" presId="urn:microsoft.com/office/officeart/2005/8/layout/process3"/>
    <dgm:cxn modelId="{F5B5225C-DC36-4B1D-BB4E-768466AE7A2F}" type="presOf" srcId="{65236384-9BBF-4B99-9B10-25D8B13CF4EE}" destId="{1F9AEEDC-5F2F-436E-8266-E82D536C82E2}" srcOrd="0" destOrd="0" presId="urn:microsoft.com/office/officeart/2005/8/layout/process3"/>
    <dgm:cxn modelId="{C6FA5A48-4A1A-43C4-85E0-595DD8352010}" type="presOf" srcId="{827F00E0-475C-4630-B52A-EECA71E59496}" destId="{4D5B10DC-7B78-41EC-A1D2-29A056A3520E}" srcOrd="0" destOrd="0" presId="urn:microsoft.com/office/officeart/2005/8/layout/process3"/>
    <dgm:cxn modelId="{227C186F-15B5-4E27-A22F-2BFF500580A4}" type="presOf" srcId="{EC7ABA25-953B-4C65-879E-72475D4DCC70}" destId="{A09D5E65-BE73-4281-8261-5E5EB7C5D15D}" srcOrd="1" destOrd="0" presId="urn:microsoft.com/office/officeart/2005/8/layout/process3"/>
    <dgm:cxn modelId="{E8A40C54-6655-40DD-B6EF-DB4EBBDA53B5}" type="presOf" srcId="{8E04F86D-2817-4639-B050-5D18B77927C4}" destId="{88AACF26-09D9-4A68-AA64-C6F58119CA01}" srcOrd="0" destOrd="1" presId="urn:microsoft.com/office/officeart/2005/8/layout/process3"/>
    <dgm:cxn modelId="{E276FF75-3ABE-4B24-A95F-18F2D8601AA9}" srcId="{65236384-9BBF-4B99-9B10-25D8B13CF4EE}" destId="{B00728FA-E5E5-4FA1-8D0C-363BFB785A84}" srcOrd="3" destOrd="0" parTransId="{E316CC92-A269-4941-9AD6-26074AB17457}" sibTransId="{188E72CC-42B5-4D11-BAD4-3EF43DEAA753}"/>
    <dgm:cxn modelId="{EA783D76-4654-4B36-8F35-DD7AB747D38D}" srcId="{8BC9EFE8-F918-4B0E-AD6A-3964697D63DD}" destId="{0C0CBB81-D98D-415D-A91D-5C4751730E55}" srcOrd="0" destOrd="0" parTransId="{4E4EE04F-B410-4E51-8D60-6DA860A26FCA}" sibTransId="{4307CB10-8B52-4D9B-BB92-83CC2E2E83C7}"/>
    <dgm:cxn modelId="{3D86CE87-F1F5-4190-8CC4-EA7BF2037CAF}" type="presOf" srcId="{0C0CBB81-D98D-415D-A91D-5C4751730E55}" destId="{BF6E1F58-D026-4CCD-9A47-EF072F36F446}" srcOrd="0" destOrd="0" presId="urn:microsoft.com/office/officeart/2005/8/layout/process3"/>
    <dgm:cxn modelId="{39E80889-52BB-4716-B34C-FE38DC2BEE51}" srcId="{65236384-9BBF-4B99-9B10-25D8B13CF4EE}" destId="{8BC9EFE8-F918-4B0E-AD6A-3964697D63DD}" srcOrd="0" destOrd="0" parTransId="{7BF5BE75-F4B5-4036-8C1C-B45D8E86F258}" sibTransId="{2C047D02-B787-4A0F-A091-15A78981DA90}"/>
    <dgm:cxn modelId="{82188389-A809-4F13-A409-7A792DF8650F}" type="presOf" srcId="{601A0F79-F351-41F9-A813-478CD6A6E3D8}" destId="{DF26C605-341E-4A40-987A-0E9E869DA6AB}" srcOrd="0" destOrd="0" presId="urn:microsoft.com/office/officeart/2005/8/layout/process3"/>
    <dgm:cxn modelId="{1F44F2A2-B352-45A8-93C7-0C97F5CD056B}" type="presOf" srcId="{2C047D02-B787-4A0F-A091-15A78981DA90}" destId="{923F3927-8129-49D2-B118-1A823A019154}" srcOrd="1" destOrd="0" presId="urn:microsoft.com/office/officeart/2005/8/layout/process3"/>
    <dgm:cxn modelId="{7E115DA3-A7AC-497F-8FA8-CC08C34CC2FD}" type="presOf" srcId="{188E72CC-42B5-4D11-BAD4-3EF43DEAA753}" destId="{5D5F1779-E6A1-4736-9F1D-1DE43A3F5327}" srcOrd="1" destOrd="0" presId="urn:microsoft.com/office/officeart/2005/8/layout/process3"/>
    <dgm:cxn modelId="{3C0F4FAF-4CFA-480D-A5AE-5135EC224035}" type="presOf" srcId="{79225637-F7EB-4C31-9FED-4FE755734FF8}" destId="{C983E9CA-8A57-41B4-B622-69E85068AA19}" srcOrd="0" destOrd="0" presId="urn:microsoft.com/office/officeart/2005/8/layout/process3"/>
    <dgm:cxn modelId="{22272EB8-D900-4475-B8B0-677803D2B664}" type="presOf" srcId="{C8EEABCB-76AB-4CDC-99AC-F3F84A059E69}" destId="{3FCF85BE-3463-4B66-8F60-ECA24438E1D6}" srcOrd="0" destOrd="0" presId="urn:microsoft.com/office/officeart/2005/8/layout/process3"/>
    <dgm:cxn modelId="{4DDAAFBB-CD70-41B1-9A99-3402754BDA95}" srcId="{601A0F79-F351-41F9-A813-478CD6A6E3D8}" destId="{827F00E0-475C-4630-B52A-EECA71E59496}" srcOrd="0" destOrd="0" parTransId="{8CEFC2A4-846A-4232-9671-A3CABA57EAFC}" sibTransId="{C6881925-C264-422C-8407-3F7C02852B01}"/>
    <dgm:cxn modelId="{45DD2ABC-F114-4B2B-8B8D-B7C2A3C668C6}" type="presOf" srcId="{B00728FA-E5E5-4FA1-8D0C-363BFB785A84}" destId="{D7E8ACB0-F504-4DCF-AA53-0494DA7E399B}" srcOrd="1" destOrd="0" presId="urn:microsoft.com/office/officeart/2005/8/layout/process3"/>
    <dgm:cxn modelId="{B0EEBDCB-EF03-4899-9256-65A51A4FCFB6}" type="presOf" srcId="{8BC9EFE8-F918-4B0E-AD6A-3964697D63DD}" destId="{C3A43408-0E38-46AF-8137-C2C867CC6252}" srcOrd="1" destOrd="0" presId="urn:microsoft.com/office/officeart/2005/8/layout/process3"/>
    <dgm:cxn modelId="{AE555ED0-4AD3-43E3-A8A1-9A732F99FDC1}" type="presOf" srcId="{188E72CC-42B5-4D11-BAD4-3EF43DEAA753}" destId="{8E19DAF0-F97E-441D-9D00-ABEEF93CAED5}" srcOrd="0" destOrd="0" presId="urn:microsoft.com/office/officeart/2005/8/layout/process3"/>
    <dgm:cxn modelId="{23866ED2-4E7E-4376-A568-540045F90E49}" type="presOf" srcId="{2C047D02-B787-4A0F-A091-15A78981DA90}" destId="{652040BB-D331-4F90-AF2A-886184DC2F74}" srcOrd="0" destOrd="0" presId="urn:microsoft.com/office/officeart/2005/8/layout/process3"/>
    <dgm:cxn modelId="{BAA785D3-B1DD-4B1D-841E-8F5CA8940AF2}" type="presOf" srcId="{E454AA5C-7A9B-400F-80D9-83B470BD2C0D}" destId="{A7F288D1-8E25-49FA-B2AD-EEC658684213}" srcOrd="0" destOrd="0" presId="urn:microsoft.com/office/officeart/2005/8/layout/process3"/>
    <dgm:cxn modelId="{DB0840DA-97AC-4671-A6DC-77F8C55CB644}" srcId="{EC7ABA25-953B-4C65-879E-72475D4DCC70}" destId="{E454AA5C-7A9B-400F-80D9-83B470BD2C0D}" srcOrd="0" destOrd="0" parTransId="{6A906490-65CB-4935-B6C6-4032C0DC31A7}" sibTransId="{95F537B0-06E2-4BAF-8BB9-FDBA36DF1E2F}"/>
    <dgm:cxn modelId="{BC651CDC-F8C5-4338-8079-0946E7415E27}" srcId="{65236384-9BBF-4B99-9B10-25D8B13CF4EE}" destId="{601A0F79-F351-41F9-A813-478CD6A6E3D8}" srcOrd="1" destOrd="0" parTransId="{7F5B2566-57B6-4116-BEE5-6F1E8DC77AFF}" sibTransId="{79225637-F7EB-4C31-9FED-4FE755734FF8}"/>
    <dgm:cxn modelId="{96B4C6E3-57B6-4FF3-959E-3926C7984966}" srcId="{EC7ABA25-953B-4C65-879E-72475D4DCC70}" destId="{2263A505-755A-484B-8866-6ED34DEABE35}" srcOrd="1" destOrd="0" parTransId="{B7A59091-20AD-43F4-BF30-AB7CDA4B9CB8}" sibTransId="{81EA5BA1-2AC3-43BB-821E-7D3F5DAB9706}"/>
    <dgm:cxn modelId="{6AE621ED-DDFA-4363-8747-85FF8C9E159F}" type="presOf" srcId="{1DF258AB-A19C-49BF-9984-E966A081F84F}" destId="{E5B1622B-B51A-4AF8-9196-A809FF3DC382}" srcOrd="0" destOrd="1" presId="urn:microsoft.com/office/officeart/2005/8/layout/process3"/>
    <dgm:cxn modelId="{4FE354EE-999D-41A9-9039-7BFE98A65902}" type="presOf" srcId="{0A585D95-CF76-4CEF-81E4-512FDD92BFE1}" destId="{34F6661A-E62F-4765-BCFF-B381C5B05687}" srcOrd="0" destOrd="0" presId="urn:microsoft.com/office/officeart/2005/8/layout/process3"/>
    <dgm:cxn modelId="{D22581F0-0E84-40B4-ADDB-26A5D2FBBC6F}" srcId="{0A585D95-CF76-4CEF-81E4-512FDD92BFE1}" destId="{8E04F86D-2817-4639-B050-5D18B77927C4}" srcOrd="1" destOrd="0" parTransId="{2CB90D71-C395-4F5D-95AA-D230F256394B}" sibTransId="{0529096C-EC39-41BE-BC9F-5B04CDD56DC3}"/>
    <dgm:cxn modelId="{9A342DF4-4782-4C68-BB6A-616422C94713}" type="presOf" srcId="{2263A505-755A-484B-8866-6ED34DEABE35}" destId="{A7F288D1-8E25-49FA-B2AD-EEC658684213}" srcOrd="0" destOrd="1" presId="urn:microsoft.com/office/officeart/2005/8/layout/process3"/>
    <dgm:cxn modelId="{B6B94DFB-DAAE-4269-8582-008D769F6184}" type="presOf" srcId="{33E5E3A2-0E9F-405E-BF85-3B3925DD3D7C}" destId="{E5B1622B-B51A-4AF8-9196-A809FF3DC382}" srcOrd="0" destOrd="0" presId="urn:microsoft.com/office/officeart/2005/8/layout/process3"/>
    <dgm:cxn modelId="{AB6207FC-E2AF-46C5-BCDE-69786ECE2344}" type="presOf" srcId="{8BC9EFE8-F918-4B0E-AD6A-3964697D63DD}" destId="{2A86C5CC-B662-44FB-A6AA-87688BE0039A}" srcOrd="0" destOrd="0" presId="urn:microsoft.com/office/officeart/2005/8/layout/process3"/>
    <dgm:cxn modelId="{36338AFD-1585-477C-B765-335BDCF323F2}" type="presOf" srcId="{3CEDDD72-3AE9-40C3-826E-C38BD8FDB720}" destId="{88AACF26-09D9-4A68-AA64-C6F58119CA01}" srcOrd="0" destOrd="0" presId="urn:microsoft.com/office/officeart/2005/8/layout/process3"/>
    <dgm:cxn modelId="{656A50B9-0FA4-4959-8E35-C36B965C1EE3}" type="presParOf" srcId="{1F9AEEDC-5F2F-436E-8266-E82D536C82E2}" destId="{EA3B80BF-D016-4E79-B31E-9296A1281B52}" srcOrd="0" destOrd="0" presId="urn:microsoft.com/office/officeart/2005/8/layout/process3"/>
    <dgm:cxn modelId="{D5AE9066-A256-40E2-8AA2-8D95BFE11D2E}" type="presParOf" srcId="{EA3B80BF-D016-4E79-B31E-9296A1281B52}" destId="{2A86C5CC-B662-44FB-A6AA-87688BE0039A}" srcOrd="0" destOrd="0" presId="urn:microsoft.com/office/officeart/2005/8/layout/process3"/>
    <dgm:cxn modelId="{3F0EE1A0-D6D6-466B-A137-BE8BE2D1BC15}" type="presParOf" srcId="{EA3B80BF-D016-4E79-B31E-9296A1281B52}" destId="{C3A43408-0E38-46AF-8137-C2C867CC6252}" srcOrd="1" destOrd="0" presId="urn:microsoft.com/office/officeart/2005/8/layout/process3"/>
    <dgm:cxn modelId="{674B22A0-483E-485D-9AB6-BE31485270C8}" type="presParOf" srcId="{EA3B80BF-D016-4E79-B31E-9296A1281B52}" destId="{BF6E1F58-D026-4CCD-9A47-EF072F36F446}" srcOrd="2" destOrd="0" presId="urn:microsoft.com/office/officeart/2005/8/layout/process3"/>
    <dgm:cxn modelId="{D4AEC528-1065-4D57-9E8B-953693E5B988}" type="presParOf" srcId="{1F9AEEDC-5F2F-436E-8266-E82D536C82E2}" destId="{652040BB-D331-4F90-AF2A-886184DC2F74}" srcOrd="1" destOrd="0" presId="urn:microsoft.com/office/officeart/2005/8/layout/process3"/>
    <dgm:cxn modelId="{9564FCB4-5631-4A09-B143-0F2F43B52367}" type="presParOf" srcId="{652040BB-D331-4F90-AF2A-886184DC2F74}" destId="{923F3927-8129-49D2-B118-1A823A019154}" srcOrd="0" destOrd="0" presId="urn:microsoft.com/office/officeart/2005/8/layout/process3"/>
    <dgm:cxn modelId="{EB1F4E2C-B5D3-4851-AC65-42B863F60A01}" type="presParOf" srcId="{1F9AEEDC-5F2F-436E-8266-E82D536C82E2}" destId="{1F921CEE-9E21-4850-9390-A1CB5E58BAC8}" srcOrd="2" destOrd="0" presId="urn:microsoft.com/office/officeart/2005/8/layout/process3"/>
    <dgm:cxn modelId="{7792F6DA-1A3D-4E04-83F2-C5B8EF934DFC}" type="presParOf" srcId="{1F921CEE-9E21-4850-9390-A1CB5E58BAC8}" destId="{DF26C605-341E-4A40-987A-0E9E869DA6AB}" srcOrd="0" destOrd="0" presId="urn:microsoft.com/office/officeart/2005/8/layout/process3"/>
    <dgm:cxn modelId="{6412EDCA-0F0B-4FFF-A0DB-6F4E936D7441}" type="presParOf" srcId="{1F921CEE-9E21-4850-9390-A1CB5E58BAC8}" destId="{556BC824-DF93-4B6A-9FAA-A48301F4FBB8}" srcOrd="1" destOrd="0" presId="urn:microsoft.com/office/officeart/2005/8/layout/process3"/>
    <dgm:cxn modelId="{C60DCD95-0E46-4CE7-A9B4-F4D3F8CF6D0C}" type="presParOf" srcId="{1F921CEE-9E21-4850-9390-A1CB5E58BAC8}" destId="{4D5B10DC-7B78-41EC-A1D2-29A056A3520E}" srcOrd="2" destOrd="0" presId="urn:microsoft.com/office/officeart/2005/8/layout/process3"/>
    <dgm:cxn modelId="{038024E9-8EC7-45DC-9898-4282A717E666}" type="presParOf" srcId="{1F9AEEDC-5F2F-436E-8266-E82D536C82E2}" destId="{C983E9CA-8A57-41B4-B622-69E85068AA19}" srcOrd="3" destOrd="0" presId="urn:microsoft.com/office/officeart/2005/8/layout/process3"/>
    <dgm:cxn modelId="{6AE71285-B3D5-4EA8-96BD-B43277D25777}" type="presParOf" srcId="{C983E9CA-8A57-41B4-B622-69E85068AA19}" destId="{E21CC230-264B-48C1-B6AA-7B5894FCB9E2}" srcOrd="0" destOrd="0" presId="urn:microsoft.com/office/officeart/2005/8/layout/process3"/>
    <dgm:cxn modelId="{E2462273-4A41-48BE-9503-00B35E26E0FA}" type="presParOf" srcId="{1F9AEEDC-5F2F-436E-8266-E82D536C82E2}" destId="{3490BE58-3C4D-4998-A17C-8634FCEDDB08}" srcOrd="4" destOrd="0" presId="urn:microsoft.com/office/officeart/2005/8/layout/process3"/>
    <dgm:cxn modelId="{758BE7A6-F955-4F66-846A-BA6C0A127576}" type="presParOf" srcId="{3490BE58-3C4D-4998-A17C-8634FCEDDB08}" destId="{8D90F8DD-17A6-46F9-8523-D0A77418D81D}" srcOrd="0" destOrd="0" presId="urn:microsoft.com/office/officeart/2005/8/layout/process3"/>
    <dgm:cxn modelId="{752EEFCB-C031-46AD-9540-7EA71DE7AE7E}" type="presParOf" srcId="{3490BE58-3C4D-4998-A17C-8634FCEDDB08}" destId="{A09D5E65-BE73-4281-8261-5E5EB7C5D15D}" srcOrd="1" destOrd="0" presId="urn:microsoft.com/office/officeart/2005/8/layout/process3"/>
    <dgm:cxn modelId="{6CBA4E8B-22C3-42A1-A66C-69A6C7BC5262}" type="presParOf" srcId="{3490BE58-3C4D-4998-A17C-8634FCEDDB08}" destId="{A7F288D1-8E25-49FA-B2AD-EEC658684213}" srcOrd="2" destOrd="0" presId="urn:microsoft.com/office/officeart/2005/8/layout/process3"/>
    <dgm:cxn modelId="{180913A7-B12A-4FE9-8421-B9B92C1A27B9}" type="presParOf" srcId="{1F9AEEDC-5F2F-436E-8266-E82D536C82E2}" destId="{3FCF85BE-3463-4B66-8F60-ECA24438E1D6}" srcOrd="5" destOrd="0" presId="urn:microsoft.com/office/officeart/2005/8/layout/process3"/>
    <dgm:cxn modelId="{43DA476C-700B-4872-A3BE-6A6673A2AB95}" type="presParOf" srcId="{3FCF85BE-3463-4B66-8F60-ECA24438E1D6}" destId="{A39CCAF7-3BB2-4579-ADD3-961DCE930BB5}" srcOrd="0" destOrd="0" presId="urn:microsoft.com/office/officeart/2005/8/layout/process3"/>
    <dgm:cxn modelId="{E130B816-8E0E-4896-9052-C97EAF213EC9}" type="presParOf" srcId="{1F9AEEDC-5F2F-436E-8266-E82D536C82E2}" destId="{7DBBEB03-F821-49CA-8177-036EA81177FE}" srcOrd="6" destOrd="0" presId="urn:microsoft.com/office/officeart/2005/8/layout/process3"/>
    <dgm:cxn modelId="{76191756-351D-41DB-A0C3-E4E8B762CCDA}" type="presParOf" srcId="{7DBBEB03-F821-49CA-8177-036EA81177FE}" destId="{BDC26034-40CE-4402-BF46-E27AB494DC14}" srcOrd="0" destOrd="0" presId="urn:microsoft.com/office/officeart/2005/8/layout/process3"/>
    <dgm:cxn modelId="{BDA1CE29-C5D2-415C-B296-F8BC4E75C00F}" type="presParOf" srcId="{7DBBEB03-F821-49CA-8177-036EA81177FE}" destId="{D7E8ACB0-F504-4DCF-AA53-0494DA7E399B}" srcOrd="1" destOrd="0" presId="urn:microsoft.com/office/officeart/2005/8/layout/process3"/>
    <dgm:cxn modelId="{846F5A7F-3665-41C9-8799-C55706E1FDEF}" type="presParOf" srcId="{7DBBEB03-F821-49CA-8177-036EA81177FE}" destId="{E5B1622B-B51A-4AF8-9196-A809FF3DC382}" srcOrd="2" destOrd="0" presId="urn:microsoft.com/office/officeart/2005/8/layout/process3"/>
    <dgm:cxn modelId="{81DA317A-7322-4B23-8DB9-931539928E85}" type="presParOf" srcId="{1F9AEEDC-5F2F-436E-8266-E82D536C82E2}" destId="{8E19DAF0-F97E-441D-9D00-ABEEF93CAED5}" srcOrd="7" destOrd="0" presId="urn:microsoft.com/office/officeart/2005/8/layout/process3"/>
    <dgm:cxn modelId="{40478B3F-429A-44F1-ACB7-2A21E75D4936}" type="presParOf" srcId="{8E19DAF0-F97E-441D-9D00-ABEEF93CAED5}" destId="{5D5F1779-E6A1-4736-9F1D-1DE43A3F5327}" srcOrd="0" destOrd="0" presId="urn:microsoft.com/office/officeart/2005/8/layout/process3"/>
    <dgm:cxn modelId="{3AC14CF7-72F4-4779-8702-6E70246B6B73}" type="presParOf" srcId="{1F9AEEDC-5F2F-436E-8266-E82D536C82E2}" destId="{DA741A42-9B83-48ED-8519-36E7A40EBC16}" srcOrd="8" destOrd="0" presId="urn:microsoft.com/office/officeart/2005/8/layout/process3"/>
    <dgm:cxn modelId="{895C966B-EB69-48D4-9FBF-9D11DCA3AA76}" type="presParOf" srcId="{DA741A42-9B83-48ED-8519-36E7A40EBC16}" destId="{34F6661A-E62F-4765-BCFF-B381C5B05687}" srcOrd="0" destOrd="0" presId="urn:microsoft.com/office/officeart/2005/8/layout/process3"/>
    <dgm:cxn modelId="{B6120005-C80D-44BD-9F99-CA4822EEF4B8}" type="presParOf" srcId="{DA741A42-9B83-48ED-8519-36E7A40EBC16}" destId="{E0B8CE3F-8270-489C-9779-277BBCCB26CD}" srcOrd="1" destOrd="0" presId="urn:microsoft.com/office/officeart/2005/8/layout/process3"/>
    <dgm:cxn modelId="{BC2433D1-D2A7-44B8-AF5D-46F68CEE95EE}" type="presParOf" srcId="{DA741A42-9B83-48ED-8519-36E7A40EBC16}" destId="{88AACF26-09D9-4A68-AA64-C6F58119CA01}"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DA08C0B-6CA3-4557-8CC8-DDA2D8E46364}" type="doc">
      <dgm:prSet loTypeId="urn:microsoft.com/office/officeart/2005/8/layout/chevron1" loCatId="process" qsTypeId="urn:microsoft.com/office/officeart/2005/8/quickstyle/simple1" qsCatId="simple" csTypeId="urn:microsoft.com/office/officeart/2005/8/colors/accent6_2" csCatId="accent6" phldr="1"/>
      <dgm:spPr/>
    </dgm:pt>
    <dgm:pt modelId="{6A6E0E88-D54E-486F-97E2-88187D5A0CB2}">
      <dgm:prSet phldrT="[Text]" custT="1"/>
      <dgm:spPr>
        <a:solidFill>
          <a:schemeClr val="bg1">
            <a:lumMod val="85000"/>
          </a:schemeClr>
        </a:solidFill>
      </dgm:spPr>
      <dgm:t>
        <a:bodyPr/>
        <a:lstStyle/>
        <a:p>
          <a:r>
            <a:rPr lang="en-US" sz="1400" dirty="0"/>
            <a:t>Define</a:t>
          </a:r>
        </a:p>
      </dgm:t>
    </dgm:pt>
    <dgm:pt modelId="{891DE075-A87D-4F52-B7AF-23B5C52F93A9}" type="parTrans" cxnId="{B18D847C-DF0A-48F3-8C4A-49EBB317B4C7}">
      <dgm:prSet/>
      <dgm:spPr/>
      <dgm:t>
        <a:bodyPr/>
        <a:lstStyle/>
        <a:p>
          <a:endParaRPr lang="en-US" sz="2000"/>
        </a:p>
      </dgm:t>
    </dgm:pt>
    <dgm:pt modelId="{3337F7A6-821C-4184-9389-7F34BC6857E0}" type="sibTrans" cxnId="{B18D847C-DF0A-48F3-8C4A-49EBB317B4C7}">
      <dgm:prSet/>
      <dgm:spPr/>
      <dgm:t>
        <a:bodyPr/>
        <a:lstStyle/>
        <a:p>
          <a:endParaRPr lang="en-US" sz="2000"/>
        </a:p>
      </dgm:t>
    </dgm:pt>
    <dgm:pt modelId="{6A92A6FF-05D0-45A6-B997-7A294C5DDA2B}">
      <dgm:prSet phldrT="[Text]" custT="1"/>
      <dgm:spPr>
        <a:solidFill>
          <a:schemeClr val="bg1">
            <a:lumMod val="85000"/>
          </a:schemeClr>
        </a:solidFill>
      </dgm:spPr>
      <dgm:t>
        <a:bodyPr/>
        <a:lstStyle/>
        <a:p>
          <a:r>
            <a:rPr lang="en-US" sz="1400" dirty="0"/>
            <a:t>Measure</a:t>
          </a:r>
        </a:p>
      </dgm:t>
    </dgm:pt>
    <dgm:pt modelId="{7092AACC-A827-4D76-B954-8D3523D647C0}" type="parTrans" cxnId="{583906D2-8A23-4DD7-824F-0349E5473D9D}">
      <dgm:prSet/>
      <dgm:spPr/>
      <dgm:t>
        <a:bodyPr/>
        <a:lstStyle/>
        <a:p>
          <a:endParaRPr lang="en-US" sz="2000"/>
        </a:p>
      </dgm:t>
    </dgm:pt>
    <dgm:pt modelId="{95B6AF11-D339-459B-9A30-D93508032DA3}" type="sibTrans" cxnId="{583906D2-8A23-4DD7-824F-0349E5473D9D}">
      <dgm:prSet/>
      <dgm:spPr/>
      <dgm:t>
        <a:bodyPr/>
        <a:lstStyle/>
        <a:p>
          <a:endParaRPr lang="en-US" sz="2000"/>
        </a:p>
      </dgm:t>
    </dgm:pt>
    <dgm:pt modelId="{03FA2BE3-2AB7-428A-BF5A-279956A965A9}">
      <dgm:prSet phldrT="[Text]" custT="1"/>
      <dgm:spPr>
        <a:solidFill>
          <a:schemeClr val="bg1">
            <a:lumMod val="85000"/>
          </a:schemeClr>
        </a:solidFill>
      </dgm:spPr>
      <dgm:t>
        <a:bodyPr/>
        <a:lstStyle/>
        <a:p>
          <a:r>
            <a:rPr lang="en-US" sz="1400" dirty="0"/>
            <a:t>Control</a:t>
          </a:r>
        </a:p>
      </dgm:t>
    </dgm:pt>
    <dgm:pt modelId="{422C26BE-3E81-4E7B-A85B-5634FE5D9464}" type="parTrans" cxnId="{693148AD-C132-42B8-B4D9-6F8890076735}">
      <dgm:prSet/>
      <dgm:spPr/>
      <dgm:t>
        <a:bodyPr/>
        <a:lstStyle/>
        <a:p>
          <a:endParaRPr lang="en-US" sz="2000"/>
        </a:p>
      </dgm:t>
    </dgm:pt>
    <dgm:pt modelId="{BF256B24-3398-4D45-9BBC-9802CE34C3D0}" type="sibTrans" cxnId="{693148AD-C132-42B8-B4D9-6F8890076735}">
      <dgm:prSet/>
      <dgm:spPr/>
      <dgm:t>
        <a:bodyPr/>
        <a:lstStyle/>
        <a:p>
          <a:endParaRPr lang="en-US" sz="2000"/>
        </a:p>
      </dgm:t>
    </dgm:pt>
    <dgm:pt modelId="{C9637921-D378-4F8B-8B69-D058DBCC471F}">
      <dgm:prSet custT="1"/>
      <dgm:spPr>
        <a:solidFill>
          <a:schemeClr val="accent6">
            <a:lumMod val="75000"/>
          </a:schemeClr>
        </a:solidFill>
      </dgm:spPr>
      <dgm:t>
        <a:bodyPr/>
        <a:lstStyle/>
        <a:p>
          <a:r>
            <a:rPr lang="en-US" sz="1400" dirty="0"/>
            <a:t>Analyze</a:t>
          </a:r>
        </a:p>
      </dgm:t>
    </dgm:pt>
    <dgm:pt modelId="{48CEAF06-02D0-490C-B084-F1B67A310FBB}" type="parTrans" cxnId="{23180DAD-63F0-448C-9AFF-2F626AE41986}">
      <dgm:prSet/>
      <dgm:spPr/>
      <dgm:t>
        <a:bodyPr/>
        <a:lstStyle/>
        <a:p>
          <a:endParaRPr lang="en-US" sz="2000"/>
        </a:p>
      </dgm:t>
    </dgm:pt>
    <dgm:pt modelId="{C5E4F0BC-FC64-4543-9FBA-E00C4E384F72}" type="sibTrans" cxnId="{23180DAD-63F0-448C-9AFF-2F626AE41986}">
      <dgm:prSet/>
      <dgm:spPr/>
      <dgm:t>
        <a:bodyPr/>
        <a:lstStyle/>
        <a:p>
          <a:endParaRPr lang="en-US" sz="2000"/>
        </a:p>
      </dgm:t>
    </dgm:pt>
    <dgm:pt modelId="{A05C08A4-FDA3-48CC-A7FD-CFBF0CA7ED66}">
      <dgm:prSet custT="1"/>
      <dgm:spPr>
        <a:solidFill>
          <a:schemeClr val="bg1">
            <a:lumMod val="85000"/>
          </a:schemeClr>
        </a:solidFill>
      </dgm:spPr>
      <dgm:t>
        <a:bodyPr/>
        <a:lstStyle/>
        <a:p>
          <a:r>
            <a:rPr lang="en-US" sz="1400" dirty="0"/>
            <a:t>Improve</a:t>
          </a:r>
        </a:p>
      </dgm:t>
    </dgm:pt>
    <dgm:pt modelId="{6587B164-69CE-4145-8D02-7A6C2C7CC487}" type="parTrans" cxnId="{4C46FEA9-A42A-4C7B-BBCA-7E7B70DD28B6}">
      <dgm:prSet/>
      <dgm:spPr/>
      <dgm:t>
        <a:bodyPr/>
        <a:lstStyle/>
        <a:p>
          <a:endParaRPr lang="en-US" sz="2000"/>
        </a:p>
      </dgm:t>
    </dgm:pt>
    <dgm:pt modelId="{B41AB24C-8D04-4EC3-A982-A1A4C630AF4B}" type="sibTrans" cxnId="{4C46FEA9-A42A-4C7B-BBCA-7E7B70DD28B6}">
      <dgm:prSet/>
      <dgm:spPr/>
      <dgm:t>
        <a:bodyPr/>
        <a:lstStyle/>
        <a:p>
          <a:endParaRPr lang="en-US" sz="2000"/>
        </a:p>
      </dgm:t>
    </dgm:pt>
    <dgm:pt modelId="{7E32FD86-A22B-44F9-8A98-BB07D7150857}" type="pres">
      <dgm:prSet presAssocID="{FDA08C0B-6CA3-4557-8CC8-DDA2D8E46364}" presName="Name0" presStyleCnt="0">
        <dgm:presLayoutVars>
          <dgm:dir/>
          <dgm:animLvl val="lvl"/>
          <dgm:resizeHandles val="exact"/>
        </dgm:presLayoutVars>
      </dgm:prSet>
      <dgm:spPr/>
    </dgm:pt>
    <dgm:pt modelId="{16DBCB81-F8FD-4E0F-B49C-4E819BAF1B82}" type="pres">
      <dgm:prSet presAssocID="{6A6E0E88-D54E-486F-97E2-88187D5A0CB2}" presName="parTxOnly" presStyleLbl="node1" presStyleIdx="0" presStyleCnt="5" custLinFactNeighborX="11225">
        <dgm:presLayoutVars>
          <dgm:chMax val="0"/>
          <dgm:chPref val="0"/>
          <dgm:bulletEnabled val="1"/>
        </dgm:presLayoutVars>
      </dgm:prSet>
      <dgm:spPr/>
    </dgm:pt>
    <dgm:pt modelId="{F61A0441-32A9-41C8-AF8F-BB7D6E27AE1E}" type="pres">
      <dgm:prSet presAssocID="{3337F7A6-821C-4184-9389-7F34BC6857E0}" presName="parTxOnlySpace" presStyleCnt="0"/>
      <dgm:spPr/>
    </dgm:pt>
    <dgm:pt modelId="{EA458791-F1F2-4A66-A1DE-B5B038F4AB8F}" type="pres">
      <dgm:prSet presAssocID="{6A92A6FF-05D0-45A6-B997-7A294C5DDA2B}" presName="parTxOnly" presStyleLbl="node1" presStyleIdx="1" presStyleCnt="5">
        <dgm:presLayoutVars>
          <dgm:chMax val="0"/>
          <dgm:chPref val="0"/>
          <dgm:bulletEnabled val="1"/>
        </dgm:presLayoutVars>
      </dgm:prSet>
      <dgm:spPr/>
    </dgm:pt>
    <dgm:pt modelId="{84170313-1C4E-48D9-8A05-2B76490424DE}" type="pres">
      <dgm:prSet presAssocID="{95B6AF11-D339-459B-9A30-D93508032DA3}" presName="parTxOnlySpace" presStyleCnt="0"/>
      <dgm:spPr/>
    </dgm:pt>
    <dgm:pt modelId="{A0E49D8A-5ABD-4329-A4E2-C1F83C6DDB02}" type="pres">
      <dgm:prSet presAssocID="{C9637921-D378-4F8B-8B69-D058DBCC471F}" presName="parTxOnly" presStyleLbl="node1" presStyleIdx="2" presStyleCnt="5">
        <dgm:presLayoutVars>
          <dgm:chMax val="0"/>
          <dgm:chPref val="0"/>
          <dgm:bulletEnabled val="1"/>
        </dgm:presLayoutVars>
      </dgm:prSet>
      <dgm:spPr/>
    </dgm:pt>
    <dgm:pt modelId="{3EAD5ECF-4374-4741-A3F3-40A657C47248}" type="pres">
      <dgm:prSet presAssocID="{C5E4F0BC-FC64-4543-9FBA-E00C4E384F72}" presName="parTxOnlySpace" presStyleCnt="0"/>
      <dgm:spPr/>
    </dgm:pt>
    <dgm:pt modelId="{8A99FADC-8F96-4F11-89E7-BF9F31160A4E}" type="pres">
      <dgm:prSet presAssocID="{A05C08A4-FDA3-48CC-A7FD-CFBF0CA7ED66}" presName="parTxOnly" presStyleLbl="node1" presStyleIdx="3" presStyleCnt="5">
        <dgm:presLayoutVars>
          <dgm:chMax val="0"/>
          <dgm:chPref val="0"/>
          <dgm:bulletEnabled val="1"/>
        </dgm:presLayoutVars>
      </dgm:prSet>
      <dgm:spPr/>
    </dgm:pt>
    <dgm:pt modelId="{0982F736-74E9-4288-84E6-A604878E4FCB}" type="pres">
      <dgm:prSet presAssocID="{B41AB24C-8D04-4EC3-A982-A1A4C630AF4B}" presName="parTxOnlySpace" presStyleCnt="0"/>
      <dgm:spPr/>
    </dgm:pt>
    <dgm:pt modelId="{43469FF2-78A6-4630-AF70-9AF14334DE61}" type="pres">
      <dgm:prSet presAssocID="{03FA2BE3-2AB7-428A-BF5A-279956A965A9}" presName="parTxOnly" presStyleLbl="node1" presStyleIdx="4" presStyleCnt="5">
        <dgm:presLayoutVars>
          <dgm:chMax val="0"/>
          <dgm:chPref val="0"/>
          <dgm:bulletEnabled val="1"/>
        </dgm:presLayoutVars>
      </dgm:prSet>
      <dgm:spPr/>
    </dgm:pt>
  </dgm:ptLst>
  <dgm:cxnLst>
    <dgm:cxn modelId="{832DBF12-D793-4E80-96EB-9903FB23DEAD}" type="presOf" srcId="{C9637921-D378-4F8B-8B69-D058DBCC471F}" destId="{A0E49D8A-5ABD-4329-A4E2-C1F83C6DDB02}" srcOrd="0" destOrd="0" presId="urn:microsoft.com/office/officeart/2005/8/layout/chevron1"/>
    <dgm:cxn modelId="{B5B4C91F-1555-4711-B38F-F23D022FB670}" type="presOf" srcId="{03FA2BE3-2AB7-428A-BF5A-279956A965A9}" destId="{43469FF2-78A6-4630-AF70-9AF14334DE61}" srcOrd="0" destOrd="0" presId="urn:microsoft.com/office/officeart/2005/8/layout/chevron1"/>
    <dgm:cxn modelId="{0662652E-33CB-4572-94AF-D88206BBE91B}" type="presOf" srcId="{FDA08C0B-6CA3-4557-8CC8-DDA2D8E46364}" destId="{7E32FD86-A22B-44F9-8A98-BB07D7150857}" srcOrd="0" destOrd="0" presId="urn:microsoft.com/office/officeart/2005/8/layout/chevron1"/>
    <dgm:cxn modelId="{D9C0A241-749F-4BCC-915C-1D7E2B10B504}" type="presOf" srcId="{6A92A6FF-05D0-45A6-B997-7A294C5DDA2B}" destId="{EA458791-F1F2-4A66-A1DE-B5B038F4AB8F}" srcOrd="0" destOrd="0" presId="urn:microsoft.com/office/officeart/2005/8/layout/chevron1"/>
    <dgm:cxn modelId="{B18D847C-DF0A-48F3-8C4A-49EBB317B4C7}" srcId="{FDA08C0B-6CA3-4557-8CC8-DDA2D8E46364}" destId="{6A6E0E88-D54E-486F-97E2-88187D5A0CB2}" srcOrd="0" destOrd="0" parTransId="{891DE075-A87D-4F52-B7AF-23B5C52F93A9}" sibTransId="{3337F7A6-821C-4184-9389-7F34BC6857E0}"/>
    <dgm:cxn modelId="{4C46FEA9-A42A-4C7B-BBCA-7E7B70DD28B6}" srcId="{FDA08C0B-6CA3-4557-8CC8-DDA2D8E46364}" destId="{A05C08A4-FDA3-48CC-A7FD-CFBF0CA7ED66}" srcOrd="3" destOrd="0" parTransId="{6587B164-69CE-4145-8D02-7A6C2C7CC487}" sibTransId="{B41AB24C-8D04-4EC3-A982-A1A4C630AF4B}"/>
    <dgm:cxn modelId="{23180DAD-63F0-448C-9AFF-2F626AE41986}" srcId="{FDA08C0B-6CA3-4557-8CC8-DDA2D8E46364}" destId="{C9637921-D378-4F8B-8B69-D058DBCC471F}" srcOrd="2" destOrd="0" parTransId="{48CEAF06-02D0-490C-B084-F1B67A310FBB}" sibTransId="{C5E4F0BC-FC64-4543-9FBA-E00C4E384F72}"/>
    <dgm:cxn modelId="{693148AD-C132-42B8-B4D9-6F8890076735}" srcId="{FDA08C0B-6CA3-4557-8CC8-DDA2D8E46364}" destId="{03FA2BE3-2AB7-428A-BF5A-279956A965A9}" srcOrd="4" destOrd="0" parTransId="{422C26BE-3E81-4E7B-A85B-5634FE5D9464}" sibTransId="{BF256B24-3398-4D45-9BBC-9802CE34C3D0}"/>
    <dgm:cxn modelId="{CD8E42C3-A986-49AB-99AA-6C0A3AC98A44}" type="presOf" srcId="{6A6E0E88-D54E-486F-97E2-88187D5A0CB2}" destId="{16DBCB81-F8FD-4E0F-B49C-4E819BAF1B82}" srcOrd="0" destOrd="0" presId="urn:microsoft.com/office/officeart/2005/8/layout/chevron1"/>
    <dgm:cxn modelId="{583906D2-8A23-4DD7-824F-0349E5473D9D}" srcId="{FDA08C0B-6CA3-4557-8CC8-DDA2D8E46364}" destId="{6A92A6FF-05D0-45A6-B997-7A294C5DDA2B}" srcOrd="1" destOrd="0" parTransId="{7092AACC-A827-4D76-B954-8D3523D647C0}" sibTransId="{95B6AF11-D339-459B-9A30-D93508032DA3}"/>
    <dgm:cxn modelId="{9C2EF7DB-1B60-42CF-8E12-16D3596C0597}" type="presOf" srcId="{A05C08A4-FDA3-48CC-A7FD-CFBF0CA7ED66}" destId="{8A99FADC-8F96-4F11-89E7-BF9F31160A4E}" srcOrd="0" destOrd="0" presId="urn:microsoft.com/office/officeart/2005/8/layout/chevron1"/>
    <dgm:cxn modelId="{E7A60684-BF5E-4E1F-BE95-89DCF5435BE8}" type="presParOf" srcId="{7E32FD86-A22B-44F9-8A98-BB07D7150857}" destId="{16DBCB81-F8FD-4E0F-B49C-4E819BAF1B82}" srcOrd="0" destOrd="0" presId="urn:microsoft.com/office/officeart/2005/8/layout/chevron1"/>
    <dgm:cxn modelId="{51C098CB-7BD3-4F96-9E78-23AD62F4BAFD}" type="presParOf" srcId="{7E32FD86-A22B-44F9-8A98-BB07D7150857}" destId="{F61A0441-32A9-41C8-AF8F-BB7D6E27AE1E}" srcOrd="1" destOrd="0" presId="urn:microsoft.com/office/officeart/2005/8/layout/chevron1"/>
    <dgm:cxn modelId="{65BB0952-E1E4-40F5-BC02-475FA2569E5C}" type="presParOf" srcId="{7E32FD86-A22B-44F9-8A98-BB07D7150857}" destId="{EA458791-F1F2-4A66-A1DE-B5B038F4AB8F}" srcOrd="2" destOrd="0" presId="urn:microsoft.com/office/officeart/2005/8/layout/chevron1"/>
    <dgm:cxn modelId="{0E73DBEF-F823-4D02-BBD0-BB19AF553D75}" type="presParOf" srcId="{7E32FD86-A22B-44F9-8A98-BB07D7150857}" destId="{84170313-1C4E-48D9-8A05-2B76490424DE}" srcOrd="3" destOrd="0" presId="urn:microsoft.com/office/officeart/2005/8/layout/chevron1"/>
    <dgm:cxn modelId="{2FA5EBCF-B64B-41FF-B9F8-6ADED5AE3B54}" type="presParOf" srcId="{7E32FD86-A22B-44F9-8A98-BB07D7150857}" destId="{A0E49D8A-5ABD-4329-A4E2-C1F83C6DDB02}" srcOrd="4" destOrd="0" presId="urn:microsoft.com/office/officeart/2005/8/layout/chevron1"/>
    <dgm:cxn modelId="{92F785C5-A3BC-4B84-9E2C-D856EEB4CB10}" type="presParOf" srcId="{7E32FD86-A22B-44F9-8A98-BB07D7150857}" destId="{3EAD5ECF-4374-4741-A3F3-40A657C47248}" srcOrd="5" destOrd="0" presId="urn:microsoft.com/office/officeart/2005/8/layout/chevron1"/>
    <dgm:cxn modelId="{8E1FF1ED-F9A4-40D1-A16E-B558F321943C}" type="presParOf" srcId="{7E32FD86-A22B-44F9-8A98-BB07D7150857}" destId="{8A99FADC-8F96-4F11-89E7-BF9F31160A4E}" srcOrd="6" destOrd="0" presId="urn:microsoft.com/office/officeart/2005/8/layout/chevron1"/>
    <dgm:cxn modelId="{A4428A79-7A1A-419B-A07E-FE8F66464B5B}" type="presParOf" srcId="{7E32FD86-A22B-44F9-8A98-BB07D7150857}" destId="{0982F736-74E9-4288-84E6-A604878E4FCB}" srcOrd="7" destOrd="0" presId="urn:microsoft.com/office/officeart/2005/8/layout/chevron1"/>
    <dgm:cxn modelId="{77A0CA64-396D-480B-899A-16CE571D0C8B}" type="presParOf" srcId="{7E32FD86-A22B-44F9-8A98-BB07D7150857}" destId="{43469FF2-78A6-4630-AF70-9AF14334DE61}"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DA08C0B-6CA3-4557-8CC8-DDA2D8E46364}" type="doc">
      <dgm:prSet loTypeId="urn:microsoft.com/office/officeart/2005/8/layout/chevron1" loCatId="process" qsTypeId="urn:microsoft.com/office/officeart/2005/8/quickstyle/simple1" qsCatId="simple" csTypeId="urn:microsoft.com/office/officeart/2005/8/colors/accent6_2" csCatId="accent6" phldr="1"/>
      <dgm:spPr/>
    </dgm:pt>
    <dgm:pt modelId="{6A6E0E88-D54E-486F-97E2-88187D5A0CB2}">
      <dgm:prSet phldrT="[Text]" custT="1"/>
      <dgm:spPr>
        <a:solidFill>
          <a:schemeClr val="bg1">
            <a:lumMod val="85000"/>
          </a:schemeClr>
        </a:solidFill>
      </dgm:spPr>
      <dgm:t>
        <a:bodyPr/>
        <a:lstStyle/>
        <a:p>
          <a:r>
            <a:rPr lang="en-US" sz="2000" dirty="0"/>
            <a:t>Define</a:t>
          </a:r>
        </a:p>
      </dgm:t>
    </dgm:pt>
    <dgm:pt modelId="{891DE075-A87D-4F52-B7AF-23B5C52F93A9}" type="parTrans" cxnId="{B18D847C-DF0A-48F3-8C4A-49EBB317B4C7}">
      <dgm:prSet/>
      <dgm:spPr/>
      <dgm:t>
        <a:bodyPr/>
        <a:lstStyle/>
        <a:p>
          <a:endParaRPr lang="en-US" sz="2000"/>
        </a:p>
      </dgm:t>
    </dgm:pt>
    <dgm:pt modelId="{3337F7A6-821C-4184-9389-7F34BC6857E0}" type="sibTrans" cxnId="{B18D847C-DF0A-48F3-8C4A-49EBB317B4C7}">
      <dgm:prSet/>
      <dgm:spPr/>
      <dgm:t>
        <a:bodyPr/>
        <a:lstStyle/>
        <a:p>
          <a:endParaRPr lang="en-US" sz="2000"/>
        </a:p>
      </dgm:t>
    </dgm:pt>
    <dgm:pt modelId="{6A92A6FF-05D0-45A6-B997-7A294C5DDA2B}">
      <dgm:prSet phldrT="[Text]" custT="1"/>
      <dgm:spPr>
        <a:solidFill>
          <a:schemeClr val="bg1">
            <a:lumMod val="85000"/>
          </a:schemeClr>
        </a:solidFill>
      </dgm:spPr>
      <dgm:t>
        <a:bodyPr/>
        <a:lstStyle/>
        <a:p>
          <a:r>
            <a:rPr lang="en-US" sz="2000" dirty="0"/>
            <a:t>Measure</a:t>
          </a:r>
        </a:p>
      </dgm:t>
    </dgm:pt>
    <dgm:pt modelId="{7092AACC-A827-4D76-B954-8D3523D647C0}" type="parTrans" cxnId="{583906D2-8A23-4DD7-824F-0349E5473D9D}">
      <dgm:prSet/>
      <dgm:spPr/>
      <dgm:t>
        <a:bodyPr/>
        <a:lstStyle/>
        <a:p>
          <a:endParaRPr lang="en-US" sz="2000"/>
        </a:p>
      </dgm:t>
    </dgm:pt>
    <dgm:pt modelId="{95B6AF11-D339-459B-9A30-D93508032DA3}" type="sibTrans" cxnId="{583906D2-8A23-4DD7-824F-0349E5473D9D}">
      <dgm:prSet/>
      <dgm:spPr/>
      <dgm:t>
        <a:bodyPr/>
        <a:lstStyle/>
        <a:p>
          <a:endParaRPr lang="en-US" sz="2000"/>
        </a:p>
      </dgm:t>
    </dgm:pt>
    <dgm:pt modelId="{03FA2BE3-2AB7-428A-BF5A-279956A965A9}">
      <dgm:prSet phldrT="[Text]" custT="1"/>
      <dgm:spPr>
        <a:solidFill>
          <a:schemeClr val="bg1">
            <a:lumMod val="85000"/>
          </a:schemeClr>
        </a:solidFill>
      </dgm:spPr>
      <dgm:t>
        <a:bodyPr/>
        <a:lstStyle/>
        <a:p>
          <a:r>
            <a:rPr lang="en-US" sz="2000" dirty="0"/>
            <a:t>Control</a:t>
          </a:r>
        </a:p>
      </dgm:t>
    </dgm:pt>
    <dgm:pt modelId="{422C26BE-3E81-4E7B-A85B-5634FE5D9464}" type="parTrans" cxnId="{693148AD-C132-42B8-B4D9-6F8890076735}">
      <dgm:prSet/>
      <dgm:spPr/>
      <dgm:t>
        <a:bodyPr/>
        <a:lstStyle/>
        <a:p>
          <a:endParaRPr lang="en-US" sz="2000"/>
        </a:p>
      </dgm:t>
    </dgm:pt>
    <dgm:pt modelId="{BF256B24-3398-4D45-9BBC-9802CE34C3D0}" type="sibTrans" cxnId="{693148AD-C132-42B8-B4D9-6F8890076735}">
      <dgm:prSet/>
      <dgm:spPr/>
      <dgm:t>
        <a:bodyPr/>
        <a:lstStyle/>
        <a:p>
          <a:endParaRPr lang="en-US" sz="2000"/>
        </a:p>
      </dgm:t>
    </dgm:pt>
    <dgm:pt modelId="{C9637921-D378-4F8B-8B69-D058DBCC471F}">
      <dgm:prSet custT="1"/>
      <dgm:spPr>
        <a:solidFill>
          <a:schemeClr val="accent6">
            <a:lumMod val="75000"/>
          </a:schemeClr>
        </a:solidFill>
      </dgm:spPr>
      <dgm:t>
        <a:bodyPr/>
        <a:lstStyle/>
        <a:p>
          <a:r>
            <a:rPr lang="en-US" sz="2000" dirty="0"/>
            <a:t>Analyze</a:t>
          </a:r>
        </a:p>
      </dgm:t>
    </dgm:pt>
    <dgm:pt modelId="{48CEAF06-02D0-490C-B084-F1B67A310FBB}" type="parTrans" cxnId="{23180DAD-63F0-448C-9AFF-2F626AE41986}">
      <dgm:prSet/>
      <dgm:spPr/>
      <dgm:t>
        <a:bodyPr/>
        <a:lstStyle/>
        <a:p>
          <a:endParaRPr lang="en-US" sz="2000"/>
        </a:p>
      </dgm:t>
    </dgm:pt>
    <dgm:pt modelId="{C5E4F0BC-FC64-4543-9FBA-E00C4E384F72}" type="sibTrans" cxnId="{23180DAD-63F0-448C-9AFF-2F626AE41986}">
      <dgm:prSet/>
      <dgm:spPr/>
      <dgm:t>
        <a:bodyPr/>
        <a:lstStyle/>
        <a:p>
          <a:endParaRPr lang="en-US" sz="2000"/>
        </a:p>
      </dgm:t>
    </dgm:pt>
    <dgm:pt modelId="{A05C08A4-FDA3-48CC-A7FD-CFBF0CA7ED66}">
      <dgm:prSet custT="1"/>
      <dgm:spPr>
        <a:solidFill>
          <a:schemeClr val="bg1">
            <a:lumMod val="85000"/>
          </a:schemeClr>
        </a:solidFill>
      </dgm:spPr>
      <dgm:t>
        <a:bodyPr/>
        <a:lstStyle/>
        <a:p>
          <a:r>
            <a:rPr lang="en-US" sz="2000" dirty="0"/>
            <a:t>Improve</a:t>
          </a:r>
        </a:p>
      </dgm:t>
    </dgm:pt>
    <dgm:pt modelId="{6587B164-69CE-4145-8D02-7A6C2C7CC487}" type="parTrans" cxnId="{4C46FEA9-A42A-4C7B-BBCA-7E7B70DD28B6}">
      <dgm:prSet/>
      <dgm:spPr/>
      <dgm:t>
        <a:bodyPr/>
        <a:lstStyle/>
        <a:p>
          <a:endParaRPr lang="en-US" sz="2000"/>
        </a:p>
      </dgm:t>
    </dgm:pt>
    <dgm:pt modelId="{B41AB24C-8D04-4EC3-A982-A1A4C630AF4B}" type="sibTrans" cxnId="{4C46FEA9-A42A-4C7B-BBCA-7E7B70DD28B6}">
      <dgm:prSet/>
      <dgm:spPr/>
      <dgm:t>
        <a:bodyPr/>
        <a:lstStyle/>
        <a:p>
          <a:endParaRPr lang="en-US" sz="2000"/>
        </a:p>
      </dgm:t>
    </dgm:pt>
    <dgm:pt modelId="{7E32FD86-A22B-44F9-8A98-BB07D7150857}" type="pres">
      <dgm:prSet presAssocID="{FDA08C0B-6CA3-4557-8CC8-DDA2D8E46364}" presName="Name0" presStyleCnt="0">
        <dgm:presLayoutVars>
          <dgm:dir/>
          <dgm:animLvl val="lvl"/>
          <dgm:resizeHandles val="exact"/>
        </dgm:presLayoutVars>
      </dgm:prSet>
      <dgm:spPr/>
    </dgm:pt>
    <dgm:pt modelId="{16DBCB81-F8FD-4E0F-B49C-4E819BAF1B82}" type="pres">
      <dgm:prSet presAssocID="{6A6E0E88-D54E-486F-97E2-88187D5A0CB2}" presName="parTxOnly" presStyleLbl="node1" presStyleIdx="0" presStyleCnt="5">
        <dgm:presLayoutVars>
          <dgm:chMax val="0"/>
          <dgm:chPref val="0"/>
          <dgm:bulletEnabled val="1"/>
        </dgm:presLayoutVars>
      </dgm:prSet>
      <dgm:spPr/>
    </dgm:pt>
    <dgm:pt modelId="{F61A0441-32A9-41C8-AF8F-BB7D6E27AE1E}" type="pres">
      <dgm:prSet presAssocID="{3337F7A6-821C-4184-9389-7F34BC6857E0}" presName="parTxOnlySpace" presStyleCnt="0"/>
      <dgm:spPr/>
    </dgm:pt>
    <dgm:pt modelId="{EA458791-F1F2-4A66-A1DE-B5B038F4AB8F}" type="pres">
      <dgm:prSet presAssocID="{6A92A6FF-05D0-45A6-B997-7A294C5DDA2B}" presName="parTxOnly" presStyleLbl="node1" presStyleIdx="1" presStyleCnt="5">
        <dgm:presLayoutVars>
          <dgm:chMax val="0"/>
          <dgm:chPref val="0"/>
          <dgm:bulletEnabled val="1"/>
        </dgm:presLayoutVars>
      </dgm:prSet>
      <dgm:spPr/>
    </dgm:pt>
    <dgm:pt modelId="{84170313-1C4E-48D9-8A05-2B76490424DE}" type="pres">
      <dgm:prSet presAssocID="{95B6AF11-D339-459B-9A30-D93508032DA3}" presName="parTxOnlySpace" presStyleCnt="0"/>
      <dgm:spPr/>
    </dgm:pt>
    <dgm:pt modelId="{A0E49D8A-5ABD-4329-A4E2-C1F83C6DDB02}" type="pres">
      <dgm:prSet presAssocID="{C9637921-D378-4F8B-8B69-D058DBCC471F}" presName="parTxOnly" presStyleLbl="node1" presStyleIdx="2" presStyleCnt="5">
        <dgm:presLayoutVars>
          <dgm:chMax val="0"/>
          <dgm:chPref val="0"/>
          <dgm:bulletEnabled val="1"/>
        </dgm:presLayoutVars>
      </dgm:prSet>
      <dgm:spPr/>
    </dgm:pt>
    <dgm:pt modelId="{3EAD5ECF-4374-4741-A3F3-40A657C47248}" type="pres">
      <dgm:prSet presAssocID="{C5E4F0BC-FC64-4543-9FBA-E00C4E384F72}" presName="parTxOnlySpace" presStyleCnt="0"/>
      <dgm:spPr/>
    </dgm:pt>
    <dgm:pt modelId="{8A99FADC-8F96-4F11-89E7-BF9F31160A4E}" type="pres">
      <dgm:prSet presAssocID="{A05C08A4-FDA3-48CC-A7FD-CFBF0CA7ED66}" presName="parTxOnly" presStyleLbl="node1" presStyleIdx="3" presStyleCnt="5">
        <dgm:presLayoutVars>
          <dgm:chMax val="0"/>
          <dgm:chPref val="0"/>
          <dgm:bulletEnabled val="1"/>
        </dgm:presLayoutVars>
      </dgm:prSet>
      <dgm:spPr/>
    </dgm:pt>
    <dgm:pt modelId="{0982F736-74E9-4288-84E6-A604878E4FCB}" type="pres">
      <dgm:prSet presAssocID="{B41AB24C-8D04-4EC3-A982-A1A4C630AF4B}" presName="parTxOnlySpace" presStyleCnt="0"/>
      <dgm:spPr/>
    </dgm:pt>
    <dgm:pt modelId="{43469FF2-78A6-4630-AF70-9AF14334DE61}" type="pres">
      <dgm:prSet presAssocID="{03FA2BE3-2AB7-428A-BF5A-279956A965A9}" presName="parTxOnly" presStyleLbl="node1" presStyleIdx="4" presStyleCnt="5">
        <dgm:presLayoutVars>
          <dgm:chMax val="0"/>
          <dgm:chPref val="0"/>
          <dgm:bulletEnabled val="1"/>
        </dgm:presLayoutVars>
      </dgm:prSet>
      <dgm:spPr/>
    </dgm:pt>
  </dgm:ptLst>
  <dgm:cxnLst>
    <dgm:cxn modelId="{67B9DD0B-9355-4A26-BF4D-6E75CE3234F9}" type="presOf" srcId="{6A92A6FF-05D0-45A6-B997-7A294C5DDA2B}" destId="{EA458791-F1F2-4A66-A1DE-B5B038F4AB8F}" srcOrd="0" destOrd="0" presId="urn:microsoft.com/office/officeart/2005/8/layout/chevron1"/>
    <dgm:cxn modelId="{25032D3B-EAC7-4595-B427-6E22FCAAC124}" type="presOf" srcId="{C9637921-D378-4F8B-8B69-D058DBCC471F}" destId="{A0E49D8A-5ABD-4329-A4E2-C1F83C6DDB02}" srcOrd="0" destOrd="0" presId="urn:microsoft.com/office/officeart/2005/8/layout/chevron1"/>
    <dgm:cxn modelId="{B18D847C-DF0A-48F3-8C4A-49EBB317B4C7}" srcId="{FDA08C0B-6CA3-4557-8CC8-DDA2D8E46364}" destId="{6A6E0E88-D54E-486F-97E2-88187D5A0CB2}" srcOrd="0" destOrd="0" parTransId="{891DE075-A87D-4F52-B7AF-23B5C52F93A9}" sibTransId="{3337F7A6-821C-4184-9389-7F34BC6857E0}"/>
    <dgm:cxn modelId="{4C46FEA9-A42A-4C7B-BBCA-7E7B70DD28B6}" srcId="{FDA08C0B-6CA3-4557-8CC8-DDA2D8E46364}" destId="{A05C08A4-FDA3-48CC-A7FD-CFBF0CA7ED66}" srcOrd="3" destOrd="0" parTransId="{6587B164-69CE-4145-8D02-7A6C2C7CC487}" sibTransId="{B41AB24C-8D04-4EC3-A982-A1A4C630AF4B}"/>
    <dgm:cxn modelId="{23180DAD-63F0-448C-9AFF-2F626AE41986}" srcId="{FDA08C0B-6CA3-4557-8CC8-DDA2D8E46364}" destId="{C9637921-D378-4F8B-8B69-D058DBCC471F}" srcOrd="2" destOrd="0" parTransId="{48CEAF06-02D0-490C-B084-F1B67A310FBB}" sibTransId="{C5E4F0BC-FC64-4543-9FBA-E00C4E384F72}"/>
    <dgm:cxn modelId="{693148AD-C132-42B8-B4D9-6F8890076735}" srcId="{FDA08C0B-6CA3-4557-8CC8-DDA2D8E46364}" destId="{03FA2BE3-2AB7-428A-BF5A-279956A965A9}" srcOrd="4" destOrd="0" parTransId="{422C26BE-3E81-4E7B-A85B-5634FE5D9464}" sibTransId="{BF256B24-3398-4D45-9BBC-9802CE34C3D0}"/>
    <dgm:cxn modelId="{C8BBF1B4-8A17-49A1-8560-1DE4C9CC7BE2}" type="presOf" srcId="{A05C08A4-FDA3-48CC-A7FD-CFBF0CA7ED66}" destId="{8A99FADC-8F96-4F11-89E7-BF9F31160A4E}" srcOrd="0" destOrd="0" presId="urn:microsoft.com/office/officeart/2005/8/layout/chevron1"/>
    <dgm:cxn modelId="{583906D2-8A23-4DD7-824F-0349E5473D9D}" srcId="{FDA08C0B-6CA3-4557-8CC8-DDA2D8E46364}" destId="{6A92A6FF-05D0-45A6-B997-7A294C5DDA2B}" srcOrd="1" destOrd="0" parTransId="{7092AACC-A827-4D76-B954-8D3523D647C0}" sibTransId="{95B6AF11-D339-459B-9A30-D93508032DA3}"/>
    <dgm:cxn modelId="{46AD82D8-C1A9-4EB8-8174-4BDFD28EAD7B}" type="presOf" srcId="{6A6E0E88-D54E-486F-97E2-88187D5A0CB2}" destId="{16DBCB81-F8FD-4E0F-B49C-4E819BAF1B82}" srcOrd="0" destOrd="0" presId="urn:microsoft.com/office/officeart/2005/8/layout/chevron1"/>
    <dgm:cxn modelId="{C9043CDC-3C4F-4EC9-90B6-A4D27F4564E8}" type="presOf" srcId="{FDA08C0B-6CA3-4557-8CC8-DDA2D8E46364}" destId="{7E32FD86-A22B-44F9-8A98-BB07D7150857}" srcOrd="0" destOrd="0" presId="urn:microsoft.com/office/officeart/2005/8/layout/chevron1"/>
    <dgm:cxn modelId="{2D51ADDE-8271-40A8-964E-1646B9422D77}" type="presOf" srcId="{03FA2BE3-2AB7-428A-BF5A-279956A965A9}" destId="{43469FF2-78A6-4630-AF70-9AF14334DE61}" srcOrd="0" destOrd="0" presId="urn:microsoft.com/office/officeart/2005/8/layout/chevron1"/>
    <dgm:cxn modelId="{CCE4329B-D798-4736-A978-68F6A1CF99C4}" type="presParOf" srcId="{7E32FD86-A22B-44F9-8A98-BB07D7150857}" destId="{16DBCB81-F8FD-4E0F-B49C-4E819BAF1B82}" srcOrd="0" destOrd="0" presId="urn:microsoft.com/office/officeart/2005/8/layout/chevron1"/>
    <dgm:cxn modelId="{19F6487B-5C61-4F34-9A53-8C631B2A6186}" type="presParOf" srcId="{7E32FD86-A22B-44F9-8A98-BB07D7150857}" destId="{F61A0441-32A9-41C8-AF8F-BB7D6E27AE1E}" srcOrd="1" destOrd="0" presId="urn:microsoft.com/office/officeart/2005/8/layout/chevron1"/>
    <dgm:cxn modelId="{14C6F3D0-CAED-4C1F-B0F9-2BCFA74BB052}" type="presParOf" srcId="{7E32FD86-A22B-44F9-8A98-BB07D7150857}" destId="{EA458791-F1F2-4A66-A1DE-B5B038F4AB8F}" srcOrd="2" destOrd="0" presId="urn:microsoft.com/office/officeart/2005/8/layout/chevron1"/>
    <dgm:cxn modelId="{A8FF8726-F253-48A5-8396-FD91544C03BF}" type="presParOf" srcId="{7E32FD86-A22B-44F9-8A98-BB07D7150857}" destId="{84170313-1C4E-48D9-8A05-2B76490424DE}" srcOrd="3" destOrd="0" presId="urn:microsoft.com/office/officeart/2005/8/layout/chevron1"/>
    <dgm:cxn modelId="{EA3A3858-3755-478D-8977-A780A9C3306B}" type="presParOf" srcId="{7E32FD86-A22B-44F9-8A98-BB07D7150857}" destId="{A0E49D8A-5ABD-4329-A4E2-C1F83C6DDB02}" srcOrd="4" destOrd="0" presId="urn:microsoft.com/office/officeart/2005/8/layout/chevron1"/>
    <dgm:cxn modelId="{F079FA86-378B-4971-915B-8C4AEDF7FAD6}" type="presParOf" srcId="{7E32FD86-A22B-44F9-8A98-BB07D7150857}" destId="{3EAD5ECF-4374-4741-A3F3-40A657C47248}" srcOrd="5" destOrd="0" presId="urn:microsoft.com/office/officeart/2005/8/layout/chevron1"/>
    <dgm:cxn modelId="{37EEB1BD-531B-4446-AF1D-59E71896053A}" type="presParOf" srcId="{7E32FD86-A22B-44F9-8A98-BB07D7150857}" destId="{8A99FADC-8F96-4F11-89E7-BF9F31160A4E}" srcOrd="6" destOrd="0" presId="urn:microsoft.com/office/officeart/2005/8/layout/chevron1"/>
    <dgm:cxn modelId="{1FB214F2-83E6-45A9-ADA0-925F3F514428}" type="presParOf" srcId="{7E32FD86-A22B-44F9-8A98-BB07D7150857}" destId="{0982F736-74E9-4288-84E6-A604878E4FCB}" srcOrd="7" destOrd="0" presId="urn:microsoft.com/office/officeart/2005/8/layout/chevron1"/>
    <dgm:cxn modelId="{D581AB3C-C3C8-4C4C-8EEA-CD9F714EA28C}" type="presParOf" srcId="{7E32FD86-A22B-44F9-8A98-BB07D7150857}" destId="{43469FF2-78A6-4630-AF70-9AF14334DE61}"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DA08C0B-6CA3-4557-8CC8-DDA2D8E46364}" type="doc">
      <dgm:prSet loTypeId="urn:microsoft.com/office/officeart/2005/8/layout/chevron1" loCatId="process" qsTypeId="urn:microsoft.com/office/officeart/2005/8/quickstyle/simple1" qsCatId="simple" csTypeId="urn:microsoft.com/office/officeart/2005/8/colors/accent6_2" csCatId="accent6" phldr="1"/>
      <dgm:spPr/>
    </dgm:pt>
    <dgm:pt modelId="{6A6E0E88-D54E-486F-97E2-88187D5A0CB2}">
      <dgm:prSet phldrT="[Text]" custT="1"/>
      <dgm:spPr>
        <a:solidFill>
          <a:schemeClr val="bg1">
            <a:lumMod val="85000"/>
          </a:schemeClr>
        </a:solidFill>
      </dgm:spPr>
      <dgm:t>
        <a:bodyPr/>
        <a:lstStyle/>
        <a:p>
          <a:r>
            <a:rPr lang="en-US" sz="2000" dirty="0"/>
            <a:t>Define</a:t>
          </a:r>
        </a:p>
      </dgm:t>
    </dgm:pt>
    <dgm:pt modelId="{891DE075-A87D-4F52-B7AF-23B5C52F93A9}" type="parTrans" cxnId="{B18D847C-DF0A-48F3-8C4A-49EBB317B4C7}">
      <dgm:prSet/>
      <dgm:spPr/>
      <dgm:t>
        <a:bodyPr/>
        <a:lstStyle/>
        <a:p>
          <a:endParaRPr lang="en-US" sz="2000"/>
        </a:p>
      </dgm:t>
    </dgm:pt>
    <dgm:pt modelId="{3337F7A6-821C-4184-9389-7F34BC6857E0}" type="sibTrans" cxnId="{B18D847C-DF0A-48F3-8C4A-49EBB317B4C7}">
      <dgm:prSet/>
      <dgm:spPr/>
      <dgm:t>
        <a:bodyPr/>
        <a:lstStyle/>
        <a:p>
          <a:endParaRPr lang="en-US" sz="2000"/>
        </a:p>
      </dgm:t>
    </dgm:pt>
    <dgm:pt modelId="{6A92A6FF-05D0-45A6-B997-7A294C5DDA2B}">
      <dgm:prSet phldrT="[Text]" custT="1"/>
      <dgm:spPr>
        <a:solidFill>
          <a:schemeClr val="bg1">
            <a:lumMod val="85000"/>
          </a:schemeClr>
        </a:solidFill>
      </dgm:spPr>
      <dgm:t>
        <a:bodyPr/>
        <a:lstStyle/>
        <a:p>
          <a:r>
            <a:rPr lang="en-US" sz="2000" dirty="0"/>
            <a:t>Measure</a:t>
          </a:r>
        </a:p>
      </dgm:t>
    </dgm:pt>
    <dgm:pt modelId="{7092AACC-A827-4D76-B954-8D3523D647C0}" type="parTrans" cxnId="{583906D2-8A23-4DD7-824F-0349E5473D9D}">
      <dgm:prSet/>
      <dgm:spPr/>
      <dgm:t>
        <a:bodyPr/>
        <a:lstStyle/>
        <a:p>
          <a:endParaRPr lang="en-US" sz="2000"/>
        </a:p>
      </dgm:t>
    </dgm:pt>
    <dgm:pt modelId="{95B6AF11-D339-459B-9A30-D93508032DA3}" type="sibTrans" cxnId="{583906D2-8A23-4DD7-824F-0349E5473D9D}">
      <dgm:prSet/>
      <dgm:spPr/>
      <dgm:t>
        <a:bodyPr/>
        <a:lstStyle/>
        <a:p>
          <a:endParaRPr lang="en-US" sz="2000"/>
        </a:p>
      </dgm:t>
    </dgm:pt>
    <dgm:pt modelId="{03FA2BE3-2AB7-428A-BF5A-279956A965A9}">
      <dgm:prSet phldrT="[Text]" custT="1"/>
      <dgm:spPr>
        <a:solidFill>
          <a:schemeClr val="bg1">
            <a:lumMod val="85000"/>
          </a:schemeClr>
        </a:solidFill>
      </dgm:spPr>
      <dgm:t>
        <a:bodyPr/>
        <a:lstStyle/>
        <a:p>
          <a:r>
            <a:rPr lang="en-US" sz="2000" dirty="0"/>
            <a:t>Control</a:t>
          </a:r>
        </a:p>
      </dgm:t>
    </dgm:pt>
    <dgm:pt modelId="{422C26BE-3E81-4E7B-A85B-5634FE5D9464}" type="parTrans" cxnId="{693148AD-C132-42B8-B4D9-6F8890076735}">
      <dgm:prSet/>
      <dgm:spPr/>
      <dgm:t>
        <a:bodyPr/>
        <a:lstStyle/>
        <a:p>
          <a:endParaRPr lang="en-US" sz="2000"/>
        </a:p>
      </dgm:t>
    </dgm:pt>
    <dgm:pt modelId="{BF256B24-3398-4D45-9BBC-9802CE34C3D0}" type="sibTrans" cxnId="{693148AD-C132-42B8-B4D9-6F8890076735}">
      <dgm:prSet/>
      <dgm:spPr/>
      <dgm:t>
        <a:bodyPr/>
        <a:lstStyle/>
        <a:p>
          <a:endParaRPr lang="en-US" sz="2000"/>
        </a:p>
      </dgm:t>
    </dgm:pt>
    <dgm:pt modelId="{C9637921-D378-4F8B-8B69-D058DBCC471F}">
      <dgm:prSet custT="1"/>
      <dgm:spPr>
        <a:solidFill>
          <a:schemeClr val="bg1">
            <a:lumMod val="85000"/>
          </a:schemeClr>
        </a:solidFill>
      </dgm:spPr>
      <dgm:t>
        <a:bodyPr/>
        <a:lstStyle/>
        <a:p>
          <a:r>
            <a:rPr lang="en-US" sz="2000" dirty="0"/>
            <a:t>Analyze</a:t>
          </a:r>
        </a:p>
      </dgm:t>
    </dgm:pt>
    <dgm:pt modelId="{48CEAF06-02D0-490C-B084-F1B67A310FBB}" type="parTrans" cxnId="{23180DAD-63F0-448C-9AFF-2F626AE41986}">
      <dgm:prSet/>
      <dgm:spPr/>
      <dgm:t>
        <a:bodyPr/>
        <a:lstStyle/>
        <a:p>
          <a:endParaRPr lang="en-US" sz="2000"/>
        </a:p>
      </dgm:t>
    </dgm:pt>
    <dgm:pt modelId="{C5E4F0BC-FC64-4543-9FBA-E00C4E384F72}" type="sibTrans" cxnId="{23180DAD-63F0-448C-9AFF-2F626AE41986}">
      <dgm:prSet/>
      <dgm:spPr/>
      <dgm:t>
        <a:bodyPr/>
        <a:lstStyle/>
        <a:p>
          <a:endParaRPr lang="en-US" sz="2000"/>
        </a:p>
      </dgm:t>
    </dgm:pt>
    <dgm:pt modelId="{A05C08A4-FDA3-48CC-A7FD-CFBF0CA7ED66}">
      <dgm:prSet custT="1"/>
      <dgm:spPr>
        <a:solidFill>
          <a:schemeClr val="accent6">
            <a:lumMod val="75000"/>
          </a:schemeClr>
        </a:solidFill>
      </dgm:spPr>
      <dgm:t>
        <a:bodyPr/>
        <a:lstStyle/>
        <a:p>
          <a:r>
            <a:rPr lang="en-US" sz="2000" dirty="0"/>
            <a:t>Improve</a:t>
          </a:r>
        </a:p>
      </dgm:t>
    </dgm:pt>
    <dgm:pt modelId="{6587B164-69CE-4145-8D02-7A6C2C7CC487}" type="parTrans" cxnId="{4C46FEA9-A42A-4C7B-BBCA-7E7B70DD28B6}">
      <dgm:prSet/>
      <dgm:spPr/>
      <dgm:t>
        <a:bodyPr/>
        <a:lstStyle/>
        <a:p>
          <a:endParaRPr lang="en-US" sz="2000"/>
        </a:p>
      </dgm:t>
    </dgm:pt>
    <dgm:pt modelId="{B41AB24C-8D04-4EC3-A982-A1A4C630AF4B}" type="sibTrans" cxnId="{4C46FEA9-A42A-4C7B-BBCA-7E7B70DD28B6}">
      <dgm:prSet/>
      <dgm:spPr/>
      <dgm:t>
        <a:bodyPr/>
        <a:lstStyle/>
        <a:p>
          <a:endParaRPr lang="en-US" sz="2000"/>
        </a:p>
      </dgm:t>
    </dgm:pt>
    <dgm:pt modelId="{7E32FD86-A22B-44F9-8A98-BB07D7150857}" type="pres">
      <dgm:prSet presAssocID="{FDA08C0B-6CA3-4557-8CC8-DDA2D8E46364}" presName="Name0" presStyleCnt="0">
        <dgm:presLayoutVars>
          <dgm:dir/>
          <dgm:animLvl val="lvl"/>
          <dgm:resizeHandles val="exact"/>
        </dgm:presLayoutVars>
      </dgm:prSet>
      <dgm:spPr/>
    </dgm:pt>
    <dgm:pt modelId="{16DBCB81-F8FD-4E0F-B49C-4E819BAF1B82}" type="pres">
      <dgm:prSet presAssocID="{6A6E0E88-D54E-486F-97E2-88187D5A0CB2}" presName="parTxOnly" presStyleLbl="node1" presStyleIdx="0" presStyleCnt="5">
        <dgm:presLayoutVars>
          <dgm:chMax val="0"/>
          <dgm:chPref val="0"/>
          <dgm:bulletEnabled val="1"/>
        </dgm:presLayoutVars>
      </dgm:prSet>
      <dgm:spPr/>
    </dgm:pt>
    <dgm:pt modelId="{F61A0441-32A9-41C8-AF8F-BB7D6E27AE1E}" type="pres">
      <dgm:prSet presAssocID="{3337F7A6-821C-4184-9389-7F34BC6857E0}" presName="parTxOnlySpace" presStyleCnt="0"/>
      <dgm:spPr/>
    </dgm:pt>
    <dgm:pt modelId="{EA458791-F1F2-4A66-A1DE-B5B038F4AB8F}" type="pres">
      <dgm:prSet presAssocID="{6A92A6FF-05D0-45A6-B997-7A294C5DDA2B}" presName="parTxOnly" presStyleLbl="node1" presStyleIdx="1" presStyleCnt="5">
        <dgm:presLayoutVars>
          <dgm:chMax val="0"/>
          <dgm:chPref val="0"/>
          <dgm:bulletEnabled val="1"/>
        </dgm:presLayoutVars>
      </dgm:prSet>
      <dgm:spPr/>
    </dgm:pt>
    <dgm:pt modelId="{84170313-1C4E-48D9-8A05-2B76490424DE}" type="pres">
      <dgm:prSet presAssocID="{95B6AF11-D339-459B-9A30-D93508032DA3}" presName="parTxOnlySpace" presStyleCnt="0"/>
      <dgm:spPr/>
    </dgm:pt>
    <dgm:pt modelId="{A0E49D8A-5ABD-4329-A4E2-C1F83C6DDB02}" type="pres">
      <dgm:prSet presAssocID="{C9637921-D378-4F8B-8B69-D058DBCC471F}" presName="parTxOnly" presStyleLbl="node1" presStyleIdx="2" presStyleCnt="5">
        <dgm:presLayoutVars>
          <dgm:chMax val="0"/>
          <dgm:chPref val="0"/>
          <dgm:bulletEnabled val="1"/>
        </dgm:presLayoutVars>
      </dgm:prSet>
      <dgm:spPr/>
    </dgm:pt>
    <dgm:pt modelId="{3EAD5ECF-4374-4741-A3F3-40A657C47248}" type="pres">
      <dgm:prSet presAssocID="{C5E4F0BC-FC64-4543-9FBA-E00C4E384F72}" presName="parTxOnlySpace" presStyleCnt="0"/>
      <dgm:spPr/>
    </dgm:pt>
    <dgm:pt modelId="{8A99FADC-8F96-4F11-89E7-BF9F31160A4E}" type="pres">
      <dgm:prSet presAssocID="{A05C08A4-FDA3-48CC-A7FD-CFBF0CA7ED66}" presName="parTxOnly" presStyleLbl="node1" presStyleIdx="3" presStyleCnt="5">
        <dgm:presLayoutVars>
          <dgm:chMax val="0"/>
          <dgm:chPref val="0"/>
          <dgm:bulletEnabled val="1"/>
        </dgm:presLayoutVars>
      </dgm:prSet>
      <dgm:spPr/>
    </dgm:pt>
    <dgm:pt modelId="{0982F736-74E9-4288-84E6-A604878E4FCB}" type="pres">
      <dgm:prSet presAssocID="{B41AB24C-8D04-4EC3-A982-A1A4C630AF4B}" presName="parTxOnlySpace" presStyleCnt="0"/>
      <dgm:spPr/>
    </dgm:pt>
    <dgm:pt modelId="{43469FF2-78A6-4630-AF70-9AF14334DE61}" type="pres">
      <dgm:prSet presAssocID="{03FA2BE3-2AB7-428A-BF5A-279956A965A9}" presName="parTxOnly" presStyleLbl="node1" presStyleIdx="4" presStyleCnt="5">
        <dgm:presLayoutVars>
          <dgm:chMax val="0"/>
          <dgm:chPref val="0"/>
          <dgm:bulletEnabled val="1"/>
        </dgm:presLayoutVars>
      </dgm:prSet>
      <dgm:spPr/>
    </dgm:pt>
  </dgm:ptLst>
  <dgm:cxnLst>
    <dgm:cxn modelId="{E8441429-59A4-4E01-955A-C22096160A85}" type="presOf" srcId="{A05C08A4-FDA3-48CC-A7FD-CFBF0CA7ED66}" destId="{8A99FADC-8F96-4F11-89E7-BF9F31160A4E}" srcOrd="0" destOrd="0" presId="urn:microsoft.com/office/officeart/2005/8/layout/chevron1"/>
    <dgm:cxn modelId="{A2A17146-9B0A-4081-B926-D96292AC4318}" type="presOf" srcId="{C9637921-D378-4F8B-8B69-D058DBCC471F}" destId="{A0E49D8A-5ABD-4329-A4E2-C1F83C6DDB02}" srcOrd="0" destOrd="0" presId="urn:microsoft.com/office/officeart/2005/8/layout/chevron1"/>
    <dgm:cxn modelId="{7DCDC654-08D0-4ADD-893A-AB891B7DB026}" type="presOf" srcId="{6A92A6FF-05D0-45A6-B997-7A294C5DDA2B}" destId="{EA458791-F1F2-4A66-A1DE-B5B038F4AB8F}" srcOrd="0" destOrd="0" presId="urn:microsoft.com/office/officeart/2005/8/layout/chevron1"/>
    <dgm:cxn modelId="{04D84B56-26E6-4654-A58A-AC9ED253E465}" type="presOf" srcId="{FDA08C0B-6CA3-4557-8CC8-DDA2D8E46364}" destId="{7E32FD86-A22B-44F9-8A98-BB07D7150857}" srcOrd="0" destOrd="0" presId="urn:microsoft.com/office/officeart/2005/8/layout/chevron1"/>
    <dgm:cxn modelId="{B18D847C-DF0A-48F3-8C4A-49EBB317B4C7}" srcId="{FDA08C0B-6CA3-4557-8CC8-DDA2D8E46364}" destId="{6A6E0E88-D54E-486F-97E2-88187D5A0CB2}" srcOrd="0" destOrd="0" parTransId="{891DE075-A87D-4F52-B7AF-23B5C52F93A9}" sibTransId="{3337F7A6-821C-4184-9389-7F34BC6857E0}"/>
    <dgm:cxn modelId="{49BD77A6-AAA4-4A45-9048-953754722FEC}" type="presOf" srcId="{03FA2BE3-2AB7-428A-BF5A-279956A965A9}" destId="{43469FF2-78A6-4630-AF70-9AF14334DE61}" srcOrd="0" destOrd="0" presId="urn:microsoft.com/office/officeart/2005/8/layout/chevron1"/>
    <dgm:cxn modelId="{4C46FEA9-A42A-4C7B-BBCA-7E7B70DD28B6}" srcId="{FDA08C0B-6CA3-4557-8CC8-DDA2D8E46364}" destId="{A05C08A4-FDA3-48CC-A7FD-CFBF0CA7ED66}" srcOrd="3" destOrd="0" parTransId="{6587B164-69CE-4145-8D02-7A6C2C7CC487}" sibTransId="{B41AB24C-8D04-4EC3-A982-A1A4C630AF4B}"/>
    <dgm:cxn modelId="{23180DAD-63F0-448C-9AFF-2F626AE41986}" srcId="{FDA08C0B-6CA3-4557-8CC8-DDA2D8E46364}" destId="{C9637921-D378-4F8B-8B69-D058DBCC471F}" srcOrd="2" destOrd="0" parTransId="{48CEAF06-02D0-490C-B084-F1B67A310FBB}" sibTransId="{C5E4F0BC-FC64-4543-9FBA-E00C4E384F72}"/>
    <dgm:cxn modelId="{693148AD-C132-42B8-B4D9-6F8890076735}" srcId="{FDA08C0B-6CA3-4557-8CC8-DDA2D8E46364}" destId="{03FA2BE3-2AB7-428A-BF5A-279956A965A9}" srcOrd="4" destOrd="0" parTransId="{422C26BE-3E81-4E7B-A85B-5634FE5D9464}" sibTransId="{BF256B24-3398-4D45-9BBC-9802CE34C3D0}"/>
    <dgm:cxn modelId="{73173FB1-ABB5-4936-990A-1552A02F6974}" type="presOf" srcId="{6A6E0E88-D54E-486F-97E2-88187D5A0CB2}" destId="{16DBCB81-F8FD-4E0F-B49C-4E819BAF1B82}" srcOrd="0" destOrd="0" presId="urn:microsoft.com/office/officeart/2005/8/layout/chevron1"/>
    <dgm:cxn modelId="{583906D2-8A23-4DD7-824F-0349E5473D9D}" srcId="{FDA08C0B-6CA3-4557-8CC8-DDA2D8E46364}" destId="{6A92A6FF-05D0-45A6-B997-7A294C5DDA2B}" srcOrd="1" destOrd="0" parTransId="{7092AACC-A827-4D76-B954-8D3523D647C0}" sibTransId="{95B6AF11-D339-459B-9A30-D93508032DA3}"/>
    <dgm:cxn modelId="{9A897A89-BDD2-4FE4-B366-C4AF1C1061BB}" type="presParOf" srcId="{7E32FD86-A22B-44F9-8A98-BB07D7150857}" destId="{16DBCB81-F8FD-4E0F-B49C-4E819BAF1B82}" srcOrd="0" destOrd="0" presId="urn:microsoft.com/office/officeart/2005/8/layout/chevron1"/>
    <dgm:cxn modelId="{04E01319-8CA5-4A7B-B114-620CF412D8B5}" type="presParOf" srcId="{7E32FD86-A22B-44F9-8A98-BB07D7150857}" destId="{F61A0441-32A9-41C8-AF8F-BB7D6E27AE1E}" srcOrd="1" destOrd="0" presId="urn:microsoft.com/office/officeart/2005/8/layout/chevron1"/>
    <dgm:cxn modelId="{D3D2CF2F-9ED5-4482-988C-0CCBFA04330A}" type="presParOf" srcId="{7E32FD86-A22B-44F9-8A98-BB07D7150857}" destId="{EA458791-F1F2-4A66-A1DE-B5B038F4AB8F}" srcOrd="2" destOrd="0" presId="urn:microsoft.com/office/officeart/2005/8/layout/chevron1"/>
    <dgm:cxn modelId="{351EBB35-81BF-4C47-AF43-A1D4297674D6}" type="presParOf" srcId="{7E32FD86-A22B-44F9-8A98-BB07D7150857}" destId="{84170313-1C4E-48D9-8A05-2B76490424DE}" srcOrd="3" destOrd="0" presId="urn:microsoft.com/office/officeart/2005/8/layout/chevron1"/>
    <dgm:cxn modelId="{F461AB45-19D3-4704-B087-9C9631C19FD9}" type="presParOf" srcId="{7E32FD86-A22B-44F9-8A98-BB07D7150857}" destId="{A0E49D8A-5ABD-4329-A4E2-C1F83C6DDB02}" srcOrd="4" destOrd="0" presId="urn:microsoft.com/office/officeart/2005/8/layout/chevron1"/>
    <dgm:cxn modelId="{E73A33BE-2798-4984-B610-6A7E9F79BC6C}" type="presParOf" srcId="{7E32FD86-A22B-44F9-8A98-BB07D7150857}" destId="{3EAD5ECF-4374-4741-A3F3-40A657C47248}" srcOrd="5" destOrd="0" presId="urn:microsoft.com/office/officeart/2005/8/layout/chevron1"/>
    <dgm:cxn modelId="{17A22812-E2CA-4B69-AA8A-5295B7B00E39}" type="presParOf" srcId="{7E32FD86-A22B-44F9-8A98-BB07D7150857}" destId="{8A99FADC-8F96-4F11-89E7-BF9F31160A4E}" srcOrd="6" destOrd="0" presId="urn:microsoft.com/office/officeart/2005/8/layout/chevron1"/>
    <dgm:cxn modelId="{8980FD61-F8C3-4C79-98FC-B4083AB307F3}" type="presParOf" srcId="{7E32FD86-A22B-44F9-8A98-BB07D7150857}" destId="{0982F736-74E9-4288-84E6-A604878E4FCB}" srcOrd="7" destOrd="0" presId="urn:microsoft.com/office/officeart/2005/8/layout/chevron1"/>
    <dgm:cxn modelId="{535A4B78-27BF-40C2-B012-4E79C009A8F3}" type="presParOf" srcId="{7E32FD86-A22B-44F9-8A98-BB07D7150857}" destId="{43469FF2-78A6-4630-AF70-9AF14334DE61}"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DA08C0B-6CA3-4557-8CC8-DDA2D8E46364}" type="doc">
      <dgm:prSet loTypeId="urn:microsoft.com/office/officeart/2005/8/layout/chevron1" loCatId="process" qsTypeId="urn:microsoft.com/office/officeart/2005/8/quickstyle/simple1" qsCatId="simple" csTypeId="urn:microsoft.com/office/officeart/2005/8/colors/accent6_2" csCatId="accent6" phldr="1"/>
      <dgm:spPr/>
    </dgm:pt>
    <dgm:pt modelId="{6A6E0E88-D54E-486F-97E2-88187D5A0CB2}">
      <dgm:prSet phldrT="[Text]" custT="1"/>
      <dgm:spPr>
        <a:solidFill>
          <a:schemeClr val="bg1">
            <a:lumMod val="85000"/>
          </a:schemeClr>
        </a:solidFill>
      </dgm:spPr>
      <dgm:t>
        <a:bodyPr/>
        <a:lstStyle/>
        <a:p>
          <a:r>
            <a:rPr lang="en-US" sz="2000" dirty="0"/>
            <a:t>Define</a:t>
          </a:r>
        </a:p>
      </dgm:t>
    </dgm:pt>
    <dgm:pt modelId="{891DE075-A87D-4F52-B7AF-23B5C52F93A9}" type="parTrans" cxnId="{B18D847C-DF0A-48F3-8C4A-49EBB317B4C7}">
      <dgm:prSet/>
      <dgm:spPr/>
      <dgm:t>
        <a:bodyPr/>
        <a:lstStyle/>
        <a:p>
          <a:endParaRPr lang="en-US" sz="2000"/>
        </a:p>
      </dgm:t>
    </dgm:pt>
    <dgm:pt modelId="{3337F7A6-821C-4184-9389-7F34BC6857E0}" type="sibTrans" cxnId="{B18D847C-DF0A-48F3-8C4A-49EBB317B4C7}">
      <dgm:prSet/>
      <dgm:spPr/>
      <dgm:t>
        <a:bodyPr/>
        <a:lstStyle/>
        <a:p>
          <a:endParaRPr lang="en-US" sz="2000"/>
        </a:p>
      </dgm:t>
    </dgm:pt>
    <dgm:pt modelId="{6A92A6FF-05D0-45A6-B997-7A294C5DDA2B}">
      <dgm:prSet phldrT="[Text]" custT="1"/>
      <dgm:spPr>
        <a:solidFill>
          <a:schemeClr val="bg1">
            <a:lumMod val="85000"/>
          </a:schemeClr>
        </a:solidFill>
      </dgm:spPr>
      <dgm:t>
        <a:bodyPr/>
        <a:lstStyle/>
        <a:p>
          <a:r>
            <a:rPr lang="en-US" sz="2000" dirty="0"/>
            <a:t>Measure</a:t>
          </a:r>
        </a:p>
      </dgm:t>
    </dgm:pt>
    <dgm:pt modelId="{7092AACC-A827-4D76-B954-8D3523D647C0}" type="parTrans" cxnId="{583906D2-8A23-4DD7-824F-0349E5473D9D}">
      <dgm:prSet/>
      <dgm:spPr/>
      <dgm:t>
        <a:bodyPr/>
        <a:lstStyle/>
        <a:p>
          <a:endParaRPr lang="en-US" sz="2000"/>
        </a:p>
      </dgm:t>
    </dgm:pt>
    <dgm:pt modelId="{95B6AF11-D339-459B-9A30-D93508032DA3}" type="sibTrans" cxnId="{583906D2-8A23-4DD7-824F-0349E5473D9D}">
      <dgm:prSet/>
      <dgm:spPr/>
      <dgm:t>
        <a:bodyPr/>
        <a:lstStyle/>
        <a:p>
          <a:endParaRPr lang="en-US" sz="2000"/>
        </a:p>
      </dgm:t>
    </dgm:pt>
    <dgm:pt modelId="{03FA2BE3-2AB7-428A-BF5A-279956A965A9}">
      <dgm:prSet phldrT="[Text]" custT="1"/>
      <dgm:spPr>
        <a:solidFill>
          <a:schemeClr val="bg1">
            <a:lumMod val="85000"/>
          </a:schemeClr>
        </a:solidFill>
      </dgm:spPr>
      <dgm:t>
        <a:bodyPr/>
        <a:lstStyle/>
        <a:p>
          <a:r>
            <a:rPr lang="en-US" sz="2000" dirty="0"/>
            <a:t>Control</a:t>
          </a:r>
        </a:p>
      </dgm:t>
    </dgm:pt>
    <dgm:pt modelId="{422C26BE-3E81-4E7B-A85B-5634FE5D9464}" type="parTrans" cxnId="{693148AD-C132-42B8-B4D9-6F8890076735}">
      <dgm:prSet/>
      <dgm:spPr/>
      <dgm:t>
        <a:bodyPr/>
        <a:lstStyle/>
        <a:p>
          <a:endParaRPr lang="en-US" sz="2000"/>
        </a:p>
      </dgm:t>
    </dgm:pt>
    <dgm:pt modelId="{BF256B24-3398-4D45-9BBC-9802CE34C3D0}" type="sibTrans" cxnId="{693148AD-C132-42B8-B4D9-6F8890076735}">
      <dgm:prSet/>
      <dgm:spPr/>
      <dgm:t>
        <a:bodyPr/>
        <a:lstStyle/>
        <a:p>
          <a:endParaRPr lang="en-US" sz="2000"/>
        </a:p>
      </dgm:t>
    </dgm:pt>
    <dgm:pt modelId="{C9637921-D378-4F8B-8B69-D058DBCC471F}">
      <dgm:prSet custT="1"/>
      <dgm:spPr>
        <a:solidFill>
          <a:schemeClr val="bg1">
            <a:lumMod val="85000"/>
          </a:schemeClr>
        </a:solidFill>
      </dgm:spPr>
      <dgm:t>
        <a:bodyPr/>
        <a:lstStyle/>
        <a:p>
          <a:r>
            <a:rPr lang="en-US" sz="2000" dirty="0"/>
            <a:t>Analyze</a:t>
          </a:r>
        </a:p>
      </dgm:t>
    </dgm:pt>
    <dgm:pt modelId="{48CEAF06-02D0-490C-B084-F1B67A310FBB}" type="parTrans" cxnId="{23180DAD-63F0-448C-9AFF-2F626AE41986}">
      <dgm:prSet/>
      <dgm:spPr/>
      <dgm:t>
        <a:bodyPr/>
        <a:lstStyle/>
        <a:p>
          <a:endParaRPr lang="en-US" sz="2000"/>
        </a:p>
      </dgm:t>
    </dgm:pt>
    <dgm:pt modelId="{C5E4F0BC-FC64-4543-9FBA-E00C4E384F72}" type="sibTrans" cxnId="{23180DAD-63F0-448C-9AFF-2F626AE41986}">
      <dgm:prSet/>
      <dgm:spPr/>
      <dgm:t>
        <a:bodyPr/>
        <a:lstStyle/>
        <a:p>
          <a:endParaRPr lang="en-US" sz="2000"/>
        </a:p>
      </dgm:t>
    </dgm:pt>
    <dgm:pt modelId="{A05C08A4-FDA3-48CC-A7FD-CFBF0CA7ED66}">
      <dgm:prSet custT="1"/>
      <dgm:spPr>
        <a:solidFill>
          <a:schemeClr val="accent6">
            <a:lumMod val="75000"/>
          </a:schemeClr>
        </a:solidFill>
      </dgm:spPr>
      <dgm:t>
        <a:bodyPr/>
        <a:lstStyle/>
        <a:p>
          <a:r>
            <a:rPr lang="en-US" sz="2000" dirty="0"/>
            <a:t>Improve</a:t>
          </a:r>
        </a:p>
      </dgm:t>
    </dgm:pt>
    <dgm:pt modelId="{6587B164-69CE-4145-8D02-7A6C2C7CC487}" type="parTrans" cxnId="{4C46FEA9-A42A-4C7B-BBCA-7E7B70DD28B6}">
      <dgm:prSet/>
      <dgm:spPr/>
      <dgm:t>
        <a:bodyPr/>
        <a:lstStyle/>
        <a:p>
          <a:endParaRPr lang="en-US" sz="2000"/>
        </a:p>
      </dgm:t>
    </dgm:pt>
    <dgm:pt modelId="{B41AB24C-8D04-4EC3-A982-A1A4C630AF4B}" type="sibTrans" cxnId="{4C46FEA9-A42A-4C7B-BBCA-7E7B70DD28B6}">
      <dgm:prSet/>
      <dgm:spPr/>
      <dgm:t>
        <a:bodyPr/>
        <a:lstStyle/>
        <a:p>
          <a:endParaRPr lang="en-US" sz="2000"/>
        </a:p>
      </dgm:t>
    </dgm:pt>
    <dgm:pt modelId="{7E32FD86-A22B-44F9-8A98-BB07D7150857}" type="pres">
      <dgm:prSet presAssocID="{FDA08C0B-6CA3-4557-8CC8-DDA2D8E46364}" presName="Name0" presStyleCnt="0">
        <dgm:presLayoutVars>
          <dgm:dir/>
          <dgm:animLvl val="lvl"/>
          <dgm:resizeHandles val="exact"/>
        </dgm:presLayoutVars>
      </dgm:prSet>
      <dgm:spPr/>
    </dgm:pt>
    <dgm:pt modelId="{16DBCB81-F8FD-4E0F-B49C-4E819BAF1B82}" type="pres">
      <dgm:prSet presAssocID="{6A6E0E88-D54E-486F-97E2-88187D5A0CB2}" presName="parTxOnly" presStyleLbl="node1" presStyleIdx="0" presStyleCnt="5">
        <dgm:presLayoutVars>
          <dgm:chMax val="0"/>
          <dgm:chPref val="0"/>
          <dgm:bulletEnabled val="1"/>
        </dgm:presLayoutVars>
      </dgm:prSet>
      <dgm:spPr/>
    </dgm:pt>
    <dgm:pt modelId="{F61A0441-32A9-41C8-AF8F-BB7D6E27AE1E}" type="pres">
      <dgm:prSet presAssocID="{3337F7A6-821C-4184-9389-7F34BC6857E0}" presName="parTxOnlySpace" presStyleCnt="0"/>
      <dgm:spPr/>
    </dgm:pt>
    <dgm:pt modelId="{EA458791-F1F2-4A66-A1DE-B5B038F4AB8F}" type="pres">
      <dgm:prSet presAssocID="{6A92A6FF-05D0-45A6-B997-7A294C5DDA2B}" presName="parTxOnly" presStyleLbl="node1" presStyleIdx="1" presStyleCnt="5">
        <dgm:presLayoutVars>
          <dgm:chMax val="0"/>
          <dgm:chPref val="0"/>
          <dgm:bulletEnabled val="1"/>
        </dgm:presLayoutVars>
      </dgm:prSet>
      <dgm:spPr/>
    </dgm:pt>
    <dgm:pt modelId="{84170313-1C4E-48D9-8A05-2B76490424DE}" type="pres">
      <dgm:prSet presAssocID="{95B6AF11-D339-459B-9A30-D93508032DA3}" presName="parTxOnlySpace" presStyleCnt="0"/>
      <dgm:spPr/>
    </dgm:pt>
    <dgm:pt modelId="{A0E49D8A-5ABD-4329-A4E2-C1F83C6DDB02}" type="pres">
      <dgm:prSet presAssocID="{C9637921-D378-4F8B-8B69-D058DBCC471F}" presName="parTxOnly" presStyleLbl="node1" presStyleIdx="2" presStyleCnt="5">
        <dgm:presLayoutVars>
          <dgm:chMax val="0"/>
          <dgm:chPref val="0"/>
          <dgm:bulletEnabled val="1"/>
        </dgm:presLayoutVars>
      </dgm:prSet>
      <dgm:spPr/>
    </dgm:pt>
    <dgm:pt modelId="{3EAD5ECF-4374-4741-A3F3-40A657C47248}" type="pres">
      <dgm:prSet presAssocID="{C5E4F0BC-FC64-4543-9FBA-E00C4E384F72}" presName="parTxOnlySpace" presStyleCnt="0"/>
      <dgm:spPr/>
    </dgm:pt>
    <dgm:pt modelId="{8A99FADC-8F96-4F11-89E7-BF9F31160A4E}" type="pres">
      <dgm:prSet presAssocID="{A05C08A4-FDA3-48CC-A7FD-CFBF0CA7ED66}" presName="parTxOnly" presStyleLbl="node1" presStyleIdx="3" presStyleCnt="5">
        <dgm:presLayoutVars>
          <dgm:chMax val="0"/>
          <dgm:chPref val="0"/>
          <dgm:bulletEnabled val="1"/>
        </dgm:presLayoutVars>
      </dgm:prSet>
      <dgm:spPr/>
    </dgm:pt>
    <dgm:pt modelId="{0982F736-74E9-4288-84E6-A604878E4FCB}" type="pres">
      <dgm:prSet presAssocID="{B41AB24C-8D04-4EC3-A982-A1A4C630AF4B}" presName="parTxOnlySpace" presStyleCnt="0"/>
      <dgm:spPr/>
    </dgm:pt>
    <dgm:pt modelId="{43469FF2-78A6-4630-AF70-9AF14334DE61}" type="pres">
      <dgm:prSet presAssocID="{03FA2BE3-2AB7-428A-BF5A-279956A965A9}" presName="parTxOnly" presStyleLbl="node1" presStyleIdx="4" presStyleCnt="5">
        <dgm:presLayoutVars>
          <dgm:chMax val="0"/>
          <dgm:chPref val="0"/>
          <dgm:bulletEnabled val="1"/>
        </dgm:presLayoutVars>
      </dgm:prSet>
      <dgm:spPr/>
    </dgm:pt>
  </dgm:ptLst>
  <dgm:cxnLst>
    <dgm:cxn modelId="{E8441429-59A4-4E01-955A-C22096160A85}" type="presOf" srcId="{A05C08A4-FDA3-48CC-A7FD-CFBF0CA7ED66}" destId="{8A99FADC-8F96-4F11-89E7-BF9F31160A4E}" srcOrd="0" destOrd="0" presId="urn:microsoft.com/office/officeart/2005/8/layout/chevron1"/>
    <dgm:cxn modelId="{A2A17146-9B0A-4081-B926-D96292AC4318}" type="presOf" srcId="{C9637921-D378-4F8B-8B69-D058DBCC471F}" destId="{A0E49D8A-5ABD-4329-A4E2-C1F83C6DDB02}" srcOrd="0" destOrd="0" presId="urn:microsoft.com/office/officeart/2005/8/layout/chevron1"/>
    <dgm:cxn modelId="{7DCDC654-08D0-4ADD-893A-AB891B7DB026}" type="presOf" srcId="{6A92A6FF-05D0-45A6-B997-7A294C5DDA2B}" destId="{EA458791-F1F2-4A66-A1DE-B5B038F4AB8F}" srcOrd="0" destOrd="0" presId="urn:microsoft.com/office/officeart/2005/8/layout/chevron1"/>
    <dgm:cxn modelId="{04D84B56-26E6-4654-A58A-AC9ED253E465}" type="presOf" srcId="{FDA08C0B-6CA3-4557-8CC8-DDA2D8E46364}" destId="{7E32FD86-A22B-44F9-8A98-BB07D7150857}" srcOrd="0" destOrd="0" presId="urn:microsoft.com/office/officeart/2005/8/layout/chevron1"/>
    <dgm:cxn modelId="{B18D847C-DF0A-48F3-8C4A-49EBB317B4C7}" srcId="{FDA08C0B-6CA3-4557-8CC8-DDA2D8E46364}" destId="{6A6E0E88-D54E-486F-97E2-88187D5A0CB2}" srcOrd="0" destOrd="0" parTransId="{891DE075-A87D-4F52-B7AF-23B5C52F93A9}" sibTransId="{3337F7A6-821C-4184-9389-7F34BC6857E0}"/>
    <dgm:cxn modelId="{49BD77A6-AAA4-4A45-9048-953754722FEC}" type="presOf" srcId="{03FA2BE3-2AB7-428A-BF5A-279956A965A9}" destId="{43469FF2-78A6-4630-AF70-9AF14334DE61}" srcOrd="0" destOrd="0" presId="urn:microsoft.com/office/officeart/2005/8/layout/chevron1"/>
    <dgm:cxn modelId="{4C46FEA9-A42A-4C7B-BBCA-7E7B70DD28B6}" srcId="{FDA08C0B-6CA3-4557-8CC8-DDA2D8E46364}" destId="{A05C08A4-FDA3-48CC-A7FD-CFBF0CA7ED66}" srcOrd="3" destOrd="0" parTransId="{6587B164-69CE-4145-8D02-7A6C2C7CC487}" sibTransId="{B41AB24C-8D04-4EC3-A982-A1A4C630AF4B}"/>
    <dgm:cxn modelId="{23180DAD-63F0-448C-9AFF-2F626AE41986}" srcId="{FDA08C0B-6CA3-4557-8CC8-DDA2D8E46364}" destId="{C9637921-D378-4F8B-8B69-D058DBCC471F}" srcOrd="2" destOrd="0" parTransId="{48CEAF06-02D0-490C-B084-F1B67A310FBB}" sibTransId="{C5E4F0BC-FC64-4543-9FBA-E00C4E384F72}"/>
    <dgm:cxn modelId="{693148AD-C132-42B8-B4D9-6F8890076735}" srcId="{FDA08C0B-6CA3-4557-8CC8-DDA2D8E46364}" destId="{03FA2BE3-2AB7-428A-BF5A-279956A965A9}" srcOrd="4" destOrd="0" parTransId="{422C26BE-3E81-4E7B-A85B-5634FE5D9464}" sibTransId="{BF256B24-3398-4D45-9BBC-9802CE34C3D0}"/>
    <dgm:cxn modelId="{73173FB1-ABB5-4936-990A-1552A02F6974}" type="presOf" srcId="{6A6E0E88-D54E-486F-97E2-88187D5A0CB2}" destId="{16DBCB81-F8FD-4E0F-B49C-4E819BAF1B82}" srcOrd="0" destOrd="0" presId="urn:microsoft.com/office/officeart/2005/8/layout/chevron1"/>
    <dgm:cxn modelId="{583906D2-8A23-4DD7-824F-0349E5473D9D}" srcId="{FDA08C0B-6CA3-4557-8CC8-DDA2D8E46364}" destId="{6A92A6FF-05D0-45A6-B997-7A294C5DDA2B}" srcOrd="1" destOrd="0" parTransId="{7092AACC-A827-4D76-B954-8D3523D647C0}" sibTransId="{95B6AF11-D339-459B-9A30-D93508032DA3}"/>
    <dgm:cxn modelId="{9A897A89-BDD2-4FE4-B366-C4AF1C1061BB}" type="presParOf" srcId="{7E32FD86-A22B-44F9-8A98-BB07D7150857}" destId="{16DBCB81-F8FD-4E0F-B49C-4E819BAF1B82}" srcOrd="0" destOrd="0" presId="urn:microsoft.com/office/officeart/2005/8/layout/chevron1"/>
    <dgm:cxn modelId="{04E01319-8CA5-4A7B-B114-620CF412D8B5}" type="presParOf" srcId="{7E32FD86-A22B-44F9-8A98-BB07D7150857}" destId="{F61A0441-32A9-41C8-AF8F-BB7D6E27AE1E}" srcOrd="1" destOrd="0" presId="urn:microsoft.com/office/officeart/2005/8/layout/chevron1"/>
    <dgm:cxn modelId="{D3D2CF2F-9ED5-4482-988C-0CCBFA04330A}" type="presParOf" srcId="{7E32FD86-A22B-44F9-8A98-BB07D7150857}" destId="{EA458791-F1F2-4A66-A1DE-B5B038F4AB8F}" srcOrd="2" destOrd="0" presId="urn:microsoft.com/office/officeart/2005/8/layout/chevron1"/>
    <dgm:cxn modelId="{351EBB35-81BF-4C47-AF43-A1D4297674D6}" type="presParOf" srcId="{7E32FD86-A22B-44F9-8A98-BB07D7150857}" destId="{84170313-1C4E-48D9-8A05-2B76490424DE}" srcOrd="3" destOrd="0" presId="urn:microsoft.com/office/officeart/2005/8/layout/chevron1"/>
    <dgm:cxn modelId="{F461AB45-19D3-4704-B087-9C9631C19FD9}" type="presParOf" srcId="{7E32FD86-A22B-44F9-8A98-BB07D7150857}" destId="{A0E49D8A-5ABD-4329-A4E2-C1F83C6DDB02}" srcOrd="4" destOrd="0" presId="urn:microsoft.com/office/officeart/2005/8/layout/chevron1"/>
    <dgm:cxn modelId="{E73A33BE-2798-4984-B610-6A7E9F79BC6C}" type="presParOf" srcId="{7E32FD86-A22B-44F9-8A98-BB07D7150857}" destId="{3EAD5ECF-4374-4741-A3F3-40A657C47248}" srcOrd="5" destOrd="0" presId="urn:microsoft.com/office/officeart/2005/8/layout/chevron1"/>
    <dgm:cxn modelId="{17A22812-E2CA-4B69-AA8A-5295B7B00E39}" type="presParOf" srcId="{7E32FD86-A22B-44F9-8A98-BB07D7150857}" destId="{8A99FADC-8F96-4F11-89E7-BF9F31160A4E}" srcOrd="6" destOrd="0" presId="urn:microsoft.com/office/officeart/2005/8/layout/chevron1"/>
    <dgm:cxn modelId="{8980FD61-F8C3-4C79-98FC-B4083AB307F3}" type="presParOf" srcId="{7E32FD86-A22B-44F9-8A98-BB07D7150857}" destId="{0982F736-74E9-4288-84E6-A604878E4FCB}" srcOrd="7" destOrd="0" presId="urn:microsoft.com/office/officeart/2005/8/layout/chevron1"/>
    <dgm:cxn modelId="{535A4B78-27BF-40C2-B012-4E79C009A8F3}" type="presParOf" srcId="{7E32FD86-A22B-44F9-8A98-BB07D7150857}" destId="{43469FF2-78A6-4630-AF70-9AF14334DE61}"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DA08C0B-6CA3-4557-8CC8-DDA2D8E46364}" type="doc">
      <dgm:prSet loTypeId="urn:microsoft.com/office/officeart/2005/8/layout/chevron1" loCatId="process" qsTypeId="urn:microsoft.com/office/officeart/2005/8/quickstyle/simple1" qsCatId="simple" csTypeId="urn:microsoft.com/office/officeart/2005/8/colors/accent6_2" csCatId="accent6" phldr="1"/>
      <dgm:spPr/>
    </dgm:pt>
    <dgm:pt modelId="{6A6E0E88-D54E-486F-97E2-88187D5A0CB2}">
      <dgm:prSet phldrT="[Text]" custT="1"/>
      <dgm:spPr>
        <a:solidFill>
          <a:schemeClr val="bg1">
            <a:lumMod val="85000"/>
          </a:schemeClr>
        </a:solidFill>
      </dgm:spPr>
      <dgm:t>
        <a:bodyPr/>
        <a:lstStyle/>
        <a:p>
          <a:r>
            <a:rPr lang="en-US" sz="2000" dirty="0"/>
            <a:t>Define</a:t>
          </a:r>
        </a:p>
      </dgm:t>
    </dgm:pt>
    <dgm:pt modelId="{891DE075-A87D-4F52-B7AF-23B5C52F93A9}" type="parTrans" cxnId="{B18D847C-DF0A-48F3-8C4A-49EBB317B4C7}">
      <dgm:prSet/>
      <dgm:spPr/>
      <dgm:t>
        <a:bodyPr/>
        <a:lstStyle/>
        <a:p>
          <a:endParaRPr lang="en-US" sz="2000"/>
        </a:p>
      </dgm:t>
    </dgm:pt>
    <dgm:pt modelId="{3337F7A6-821C-4184-9389-7F34BC6857E0}" type="sibTrans" cxnId="{B18D847C-DF0A-48F3-8C4A-49EBB317B4C7}">
      <dgm:prSet/>
      <dgm:spPr/>
      <dgm:t>
        <a:bodyPr/>
        <a:lstStyle/>
        <a:p>
          <a:endParaRPr lang="en-US" sz="2000"/>
        </a:p>
      </dgm:t>
    </dgm:pt>
    <dgm:pt modelId="{6A92A6FF-05D0-45A6-B997-7A294C5DDA2B}">
      <dgm:prSet phldrT="[Text]" custT="1"/>
      <dgm:spPr>
        <a:solidFill>
          <a:schemeClr val="bg1">
            <a:lumMod val="85000"/>
          </a:schemeClr>
        </a:solidFill>
      </dgm:spPr>
      <dgm:t>
        <a:bodyPr/>
        <a:lstStyle/>
        <a:p>
          <a:r>
            <a:rPr lang="en-US" sz="2000" dirty="0"/>
            <a:t>Measure</a:t>
          </a:r>
        </a:p>
      </dgm:t>
    </dgm:pt>
    <dgm:pt modelId="{7092AACC-A827-4D76-B954-8D3523D647C0}" type="parTrans" cxnId="{583906D2-8A23-4DD7-824F-0349E5473D9D}">
      <dgm:prSet/>
      <dgm:spPr/>
      <dgm:t>
        <a:bodyPr/>
        <a:lstStyle/>
        <a:p>
          <a:endParaRPr lang="en-US" sz="2000"/>
        </a:p>
      </dgm:t>
    </dgm:pt>
    <dgm:pt modelId="{95B6AF11-D339-459B-9A30-D93508032DA3}" type="sibTrans" cxnId="{583906D2-8A23-4DD7-824F-0349E5473D9D}">
      <dgm:prSet/>
      <dgm:spPr/>
      <dgm:t>
        <a:bodyPr/>
        <a:lstStyle/>
        <a:p>
          <a:endParaRPr lang="en-US" sz="2000"/>
        </a:p>
      </dgm:t>
    </dgm:pt>
    <dgm:pt modelId="{03FA2BE3-2AB7-428A-BF5A-279956A965A9}">
      <dgm:prSet phldrT="[Text]" custT="1"/>
      <dgm:spPr>
        <a:solidFill>
          <a:schemeClr val="bg1">
            <a:lumMod val="85000"/>
          </a:schemeClr>
        </a:solidFill>
      </dgm:spPr>
      <dgm:t>
        <a:bodyPr/>
        <a:lstStyle/>
        <a:p>
          <a:r>
            <a:rPr lang="en-US" sz="2000" dirty="0"/>
            <a:t>Control</a:t>
          </a:r>
        </a:p>
      </dgm:t>
    </dgm:pt>
    <dgm:pt modelId="{422C26BE-3E81-4E7B-A85B-5634FE5D9464}" type="parTrans" cxnId="{693148AD-C132-42B8-B4D9-6F8890076735}">
      <dgm:prSet/>
      <dgm:spPr/>
      <dgm:t>
        <a:bodyPr/>
        <a:lstStyle/>
        <a:p>
          <a:endParaRPr lang="en-US" sz="2000"/>
        </a:p>
      </dgm:t>
    </dgm:pt>
    <dgm:pt modelId="{BF256B24-3398-4D45-9BBC-9802CE34C3D0}" type="sibTrans" cxnId="{693148AD-C132-42B8-B4D9-6F8890076735}">
      <dgm:prSet/>
      <dgm:spPr/>
      <dgm:t>
        <a:bodyPr/>
        <a:lstStyle/>
        <a:p>
          <a:endParaRPr lang="en-US" sz="2000"/>
        </a:p>
      </dgm:t>
    </dgm:pt>
    <dgm:pt modelId="{C9637921-D378-4F8B-8B69-D058DBCC471F}">
      <dgm:prSet custT="1"/>
      <dgm:spPr>
        <a:solidFill>
          <a:schemeClr val="bg1">
            <a:lumMod val="85000"/>
          </a:schemeClr>
        </a:solidFill>
      </dgm:spPr>
      <dgm:t>
        <a:bodyPr/>
        <a:lstStyle/>
        <a:p>
          <a:r>
            <a:rPr lang="en-US" sz="2000" dirty="0"/>
            <a:t>Analyze</a:t>
          </a:r>
        </a:p>
      </dgm:t>
    </dgm:pt>
    <dgm:pt modelId="{48CEAF06-02D0-490C-B084-F1B67A310FBB}" type="parTrans" cxnId="{23180DAD-63F0-448C-9AFF-2F626AE41986}">
      <dgm:prSet/>
      <dgm:spPr/>
      <dgm:t>
        <a:bodyPr/>
        <a:lstStyle/>
        <a:p>
          <a:endParaRPr lang="en-US" sz="2000"/>
        </a:p>
      </dgm:t>
    </dgm:pt>
    <dgm:pt modelId="{C5E4F0BC-FC64-4543-9FBA-E00C4E384F72}" type="sibTrans" cxnId="{23180DAD-63F0-448C-9AFF-2F626AE41986}">
      <dgm:prSet/>
      <dgm:spPr/>
      <dgm:t>
        <a:bodyPr/>
        <a:lstStyle/>
        <a:p>
          <a:endParaRPr lang="en-US" sz="2000"/>
        </a:p>
      </dgm:t>
    </dgm:pt>
    <dgm:pt modelId="{A05C08A4-FDA3-48CC-A7FD-CFBF0CA7ED66}">
      <dgm:prSet custT="1"/>
      <dgm:spPr>
        <a:solidFill>
          <a:schemeClr val="accent6">
            <a:lumMod val="75000"/>
          </a:schemeClr>
        </a:solidFill>
      </dgm:spPr>
      <dgm:t>
        <a:bodyPr/>
        <a:lstStyle/>
        <a:p>
          <a:r>
            <a:rPr lang="en-US" sz="2000" dirty="0"/>
            <a:t>Improve</a:t>
          </a:r>
        </a:p>
      </dgm:t>
    </dgm:pt>
    <dgm:pt modelId="{6587B164-69CE-4145-8D02-7A6C2C7CC487}" type="parTrans" cxnId="{4C46FEA9-A42A-4C7B-BBCA-7E7B70DD28B6}">
      <dgm:prSet/>
      <dgm:spPr/>
      <dgm:t>
        <a:bodyPr/>
        <a:lstStyle/>
        <a:p>
          <a:endParaRPr lang="en-US" sz="2000"/>
        </a:p>
      </dgm:t>
    </dgm:pt>
    <dgm:pt modelId="{B41AB24C-8D04-4EC3-A982-A1A4C630AF4B}" type="sibTrans" cxnId="{4C46FEA9-A42A-4C7B-BBCA-7E7B70DD28B6}">
      <dgm:prSet/>
      <dgm:spPr/>
      <dgm:t>
        <a:bodyPr/>
        <a:lstStyle/>
        <a:p>
          <a:endParaRPr lang="en-US" sz="2000"/>
        </a:p>
      </dgm:t>
    </dgm:pt>
    <dgm:pt modelId="{7E32FD86-A22B-44F9-8A98-BB07D7150857}" type="pres">
      <dgm:prSet presAssocID="{FDA08C0B-6CA3-4557-8CC8-DDA2D8E46364}" presName="Name0" presStyleCnt="0">
        <dgm:presLayoutVars>
          <dgm:dir/>
          <dgm:animLvl val="lvl"/>
          <dgm:resizeHandles val="exact"/>
        </dgm:presLayoutVars>
      </dgm:prSet>
      <dgm:spPr/>
    </dgm:pt>
    <dgm:pt modelId="{16DBCB81-F8FD-4E0F-B49C-4E819BAF1B82}" type="pres">
      <dgm:prSet presAssocID="{6A6E0E88-D54E-486F-97E2-88187D5A0CB2}" presName="parTxOnly" presStyleLbl="node1" presStyleIdx="0" presStyleCnt="5">
        <dgm:presLayoutVars>
          <dgm:chMax val="0"/>
          <dgm:chPref val="0"/>
          <dgm:bulletEnabled val="1"/>
        </dgm:presLayoutVars>
      </dgm:prSet>
      <dgm:spPr/>
    </dgm:pt>
    <dgm:pt modelId="{F61A0441-32A9-41C8-AF8F-BB7D6E27AE1E}" type="pres">
      <dgm:prSet presAssocID="{3337F7A6-821C-4184-9389-7F34BC6857E0}" presName="parTxOnlySpace" presStyleCnt="0"/>
      <dgm:spPr/>
    </dgm:pt>
    <dgm:pt modelId="{EA458791-F1F2-4A66-A1DE-B5B038F4AB8F}" type="pres">
      <dgm:prSet presAssocID="{6A92A6FF-05D0-45A6-B997-7A294C5DDA2B}" presName="parTxOnly" presStyleLbl="node1" presStyleIdx="1" presStyleCnt="5">
        <dgm:presLayoutVars>
          <dgm:chMax val="0"/>
          <dgm:chPref val="0"/>
          <dgm:bulletEnabled val="1"/>
        </dgm:presLayoutVars>
      </dgm:prSet>
      <dgm:spPr/>
    </dgm:pt>
    <dgm:pt modelId="{84170313-1C4E-48D9-8A05-2B76490424DE}" type="pres">
      <dgm:prSet presAssocID="{95B6AF11-D339-459B-9A30-D93508032DA3}" presName="parTxOnlySpace" presStyleCnt="0"/>
      <dgm:spPr/>
    </dgm:pt>
    <dgm:pt modelId="{A0E49D8A-5ABD-4329-A4E2-C1F83C6DDB02}" type="pres">
      <dgm:prSet presAssocID="{C9637921-D378-4F8B-8B69-D058DBCC471F}" presName="parTxOnly" presStyleLbl="node1" presStyleIdx="2" presStyleCnt="5">
        <dgm:presLayoutVars>
          <dgm:chMax val="0"/>
          <dgm:chPref val="0"/>
          <dgm:bulletEnabled val="1"/>
        </dgm:presLayoutVars>
      </dgm:prSet>
      <dgm:spPr/>
    </dgm:pt>
    <dgm:pt modelId="{3EAD5ECF-4374-4741-A3F3-40A657C47248}" type="pres">
      <dgm:prSet presAssocID="{C5E4F0BC-FC64-4543-9FBA-E00C4E384F72}" presName="parTxOnlySpace" presStyleCnt="0"/>
      <dgm:spPr/>
    </dgm:pt>
    <dgm:pt modelId="{8A99FADC-8F96-4F11-89E7-BF9F31160A4E}" type="pres">
      <dgm:prSet presAssocID="{A05C08A4-FDA3-48CC-A7FD-CFBF0CA7ED66}" presName="parTxOnly" presStyleLbl="node1" presStyleIdx="3" presStyleCnt="5">
        <dgm:presLayoutVars>
          <dgm:chMax val="0"/>
          <dgm:chPref val="0"/>
          <dgm:bulletEnabled val="1"/>
        </dgm:presLayoutVars>
      </dgm:prSet>
      <dgm:spPr/>
    </dgm:pt>
    <dgm:pt modelId="{0982F736-74E9-4288-84E6-A604878E4FCB}" type="pres">
      <dgm:prSet presAssocID="{B41AB24C-8D04-4EC3-A982-A1A4C630AF4B}" presName="parTxOnlySpace" presStyleCnt="0"/>
      <dgm:spPr/>
    </dgm:pt>
    <dgm:pt modelId="{43469FF2-78A6-4630-AF70-9AF14334DE61}" type="pres">
      <dgm:prSet presAssocID="{03FA2BE3-2AB7-428A-BF5A-279956A965A9}" presName="parTxOnly" presStyleLbl="node1" presStyleIdx="4" presStyleCnt="5">
        <dgm:presLayoutVars>
          <dgm:chMax val="0"/>
          <dgm:chPref val="0"/>
          <dgm:bulletEnabled val="1"/>
        </dgm:presLayoutVars>
      </dgm:prSet>
      <dgm:spPr/>
    </dgm:pt>
  </dgm:ptLst>
  <dgm:cxnLst>
    <dgm:cxn modelId="{E8441429-59A4-4E01-955A-C22096160A85}" type="presOf" srcId="{A05C08A4-FDA3-48CC-A7FD-CFBF0CA7ED66}" destId="{8A99FADC-8F96-4F11-89E7-BF9F31160A4E}" srcOrd="0" destOrd="0" presId="urn:microsoft.com/office/officeart/2005/8/layout/chevron1"/>
    <dgm:cxn modelId="{A2A17146-9B0A-4081-B926-D96292AC4318}" type="presOf" srcId="{C9637921-D378-4F8B-8B69-D058DBCC471F}" destId="{A0E49D8A-5ABD-4329-A4E2-C1F83C6DDB02}" srcOrd="0" destOrd="0" presId="urn:microsoft.com/office/officeart/2005/8/layout/chevron1"/>
    <dgm:cxn modelId="{7DCDC654-08D0-4ADD-893A-AB891B7DB026}" type="presOf" srcId="{6A92A6FF-05D0-45A6-B997-7A294C5DDA2B}" destId="{EA458791-F1F2-4A66-A1DE-B5B038F4AB8F}" srcOrd="0" destOrd="0" presId="urn:microsoft.com/office/officeart/2005/8/layout/chevron1"/>
    <dgm:cxn modelId="{04D84B56-26E6-4654-A58A-AC9ED253E465}" type="presOf" srcId="{FDA08C0B-6CA3-4557-8CC8-DDA2D8E46364}" destId="{7E32FD86-A22B-44F9-8A98-BB07D7150857}" srcOrd="0" destOrd="0" presId="urn:microsoft.com/office/officeart/2005/8/layout/chevron1"/>
    <dgm:cxn modelId="{B18D847C-DF0A-48F3-8C4A-49EBB317B4C7}" srcId="{FDA08C0B-6CA3-4557-8CC8-DDA2D8E46364}" destId="{6A6E0E88-D54E-486F-97E2-88187D5A0CB2}" srcOrd="0" destOrd="0" parTransId="{891DE075-A87D-4F52-B7AF-23B5C52F93A9}" sibTransId="{3337F7A6-821C-4184-9389-7F34BC6857E0}"/>
    <dgm:cxn modelId="{49BD77A6-AAA4-4A45-9048-953754722FEC}" type="presOf" srcId="{03FA2BE3-2AB7-428A-BF5A-279956A965A9}" destId="{43469FF2-78A6-4630-AF70-9AF14334DE61}" srcOrd="0" destOrd="0" presId="urn:microsoft.com/office/officeart/2005/8/layout/chevron1"/>
    <dgm:cxn modelId="{4C46FEA9-A42A-4C7B-BBCA-7E7B70DD28B6}" srcId="{FDA08C0B-6CA3-4557-8CC8-DDA2D8E46364}" destId="{A05C08A4-FDA3-48CC-A7FD-CFBF0CA7ED66}" srcOrd="3" destOrd="0" parTransId="{6587B164-69CE-4145-8D02-7A6C2C7CC487}" sibTransId="{B41AB24C-8D04-4EC3-A982-A1A4C630AF4B}"/>
    <dgm:cxn modelId="{23180DAD-63F0-448C-9AFF-2F626AE41986}" srcId="{FDA08C0B-6CA3-4557-8CC8-DDA2D8E46364}" destId="{C9637921-D378-4F8B-8B69-D058DBCC471F}" srcOrd="2" destOrd="0" parTransId="{48CEAF06-02D0-490C-B084-F1B67A310FBB}" sibTransId="{C5E4F0BC-FC64-4543-9FBA-E00C4E384F72}"/>
    <dgm:cxn modelId="{693148AD-C132-42B8-B4D9-6F8890076735}" srcId="{FDA08C0B-6CA3-4557-8CC8-DDA2D8E46364}" destId="{03FA2BE3-2AB7-428A-BF5A-279956A965A9}" srcOrd="4" destOrd="0" parTransId="{422C26BE-3E81-4E7B-A85B-5634FE5D9464}" sibTransId="{BF256B24-3398-4D45-9BBC-9802CE34C3D0}"/>
    <dgm:cxn modelId="{73173FB1-ABB5-4936-990A-1552A02F6974}" type="presOf" srcId="{6A6E0E88-D54E-486F-97E2-88187D5A0CB2}" destId="{16DBCB81-F8FD-4E0F-B49C-4E819BAF1B82}" srcOrd="0" destOrd="0" presId="urn:microsoft.com/office/officeart/2005/8/layout/chevron1"/>
    <dgm:cxn modelId="{583906D2-8A23-4DD7-824F-0349E5473D9D}" srcId="{FDA08C0B-6CA3-4557-8CC8-DDA2D8E46364}" destId="{6A92A6FF-05D0-45A6-B997-7A294C5DDA2B}" srcOrd="1" destOrd="0" parTransId="{7092AACC-A827-4D76-B954-8D3523D647C0}" sibTransId="{95B6AF11-D339-459B-9A30-D93508032DA3}"/>
    <dgm:cxn modelId="{9A897A89-BDD2-4FE4-B366-C4AF1C1061BB}" type="presParOf" srcId="{7E32FD86-A22B-44F9-8A98-BB07D7150857}" destId="{16DBCB81-F8FD-4E0F-B49C-4E819BAF1B82}" srcOrd="0" destOrd="0" presId="urn:microsoft.com/office/officeart/2005/8/layout/chevron1"/>
    <dgm:cxn modelId="{04E01319-8CA5-4A7B-B114-620CF412D8B5}" type="presParOf" srcId="{7E32FD86-A22B-44F9-8A98-BB07D7150857}" destId="{F61A0441-32A9-41C8-AF8F-BB7D6E27AE1E}" srcOrd="1" destOrd="0" presId="urn:microsoft.com/office/officeart/2005/8/layout/chevron1"/>
    <dgm:cxn modelId="{D3D2CF2F-9ED5-4482-988C-0CCBFA04330A}" type="presParOf" srcId="{7E32FD86-A22B-44F9-8A98-BB07D7150857}" destId="{EA458791-F1F2-4A66-A1DE-B5B038F4AB8F}" srcOrd="2" destOrd="0" presId="urn:microsoft.com/office/officeart/2005/8/layout/chevron1"/>
    <dgm:cxn modelId="{351EBB35-81BF-4C47-AF43-A1D4297674D6}" type="presParOf" srcId="{7E32FD86-A22B-44F9-8A98-BB07D7150857}" destId="{84170313-1C4E-48D9-8A05-2B76490424DE}" srcOrd="3" destOrd="0" presId="urn:microsoft.com/office/officeart/2005/8/layout/chevron1"/>
    <dgm:cxn modelId="{F461AB45-19D3-4704-B087-9C9631C19FD9}" type="presParOf" srcId="{7E32FD86-A22B-44F9-8A98-BB07D7150857}" destId="{A0E49D8A-5ABD-4329-A4E2-C1F83C6DDB02}" srcOrd="4" destOrd="0" presId="urn:microsoft.com/office/officeart/2005/8/layout/chevron1"/>
    <dgm:cxn modelId="{E73A33BE-2798-4984-B610-6A7E9F79BC6C}" type="presParOf" srcId="{7E32FD86-A22B-44F9-8A98-BB07D7150857}" destId="{3EAD5ECF-4374-4741-A3F3-40A657C47248}" srcOrd="5" destOrd="0" presId="urn:microsoft.com/office/officeart/2005/8/layout/chevron1"/>
    <dgm:cxn modelId="{17A22812-E2CA-4B69-AA8A-5295B7B00E39}" type="presParOf" srcId="{7E32FD86-A22B-44F9-8A98-BB07D7150857}" destId="{8A99FADC-8F96-4F11-89E7-BF9F31160A4E}" srcOrd="6" destOrd="0" presId="urn:microsoft.com/office/officeart/2005/8/layout/chevron1"/>
    <dgm:cxn modelId="{8980FD61-F8C3-4C79-98FC-B4083AB307F3}" type="presParOf" srcId="{7E32FD86-A22B-44F9-8A98-BB07D7150857}" destId="{0982F736-74E9-4288-84E6-A604878E4FCB}" srcOrd="7" destOrd="0" presId="urn:microsoft.com/office/officeart/2005/8/layout/chevron1"/>
    <dgm:cxn modelId="{535A4B78-27BF-40C2-B012-4E79C009A8F3}" type="presParOf" srcId="{7E32FD86-A22B-44F9-8A98-BB07D7150857}" destId="{43469FF2-78A6-4630-AF70-9AF14334DE61}"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DA08C0B-6CA3-4557-8CC8-DDA2D8E46364}" type="doc">
      <dgm:prSet loTypeId="urn:microsoft.com/office/officeart/2005/8/layout/chevron1" loCatId="process" qsTypeId="urn:microsoft.com/office/officeart/2005/8/quickstyle/simple1" qsCatId="simple" csTypeId="urn:microsoft.com/office/officeart/2005/8/colors/accent6_2" csCatId="accent6" phldr="1"/>
      <dgm:spPr/>
    </dgm:pt>
    <dgm:pt modelId="{6A6E0E88-D54E-486F-97E2-88187D5A0CB2}">
      <dgm:prSet phldrT="[Text]" custT="1"/>
      <dgm:spPr>
        <a:solidFill>
          <a:schemeClr val="bg1">
            <a:lumMod val="85000"/>
          </a:schemeClr>
        </a:solidFill>
      </dgm:spPr>
      <dgm:t>
        <a:bodyPr/>
        <a:lstStyle/>
        <a:p>
          <a:r>
            <a:rPr lang="en-US" sz="2000" dirty="0"/>
            <a:t>Define</a:t>
          </a:r>
        </a:p>
      </dgm:t>
    </dgm:pt>
    <dgm:pt modelId="{891DE075-A87D-4F52-B7AF-23B5C52F93A9}" type="parTrans" cxnId="{B18D847C-DF0A-48F3-8C4A-49EBB317B4C7}">
      <dgm:prSet/>
      <dgm:spPr/>
      <dgm:t>
        <a:bodyPr/>
        <a:lstStyle/>
        <a:p>
          <a:endParaRPr lang="en-US" sz="2000"/>
        </a:p>
      </dgm:t>
    </dgm:pt>
    <dgm:pt modelId="{3337F7A6-821C-4184-9389-7F34BC6857E0}" type="sibTrans" cxnId="{B18D847C-DF0A-48F3-8C4A-49EBB317B4C7}">
      <dgm:prSet/>
      <dgm:spPr/>
      <dgm:t>
        <a:bodyPr/>
        <a:lstStyle/>
        <a:p>
          <a:endParaRPr lang="en-US" sz="2000"/>
        </a:p>
      </dgm:t>
    </dgm:pt>
    <dgm:pt modelId="{6A92A6FF-05D0-45A6-B997-7A294C5DDA2B}">
      <dgm:prSet phldrT="[Text]" custT="1"/>
      <dgm:spPr>
        <a:solidFill>
          <a:schemeClr val="bg1">
            <a:lumMod val="85000"/>
          </a:schemeClr>
        </a:solidFill>
      </dgm:spPr>
      <dgm:t>
        <a:bodyPr/>
        <a:lstStyle/>
        <a:p>
          <a:r>
            <a:rPr lang="en-US" sz="2000" dirty="0"/>
            <a:t>Measure</a:t>
          </a:r>
        </a:p>
      </dgm:t>
    </dgm:pt>
    <dgm:pt modelId="{7092AACC-A827-4D76-B954-8D3523D647C0}" type="parTrans" cxnId="{583906D2-8A23-4DD7-824F-0349E5473D9D}">
      <dgm:prSet/>
      <dgm:spPr/>
      <dgm:t>
        <a:bodyPr/>
        <a:lstStyle/>
        <a:p>
          <a:endParaRPr lang="en-US" sz="2000"/>
        </a:p>
      </dgm:t>
    </dgm:pt>
    <dgm:pt modelId="{95B6AF11-D339-459B-9A30-D93508032DA3}" type="sibTrans" cxnId="{583906D2-8A23-4DD7-824F-0349E5473D9D}">
      <dgm:prSet/>
      <dgm:spPr/>
      <dgm:t>
        <a:bodyPr/>
        <a:lstStyle/>
        <a:p>
          <a:endParaRPr lang="en-US" sz="2000"/>
        </a:p>
      </dgm:t>
    </dgm:pt>
    <dgm:pt modelId="{03FA2BE3-2AB7-428A-BF5A-279956A965A9}">
      <dgm:prSet phldrT="[Text]" custT="1"/>
      <dgm:spPr>
        <a:solidFill>
          <a:schemeClr val="bg1">
            <a:lumMod val="85000"/>
          </a:schemeClr>
        </a:solidFill>
      </dgm:spPr>
      <dgm:t>
        <a:bodyPr/>
        <a:lstStyle/>
        <a:p>
          <a:r>
            <a:rPr lang="en-US" sz="2000" dirty="0"/>
            <a:t>Control</a:t>
          </a:r>
        </a:p>
      </dgm:t>
    </dgm:pt>
    <dgm:pt modelId="{422C26BE-3E81-4E7B-A85B-5634FE5D9464}" type="parTrans" cxnId="{693148AD-C132-42B8-B4D9-6F8890076735}">
      <dgm:prSet/>
      <dgm:spPr/>
      <dgm:t>
        <a:bodyPr/>
        <a:lstStyle/>
        <a:p>
          <a:endParaRPr lang="en-US" sz="2000"/>
        </a:p>
      </dgm:t>
    </dgm:pt>
    <dgm:pt modelId="{BF256B24-3398-4D45-9BBC-9802CE34C3D0}" type="sibTrans" cxnId="{693148AD-C132-42B8-B4D9-6F8890076735}">
      <dgm:prSet/>
      <dgm:spPr/>
      <dgm:t>
        <a:bodyPr/>
        <a:lstStyle/>
        <a:p>
          <a:endParaRPr lang="en-US" sz="2000"/>
        </a:p>
      </dgm:t>
    </dgm:pt>
    <dgm:pt modelId="{C9637921-D378-4F8B-8B69-D058DBCC471F}">
      <dgm:prSet custT="1"/>
      <dgm:spPr>
        <a:solidFill>
          <a:schemeClr val="bg1">
            <a:lumMod val="85000"/>
          </a:schemeClr>
        </a:solidFill>
      </dgm:spPr>
      <dgm:t>
        <a:bodyPr/>
        <a:lstStyle/>
        <a:p>
          <a:r>
            <a:rPr lang="en-US" sz="2000" dirty="0"/>
            <a:t>Analyze</a:t>
          </a:r>
        </a:p>
      </dgm:t>
    </dgm:pt>
    <dgm:pt modelId="{48CEAF06-02D0-490C-B084-F1B67A310FBB}" type="parTrans" cxnId="{23180DAD-63F0-448C-9AFF-2F626AE41986}">
      <dgm:prSet/>
      <dgm:spPr/>
      <dgm:t>
        <a:bodyPr/>
        <a:lstStyle/>
        <a:p>
          <a:endParaRPr lang="en-US" sz="2000"/>
        </a:p>
      </dgm:t>
    </dgm:pt>
    <dgm:pt modelId="{C5E4F0BC-FC64-4543-9FBA-E00C4E384F72}" type="sibTrans" cxnId="{23180DAD-63F0-448C-9AFF-2F626AE41986}">
      <dgm:prSet/>
      <dgm:spPr/>
      <dgm:t>
        <a:bodyPr/>
        <a:lstStyle/>
        <a:p>
          <a:endParaRPr lang="en-US" sz="2000"/>
        </a:p>
      </dgm:t>
    </dgm:pt>
    <dgm:pt modelId="{A05C08A4-FDA3-48CC-A7FD-CFBF0CA7ED66}">
      <dgm:prSet custT="1"/>
      <dgm:spPr>
        <a:solidFill>
          <a:schemeClr val="accent6">
            <a:lumMod val="75000"/>
          </a:schemeClr>
        </a:solidFill>
      </dgm:spPr>
      <dgm:t>
        <a:bodyPr/>
        <a:lstStyle/>
        <a:p>
          <a:r>
            <a:rPr lang="en-US" sz="2000" dirty="0"/>
            <a:t>Improve</a:t>
          </a:r>
        </a:p>
      </dgm:t>
    </dgm:pt>
    <dgm:pt modelId="{6587B164-69CE-4145-8D02-7A6C2C7CC487}" type="parTrans" cxnId="{4C46FEA9-A42A-4C7B-BBCA-7E7B70DD28B6}">
      <dgm:prSet/>
      <dgm:spPr/>
      <dgm:t>
        <a:bodyPr/>
        <a:lstStyle/>
        <a:p>
          <a:endParaRPr lang="en-US" sz="2000"/>
        </a:p>
      </dgm:t>
    </dgm:pt>
    <dgm:pt modelId="{B41AB24C-8D04-4EC3-A982-A1A4C630AF4B}" type="sibTrans" cxnId="{4C46FEA9-A42A-4C7B-BBCA-7E7B70DD28B6}">
      <dgm:prSet/>
      <dgm:spPr/>
      <dgm:t>
        <a:bodyPr/>
        <a:lstStyle/>
        <a:p>
          <a:endParaRPr lang="en-US" sz="2000"/>
        </a:p>
      </dgm:t>
    </dgm:pt>
    <dgm:pt modelId="{7E32FD86-A22B-44F9-8A98-BB07D7150857}" type="pres">
      <dgm:prSet presAssocID="{FDA08C0B-6CA3-4557-8CC8-DDA2D8E46364}" presName="Name0" presStyleCnt="0">
        <dgm:presLayoutVars>
          <dgm:dir/>
          <dgm:animLvl val="lvl"/>
          <dgm:resizeHandles val="exact"/>
        </dgm:presLayoutVars>
      </dgm:prSet>
      <dgm:spPr/>
    </dgm:pt>
    <dgm:pt modelId="{16DBCB81-F8FD-4E0F-B49C-4E819BAF1B82}" type="pres">
      <dgm:prSet presAssocID="{6A6E0E88-D54E-486F-97E2-88187D5A0CB2}" presName="parTxOnly" presStyleLbl="node1" presStyleIdx="0" presStyleCnt="5">
        <dgm:presLayoutVars>
          <dgm:chMax val="0"/>
          <dgm:chPref val="0"/>
          <dgm:bulletEnabled val="1"/>
        </dgm:presLayoutVars>
      </dgm:prSet>
      <dgm:spPr/>
    </dgm:pt>
    <dgm:pt modelId="{F61A0441-32A9-41C8-AF8F-BB7D6E27AE1E}" type="pres">
      <dgm:prSet presAssocID="{3337F7A6-821C-4184-9389-7F34BC6857E0}" presName="parTxOnlySpace" presStyleCnt="0"/>
      <dgm:spPr/>
    </dgm:pt>
    <dgm:pt modelId="{EA458791-F1F2-4A66-A1DE-B5B038F4AB8F}" type="pres">
      <dgm:prSet presAssocID="{6A92A6FF-05D0-45A6-B997-7A294C5DDA2B}" presName="parTxOnly" presStyleLbl="node1" presStyleIdx="1" presStyleCnt="5">
        <dgm:presLayoutVars>
          <dgm:chMax val="0"/>
          <dgm:chPref val="0"/>
          <dgm:bulletEnabled val="1"/>
        </dgm:presLayoutVars>
      </dgm:prSet>
      <dgm:spPr/>
    </dgm:pt>
    <dgm:pt modelId="{84170313-1C4E-48D9-8A05-2B76490424DE}" type="pres">
      <dgm:prSet presAssocID="{95B6AF11-D339-459B-9A30-D93508032DA3}" presName="parTxOnlySpace" presStyleCnt="0"/>
      <dgm:spPr/>
    </dgm:pt>
    <dgm:pt modelId="{A0E49D8A-5ABD-4329-A4E2-C1F83C6DDB02}" type="pres">
      <dgm:prSet presAssocID="{C9637921-D378-4F8B-8B69-D058DBCC471F}" presName="parTxOnly" presStyleLbl="node1" presStyleIdx="2" presStyleCnt="5">
        <dgm:presLayoutVars>
          <dgm:chMax val="0"/>
          <dgm:chPref val="0"/>
          <dgm:bulletEnabled val="1"/>
        </dgm:presLayoutVars>
      </dgm:prSet>
      <dgm:spPr/>
    </dgm:pt>
    <dgm:pt modelId="{3EAD5ECF-4374-4741-A3F3-40A657C47248}" type="pres">
      <dgm:prSet presAssocID="{C5E4F0BC-FC64-4543-9FBA-E00C4E384F72}" presName="parTxOnlySpace" presStyleCnt="0"/>
      <dgm:spPr/>
    </dgm:pt>
    <dgm:pt modelId="{8A99FADC-8F96-4F11-89E7-BF9F31160A4E}" type="pres">
      <dgm:prSet presAssocID="{A05C08A4-FDA3-48CC-A7FD-CFBF0CA7ED66}" presName="parTxOnly" presStyleLbl="node1" presStyleIdx="3" presStyleCnt="5">
        <dgm:presLayoutVars>
          <dgm:chMax val="0"/>
          <dgm:chPref val="0"/>
          <dgm:bulletEnabled val="1"/>
        </dgm:presLayoutVars>
      </dgm:prSet>
      <dgm:spPr/>
    </dgm:pt>
    <dgm:pt modelId="{0982F736-74E9-4288-84E6-A604878E4FCB}" type="pres">
      <dgm:prSet presAssocID="{B41AB24C-8D04-4EC3-A982-A1A4C630AF4B}" presName="parTxOnlySpace" presStyleCnt="0"/>
      <dgm:spPr/>
    </dgm:pt>
    <dgm:pt modelId="{43469FF2-78A6-4630-AF70-9AF14334DE61}" type="pres">
      <dgm:prSet presAssocID="{03FA2BE3-2AB7-428A-BF5A-279956A965A9}" presName="parTxOnly" presStyleLbl="node1" presStyleIdx="4" presStyleCnt="5">
        <dgm:presLayoutVars>
          <dgm:chMax val="0"/>
          <dgm:chPref val="0"/>
          <dgm:bulletEnabled val="1"/>
        </dgm:presLayoutVars>
      </dgm:prSet>
      <dgm:spPr/>
    </dgm:pt>
  </dgm:ptLst>
  <dgm:cxnLst>
    <dgm:cxn modelId="{3029700C-D421-4BE0-9FBE-38181CD5F00D}" type="presOf" srcId="{03FA2BE3-2AB7-428A-BF5A-279956A965A9}" destId="{43469FF2-78A6-4630-AF70-9AF14334DE61}" srcOrd="0" destOrd="0" presId="urn:microsoft.com/office/officeart/2005/8/layout/chevron1"/>
    <dgm:cxn modelId="{DA4C0B26-C87E-4BD9-A89D-E6613C0867EF}" type="presOf" srcId="{FDA08C0B-6CA3-4557-8CC8-DDA2D8E46364}" destId="{7E32FD86-A22B-44F9-8A98-BB07D7150857}" srcOrd="0" destOrd="0" presId="urn:microsoft.com/office/officeart/2005/8/layout/chevron1"/>
    <dgm:cxn modelId="{E42C276A-5531-482A-B2E4-D2A20899D3F0}" type="presOf" srcId="{6A92A6FF-05D0-45A6-B997-7A294C5DDA2B}" destId="{EA458791-F1F2-4A66-A1DE-B5B038F4AB8F}" srcOrd="0" destOrd="0" presId="urn:microsoft.com/office/officeart/2005/8/layout/chevron1"/>
    <dgm:cxn modelId="{75B1706F-F2E5-4235-96B7-7425C0D37488}" type="presOf" srcId="{A05C08A4-FDA3-48CC-A7FD-CFBF0CA7ED66}" destId="{8A99FADC-8F96-4F11-89E7-BF9F31160A4E}" srcOrd="0" destOrd="0" presId="urn:microsoft.com/office/officeart/2005/8/layout/chevron1"/>
    <dgm:cxn modelId="{B18D847C-DF0A-48F3-8C4A-49EBB317B4C7}" srcId="{FDA08C0B-6CA3-4557-8CC8-DDA2D8E46364}" destId="{6A6E0E88-D54E-486F-97E2-88187D5A0CB2}" srcOrd="0" destOrd="0" parTransId="{891DE075-A87D-4F52-B7AF-23B5C52F93A9}" sibTransId="{3337F7A6-821C-4184-9389-7F34BC6857E0}"/>
    <dgm:cxn modelId="{4C46FEA9-A42A-4C7B-BBCA-7E7B70DD28B6}" srcId="{FDA08C0B-6CA3-4557-8CC8-DDA2D8E46364}" destId="{A05C08A4-FDA3-48CC-A7FD-CFBF0CA7ED66}" srcOrd="3" destOrd="0" parTransId="{6587B164-69CE-4145-8D02-7A6C2C7CC487}" sibTransId="{B41AB24C-8D04-4EC3-A982-A1A4C630AF4B}"/>
    <dgm:cxn modelId="{23180DAD-63F0-448C-9AFF-2F626AE41986}" srcId="{FDA08C0B-6CA3-4557-8CC8-DDA2D8E46364}" destId="{C9637921-D378-4F8B-8B69-D058DBCC471F}" srcOrd="2" destOrd="0" parTransId="{48CEAF06-02D0-490C-B084-F1B67A310FBB}" sibTransId="{C5E4F0BC-FC64-4543-9FBA-E00C4E384F72}"/>
    <dgm:cxn modelId="{693148AD-C132-42B8-B4D9-6F8890076735}" srcId="{FDA08C0B-6CA3-4557-8CC8-DDA2D8E46364}" destId="{03FA2BE3-2AB7-428A-BF5A-279956A965A9}" srcOrd="4" destOrd="0" parTransId="{422C26BE-3E81-4E7B-A85B-5634FE5D9464}" sibTransId="{BF256B24-3398-4D45-9BBC-9802CE34C3D0}"/>
    <dgm:cxn modelId="{F1ECB5B3-DA94-459E-88A9-C9842D02B847}" type="presOf" srcId="{6A6E0E88-D54E-486F-97E2-88187D5A0CB2}" destId="{16DBCB81-F8FD-4E0F-B49C-4E819BAF1B82}" srcOrd="0" destOrd="0" presId="urn:microsoft.com/office/officeart/2005/8/layout/chevron1"/>
    <dgm:cxn modelId="{6A9890CF-39CC-428B-94B6-9FB7BB8BBB7F}" type="presOf" srcId="{C9637921-D378-4F8B-8B69-D058DBCC471F}" destId="{A0E49D8A-5ABD-4329-A4E2-C1F83C6DDB02}" srcOrd="0" destOrd="0" presId="urn:microsoft.com/office/officeart/2005/8/layout/chevron1"/>
    <dgm:cxn modelId="{583906D2-8A23-4DD7-824F-0349E5473D9D}" srcId="{FDA08C0B-6CA3-4557-8CC8-DDA2D8E46364}" destId="{6A92A6FF-05D0-45A6-B997-7A294C5DDA2B}" srcOrd="1" destOrd="0" parTransId="{7092AACC-A827-4D76-B954-8D3523D647C0}" sibTransId="{95B6AF11-D339-459B-9A30-D93508032DA3}"/>
    <dgm:cxn modelId="{5EF2E4B6-0677-4E8D-B640-6DF56287CE2C}" type="presParOf" srcId="{7E32FD86-A22B-44F9-8A98-BB07D7150857}" destId="{16DBCB81-F8FD-4E0F-B49C-4E819BAF1B82}" srcOrd="0" destOrd="0" presId="urn:microsoft.com/office/officeart/2005/8/layout/chevron1"/>
    <dgm:cxn modelId="{AB6AB090-660F-497A-84B7-5847544F9D2D}" type="presParOf" srcId="{7E32FD86-A22B-44F9-8A98-BB07D7150857}" destId="{F61A0441-32A9-41C8-AF8F-BB7D6E27AE1E}" srcOrd="1" destOrd="0" presId="urn:microsoft.com/office/officeart/2005/8/layout/chevron1"/>
    <dgm:cxn modelId="{58527E19-457A-45DC-8753-F45B1389F2A8}" type="presParOf" srcId="{7E32FD86-A22B-44F9-8A98-BB07D7150857}" destId="{EA458791-F1F2-4A66-A1DE-B5B038F4AB8F}" srcOrd="2" destOrd="0" presId="urn:microsoft.com/office/officeart/2005/8/layout/chevron1"/>
    <dgm:cxn modelId="{DC2C4A7B-3AE1-4CB3-A002-8D34C81440FA}" type="presParOf" srcId="{7E32FD86-A22B-44F9-8A98-BB07D7150857}" destId="{84170313-1C4E-48D9-8A05-2B76490424DE}" srcOrd="3" destOrd="0" presId="urn:microsoft.com/office/officeart/2005/8/layout/chevron1"/>
    <dgm:cxn modelId="{01BC43F8-F510-4B5F-A3C1-5E02BE0D720D}" type="presParOf" srcId="{7E32FD86-A22B-44F9-8A98-BB07D7150857}" destId="{A0E49D8A-5ABD-4329-A4E2-C1F83C6DDB02}" srcOrd="4" destOrd="0" presId="urn:microsoft.com/office/officeart/2005/8/layout/chevron1"/>
    <dgm:cxn modelId="{21DEC3A3-6979-4DD1-A3BE-03E044AE9E40}" type="presParOf" srcId="{7E32FD86-A22B-44F9-8A98-BB07D7150857}" destId="{3EAD5ECF-4374-4741-A3F3-40A657C47248}" srcOrd="5" destOrd="0" presId="urn:microsoft.com/office/officeart/2005/8/layout/chevron1"/>
    <dgm:cxn modelId="{EE9E7A37-64C5-416F-8C29-A5253762AD2E}" type="presParOf" srcId="{7E32FD86-A22B-44F9-8A98-BB07D7150857}" destId="{8A99FADC-8F96-4F11-89E7-BF9F31160A4E}" srcOrd="6" destOrd="0" presId="urn:microsoft.com/office/officeart/2005/8/layout/chevron1"/>
    <dgm:cxn modelId="{6DEBE82B-1571-4F29-8DA6-E381C7D0B6A3}" type="presParOf" srcId="{7E32FD86-A22B-44F9-8A98-BB07D7150857}" destId="{0982F736-74E9-4288-84E6-A604878E4FCB}" srcOrd="7" destOrd="0" presId="urn:microsoft.com/office/officeart/2005/8/layout/chevron1"/>
    <dgm:cxn modelId="{DBAEA6DA-C257-47F6-A650-0ED172FA3BB1}" type="presParOf" srcId="{7E32FD86-A22B-44F9-8A98-BB07D7150857}" destId="{43469FF2-78A6-4630-AF70-9AF14334DE61}"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DA08C0B-6CA3-4557-8CC8-DDA2D8E46364}" type="doc">
      <dgm:prSet loTypeId="urn:microsoft.com/office/officeart/2005/8/layout/chevron1" loCatId="process" qsTypeId="urn:microsoft.com/office/officeart/2005/8/quickstyle/simple1" qsCatId="simple" csTypeId="urn:microsoft.com/office/officeart/2005/8/colors/accent6_2" csCatId="accent6" phldr="1"/>
      <dgm:spPr/>
    </dgm:pt>
    <dgm:pt modelId="{6A6E0E88-D54E-486F-97E2-88187D5A0CB2}">
      <dgm:prSet phldrT="[Text]" custT="1"/>
      <dgm:spPr>
        <a:solidFill>
          <a:schemeClr val="bg1">
            <a:lumMod val="85000"/>
          </a:schemeClr>
        </a:solidFill>
      </dgm:spPr>
      <dgm:t>
        <a:bodyPr/>
        <a:lstStyle/>
        <a:p>
          <a:r>
            <a:rPr lang="en-US" sz="2000" dirty="0"/>
            <a:t>Define</a:t>
          </a:r>
        </a:p>
      </dgm:t>
    </dgm:pt>
    <dgm:pt modelId="{891DE075-A87D-4F52-B7AF-23B5C52F93A9}" type="parTrans" cxnId="{B18D847C-DF0A-48F3-8C4A-49EBB317B4C7}">
      <dgm:prSet/>
      <dgm:spPr/>
      <dgm:t>
        <a:bodyPr/>
        <a:lstStyle/>
        <a:p>
          <a:endParaRPr lang="en-US" sz="2000"/>
        </a:p>
      </dgm:t>
    </dgm:pt>
    <dgm:pt modelId="{3337F7A6-821C-4184-9389-7F34BC6857E0}" type="sibTrans" cxnId="{B18D847C-DF0A-48F3-8C4A-49EBB317B4C7}">
      <dgm:prSet/>
      <dgm:spPr/>
      <dgm:t>
        <a:bodyPr/>
        <a:lstStyle/>
        <a:p>
          <a:endParaRPr lang="en-US" sz="2000"/>
        </a:p>
      </dgm:t>
    </dgm:pt>
    <dgm:pt modelId="{6A92A6FF-05D0-45A6-B997-7A294C5DDA2B}">
      <dgm:prSet phldrT="[Text]" custT="1"/>
      <dgm:spPr>
        <a:solidFill>
          <a:schemeClr val="bg1">
            <a:lumMod val="85000"/>
          </a:schemeClr>
        </a:solidFill>
      </dgm:spPr>
      <dgm:t>
        <a:bodyPr/>
        <a:lstStyle/>
        <a:p>
          <a:r>
            <a:rPr lang="en-US" sz="2000" dirty="0"/>
            <a:t>Measure</a:t>
          </a:r>
        </a:p>
      </dgm:t>
    </dgm:pt>
    <dgm:pt modelId="{7092AACC-A827-4D76-B954-8D3523D647C0}" type="parTrans" cxnId="{583906D2-8A23-4DD7-824F-0349E5473D9D}">
      <dgm:prSet/>
      <dgm:spPr/>
      <dgm:t>
        <a:bodyPr/>
        <a:lstStyle/>
        <a:p>
          <a:endParaRPr lang="en-US" sz="2000"/>
        </a:p>
      </dgm:t>
    </dgm:pt>
    <dgm:pt modelId="{95B6AF11-D339-459B-9A30-D93508032DA3}" type="sibTrans" cxnId="{583906D2-8A23-4DD7-824F-0349E5473D9D}">
      <dgm:prSet/>
      <dgm:spPr/>
      <dgm:t>
        <a:bodyPr/>
        <a:lstStyle/>
        <a:p>
          <a:endParaRPr lang="en-US" sz="2000"/>
        </a:p>
      </dgm:t>
    </dgm:pt>
    <dgm:pt modelId="{03FA2BE3-2AB7-428A-BF5A-279956A965A9}">
      <dgm:prSet phldrT="[Text]" custT="1"/>
      <dgm:spPr>
        <a:solidFill>
          <a:schemeClr val="bg1">
            <a:lumMod val="85000"/>
          </a:schemeClr>
        </a:solidFill>
      </dgm:spPr>
      <dgm:t>
        <a:bodyPr/>
        <a:lstStyle/>
        <a:p>
          <a:r>
            <a:rPr lang="en-US" sz="2000" dirty="0"/>
            <a:t>Control</a:t>
          </a:r>
        </a:p>
      </dgm:t>
    </dgm:pt>
    <dgm:pt modelId="{422C26BE-3E81-4E7B-A85B-5634FE5D9464}" type="parTrans" cxnId="{693148AD-C132-42B8-B4D9-6F8890076735}">
      <dgm:prSet/>
      <dgm:spPr/>
      <dgm:t>
        <a:bodyPr/>
        <a:lstStyle/>
        <a:p>
          <a:endParaRPr lang="en-US" sz="2000"/>
        </a:p>
      </dgm:t>
    </dgm:pt>
    <dgm:pt modelId="{BF256B24-3398-4D45-9BBC-9802CE34C3D0}" type="sibTrans" cxnId="{693148AD-C132-42B8-B4D9-6F8890076735}">
      <dgm:prSet/>
      <dgm:spPr/>
      <dgm:t>
        <a:bodyPr/>
        <a:lstStyle/>
        <a:p>
          <a:endParaRPr lang="en-US" sz="2000"/>
        </a:p>
      </dgm:t>
    </dgm:pt>
    <dgm:pt modelId="{C9637921-D378-4F8B-8B69-D058DBCC471F}">
      <dgm:prSet custT="1"/>
      <dgm:spPr>
        <a:solidFill>
          <a:schemeClr val="bg1">
            <a:lumMod val="85000"/>
          </a:schemeClr>
        </a:solidFill>
      </dgm:spPr>
      <dgm:t>
        <a:bodyPr/>
        <a:lstStyle/>
        <a:p>
          <a:r>
            <a:rPr lang="en-US" sz="2000" dirty="0"/>
            <a:t>Analyze</a:t>
          </a:r>
        </a:p>
      </dgm:t>
    </dgm:pt>
    <dgm:pt modelId="{48CEAF06-02D0-490C-B084-F1B67A310FBB}" type="parTrans" cxnId="{23180DAD-63F0-448C-9AFF-2F626AE41986}">
      <dgm:prSet/>
      <dgm:spPr/>
      <dgm:t>
        <a:bodyPr/>
        <a:lstStyle/>
        <a:p>
          <a:endParaRPr lang="en-US" sz="2000"/>
        </a:p>
      </dgm:t>
    </dgm:pt>
    <dgm:pt modelId="{C5E4F0BC-FC64-4543-9FBA-E00C4E384F72}" type="sibTrans" cxnId="{23180DAD-63F0-448C-9AFF-2F626AE41986}">
      <dgm:prSet/>
      <dgm:spPr/>
      <dgm:t>
        <a:bodyPr/>
        <a:lstStyle/>
        <a:p>
          <a:endParaRPr lang="en-US" sz="2000"/>
        </a:p>
      </dgm:t>
    </dgm:pt>
    <dgm:pt modelId="{A05C08A4-FDA3-48CC-A7FD-CFBF0CA7ED66}">
      <dgm:prSet custT="1"/>
      <dgm:spPr>
        <a:solidFill>
          <a:schemeClr val="accent6">
            <a:lumMod val="75000"/>
          </a:schemeClr>
        </a:solidFill>
      </dgm:spPr>
      <dgm:t>
        <a:bodyPr/>
        <a:lstStyle/>
        <a:p>
          <a:r>
            <a:rPr lang="en-US" sz="2000" dirty="0"/>
            <a:t>Improve</a:t>
          </a:r>
        </a:p>
      </dgm:t>
    </dgm:pt>
    <dgm:pt modelId="{6587B164-69CE-4145-8D02-7A6C2C7CC487}" type="parTrans" cxnId="{4C46FEA9-A42A-4C7B-BBCA-7E7B70DD28B6}">
      <dgm:prSet/>
      <dgm:spPr/>
      <dgm:t>
        <a:bodyPr/>
        <a:lstStyle/>
        <a:p>
          <a:endParaRPr lang="en-US" sz="2000"/>
        </a:p>
      </dgm:t>
    </dgm:pt>
    <dgm:pt modelId="{B41AB24C-8D04-4EC3-A982-A1A4C630AF4B}" type="sibTrans" cxnId="{4C46FEA9-A42A-4C7B-BBCA-7E7B70DD28B6}">
      <dgm:prSet/>
      <dgm:spPr/>
      <dgm:t>
        <a:bodyPr/>
        <a:lstStyle/>
        <a:p>
          <a:endParaRPr lang="en-US" sz="2000"/>
        </a:p>
      </dgm:t>
    </dgm:pt>
    <dgm:pt modelId="{7E32FD86-A22B-44F9-8A98-BB07D7150857}" type="pres">
      <dgm:prSet presAssocID="{FDA08C0B-6CA3-4557-8CC8-DDA2D8E46364}" presName="Name0" presStyleCnt="0">
        <dgm:presLayoutVars>
          <dgm:dir/>
          <dgm:animLvl val="lvl"/>
          <dgm:resizeHandles val="exact"/>
        </dgm:presLayoutVars>
      </dgm:prSet>
      <dgm:spPr/>
    </dgm:pt>
    <dgm:pt modelId="{16DBCB81-F8FD-4E0F-B49C-4E819BAF1B82}" type="pres">
      <dgm:prSet presAssocID="{6A6E0E88-D54E-486F-97E2-88187D5A0CB2}" presName="parTxOnly" presStyleLbl="node1" presStyleIdx="0" presStyleCnt="5">
        <dgm:presLayoutVars>
          <dgm:chMax val="0"/>
          <dgm:chPref val="0"/>
          <dgm:bulletEnabled val="1"/>
        </dgm:presLayoutVars>
      </dgm:prSet>
      <dgm:spPr/>
    </dgm:pt>
    <dgm:pt modelId="{F61A0441-32A9-41C8-AF8F-BB7D6E27AE1E}" type="pres">
      <dgm:prSet presAssocID="{3337F7A6-821C-4184-9389-7F34BC6857E0}" presName="parTxOnlySpace" presStyleCnt="0"/>
      <dgm:spPr/>
    </dgm:pt>
    <dgm:pt modelId="{EA458791-F1F2-4A66-A1DE-B5B038F4AB8F}" type="pres">
      <dgm:prSet presAssocID="{6A92A6FF-05D0-45A6-B997-7A294C5DDA2B}" presName="parTxOnly" presStyleLbl="node1" presStyleIdx="1" presStyleCnt="5">
        <dgm:presLayoutVars>
          <dgm:chMax val="0"/>
          <dgm:chPref val="0"/>
          <dgm:bulletEnabled val="1"/>
        </dgm:presLayoutVars>
      </dgm:prSet>
      <dgm:spPr/>
    </dgm:pt>
    <dgm:pt modelId="{84170313-1C4E-48D9-8A05-2B76490424DE}" type="pres">
      <dgm:prSet presAssocID="{95B6AF11-D339-459B-9A30-D93508032DA3}" presName="parTxOnlySpace" presStyleCnt="0"/>
      <dgm:spPr/>
    </dgm:pt>
    <dgm:pt modelId="{A0E49D8A-5ABD-4329-A4E2-C1F83C6DDB02}" type="pres">
      <dgm:prSet presAssocID="{C9637921-D378-4F8B-8B69-D058DBCC471F}" presName="parTxOnly" presStyleLbl="node1" presStyleIdx="2" presStyleCnt="5">
        <dgm:presLayoutVars>
          <dgm:chMax val="0"/>
          <dgm:chPref val="0"/>
          <dgm:bulletEnabled val="1"/>
        </dgm:presLayoutVars>
      </dgm:prSet>
      <dgm:spPr/>
    </dgm:pt>
    <dgm:pt modelId="{3EAD5ECF-4374-4741-A3F3-40A657C47248}" type="pres">
      <dgm:prSet presAssocID="{C5E4F0BC-FC64-4543-9FBA-E00C4E384F72}" presName="parTxOnlySpace" presStyleCnt="0"/>
      <dgm:spPr/>
    </dgm:pt>
    <dgm:pt modelId="{8A99FADC-8F96-4F11-89E7-BF9F31160A4E}" type="pres">
      <dgm:prSet presAssocID="{A05C08A4-FDA3-48CC-A7FD-CFBF0CA7ED66}" presName="parTxOnly" presStyleLbl="node1" presStyleIdx="3" presStyleCnt="5">
        <dgm:presLayoutVars>
          <dgm:chMax val="0"/>
          <dgm:chPref val="0"/>
          <dgm:bulletEnabled val="1"/>
        </dgm:presLayoutVars>
      </dgm:prSet>
      <dgm:spPr/>
    </dgm:pt>
    <dgm:pt modelId="{0982F736-74E9-4288-84E6-A604878E4FCB}" type="pres">
      <dgm:prSet presAssocID="{B41AB24C-8D04-4EC3-A982-A1A4C630AF4B}" presName="parTxOnlySpace" presStyleCnt="0"/>
      <dgm:spPr/>
    </dgm:pt>
    <dgm:pt modelId="{43469FF2-78A6-4630-AF70-9AF14334DE61}" type="pres">
      <dgm:prSet presAssocID="{03FA2BE3-2AB7-428A-BF5A-279956A965A9}" presName="parTxOnly" presStyleLbl="node1" presStyleIdx="4" presStyleCnt="5">
        <dgm:presLayoutVars>
          <dgm:chMax val="0"/>
          <dgm:chPref val="0"/>
          <dgm:bulletEnabled val="1"/>
        </dgm:presLayoutVars>
      </dgm:prSet>
      <dgm:spPr/>
    </dgm:pt>
  </dgm:ptLst>
  <dgm:cxnLst>
    <dgm:cxn modelId="{3029700C-D421-4BE0-9FBE-38181CD5F00D}" type="presOf" srcId="{03FA2BE3-2AB7-428A-BF5A-279956A965A9}" destId="{43469FF2-78A6-4630-AF70-9AF14334DE61}" srcOrd="0" destOrd="0" presId="urn:microsoft.com/office/officeart/2005/8/layout/chevron1"/>
    <dgm:cxn modelId="{DA4C0B26-C87E-4BD9-A89D-E6613C0867EF}" type="presOf" srcId="{FDA08C0B-6CA3-4557-8CC8-DDA2D8E46364}" destId="{7E32FD86-A22B-44F9-8A98-BB07D7150857}" srcOrd="0" destOrd="0" presId="urn:microsoft.com/office/officeart/2005/8/layout/chevron1"/>
    <dgm:cxn modelId="{E42C276A-5531-482A-B2E4-D2A20899D3F0}" type="presOf" srcId="{6A92A6FF-05D0-45A6-B997-7A294C5DDA2B}" destId="{EA458791-F1F2-4A66-A1DE-B5B038F4AB8F}" srcOrd="0" destOrd="0" presId="urn:microsoft.com/office/officeart/2005/8/layout/chevron1"/>
    <dgm:cxn modelId="{75B1706F-F2E5-4235-96B7-7425C0D37488}" type="presOf" srcId="{A05C08A4-FDA3-48CC-A7FD-CFBF0CA7ED66}" destId="{8A99FADC-8F96-4F11-89E7-BF9F31160A4E}" srcOrd="0" destOrd="0" presId="urn:microsoft.com/office/officeart/2005/8/layout/chevron1"/>
    <dgm:cxn modelId="{B18D847C-DF0A-48F3-8C4A-49EBB317B4C7}" srcId="{FDA08C0B-6CA3-4557-8CC8-DDA2D8E46364}" destId="{6A6E0E88-D54E-486F-97E2-88187D5A0CB2}" srcOrd="0" destOrd="0" parTransId="{891DE075-A87D-4F52-B7AF-23B5C52F93A9}" sibTransId="{3337F7A6-821C-4184-9389-7F34BC6857E0}"/>
    <dgm:cxn modelId="{4C46FEA9-A42A-4C7B-BBCA-7E7B70DD28B6}" srcId="{FDA08C0B-6CA3-4557-8CC8-DDA2D8E46364}" destId="{A05C08A4-FDA3-48CC-A7FD-CFBF0CA7ED66}" srcOrd="3" destOrd="0" parTransId="{6587B164-69CE-4145-8D02-7A6C2C7CC487}" sibTransId="{B41AB24C-8D04-4EC3-A982-A1A4C630AF4B}"/>
    <dgm:cxn modelId="{23180DAD-63F0-448C-9AFF-2F626AE41986}" srcId="{FDA08C0B-6CA3-4557-8CC8-DDA2D8E46364}" destId="{C9637921-D378-4F8B-8B69-D058DBCC471F}" srcOrd="2" destOrd="0" parTransId="{48CEAF06-02D0-490C-B084-F1B67A310FBB}" sibTransId="{C5E4F0BC-FC64-4543-9FBA-E00C4E384F72}"/>
    <dgm:cxn modelId="{693148AD-C132-42B8-B4D9-6F8890076735}" srcId="{FDA08C0B-6CA3-4557-8CC8-DDA2D8E46364}" destId="{03FA2BE3-2AB7-428A-BF5A-279956A965A9}" srcOrd="4" destOrd="0" parTransId="{422C26BE-3E81-4E7B-A85B-5634FE5D9464}" sibTransId="{BF256B24-3398-4D45-9BBC-9802CE34C3D0}"/>
    <dgm:cxn modelId="{F1ECB5B3-DA94-459E-88A9-C9842D02B847}" type="presOf" srcId="{6A6E0E88-D54E-486F-97E2-88187D5A0CB2}" destId="{16DBCB81-F8FD-4E0F-B49C-4E819BAF1B82}" srcOrd="0" destOrd="0" presId="urn:microsoft.com/office/officeart/2005/8/layout/chevron1"/>
    <dgm:cxn modelId="{6A9890CF-39CC-428B-94B6-9FB7BB8BBB7F}" type="presOf" srcId="{C9637921-D378-4F8B-8B69-D058DBCC471F}" destId="{A0E49D8A-5ABD-4329-A4E2-C1F83C6DDB02}" srcOrd="0" destOrd="0" presId="urn:microsoft.com/office/officeart/2005/8/layout/chevron1"/>
    <dgm:cxn modelId="{583906D2-8A23-4DD7-824F-0349E5473D9D}" srcId="{FDA08C0B-6CA3-4557-8CC8-DDA2D8E46364}" destId="{6A92A6FF-05D0-45A6-B997-7A294C5DDA2B}" srcOrd="1" destOrd="0" parTransId="{7092AACC-A827-4D76-B954-8D3523D647C0}" sibTransId="{95B6AF11-D339-459B-9A30-D93508032DA3}"/>
    <dgm:cxn modelId="{5EF2E4B6-0677-4E8D-B640-6DF56287CE2C}" type="presParOf" srcId="{7E32FD86-A22B-44F9-8A98-BB07D7150857}" destId="{16DBCB81-F8FD-4E0F-B49C-4E819BAF1B82}" srcOrd="0" destOrd="0" presId="urn:microsoft.com/office/officeart/2005/8/layout/chevron1"/>
    <dgm:cxn modelId="{AB6AB090-660F-497A-84B7-5847544F9D2D}" type="presParOf" srcId="{7E32FD86-A22B-44F9-8A98-BB07D7150857}" destId="{F61A0441-32A9-41C8-AF8F-BB7D6E27AE1E}" srcOrd="1" destOrd="0" presId="urn:microsoft.com/office/officeart/2005/8/layout/chevron1"/>
    <dgm:cxn modelId="{58527E19-457A-45DC-8753-F45B1389F2A8}" type="presParOf" srcId="{7E32FD86-A22B-44F9-8A98-BB07D7150857}" destId="{EA458791-F1F2-4A66-A1DE-B5B038F4AB8F}" srcOrd="2" destOrd="0" presId="urn:microsoft.com/office/officeart/2005/8/layout/chevron1"/>
    <dgm:cxn modelId="{DC2C4A7B-3AE1-4CB3-A002-8D34C81440FA}" type="presParOf" srcId="{7E32FD86-A22B-44F9-8A98-BB07D7150857}" destId="{84170313-1C4E-48D9-8A05-2B76490424DE}" srcOrd="3" destOrd="0" presId="urn:microsoft.com/office/officeart/2005/8/layout/chevron1"/>
    <dgm:cxn modelId="{01BC43F8-F510-4B5F-A3C1-5E02BE0D720D}" type="presParOf" srcId="{7E32FD86-A22B-44F9-8A98-BB07D7150857}" destId="{A0E49D8A-5ABD-4329-A4E2-C1F83C6DDB02}" srcOrd="4" destOrd="0" presId="urn:microsoft.com/office/officeart/2005/8/layout/chevron1"/>
    <dgm:cxn modelId="{21DEC3A3-6979-4DD1-A3BE-03E044AE9E40}" type="presParOf" srcId="{7E32FD86-A22B-44F9-8A98-BB07D7150857}" destId="{3EAD5ECF-4374-4741-A3F3-40A657C47248}" srcOrd="5" destOrd="0" presId="urn:microsoft.com/office/officeart/2005/8/layout/chevron1"/>
    <dgm:cxn modelId="{EE9E7A37-64C5-416F-8C29-A5253762AD2E}" type="presParOf" srcId="{7E32FD86-A22B-44F9-8A98-BB07D7150857}" destId="{8A99FADC-8F96-4F11-89E7-BF9F31160A4E}" srcOrd="6" destOrd="0" presId="urn:microsoft.com/office/officeart/2005/8/layout/chevron1"/>
    <dgm:cxn modelId="{6DEBE82B-1571-4F29-8DA6-E381C7D0B6A3}" type="presParOf" srcId="{7E32FD86-A22B-44F9-8A98-BB07D7150857}" destId="{0982F736-74E9-4288-84E6-A604878E4FCB}" srcOrd="7" destOrd="0" presId="urn:microsoft.com/office/officeart/2005/8/layout/chevron1"/>
    <dgm:cxn modelId="{DBAEA6DA-C257-47F6-A650-0ED172FA3BB1}" type="presParOf" srcId="{7E32FD86-A22B-44F9-8A98-BB07D7150857}" destId="{43469FF2-78A6-4630-AF70-9AF14334DE61}"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DA08C0B-6CA3-4557-8CC8-DDA2D8E46364}" type="doc">
      <dgm:prSet loTypeId="urn:microsoft.com/office/officeart/2005/8/layout/chevron1" loCatId="process" qsTypeId="urn:microsoft.com/office/officeart/2005/8/quickstyle/simple1" qsCatId="simple" csTypeId="urn:microsoft.com/office/officeart/2005/8/colors/accent6_2" csCatId="accent6" phldr="1"/>
      <dgm:spPr/>
    </dgm:pt>
    <dgm:pt modelId="{6A6E0E88-D54E-486F-97E2-88187D5A0CB2}">
      <dgm:prSet phldrT="[Text]" custT="1"/>
      <dgm:spPr>
        <a:solidFill>
          <a:schemeClr val="bg1">
            <a:lumMod val="85000"/>
          </a:schemeClr>
        </a:solidFill>
      </dgm:spPr>
      <dgm:t>
        <a:bodyPr/>
        <a:lstStyle/>
        <a:p>
          <a:r>
            <a:rPr lang="en-US" sz="2000" dirty="0"/>
            <a:t>Define</a:t>
          </a:r>
        </a:p>
      </dgm:t>
    </dgm:pt>
    <dgm:pt modelId="{891DE075-A87D-4F52-B7AF-23B5C52F93A9}" type="parTrans" cxnId="{B18D847C-DF0A-48F3-8C4A-49EBB317B4C7}">
      <dgm:prSet/>
      <dgm:spPr/>
      <dgm:t>
        <a:bodyPr/>
        <a:lstStyle/>
        <a:p>
          <a:endParaRPr lang="en-US" sz="2000"/>
        </a:p>
      </dgm:t>
    </dgm:pt>
    <dgm:pt modelId="{3337F7A6-821C-4184-9389-7F34BC6857E0}" type="sibTrans" cxnId="{B18D847C-DF0A-48F3-8C4A-49EBB317B4C7}">
      <dgm:prSet/>
      <dgm:spPr/>
      <dgm:t>
        <a:bodyPr/>
        <a:lstStyle/>
        <a:p>
          <a:endParaRPr lang="en-US" sz="2000"/>
        </a:p>
      </dgm:t>
    </dgm:pt>
    <dgm:pt modelId="{6A92A6FF-05D0-45A6-B997-7A294C5DDA2B}">
      <dgm:prSet phldrT="[Text]" custT="1"/>
      <dgm:spPr>
        <a:solidFill>
          <a:schemeClr val="bg1">
            <a:lumMod val="85000"/>
          </a:schemeClr>
        </a:solidFill>
      </dgm:spPr>
      <dgm:t>
        <a:bodyPr/>
        <a:lstStyle/>
        <a:p>
          <a:r>
            <a:rPr lang="en-US" sz="2000" dirty="0"/>
            <a:t>Measure</a:t>
          </a:r>
        </a:p>
      </dgm:t>
    </dgm:pt>
    <dgm:pt modelId="{7092AACC-A827-4D76-B954-8D3523D647C0}" type="parTrans" cxnId="{583906D2-8A23-4DD7-824F-0349E5473D9D}">
      <dgm:prSet/>
      <dgm:spPr/>
      <dgm:t>
        <a:bodyPr/>
        <a:lstStyle/>
        <a:p>
          <a:endParaRPr lang="en-US" sz="2000"/>
        </a:p>
      </dgm:t>
    </dgm:pt>
    <dgm:pt modelId="{95B6AF11-D339-459B-9A30-D93508032DA3}" type="sibTrans" cxnId="{583906D2-8A23-4DD7-824F-0349E5473D9D}">
      <dgm:prSet/>
      <dgm:spPr/>
      <dgm:t>
        <a:bodyPr/>
        <a:lstStyle/>
        <a:p>
          <a:endParaRPr lang="en-US" sz="2000"/>
        </a:p>
      </dgm:t>
    </dgm:pt>
    <dgm:pt modelId="{03FA2BE3-2AB7-428A-BF5A-279956A965A9}">
      <dgm:prSet phldrT="[Text]" custT="1"/>
      <dgm:spPr>
        <a:solidFill>
          <a:schemeClr val="bg1">
            <a:lumMod val="85000"/>
          </a:schemeClr>
        </a:solidFill>
      </dgm:spPr>
      <dgm:t>
        <a:bodyPr/>
        <a:lstStyle/>
        <a:p>
          <a:r>
            <a:rPr lang="en-US" sz="2000" dirty="0"/>
            <a:t>Control</a:t>
          </a:r>
        </a:p>
      </dgm:t>
    </dgm:pt>
    <dgm:pt modelId="{422C26BE-3E81-4E7B-A85B-5634FE5D9464}" type="parTrans" cxnId="{693148AD-C132-42B8-B4D9-6F8890076735}">
      <dgm:prSet/>
      <dgm:spPr/>
      <dgm:t>
        <a:bodyPr/>
        <a:lstStyle/>
        <a:p>
          <a:endParaRPr lang="en-US" sz="2000"/>
        </a:p>
      </dgm:t>
    </dgm:pt>
    <dgm:pt modelId="{BF256B24-3398-4D45-9BBC-9802CE34C3D0}" type="sibTrans" cxnId="{693148AD-C132-42B8-B4D9-6F8890076735}">
      <dgm:prSet/>
      <dgm:spPr/>
      <dgm:t>
        <a:bodyPr/>
        <a:lstStyle/>
        <a:p>
          <a:endParaRPr lang="en-US" sz="2000"/>
        </a:p>
      </dgm:t>
    </dgm:pt>
    <dgm:pt modelId="{C9637921-D378-4F8B-8B69-D058DBCC471F}">
      <dgm:prSet custT="1"/>
      <dgm:spPr>
        <a:solidFill>
          <a:schemeClr val="bg1">
            <a:lumMod val="85000"/>
          </a:schemeClr>
        </a:solidFill>
      </dgm:spPr>
      <dgm:t>
        <a:bodyPr/>
        <a:lstStyle/>
        <a:p>
          <a:r>
            <a:rPr lang="en-US" sz="2000" dirty="0"/>
            <a:t>Analyze</a:t>
          </a:r>
        </a:p>
      </dgm:t>
    </dgm:pt>
    <dgm:pt modelId="{48CEAF06-02D0-490C-B084-F1B67A310FBB}" type="parTrans" cxnId="{23180DAD-63F0-448C-9AFF-2F626AE41986}">
      <dgm:prSet/>
      <dgm:spPr/>
      <dgm:t>
        <a:bodyPr/>
        <a:lstStyle/>
        <a:p>
          <a:endParaRPr lang="en-US" sz="2000"/>
        </a:p>
      </dgm:t>
    </dgm:pt>
    <dgm:pt modelId="{C5E4F0BC-FC64-4543-9FBA-E00C4E384F72}" type="sibTrans" cxnId="{23180DAD-63F0-448C-9AFF-2F626AE41986}">
      <dgm:prSet/>
      <dgm:spPr/>
      <dgm:t>
        <a:bodyPr/>
        <a:lstStyle/>
        <a:p>
          <a:endParaRPr lang="en-US" sz="2000"/>
        </a:p>
      </dgm:t>
    </dgm:pt>
    <dgm:pt modelId="{A05C08A4-FDA3-48CC-A7FD-CFBF0CA7ED66}">
      <dgm:prSet custT="1"/>
      <dgm:spPr>
        <a:solidFill>
          <a:schemeClr val="accent6">
            <a:lumMod val="75000"/>
          </a:schemeClr>
        </a:solidFill>
      </dgm:spPr>
      <dgm:t>
        <a:bodyPr/>
        <a:lstStyle/>
        <a:p>
          <a:r>
            <a:rPr lang="en-US" sz="2000" dirty="0"/>
            <a:t>Improve</a:t>
          </a:r>
        </a:p>
      </dgm:t>
    </dgm:pt>
    <dgm:pt modelId="{6587B164-69CE-4145-8D02-7A6C2C7CC487}" type="parTrans" cxnId="{4C46FEA9-A42A-4C7B-BBCA-7E7B70DD28B6}">
      <dgm:prSet/>
      <dgm:spPr/>
      <dgm:t>
        <a:bodyPr/>
        <a:lstStyle/>
        <a:p>
          <a:endParaRPr lang="en-US" sz="2000"/>
        </a:p>
      </dgm:t>
    </dgm:pt>
    <dgm:pt modelId="{B41AB24C-8D04-4EC3-A982-A1A4C630AF4B}" type="sibTrans" cxnId="{4C46FEA9-A42A-4C7B-BBCA-7E7B70DD28B6}">
      <dgm:prSet/>
      <dgm:spPr/>
      <dgm:t>
        <a:bodyPr/>
        <a:lstStyle/>
        <a:p>
          <a:endParaRPr lang="en-US" sz="2000"/>
        </a:p>
      </dgm:t>
    </dgm:pt>
    <dgm:pt modelId="{7E32FD86-A22B-44F9-8A98-BB07D7150857}" type="pres">
      <dgm:prSet presAssocID="{FDA08C0B-6CA3-4557-8CC8-DDA2D8E46364}" presName="Name0" presStyleCnt="0">
        <dgm:presLayoutVars>
          <dgm:dir/>
          <dgm:animLvl val="lvl"/>
          <dgm:resizeHandles val="exact"/>
        </dgm:presLayoutVars>
      </dgm:prSet>
      <dgm:spPr/>
    </dgm:pt>
    <dgm:pt modelId="{16DBCB81-F8FD-4E0F-B49C-4E819BAF1B82}" type="pres">
      <dgm:prSet presAssocID="{6A6E0E88-D54E-486F-97E2-88187D5A0CB2}" presName="parTxOnly" presStyleLbl="node1" presStyleIdx="0" presStyleCnt="5">
        <dgm:presLayoutVars>
          <dgm:chMax val="0"/>
          <dgm:chPref val="0"/>
          <dgm:bulletEnabled val="1"/>
        </dgm:presLayoutVars>
      </dgm:prSet>
      <dgm:spPr/>
    </dgm:pt>
    <dgm:pt modelId="{F61A0441-32A9-41C8-AF8F-BB7D6E27AE1E}" type="pres">
      <dgm:prSet presAssocID="{3337F7A6-821C-4184-9389-7F34BC6857E0}" presName="parTxOnlySpace" presStyleCnt="0"/>
      <dgm:spPr/>
    </dgm:pt>
    <dgm:pt modelId="{EA458791-F1F2-4A66-A1DE-B5B038F4AB8F}" type="pres">
      <dgm:prSet presAssocID="{6A92A6FF-05D0-45A6-B997-7A294C5DDA2B}" presName="parTxOnly" presStyleLbl="node1" presStyleIdx="1" presStyleCnt="5">
        <dgm:presLayoutVars>
          <dgm:chMax val="0"/>
          <dgm:chPref val="0"/>
          <dgm:bulletEnabled val="1"/>
        </dgm:presLayoutVars>
      </dgm:prSet>
      <dgm:spPr/>
    </dgm:pt>
    <dgm:pt modelId="{84170313-1C4E-48D9-8A05-2B76490424DE}" type="pres">
      <dgm:prSet presAssocID="{95B6AF11-D339-459B-9A30-D93508032DA3}" presName="parTxOnlySpace" presStyleCnt="0"/>
      <dgm:spPr/>
    </dgm:pt>
    <dgm:pt modelId="{A0E49D8A-5ABD-4329-A4E2-C1F83C6DDB02}" type="pres">
      <dgm:prSet presAssocID="{C9637921-D378-4F8B-8B69-D058DBCC471F}" presName="parTxOnly" presStyleLbl="node1" presStyleIdx="2" presStyleCnt="5">
        <dgm:presLayoutVars>
          <dgm:chMax val="0"/>
          <dgm:chPref val="0"/>
          <dgm:bulletEnabled val="1"/>
        </dgm:presLayoutVars>
      </dgm:prSet>
      <dgm:spPr/>
    </dgm:pt>
    <dgm:pt modelId="{3EAD5ECF-4374-4741-A3F3-40A657C47248}" type="pres">
      <dgm:prSet presAssocID="{C5E4F0BC-FC64-4543-9FBA-E00C4E384F72}" presName="parTxOnlySpace" presStyleCnt="0"/>
      <dgm:spPr/>
    </dgm:pt>
    <dgm:pt modelId="{8A99FADC-8F96-4F11-89E7-BF9F31160A4E}" type="pres">
      <dgm:prSet presAssocID="{A05C08A4-FDA3-48CC-A7FD-CFBF0CA7ED66}" presName="parTxOnly" presStyleLbl="node1" presStyleIdx="3" presStyleCnt="5">
        <dgm:presLayoutVars>
          <dgm:chMax val="0"/>
          <dgm:chPref val="0"/>
          <dgm:bulletEnabled val="1"/>
        </dgm:presLayoutVars>
      </dgm:prSet>
      <dgm:spPr/>
    </dgm:pt>
    <dgm:pt modelId="{0982F736-74E9-4288-84E6-A604878E4FCB}" type="pres">
      <dgm:prSet presAssocID="{B41AB24C-8D04-4EC3-A982-A1A4C630AF4B}" presName="parTxOnlySpace" presStyleCnt="0"/>
      <dgm:spPr/>
    </dgm:pt>
    <dgm:pt modelId="{43469FF2-78A6-4630-AF70-9AF14334DE61}" type="pres">
      <dgm:prSet presAssocID="{03FA2BE3-2AB7-428A-BF5A-279956A965A9}" presName="parTxOnly" presStyleLbl="node1" presStyleIdx="4" presStyleCnt="5">
        <dgm:presLayoutVars>
          <dgm:chMax val="0"/>
          <dgm:chPref val="0"/>
          <dgm:bulletEnabled val="1"/>
        </dgm:presLayoutVars>
      </dgm:prSet>
      <dgm:spPr/>
    </dgm:pt>
  </dgm:ptLst>
  <dgm:cxnLst>
    <dgm:cxn modelId="{3029700C-D421-4BE0-9FBE-38181CD5F00D}" type="presOf" srcId="{03FA2BE3-2AB7-428A-BF5A-279956A965A9}" destId="{43469FF2-78A6-4630-AF70-9AF14334DE61}" srcOrd="0" destOrd="0" presId="urn:microsoft.com/office/officeart/2005/8/layout/chevron1"/>
    <dgm:cxn modelId="{DA4C0B26-C87E-4BD9-A89D-E6613C0867EF}" type="presOf" srcId="{FDA08C0B-6CA3-4557-8CC8-DDA2D8E46364}" destId="{7E32FD86-A22B-44F9-8A98-BB07D7150857}" srcOrd="0" destOrd="0" presId="urn:microsoft.com/office/officeart/2005/8/layout/chevron1"/>
    <dgm:cxn modelId="{E42C276A-5531-482A-B2E4-D2A20899D3F0}" type="presOf" srcId="{6A92A6FF-05D0-45A6-B997-7A294C5DDA2B}" destId="{EA458791-F1F2-4A66-A1DE-B5B038F4AB8F}" srcOrd="0" destOrd="0" presId="urn:microsoft.com/office/officeart/2005/8/layout/chevron1"/>
    <dgm:cxn modelId="{75B1706F-F2E5-4235-96B7-7425C0D37488}" type="presOf" srcId="{A05C08A4-FDA3-48CC-A7FD-CFBF0CA7ED66}" destId="{8A99FADC-8F96-4F11-89E7-BF9F31160A4E}" srcOrd="0" destOrd="0" presId="urn:microsoft.com/office/officeart/2005/8/layout/chevron1"/>
    <dgm:cxn modelId="{B18D847C-DF0A-48F3-8C4A-49EBB317B4C7}" srcId="{FDA08C0B-6CA3-4557-8CC8-DDA2D8E46364}" destId="{6A6E0E88-D54E-486F-97E2-88187D5A0CB2}" srcOrd="0" destOrd="0" parTransId="{891DE075-A87D-4F52-B7AF-23B5C52F93A9}" sibTransId="{3337F7A6-821C-4184-9389-7F34BC6857E0}"/>
    <dgm:cxn modelId="{4C46FEA9-A42A-4C7B-BBCA-7E7B70DD28B6}" srcId="{FDA08C0B-6CA3-4557-8CC8-DDA2D8E46364}" destId="{A05C08A4-FDA3-48CC-A7FD-CFBF0CA7ED66}" srcOrd="3" destOrd="0" parTransId="{6587B164-69CE-4145-8D02-7A6C2C7CC487}" sibTransId="{B41AB24C-8D04-4EC3-A982-A1A4C630AF4B}"/>
    <dgm:cxn modelId="{23180DAD-63F0-448C-9AFF-2F626AE41986}" srcId="{FDA08C0B-6CA3-4557-8CC8-DDA2D8E46364}" destId="{C9637921-D378-4F8B-8B69-D058DBCC471F}" srcOrd="2" destOrd="0" parTransId="{48CEAF06-02D0-490C-B084-F1B67A310FBB}" sibTransId="{C5E4F0BC-FC64-4543-9FBA-E00C4E384F72}"/>
    <dgm:cxn modelId="{693148AD-C132-42B8-B4D9-6F8890076735}" srcId="{FDA08C0B-6CA3-4557-8CC8-DDA2D8E46364}" destId="{03FA2BE3-2AB7-428A-BF5A-279956A965A9}" srcOrd="4" destOrd="0" parTransId="{422C26BE-3E81-4E7B-A85B-5634FE5D9464}" sibTransId="{BF256B24-3398-4D45-9BBC-9802CE34C3D0}"/>
    <dgm:cxn modelId="{F1ECB5B3-DA94-459E-88A9-C9842D02B847}" type="presOf" srcId="{6A6E0E88-D54E-486F-97E2-88187D5A0CB2}" destId="{16DBCB81-F8FD-4E0F-B49C-4E819BAF1B82}" srcOrd="0" destOrd="0" presId="urn:microsoft.com/office/officeart/2005/8/layout/chevron1"/>
    <dgm:cxn modelId="{6A9890CF-39CC-428B-94B6-9FB7BB8BBB7F}" type="presOf" srcId="{C9637921-D378-4F8B-8B69-D058DBCC471F}" destId="{A0E49D8A-5ABD-4329-A4E2-C1F83C6DDB02}" srcOrd="0" destOrd="0" presId="urn:microsoft.com/office/officeart/2005/8/layout/chevron1"/>
    <dgm:cxn modelId="{583906D2-8A23-4DD7-824F-0349E5473D9D}" srcId="{FDA08C0B-6CA3-4557-8CC8-DDA2D8E46364}" destId="{6A92A6FF-05D0-45A6-B997-7A294C5DDA2B}" srcOrd="1" destOrd="0" parTransId="{7092AACC-A827-4D76-B954-8D3523D647C0}" sibTransId="{95B6AF11-D339-459B-9A30-D93508032DA3}"/>
    <dgm:cxn modelId="{5EF2E4B6-0677-4E8D-B640-6DF56287CE2C}" type="presParOf" srcId="{7E32FD86-A22B-44F9-8A98-BB07D7150857}" destId="{16DBCB81-F8FD-4E0F-B49C-4E819BAF1B82}" srcOrd="0" destOrd="0" presId="urn:microsoft.com/office/officeart/2005/8/layout/chevron1"/>
    <dgm:cxn modelId="{AB6AB090-660F-497A-84B7-5847544F9D2D}" type="presParOf" srcId="{7E32FD86-A22B-44F9-8A98-BB07D7150857}" destId="{F61A0441-32A9-41C8-AF8F-BB7D6E27AE1E}" srcOrd="1" destOrd="0" presId="urn:microsoft.com/office/officeart/2005/8/layout/chevron1"/>
    <dgm:cxn modelId="{58527E19-457A-45DC-8753-F45B1389F2A8}" type="presParOf" srcId="{7E32FD86-A22B-44F9-8A98-BB07D7150857}" destId="{EA458791-F1F2-4A66-A1DE-B5B038F4AB8F}" srcOrd="2" destOrd="0" presId="urn:microsoft.com/office/officeart/2005/8/layout/chevron1"/>
    <dgm:cxn modelId="{DC2C4A7B-3AE1-4CB3-A002-8D34C81440FA}" type="presParOf" srcId="{7E32FD86-A22B-44F9-8A98-BB07D7150857}" destId="{84170313-1C4E-48D9-8A05-2B76490424DE}" srcOrd="3" destOrd="0" presId="urn:microsoft.com/office/officeart/2005/8/layout/chevron1"/>
    <dgm:cxn modelId="{01BC43F8-F510-4B5F-A3C1-5E02BE0D720D}" type="presParOf" srcId="{7E32FD86-A22B-44F9-8A98-BB07D7150857}" destId="{A0E49D8A-5ABD-4329-A4E2-C1F83C6DDB02}" srcOrd="4" destOrd="0" presId="urn:microsoft.com/office/officeart/2005/8/layout/chevron1"/>
    <dgm:cxn modelId="{21DEC3A3-6979-4DD1-A3BE-03E044AE9E40}" type="presParOf" srcId="{7E32FD86-A22B-44F9-8A98-BB07D7150857}" destId="{3EAD5ECF-4374-4741-A3F3-40A657C47248}" srcOrd="5" destOrd="0" presId="urn:microsoft.com/office/officeart/2005/8/layout/chevron1"/>
    <dgm:cxn modelId="{EE9E7A37-64C5-416F-8C29-A5253762AD2E}" type="presParOf" srcId="{7E32FD86-A22B-44F9-8A98-BB07D7150857}" destId="{8A99FADC-8F96-4F11-89E7-BF9F31160A4E}" srcOrd="6" destOrd="0" presId="urn:microsoft.com/office/officeart/2005/8/layout/chevron1"/>
    <dgm:cxn modelId="{6DEBE82B-1571-4F29-8DA6-E381C7D0B6A3}" type="presParOf" srcId="{7E32FD86-A22B-44F9-8A98-BB07D7150857}" destId="{0982F736-74E9-4288-84E6-A604878E4FCB}" srcOrd="7" destOrd="0" presId="urn:microsoft.com/office/officeart/2005/8/layout/chevron1"/>
    <dgm:cxn modelId="{DBAEA6DA-C257-47F6-A650-0ED172FA3BB1}" type="presParOf" srcId="{7E32FD86-A22B-44F9-8A98-BB07D7150857}" destId="{43469FF2-78A6-4630-AF70-9AF14334DE61}"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DA08C0B-6CA3-4557-8CC8-DDA2D8E46364}" type="doc">
      <dgm:prSet loTypeId="urn:microsoft.com/office/officeart/2005/8/layout/chevron1" loCatId="process" qsTypeId="urn:microsoft.com/office/officeart/2005/8/quickstyle/simple1" qsCatId="simple" csTypeId="urn:microsoft.com/office/officeart/2005/8/colors/accent6_2" csCatId="accent6" phldr="1"/>
      <dgm:spPr/>
    </dgm:pt>
    <dgm:pt modelId="{6A6E0E88-D54E-486F-97E2-88187D5A0CB2}">
      <dgm:prSet phldrT="[Text]" custT="1"/>
      <dgm:spPr>
        <a:solidFill>
          <a:schemeClr val="bg1">
            <a:lumMod val="85000"/>
          </a:schemeClr>
        </a:solidFill>
      </dgm:spPr>
      <dgm:t>
        <a:bodyPr/>
        <a:lstStyle/>
        <a:p>
          <a:r>
            <a:rPr lang="en-US" sz="2000" dirty="0"/>
            <a:t>Define</a:t>
          </a:r>
        </a:p>
      </dgm:t>
    </dgm:pt>
    <dgm:pt modelId="{891DE075-A87D-4F52-B7AF-23B5C52F93A9}" type="parTrans" cxnId="{B18D847C-DF0A-48F3-8C4A-49EBB317B4C7}">
      <dgm:prSet/>
      <dgm:spPr/>
      <dgm:t>
        <a:bodyPr/>
        <a:lstStyle/>
        <a:p>
          <a:endParaRPr lang="en-US" sz="2000"/>
        </a:p>
      </dgm:t>
    </dgm:pt>
    <dgm:pt modelId="{3337F7A6-821C-4184-9389-7F34BC6857E0}" type="sibTrans" cxnId="{B18D847C-DF0A-48F3-8C4A-49EBB317B4C7}">
      <dgm:prSet/>
      <dgm:spPr/>
      <dgm:t>
        <a:bodyPr/>
        <a:lstStyle/>
        <a:p>
          <a:endParaRPr lang="en-US" sz="2000"/>
        </a:p>
      </dgm:t>
    </dgm:pt>
    <dgm:pt modelId="{6A92A6FF-05D0-45A6-B997-7A294C5DDA2B}">
      <dgm:prSet phldrT="[Text]" custT="1"/>
      <dgm:spPr>
        <a:solidFill>
          <a:schemeClr val="bg1">
            <a:lumMod val="85000"/>
          </a:schemeClr>
        </a:solidFill>
      </dgm:spPr>
      <dgm:t>
        <a:bodyPr/>
        <a:lstStyle/>
        <a:p>
          <a:r>
            <a:rPr lang="en-US" sz="2000" dirty="0"/>
            <a:t>Measure</a:t>
          </a:r>
        </a:p>
      </dgm:t>
    </dgm:pt>
    <dgm:pt modelId="{7092AACC-A827-4D76-B954-8D3523D647C0}" type="parTrans" cxnId="{583906D2-8A23-4DD7-824F-0349E5473D9D}">
      <dgm:prSet/>
      <dgm:spPr/>
      <dgm:t>
        <a:bodyPr/>
        <a:lstStyle/>
        <a:p>
          <a:endParaRPr lang="en-US" sz="2000"/>
        </a:p>
      </dgm:t>
    </dgm:pt>
    <dgm:pt modelId="{95B6AF11-D339-459B-9A30-D93508032DA3}" type="sibTrans" cxnId="{583906D2-8A23-4DD7-824F-0349E5473D9D}">
      <dgm:prSet/>
      <dgm:spPr/>
      <dgm:t>
        <a:bodyPr/>
        <a:lstStyle/>
        <a:p>
          <a:endParaRPr lang="en-US" sz="2000"/>
        </a:p>
      </dgm:t>
    </dgm:pt>
    <dgm:pt modelId="{03FA2BE3-2AB7-428A-BF5A-279956A965A9}">
      <dgm:prSet phldrT="[Text]" custT="1"/>
      <dgm:spPr>
        <a:solidFill>
          <a:schemeClr val="bg1">
            <a:lumMod val="85000"/>
          </a:schemeClr>
        </a:solidFill>
      </dgm:spPr>
      <dgm:t>
        <a:bodyPr/>
        <a:lstStyle/>
        <a:p>
          <a:r>
            <a:rPr lang="en-US" sz="2000" dirty="0"/>
            <a:t>Control</a:t>
          </a:r>
        </a:p>
      </dgm:t>
    </dgm:pt>
    <dgm:pt modelId="{422C26BE-3E81-4E7B-A85B-5634FE5D9464}" type="parTrans" cxnId="{693148AD-C132-42B8-B4D9-6F8890076735}">
      <dgm:prSet/>
      <dgm:spPr/>
      <dgm:t>
        <a:bodyPr/>
        <a:lstStyle/>
        <a:p>
          <a:endParaRPr lang="en-US" sz="2000"/>
        </a:p>
      </dgm:t>
    </dgm:pt>
    <dgm:pt modelId="{BF256B24-3398-4D45-9BBC-9802CE34C3D0}" type="sibTrans" cxnId="{693148AD-C132-42B8-B4D9-6F8890076735}">
      <dgm:prSet/>
      <dgm:spPr/>
      <dgm:t>
        <a:bodyPr/>
        <a:lstStyle/>
        <a:p>
          <a:endParaRPr lang="en-US" sz="2000"/>
        </a:p>
      </dgm:t>
    </dgm:pt>
    <dgm:pt modelId="{C9637921-D378-4F8B-8B69-D058DBCC471F}">
      <dgm:prSet custT="1"/>
      <dgm:spPr>
        <a:solidFill>
          <a:schemeClr val="bg1">
            <a:lumMod val="85000"/>
          </a:schemeClr>
        </a:solidFill>
      </dgm:spPr>
      <dgm:t>
        <a:bodyPr/>
        <a:lstStyle/>
        <a:p>
          <a:r>
            <a:rPr lang="en-US" sz="2000" dirty="0"/>
            <a:t>Analyze</a:t>
          </a:r>
        </a:p>
      </dgm:t>
    </dgm:pt>
    <dgm:pt modelId="{48CEAF06-02D0-490C-B084-F1B67A310FBB}" type="parTrans" cxnId="{23180DAD-63F0-448C-9AFF-2F626AE41986}">
      <dgm:prSet/>
      <dgm:spPr/>
      <dgm:t>
        <a:bodyPr/>
        <a:lstStyle/>
        <a:p>
          <a:endParaRPr lang="en-US" sz="2000"/>
        </a:p>
      </dgm:t>
    </dgm:pt>
    <dgm:pt modelId="{C5E4F0BC-FC64-4543-9FBA-E00C4E384F72}" type="sibTrans" cxnId="{23180DAD-63F0-448C-9AFF-2F626AE41986}">
      <dgm:prSet/>
      <dgm:spPr/>
      <dgm:t>
        <a:bodyPr/>
        <a:lstStyle/>
        <a:p>
          <a:endParaRPr lang="en-US" sz="2000"/>
        </a:p>
      </dgm:t>
    </dgm:pt>
    <dgm:pt modelId="{A05C08A4-FDA3-48CC-A7FD-CFBF0CA7ED66}">
      <dgm:prSet custT="1"/>
      <dgm:spPr>
        <a:solidFill>
          <a:schemeClr val="accent6">
            <a:lumMod val="75000"/>
          </a:schemeClr>
        </a:solidFill>
      </dgm:spPr>
      <dgm:t>
        <a:bodyPr/>
        <a:lstStyle/>
        <a:p>
          <a:r>
            <a:rPr lang="en-US" sz="2000" dirty="0"/>
            <a:t>Improve</a:t>
          </a:r>
        </a:p>
      </dgm:t>
    </dgm:pt>
    <dgm:pt modelId="{6587B164-69CE-4145-8D02-7A6C2C7CC487}" type="parTrans" cxnId="{4C46FEA9-A42A-4C7B-BBCA-7E7B70DD28B6}">
      <dgm:prSet/>
      <dgm:spPr/>
      <dgm:t>
        <a:bodyPr/>
        <a:lstStyle/>
        <a:p>
          <a:endParaRPr lang="en-US" sz="2000"/>
        </a:p>
      </dgm:t>
    </dgm:pt>
    <dgm:pt modelId="{B41AB24C-8D04-4EC3-A982-A1A4C630AF4B}" type="sibTrans" cxnId="{4C46FEA9-A42A-4C7B-BBCA-7E7B70DD28B6}">
      <dgm:prSet/>
      <dgm:spPr/>
      <dgm:t>
        <a:bodyPr/>
        <a:lstStyle/>
        <a:p>
          <a:endParaRPr lang="en-US" sz="2000"/>
        </a:p>
      </dgm:t>
    </dgm:pt>
    <dgm:pt modelId="{7E32FD86-A22B-44F9-8A98-BB07D7150857}" type="pres">
      <dgm:prSet presAssocID="{FDA08C0B-6CA3-4557-8CC8-DDA2D8E46364}" presName="Name0" presStyleCnt="0">
        <dgm:presLayoutVars>
          <dgm:dir/>
          <dgm:animLvl val="lvl"/>
          <dgm:resizeHandles val="exact"/>
        </dgm:presLayoutVars>
      </dgm:prSet>
      <dgm:spPr/>
    </dgm:pt>
    <dgm:pt modelId="{16DBCB81-F8FD-4E0F-B49C-4E819BAF1B82}" type="pres">
      <dgm:prSet presAssocID="{6A6E0E88-D54E-486F-97E2-88187D5A0CB2}" presName="parTxOnly" presStyleLbl="node1" presStyleIdx="0" presStyleCnt="5">
        <dgm:presLayoutVars>
          <dgm:chMax val="0"/>
          <dgm:chPref val="0"/>
          <dgm:bulletEnabled val="1"/>
        </dgm:presLayoutVars>
      </dgm:prSet>
      <dgm:spPr/>
    </dgm:pt>
    <dgm:pt modelId="{F61A0441-32A9-41C8-AF8F-BB7D6E27AE1E}" type="pres">
      <dgm:prSet presAssocID="{3337F7A6-821C-4184-9389-7F34BC6857E0}" presName="parTxOnlySpace" presStyleCnt="0"/>
      <dgm:spPr/>
    </dgm:pt>
    <dgm:pt modelId="{EA458791-F1F2-4A66-A1DE-B5B038F4AB8F}" type="pres">
      <dgm:prSet presAssocID="{6A92A6FF-05D0-45A6-B997-7A294C5DDA2B}" presName="parTxOnly" presStyleLbl="node1" presStyleIdx="1" presStyleCnt="5">
        <dgm:presLayoutVars>
          <dgm:chMax val="0"/>
          <dgm:chPref val="0"/>
          <dgm:bulletEnabled val="1"/>
        </dgm:presLayoutVars>
      </dgm:prSet>
      <dgm:spPr/>
    </dgm:pt>
    <dgm:pt modelId="{84170313-1C4E-48D9-8A05-2B76490424DE}" type="pres">
      <dgm:prSet presAssocID="{95B6AF11-D339-459B-9A30-D93508032DA3}" presName="parTxOnlySpace" presStyleCnt="0"/>
      <dgm:spPr/>
    </dgm:pt>
    <dgm:pt modelId="{A0E49D8A-5ABD-4329-A4E2-C1F83C6DDB02}" type="pres">
      <dgm:prSet presAssocID="{C9637921-D378-4F8B-8B69-D058DBCC471F}" presName="parTxOnly" presStyleLbl="node1" presStyleIdx="2" presStyleCnt="5">
        <dgm:presLayoutVars>
          <dgm:chMax val="0"/>
          <dgm:chPref val="0"/>
          <dgm:bulletEnabled val="1"/>
        </dgm:presLayoutVars>
      </dgm:prSet>
      <dgm:spPr/>
    </dgm:pt>
    <dgm:pt modelId="{3EAD5ECF-4374-4741-A3F3-40A657C47248}" type="pres">
      <dgm:prSet presAssocID="{C5E4F0BC-FC64-4543-9FBA-E00C4E384F72}" presName="parTxOnlySpace" presStyleCnt="0"/>
      <dgm:spPr/>
    </dgm:pt>
    <dgm:pt modelId="{8A99FADC-8F96-4F11-89E7-BF9F31160A4E}" type="pres">
      <dgm:prSet presAssocID="{A05C08A4-FDA3-48CC-A7FD-CFBF0CA7ED66}" presName="parTxOnly" presStyleLbl="node1" presStyleIdx="3" presStyleCnt="5">
        <dgm:presLayoutVars>
          <dgm:chMax val="0"/>
          <dgm:chPref val="0"/>
          <dgm:bulletEnabled val="1"/>
        </dgm:presLayoutVars>
      </dgm:prSet>
      <dgm:spPr/>
    </dgm:pt>
    <dgm:pt modelId="{0982F736-74E9-4288-84E6-A604878E4FCB}" type="pres">
      <dgm:prSet presAssocID="{B41AB24C-8D04-4EC3-A982-A1A4C630AF4B}" presName="parTxOnlySpace" presStyleCnt="0"/>
      <dgm:spPr/>
    </dgm:pt>
    <dgm:pt modelId="{43469FF2-78A6-4630-AF70-9AF14334DE61}" type="pres">
      <dgm:prSet presAssocID="{03FA2BE3-2AB7-428A-BF5A-279956A965A9}" presName="parTxOnly" presStyleLbl="node1" presStyleIdx="4" presStyleCnt="5">
        <dgm:presLayoutVars>
          <dgm:chMax val="0"/>
          <dgm:chPref val="0"/>
          <dgm:bulletEnabled val="1"/>
        </dgm:presLayoutVars>
      </dgm:prSet>
      <dgm:spPr/>
    </dgm:pt>
  </dgm:ptLst>
  <dgm:cxnLst>
    <dgm:cxn modelId="{3029700C-D421-4BE0-9FBE-38181CD5F00D}" type="presOf" srcId="{03FA2BE3-2AB7-428A-BF5A-279956A965A9}" destId="{43469FF2-78A6-4630-AF70-9AF14334DE61}" srcOrd="0" destOrd="0" presId="urn:microsoft.com/office/officeart/2005/8/layout/chevron1"/>
    <dgm:cxn modelId="{DA4C0B26-C87E-4BD9-A89D-E6613C0867EF}" type="presOf" srcId="{FDA08C0B-6CA3-4557-8CC8-DDA2D8E46364}" destId="{7E32FD86-A22B-44F9-8A98-BB07D7150857}" srcOrd="0" destOrd="0" presId="urn:microsoft.com/office/officeart/2005/8/layout/chevron1"/>
    <dgm:cxn modelId="{E42C276A-5531-482A-B2E4-D2A20899D3F0}" type="presOf" srcId="{6A92A6FF-05D0-45A6-B997-7A294C5DDA2B}" destId="{EA458791-F1F2-4A66-A1DE-B5B038F4AB8F}" srcOrd="0" destOrd="0" presId="urn:microsoft.com/office/officeart/2005/8/layout/chevron1"/>
    <dgm:cxn modelId="{75B1706F-F2E5-4235-96B7-7425C0D37488}" type="presOf" srcId="{A05C08A4-FDA3-48CC-A7FD-CFBF0CA7ED66}" destId="{8A99FADC-8F96-4F11-89E7-BF9F31160A4E}" srcOrd="0" destOrd="0" presId="urn:microsoft.com/office/officeart/2005/8/layout/chevron1"/>
    <dgm:cxn modelId="{B18D847C-DF0A-48F3-8C4A-49EBB317B4C7}" srcId="{FDA08C0B-6CA3-4557-8CC8-DDA2D8E46364}" destId="{6A6E0E88-D54E-486F-97E2-88187D5A0CB2}" srcOrd="0" destOrd="0" parTransId="{891DE075-A87D-4F52-B7AF-23B5C52F93A9}" sibTransId="{3337F7A6-821C-4184-9389-7F34BC6857E0}"/>
    <dgm:cxn modelId="{4C46FEA9-A42A-4C7B-BBCA-7E7B70DD28B6}" srcId="{FDA08C0B-6CA3-4557-8CC8-DDA2D8E46364}" destId="{A05C08A4-FDA3-48CC-A7FD-CFBF0CA7ED66}" srcOrd="3" destOrd="0" parTransId="{6587B164-69CE-4145-8D02-7A6C2C7CC487}" sibTransId="{B41AB24C-8D04-4EC3-A982-A1A4C630AF4B}"/>
    <dgm:cxn modelId="{23180DAD-63F0-448C-9AFF-2F626AE41986}" srcId="{FDA08C0B-6CA3-4557-8CC8-DDA2D8E46364}" destId="{C9637921-D378-4F8B-8B69-D058DBCC471F}" srcOrd="2" destOrd="0" parTransId="{48CEAF06-02D0-490C-B084-F1B67A310FBB}" sibTransId="{C5E4F0BC-FC64-4543-9FBA-E00C4E384F72}"/>
    <dgm:cxn modelId="{693148AD-C132-42B8-B4D9-6F8890076735}" srcId="{FDA08C0B-6CA3-4557-8CC8-DDA2D8E46364}" destId="{03FA2BE3-2AB7-428A-BF5A-279956A965A9}" srcOrd="4" destOrd="0" parTransId="{422C26BE-3E81-4E7B-A85B-5634FE5D9464}" sibTransId="{BF256B24-3398-4D45-9BBC-9802CE34C3D0}"/>
    <dgm:cxn modelId="{F1ECB5B3-DA94-459E-88A9-C9842D02B847}" type="presOf" srcId="{6A6E0E88-D54E-486F-97E2-88187D5A0CB2}" destId="{16DBCB81-F8FD-4E0F-B49C-4E819BAF1B82}" srcOrd="0" destOrd="0" presId="urn:microsoft.com/office/officeart/2005/8/layout/chevron1"/>
    <dgm:cxn modelId="{6A9890CF-39CC-428B-94B6-9FB7BB8BBB7F}" type="presOf" srcId="{C9637921-D378-4F8B-8B69-D058DBCC471F}" destId="{A0E49D8A-5ABD-4329-A4E2-C1F83C6DDB02}" srcOrd="0" destOrd="0" presId="urn:microsoft.com/office/officeart/2005/8/layout/chevron1"/>
    <dgm:cxn modelId="{583906D2-8A23-4DD7-824F-0349E5473D9D}" srcId="{FDA08C0B-6CA3-4557-8CC8-DDA2D8E46364}" destId="{6A92A6FF-05D0-45A6-B997-7A294C5DDA2B}" srcOrd="1" destOrd="0" parTransId="{7092AACC-A827-4D76-B954-8D3523D647C0}" sibTransId="{95B6AF11-D339-459B-9A30-D93508032DA3}"/>
    <dgm:cxn modelId="{5EF2E4B6-0677-4E8D-B640-6DF56287CE2C}" type="presParOf" srcId="{7E32FD86-A22B-44F9-8A98-BB07D7150857}" destId="{16DBCB81-F8FD-4E0F-B49C-4E819BAF1B82}" srcOrd="0" destOrd="0" presId="urn:microsoft.com/office/officeart/2005/8/layout/chevron1"/>
    <dgm:cxn modelId="{AB6AB090-660F-497A-84B7-5847544F9D2D}" type="presParOf" srcId="{7E32FD86-A22B-44F9-8A98-BB07D7150857}" destId="{F61A0441-32A9-41C8-AF8F-BB7D6E27AE1E}" srcOrd="1" destOrd="0" presId="urn:microsoft.com/office/officeart/2005/8/layout/chevron1"/>
    <dgm:cxn modelId="{58527E19-457A-45DC-8753-F45B1389F2A8}" type="presParOf" srcId="{7E32FD86-A22B-44F9-8A98-BB07D7150857}" destId="{EA458791-F1F2-4A66-A1DE-B5B038F4AB8F}" srcOrd="2" destOrd="0" presId="urn:microsoft.com/office/officeart/2005/8/layout/chevron1"/>
    <dgm:cxn modelId="{DC2C4A7B-3AE1-4CB3-A002-8D34C81440FA}" type="presParOf" srcId="{7E32FD86-A22B-44F9-8A98-BB07D7150857}" destId="{84170313-1C4E-48D9-8A05-2B76490424DE}" srcOrd="3" destOrd="0" presId="urn:microsoft.com/office/officeart/2005/8/layout/chevron1"/>
    <dgm:cxn modelId="{01BC43F8-F510-4B5F-A3C1-5E02BE0D720D}" type="presParOf" srcId="{7E32FD86-A22B-44F9-8A98-BB07D7150857}" destId="{A0E49D8A-5ABD-4329-A4E2-C1F83C6DDB02}" srcOrd="4" destOrd="0" presId="urn:microsoft.com/office/officeart/2005/8/layout/chevron1"/>
    <dgm:cxn modelId="{21DEC3A3-6979-4DD1-A3BE-03E044AE9E40}" type="presParOf" srcId="{7E32FD86-A22B-44F9-8A98-BB07D7150857}" destId="{3EAD5ECF-4374-4741-A3F3-40A657C47248}" srcOrd="5" destOrd="0" presId="urn:microsoft.com/office/officeart/2005/8/layout/chevron1"/>
    <dgm:cxn modelId="{EE9E7A37-64C5-416F-8C29-A5253762AD2E}" type="presParOf" srcId="{7E32FD86-A22B-44F9-8A98-BB07D7150857}" destId="{8A99FADC-8F96-4F11-89E7-BF9F31160A4E}" srcOrd="6" destOrd="0" presId="urn:microsoft.com/office/officeart/2005/8/layout/chevron1"/>
    <dgm:cxn modelId="{6DEBE82B-1571-4F29-8DA6-E381C7D0B6A3}" type="presParOf" srcId="{7E32FD86-A22B-44F9-8A98-BB07D7150857}" destId="{0982F736-74E9-4288-84E6-A604878E4FCB}" srcOrd="7" destOrd="0" presId="urn:microsoft.com/office/officeart/2005/8/layout/chevron1"/>
    <dgm:cxn modelId="{DBAEA6DA-C257-47F6-A650-0ED172FA3BB1}" type="presParOf" srcId="{7E32FD86-A22B-44F9-8A98-BB07D7150857}" destId="{43469FF2-78A6-4630-AF70-9AF14334DE61}"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DA08C0B-6CA3-4557-8CC8-DDA2D8E46364}" type="doc">
      <dgm:prSet loTypeId="urn:microsoft.com/office/officeart/2005/8/layout/chevron1" loCatId="process" qsTypeId="urn:microsoft.com/office/officeart/2005/8/quickstyle/simple1" qsCatId="simple" csTypeId="urn:microsoft.com/office/officeart/2005/8/colors/accent6_2" csCatId="accent6" phldr="1"/>
      <dgm:spPr/>
    </dgm:pt>
    <dgm:pt modelId="{6A6E0E88-D54E-486F-97E2-88187D5A0CB2}">
      <dgm:prSet phldrT="[Text]" custT="1"/>
      <dgm:spPr>
        <a:solidFill>
          <a:schemeClr val="bg1">
            <a:lumMod val="85000"/>
          </a:schemeClr>
        </a:solidFill>
      </dgm:spPr>
      <dgm:t>
        <a:bodyPr/>
        <a:lstStyle/>
        <a:p>
          <a:r>
            <a:rPr lang="en-US" sz="2000" dirty="0"/>
            <a:t>Define</a:t>
          </a:r>
        </a:p>
      </dgm:t>
    </dgm:pt>
    <dgm:pt modelId="{891DE075-A87D-4F52-B7AF-23B5C52F93A9}" type="parTrans" cxnId="{B18D847C-DF0A-48F3-8C4A-49EBB317B4C7}">
      <dgm:prSet/>
      <dgm:spPr/>
      <dgm:t>
        <a:bodyPr/>
        <a:lstStyle/>
        <a:p>
          <a:endParaRPr lang="en-US" sz="2000"/>
        </a:p>
      </dgm:t>
    </dgm:pt>
    <dgm:pt modelId="{3337F7A6-821C-4184-9389-7F34BC6857E0}" type="sibTrans" cxnId="{B18D847C-DF0A-48F3-8C4A-49EBB317B4C7}">
      <dgm:prSet/>
      <dgm:spPr/>
      <dgm:t>
        <a:bodyPr/>
        <a:lstStyle/>
        <a:p>
          <a:endParaRPr lang="en-US" sz="2000"/>
        </a:p>
      </dgm:t>
    </dgm:pt>
    <dgm:pt modelId="{6A92A6FF-05D0-45A6-B997-7A294C5DDA2B}">
      <dgm:prSet phldrT="[Text]" custT="1"/>
      <dgm:spPr>
        <a:solidFill>
          <a:schemeClr val="bg1">
            <a:lumMod val="85000"/>
          </a:schemeClr>
        </a:solidFill>
      </dgm:spPr>
      <dgm:t>
        <a:bodyPr/>
        <a:lstStyle/>
        <a:p>
          <a:r>
            <a:rPr lang="en-US" sz="2000" dirty="0"/>
            <a:t>Measure</a:t>
          </a:r>
        </a:p>
      </dgm:t>
    </dgm:pt>
    <dgm:pt modelId="{7092AACC-A827-4D76-B954-8D3523D647C0}" type="parTrans" cxnId="{583906D2-8A23-4DD7-824F-0349E5473D9D}">
      <dgm:prSet/>
      <dgm:spPr/>
      <dgm:t>
        <a:bodyPr/>
        <a:lstStyle/>
        <a:p>
          <a:endParaRPr lang="en-US" sz="2000"/>
        </a:p>
      </dgm:t>
    </dgm:pt>
    <dgm:pt modelId="{95B6AF11-D339-459B-9A30-D93508032DA3}" type="sibTrans" cxnId="{583906D2-8A23-4DD7-824F-0349E5473D9D}">
      <dgm:prSet/>
      <dgm:spPr/>
      <dgm:t>
        <a:bodyPr/>
        <a:lstStyle/>
        <a:p>
          <a:endParaRPr lang="en-US" sz="2000"/>
        </a:p>
      </dgm:t>
    </dgm:pt>
    <dgm:pt modelId="{03FA2BE3-2AB7-428A-BF5A-279956A965A9}">
      <dgm:prSet phldrT="[Text]" custT="1"/>
      <dgm:spPr>
        <a:solidFill>
          <a:schemeClr val="bg1">
            <a:lumMod val="85000"/>
          </a:schemeClr>
        </a:solidFill>
      </dgm:spPr>
      <dgm:t>
        <a:bodyPr/>
        <a:lstStyle/>
        <a:p>
          <a:r>
            <a:rPr lang="en-US" sz="2000" dirty="0"/>
            <a:t>Control</a:t>
          </a:r>
        </a:p>
      </dgm:t>
    </dgm:pt>
    <dgm:pt modelId="{422C26BE-3E81-4E7B-A85B-5634FE5D9464}" type="parTrans" cxnId="{693148AD-C132-42B8-B4D9-6F8890076735}">
      <dgm:prSet/>
      <dgm:spPr/>
      <dgm:t>
        <a:bodyPr/>
        <a:lstStyle/>
        <a:p>
          <a:endParaRPr lang="en-US" sz="2000"/>
        </a:p>
      </dgm:t>
    </dgm:pt>
    <dgm:pt modelId="{BF256B24-3398-4D45-9BBC-9802CE34C3D0}" type="sibTrans" cxnId="{693148AD-C132-42B8-B4D9-6F8890076735}">
      <dgm:prSet/>
      <dgm:spPr/>
      <dgm:t>
        <a:bodyPr/>
        <a:lstStyle/>
        <a:p>
          <a:endParaRPr lang="en-US" sz="2000"/>
        </a:p>
      </dgm:t>
    </dgm:pt>
    <dgm:pt modelId="{C9637921-D378-4F8B-8B69-D058DBCC471F}">
      <dgm:prSet custT="1"/>
      <dgm:spPr>
        <a:solidFill>
          <a:schemeClr val="bg1">
            <a:lumMod val="85000"/>
          </a:schemeClr>
        </a:solidFill>
      </dgm:spPr>
      <dgm:t>
        <a:bodyPr/>
        <a:lstStyle/>
        <a:p>
          <a:r>
            <a:rPr lang="en-US" sz="2000" dirty="0"/>
            <a:t>Analyze</a:t>
          </a:r>
        </a:p>
      </dgm:t>
    </dgm:pt>
    <dgm:pt modelId="{48CEAF06-02D0-490C-B084-F1B67A310FBB}" type="parTrans" cxnId="{23180DAD-63F0-448C-9AFF-2F626AE41986}">
      <dgm:prSet/>
      <dgm:spPr/>
      <dgm:t>
        <a:bodyPr/>
        <a:lstStyle/>
        <a:p>
          <a:endParaRPr lang="en-US" sz="2000"/>
        </a:p>
      </dgm:t>
    </dgm:pt>
    <dgm:pt modelId="{C5E4F0BC-FC64-4543-9FBA-E00C4E384F72}" type="sibTrans" cxnId="{23180DAD-63F0-448C-9AFF-2F626AE41986}">
      <dgm:prSet/>
      <dgm:spPr/>
      <dgm:t>
        <a:bodyPr/>
        <a:lstStyle/>
        <a:p>
          <a:endParaRPr lang="en-US" sz="2000"/>
        </a:p>
      </dgm:t>
    </dgm:pt>
    <dgm:pt modelId="{A05C08A4-FDA3-48CC-A7FD-CFBF0CA7ED66}">
      <dgm:prSet custT="1"/>
      <dgm:spPr>
        <a:solidFill>
          <a:schemeClr val="accent6">
            <a:lumMod val="75000"/>
          </a:schemeClr>
        </a:solidFill>
      </dgm:spPr>
      <dgm:t>
        <a:bodyPr/>
        <a:lstStyle/>
        <a:p>
          <a:r>
            <a:rPr lang="en-US" sz="2000" dirty="0"/>
            <a:t>Improve</a:t>
          </a:r>
        </a:p>
      </dgm:t>
    </dgm:pt>
    <dgm:pt modelId="{6587B164-69CE-4145-8D02-7A6C2C7CC487}" type="parTrans" cxnId="{4C46FEA9-A42A-4C7B-BBCA-7E7B70DD28B6}">
      <dgm:prSet/>
      <dgm:spPr/>
      <dgm:t>
        <a:bodyPr/>
        <a:lstStyle/>
        <a:p>
          <a:endParaRPr lang="en-US" sz="2000"/>
        </a:p>
      </dgm:t>
    </dgm:pt>
    <dgm:pt modelId="{B41AB24C-8D04-4EC3-A982-A1A4C630AF4B}" type="sibTrans" cxnId="{4C46FEA9-A42A-4C7B-BBCA-7E7B70DD28B6}">
      <dgm:prSet/>
      <dgm:spPr/>
      <dgm:t>
        <a:bodyPr/>
        <a:lstStyle/>
        <a:p>
          <a:endParaRPr lang="en-US" sz="2000"/>
        </a:p>
      </dgm:t>
    </dgm:pt>
    <dgm:pt modelId="{7E32FD86-A22B-44F9-8A98-BB07D7150857}" type="pres">
      <dgm:prSet presAssocID="{FDA08C0B-6CA3-4557-8CC8-DDA2D8E46364}" presName="Name0" presStyleCnt="0">
        <dgm:presLayoutVars>
          <dgm:dir/>
          <dgm:animLvl val="lvl"/>
          <dgm:resizeHandles val="exact"/>
        </dgm:presLayoutVars>
      </dgm:prSet>
      <dgm:spPr/>
    </dgm:pt>
    <dgm:pt modelId="{16DBCB81-F8FD-4E0F-B49C-4E819BAF1B82}" type="pres">
      <dgm:prSet presAssocID="{6A6E0E88-D54E-486F-97E2-88187D5A0CB2}" presName="parTxOnly" presStyleLbl="node1" presStyleIdx="0" presStyleCnt="5">
        <dgm:presLayoutVars>
          <dgm:chMax val="0"/>
          <dgm:chPref val="0"/>
          <dgm:bulletEnabled val="1"/>
        </dgm:presLayoutVars>
      </dgm:prSet>
      <dgm:spPr/>
    </dgm:pt>
    <dgm:pt modelId="{F61A0441-32A9-41C8-AF8F-BB7D6E27AE1E}" type="pres">
      <dgm:prSet presAssocID="{3337F7A6-821C-4184-9389-7F34BC6857E0}" presName="parTxOnlySpace" presStyleCnt="0"/>
      <dgm:spPr/>
    </dgm:pt>
    <dgm:pt modelId="{EA458791-F1F2-4A66-A1DE-B5B038F4AB8F}" type="pres">
      <dgm:prSet presAssocID="{6A92A6FF-05D0-45A6-B997-7A294C5DDA2B}" presName="parTxOnly" presStyleLbl="node1" presStyleIdx="1" presStyleCnt="5">
        <dgm:presLayoutVars>
          <dgm:chMax val="0"/>
          <dgm:chPref val="0"/>
          <dgm:bulletEnabled val="1"/>
        </dgm:presLayoutVars>
      </dgm:prSet>
      <dgm:spPr/>
    </dgm:pt>
    <dgm:pt modelId="{84170313-1C4E-48D9-8A05-2B76490424DE}" type="pres">
      <dgm:prSet presAssocID="{95B6AF11-D339-459B-9A30-D93508032DA3}" presName="parTxOnlySpace" presStyleCnt="0"/>
      <dgm:spPr/>
    </dgm:pt>
    <dgm:pt modelId="{A0E49D8A-5ABD-4329-A4E2-C1F83C6DDB02}" type="pres">
      <dgm:prSet presAssocID="{C9637921-D378-4F8B-8B69-D058DBCC471F}" presName="parTxOnly" presStyleLbl="node1" presStyleIdx="2" presStyleCnt="5">
        <dgm:presLayoutVars>
          <dgm:chMax val="0"/>
          <dgm:chPref val="0"/>
          <dgm:bulletEnabled val="1"/>
        </dgm:presLayoutVars>
      </dgm:prSet>
      <dgm:spPr/>
    </dgm:pt>
    <dgm:pt modelId="{3EAD5ECF-4374-4741-A3F3-40A657C47248}" type="pres">
      <dgm:prSet presAssocID="{C5E4F0BC-FC64-4543-9FBA-E00C4E384F72}" presName="parTxOnlySpace" presStyleCnt="0"/>
      <dgm:spPr/>
    </dgm:pt>
    <dgm:pt modelId="{8A99FADC-8F96-4F11-89E7-BF9F31160A4E}" type="pres">
      <dgm:prSet presAssocID="{A05C08A4-FDA3-48CC-A7FD-CFBF0CA7ED66}" presName="parTxOnly" presStyleLbl="node1" presStyleIdx="3" presStyleCnt="5">
        <dgm:presLayoutVars>
          <dgm:chMax val="0"/>
          <dgm:chPref val="0"/>
          <dgm:bulletEnabled val="1"/>
        </dgm:presLayoutVars>
      </dgm:prSet>
      <dgm:spPr/>
    </dgm:pt>
    <dgm:pt modelId="{0982F736-74E9-4288-84E6-A604878E4FCB}" type="pres">
      <dgm:prSet presAssocID="{B41AB24C-8D04-4EC3-A982-A1A4C630AF4B}" presName="parTxOnlySpace" presStyleCnt="0"/>
      <dgm:spPr/>
    </dgm:pt>
    <dgm:pt modelId="{43469FF2-78A6-4630-AF70-9AF14334DE61}" type="pres">
      <dgm:prSet presAssocID="{03FA2BE3-2AB7-428A-BF5A-279956A965A9}" presName="parTxOnly" presStyleLbl="node1" presStyleIdx="4" presStyleCnt="5">
        <dgm:presLayoutVars>
          <dgm:chMax val="0"/>
          <dgm:chPref val="0"/>
          <dgm:bulletEnabled val="1"/>
        </dgm:presLayoutVars>
      </dgm:prSet>
      <dgm:spPr/>
    </dgm:pt>
  </dgm:ptLst>
  <dgm:cxnLst>
    <dgm:cxn modelId="{3029700C-D421-4BE0-9FBE-38181CD5F00D}" type="presOf" srcId="{03FA2BE3-2AB7-428A-BF5A-279956A965A9}" destId="{43469FF2-78A6-4630-AF70-9AF14334DE61}" srcOrd="0" destOrd="0" presId="urn:microsoft.com/office/officeart/2005/8/layout/chevron1"/>
    <dgm:cxn modelId="{DA4C0B26-C87E-4BD9-A89D-E6613C0867EF}" type="presOf" srcId="{FDA08C0B-6CA3-4557-8CC8-DDA2D8E46364}" destId="{7E32FD86-A22B-44F9-8A98-BB07D7150857}" srcOrd="0" destOrd="0" presId="urn:microsoft.com/office/officeart/2005/8/layout/chevron1"/>
    <dgm:cxn modelId="{E42C276A-5531-482A-B2E4-D2A20899D3F0}" type="presOf" srcId="{6A92A6FF-05D0-45A6-B997-7A294C5DDA2B}" destId="{EA458791-F1F2-4A66-A1DE-B5B038F4AB8F}" srcOrd="0" destOrd="0" presId="urn:microsoft.com/office/officeart/2005/8/layout/chevron1"/>
    <dgm:cxn modelId="{75B1706F-F2E5-4235-96B7-7425C0D37488}" type="presOf" srcId="{A05C08A4-FDA3-48CC-A7FD-CFBF0CA7ED66}" destId="{8A99FADC-8F96-4F11-89E7-BF9F31160A4E}" srcOrd="0" destOrd="0" presId="urn:microsoft.com/office/officeart/2005/8/layout/chevron1"/>
    <dgm:cxn modelId="{B18D847C-DF0A-48F3-8C4A-49EBB317B4C7}" srcId="{FDA08C0B-6CA3-4557-8CC8-DDA2D8E46364}" destId="{6A6E0E88-D54E-486F-97E2-88187D5A0CB2}" srcOrd="0" destOrd="0" parTransId="{891DE075-A87D-4F52-B7AF-23B5C52F93A9}" sibTransId="{3337F7A6-821C-4184-9389-7F34BC6857E0}"/>
    <dgm:cxn modelId="{4C46FEA9-A42A-4C7B-BBCA-7E7B70DD28B6}" srcId="{FDA08C0B-6CA3-4557-8CC8-DDA2D8E46364}" destId="{A05C08A4-FDA3-48CC-A7FD-CFBF0CA7ED66}" srcOrd="3" destOrd="0" parTransId="{6587B164-69CE-4145-8D02-7A6C2C7CC487}" sibTransId="{B41AB24C-8D04-4EC3-A982-A1A4C630AF4B}"/>
    <dgm:cxn modelId="{23180DAD-63F0-448C-9AFF-2F626AE41986}" srcId="{FDA08C0B-6CA3-4557-8CC8-DDA2D8E46364}" destId="{C9637921-D378-4F8B-8B69-D058DBCC471F}" srcOrd="2" destOrd="0" parTransId="{48CEAF06-02D0-490C-B084-F1B67A310FBB}" sibTransId="{C5E4F0BC-FC64-4543-9FBA-E00C4E384F72}"/>
    <dgm:cxn modelId="{693148AD-C132-42B8-B4D9-6F8890076735}" srcId="{FDA08C0B-6CA3-4557-8CC8-DDA2D8E46364}" destId="{03FA2BE3-2AB7-428A-BF5A-279956A965A9}" srcOrd="4" destOrd="0" parTransId="{422C26BE-3E81-4E7B-A85B-5634FE5D9464}" sibTransId="{BF256B24-3398-4D45-9BBC-9802CE34C3D0}"/>
    <dgm:cxn modelId="{F1ECB5B3-DA94-459E-88A9-C9842D02B847}" type="presOf" srcId="{6A6E0E88-D54E-486F-97E2-88187D5A0CB2}" destId="{16DBCB81-F8FD-4E0F-B49C-4E819BAF1B82}" srcOrd="0" destOrd="0" presId="urn:microsoft.com/office/officeart/2005/8/layout/chevron1"/>
    <dgm:cxn modelId="{6A9890CF-39CC-428B-94B6-9FB7BB8BBB7F}" type="presOf" srcId="{C9637921-D378-4F8B-8B69-D058DBCC471F}" destId="{A0E49D8A-5ABD-4329-A4E2-C1F83C6DDB02}" srcOrd="0" destOrd="0" presId="urn:microsoft.com/office/officeart/2005/8/layout/chevron1"/>
    <dgm:cxn modelId="{583906D2-8A23-4DD7-824F-0349E5473D9D}" srcId="{FDA08C0B-6CA3-4557-8CC8-DDA2D8E46364}" destId="{6A92A6FF-05D0-45A6-B997-7A294C5DDA2B}" srcOrd="1" destOrd="0" parTransId="{7092AACC-A827-4D76-B954-8D3523D647C0}" sibTransId="{95B6AF11-D339-459B-9A30-D93508032DA3}"/>
    <dgm:cxn modelId="{5EF2E4B6-0677-4E8D-B640-6DF56287CE2C}" type="presParOf" srcId="{7E32FD86-A22B-44F9-8A98-BB07D7150857}" destId="{16DBCB81-F8FD-4E0F-B49C-4E819BAF1B82}" srcOrd="0" destOrd="0" presId="urn:microsoft.com/office/officeart/2005/8/layout/chevron1"/>
    <dgm:cxn modelId="{AB6AB090-660F-497A-84B7-5847544F9D2D}" type="presParOf" srcId="{7E32FD86-A22B-44F9-8A98-BB07D7150857}" destId="{F61A0441-32A9-41C8-AF8F-BB7D6E27AE1E}" srcOrd="1" destOrd="0" presId="urn:microsoft.com/office/officeart/2005/8/layout/chevron1"/>
    <dgm:cxn modelId="{58527E19-457A-45DC-8753-F45B1389F2A8}" type="presParOf" srcId="{7E32FD86-A22B-44F9-8A98-BB07D7150857}" destId="{EA458791-F1F2-4A66-A1DE-B5B038F4AB8F}" srcOrd="2" destOrd="0" presId="urn:microsoft.com/office/officeart/2005/8/layout/chevron1"/>
    <dgm:cxn modelId="{DC2C4A7B-3AE1-4CB3-A002-8D34C81440FA}" type="presParOf" srcId="{7E32FD86-A22B-44F9-8A98-BB07D7150857}" destId="{84170313-1C4E-48D9-8A05-2B76490424DE}" srcOrd="3" destOrd="0" presId="urn:microsoft.com/office/officeart/2005/8/layout/chevron1"/>
    <dgm:cxn modelId="{01BC43F8-F510-4B5F-A3C1-5E02BE0D720D}" type="presParOf" srcId="{7E32FD86-A22B-44F9-8A98-BB07D7150857}" destId="{A0E49D8A-5ABD-4329-A4E2-C1F83C6DDB02}" srcOrd="4" destOrd="0" presId="urn:microsoft.com/office/officeart/2005/8/layout/chevron1"/>
    <dgm:cxn modelId="{21DEC3A3-6979-4DD1-A3BE-03E044AE9E40}" type="presParOf" srcId="{7E32FD86-A22B-44F9-8A98-BB07D7150857}" destId="{3EAD5ECF-4374-4741-A3F3-40A657C47248}" srcOrd="5" destOrd="0" presId="urn:microsoft.com/office/officeart/2005/8/layout/chevron1"/>
    <dgm:cxn modelId="{EE9E7A37-64C5-416F-8C29-A5253762AD2E}" type="presParOf" srcId="{7E32FD86-A22B-44F9-8A98-BB07D7150857}" destId="{8A99FADC-8F96-4F11-89E7-BF9F31160A4E}" srcOrd="6" destOrd="0" presId="urn:microsoft.com/office/officeart/2005/8/layout/chevron1"/>
    <dgm:cxn modelId="{6DEBE82B-1571-4F29-8DA6-E381C7D0B6A3}" type="presParOf" srcId="{7E32FD86-A22B-44F9-8A98-BB07D7150857}" destId="{0982F736-74E9-4288-84E6-A604878E4FCB}" srcOrd="7" destOrd="0" presId="urn:microsoft.com/office/officeart/2005/8/layout/chevron1"/>
    <dgm:cxn modelId="{DBAEA6DA-C257-47F6-A650-0ED172FA3BB1}" type="presParOf" srcId="{7E32FD86-A22B-44F9-8A98-BB07D7150857}" destId="{43469FF2-78A6-4630-AF70-9AF14334DE61}"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A08C0B-6CA3-4557-8CC8-DDA2D8E46364}" type="doc">
      <dgm:prSet loTypeId="urn:microsoft.com/office/officeart/2005/8/layout/chevron1" loCatId="process" qsTypeId="urn:microsoft.com/office/officeart/2005/8/quickstyle/simple1" qsCatId="simple" csTypeId="urn:microsoft.com/office/officeart/2005/8/colors/accent6_2" csCatId="accent6" phldr="1"/>
      <dgm:spPr/>
    </dgm:pt>
    <dgm:pt modelId="{6A6E0E88-D54E-486F-97E2-88187D5A0CB2}">
      <dgm:prSet phldrT="[Text]" custT="1"/>
      <dgm:spPr>
        <a:solidFill>
          <a:schemeClr val="accent6">
            <a:lumMod val="75000"/>
          </a:schemeClr>
        </a:solidFill>
      </dgm:spPr>
      <dgm:t>
        <a:bodyPr/>
        <a:lstStyle/>
        <a:p>
          <a:r>
            <a:rPr lang="en-US" sz="2000" dirty="0"/>
            <a:t>Define</a:t>
          </a:r>
        </a:p>
      </dgm:t>
    </dgm:pt>
    <dgm:pt modelId="{891DE075-A87D-4F52-B7AF-23B5C52F93A9}" type="parTrans" cxnId="{B18D847C-DF0A-48F3-8C4A-49EBB317B4C7}">
      <dgm:prSet/>
      <dgm:spPr/>
      <dgm:t>
        <a:bodyPr/>
        <a:lstStyle/>
        <a:p>
          <a:endParaRPr lang="en-US" sz="2000"/>
        </a:p>
      </dgm:t>
    </dgm:pt>
    <dgm:pt modelId="{3337F7A6-821C-4184-9389-7F34BC6857E0}" type="sibTrans" cxnId="{B18D847C-DF0A-48F3-8C4A-49EBB317B4C7}">
      <dgm:prSet/>
      <dgm:spPr/>
      <dgm:t>
        <a:bodyPr/>
        <a:lstStyle/>
        <a:p>
          <a:endParaRPr lang="en-US" sz="2000"/>
        </a:p>
      </dgm:t>
    </dgm:pt>
    <dgm:pt modelId="{6A92A6FF-05D0-45A6-B997-7A294C5DDA2B}">
      <dgm:prSet phldrT="[Text]" custT="1"/>
      <dgm:spPr>
        <a:solidFill>
          <a:schemeClr val="bg1">
            <a:lumMod val="85000"/>
          </a:schemeClr>
        </a:solidFill>
      </dgm:spPr>
      <dgm:t>
        <a:bodyPr/>
        <a:lstStyle/>
        <a:p>
          <a:r>
            <a:rPr lang="en-US" sz="2000" dirty="0"/>
            <a:t>Measure</a:t>
          </a:r>
        </a:p>
      </dgm:t>
    </dgm:pt>
    <dgm:pt modelId="{7092AACC-A827-4D76-B954-8D3523D647C0}" type="parTrans" cxnId="{583906D2-8A23-4DD7-824F-0349E5473D9D}">
      <dgm:prSet/>
      <dgm:spPr/>
      <dgm:t>
        <a:bodyPr/>
        <a:lstStyle/>
        <a:p>
          <a:endParaRPr lang="en-US" sz="2000"/>
        </a:p>
      </dgm:t>
    </dgm:pt>
    <dgm:pt modelId="{95B6AF11-D339-459B-9A30-D93508032DA3}" type="sibTrans" cxnId="{583906D2-8A23-4DD7-824F-0349E5473D9D}">
      <dgm:prSet/>
      <dgm:spPr/>
      <dgm:t>
        <a:bodyPr/>
        <a:lstStyle/>
        <a:p>
          <a:endParaRPr lang="en-US" sz="2000"/>
        </a:p>
      </dgm:t>
    </dgm:pt>
    <dgm:pt modelId="{03FA2BE3-2AB7-428A-BF5A-279956A965A9}">
      <dgm:prSet phldrT="[Text]" custT="1"/>
      <dgm:spPr>
        <a:solidFill>
          <a:schemeClr val="bg1">
            <a:lumMod val="85000"/>
          </a:schemeClr>
        </a:solidFill>
      </dgm:spPr>
      <dgm:t>
        <a:bodyPr/>
        <a:lstStyle/>
        <a:p>
          <a:r>
            <a:rPr lang="en-US" sz="2000" dirty="0"/>
            <a:t>Control</a:t>
          </a:r>
        </a:p>
      </dgm:t>
    </dgm:pt>
    <dgm:pt modelId="{422C26BE-3E81-4E7B-A85B-5634FE5D9464}" type="parTrans" cxnId="{693148AD-C132-42B8-B4D9-6F8890076735}">
      <dgm:prSet/>
      <dgm:spPr/>
      <dgm:t>
        <a:bodyPr/>
        <a:lstStyle/>
        <a:p>
          <a:endParaRPr lang="en-US" sz="2000"/>
        </a:p>
      </dgm:t>
    </dgm:pt>
    <dgm:pt modelId="{BF256B24-3398-4D45-9BBC-9802CE34C3D0}" type="sibTrans" cxnId="{693148AD-C132-42B8-B4D9-6F8890076735}">
      <dgm:prSet/>
      <dgm:spPr/>
      <dgm:t>
        <a:bodyPr/>
        <a:lstStyle/>
        <a:p>
          <a:endParaRPr lang="en-US" sz="2000"/>
        </a:p>
      </dgm:t>
    </dgm:pt>
    <dgm:pt modelId="{C9637921-D378-4F8B-8B69-D058DBCC471F}">
      <dgm:prSet custT="1"/>
      <dgm:spPr>
        <a:solidFill>
          <a:schemeClr val="bg1">
            <a:lumMod val="85000"/>
          </a:schemeClr>
        </a:solidFill>
      </dgm:spPr>
      <dgm:t>
        <a:bodyPr/>
        <a:lstStyle/>
        <a:p>
          <a:r>
            <a:rPr lang="en-US" sz="2000" dirty="0"/>
            <a:t>Analyze</a:t>
          </a:r>
        </a:p>
      </dgm:t>
    </dgm:pt>
    <dgm:pt modelId="{48CEAF06-02D0-490C-B084-F1B67A310FBB}" type="parTrans" cxnId="{23180DAD-63F0-448C-9AFF-2F626AE41986}">
      <dgm:prSet/>
      <dgm:spPr/>
      <dgm:t>
        <a:bodyPr/>
        <a:lstStyle/>
        <a:p>
          <a:endParaRPr lang="en-US" sz="2000"/>
        </a:p>
      </dgm:t>
    </dgm:pt>
    <dgm:pt modelId="{C5E4F0BC-FC64-4543-9FBA-E00C4E384F72}" type="sibTrans" cxnId="{23180DAD-63F0-448C-9AFF-2F626AE41986}">
      <dgm:prSet/>
      <dgm:spPr/>
      <dgm:t>
        <a:bodyPr/>
        <a:lstStyle/>
        <a:p>
          <a:endParaRPr lang="en-US" sz="2000"/>
        </a:p>
      </dgm:t>
    </dgm:pt>
    <dgm:pt modelId="{A05C08A4-FDA3-48CC-A7FD-CFBF0CA7ED66}">
      <dgm:prSet custT="1"/>
      <dgm:spPr>
        <a:solidFill>
          <a:schemeClr val="bg1">
            <a:lumMod val="85000"/>
          </a:schemeClr>
        </a:solidFill>
      </dgm:spPr>
      <dgm:t>
        <a:bodyPr/>
        <a:lstStyle/>
        <a:p>
          <a:r>
            <a:rPr lang="en-US" sz="2000" dirty="0"/>
            <a:t>Improve</a:t>
          </a:r>
        </a:p>
      </dgm:t>
    </dgm:pt>
    <dgm:pt modelId="{6587B164-69CE-4145-8D02-7A6C2C7CC487}" type="parTrans" cxnId="{4C46FEA9-A42A-4C7B-BBCA-7E7B70DD28B6}">
      <dgm:prSet/>
      <dgm:spPr/>
      <dgm:t>
        <a:bodyPr/>
        <a:lstStyle/>
        <a:p>
          <a:endParaRPr lang="en-US" sz="2000"/>
        </a:p>
      </dgm:t>
    </dgm:pt>
    <dgm:pt modelId="{B41AB24C-8D04-4EC3-A982-A1A4C630AF4B}" type="sibTrans" cxnId="{4C46FEA9-A42A-4C7B-BBCA-7E7B70DD28B6}">
      <dgm:prSet/>
      <dgm:spPr/>
      <dgm:t>
        <a:bodyPr/>
        <a:lstStyle/>
        <a:p>
          <a:endParaRPr lang="en-US" sz="2000"/>
        </a:p>
      </dgm:t>
    </dgm:pt>
    <dgm:pt modelId="{7E32FD86-A22B-44F9-8A98-BB07D7150857}" type="pres">
      <dgm:prSet presAssocID="{FDA08C0B-6CA3-4557-8CC8-DDA2D8E46364}" presName="Name0" presStyleCnt="0">
        <dgm:presLayoutVars>
          <dgm:dir/>
          <dgm:animLvl val="lvl"/>
          <dgm:resizeHandles val="exact"/>
        </dgm:presLayoutVars>
      </dgm:prSet>
      <dgm:spPr/>
    </dgm:pt>
    <dgm:pt modelId="{16DBCB81-F8FD-4E0F-B49C-4E819BAF1B82}" type="pres">
      <dgm:prSet presAssocID="{6A6E0E88-D54E-486F-97E2-88187D5A0CB2}" presName="parTxOnly" presStyleLbl="node1" presStyleIdx="0" presStyleCnt="5">
        <dgm:presLayoutVars>
          <dgm:chMax val="0"/>
          <dgm:chPref val="0"/>
          <dgm:bulletEnabled val="1"/>
        </dgm:presLayoutVars>
      </dgm:prSet>
      <dgm:spPr/>
    </dgm:pt>
    <dgm:pt modelId="{F61A0441-32A9-41C8-AF8F-BB7D6E27AE1E}" type="pres">
      <dgm:prSet presAssocID="{3337F7A6-821C-4184-9389-7F34BC6857E0}" presName="parTxOnlySpace" presStyleCnt="0"/>
      <dgm:spPr/>
    </dgm:pt>
    <dgm:pt modelId="{EA458791-F1F2-4A66-A1DE-B5B038F4AB8F}" type="pres">
      <dgm:prSet presAssocID="{6A92A6FF-05D0-45A6-B997-7A294C5DDA2B}" presName="parTxOnly" presStyleLbl="node1" presStyleIdx="1" presStyleCnt="5">
        <dgm:presLayoutVars>
          <dgm:chMax val="0"/>
          <dgm:chPref val="0"/>
          <dgm:bulletEnabled val="1"/>
        </dgm:presLayoutVars>
      </dgm:prSet>
      <dgm:spPr/>
    </dgm:pt>
    <dgm:pt modelId="{84170313-1C4E-48D9-8A05-2B76490424DE}" type="pres">
      <dgm:prSet presAssocID="{95B6AF11-D339-459B-9A30-D93508032DA3}" presName="parTxOnlySpace" presStyleCnt="0"/>
      <dgm:spPr/>
    </dgm:pt>
    <dgm:pt modelId="{A0E49D8A-5ABD-4329-A4E2-C1F83C6DDB02}" type="pres">
      <dgm:prSet presAssocID="{C9637921-D378-4F8B-8B69-D058DBCC471F}" presName="parTxOnly" presStyleLbl="node1" presStyleIdx="2" presStyleCnt="5">
        <dgm:presLayoutVars>
          <dgm:chMax val="0"/>
          <dgm:chPref val="0"/>
          <dgm:bulletEnabled val="1"/>
        </dgm:presLayoutVars>
      </dgm:prSet>
      <dgm:spPr/>
    </dgm:pt>
    <dgm:pt modelId="{3EAD5ECF-4374-4741-A3F3-40A657C47248}" type="pres">
      <dgm:prSet presAssocID="{C5E4F0BC-FC64-4543-9FBA-E00C4E384F72}" presName="parTxOnlySpace" presStyleCnt="0"/>
      <dgm:spPr/>
    </dgm:pt>
    <dgm:pt modelId="{8A99FADC-8F96-4F11-89E7-BF9F31160A4E}" type="pres">
      <dgm:prSet presAssocID="{A05C08A4-FDA3-48CC-A7FD-CFBF0CA7ED66}" presName="parTxOnly" presStyleLbl="node1" presStyleIdx="3" presStyleCnt="5">
        <dgm:presLayoutVars>
          <dgm:chMax val="0"/>
          <dgm:chPref val="0"/>
          <dgm:bulletEnabled val="1"/>
        </dgm:presLayoutVars>
      </dgm:prSet>
      <dgm:spPr/>
    </dgm:pt>
    <dgm:pt modelId="{0982F736-74E9-4288-84E6-A604878E4FCB}" type="pres">
      <dgm:prSet presAssocID="{B41AB24C-8D04-4EC3-A982-A1A4C630AF4B}" presName="parTxOnlySpace" presStyleCnt="0"/>
      <dgm:spPr/>
    </dgm:pt>
    <dgm:pt modelId="{43469FF2-78A6-4630-AF70-9AF14334DE61}" type="pres">
      <dgm:prSet presAssocID="{03FA2BE3-2AB7-428A-BF5A-279956A965A9}" presName="parTxOnly" presStyleLbl="node1" presStyleIdx="4" presStyleCnt="5">
        <dgm:presLayoutVars>
          <dgm:chMax val="0"/>
          <dgm:chPref val="0"/>
          <dgm:bulletEnabled val="1"/>
        </dgm:presLayoutVars>
      </dgm:prSet>
      <dgm:spPr/>
    </dgm:pt>
  </dgm:ptLst>
  <dgm:cxnLst>
    <dgm:cxn modelId="{2F1EF003-0E30-4F37-9440-9128A3DB8A58}" type="presOf" srcId="{C9637921-D378-4F8B-8B69-D058DBCC471F}" destId="{A0E49D8A-5ABD-4329-A4E2-C1F83C6DDB02}" srcOrd="0" destOrd="0" presId="urn:microsoft.com/office/officeart/2005/8/layout/chevron1"/>
    <dgm:cxn modelId="{E5343920-D32B-4E9D-B17B-E33E2334DAAE}" type="presOf" srcId="{FDA08C0B-6CA3-4557-8CC8-DDA2D8E46364}" destId="{7E32FD86-A22B-44F9-8A98-BB07D7150857}" srcOrd="0" destOrd="0" presId="urn:microsoft.com/office/officeart/2005/8/layout/chevron1"/>
    <dgm:cxn modelId="{219BF868-1D34-409C-AF39-FEB351E06819}" type="presOf" srcId="{6A92A6FF-05D0-45A6-B997-7A294C5DDA2B}" destId="{EA458791-F1F2-4A66-A1DE-B5B038F4AB8F}" srcOrd="0" destOrd="0" presId="urn:microsoft.com/office/officeart/2005/8/layout/chevron1"/>
    <dgm:cxn modelId="{B18D847C-DF0A-48F3-8C4A-49EBB317B4C7}" srcId="{FDA08C0B-6CA3-4557-8CC8-DDA2D8E46364}" destId="{6A6E0E88-D54E-486F-97E2-88187D5A0CB2}" srcOrd="0" destOrd="0" parTransId="{891DE075-A87D-4F52-B7AF-23B5C52F93A9}" sibTransId="{3337F7A6-821C-4184-9389-7F34BC6857E0}"/>
    <dgm:cxn modelId="{B53FB0A3-813B-4F7A-82D0-A56091DF7E6E}" type="presOf" srcId="{03FA2BE3-2AB7-428A-BF5A-279956A965A9}" destId="{43469FF2-78A6-4630-AF70-9AF14334DE61}" srcOrd="0" destOrd="0" presId="urn:microsoft.com/office/officeart/2005/8/layout/chevron1"/>
    <dgm:cxn modelId="{4C46FEA9-A42A-4C7B-BBCA-7E7B70DD28B6}" srcId="{FDA08C0B-6CA3-4557-8CC8-DDA2D8E46364}" destId="{A05C08A4-FDA3-48CC-A7FD-CFBF0CA7ED66}" srcOrd="3" destOrd="0" parTransId="{6587B164-69CE-4145-8D02-7A6C2C7CC487}" sibTransId="{B41AB24C-8D04-4EC3-A982-A1A4C630AF4B}"/>
    <dgm:cxn modelId="{23180DAD-63F0-448C-9AFF-2F626AE41986}" srcId="{FDA08C0B-6CA3-4557-8CC8-DDA2D8E46364}" destId="{C9637921-D378-4F8B-8B69-D058DBCC471F}" srcOrd="2" destOrd="0" parTransId="{48CEAF06-02D0-490C-B084-F1B67A310FBB}" sibTransId="{C5E4F0BC-FC64-4543-9FBA-E00C4E384F72}"/>
    <dgm:cxn modelId="{693148AD-C132-42B8-B4D9-6F8890076735}" srcId="{FDA08C0B-6CA3-4557-8CC8-DDA2D8E46364}" destId="{03FA2BE3-2AB7-428A-BF5A-279956A965A9}" srcOrd="4" destOrd="0" parTransId="{422C26BE-3E81-4E7B-A85B-5634FE5D9464}" sibTransId="{BF256B24-3398-4D45-9BBC-9802CE34C3D0}"/>
    <dgm:cxn modelId="{583906D2-8A23-4DD7-824F-0349E5473D9D}" srcId="{FDA08C0B-6CA3-4557-8CC8-DDA2D8E46364}" destId="{6A92A6FF-05D0-45A6-B997-7A294C5DDA2B}" srcOrd="1" destOrd="0" parTransId="{7092AACC-A827-4D76-B954-8D3523D647C0}" sibTransId="{95B6AF11-D339-459B-9A30-D93508032DA3}"/>
    <dgm:cxn modelId="{0664C5D2-68F4-4957-826F-D9F5C32BD397}" type="presOf" srcId="{A05C08A4-FDA3-48CC-A7FD-CFBF0CA7ED66}" destId="{8A99FADC-8F96-4F11-89E7-BF9F31160A4E}" srcOrd="0" destOrd="0" presId="urn:microsoft.com/office/officeart/2005/8/layout/chevron1"/>
    <dgm:cxn modelId="{3A58C8E2-7DD7-4CEF-A9D5-5CB8C80F9AF0}" type="presOf" srcId="{6A6E0E88-D54E-486F-97E2-88187D5A0CB2}" destId="{16DBCB81-F8FD-4E0F-B49C-4E819BAF1B82}" srcOrd="0" destOrd="0" presId="urn:microsoft.com/office/officeart/2005/8/layout/chevron1"/>
    <dgm:cxn modelId="{951D4895-AFE9-41D6-B941-4BE2552FFC54}" type="presParOf" srcId="{7E32FD86-A22B-44F9-8A98-BB07D7150857}" destId="{16DBCB81-F8FD-4E0F-B49C-4E819BAF1B82}" srcOrd="0" destOrd="0" presId="urn:microsoft.com/office/officeart/2005/8/layout/chevron1"/>
    <dgm:cxn modelId="{AD903AE6-B0D6-4538-9819-2FEFF85DD259}" type="presParOf" srcId="{7E32FD86-A22B-44F9-8A98-BB07D7150857}" destId="{F61A0441-32A9-41C8-AF8F-BB7D6E27AE1E}" srcOrd="1" destOrd="0" presId="urn:microsoft.com/office/officeart/2005/8/layout/chevron1"/>
    <dgm:cxn modelId="{C779B5CD-9DEE-49B1-9081-EEAD82F26907}" type="presParOf" srcId="{7E32FD86-A22B-44F9-8A98-BB07D7150857}" destId="{EA458791-F1F2-4A66-A1DE-B5B038F4AB8F}" srcOrd="2" destOrd="0" presId="urn:microsoft.com/office/officeart/2005/8/layout/chevron1"/>
    <dgm:cxn modelId="{32704729-2E8A-4261-A630-28891F5B7EE9}" type="presParOf" srcId="{7E32FD86-A22B-44F9-8A98-BB07D7150857}" destId="{84170313-1C4E-48D9-8A05-2B76490424DE}" srcOrd="3" destOrd="0" presId="urn:microsoft.com/office/officeart/2005/8/layout/chevron1"/>
    <dgm:cxn modelId="{69DCB2B1-9959-4D9D-9613-593C480B1FE9}" type="presParOf" srcId="{7E32FD86-A22B-44F9-8A98-BB07D7150857}" destId="{A0E49D8A-5ABD-4329-A4E2-C1F83C6DDB02}" srcOrd="4" destOrd="0" presId="urn:microsoft.com/office/officeart/2005/8/layout/chevron1"/>
    <dgm:cxn modelId="{02C7A352-6834-49EA-B4CB-724A4BE98141}" type="presParOf" srcId="{7E32FD86-A22B-44F9-8A98-BB07D7150857}" destId="{3EAD5ECF-4374-4741-A3F3-40A657C47248}" srcOrd="5" destOrd="0" presId="urn:microsoft.com/office/officeart/2005/8/layout/chevron1"/>
    <dgm:cxn modelId="{0AB8C939-B575-4ECA-8B76-46D2447D4A25}" type="presParOf" srcId="{7E32FD86-A22B-44F9-8A98-BB07D7150857}" destId="{8A99FADC-8F96-4F11-89E7-BF9F31160A4E}" srcOrd="6" destOrd="0" presId="urn:microsoft.com/office/officeart/2005/8/layout/chevron1"/>
    <dgm:cxn modelId="{22DA7D2A-45B7-4F72-87C1-FD5BFFD8E1A2}" type="presParOf" srcId="{7E32FD86-A22B-44F9-8A98-BB07D7150857}" destId="{0982F736-74E9-4288-84E6-A604878E4FCB}" srcOrd="7" destOrd="0" presId="urn:microsoft.com/office/officeart/2005/8/layout/chevron1"/>
    <dgm:cxn modelId="{116A0530-12E6-40E2-B026-9383262AAADB}" type="presParOf" srcId="{7E32FD86-A22B-44F9-8A98-BB07D7150857}" destId="{43469FF2-78A6-4630-AF70-9AF14334DE61}"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DA08C0B-6CA3-4557-8CC8-DDA2D8E46364}" type="doc">
      <dgm:prSet loTypeId="urn:microsoft.com/office/officeart/2005/8/layout/chevron1" loCatId="process" qsTypeId="urn:microsoft.com/office/officeart/2005/8/quickstyle/simple1" qsCatId="simple" csTypeId="urn:microsoft.com/office/officeart/2005/8/colors/accent6_2" csCatId="accent6" phldr="1"/>
      <dgm:spPr/>
    </dgm:pt>
    <dgm:pt modelId="{6A6E0E88-D54E-486F-97E2-88187D5A0CB2}">
      <dgm:prSet phldrT="[Text]" custT="1"/>
      <dgm:spPr>
        <a:solidFill>
          <a:schemeClr val="bg1">
            <a:lumMod val="85000"/>
          </a:schemeClr>
        </a:solidFill>
      </dgm:spPr>
      <dgm:t>
        <a:bodyPr/>
        <a:lstStyle/>
        <a:p>
          <a:r>
            <a:rPr lang="en-US" sz="2000" dirty="0"/>
            <a:t>Define</a:t>
          </a:r>
        </a:p>
      </dgm:t>
    </dgm:pt>
    <dgm:pt modelId="{891DE075-A87D-4F52-B7AF-23B5C52F93A9}" type="parTrans" cxnId="{B18D847C-DF0A-48F3-8C4A-49EBB317B4C7}">
      <dgm:prSet/>
      <dgm:spPr/>
      <dgm:t>
        <a:bodyPr/>
        <a:lstStyle/>
        <a:p>
          <a:endParaRPr lang="en-US" sz="2000"/>
        </a:p>
      </dgm:t>
    </dgm:pt>
    <dgm:pt modelId="{3337F7A6-821C-4184-9389-7F34BC6857E0}" type="sibTrans" cxnId="{B18D847C-DF0A-48F3-8C4A-49EBB317B4C7}">
      <dgm:prSet/>
      <dgm:spPr/>
      <dgm:t>
        <a:bodyPr/>
        <a:lstStyle/>
        <a:p>
          <a:endParaRPr lang="en-US" sz="2000"/>
        </a:p>
      </dgm:t>
    </dgm:pt>
    <dgm:pt modelId="{6A92A6FF-05D0-45A6-B997-7A294C5DDA2B}">
      <dgm:prSet phldrT="[Text]" custT="1"/>
      <dgm:spPr>
        <a:solidFill>
          <a:schemeClr val="bg1">
            <a:lumMod val="85000"/>
          </a:schemeClr>
        </a:solidFill>
      </dgm:spPr>
      <dgm:t>
        <a:bodyPr/>
        <a:lstStyle/>
        <a:p>
          <a:r>
            <a:rPr lang="en-US" sz="2000" dirty="0"/>
            <a:t>Measure</a:t>
          </a:r>
        </a:p>
      </dgm:t>
    </dgm:pt>
    <dgm:pt modelId="{7092AACC-A827-4D76-B954-8D3523D647C0}" type="parTrans" cxnId="{583906D2-8A23-4DD7-824F-0349E5473D9D}">
      <dgm:prSet/>
      <dgm:spPr/>
      <dgm:t>
        <a:bodyPr/>
        <a:lstStyle/>
        <a:p>
          <a:endParaRPr lang="en-US" sz="2000"/>
        </a:p>
      </dgm:t>
    </dgm:pt>
    <dgm:pt modelId="{95B6AF11-D339-459B-9A30-D93508032DA3}" type="sibTrans" cxnId="{583906D2-8A23-4DD7-824F-0349E5473D9D}">
      <dgm:prSet/>
      <dgm:spPr/>
      <dgm:t>
        <a:bodyPr/>
        <a:lstStyle/>
        <a:p>
          <a:endParaRPr lang="en-US" sz="2000"/>
        </a:p>
      </dgm:t>
    </dgm:pt>
    <dgm:pt modelId="{03FA2BE3-2AB7-428A-BF5A-279956A965A9}">
      <dgm:prSet phldrT="[Text]" custT="1"/>
      <dgm:spPr>
        <a:solidFill>
          <a:schemeClr val="bg1">
            <a:lumMod val="85000"/>
          </a:schemeClr>
        </a:solidFill>
      </dgm:spPr>
      <dgm:t>
        <a:bodyPr/>
        <a:lstStyle/>
        <a:p>
          <a:r>
            <a:rPr lang="en-US" sz="2000" dirty="0"/>
            <a:t>Control</a:t>
          </a:r>
        </a:p>
      </dgm:t>
    </dgm:pt>
    <dgm:pt modelId="{422C26BE-3E81-4E7B-A85B-5634FE5D9464}" type="parTrans" cxnId="{693148AD-C132-42B8-B4D9-6F8890076735}">
      <dgm:prSet/>
      <dgm:spPr/>
      <dgm:t>
        <a:bodyPr/>
        <a:lstStyle/>
        <a:p>
          <a:endParaRPr lang="en-US" sz="2000"/>
        </a:p>
      </dgm:t>
    </dgm:pt>
    <dgm:pt modelId="{BF256B24-3398-4D45-9BBC-9802CE34C3D0}" type="sibTrans" cxnId="{693148AD-C132-42B8-B4D9-6F8890076735}">
      <dgm:prSet/>
      <dgm:spPr/>
      <dgm:t>
        <a:bodyPr/>
        <a:lstStyle/>
        <a:p>
          <a:endParaRPr lang="en-US" sz="2000"/>
        </a:p>
      </dgm:t>
    </dgm:pt>
    <dgm:pt modelId="{C9637921-D378-4F8B-8B69-D058DBCC471F}">
      <dgm:prSet custT="1"/>
      <dgm:spPr>
        <a:solidFill>
          <a:schemeClr val="bg1">
            <a:lumMod val="85000"/>
          </a:schemeClr>
        </a:solidFill>
      </dgm:spPr>
      <dgm:t>
        <a:bodyPr/>
        <a:lstStyle/>
        <a:p>
          <a:r>
            <a:rPr lang="en-US" sz="2000" dirty="0"/>
            <a:t>Analyze</a:t>
          </a:r>
        </a:p>
      </dgm:t>
    </dgm:pt>
    <dgm:pt modelId="{48CEAF06-02D0-490C-B084-F1B67A310FBB}" type="parTrans" cxnId="{23180DAD-63F0-448C-9AFF-2F626AE41986}">
      <dgm:prSet/>
      <dgm:spPr/>
      <dgm:t>
        <a:bodyPr/>
        <a:lstStyle/>
        <a:p>
          <a:endParaRPr lang="en-US" sz="2000"/>
        </a:p>
      </dgm:t>
    </dgm:pt>
    <dgm:pt modelId="{C5E4F0BC-FC64-4543-9FBA-E00C4E384F72}" type="sibTrans" cxnId="{23180DAD-63F0-448C-9AFF-2F626AE41986}">
      <dgm:prSet/>
      <dgm:spPr/>
      <dgm:t>
        <a:bodyPr/>
        <a:lstStyle/>
        <a:p>
          <a:endParaRPr lang="en-US" sz="2000"/>
        </a:p>
      </dgm:t>
    </dgm:pt>
    <dgm:pt modelId="{A05C08A4-FDA3-48CC-A7FD-CFBF0CA7ED66}">
      <dgm:prSet custT="1"/>
      <dgm:spPr>
        <a:solidFill>
          <a:schemeClr val="accent6">
            <a:lumMod val="75000"/>
          </a:schemeClr>
        </a:solidFill>
      </dgm:spPr>
      <dgm:t>
        <a:bodyPr/>
        <a:lstStyle/>
        <a:p>
          <a:r>
            <a:rPr lang="en-US" sz="2000" dirty="0"/>
            <a:t>Improve</a:t>
          </a:r>
        </a:p>
      </dgm:t>
    </dgm:pt>
    <dgm:pt modelId="{6587B164-69CE-4145-8D02-7A6C2C7CC487}" type="parTrans" cxnId="{4C46FEA9-A42A-4C7B-BBCA-7E7B70DD28B6}">
      <dgm:prSet/>
      <dgm:spPr/>
      <dgm:t>
        <a:bodyPr/>
        <a:lstStyle/>
        <a:p>
          <a:endParaRPr lang="en-US" sz="2000"/>
        </a:p>
      </dgm:t>
    </dgm:pt>
    <dgm:pt modelId="{B41AB24C-8D04-4EC3-A982-A1A4C630AF4B}" type="sibTrans" cxnId="{4C46FEA9-A42A-4C7B-BBCA-7E7B70DD28B6}">
      <dgm:prSet/>
      <dgm:spPr/>
      <dgm:t>
        <a:bodyPr/>
        <a:lstStyle/>
        <a:p>
          <a:endParaRPr lang="en-US" sz="2000"/>
        </a:p>
      </dgm:t>
    </dgm:pt>
    <dgm:pt modelId="{7E32FD86-A22B-44F9-8A98-BB07D7150857}" type="pres">
      <dgm:prSet presAssocID="{FDA08C0B-6CA3-4557-8CC8-DDA2D8E46364}" presName="Name0" presStyleCnt="0">
        <dgm:presLayoutVars>
          <dgm:dir/>
          <dgm:animLvl val="lvl"/>
          <dgm:resizeHandles val="exact"/>
        </dgm:presLayoutVars>
      </dgm:prSet>
      <dgm:spPr/>
    </dgm:pt>
    <dgm:pt modelId="{16DBCB81-F8FD-4E0F-B49C-4E819BAF1B82}" type="pres">
      <dgm:prSet presAssocID="{6A6E0E88-D54E-486F-97E2-88187D5A0CB2}" presName="parTxOnly" presStyleLbl="node1" presStyleIdx="0" presStyleCnt="5">
        <dgm:presLayoutVars>
          <dgm:chMax val="0"/>
          <dgm:chPref val="0"/>
          <dgm:bulletEnabled val="1"/>
        </dgm:presLayoutVars>
      </dgm:prSet>
      <dgm:spPr/>
    </dgm:pt>
    <dgm:pt modelId="{F61A0441-32A9-41C8-AF8F-BB7D6E27AE1E}" type="pres">
      <dgm:prSet presAssocID="{3337F7A6-821C-4184-9389-7F34BC6857E0}" presName="parTxOnlySpace" presStyleCnt="0"/>
      <dgm:spPr/>
    </dgm:pt>
    <dgm:pt modelId="{EA458791-F1F2-4A66-A1DE-B5B038F4AB8F}" type="pres">
      <dgm:prSet presAssocID="{6A92A6FF-05D0-45A6-B997-7A294C5DDA2B}" presName="parTxOnly" presStyleLbl="node1" presStyleIdx="1" presStyleCnt="5">
        <dgm:presLayoutVars>
          <dgm:chMax val="0"/>
          <dgm:chPref val="0"/>
          <dgm:bulletEnabled val="1"/>
        </dgm:presLayoutVars>
      </dgm:prSet>
      <dgm:spPr/>
    </dgm:pt>
    <dgm:pt modelId="{84170313-1C4E-48D9-8A05-2B76490424DE}" type="pres">
      <dgm:prSet presAssocID="{95B6AF11-D339-459B-9A30-D93508032DA3}" presName="parTxOnlySpace" presStyleCnt="0"/>
      <dgm:spPr/>
    </dgm:pt>
    <dgm:pt modelId="{A0E49D8A-5ABD-4329-A4E2-C1F83C6DDB02}" type="pres">
      <dgm:prSet presAssocID="{C9637921-D378-4F8B-8B69-D058DBCC471F}" presName="parTxOnly" presStyleLbl="node1" presStyleIdx="2" presStyleCnt="5">
        <dgm:presLayoutVars>
          <dgm:chMax val="0"/>
          <dgm:chPref val="0"/>
          <dgm:bulletEnabled val="1"/>
        </dgm:presLayoutVars>
      </dgm:prSet>
      <dgm:spPr/>
    </dgm:pt>
    <dgm:pt modelId="{3EAD5ECF-4374-4741-A3F3-40A657C47248}" type="pres">
      <dgm:prSet presAssocID="{C5E4F0BC-FC64-4543-9FBA-E00C4E384F72}" presName="parTxOnlySpace" presStyleCnt="0"/>
      <dgm:spPr/>
    </dgm:pt>
    <dgm:pt modelId="{8A99FADC-8F96-4F11-89E7-BF9F31160A4E}" type="pres">
      <dgm:prSet presAssocID="{A05C08A4-FDA3-48CC-A7FD-CFBF0CA7ED66}" presName="parTxOnly" presStyleLbl="node1" presStyleIdx="3" presStyleCnt="5">
        <dgm:presLayoutVars>
          <dgm:chMax val="0"/>
          <dgm:chPref val="0"/>
          <dgm:bulletEnabled val="1"/>
        </dgm:presLayoutVars>
      </dgm:prSet>
      <dgm:spPr/>
    </dgm:pt>
    <dgm:pt modelId="{0982F736-74E9-4288-84E6-A604878E4FCB}" type="pres">
      <dgm:prSet presAssocID="{B41AB24C-8D04-4EC3-A982-A1A4C630AF4B}" presName="parTxOnlySpace" presStyleCnt="0"/>
      <dgm:spPr/>
    </dgm:pt>
    <dgm:pt modelId="{43469FF2-78A6-4630-AF70-9AF14334DE61}" type="pres">
      <dgm:prSet presAssocID="{03FA2BE3-2AB7-428A-BF5A-279956A965A9}" presName="parTxOnly" presStyleLbl="node1" presStyleIdx="4" presStyleCnt="5">
        <dgm:presLayoutVars>
          <dgm:chMax val="0"/>
          <dgm:chPref val="0"/>
          <dgm:bulletEnabled val="1"/>
        </dgm:presLayoutVars>
      </dgm:prSet>
      <dgm:spPr/>
    </dgm:pt>
  </dgm:ptLst>
  <dgm:cxnLst>
    <dgm:cxn modelId="{E8441429-59A4-4E01-955A-C22096160A85}" type="presOf" srcId="{A05C08A4-FDA3-48CC-A7FD-CFBF0CA7ED66}" destId="{8A99FADC-8F96-4F11-89E7-BF9F31160A4E}" srcOrd="0" destOrd="0" presId="urn:microsoft.com/office/officeart/2005/8/layout/chevron1"/>
    <dgm:cxn modelId="{A2A17146-9B0A-4081-B926-D96292AC4318}" type="presOf" srcId="{C9637921-D378-4F8B-8B69-D058DBCC471F}" destId="{A0E49D8A-5ABD-4329-A4E2-C1F83C6DDB02}" srcOrd="0" destOrd="0" presId="urn:microsoft.com/office/officeart/2005/8/layout/chevron1"/>
    <dgm:cxn modelId="{7DCDC654-08D0-4ADD-893A-AB891B7DB026}" type="presOf" srcId="{6A92A6FF-05D0-45A6-B997-7A294C5DDA2B}" destId="{EA458791-F1F2-4A66-A1DE-B5B038F4AB8F}" srcOrd="0" destOrd="0" presId="urn:microsoft.com/office/officeart/2005/8/layout/chevron1"/>
    <dgm:cxn modelId="{04D84B56-26E6-4654-A58A-AC9ED253E465}" type="presOf" srcId="{FDA08C0B-6CA3-4557-8CC8-DDA2D8E46364}" destId="{7E32FD86-A22B-44F9-8A98-BB07D7150857}" srcOrd="0" destOrd="0" presId="urn:microsoft.com/office/officeart/2005/8/layout/chevron1"/>
    <dgm:cxn modelId="{B18D847C-DF0A-48F3-8C4A-49EBB317B4C7}" srcId="{FDA08C0B-6CA3-4557-8CC8-DDA2D8E46364}" destId="{6A6E0E88-D54E-486F-97E2-88187D5A0CB2}" srcOrd="0" destOrd="0" parTransId="{891DE075-A87D-4F52-B7AF-23B5C52F93A9}" sibTransId="{3337F7A6-821C-4184-9389-7F34BC6857E0}"/>
    <dgm:cxn modelId="{49BD77A6-AAA4-4A45-9048-953754722FEC}" type="presOf" srcId="{03FA2BE3-2AB7-428A-BF5A-279956A965A9}" destId="{43469FF2-78A6-4630-AF70-9AF14334DE61}" srcOrd="0" destOrd="0" presId="urn:microsoft.com/office/officeart/2005/8/layout/chevron1"/>
    <dgm:cxn modelId="{4C46FEA9-A42A-4C7B-BBCA-7E7B70DD28B6}" srcId="{FDA08C0B-6CA3-4557-8CC8-DDA2D8E46364}" destId="{A05C08A4-FDA3-48CC-A7FD-CFBF0CA7ED66}" srcOrd="3" destOrd="0" parTransId="{6587B164-69CE-4145-8D02-7A6C2C7CC487}" sibTransId="{B41AB24C-8D04-4EC3-A982-A1A4C630AF4B}"/>
    <dgm:cxn modelId="{23180DAD-63F0-448C-9AFF-2F626AE41986}" srcId="{FDA08C0B-6CA3-4557-8CC8-DDA2D8E46364}" destId="{C9637921-D378-4F8B-8B69-D058DBCC471F}" srcOrd="2" destOrd="0" parTransId="{48CEAF06-02D0-490C-B084-F1B67A310FBB}" sibTransId="{C5E4F0BC-FC64-4543-9FBA-E00C4E384F72}"/>
    <dgm:cxn modelId="{693148AD-C132-42B8-B4D9-6F8890076735}" srcId="{FDA08C0B-6CA3-4557-8CC8-DDA2D8E46364}" destId="{03FA2BE3-2AB7-428A-BF5A-279956A965A9}" srcOrd="4" destOrd="0" parTransId="{422C26BE-3E81-4E7B-A85B-5634FE5D9464}" sibTransId="{BF256B24-3398-4D45-9BBC-9802CE34C3D0}"/>
    <dgm:cxn modelId="{73173FB1-ABB5-4936-990A-1552A02F6974}" type="presOf" srcId="{6A6E0E88-D54E-486F-97E2-88187D5A0CB2}" destId="{16DBCB81-F8FD-4E0F-B49C-4E819BAF1B82}" srcOrd="0" destOrd="0" presId="urn:microsoft.com/office/officeart/2005/8/layout/chevron1"/>
    <dgm:cxn modelId="{583906D2-8A23-4DD7-824F-0349E5473D9D}" srcId="{FDA08C0B-6CA3-4557-8CC8-DDA2D8E46364}" destId="{6A92A6FF-05D0-45A6-B997-7A294C5DDA2B}" srcOrd="1" destOrd="0" parTransId="{7092AACC-A827-4D76-B954-8D3523D647C0}" sibTransId="{95B6AF11-D339-459B-9A30-D93508032DA3}"/>
    <dgm:cxn modelId="{9A897A89-BDD2-4FE4-B366-C4AF1C1061BB}" type="presParOf" srcId="{7E32FD86-A22B-44F9-8A98-BB07D7150857}" destId="{16DBCB81-F8FD-4E0F-B49C-4E819BAF1B82}" srcOrd="0" destOrd="0" presId="urn:microsoft.com/office/officeart/2005/8/layout/chevron1"/>
    <dgm:cxn modelId="{04E01319-8CA5-4A7B-B114-620CF412D8B5}" type="presParOf" srcId="{7E32FD86-A22B-44F9-8A98-BB07D7150857}" destId="{F61A0441-32A9-41C8-AF8F-BB7D6E27AE1E}" srcOrd="1" destOrd="0" presId="urn:microsoft.com/office/officeart/2005/8/layout/chevron1"/>
    <dgm:cxn modelId="{D3D2CF2F-9ED5-4482-988C-0CCBFA04330A}" type="presParOf" srcId="{7E32FD86-A22B-44F9-8A98-BB07D7150857}" destId="{EA458791-F1F2-4A66-A1DE-B5B038F4AB8F}" srcOrd="2" destOrd="0" presId="urn:microsoft.com/office/officeart/2005/8/layout/chevron1"/>
    <dgm:cxn modelId="{351EBB35-81BF-4C47-AF43-A1D4297674D6}" type="presParOf" srcId="{7E32FD86-A22B-44F9-8A98-BB07D7150857}" destId="{84170313-1C4E-48D9-8A05-2B76490424DE}" srcOrd="3" destOrd="0" presId="urn:microsoft.com/office/officeart/2005/8/layout/chevron1"/>
    <dgm:cxn modelId="{F461AB45-19D3-4704-B087-9C9631C19FD9}" type="presParOf" srcId="{7E32FD86-A22B-44F9-8A98-BB07D7150857}" destId="{A0E49D8A-5ABD-4329-A4E2-C1F83C6DDB02}" srcOrd="4" destOrd="0" presId="urn:microsoft.com/office/officeart/2005/8/layout/chevron1"/>
    <dgm:cxn modelId="{E73A33BE-2798-4984-B610-6A7E9F79BC6C}" type="presParOf" srcId="{7E32FD86-A22B-44F9-8A98-BB07D7150857}" destId="{3EAD5ECF-4374-4741-A3F3-40A657C47248}" srcOrd="5" destOrd="0" presId="urn:microsoft.com/office/officeart/2005/8/layout/chevron1"/>
    <dgm:cxn modelId="{17A22812-E2CA-4B69-AA8A-5295B7B00E39}" type="presParOf" srcId="{7E32FD86-A22B-44F9-8A98-BB07D7150857}" destId="{8A99FADC-8F96-4F11-89E7-BF9F31160A4E}" srcOrd="6" destOrd="0" presId="urn:microsoft.com/office/officeart/2005/8/layout/chevron1"/>
    <dgm:cxn modelId="{8980FD61-F8C3-4C79-98FC-B4083AB307F3}" type="presParOf" srcId="{7E32FD86-A22B-44F9-8A98-BB07D7150857}" destId="{0982F736-74E9-4288-84E6-A604878E4FCB}" srcOrd="7" destOrd="0" presId="urn:microsoft.com/office/officeart/2005/8/layout/chevron1"/>
    <dgm:cxn modelId="{535A4B78-27BF-40C2-B012-4E79C009A8F3}" type="presParOf" srcId="{7E32FD86-A22B-44F9-8A98-BB07D7150857}" destId="{43469FF2-78A6-4630-AF70-9AF14334DE61}"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FDA08C0B-6CA3-4557-8CC8-DDA2D8E46364}" type="doc">
      <dgm:prSet loTypeId="urn:microsoft.com/office/officeart/2005/8/layout/chevron1" loCatId="process" qsTypeId="urn:microsoft.com/office/officeart/2005/8/quickstyle/simple1" qsCatId="simple" csTypeId="urn:microsoft.com/office/officeart/2005/8/colors/accent6_2" csCatId="accent6" phldr="1"/>
      <dgm:spPr/>
    </dgm:pt>
    <dgm:pt modelId="{6A6E0E88-D54E-486F-97E2-88187D5A0CB2}">
      <dgm:prSet phldrT="[Text]" custT="1"/>
      <dgm:spPr>
        <a:solidFill>
          <a:schemeClr val="bg1">
            <a:lumMod val="85000"/>
          </a:schemeClr>
        </a:solidFill>
      </dgm:spPr>
      <dgm:t>
        <a:bodyPr/>
        <a:lstStyle/>
        <a:p>
          <a:r>
            <a:rPr lang="en-US" sz="2000" dirty="0"/>
            <a:t>Define</a:t>
          </a:r>
        </a:p>
      </dgm:t>
    </dgm:pt>
    <dgm:pt modelId="{891DE075-A87D-4F52-B7AF-23B5C52F93A9}" type="parTrans" cxnId="{B18D847C-DF0A-48F3-8C4A-49EBB317B4C7}">
      <dgm:prSet/>
      <dgm:spPr/>
      <dgm:t>
        <a:bodyPr/>
        <a:lstStyle/>
        <a:p>
          <a:endParaRPr lang="en-US" sz="2000"/>
        </a:p>
      </dgm:t>
    </dgm:pt>
    <dgm:pt modelId="{3337F7A6-821C-4184-9389-7F34BC6857E0}" type="sibTrans" cxnId="{B18D847C-DF0A-48F3-8C4A-49EBB317B4C7}">
      <dgm:prSet/>
      <dgm:spPr/>
      <dgm:t>
        <a:bodyPr/>
        <a:lstStyle/>
        <a:p>
          <a:endParaRPr lang="en-US" sz="2000"/>
        </a:p>
      </dgm:t>
    </dgm:pt>
    <dgm:pt modelId="{6A92A6FF-05D0-45A6-B997-7A294C5DDA2B}">
      <dgm:prSet phldrT="[Text]" custT="1"/>
      <dgm:spPr>
        <a:solidFill>
          <a:schemeClr val="bg1">
            <a:lumMod val="85000"/>
          </a:schemeClr>
        </a:solidFill>
      </dgm:spPr>
      <dgm:t>
        <a:bodyPr/>
        <a:lstStyle/>
        <a:p>
          <a:r>
            <a:rPr lang="en-US" sz="2000" dirty="0"/>
            <a:t>Measure</a:t>
          </a:r>
        </a:p>
      </dgm:t>
    </dgm:pt>
    <dgm:pt modelId="{7092AACC-A827-4D76-B954-8D3523D647C0}" type="parTrans" cxnId="{583906D2-8A23-4DD7-824F-0349E5473D9D}">
      <dgm:prSet/>
      <dgm:spPr/>
      <dgm:t>
        <a:bodyPr/>
        <a:lstStyle/>
        <a:p>
          <a:endParaRPr lang="en-US" sz="2000"/>
        </a:p>
      </dgm:t>
    </dgm:pt>
    <dgm:pt modelId="{95B6AF11-D339-459B-9A30-D93508032DA3}" type="sibTrans" cxnId="{583906D2-8A23-4DD7-824F-0349E5473D9D}">
      <dgm:prSet/>
      <dgm:spPr/>
      <dgm:t>
        <a:bodyPr/>
        <a:lstStyle/>
        <a:p>
          <a:endParaRPr lang="en-US" sz="2000"/>
        </a:p>
      </dgm:t>
    </dgm:pt>
    <dgm:pt modelId="{03FA2BE3-2AB7-428A-BF5A-279956A965A9}">
      <dgm:prSet phldrT="[Text]" custT="1"/>
      <dgm:spPr>
        <a:solidFill>
          <a:schemeClr val="bg1">
            <a:lumMod val="85000"/>
          </a:schemeClr>
        </a:solidFill>
      </dgm:spPr>
      <dgm:t>
        <a:bodyPr/>
        <a:lstStyle/>
        <a:p>
          <a:r>
            <a:rPr lang="en-US" sz="2000" dirty="0"/>
            <a:t>Control</a:t>
          </a:r>
        </a:p>
      </dgm:t>
    </dgm:pt>
    <dgm:pt modelId="{422C26BE-3E81-4E7B-A85B-5634FE5D9464}" type="parTrans" cxnId="{693148AD-C132-42B8-B4D9-6F8890076735}">
      <dgm:prSet/>
      <dgm:spPr/>
      <dgm:t>
        <a:bodyPr/>
        <a:lstStyle/>
        <a:p>
          <a:endParaRPr lang="en-US" sz="2000"/>
        </a:p>
      </dgm:t>
    </dgm:pt>
    <dgm:pt modelId="{BF256B24-3398-4D45-9BBC-9802CE34C3D0}" type="sibTrans" cxnId="{693148AD-C132-42B8-B4D9-6F8890076735}">
      <dgm:prSet/>
      <dgm:spPr/>
      <dgm:t>
        <a:bodyPr/>
        <a:lstStyle/>
        <a:p>
          <a:endParaRPr lang="en-US" sz="2000"/>
        </a:p>
      </dgm:t>
    </dgm:pt>
    <dgm:pt modelId="{C9637921-D378-4F8B-8B69-D058DBCC471F}">
      <dgm:prSet custT="1"/>
      <dgm:spPr>
        <a:solidFill>
          <a:schemeClr val="bg1">
            <a:lumMod val="85000"/>
          </a:schemeClr>
        </a:solidFill>
      </dgm:spPr>
      <dgm:t>
        <a:bodyPr/>
        <a:lstStyle/>
        <a:p>
          <a:r>
            <a:rPr lang="en-US" sz="2000" dirty="0"/>
            <a:t>Analyze</a:t>
          </a:r>
        </a:p>
      </dgm:t>
    </dgm:pt>
    <dgm:pt modelId="{48CEAF06-02D0-490C-B084-F1B67A310FBB}" type="parTrans" cxnId="{23180DAD-63F0-448C-9AFF-2F626AE41986}">
      <dgm:prSet/>
      <dgm:spPr/>
      <dgm:t>
        <a:bodyPr/>
        <a:lstStyle/>
        <a:p>
          <a:endParaRPr lang="en-US" sz="2000"/>
        </a:p>
      </dgm:t>
    </dgm:pt>
    <dgm:pt modelId="{C5E4F0BC-FC64-4543-9FBA-E00C4E384F72}" type="sibTrans" cxnId="{23180DAD-63F0-448C-9AFF-2F626AE41986}">
      <dgm:prSet/>
      <dgm:spPr/>
      <dgm:t>
        <a:bodyPr/>
        <a:lstStyle/>
        <a:p>
          <a:endParaRPr lang="en-US" sz="2000"/>
        </a:p>
      </dgm:t>
    </dgm:pt>
    <dgm:pt modelId="{A05C08A4-FDA3-48CC-A7FD-CFBF0CA7ED66}">
      <dgm:prSet custT="1"/>
      <dgm:spPr>
        <a:solidFill>
          <a:schemeClr val="accent6">
            <a:lumMod val="75000"/>
          </a:schemeClr>
        </a:solidFill>
      </dgm:spPr>
      <dgm:t>
        <a:bodyPr/>
        <a:lstStyle/>
        <a:p>
          <a:r>
            <a:rPr lang="en-US" sz="2000" dirty="0"/>
            <a:t>Improve</a:t>
          </a:r>
        </a:p>
      </dgm:t>
    </dgm:pt>
    <dgm:pt modelId="{6587B164-69CE-4145-8D02-7A6C2C7CC487}" type="parTrans" cxnId="{4C46FEA9-A42A-4C7B-BBCA-7E7B70DD28B6}">
      <dgm:prSet/>
      <dgm:spPr/>
      <dgm:t>
        <a:bodyPr/>
        <a:lstStyle/>
        <a:p>
          <a:endParaRPr lang="en-US" sz="2000"/>
        </a:p>
      </dgm:t>
    </dgm:pt>
    <dgm:pt modelId="{B41AB24C-8D04-4EC3-A982-A1A4C630AF4B}" type="sibTrans" cxnId="{4C46FEA9-A42A-4C7B-BBCA-7E7B70DD28B6}">
      <dgm:prSet/>
      <dgm:spPr/>
      <dgm:t>
        <a:bodyPr/>
        <a:lstStyle/>
        <a:p>
          <a:endParaRPr lang="en-US" sz="2000"/>
        </a:p>
      </dgm:t>
    </dgm:pt>
    <dgm:pt modelId="{7E32FD86-A22B-44F9-8A98-BB07D7150857}" type="pres">
      <dgm:prSet presAssocID="{FDA08C0B-6CA3-4557-8CC8-DDA2D8E46364}" presName="Name0" presStyleCnt="0">
        <dgm:presLayoutVars>
          <dgm:dir/>
          <dgm:animLvl val="lvl"/>
          <dgm:resizeHandles val="exact"/>
        </dgm:presLayoutVars>
      </dgm:prSet>
      <dgm:spPr/>
    </dgm:pt>
    <dgm:pt modelId="{16DBCB81-F8FD-4E0F-B49C-4E819BAF1B82}" type="pres">
      <dgm:prSet presAssocID="{6A6E0E88-D54E-486F-97E2-88187D5A0CB2}" presName="parTxOnly" presStyleLbl="node1" presStyleIdx="0" presStyleCnt="5">
        <dgm:presLayoutVars>
          <dgm:chMax val="0"/>
          <dgm:chPref val="0"/>
          <dgm:bulletEnabled val="1"/>
        </dgm:presLayoutVars>
      </dgm:prSet>
      <dgm:spPr/>
    </dgm:pt>
    <dgm:pt modelId="{F61A0441-32A9-41C8-AF8F-BB7D6E27AE1E}" type="pres">
      <dgm:prSet presAssocID="{3337F7A6-821C-4184-9389-7F34BC6857E0}" presName="parTxOnlySpace" presStyleCnt="0"/>
      <dgm:spPr/>
    </dgm:pt>
    <dgm:pt modelId="{EA458791-F1F2-4A66-A1DE-B5B038F4AB8F}" type="pres">
      <dgm:prSet presAssocID="{6A92A6FF-05D0-45A6-B997-7A294C5DDA2B}" presName="parTxOnly" presStyleLbl="node1" presStyleIdx="1" presStyleCnt="5">
        <dgm:presLayoutVars>
          <dgm:chMax val="0"/>
          <dgm:chPref val="0"/>
          <dgm:bulletEnabled val="1"/>
        </dgm:presLayoutVars>
      </dgm:prSet>
      <dgm:spPr/>
    </dgm:pt>
    <dgm:pt modelId="{84170313-1C4E-48D9-8A05-2B76490424DE}" type="pres">
      <dgm:prSet presAssocID="{95B6AF11-D339-459B-9A30-D93508032DA3}" presName="parTxOnlySpace" presStyleCnt="0"/>
      <dgm:spPr/>
    </dgm:pt>
    <dgm:pt modelId="{A0E49D8A-5ABD-4329-A4E2-C1F83C6DDB02}" type="pres">
      <dgm:prSet presAssocID="{C9637921-D378-4F8B-8B69-D058DBCC471F}" presName="parTxOnly" presStyleLbl="node1" presStyleIdx="2" presStyleCnt="5">
        <dgm:presLayoutVars>
          <dgm:chMax val="0"/>
          <dgm:chPref val="0"/>
          <dgm:bulletEnabled val="1"/>
        </dgm:presLayoutVars>
      </dgm:prSet>
      <dgm:spPr/>
    </dgm:pt>
    <dgm:pt modelId="{3EAD5ECF-4374-4741-A3F3-40A657C47248}" type="pres">
      <dgm:prSet presAssocID="{C5E4F0BC-FC64-4543-9FBA-E00C4E384F72}" presName="parTxOnlySpace" presStyleCnt="0"/>
      <dgm:spPr/>
    </dgm:pt>
    <dgm:pt modelId="{8A99FADC-8F96-4F11-89E7-BF9F31160A4E}" type="pres">
      <dgm:prSet presAssocID="{A05C08A4-FDA3-48CC-A7FD-CFBF0CA7ED66}" presName="parTxOnly" presStyleLbl="node1" presStyleIdx="3" presStyleCnt="5">
        <dgm:presLayoutVars>
          <dgm:chMax val="0"/>
          <dgm:chPref val="0"/>
          <dgm:bulletEnabled val="1"/>
        </dgm:presLayoutVars>
      </dgm:prSet>
      <dgm:spPr/>
    </dgm:pt>
    <dgm:pt modelId="{0982F736-74E9-4288-84E6-A604878E4FCB}" type="pres">
      <dgm:prSet presAssocID="{B41AB24C-8D04-4EC3-A982-A1A4C630AF4B}" presName="parTxOnlySpace" presStyleCnt="0"/>
      <dgm:spPr/>
    </dgm:pt>
    <dgm:pt modelId="{43469FF2-78A6-4630-AF70-9AF14334DE61}" type="pres">
      <dgm:prSet presAssocID="{03FA2BE3-2AB7-428A-BF5A-279956A965A9}" presName="parTxOnly" presStyleLbl="node1" presStyleIdx="4" presStyleCnt="5">
        <dgm:presLayoutVars>
          <dgm:chMax val="0"/>
          <dgm:chPref val="0"/>
          <dgm:bulletEnabled val="1"/>
        </dgm:presLayoutVars>
      </dgm:prSet>
      <dgm:spPr/>
    </dgm:pt>
  </dgm:ptLst>
  <dgm:cxnLst>
    <dgm:cxn modelId="{3029700C-D421-4BE0-9FBE-38181CD5F00D}" type="presOf" srcId="{03FA2BE3-2AB7-428A-BF5A-279956A965A9}" destId="{43469FF2-78A6-4630-AF70-9AF14334DE61}" srcOrd="0" destOrd="0" presId="urn:microsoft.com/office/officeart/2005/8/layout/chevron1"/>
    <dgm:cxn modelId="{DA4C0B26-C87E-4BD9-A89D-E6613C0867EF}" type="presOf" srcId="{FDA08C0B-6CA3-4557-8CC8-DDA2D8E46364}" destId="{7E32FD86-A22B-44F9-8A98-BB07D7150857}" srcOrd="0" destOrd="0" presId="urn:microsoft.com/office/officeart/2005/8/layout/chevron1"/>
    <dgm:cxn modelId="{E42C276A-5531-482A-B2E4-D2A20899D3F0}" type="presOf" srcId="{6A92A6FF-05D0-45A6-B997-7A294C5DDA2B}" destId="{EA458791-F1F2-4A66-A1DE-B5B038F4AB8F}" srcOrd="0" destOrd="0" presId="urn:microsoft.com/office/officeart/2005/8/layout/chevron1"/>
    <dgm:cxn modelId="{75B1706F-F2E5-4235-96B7-7425C0D37488}" type="presOf" srcId="{A05C08A4-FDA3-48CC-A7FD-CFBF0CA7ED66}" destId="{8A99FADC-8F96-4F11-89E7-BF9F31160A4E}" srcOrd="0" destOrd="0" presId="urn:microsoft.com/office/officeart/2005/8/layout/chevron1"/>
    <dgm:cxn modelId="{B18D847C-DF0A-48F3-8C4A-49EBB317B4C7}" srcId="{FDA08C0B-6CA3-4557-8CC8-DDA2D8E46364}" destId="{6A6E0E88-D54E-486F-97E2-88187D5A0CB2}" srcOrd="0" destOrd="0" parTransId="{891DE075-A87D-4F52-B7AF-23B5C52F93A9}" sibTransId="{3337F7A6-821C-4184-9389-7F34BC6857E0}"/>
    <dgm:cxn modelId="{4C46FEA9-A42A-4C7B-BBCA-7E7B70DD28B6}" srcId="{FDA08C0B-6CA3-4557-8CC8-DDA2D8E46364}" destId="{A05C08A4-FDA3-48CC-A7FD-CFBF0CA7ED66}" srcOrd="3" destOrd="0" parTransId="{6587B164-69CE-4145-8D02-7A6C2C7CC487}" sibTransId="{B41AB24C-8D04-4EC3-A982-A1A4C630AF4B}"/>
    <dgm:cxn modelId="{23180DAD-63F0-448C-9AFF-2F626AE41986}" srcId="{FDA08C0B-6CA3-4557-8CC8-DDA2D8E46364}" destId="{C9637921-D378-4F8B-8B69-D058DBCC471F}" srcOrd="2" destOrd="0" parTransId="{48CEAF06-02D0-490C-B084-F1B67A310FBB}" sibTransId="{C5E4F0BC-FC64-4543-9FBA-E00C4E384F72}"/>
    <dgm:cxn modelId="{693148AD-C132-42B8-B4D9-6F8890076735}" srcId="{FDA08C0B-6CA3-4557-8CC8-DDA2D8E46364}" destId="{03FA2BE3-2AB7-428A-BF5A-279956A965A9}" srcOrd="4" destOrd="0" parTransId="{422C26BE-3E81-4E7B-A85B-5634FE5D9464}" sibTransId="{BF256B24-3398-4D45-9BBC-9802CE34C3D0}"/>
    <dgm:cxn modelId="{F1ECB5B3-DA94-459E-88A9-C9842D02B847}" type="presOf" srcId="{6A6E0E88-D54E-486F-97E2-88187D5A0CB2}" destId="{16DBCB81-F8FD-4E0F-B49C-4E819BAF1B82}" srcOrd="0" destOrd="0" presId="urn:microsoft.com/office/officeart/2005/8/layout/chevron1"/>
    <dgm:cxn modelId="{6A9890CF-39CC-428B-94B6-9FB7BB8BBB7F}" type="presOf" srcId="{C9637921-D378-4F8B-8B69-D058DBCC471F}" destId="{A0E49D8A-5ABD-4329-A4E2-C1F83C6DDB02}" srcOrd="0" destOrd="0" presId="urn:microsoft.com/office/officeart/2005/8/layout/chevron1"/>
    <dgm:cxn modelId="{583906D2-8A23-4DD7-824F-0349E5473D9D}" srcId="{FDA08C0B-6CA3-4557-8CC8-DDA2D8E46364}" destId="{6A92A6FF-05D0-45A6-B997-7A294C5DDA2B}" srcOrd="1" destOrd="0" parTransId="{7092AACC-A827-4D76-B954-8D3523D647C0}" sibTransId="{95B6AF11-D339-459B-9A30-D93508032DA3}"/>
    <dgm:cxn modelId="{5EF2E4B6-0677-4E8D-B640-6DF56287CE2C}" type="presParOf" srcId="{7E32FD86-A22B-44F9-8A98-BB07D7150857}" destId="{16DBCB81-F8FD-4E0F-B49C-4E819BAF1B82}" srcOrd="0" destOrd="0" presId="urn:microsoft.com/office/officeart/2005/8/layout/chevron1"/>
    <dgm:cxn modelId="{AB6AB090-660F-497A-84B7-5847544F9D2D}" type="presParOf" srcId="{7E32FD86-A22B-44F9-8A98-BB07D7150857}" destId="{F61A0441-32A9-41C8-AF8F-BB7D6E27AE1E}" srcOrd="1" destOrd="0" presId="urn:microsoft.com/office/officeart/2005/8/layout/chevron1"/>
    <dgm:cxn modelId="{58527E19-457A-45DC-8753-F45B1389F2A8}" type="presParOf" srcId="{7E32FD86-A22B-44F9-8A98-BB07D7150857}" destId="{EA458791-F1F2-4A66-A1DE-B5B038F4AB8F}" srcOrd="2" destOrd="0" presId="urn:microsoft.com/office/officeart/2005/8/layout/chevron1"/>
    <dgm:cxn modelId="{DC2C4A7B-3AE1-4CB3-A002-8D34C81440FA}" type="presParOf" srcId="{7E32FD86-A22B-44F9-8A98-BB07D7150857}" destId="{84170313-1C4E-48D9-8A05-2B76490424DE}" srcOrd="3" destOrd="0" presId="urn:microsoft.com/office/officeart/2005/8/layout/chevron1"/>
    <dgm:cxn modelId="{01BC43F8-F510-4B5F-A3C1-5E02BE0D720D}" type="presParOf" srcId="{7E32FD86-A22B-44F9-8A98-BB07D7150857}" destId="{A0E49D8A-5ABD-4329-A4E2-C1F83C6DDB02}" srcOrd="4" destOrd="0" presId="urn:microsoft.com/office/officeart/2005/8/layout/chevron1"/>
    <dgm:cxn modelId="{21DEC3A3-6979-4DD1-A3BE-03E044AE9E40}" type="presParOf" srcId="{7E32FD86-A22B-44F9-8A98-BB07D7150857}" destId="{3EAD5ECF-4374-4741-A3F3-40A657C47248}" srcOrd="5" destOrd="0" presId="urn:microsoft.com/office/officeart/2005/8/layout/chevron1"/>
    <dgm:cxn modelId="{EE9E7A37-64C5-416F-8C29-A5253762AD2E}" type="presParOf" srcId="{7E32FD86-A22B-44F9-8A98-BB07D7150857}" destId="{8A99FADC-8F96-4F11-89E7-BF9F31160A4E}" srcOrd="6" destOrd="0" presId="urn:microsoft.com/office/officeart/2005/8/layout/chevron1"/>
    <dgm:cxn modelId="{6DEBE82B-1571-4F29-8DA6-E381C7D0B6A3}" type="presParOf" srcId="{7E32FD86-A22B-44F9-8A98-BB07D7150857}" destId="{0982F736-74E9-4288-84E6-A604878E4FCB}" srcOrd="7" destOrd="0" presId="urn:microsoft.com/office/officeart/2005/8/layout/chevron1"/>
    <dgm:cxn modelId="{DBAEA6DA-C257-47F6-A650-0ED172FA3BB1}" type="presParOf" srcId="{7E32FD86-A22B-44F9-8A98-BB07D7150857}" destId="{43469FF2-78A6-4630-AF70-9AF14334DE61}"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FDA08C0B-6CA3-4557-8CC8-DDA2D8E46364}" type="doc">
      <dgm:prSet loTypeId="urn:microsoft.com/office/officeart/2005/8/layout/chevron1" loCatId="process" qsTypeId="urn:microsoft.com/office/officeart/2005/8/quickstyle/simple1" qsCatId="simple" csTypeId="urn:microsoft.com/office/officeart/2005/8/colors/accent6_2" csCatId="accent6" phldr="1"/>
      <dgm:spPr/>
    </dgm:pt>
    <dgm:pt modelId="{6A6E0E88-D54E-486F-97E2-88187D5A0CB2}">
      <dgm:prSet phldrT="[Text]" custT="1"/>
      <dgm:spPr>
        <a:solidFill>
          <a:schemeClr val="bg1">
            <a:lumMod val="85000"/>
          </a:schemeClr>
        </a:solidFill>
      </dgm:spPr>
      <dgm:t>
        <a:bodyPr/>
        <a:lstStyle/>
        <a:p>
          <a:r>
            <a:rPr lang="en-US" sz="2000" dirty="0"/>
            <a:t>Define</a:t>
          </a:r>
        </a:p>
      </dgm:t>
    </dgm:pt>
    <dgm:pt modelId="{891DE075-A87D-4F52-B7AF-23B5C52F93A9}" type="parTrans" cxnId="{B18D847C-DF0A-48F3-8C4A-49EBB317B4C7}">
      <dgm:prSet/>
      <dgm:spPr/>
      <dgm:t>
        <a:bodyPr/>
        <a:lstStyle/>
        <a:p>
          <a:endParaRPr lang="en-US" sz="2000"/>
        </a:p>
      </dgm:t>
    </dgm:pt>
    <dgm:pt modelId="{3337F7A6-821C-4184-9389-7F34BC6857E0}" type="sibTrans" cxnId="{B18D847C-DF0A-48F3-8C4A-49EBB317B4C7}">
      <dgm:prSet/>
      <dgm:spPr/>
      <dgm:t>
        <a:bodyPr/>
        <a:lstStyle/>
        <a:p>
          <a:endParaRPr lang="en-US" sz="2000"/>
        </a:p>
      </dgm:t>
    </dgm:pt>
    <dgm:pt modelId="{6A92A6FF-05D0-45A6-B997-7A294C5DDA2B}">
      <dgm:prSet phldrT="[Text]" custT="1"/>
      <dgm:spPr>
        <a:solidFill>
          <a:schemeClr val="bg1">
            <a:lumMod val="85000"/>
          </a:schemeClr>
        </a:solidFill>
      </dgm:spPr>
      <dgm:t>
        <a:bodyPr/>
        <a:lstStyle/>
        <a:p>
          <a:r>
            <a:rPr lang="en-US" sz="2000" dirty="0"/>
            <a:t>Measure</a:t>
          </a:r>
        </a:p>
      </dgm:t>
    </dgm:pt>
    <dgm:pt modelId="{7092AACC-A827-4D76-B954-8D3523D647C0}" type="parTrans" cxnId="{583906D2-8A23-4DD7-824F-0349E5473D9D}">
      <dgm:prSet/>
      <dgm:spPr/>
      <dgm:t>
        <a:bodyPr/>
        <a:lstStyle/>
        <a:p>
          <a:endParaRPr lang="en-US" sz="2000"/>
        </a:p>
      </dgm:t>
    </dgm:pt>
    <dgm:pt modelId="{95B6AF11-D339-459B-9A30-D93508032DA3}" type="sibTrans" cxnId="{583906D2-8A23-4DD7-824F-0349E5473D9D}">
      <dgm:prSet/>
      <dgm:spPr/>
      <dgm:t>
        <a:bodyPr/>
        <a:lstStyle/>
        <a:p>
          <a:endParaRPr lang="en-US" sz="2000"/>
        </a:p>
      </dgm:t>
    </dgm:pt>
    <dgm:pt modelId="{03FA2BE3-2AB7-428A-BF5A-279956A965A9}">
      <dgm:prSet phldrT="[Text]" custT="1"/>
      <dgm:spPr>
        <a:solidFill>
          <a:schemeClr val="bg1">
            <a:lumMod val="85000"/>
          </a:schemeClr>
        </a:solidFill>
      </dgm:spPr>
      <dgm:t>
        <a:bodyPr/>
        <a:lstStyle/>
        <a:p>
          <a:r>
            <a:rPr lang="en-US" sz="2000" dirty="0"/>
            <a:t>Control</a:t>
          </a:r>
        </a:p>
      </dgm:t>
    </dgm:pt>
    <dgm:pt modelId="{422C26BE-3E81-4E7B-A85B-5634FE5D9464}" type="parTrans" cxnId="{693148AD-C132-42B8-B4D9-6F8890076735}">
      <dgm:prSet/>
      <dgm:spPr/>
      <dgm:t>
        <a:bodyPr/>
        <a:lstStyle/>
        <a:p>
          <a:endParaRPr lang="en-US" sz="2000"/>
        </a:p>
      </dgm:t>
    </dgm:pt>
    <dgm:pt modelId="{BF256B24-3398-4D45-9BBC-9802CE34C3D0}" type="sibTrans" cxnId="{693148AD-C132-42B8-B4D9-6F8890076735}">
      <dgm:prSet/>
      <dgm:spPr/>
      <dgm:t>
        <a:bodyPr/>
        <a:lstStyle/>
        <a:p>
          <a:endParaRPr lang="en-US" sz="2000"/>
        </a:p>
      </dgm:t>
    </dgm:pt>
    <dgm:pt modelId="{C9637921-D378-4F8B-8B69-D058DBCC471F}">
      <dgm:prSet custT="1"/>
      <dgm:spPr>
        <a:solidFill>
          <a:schemeClr val="bg1">
            <a:lumMod val="85000"/>
          </a:schemeClr>
        </a:solidFill>
      </dgm:spPr>
      <dgm:t>
        <a:bodyPr/>
        <a:lstStyle/>
        <a:p>
          <a:r>
            <a:rPr lang="en-US" sz="2000" dirty="0"/>
            <a:t>Analyze</a:t>
          </a:r>
        </a:p>
      </dgm:t>
    </dgm:pt>
    <dgm:pt modelId="{48CEAF06-02D0-490C-B084-F1B67A310FBB}" type="parTrans" cxnId="{23180DAD-63F0-448C-9AFF-2F626AE41986}">
      <dgm:prSet/>
      <dgm:spPr/>
      <dgm:t>
        <a:bodyPr/>
        <a:lstStyle/>
        <a:p>
          <a:endParaRPr lang="en-US" sz="2000"/>
        </a:p>
      </dgm:t>
    </dgm:pt>
    <dgm:pt modelId="{C5E4F0BC-FC64-4543-9FBA-E00C4E384F72}" type="sibTrans" cxnId="{23180DAD-63F0-448C-9AFF-2F626AE41986}">
      <dgm:prSet/>
      <dgm:spPr/>
      <dgm:t>
        <a:bodyPr/>
        <a:lstStyle/>
        <a:p>
          <a:endParaRPr lang="en-US" sz="2000"/>
        </a:p>
      </dgm:t>
    </dgm:pt>
    <dgm:pt modelId="{A05C08A4-FDA3-48CC-A7FD-CFBF0CA7ED66}">
      <dgm:prSet custT="1"/>
      <dgm:spPr>
        <a:solidFill>
          <a:schemeClr val="accent6">
            <a:lumMod val="75000"/>
          </a:schemeClr>
        </a:solidFill>
      </dgm:spPr>
      <dgm:t>
        <a:bodyPr/>
        <a:lstStyle/>
        <a:p>
          <a:r>
            <a:rPr lang="en-US" sz="2000" dirty="0"/>
            <a:t>Improve</a:t>
          </a:r>
        </a:p>
      </dgm:t>
    </dgm:pt>
    <dgm:pt modelId="{6587B164-69CE-4145-8D02-7A6C2C7CC487}" type="parTrans" cxnId="{4C46FEA9-A42A-4C7B-BBCA-7E7B70DD28B6}">
      <dgm:prSet/>
      <dgm:spPr/>
      <dgm:t>
        <a:bodyPr/>
        <a:lstStyle/>
        <a:p>
          <a:endParaRPr lang="en-US" sz="2000"/>
        </a:p>
      </dgm:t>
    </dgm:pt>
    <dgm:pt modelId="{B41AB24C-8D04-4EC3-A982-A1A4C630AF4B}" type="sibTrans" cxnId="{4C46FEA9-A42A-4C7B-BBCA-7E7B70DD28B6}">
      <dgm:prSet/>
      <dgm:spPr/>
      <dgm:t>
        <a:bodyPr/>
        <a:lstStyle/>
        <a:p>
          <a:endParaRPr lang="en-US" sz="2000"/>
        </a:p>
      </dgm:t>
    </dgm:pt>
    <dgm:pt modelId="{7E32FD86-A22B-44F9-8A98-BB07D7150857}" type="pres">
      <dgm:prSet presAssocID="{FDA08C0B-6CA3-4557-8CC8-DDA2D8E46364}" presName="Name0" presStyleCnt="0">
        <dgm:presLayoutVars>
          <dgm:dir/>
          <dgm:animLvl val="lvl"/>
          <dgm:resizeHandles val="exact"/>
        </dgm:presLayoutVars>
      </dgm:prSet>
      <dgm:spPr/>
    </dgm:pt>
    <dgm:pt modelId="{16DBCB81-F8FD-4E0F-B49C-4E819BAF1B82}" type="pres">
      <dgm:prSet presAssocID="{6A6E0E88-D54E-486F-97E2-88187D5A0CB2}" presName="parTxOnly" presStyleLbl="node1" presStyleIdx="0" presStyleCnt="5">
        <dgm:presLayoutVars>
          <dgm:chMax val="0"/>
          <dgm:chPref val="0"/>
          <dgm:bulletEnabled val="1"/>
        </dgm:presLayoutVars>
      </dgm:prSet>
      <dgm:spPr/>
    </dgm:pt>
    <dgm:pt modelId="{F61A0441-32A9-41C8-AF8F-BB7D6E27AE1E}" type="pres">
      <dgm:prSet presAssocID="{3337F7A6-821C-4184-9389-7F34BC6857E0}" presName="parTxOnlySpace" presStyleCnt="0"/>
      <dgm:spPr/>
    </dgm:pt>
    <dgm:pt modelId="{EA458791-F1F2-4A66-A1DE-B5B038F4AB8F}" type="pres">
      <dgm:prSet presAssocID="{6A92A6FF-05D0-45A6-B997-7A294C5DDA2B}" presName="parTxOnly" presStyleLbl="node1" presStyleIdx="1" presStyleCnt="5">
        <dgm:presLayoutVars>
          <dgm:chMax val="0"/>
          <dgm:chPref val="0"/>
          <dgm:bulletEnabled val="1"/>
        </dgm:presLayoutVars>
      </dgm:prSet>
      <dgm:spPr/>
    </dgm:pt>
    <dgm:pt modelId="{84170313-1C4E-48D9-8A05-2B76490424DE}" type="pres">
      <dgm:prSet presAssocID="{95B6AF11-D339-459B-9A30-D93508032DA3}" presName="parTxOnlySpace" presStyleCnt="0"/>
      <dgm:spPr/>
    </dgm:pt>
    <dgm:pt modelId="{A0E49D8A-5ABD-4329-A4E2-C1F83C6DDB02}" type="pres">
      <dgm:prSet presAssocID="{C9637921-D378-4F8B-8B69-D058DBCC471F}" presName="parTxOnly" presStyleLbl="node1" presStyleIdx="2" presStyleCnt="5">
        <dgm:presLayoutVars>
          <dgm:chMax val="0"/>
          <dgm:chPref val="0"/>
          <dgm:bulletEnabled val="1"/>
        </dgm:presLayoutVars>
      </dgm:prSet>
      <dgm:spPr/>
    </dgm:pt>
    <dgm:pt modelId="{3EAD5ECF-4374-4741-A3F3-40A657C47248}" type="pres">
      <dgm:prSet presAssocID="{C5E4F0BC-FC64-4543-9FBA-E00C4E384F72}" presName="parTxOnlySpace" presStyleCnt="0"/>
      <dgm:spPr/>
    </dgm:pt>
    <dgm:pt modelId="{8A99FADC-8F96-4F11-89E7-BF9F31160A4E}" type="pres">
      <dgm:prSet presAssocID="{A05C08A4-FDA3-48CC-A7FD-CFBF0CA7ED66}" presName="parTxOnly" presStyleLbl="node1" presStyleIdx="3" presStyleCnt="5">
        <dgm:presLayoutVars>
          <dgm:chMax val="0"/>
          <dgm:chPref val="0"/>
          <dgm:bulletEnabled val="1"/>
        </dgm:presLayoutVars>
      </dgm:prSet>
      <dgm:spPr/>
    </dgm:pt>
    <dgm:pt modelId="{0982F736-74E9-4288-84E6-A604878E4FCB}" type="pres">
      <dgm:prSet presAssocID="{B41AB24C-8D04-4EC3-A982-A1A4C630AF4B}" presName="parTxOnlySpace" presStyleCnt="0"/>
      <dgm:spPr/>
    </dgm:pt>
    <dgm:pt modelId="{43469FF2-78A6-4630-AF70-9AF14334DE61}" type="pres">
      <dgm:prSet presAssocID="{03FA2BE3-2AB7-428A-BF5A-279956A965A9}" presName="parTxOnly" presStyleLbl="node1" presStyleIdx="4" presStyleCnt="5">
        <dgm:presLayoutVars>
          <dgm:chMax val="0"/>
          <dgm:chPref val="0"/>
          <dgm:bulletEnabled val="1"/>
        </dgm:presLayoutVars>
      </dgm:prSet>
      <dgm:spPr/>
    </dgm:pt>
  </dgm:ptLst>
  <dgm:cxnLst>
    <dgm:cxn modelId="{B7021C1B-478F-475A-BA99-4C8B51332E33}" type="presOf" srcId="{A05C08A4-FDA3-48CC-A7FD-CFBF0CA7ED66}" destId="{8A99FADC-8F96-4F11-89E7-BF9F31160A4E}" srcOrd="0" destOrd="0" presId="urn:microsoft.com/office/officeart/2005/8/layout/chevron1"/>
    <dgm:cxn modelId="{F7ED8340-0516-4304-BED7-62AE31B3EB31}" type="presOf" srcId="{6A6E0E88-D54E-486F-97E2-88187D5A0CB2}" destId="{16DBCB81-F8FD-4E0F-B49C-4E819BAF1B82}" srcOrd="0" destOrd="0" presId="urn:microsoft.com/office/officeart/2005/8/layout/chevron1"/>
    <dgm:cxn modelId="{7409284C-5041-4AAE-8DD6-FDFB642AC346}" type="presOf" srcId="{C9637921-D378-4F8B-8B69-D058DBCC471F}" destId="{A0E49D8A-5ABD-4329-A4E2-C1F83C6DDB02}" srcOrd="0" destOrd="0" presId="urn:microsoft.com/office/officeart/2005/8/layout/chevron1"/>
    <dgm:cxn modelId="{ED063971-55F7-4CCD-8A23-6FAD9F498128}" type="presOf" srcId="{03FA2BE3-2AB7-428A-BF5A-279956A965A9}" destId="{43469FF2-78A6-4630-AF70-9AF14334DE61}" srcOrd="0" destOrd="0" presId="urn:microsoft.com/office/officeart/2005/8/layout/chevron1"/>
    <dgm:cxn modelId="{B18D847C-DF0A-48F3-8C4A-49EBB317B4C7}" srcId="{FDA08C0B-6CA3-4557-8CC8-DDA2D8E46364}" destId="{6A6E0E88-D54E-486F-97E2-88187D5A0CB2}" srcOrd="0" destOrd="0" parTransId="{891DE075-A87D-4F52-B7AF-23B5C52F93A9}" sibTransId="{3337F7A6-821C-4184-9389-7F34BC6857E0}"/>
    <dgm:cxn modelId="{6CA160A0-1670-4F3F-9F4C-CC27E64DF8C6}" type="presOf" srcId="{FDA08C0B-6CA3-4557-8CC8-DDA2D8E46364}" destId="{7E32FD86-A22B-44F9-8A98-BB07D7150857}" srcOrd="0" destOrd="0" presId="urn:microsoft.com/office/officeart/2005/8/layout/chevron1"/>
    <dgm:cxn modelId="{4C46FEA9-A42A-4C7B-BBCA-7E7B70DD28B6}" srcId="{FDA08C0B-6CA3-4557-8CC8-DDA2D8E46364}" destId="{A05C08A4-FDA3-48CC-A7FD-CFBF0CA7ED66}" srcOrd="3" destOrd="0" parTransId="{6587B164-69CE-4145-8D02-7A6C2C7CC487}" sibTransId="{B41AB24C-8D04-4EC3-A982-A1A4C630AF4B}"/>
    <dgm:cxn modelId="{23180DAD-63F0-448C-9AFF-2F626AE41986}" srcId="{FDA08C0B-6CA3-4557-8CC8-DDA2D8E46364}" destId="{C9637921-D378-4F8B-8B69-D058DBCC471F}" srcOrd="2" destOrd="0" parTransId="{48CEAF06-02D0-490C-B084-F1B67A310FBB}" sibTransId="{C5E4F0BC-FC64-4543-9FBA-E00C4E384F72}"/>
    <dgm:cxn modelId="{693148AD-C132-42B8-B4D9-6F8890076735}" srcId="{FDA08C0B-6CA3-4557-8CC8-DDA2D8E46364}" destId="{03FA2BE3-2AB7-428A-BF5A-279956A965A9}" srcOrd="4" destOrd="0" parTransId="{422C26BE-3E81-4E7B-A85B-5634FE5D9464}" sibTransId="{BF256B24-3398-4D45-9BBC-9802CE34C3D0}"/>
    <dgm:cxn modelId="{583906D2-8A23-4DD7-824F-0349E5473D9D}" srcId="{FDA08C0B-6CA3-4557-8CC8-DDA2D8E46364}" destId="{6A92A6FF-05D0-45A6-B997-7A294C5DDA2B}" srcOrd="1" destOrd="0" parTransId="{7092AACC-A827-4D76-B954-8D3523D647C0}" sibTransId="{95B6AF11-D339-459B-9A30-D93508032DA3}"/>
    <dgm:cxn modelId="{FBAF4DE0-8CD2-4A33-8DA8-EF981CA6C08F}" type="presOf" srcId="{6A92A6FF-05D0-45A6-B997-7A294C5DDA2B}" destId="{EA458791-F1F2-4A66-A1DE-B5B038F4AB8F}" srcOrd="0" destOrd="0" presId="urn:microsoft.com/office/officeart/2005/8/layout/chevron1"/>
    <dgm:cxn modelId="{E026C426-5F31-4374-B2E0-D08A6156E50A}" type="presParOf" srcId="{7E32FD86-A22B-44F9-8A98-BB07D7150857}" destId="{16DBCB81-F8FD-4E0F-B49C-4E819BAF1B82}" srcOrd="0" destOrd="0" presId="urn:microsoft.com/office/officeart/2005/8/layout/chevron1"/>
    <dgm:cxn modelId="{7204B263-0A16-48CA-9AD1-9A9F86D98A75}" type="presParOf" srcId="{7E32FD86-A22B-44F9-8A98-BB07D7150857}" destId="{F61A0441-32A9-41C8-AF8F-BB7D6E27AE1E}" srcOrd="1" destOrd="0" presId="urn:microsoft.com/office/officeart/2005/8/layout/chevron1"/>
    <dgm:cxn modelId="{30E41A9F-0ABF-4F9D-AF35-9D015B2F2A2C}" type="presParOf" srcId="{7E32FD86-A22B-44F9-8A98-BB07D7150857}" destId="{EA458791-F1F2-4A66-A1DE-B5B038F4AB8F}" srcOrd="2" destOrd="0" presId="urn:microsoft.com/office/officeart/2005/8/layout/chevron1"/>
    <dgm:cxn modelId="{A0C7F226-3681-4FDE-9347-C6010A1C7AC9}" type="presParOf" srcId="{7E32FD86-A22B-44F9-8A98-BB07D7150857}" destId="{84170313-1C4E-48D9-8A05-2B76490424DE}" srcOrd="3" destOrd="0" presId="urn:microsoft.com/office/officeart/2005/8/layout/chevron1"/>
    <dgm:cxn modelId="{9F17CBD2-901F-4FBF-AF8C-B3F7A086915B}" type="presParOf" srcId="{7E32FD86-A22B-44F9-8A98-BB07D7150857}" destId="{A0E49D8A-5ABD-4329-A4E2-C1F83C6DDB02}" srcOrd="4" destOrd="0" presId="urn:microsoft.com/office/officeart/2005/8/layout/chevron1"/>
    <dgm:cxn modelId="{D10A7E44-123C-4AE5-A6D3-E8BF398BD4B8}" type="presParOf" srcId="{7E32FD86-A22B-44F9-8A98-BB07D7150857}" destId="{3EAD5ECF-4374-4741-A3F3-40A657C47248}" srcOrd="5" destOrd="0" presId="urn:microsoft.com/office/officeart/2005/8/layout/chevron1"/>
    <dgm:cxn modelId="{45B88171-89BE-41BB-9D75-E3AC0EDCC10C}" type="presParOf" srcId="{7E32FD86-A22B-44F9-8A98-BB07D7150857}" destId="{8A99FADC-8F96-4F11-89E7-BF9F31160A4E}" srcOrd="6" destOrd="0" presId="urn:microsoft.com/office/officeart/2005/8/layout/chevron1"/>
    <dgm:cxn modelId="{E5D7710D-247C-40D8-BE2A-7A86F6994F14}" type="presParOf" srcId="{7E32FD86-A22B-44F9-8A98-BB07D7150857}" destId="{0982F736-74E9-4288-84E6-A604878E4FCB}" srcOrd="7" destOrd="0" presId="urn:microsoft.com/office/officeart/2005/8/layout/chevron1"/>
    <dgm:cxn modelId="{3279A15F-7772-4B4D-98F7-BB625187B4EF}" type="presParOf" srcId="{7E32FD86-A22B-44F9-8A98-BB07D7150857}" destId="{43469FF2-78A6-4630-AF70-9AF14334DE61}"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FDA08C0B-6CA3-4557-8CC8-DDA2D8E46364}" type="doc">
      <dgm:prSet loTypeId="urn:microsoft.com/office/officeart/2005/8/layout/chevron1" loCatId="process" qsTypeId="urn:microsoft.com/office/officeart/2005/8/quickstyle/simple1" qsCatId="simple" csTypeId="urn:microsoft.com/office/officeart/2005/8/colors/accent6_2" csCatId="accent6" phldr="1"/>
      <dgm:spPr/>
    </dgm:pt>
    <dgm:pt modelId="{6A6E0E88-D54E-486F-97E2-88187D5A0CB2}">
      <dgm:prSet phldrT="[Text]" custT="1"/>
      <dgm:spPr>
        <a:solidFill>
          <a:schemeClr val="bg1">
            <a:lumMod val="85000"/>
          </a:schemeClr>
        </a:solidFill>
      </dgm:spPr>
      <dgm:t>
        <a:bodyPr/>
        <a:lstStyle/>
        <a:p>
          <a:r>
            <a:rPr lang="en-US" sz="2000" dirty="0"/>
            <a:t>Define</a:t>
          </a:r>
        </a:p>
      </dgm:t>
    </dgm:pt>
    <dgm:pt modelId="{891DE075-A87D-4F52-B7AF-23B5C52F93A9}" type="parTrans" cxnId="{B18D847C-DF0A-48F3-8C4A-49EBB317B4C7}">
      <dgm:prSet/>
      <dgm:spPr/>
      <dgm:t>
        <a:bodyPr/>
        <a:lstStyle/>
        <a:p>
          <a:endParaRPr lang="en-US" sz="2000"/>
        </a:p>
      </dgm:t>
    </dgm:pt>
    <dgm:pt modelId="{3337F7A6-821C-4184-9389-7F34BC6857E0}" type="sibTrans" cxnId="{B18D847C-DF0A-48F3-8C4A-49EBB317B4C7}">
      <dgm:prSet/>
      <dgm:spPr/>
      <dgm:t>
        <a:bodyPr/>
        <a:lstStyle/>
        <a:p>
          <a:endParaRPr lang="en-US" sz="2000"/>
        </a:p>
      </dgm:t>
    </dgm:pt>
    <dgm:pt modelId="{6A92A6FF-05D0-45A6-B997-7A294C5DDA2B}">
      <dgm:prSet phldrT="[Text]" custT="1"/>
      <dgm:spPr>
        <a:solidFill>
          <a:schemeClr val="bg1">
            <a:lumMod val="85000"/>
          </a:schemeClr>
        </a:solidFill>
      </dgm:spPr>
      <dgm:t>
        <a:bodyPr/>
        <a:lstStyle/>
        <a:p>
          <a:r>
            <a:rPr lang="en-US" sz="2000" dirty="0"/>
            <a:t>Measure</a:t>
          </a:r>
        </a:p>
      </dgm:t>
    </dgm:pt>
    <dgm:pt modelId="{7092AACC-A827-4D76-B954-8D3523D647C0}" type="parTrans" cxnId="{583906D2-8A23-4DD7-824F-0349E5473D9D}">
      <dgm:prSet/>
      <dgm:spPr/>
      <dgm:t>
        <a:bodyPr/>
        <a:lstStyle/>
        <a:p>
          <a:endParaRPr lang="en-US" sz="2000"/>
        </a:p>
      </dgm:t>
    </dgm:pt>
    <dgm:pt modelId="{95B6AF11-D339-459B-9A30-D93508032DA3}" type="sibTrans" cxnId="{583906D2-8A23-4DD7-824F-0349E5473D9D}">
      <dgm:prSet/>
      <dgm:spPr/>
      <dgm:t>
        <a:bodyPr/>
        <a:lstStyle/>
        <a:p>
          <a:endParaRPr lang="en-US" sz="2000"/>
        </a:p>
      </dgm:t>
    </dgm:pt>
    <dgm:pt modelId="{03FA2BE3-2AB7-428A-BF5A-279956A965A9}">
      <dgm:prSet phldrT="[Text]" custT="1"/>
      <dgm:spPr>
        <a:solidFill>
          <a:schemeClr val="bg1">
            <a:lumMod val="85000"/>
          </a:schemeClr>
        </a:solidFill>
      </dgm:spPr>
      <dgm:t>
        <a:bodyPr/>
        <a:lstStyle/>
        <a:p>
          <a:r>
            <a:rPr lang="en-US" sz="2000" dirty="0"/>
            <a:t>Control</a:t>
          </a:r>
        </a:p>
      </dgm:t>
    </dgm:pt>
    <dgm:pt modelId="{422C26BE-3E81-4E7B-A85B-5634FE5D9464}" type="parTrans" cxnId="{693148AD-C132-42B8-B4D9-6F8890076735}">
      <dgm:prSet/>
      <dgm:spPr/>
      <dgm:t>
        <a:bodyPr/>
        <a:lstStyle/>
        <a:p>
          <a:endParaRPr lang="en-US" sz="2000"/>
        </a:p>
      </dgm:t>
    </dgm:pt>
    <dgm:pt modelId="{BF256B24-3398-4D45-9BBC-9802CE34C3D0}" type="sibTrans" cxnId="{693148AD-C132-42B8-B4D9-6F8890076735}">
      <dgm:prSet/>
      <dgm:spPr/>
      <dgm:t>
        <a:bodyPr/>
        <a:lstStyle/>
        <a:p>
          <a:endParaRPr lang="en-US" sz="2000"/>
        </a:p>
      </dgm:t>
    </dgm:pt>
    <dgm:pt modelId="{C9637921-D378-4F8B-8B69-D058DBCC471F}">
      <dgm:prSet custT="1"/>
      <dgm:spPr>
        <a:solidFill>
          <a:schemeClr val="bg1">
            <a:lumMod val="85000"/>
          </a:schemeClr>
        </a:solidFill>
      </dgm:spPr>
      <dgm:t>
        <a:bodyPr/>
        <a:lstStyle/>
        <a:p>
          <a:r>
            <a:rPr lang="en-US" sz="2000" dirty="0"/>
            <a:t>Analyze</a:t>
          </a:r>
        </a:p>
      </dgm:t>
    </dgm:pt>
    <dgm:pt modelId="{48CEAF06-02D0-490C-B084-F1B67A310FBB}" type="parTrans" cxnId="{23180DAD-63F0-448C-9AFF-2F626AE41986}">
      <dgm:prSet/>
      <dgm:spPr/>
      <dgm:t>
        <a:bodyPr/>
        <a:lstStyle/>
        <a:p>
          <a:endParaRPr lang="en-US" sz="2000"/>
        </a:p>
      </dgm:t>
    </dgm:pt>
    <dgm:pt modelId="{C5E4F0BC-FC64-4543-9FBA-E00C4E384F72}" type="sibTrans" cxnId="{23180DAD-63F0-448C-9AFF-2F626AE41986}">
      <dgm:prSet/>
      <dgm:spPr/>
      <dgm:t>
        <a:bodyPr/>
        <a:lstStyle/>
        <a:p>
          <a:endParaRPr lang="en-US" sz="2000"/>
        </a:p>
      </dgm:t>
    </dgm:pt>
    <dgm:pt modelId="{A05C08A4-FDA3-48CC-A7FD-CFBF0CA7ED66}">
      <dgm:prSet custT="1"/>
      <dgm:spPr>
        <a:solidFill>
          <a:schemeClr val="accent6">
            <a:lumMod val="75000"/>
          </a:schemeClr>
        </a:solidFill>
      </dgm:spPr>
      <dgm:t>
        <a:bodyPr/>
        <a:lstStyle/>
        <a:p>
          <a:r>
            <a:rPr lang="en-US" sz="2000" dirty="0"/>
            <a:t>Improve</a:t>
          </a:r>
        </a:p>
      </dgm:t>
    </dgm:pt>
    <dgm:pt modelId="{6587B164-69CE-4145-8D02-7A6C2C7CC487}" type="parTrans" cxnId="{4C46FEA9-A42A-4C7B-BBCA-7E7B70DD28B6}">
      <dgm:prSet/>
      <dgm:spPr/>
      <dgm:t>
        <a:bodyPr/>
        <a:lstStyle/>
        <a:p>
          <a:endParaRPr lang="en-US" sz="2000"/>
        </a:p>
      </dgm:t>
    </dgm:pt>
    <dgm:pt modelId="{B41AB24C-8D04-4EC3-A982-A1A4C630AF4B}" type="sibTrans" cxnId="{4C46FEA9-A42A-4C7B-BBCA-7E7B70DD28B6}">
      <dgm:prSet/>
      <dgm:spPr/>
      <dgm:t>
        <a:bodyPr/>
        <a:lstStyle/>
        <a:p>
          <a:endParaRPr lang="en-US" sz="2000"/>
        </a:p>
      </dgm:t>
    </dgm:pt>
    <dgm:pt modelId="{7E32FD86-A22B-44F9-8A98-BB07D7150857}" type="pres">
      <dgm:prSet presAssocID="{FDA08C0B-6CA3-4557-8CC8-DDA2D8E46364}" presName="Name0" presStyleCnt="0">
        <dgm:presLayoutVars>
          <dgm:dir/>
          <dgm:animLvl val="lvl"/>
          <dgm:resizeHandles val="exact"/>
        </dgm:presLayoutVars>
      </dgm:prSet>
      <dgm:spPr/>
    </dgm:pt>
    <dgm:pt modelId="{16DBCB81-F8FD-4E0F-B49C-4E819BAF1B82}" type="pres">
      <dgm:prSet presAssocID="{6A6E0E88-D54E-486F-97E2-88187D5A0CB2}" presName="parTxOnly" presStyleLbl="node1" presStyleIdx="0" presStyleCnt="5">
        <dgm:presLayoutVars>
          <dgm:chMax val="0"/>
          <dgm:chPref val="0"/>
          <dgm:bulletEnabled val="1"/>
        </dgm:presLayoutVars>
      </dgm:prSet>
      <dgm:spPr/>
    </dgm:pt>
    <dgm:pt modelId="{F61A0441-32A9-41C8-AF8F-BB7D6E27AE1E}" type="pres">
      <dgm:prSet presAssocID="{3337F7A6-821C-4184-9389-7F34BC6857E0}" presName="parTxOnlySpace" presStyleCnt="0"/>
      <dgm:spPr/>
    </dgm:pt>
    <dgm:pt modelId="{EA458791-F1F2-4A66-A1DE-B5B038F4AB8F}" type="pres">
      <dgm:prSet presAssocID="{6A92A6FF-05D0-45A6-B997-7A294C5DDA2B}" presName="parTxOnly" presStyleLbl="node1" presStyleIdx="1" presStyleCnt="5">
        <dgm:presLayoutVars>
          <dgm:chMax val="0"/>
          <dgm:chPref val="0"/>
          <dgm:bulletEnabled val="1"/>
        </dgm:presLayoutVars>
      </dgm:prSet>
      <dgm:spPr/>
    </dgm:pt>
    <dgm:pt modelId="{84170313-1C4E-48D9-8A05-2B76490424DE}" type="pres">
      <dgm:prSet presAssocID="{95B6AF11-D339-459B-9A30-D93508032DA3}" presName="parTxOnlySpace" presStyleCnt="0"/>
      <dgm:spPr/>
    </dgm:pt>
    <dgm:pt modelId="{A0E49D8A-5ABD-4329-A4E2-C1F83C6DDB02}" type="pres">
      <dgm:prSet presAssocID="{C9637921-D378-4F8B-8B69-D058DBCC471F}" presName="parTxOnly" presStyleLbl="node1" presStyleIdx="2" presStyleCnt="5">
        <dgm:presLayoutVars>
          <dgm:chMax val="0"/>
          <dgm:chPref val="0"/>
          <dgm:bulletEnabled val="1"/>
        </dgm:presLayoutVars>
      </dgm:prSet>
      <dgm:spPr/>
    </dgm:pt>
    <dgm:pt modelId="{3EAD5ECF-4374-4741-A3F3-40A657C47248}" type="pres">
      <dgm:prSet presAssocID="{C5E4F0BC-FC64-4543-9FBA-E00C4E384F72}" presName="parTxOnlySpace" presStyleCnt="0"/>
      <dgm:spPr/>
    </dgm:pt>
    <dgm:pt modelId="{8A99FADC-8F96-4F11-89E7-BF9F31160A4E}" type="pres">
      <dgm:prSet presAssocID="{A05C08A4-FDA3-48CC-A7FD-CFBF0CA7ED66}" presName="parTxOnly" presStyleLbl="node1" presStyleIdx="3" presStyleCnt="5">
        <dgm:presLayoutVars>
          <dgm:chMax val="0"/>
          <dgm:chPref val="0"/>
          <dgm:bulletEnabled val="1"/>
        </dgm:presLayoutVars>
      </dgm:prSet>
      <dgm:spPr/>
    </dgm:pt>
    <dgm:pt modelId="{0982F736-74E9-4288-84E6-A604878E4FCB}" type="pres">
      <dgm:prSet presAssocID="{B41AB24C-8D04-4EC3-A982-A1A4C630AF4B}" presName="parTxOnlySpace" presStyleCnt="0"/>
      <dgm:spPr/>
    </dgm:pt>
    <dgm:pt modelId="{43469FF2-78A6-4630-AF70-9AF14334DE61}" type="pres">
      <dgm:prSet presAssocID="{03FA2BE3-2AB7-428A-BF5A-279956A965A9}" presName="parTxOnly" presStyleLbl="node1" presStyleIdx="4" presStyleCnt="5">
        <dgm:presLayoutVars>
          <dgm:chMax val="0"/>
          <dgm:chPref val="0"/>
          <dgm:bulletEnabled val="1"/>
        </dgm:presLayoutVars>
      </dgm:prSet>
      <dgm:spPr/>
    </dgm:pt>
  </dgm:ptLst>
  <dgm:cxnLst>
    <dgm:cxn modelId="{B7021C1B-478F-475A-BA99-4C8B51332E33}" type="presOf" srcId="{A05C08A4-FDA3-48CC-A7FD-CFBF0CA7ED66}" destId="{8A99FADC-8F96-4F11-89E7-BF9F31160A4E}" srcOrd="0" destOrd="0" presId="urn:microsoft.com/office/officeart/2005/8/layout/chevron1"/>
    <dgm:cxn modelId="{F7ED8340-0516-4304-BED7-62AE31B3EB31}" type="presOf" srcId="{6A6E0E88-D54E-486F-97E2-88187D5A0CB2}" destId="{16DBCB81-F8FD-4E0F-B49C-4E819BAF1B82}" srcOrd="0" destOrd="0" presId="urn:microsoft.com/office/officeart/2005/8/layout/chevron1"/>
    <dgm:cxn modelId="{7409284C-5041-4AAE-8DD6-FDFB642AC346}" type="presOf" srcId="{C9637921-D378-4F8B-8B69-D058DBCC471F}" destId="{A0E49D8A-5ABD-4329-A4E2-C1F83C6DDB02}" srcOrd="0" destOrd="0" presId="urn:microsoft.com/office/officeart/2005/8/layout/chevron1"/>
    <dgm:cxn modelId="{ED063971-55F7-4CCD-8A23-6FAD9F498128}" type="presOf" srcId="{03FA2BE3-2AB7-428A-BF5A-279956A965A9}" destId="{43469FF2-78A6-4630-AF70-9AF14334DE61}" srcOrd="0" destOrd="0" presId="urn:microsoft.com/office/officeart/2005/8/layout/chevron1"/>
    <dgm:cxn modelId="{B18D847C-DF0A-48F3-8C4A-49EBB317B4C7}" srcId="{FDA08C0B-6CA3-4557-8CC8-DDA2D8E46364}" destId="{6A6E0E88-D54E-486F-97E2-88187D5A0CB2}" srcOrd="0" destOrd="0" parTransId="{891DE075-A87D-4F52-B7AF-23B5C52F93A9}" sibTransId="{3337F7A6-821C-4184-9389-7F34BC6857E0}"/>
    <dgm:cxn modelId="{6CA160A0-1670-4F3F-9F4C-CC27E64DF8C6}" type="presOf" srcId="{FDA08C0B-6CA3-4557-8CC8-DDA2D8E46364}" destId="{7E32FD86-A22B-44F9-8A98-BB07D7150857}" srcOrd="0" destOrd="0" presId="urn:microsoft.com/office/officeart/2005/8/layout/chevron1"/>
    <dgm:cxn modelId="{4C46FEA9-A42A-4C7B-BBCA-7E7B70DD28B6}" srcId="{FDA08C0B-6CA3-4557-8CC8-DDA2D8E46364}" destId="{A05C08A4-FDA3-48CC-A7FD-CFBF0CA7ED66}" srcOrd="3" destOrd="0" parTransId="{6587B164-69CE-4145-8D02-7A6C2C7CC487}" sibTransId="{B41AB24C-8D04-4EC3-A982-A1A4C630AF4B}"/>
    <dgm:cxn modelId="{23180DAD-63F0-448C-9AFF-2F626AE41986}" srcId="{FDA08C0B-6CA3-4557-8CC8-DDA2D8E46364}" destId="{C9637921-D378-4F8B-8B69-D058DBCC471F}" srcOrd="2" destOrd="0" parTransId="{48CEAF06-02D0-490C-B084-F1B67A310FBB}" sibTransId="{C5E4F0BC-FC64-4543-9FBA-E00C4E384F72}"/>
    <dgm:cxn modelId="{693148AD-C132-42B8-B4D9-6F8890076735}" srcId="{FDA08C0B-6CA3-4557-8CC8-DDA2D8E46364}" destId="{03FA2BE3-2AB7-428A-BF5A-279956A965A9}" srcOrd="4" destOrd="0" parTransId="{422C26BE-3E81-4E7B-A85B-5634FE5D9464}" sibTransId="{BF256B24-3398-4D45-9BBC-9802CE34C3D0}"/>
    <dgm:cxn modelId="{583906D2-8A23-4DD7-824F-0349E5473D9D}" srcId="{FDA08C0B-6CA3-4557-8CC8-DDA2D8E46364}" destId="{6A92A6FF-05D0-45A6-B997-7A294C5DDA2B}" srcOrd="1" destOrd="0" parTransId="{7092AACC-A827-4D76-B954-8D3523D647C0}" sibTransId="{95B6AF11-D339-459B-9A30-D93508032DA3}"/>
    <dgm:cxn modelId="{FBAF4DE0-8CD2-4A33-8DA8-EF981CA6C08F}" type="presOf" srcId="{6A92A6FF-05D0-45A6-B997-7A294C5DDA2B}" destId="{EA458791-F1F2-4A66-A1DE-B5B038F4AB8F}" srcOrd="0" destOrd="0" presId="urn:microsoft.com/office/officeart/2005/8/layout/chevron1"/>
    <dgm:cxn modelId="{E026C426-5F31-4374-B2E0-D08A6156E50A}" type="presParOf" srcId="{7E32FD86-A22B-44F9-8A98-BB07D7150857}" destId="{16DBCB81-F8FD-4E0F-B49C-4E819BAF1B82}" srcOrd="0" destOrd="0" presId="urn:microsoft.com/office/officeart/2005/8/layout/chevron1"/>
    <dgm:cxn modelId="{7204B263-0A16-48CA-9AD1-9A9F86D98A75}" type="presParOf" srcId="{7E32FD86-A22B-44F9-8A98-BB07D7150857}" destId="{F61A0441-32A9-41C8-AF8F-BB7D6E27AE1E}" srcOrd="1" destOrd="0" presId="urn:microsoft.com/office/officeart/2005/8/layout/chevron1"/>
    <dgm:cxn modelId="{30E41A9F-0ABF-4F9D-AF35-9D015B2F2A2C}" type="presParOf" srcId="{7E32FD86-A22B-44F9-8A98-BB07D7150857}" destId="{EA458791-F1F2-4A66-A1DE-B5B038F4AB8F}" srcOrd="2" destOrd="0" presId="urn:microsoft.com/office/officeart/2005/8/layout/chevron1"/>
    <dgm:cxn modelId="{A0C7F226-3681-4FDE-9347-C6010A1C7AC9}" type="presParOf" srcId="{7E32FD86-A22B-44F9-8A98-BB07D7150857}" destId="{84170313-1C4E-48D9-8A05-2B76490424DE}" srcOrd="3" destOrd="0" presId="urn:microsoft.com/office/officeart/2005/8/layout/chevron1"/>
    <dgm:cxn modelId="{9F17CBD2-901F-4FBF-AF8C-B3F7A086915B}" type="presParOf" srcId="{7E32FD86-A22B-44F9-8A98-BB07D7150857}" destId="{A0E49D8A-5ABD-4329-A4E2-C1F83C6DDB02}" srcOrd="4" destOrd="0" presId="urn:microsoft.com/office/officeart/2005/8/layout/chevron1"/>
    <dgm:cxn modelId="{D10A7E44-123C-4AE5-A6D3-E8BF398BD4B8}" type="presParOf" srcId="{7E32FD86-A22B-44F9-8A98-BB07D7150857}" destId="{3EAD5ECF-4374-4741-A3F3-40A657C47248}" srcOrd="5" destOrd="0" presId="urn:microsoft.com/office/officeart/2005/8/layout/chevron1"/>
    <dgm:cxn modelId="{45B88171-89BE-41BB-9D75-E3AC0EDCC10C}" type="presParOf" srcId="{7E32FD86-A22B-44F9-8A98-BB07D7150857}" destId="{8A99FADC-8F96-4F11-89E7-BF9F31160A4E}" srcOrd="6" destOrd="0" presId="urn:microsoft.com/office/officeart/2005/8/layout/chevron1"/>
    <dgm:cxn modelId="{E5D7710D-247C-40D8-BE2A-7A86F6994F14}" type="presParOf" srcId="{7E32FD86-A22B-44F9-8A98-BB07D7150857}" destId="{0982F736-74E9-4288-84E6-A604878E4FCB}" srcOrd="7" destOrd="0" presId="urn:microsoft.com/office/officeart/2005/8/layout/chevron1"/>
    <dgm:cxn modelId="{3279A15F-7772-4B4D-98F7-BB625187B4EF}" type="presParOf" srcId="{7E32FD86-A22B-44F9-8A98-BB07D7150857}" destId="{43469FF2-78A6-4630-AF70-9AF14334DE61}"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FDA08C0B-6CA3-4557-8CC8-DDA2D8E46364}" type="doc">
      <dgm:prSet loTypeId="urn:microsoft.com/office/officeart/2005/8/layout/chevron1" loCatId="process" qsTypeId="urn:microsoft.com/office/officeart/2005/8/quickstyle/simple1" qsCatId="simple" csTypeId="urn:microsoft.com/office/officeart/2005/8/colors/accent6_2" csCatId="accent6" phldr="1"/>
      <dgm:spPr/>
    </dgm:pt>
    <dgm:pt modelId="{6A6E0E88-D54E-486F-97E2-88187D5A0CB2}">
      <dgm:prSet phldrT="[Text]" custT="1"/>
      <dgm:spPr>
        <a:solidFill>
          <a:schemeClr val="bg1">
            <a:lumMod val="85000"/>
          </a:schemeClr>
        </a:solidFill>
      </dgm:spPr>
      <dgm:t>
        <a:bodyPr/>
        <a:lstStyle/>
        <a:p>
          <a:r>
            <a:rPr lang="en-US" sz="2000" dirty="0"/>
            <a:t>Define</a:t>
          </a:r>
        </a:p>
      </dgm:t>
    </dgm:pt>
    <dgm:pt modelId="{891DE075-A87D-4F52-B7AF-23B5C52F93A9}" type="parTrans" cxnId="{B18D847C-DF0A-48F3-8C4A-49EBB317B4C7}">
      <dgm:prSet/>
      <dgm:spPr/>
      <dgm:t>
        <a:bodyPr/>
        <a:lstStyle/>
        <a:p>
          <a:endParaRPr lang="en-US" sz="2000"/>
        </a:p>
      </dgm:t>
    </dgm:pt>
    <dgm:pt modelId="{3337F7A6-821C-4184-9389-7F34BC6857E0}" type="sibTrans" cxnId="{B18D847C-DF0A-48F3-8C4A-49EBB317B4C7}">
      <dgm:prSet/>
      <dgm:spPr/>
      <dgm:t>
        <a:bodyPr/>
        <a:lstStyle/>
        <a:p>
          <a:endParaRPr lang="en-US" sz="2000"/>
        </a:p>
      </dgm:t>
    </dgm:pt>
    <dgm:pt modelId="{6A92A6FF-05D0-45A6-B997-7A294C5DDA2B}">
      <dgm:prSet phldrT="[Text]" custT="1"/>
      <dgm:spPr>
        <a:solidFill>
          <a:schemeClr val="bg1">
            <a:lumMod val="85000"/>
          </a:schemeClr>
        </a:solidFill>
      </dgm:spPr>
      <dgm:t>
        <a:bodyPr/>
        <a:lstStyle/>
        <a:p>
          <a:r>
            <a:rPr lang="en-US" sz="2000" dirty="0"/>
            <a:t>Measure</a:t>
          </a:r>
        </a:p>
      </dgm:t>
    </dgm:pt>
    <dgm:pt modelId="{7092AACC-A827-4D76-B954-8D3523D647C0}" type="parTrans" cxnId="{583906D2-8A23-4DD7-824F-0349E5473D9D}">
      <dgm:prSet/>
      <dgm:spPr/>
      <dgm:t>
        <a:bodyPr/>
        <a:lstStyle/>
        <a:p>
          <a:endParaRPr lang="en-US" sz="2000"/>
        </a:p>
      </dgm:t>
    </dgm:pt>
    <dgm:pt modelId="{95B6AF11-D339-459B-9A30-D93508032DA3}" type="sibTrans" cxnId="{583906D2-8A23-4DD7-824F-0349E5473D9D}">
      <dgm:prSet/>
      <dgm:spPr/>
      <dgm:t>
        <a:bodyPr/>
        <a:lstStyle/>
        <a:p>
          <a:endParaRPr lang="en-US" sz="2000"/>
        </a:p>
      </dgm:t>
    </dgm:pt>
    <dgm:pt modelId="{03FA2BE3-2AB7-428A-BF5A-279956A965A9}">
      <dgm:prSet phldrT="[Text]" custT="1"/>
      <dgm:spPr>
        <a:solidFill>
          <a:schemeClr val="bg1">
            <a:lumMod val="85000"/>
          </a:schemeClr>
        </a:solidFill>
      </dgm:spPr>
      <dgm:t>
        <a:bodyPr/>
        <a:lstStyle/>
        <a:p>
          <a:r>
            <a:rPr lang="en-US" sz="2000" dirty="0"/>
            <a:t>Control</a:t>
          </a:r>
        </a:p>
      </dgm:t>
    </dgm:pt>
    <dgm:pt modelId="{422C26BE-3E81-4E7B-A85B-5634FE5D9464}" type="parTrans" cxnId="{693148AD-C132-42B8-B4D9-6F8890076735}">
      <dgm:prSet/>
      <dgm:spPr/>
      <dgm:t>
        <a:bodyPr/>
        <a:lstStyle/>
        <a:p>
          <a:endParaRPr lang="en-US" sz="2000"/>
        </a:p>
      </dgm:t>
    </dgm:pt>
    <dgm:pt modelId="{BF256B24-3398-4D45-9BBC-9802CE34C3D0}" type="sibTrans" cxnId="{693148AD-C132-42B8-B4D9-6F8890076735}">
      <dgm:prSet/>
      <dgm:spPr/>
      <dgm:t>
        <a:bodyPr/>
        <a:lstStyle/>
        <a:p>
          <a:endParaRPr lang="en-US" sz="2000"/>
        </a:p>
      </dgm:t>
    </dgm:pt>
    <dgm:pt modelId="{C9637921-D378-4F8B-8B69-D058DBCC471F}">
      <dgm:prSet custT="1"/>
      <dgm:spPr>
        <a:solidFill>
          <a:schemeClr val="bg1">
            <a:lumMod val="85000"/>
          </a:schemeClr>
        </a:solidFill>
      </dgm:spPr>
      <dgm:t>
        <a:bodyPr/>
        <a:lstStyle/>
        <a:p>
          <a:r>
            <a:rPr lang="en-US" sz="2000" dirty="0"/>
            <a:t>Analyze</a:t>
          </a:r>
        </a:p>
      </dgm:t>
    </dgm:pt>
    <dgm:pt modelId="{48CEAF06-02D0-490C-B084-F1B67A310FBB}" type="parTrans" cxnId="{23180DAD-63F0-448C-9AFF-2F626AE41986}">
      <dgm:prSet/>
      <dgm:spPr/>
      <dgm:t>
        <a:bodyPr/>
        <a:lstStyle/>
        <a:p>
          <a:endParaRPr lang="en-US" sz="2000"/>
        </a:p>
      </dgm:t>
    </dgm:pt>
    <dgm:pt modelId="{C5E4F0BC-FC64-4543-9FBA-E00C4E384F72}" type="sibTrans" cxnId="{23180DAD-63F0-448C-9AFF-2F626AE41986}">
      <dgm:prSet/>
      <dgm:spPr/>
      <dgm:t>
        <a:bodyPr/>
        <a:lstStyle/>
        <a:p>
          <a:endParaRPr lang="en-US" sz="2000"/>
        </a:p>
      </dgm:t>
    </dgm:pt>
    <dgm:pt modelId="{A05C08A4-FDA3-48CC-A7FD-CFBF0CA7ED66}">
      <dgm:prSet custT="1"/>
      <dgm:spPr>
        <a:solidFill>
          <a:schemeClr val="accent6">
            <a:lumMod val="75000"/>
          </a:schemeClr>
        </a:solidFill>
      </dgm:spPr>
      <dgm:t>
        <a:bodyPr/>
        <a:lstStyle/>
        <a:p>
          <a:r>
            <a:rPr lang="en-US" sz="2000" dirty="0"/>
            <a:t>Improve</a:t>
          </a:r>
        </a:p>
      </dgm:t>
    </dgm:pt>
    <dgm:pt modelId="{6587B164-69CE-4145-8D02-7A6C2C7CC487}" type="parTrans" cxnId="{4C46FEA9-A42A-4C7B-BBCA-7E7B70DD28B6}">
      <dgm:prSet/>
      <dgm:spPr/>
      <dgm:t>
        <a:bodyPr/>
        <a:lstStyle/>
        <a:p>
          <a:endParaRPr lang="en-US" sz="2000"/>
        </a:p>
      </dgm:t>
    </dgm:pt>
    <dgm:pt modelId="{B41AB24C-8D04-4EC3-A982-A1A4C630AF4B}" type="sibTrans" cxnId="{4C46FEA9-A42A-4C7B-BBCA-7E7B70DD28B6}">
      <dgm:prSet/>
      <dgm:spPr/>
      <dgm:t>
        <a:bodyPr/>
        <a:lstStyle/>
        <a:p>
          <a:endParaRPr lang="en-US" sz="2000"/>
        </a:p>
      </dgm:t>
    </dgm:pt>
    <dgm:pt modelId="{7E32FD86-A22B-44F9-8A98-BB07D7150857}" type="pres">
      <dgm:prSet presAssocID="{FDA08C0B-6CA3-4557-8CC8-DDA2D8E46364}" presName="Name0" presStyleCnt="0">
        <dgm:presLayoutVars>
          <dgm:dir/>
          <dgm:animLvl val="lvl"/>
          <dgm:resizeHandles val="exact"/>
        </dgm:presLayoutVars>
      </dgm:prSet>
      <dgm:spPr/>
    </dgm:pt>
    <dgm:pt modelId="{16DBCB81-F8FD-4E0F-B49C-4E819BAF1B82}" type="pres">
      <dgm:prSet presAssocID="{6A6E0E88-D54E-486F-97E2-88187D5A0CB2}" presName="parTxOnly" presStyleLbl="node1" presStyleIdx="0" presStyleCnt="5">
        <dgm:presLayoutVars>
          <dgm:chMax val="0"/>
          <dgm:chPref val="0"/>
          <dgm:bulletEnabled val="1"/>
        </dgm:presLayoutVars>
      </dgm:prSet>
      <dgm:spPr/>
    </dgm:pt>
    <dgm:pt modelId="{F61A0441-32A9-41C8-AF8F-BB7D6E27AE1E}" type="pres">
      <dgm:prSet presAssocID="{3337F7A6-821C-4184-9389-7F34BC6857E0}" presName="parTxOnlySpace" presStyleCnt="0"/>
      <dgm:spPr/>
    </dgm:pt>
    <dgm:pt modelId="{EA458791-F1F2-4A66-A1DE-B5B038F4AB8F}" type="pres">
      <dgm:prSet presAssocID="{6A92A6FF-05D0-45A6-B997-7A294C5DDA2B}" presName="parTxOnly" presStyleLbl="node1" presStyleIdx="1" presStyleCnt="5">
        <dgm:presLayoutVars>
          <dgm:chMax val="0"/>
          <dgm:chPref val="0"/>
          <dgm:bulletEnabled val="1"/>
        </dgm:presLayoutVars>
      </dgm:prSet>
      <dgm:spPr/>
    </dgm:pt>
    <dgm:pt modelId="{84170313-1C4E-48D9-8A05-2B76490424DE}" type="pres">
      <dgm:prSet presAssocID="{95B6AF11-D339-459B-9A30-D93508032DA3}" presName="parTxOnlySpace" presStyleCnt="0"/>
      <dgm:spPr/>
    </dgm:pt>
    <dgm:pt modelId="{A0E49D8A-5ABD-4329-A4E2-C1F83C6DDB02}" type="pres">
      <dgm:prSet presAssocID="{C9637921-D378-4F8B-8B69-D058DBCC471F}" presName="parTxOnly" presStyleLbl="node1" presStyleIdx="2" presStyleCnt="5">
        <dgm:presLayoutVars>
          <dgm:chMax val="0"/>
          <dgm:chPref val="0"/>
          <dgm:bulletEnabled val="1"/>
        </dgm:presLayoutVars>
      </dgm:prSet>
      <dgm:spPr/>
    </dgm:pt>
    <dgm:pt modelId="{3EAD5ECF-4374-4741-A3F3-40A657C47248}" type="pres">
      <dgm:prSet presAssocID="{C5E4F0BC-FC64-4543-9FBA-E00C4E384F72}" presName="parTxOnlySpace" presStyleCnt="0"/>
      <dgm:spPr/>
    </dgm:pt>
    <dgm:pt modelId="{8A99FADC-8F96-4F11-89E7-BF9F31160A4E}" type="pres">
      <dgm:prSet presAssocID="{A05C08A4-FDA3-48CC-A7FD-CFBF0CA7ED66}" presName="parTxOnly" presStyleLbl="node1" presStyleIdx="3" presStyleCnt="5">
        <dgm:presLayoutVars>
          <dgm:chMax val="0"/>
          <dgm:chPref val="0"/>
          <dgm:bulletEnabled val="1"/>
        </dgm:presLayoutVars>
      </dgm:prSet>
      <dgm:spPr/>
    </dgm:pt>
    <dgm:pt modelId="{0982F736-74E9-4288-84E6-A604878E4FCB}" type="pres">
      <dgm:prSet presAssocID="{B41AB24C-8D04-4EC3-A982-A1A4C630AF4B}" presName="parTxOnlySpace" presStyleCnt="0"/>
      <dgm:spPr/>
    </dgm:pt>
    <dgm:pt modelId="{43469FF2-78A6-4630-AF70-9AF14334DE61}" type="pres">
      <dgm:prSet presAssocID="{03FA2BE3-2AB7-428A-BF5A-279956A965A9}" presName="parTxOnly" presStyleLbl="node1" presStyleIdx="4" presStyleCnt="5">
        <dgm:presLayoutVars>
          <dgm:chMax val="0"/>
          <dgm:chPref val="0"/>
          <dgm:bulletEnabled val="1"/>
        </dgm:presLayoutVars>
      </dgm:prSet>
      <dgm:spPr/>
    </dgm:pt>
  </dgm:ptLst>
  <dgm:cxnLst>
    <dgm:cxn modelId="{B7021C1B-478F-475A-BA99-4C8B51332E33}" type="presOf" srcId="{A05C08A4-FDA3-48CC-A7FD-CFBF0CA7ED66}" destId="{8A99FADC-8F96-4F11-89E7-BF9F31160A4E}" srcOrd="0" destOrd="0" presId="urn:microsoft.com/office/officeart/2005/8/layout/chevron1"/>
    <dgm:cxn modelId="{F7ED8340-0516-4304-BED7-62AE31B3EB31}" type="presOf" srcId="{6A6E0E88-D54E-486F-97E2-88187D5A0CB2}" destId="{16DBCB81-F8FD-4E0F-B49C-4E819BAF1B82}" srcOrd="0" destOrd="0" presId="urn:microsoft.com/office/officeart/2005/8/layout/chevron1"/>
    <dgm:cxn modelId="{7409284C-5041-4AAE-8DD6-FDFB642AC346}" type="presOf" srcId="{C9637921-D378-4F8B-8B69-D058DBCC471F}" destId="{A0E49D8A-5ABD-4329-A4E2-C1F83C6DDB02}" srcOrd="0" destOrd="0" presId="urn:microsoft.com/office/officeart/2005/8/layout/chevron1"/>
    <dgm:cxn modelId="{ED063971-55F7-4CCD-8A23-6FAD9F498128}" type="presOf" srcId="{03FA2BE3-2AB7-428A-BF5A-279956A965A9}" destId="{43469FF2-78A6-4630-AF70-9AF14334DE61}" srcOrd="0" destOrd="0" presId="urn:microsoft.com/office/officeart/2005/8/layout/chevron1"/>
    <dgm:cxn modelId="{B18D847C-DF0A-48F3-8C4A-49EBB317B4C7}" srcId="{FDA08C0B-6CA3-4557-8CC8-DDA2D8E46364}" destId="{6A6E0E88-D54E-486F-97E2-88187D5A0CB2}" srcOrd="0" destOrd="0" parTransId="{891DE075-A87D-4F52-B7AF-23B5C52F93A9}" sibTransId="{3337F7A6-821C-4184-9389-7F34BC6857E0}"/>
    <dgm:cxn modelId="{6CA160A0-1670-4F3F-9F4C-CC27E64DF8C6}" type="presOf" srcId="{FDA08C0B-6CA3-4557-8CC8-DDA2D8E46364}" destId="{7E32FD86-A22B-44F9-8A98-BB07D7150857}" srcOrd="0" destOrd="0" presId="urn:microsoft.com/office/officeart/2005/8/layout/chevron1"/>
    <dgm:cxn modelId="{4C46FEA9-A42A-4C7B-BBCA-7E7B70DD28B6}" srcId="{FDA08C0B-6CA3-4557-8CC8-DDA2D8E46364}" destId="{A05C08A4-FDA3-48CC-A7FD-CFBF0CA7ED66}" srcOrd="3" destOrd="0" parTransId="{6587B164-69CE-4145-8D02-7A6C2C7CC487}" sibTransId="{B41AB24C-8D04-4EC3-A982-A1A4C630AF4B}"/>
    <dgm:cxn modelId="{23180DAD-63F0-448C-9AFF-2F626AE41986}" srcId="{FDA08C0B-6CA3-4557-8CC8-DDA2D8E46364}" destId="{C9637921-D378-4F8B-8B69-D058DBCC471F}" srcOrd="2" destOrd="0" parTransId="{48CEAF06-02D0-490C-B084-F1B67A310FBB}" sibTransId="{C5E4F0BC-FC64-4543-9FBA-E00C4E384F72}"/>
    <dgm:cxn modelId="{693148AD-C132-42B8-B4D9-6F8890076735}" srcId="{FDA08C0B-6CA3-4557-8CC8-DDA2D8E46364}" destId="{03FA2BE3-2AB7-428A-BF5A-279956A965A9}" srcOrd="4" destOrd="0" parTransId="{422C26BE-3E81-4E7B-A85B-5634FE5D9464}" sibTransId="{BF256B24-3398-4D45-9BBC-9802CE34C3D0}"/>
    <dgm:cxn modelId="{583906D2-8A23-4DD7-824F-0349E5473D9D}" srcId="{FDA08C0B-6CA3-4557-8CC8-DDA2D8E46364}" destId="{6A92A6FF-05D0-45A6-B997-7A294C5DDA2B}" srcOrd="1" destOrd="0" parTransId="{7092AACC-A827-4D76-B954-8D3523D647C0}" sibTransId="{95B6AF11-D339-459B-9A30-D93508032DA3}"/>
    <dgm:cxn modelId="{FBAF4DE0-8CD2-4A33-8DA8-EF981CA6C08F}" type="presOf" srcId="{6A92A6FF-05D0-45A6-B997-7A294C5DDA2B}" destId="{EA458791-F1F2-4A66-A1DE-B5B038F4AB8F}" srcOrd="0" destOrd="0" presId="urn:microsoft.com/office/officeart/2005/8/layout/chevron1"/>
    <dgm:cxn modelId="{E026C426-5F31-4374-B2E0-D08A6156E50A}" type="presParOf" srcId="{7E32FD86-A22B-44F9-8A98-BB07D7150857}" destId="{16DBCB81-F8FD-4E0F-B49C-4E819BAF1B82}" srcOrd="0" destOrd="0" presId="urn:microsoft.com/office/officeart/2005/8/layout/chevron1"/>
    <dgm:cxn modelId="{7204B263-0A16-48CA-9AD1-9A9F86D98A75}" type="presParOf" srcId="{7E32FD86-A22B-44F9-8A98-BB07D7150857}" destId="{F61A0441-32A9-41C8-AF8F-BB7D6E27AE1E}" srcOrd="1" destOrd="0" presId="urn:microsoft.com/office/officeart/2005/8/layout/chevron1"/>
    <dgm:cxn modelId="{30E41A9F-0ABF-4F9D-AF35-9D015B2F2A2C}" type="presParOf" srcId="{7E32FD86-A22B-44F9-8A98-BB07D7150857}" destId="{EA458791-F1F2-4A66-A1DE-B5B038F4AB8F}" srcOrd="2" destOrd="0" presId="urn:microsoft.com/office/officeart/2005/8/layout/chevron1"/>
    <dgm:cxn modelId="{A0C7F226-3681-4FDE-9347-C6010A1C7AC9}" type="presParOf" srcId="{7E32FD86-A22B-44F9-8A98-BB07D7150857}" destId="{84170313-1C4E-48D9-8A05-2B76490424DE}" srcOrd="3" destOrd="0" presId="urn:microsoft.com/office/officeart/2005/8/layout/chevron1"/>
    <dgm:cxn modelId="{9F17CBD2-901F-4FBF-AF8C-B3F7A086915B}" type="presParOf" srcId="{7E32FD86-A22B-44F9-8A98-BB07D7150857}" destId="{A0E49D8A-5ABD-4329-A4E2-C1F83C6DDB02}" srcOrd="4" destOrd="0" presId="urn:microsoft.com/office/officeart/2005/8/layout/chevron1"/>
    <dgm:cxn modelId="{D10A7E44-123C-4AE5-A6D3-E8BF398BD4B8}" type="presParOf" srcId="{7E32FD86-A22B-44F9-8A98-BB07D7150857}" destId="{3EAD5ECF-4374-4741-A3F3-40A657C47248}" srcOrd="5" destOrd="0" presId="urn:microsoft.com/office/officeart/2005/8/layout/chevron1"/>
    <dgm:cxn modelId="{45B88171-89BE-41BB-9D75-E3AC0EDCC10C}" type="presParOf" srcId="{7E32FD86-A22B-44F9-8A98-BB07D7150857}" destId="{8A99FADC-8F96-4F11-89E7-BF9F31160A4E}" srcOrd="6" destOrd="0" presId="urn:microsoft.com/office/officeart/2005/8/layout/chevron1"/>
    <dgm:cxn modelId="{E5D7710D-247C-40D8-BE2A-7A86F6994F14}" type="presParOf" srcId="{7E32FD86-A22B-44F9-8A98-BB07D7150857}" destId="{0982F736-74E9-4288-84E6-A604878E4FCB}" srcOrd="7" destOrd="0" presId="urn:microsoft.com/office/officeart/2005/8/layout/chevron1"/>
    <dgm:cxn modelId="{3279A15F-7772-4B4D-98F7-BB625187B4EF}" type="presParOf" srcId="{7E32FD86-A22B-44F9-8A98-BB07D7150857}" destId="{43469FF2-78A6-4630-AF70-9AF14334DE61}"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FDA08C0B-6CA3-4557-8CC8-DDA2D8E46364}" type="doc">
      <dgm:prSet loTypeId="urn:microsoft.com/office/officeart/2005/8/layout/chevron1" loCatId="process" qsTypeId="urn:microsoft.com/office/officeart/2005/8/quickstyle/simple1" qsCatId="simple" csTypeId="urn:microsoft.com/office/officeart/2005/8/colors/accent6_2" csCatId="accent6" phldr="1"/>
      <dgm:spPr/>
    </dgm:pt>
    <dgm:pt modelId="{6A6E0E88-D54E-486F-97E2-88187D5A0CB2}">
      <dgm:prSet phldrT="[Text]" custT="1"/>
      <dgm:spPr>
        <a:solidFill>
          <a:schemeClr val="bg1">
            <a:lumMod val="85000"/>
          </a:schemeClr>
        </a:solidFill>
      </dgm:spPr>
      <dgm:t>
        <a:bodyPr/>
        <a:lstStyle/>
        <a:p>
          <a:r>
            <a:rPr lang="en-US" sz="2000" dirty="0"/>
            <a:t>Define</a:t>
          </a:r>
        </a:p>
      </dgm:t>
    </dgm:pt>
    <dgm:pt modelId="{891DE075-A87D-4F52-B7AF-23B5C52F93A9}" type="parTrans" cxnId="{B18D847C-DF0A-48F3-8C4A-49EBB317B4C7}">
      <dgm:prSet/>
      <dgm:spPr/>
      <dgm:t>
        <a:bodyPr/>
        <a:lstStyle/>
        <a:p>
          <a:endParaRPr lang="en-US" sz="2000"/>
        </a:p>
      </dgm:t>
    </dgm:pt>
    <dgm:pt modelId="{3337F7A6-821C-4184-9389-7F34BC6857E0}" type="sibTrans" cxnId="{B18D847C-DF0A-48F3-8C4A-49EBB317B4C7}">
      <dgm:prSet/>
      <dgm:spPr/>
      <dgm:t>
        <a:bodyPr/>
        <a:lstStyle/>
        <a:p>
          <a:endParaRPr lang="en-US" sz="2000"/>
        </a:p>
      </dgm:t>
    </dgm:pt>
    <dgm:pt modelId="{6A92A6FF-05D0-45A6-B997-7A294C5DDA2B}">
      <dgm:prSet phldrT="[Text]" custT="1"/>
      <dgm:spPr>
        <a:solidFill>
          <a:schemeClr val="bg1">
            <a:lumMod val="85000"/>
          </a:schemeClr>
        </a:solidFill>
      </dgm:spPr>
      <dgm:t>
        <a:bodyPr/>
        <a:lstStyle/>
        <a:p>
          <a:r>
            <a:rPr lang="en-US" sz="2000" dirty="0"/>
            <a:t>Measure</a:t>
          </a:r>
        </a:p>
      </dgm:t>
    </dgm:pt>
    <dgm:pt modelId="{7092AACC-A827-4D76-B954-8D3523D647C0}" type="parTrans" cxnId="{583906D2-8A23-4DD7-824F-0349E5473D9D}">
      <dgm:prSet/>
      <dgm:spPr/>
      <dgm:t>
        <a:bodyPr/>
        <a:lstStyle/>
        <a:p>
          <a:endParaRPr lang="en-US" sz="2000"/>
        </a:p>
      </dgm:t>
    </dgm:pt>
    <dgm:pt modelId="{95B6AF11-D339-459B-9A30-D93508032DA3}" type="sibTrans" cxnId="{583906D2-8A23-4DD7-824F-0349E5473D9D}">
      <dgm:prSet/>
      <dgm:spPr/>
      <dgm:t>
        <a:bodyPr/>
        <a:lstStyle/>
        <a:p>
          <a:endParaRPr lang="en-US" sz="2000"/>
        </a:p>
      </dgm:t>
    </dgm:pt>
    <dgm:pt modelId="{03FA2BE3-2AB7-428A-BF5A-279956A965A9}">
      <dgm:prSet phldrT="[Text]" custT="1"/>
      <dgm:spPr>
        <a:solidFill>
          <a:schemeClr val="accent6">
            <a:lumMod val="75000"/>
          </a:schemeClr>
        </a:solidFill>
      </dgm:spPr>
      <dgm:t>
        <a:bodyPr/>
        <a:lstStyle/>
        <a:p>
          <a:r>
            <a:rPr lang="en-US" sz="2000" dirty="0"/>
            <a:t>Control</a:t>
          </a:r>
        </a:p>
      </dgm:t>
    </dgm:pt>
    <dgm:pt modelId="{422C26BE-3E81-4E7B-A85B-5634FE5D9464}" type="parTrans" cxnId="{693148AD-C132-42B8-B4D9-6F8890076735}">
      <dgm:prSet/>
      <dgm:spPr/>
      <dgm:t>
        <a:bodyPr/>
        <a:lstStyle/>
        <a:p>
          <a:endParaRPr lang="en-US" sz="2000"/>
        </a:p>
      </dgm:t>
    </dgm:pt>
    <dgm:pt modelId="{BF256B24-3398-4D45-9BBC-9802CE34C3D0}" type="sibTrans" cxnId="{693148AD-C132-42B8-B4D9-6F8890076735}">
      <dgm:prSet/>
      <dgm:spPr/>
      <dgm:t>
        <a:bodyPr/>
        <a:lstStyle/>
        <a:p>
          <a:endParaRPr lang="en-US" sz="2000"/>
        </a:p>
      </dgm:t>
    </dgm:pt>
    <dgm:pt modelId="{C9637921-D378-4F8B-8B69-D058DBCC471F}">
      <dgm:prSet custT="1"/>
      <dgm:spPr>
        <a:solidFill>
          <a:schemeClr val="bg1">
            <a:lumMod val="85000"/>
          </a:schemeClr>
        </a:solidFill>
      </dgm:spPr>
      <dgm:t>
        <a:bodyPr/>
        <a:lstStyle/>
        <a:p>
          <a:r>
            <a:rPr lang="en-US" sz="2000" dirty="0"/>
            <a:t>Analyze</a:t>
          </a:r>
        </a:p>
      </dgm:t>
    </dgm:pt>
    <dgm:pt modelId="{48CEAF06-02D0-490C-B084-F1B67A310FBB}" type="parTrans" cxnId="{23180DAD-63F0-448C-9AFF-2F626AE41986}">
      <dgm:prSet/>
      <dgm:spPr/>
      <dgm:t>
        <a:bodyPr/>
        <a:lstStyle/>
        <a:p>
          <a:endParaRPr lang="en-US" sz="2000"/>
        </a:p>
      </dgm:t>
    </dgm:pt>
    <dgm:pt modelId="{C5E4F0BC-FC64-4543-9FBA-E00C4E384F72}" type="sibTrans" cxnId="{23180DAD-63F0-448C-9AFF-2F626AE41986}">
      <dgm:prSet/>
      <dgm:spPr/>
      <dgm:t>
        <a:bodyPr/>
        <a:lstStyle/>
        <a:p>
          <a:endParaRPr lang="en-US" sz="2000"/>
        </a:p>
      </dgm:t>
    </dgm:pt>
    <dgm:pt modelId="{A05C08A4-FDA3-48CC-A7FD-CFBF0CA7ED66}">
      <dgm:prSet custT="1"/>
      <dgm:spPr>
        <a:solidFill>
          <a:schemeClr val="bg1">
            <a:lumMod val="85000"/>
          </a:schemeClr>
        </a:solidFill>
      </dgm:spPr>
      <dgm:t>
        <a:bodyPr/>
        <a:lstStyle/>
        <a:p>
          <a:r>
            <a:rPr lang="en-US" sz="2000" dirty="0"/>
            <a:t>Improve</a:t>
          </a:r>
        </a:p>
      </dgm:t>
    </dgm:pt>
    <dgm:pt modelId="{6587B164-69CE-4145-8D02-7A6C2C7CC487}" type="parTrans" cxnId="{4C46FEA9-A42A-4C7B-BBCA-7E7B70DD28B6}">
      <dgm:prSet/>
      <dgm:spPr/>
      <dgm:t>
        <a:bodyPr/>
        <a:lstStyle/>
        <a:p>
          <a:endParaRPr lang="en-US" sz="2000"/>
        </a:p>
      </dgm:t>
    </dgm:pt>
    <dgm:pt modelId="{B41AB24C-8D04-4EC3-A982-A1A4C630AF4B}" type="sibTrans" cxnId="{4C46FEA9-A42A-4C7B-BBCA-7E7B70DD28B6}">
      <dgm:prSet/>
      <dgm:spPr/>
      <dgm:t>
        <a:bodyPr/>
        <a:lstStyle/>
        <a:p>
          <a:endParaRPr lang="en-US" sz="2000"/>
        </a:p>
      </dgm:t>
    </dgm:pt>
    <dgm:pt modelId="{7E32FD86-A22B-44F9-8A98-BB07D7150857}" type="pres">
      <dgm:prSet presAssocID="{FDA08C0B-6CA3-4557-8CC8-DDA2D8E46364}" presName="Name0" presStyleCnt="0">
        <dgm:presLayoutVars>
          <dgm:dir/>
          <dgm:animLvl val="lvl"/>
          <dgm:resizeHandles val="exact"/>
        </dgm:presLayoutVars>
      </dgm:prSet>
      <dgm:spPr/>
    </dgm:pt>
    <dgm:pt modelId="{16DBCB81-F8FD-4E0F-B49C-4E819BAF1B82}" type="pres">
      <dgm:prSet presAssocID="{6A6E0E88-D54E-486F-97E2-88187D5A0CB2}" presName="parTxOnly" presStyleLbl="node1" presStyleIdx="0" presStyleCnt="5">
        <dgm:presLayoutVars>
          <dgm:chMax val="0"/>
          <dgm:chPref val="0"/>
          <dgm:bulletEnabled val="1"/>
        </dgm:presLayoutVars>
      </dgm:prSet>
      <dgm:spPr/>
    </dgm:pt>
    <dgm:pt modelId="{F61A0441-32A9-41C8-AF8F-BB7D6E27AE1E}" type="pres">
      <dgm:prSet presAssocID="{3337F7A6-821C-4184-9389-7F34BC6857E0}" presName="parTxOnlySpace" presStyleCnt="0"/>
      <dgm:spPr/>
    </dgm:pt>
    <dgm:pt modelId="{EA458791-F1F2-4A66-A1DE-B5B038F4AB8F}" type="pres">
      <dgm:prSet presAssocID="{6A92A6FF-05D0-45A6-B997-7A294C5DDA2B}" presName="parTxOnly" presStyleLbl="node1" presStyleIdx="1" presStyleCnt="5">
        <dgm:presLayoutVars>
          <dgm:chMax val="0"/>
          <dgm:chPref val="0"/>
          <dgm:bulletEnabled val="1"/>
        </dgm:presLayoutVars>
      </dgm:prSet>
      <dgm:spPr/>
    </dgm:pt>
    <dgm:pt modelId="{84170313-1C4E-48D9-8A05-2B76490424DE}" type="pres">
      <dgm:prSet presAssocID="{95B6AF11-D339-459B-9A30-D93508032DA3}" presName="parTxOnlySpace" presStyleCnt="0"/>
      <dgm:spPr/>
    </dgm:pt>
    <dgm:pt modelId="{A0E49D8A-5ABD-4329-A4E2-C1F83C6DDB02}" type="pres">
      <dgm:prSet presAssocID="{C9637921-D378-4F8B-8B69-D058DBCC471F}" presName="parTxOnly" presStyleLbl="node1" presStyleIdx="2" presStyleCnt="5">
        <dgm:presLayoutVars>
          <dgm:chMax val="0"/>
          <dgm:chPref val="0"/>
          <dgm:bulletEnabled val="1"/>
        </dgm:presLayoutVars>
      </dgm:prSet>
      <dgm:spPr/>
    </dgm:pt>
    <dgm:pt modelId="{3EAD5ECF-4374-4741-A3F3-40A657C47248}" type="pres">
      <dgm:prSet presAssocID="{C5E4F0BC-FC64-4543-9FBA-E00C4E384F72}" presName="parTxOnlySpace" presStyleCnt="0"/>
      <dgm:spPr/>
    </dgm:pt>
    <dgm:pt modelId="{8A99FADC-8F96-4F11-89E7-BF9F31160A4E}" type="pres">
      <dgm:prSet presAssocID="{A05C08A4-FDA3-48CC-A7FD-CFBF0CA7ED66}" presName="parTxOnly" presStyleLbl="node1" presStyleIdx="3" presStyleCnt="5">
        <dgm:presLayoutVars>
          <dgm:chMax val="0"/>
          <dgm:chPref val="0"/>
          <dgm:bulletEnabled val="1"/>
        </dgm:presLayoutVars>
      </dgm:prSet>
      <dgm:spPr/>
    </dgm:pt>
    <dgm:pt modelId="{0982F736-74E9-4288-84E6-A604878E4FCB}" type="pres">
      <dgm:prSet presAssocID="{B41AB24C-8D04-4EC3-A982-A1A4C630AF4B}" presName="parTxOnlySpace" presStyleCnt="0"/>
      <dgm:spPr/>
    </dgm:pt>
    <dgm:pt modelId="{43469FF2-78A6-4630-AF70-9AF14334DE61}" type="pres">
      <dgm:prSet presAssocID="{03FA2BE3-2AB7-428A-BF5A-279956A965A9}" presName="parTxOnly" presStyleLbl="node1" presStyleIdx="4" presStyleCnt="5">
        <dgm:presLayoutVars>
          <dgm:chMax val="0"/>
          <dgm:chPref val="0"/>
          <dgm:bulletEnabled val="1"/>
        </dgm:presLayoutVars>
      </dgm:prSet>
      <dgm:spPr/>
    </dgm:pt>
  </dgm:ptLst>
  <dgm:cxnLst>
    <dgm:cxn modelId="{41383101-DE2B-4D64-923F-53C6444773EE}" type="presOf" srcId="{03FA2BE3-2AB7-428A-BF5A-279956A965A9}" destId="{43469FF2-78A6-4630-AF70-9AF14334DE61}" srcOrd="0" destOrd="0" presId="urn:microsoft.com/office/officeart/2005/8/layout/chevron1"/>
    <dgm:cxn modelId="{CDCB3116-E8C6-42B5-AC91-3CC0586469DF}" type="presOf" srcId="{FDA08C0B-6CA3-4557-8CC8-DDA2D8E46364}" destId="{7E32FD86-A22B-44F9-8A98-BB07D7150857}" srcOrd="0" destOrd="0" presId="urn:microsoft.com/office/officeart/2005/8/layout/chevron1"/>
    <dgm:cxn modelId="{1072AA41-60C9-4301-A25A-D2360B7D4838}" type="presOf" srcId="{6A92A6FF-05D0-45A6-B997-7A294C5DDA2B}" destId="{EA458791-F1F2-4A66-A1DE-B5B038F4AB8F}" srcOrd="0" destOrd="0" presId="urn:microsoft.com/office/officeart/2005/8/layout/chevron1"/>
    <dgm:cxn modelId="{5A231F77-385A-41FB-9B0A-5EE94FC57AD3}" type="presOf" srcId="{C9637921-D378-4F8B-8B69-D058DBCC471F}" destId="{A0E49D8A-5ABD-4329-A4E2-C1F83C6DDB02}" srcOrd="0" destOrd="0" presId="urn:microsoft.com/office/officeart/2005/8/layout/chevron1"/>
    <dgm:cxn modelId="{B18D847C-DF0A-48F3-8C4A-49EBB317B4C7}" srcId="{FDA08C0B-6CA3-4557-8CC8-DDA2D8E46364}" destId="{6A6E0E88-D54E-486F-97E2-88187D5A0CB2}" srcOrd="0" destOrd="0" parTransId="{891DE075-A87D-4F52-B7AF-23B5C52F93A9}" sibTransId="{3337F7A6-821C-4184-9389-7F34BC6857E0}"/>
    <dgm:cxn modelId="{D6589E8C-CD46-48DD-B113-2095A581AA58}" type="presOf" srcId="{A05C08A4-FDA3-48CC-A7FD-CFBF0CA7ED66}" destId="{8A99FADC-8F96-4F11-89E7-BF9F31160A4E}" srcOrd="0" destOrd="0" presId="urn:microsoft.com/office/officeart/2005/8/layout/chevron1"/>
    <dgm:cxn modelId="{4C46FEA9-A42A-4C7B-BBCA-7E7B70DD28B6}" srcId="{FDA08C0B-6CA3-4557-8CC8-DDA2D8E46364}" destId="{A05C08A4-FDA3-48CC-A7FD-CFBF0CA7ED66}" srcOrd="3" destOrd="0" parTransId="{6587B164-69CE-4145-8D02-7A6C2C7CC487}" sibTransId="{B41AB24C-8D04-4EC3-A982-A1A4C630AF4B}"/>
    <dgm:cxn modelId="{23180DAD-63F0-448C-9AFF-2F626AE41986}" srcId="{FDA08C0B-6CA3-4557-8CC8-DDA2D8E46364}" destId="{C9637921-D378-4F8B-8B69-D058DBCC471F}" srcOrd="2" destOrd="0" parTransId="{48CEAF06-02D0-490C-B084-F1B67A310FBB}" sibTransId="{C5E4F0BC-FC64-4543-9FBA-E00C4E384F72}"/>
    <dgm:cxn modelId="{693148AD-C132-42B8-B4D9-6F8890076735}" srcId="{FDA08C0B-6CA3-4557-8CC8-DDA2D8E46364}" destId="{03FA2BE3-2AB7-428A-BF5A-279956A965A9}" srcOrd="4" destOrd="0" parTransId="{422C26BE-3E81-4E7B-A85B-5634FE5D9464}" sibTransId="{BF256B24-3398-4D45-9BBC-9802CE34C3D0}"/>
    <dgm:cxn modelId="{583906D2-8A23-4DD7-824F-0349E5473D9D}" srcId="{FDA08C0B-6CA3-4557-8CC8-DDA2D8E46364}" destId="{6A92A6FF-05D0-45A6-B997-7A294C5DDA2B}" srcOrd="1" destOrd="0" parTransId="{7092AACC-A827-4D76-B954-8D3523D647C0}" sibTransId="{95B6AF11-D339-459B-9A30-D93508032DA3}"/>
    <dgm:cxn modelId="{A571FFD2-6994-483B-97FF-2AECFC1E92CC}" type="presOf" srcId="{6A6E0E88-D54E-486F-97E2-88187D5A0CB2}" destId="{16DBCB81-F8FD-4E0F-B49C-4E819BAF1B82}" srcOrd="0" destOrd="0" presId="urn:microsoft.com/office/officeart/2005/8/layout/chevron1"/>
    <dgm:cxn modelId="{64BC07B9-408E-4F84-B686-B8816CDEB116}" type="presParOf" srcId="{7E32FD86-A22B-44F9-8A98-BB07D7150857}" destId="{16DBCB81-F8FD-4E0F-B49C-4E819BAF1B82}" srcOrd="0" destOrd="0" presId="urn:microsoft.com/office/officeart/2005/8/layout/chevron1"/>
    <dgm:cxn modelId="{2821F151-6D21-4793-B9DC-667C8AD8C168}" type="presParOf" srcId="{7E32FD86-A22B-44F9-8A98-BB07D7150857}" destId="{F61A0441-32A9-41C8-AF8F-BB7D6E27AE1E}" srcOrd="1" destOrd="0" presId="urn:microsoft.com/office/officeart/2005/8/layout/chevron1"/>
    <dgm:cxn modelId="{6AD5E943-0561-4CAE-BB45-F5DFAB949428}" type="presParOf" srcId="{7E32FD86-A22B-44F9-8A98-BB07D7150857}" destId="{EA458791-F1F2-4A66-A1DE-B5B038F4AB8F}" srcOrd="2" destOrd="0" presId="urn:microsoft.com/office/officeart/2005/8/layout/chevron1"/>
    <dgm:cxn modelId="{A2AA1165-4336-469A-8DF2-FD8389CAA670}" type="presParOf" srcId="{7E32FD86-A22B-44F9-8A98-BB07D7150857}" destId="{84170313-1C4E-48D9-8A05-2B76490424DE}" srcOrd="3" destOrd="0" presId="urn:microsoft.com/office/officeart/2005/8/layout/chevron1"/>
    <dgm:cxn modelId="{D6D460DE-758F-45DD-90E8-B854E083173C}" type="presParOf" srcId="{7E32FD86-A22B-44F9-8A98-BB07D7150857}" destId="{A0E49D8A-5ABD-4329-A4E2-C1F83C6DDB02}" srcOrd="4" destOrd="0" presId="urn:microsoft.com/office/officeart/2005/8/layout/chevron1"/>
    <dgm:cxn modelId="{5D224E58-03DE-412A-8CDB-D7C0FF918963}" type="presParOf" srcId="{7E32FD86-A22B-44F9-8A98-BB07D7150857}" destId="{3EAD5ECF-4374-4741-A3F3-40A657C47248}" srcOrd="5" destOrd="0" presId="urn:microsoft.com/office/officeart/2005/8/layout/chevron1"/>
    <dgm:cxn modelId="{FC60D5B4-ED35-4D1E-AF79-B29C0A4BE04C}" type="presParOf" srcId="{7E32FD86-A22B-44F9-8A98-BB07D7150857}" destId="{8A99FADC-8F96-4F11-89E7-BF9F31160A4E}" srcOrd="6" destOrd="0" presId="urn:microsoft.com/office/officeart/2005/8/layout/chevron1"/>
    <dgm:cxn modelId="{39283B49-F760-495F-8FB3-6A3A2D191B17}" type="presParOf" srcId="{7E32FD86-A22B-44F9-8A98-BB07D7150857}" destId="{0982F736-74E9-4288-84E6-A604878E4FCB}" srcOrd="7" destOrd="0" presId="urn:microsoft.com/office/officeart/2005/8/layout/chevron1"/>
    <dgm:cxn modelId="{524702DC-CCBB-4869-8FF3-EA36A8A7F817}" type="presParOf" srcId="{7E32FD86-A22B-44F9-8A98-BB07D7150857}" destId="{43469FF2-78A6-4630-AF70-9AF14334DE61}"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A08C0B-6CA3-4557-8CC8-DDA2D8E46364}" type="doc">
      <dgm:prSet loTypeId="urn:microsoft.com/office/officeart/2005/8/layout/chevron1" loCatId="process" qsTypeId="urn:microsoft.com/office/officeart/2005/8/quickstyle/simple1" qsCatId="simple" csTypeId="urn:microsoft.com/office/officeart/2005/8/colors/accent6_2" csCatId="accent6" phldr="1"/>
      <dgm:spPr/>
    </dgm:pt>
    <dgm:pt modelId="{6A6E0E88-D54E-486F-97E2-88187D5A0CB2}">
      <dgm:prSet phldrT="[Text]" custT="1"/>
      <dgm:spPr>
        <a:solidFill>
          <a:schemeClr val="accent6">
            <a:lumMod val="75000"/>
          </a:schemeClr>
        </a:solidFill>
      </dgm:spPr>
      <dgm:t>
        <a:bodyPr/>
        <a:lstStyle/>
        <a:p>
          <a:r>
            <a:rPr lang="en-US" sz="2000" dirty="0"/>
            <a:t>Define</a:t>
          </a:r>
        </a:p>
      </dgm:t>
    </dgm:pt>
    <dgm:pt modelId="{891DE075-A87D-4F52-B7AF-23B5C52F93A9}" type="parTrans" cxnId="{B18D847C-DF0A-48F3-8C4A-49EBB317B4C7}">
      <dgm:prSet/>
      <dgm:spPr/>
      <dgm:t>
        <a:bodyPr/>
        <a:lstStyle/>
        <a:p>
          <a:endParaRPr lang="en-US" sz="2000"/>
        </a:p>
      </dgm:t>
    </dgm:pt>
    <dgm:pt modelId="{3337F7A6-821C-4184-9389-7F34BC6857E0}" type="sibTrans" cxnId="{B18D847C-DF0A-48F3-8C4A-49EBB317B4C7}">
      <dgm:prSet/>
      <dgm:spPr/>
      <dgm:t>
        <a:bodyPr/>
        <a:lstStyle/>
        <a:p>
          <a:endParaRPr lang="en-US" sz="2000"/>
        </a:p>
      </dgm:t>
    </dgm:pt>
    <dgm:pt modelId="{6A92A6FF-05D0-45A6-B997-7A294C5DDA2B}">
      <dgm:prSet phldrT="[Text]" custT="1"/>
      <dgm:spPr>
        <a:solidFill>
          <a:schemeClr val="bg1">
            <a:lumMod val="85000"/>
          </a:schemeClr>
        </a:solidFill>
      </dgm:spPr>
      <dgm:t>
        <a:bodyPr/>
        <a:lstStyle/>
        <a:p>
          <a:r>
            <a:rPr lang="en-US" sz="2000" dirty="0"/>
            <a:t>Measure</a:t>
          </a:r>
        </a:p>
      </dgm:t>
    </dgm:pt>
    <dgm:pt modelId="{7092AACC-A827-4D76-B954-8D3523D647C0}" type="parTrans" cxnId="{583906D2-8A23-4DD7-824F-0349E5473D9D}">
      <dgm:prSet/>
      <dgm:spPr/>
      <dgm:t>
        <a:bodyPr/>
        <a:lstStyle/>
        <a:p>
          <a:endParaRPr lang="en-US" sz="2000"/>
        </a:p>
      </dgm:t>
    </dgm:pt>
    <dgm:pt modelId="{95B6AF11-D339-459B-9A30-D93508032DA3}" type="sibTrans" cxnId="{583906D2-8A23-4DD7-824F-0349E5473D9D}">
      <dgm:prSet/>
      <dgm:spPr/>
      <dgm:t>
        <a:bodyPr/>
        <a:lstStyle/>
        <a:p>
          <a:endParaRPr lang="en-US" sz="2000"/>
        </a:p>
      </dgm:t>
    </dgm:pt>
    <dgm:pt modelId="{03FA2BE3-2AB7-428A-BF5A-279956A965A9}">
      <dgm:prSet phldrT="[Text]" custT="1"/>
      <dgm:spPr>
        <a:solidFill>
          <a:schemeClr val="bg1">
            <a:lumMod val="85000"/>
          </a:schemeClr>
        </a:solidFill>
      </dgm:spPr>
      <dgm:t>
        <a:bodyPr/>
        <a:lstStyle/>
        <a:p>
          <a:r>
            <a:rPr lang="en-US" sz="2000" dirty="0"/>
            <a:t>Control</a:t>
          </a:r>
        </a:p>
      </dgm:t>
    </dgm:pt>
    <dgm:pt modelId="{422C26BE-3E81-4E7B-A85B-5634FE5D9464}" type="parTrans" cxnId="{693148AD-C132-42B8-B4D9-6F8890076735}">
      <dgm:prSet/>
      <dgm:spPr/>
      <dgm:t>
        <a:bodyPr/>
        <a:lstStyle/>
        <a:p>
          <a:endParaRPr lang="en-US" sz="2000"/>
        </a:p>
      </dgm:t>
    </dgm:pt>
    <dgm:pt modelId="{BF256B24-3398-4D45-9BBC-9802CE34C3D0}" type="sibTrans" cxnId="{693148AD-C132-42B8-B4D9-6F8890076735}">
      <dgm:prSet/>
      <dgm:spPr/>
      <dgm:t>
        <a:bodyPr/>
        <a:lstStyle/>
        <a:p>
          <a:endParaRPr lang="en-US" sz="2000"/>
        </a:p>
      </dgm:t>
    </dgm:pt>
    <dgm:pt modelId="{C9637921-D378-4F8B-8B69-D058DBCC471F}">
      <dgm:prSet custT="1"/>
      <dgm:spPr>
        <a:solidFill>
          <a:schemeClr val="bg1">
            <a:lumMod val="85000"/>
          </a:schemeClr>
        </a:solidFill>
      </dgm:spPr>
      <dgm:t>
        <a:bodyPr/>
        <a:lstStyle/>
        <a:p>
          <a:r>
            <a:rPr lang="en-US" sz="2000" dirty="0"/>
            <a:t>Analyze</a:t>
          </a:r>
        </a:p>
      </dgm:t>
    </dgm:pt>
    <dgm:pt modelId="{48CEAF06-02D0-490C-B084-F1B67A310FBB}" type="parTrans" cxnId="{23180DAD-63F0-448C-9AFF-2F626AE41986}">
      <dgm:prSet/>
      <dgm:spPr/>
      <dgm:t>
        <a:bodyPr/>
        <a:lstStyle/>
        <a:p>
          <a:endParaRPr lang="en-US" sz="2000"/>
        </a:p>
      </dgm:t>
    </dgm:pt>
    <dgm:pt modelId="{C5E4F0BC-FC64-4543-9FBA-E00C4E384F72}" type="sibTrans" cxnId="{23180DAD-63F0-448C-9AFF-2F626AE41986}">
      <dgm:prSet/>
      <dgm:spPr/>
      <dgm:t>
        <a:bodyPr/>
        <a:lstStyle/>
        <a:p>
          <a:endParaRPr lang="en-US" sz="2000"/>
        </a:p>
      </dgm:t>
    </dgm:pt>
    <dgm:pt modelId="{A05C08A4-FDA3-48CC-A7FD-CFBF0CA7ED66}">
      <dgm:prSet custT="1"/>
      <dgm:spPr>
        <a:solidFill>
          <a:schemeClr val="bg1">
            <a:lumMod val="85000"/>
          </a:schemeClr>
        </a:solidFill>
      </dgm:spPr>
      <dgm:t>
        <a:bodyPr/>
        <a:lstStyle/>
        <a:p>
          <a:r>
            <a:rPr lang="en-US" sz="2000" dirty="0"/>
            <a:t>Improve</a:t>
          </a:r>
        </a:p>
      </dgm:t>
    </dgm:pt>
    <dgm:pt modelId="{6587B164-69CE-4145-8D02-7A6C2C7CC487}" type="parTrans" cxnId="{4C46FEA9-A42A-4C7B-BBCA-7E7B70DD28B6}">
      <dgm:prSet/>
      <dgm:spPr/>
      <dgm:t>
        <a:bodyPr/>
        <a:lstStyle/>
        <a:p>
          <a:endParaRPr lang="en-US" sz="2000"/>
        </a:p>
      </dgm:t>
    </dgm:pt>
    <dgm:pt modelId="{B41AB24C-8D04-4EC3-A982-A1A4C630AF4B}" type="sibTrans" cxnId="{4C46FEA9-A42A-4C7B-BBCA-7E7B70DD28B6}">
      <dgm:prSet/>
      <dgm:spPr/>
      <dgm:t>
        <a:bodyPr/>
        <a:lstStyle/>
        <a:p>
          <a:endParaRPr lang="en-US" sz="2000"/>
        </a:p>
      </dgm:t>
    </dgm:pt>
    <dgm:pt modelId="{7E32FD86-A22B-44F9-8A98-BB07D7150857}" type="pres">
      <dgm:prSet presAssocID="{FDA08C0B-6CA3-4557-8CC8-DDA2D8E46364}" presName="Name0" presStyleCnt="0">
        <dgm:presLayoutVars>
          <dgm:dir/>
          <dgm:animLvl val="lvl"/>
          <dgm:resizeHandles val="exact"/>
        </dgm:presLayoutVars>
      </dgm:prSet>
      <dgm:spPr/>
    </dgm:pt>
    <dgm:pt modelId="{16DBCB81-F8FD-4E0F-B49C-4E819BAF1B82}" type="pres">
      <dgm:prSet presAssocID="{6A6E0E88-D54E-486F-97E2-88187D5A0CB2}" presName="parTxOnly" presStyleLbl="node1" presStyleIdx="0" presStyleCnt="5">
        <dgm:presLayoutVars>
          <dgm:chMax val="0"/>
          <dgm:chPref val="0"/>
          <dgm:bulletEnabled val="1"/>
        </dgm:presLayoutVars>
      </dgm:prSet>
      <dgm:spPr/>
    </dgm:pt>
    <dgm:pt modelId="{F61A0441-32A9-41C8-AF8F-BB7D6E27AE1E}" type="pres">
      <dgm:prSet presAssocID="{3337F7A6-821C-4184-9389-7F34BC6857E0}" presName="parTxOnlySpace" presStyleCnt="0"/>
      <dgm:spPr/>
    </dgm:pt>
    <dgm:pt modelId="{EA458791-F1F2-4A66-A1DE-B5B038F4AB8F}" type="pres">
      <dgm:prSet presAssocID="{6A92A6FF-05D0-45A6-B997-7A294C5DDA2B}" presName="parTxOnly" presStyleLbl="node1" presStyleIdx="1" presStyleCnt="5">
        <dgm:presLayoutVars>
          <dgm:chMax val="0"/>
          <dgm:chPref val="0"/>
          <dgm:bulletEnabled val="1"/>
        </dgm:presLayoutVars>
      </dgm:prSet>
      <dgm:spPr/>
    </dgm:pt>
    <dgm:pt modelId="{84170313-1C4E-48D9-8A05-2B76490424DE}" type="pres">
      <dgm:prSet presAssocID="{95B6AF11-D339-459B-9A30-D93508032DA3}" presName="parTxOnlySpace" presStyleCnt="0"/>
      <dgm:spPr/>
    </dgm:pt>
    <dgm:pt modelId="{A0E49D8A-5ABD-4329-A4E2-C1F83C6DDB02}" type="pres">
      <dgm:prSet presAssocID="{C9637921-D378-4F8B-8B69-D058DBCC471F}" presName="parTxOnly" presStyleLbl="node1" presStyleIdx="2" presStyleCnt="5">
        <dgm:presLayoutVars>
          <dgm:chMax val="0"/>
          <dgm:chPref val="0"/>
          <dgm:bulletEnabled val="1"/>
        </dgm:presLayoutVars>
      </dgm:prSet>
      <dgm:spPr/>
    </dgm:pt>
    <dgm:pt modelId="{3EAD5ECF-4374-4741-A3F3-40A657C47248}" type="pres">
      <dgm:prSet presAssocID="{C5E4F0BC-FC64-4543-9FBA-E00C4E384F72}" presName="parTxOnlySpace" presStyleCnt="0"/>
      <dgm:spPr/>
    </dgm:pt>
    <dgm:pt modelId="{8A99FADC-8F96-4F11-89E7-BF9F31160A4E}" type="pres">
      <dgm:prSet presAssocID="{A05C08A4-FDA3-48CC-A7FD-CFBF0CA7ED66}" presName="parTxOnly" presStyleLbl="node1" presStyleIdx="3" presStyleCnt="5">
        <dgm:presLayoutVars>
          <dgm:chMax val="0"/>
          <dgm:chPref val="0"/>
          <dgm:bulletEnabled val="1"/>
        </dgm:presLayoutVars>
      </dgm:prSet>
      <dgm:spPr/>
    </dgm:pt>
    <dgm:pt modelId="{0982F736-74E9-4288-84E6-A604878E4FCB}" type="pres">
      <dgm:prSet presAssocID="{B41AB24C-8D04-4EC3-A982-A1A4C630AF4B}" presName="parTxOnlySpace" presStyleCnt="0"/>
      <dgm:spPr/>
    </dgm:pt>
    <dgm:pt modelId="{43469FF2-78A6-4630-AF70-9AF14334DE61}" type="pres">
      <dgm:prSet presAssocID="{03FA2BE3-2AB7-428A-BF5A-279956A965A9}" presName="parTxOnly" presStyleLbl="node1" presStyleIdx="4" presStyleCnt="5">
        <dgm:presLayoutVars>
          <dgm:chMax val="0"/>
          <dgm:chPref val="0"/>
          <dgm:bulletEnabled val="1"/>
        </dgm:presLayoutVars>
      </dgm:prSet>
      <dgm:spPr/>
    </dgm:pt>
  </dgm:ptLst>
  <dgm:cxnLst>
    <dgm:cxn modelId="{435E5A13-1AFA-417E-9C90-EE688F104FA8}" type="presOf" srcId="{03FA2BE3-2AB7-428A-BF5A-279956A965A9}" destId="{43469FF2-78A6-4630-AF70-9AF14334DE61}" srcOrd="0" destOrd="0" presId="urn:microsoft.com/office/officeart/2005/8/layout/chevron1"/>
    <dgm:cxn modelId="{FFAB9419-11AC-4FA4-B9D0-2092FF56638B}" type="presOf" srcId="{C9637921-D378-4F8B-8B69-D058DBCC471F}" destId="{A0E49D8A-5ABD-4329-A4E2-C1F83C6DDB02}" srcOrd="0" destOrd="0" presId="urn:microsoft.com/office/officeart/2005/8/layout/chevron1"/>
    <dgm:cxn modelId="{DA61D746-0E7B-4FD5-8B94-DFE4E9D45C60}" type="presOf" srcId="{A05C08A4-FDA3-48CC-A7FD-CFBF0CA7ED66}" destId="{8A99FADC-8F96-4F11-89E7-BF9F31160A4E}" srcOrd="0" destOrd="0" presId="urn:microsoft.com/office/officeart/2005/8/layout/chevron1"/>
    <dgm:cxn modelId="{B18D847C-DF0A-48F3-8C4A-49EBB317B4C7}" srcId="{FDA08C0B-6CA3-4557-8CC8-DDA2D8E46364}" destId="{6A6E0E88-D54E-486F-97E2-88187D5A0CB2}" srcOrd="0" destOrd="0" parTransId="{891DE075-A87D-4F52-B7AF-23B5C52F93A9}" sibTransId="{3337F7A6-821C-4184-9389-7F34BC6857E0}"/>
    <dgm:cxn modelId="{99102B87-4FAF-41F5-9EC7-0991F8144CE9}" type="presOf" srcId="{FDA08C0B-6CA3-4557-8CC8-DDA2D8E46364}" destId="{7E32FD86-A22B-44F9-8A98-BB07D7150857}" srcOrd="0" destOrd="0" presId="urn:microsoft.com/office/officeart/2005/8/layout/chevron1"/>
    <dgm:cxn modelId="{4C46FEA9-A42A-4C7B-BBCA-7E7B70DD28B6}" srcId="{FDA08C0B-6CA3-4557-8CC8-DDA2D8E46364}" destId="{A05C08A4-FDA3-48CC-A7FD-CFBF0CA7ED66}" srcOrd="3" destOrd="0" parTransId="{6587B164-69CE-4145-8D02-7A6C2C7CC487}" sibTransId="{B41AB24C-8D04-4EC3-A982-A1A4C630AF4B}"/>
    <dgm:cxn modelId="{4543FAAB-8152-47F4-88BC-B1B9AB687E0E}" type="presOf" srcId="{6A6E0E88-D54E-486F-97E2-88187D5A0CB2}" destId="{16DBCB81-F8FD-4E0F-B49C-4E819BAF1B82}" srcOrd="0" destOrd="0" presId="urn:microsoft.com/office/officeart/2005/8/layout/chevron1"/>
    <dgm:cxn modelId="{23180DAD-63F0-448C-9AFF-2F626AE41986}" srcId="{FDA08C0B-6CA3-4557-8CC8-DDA2D8E46364}" destId="{C9637921-D378-4F8B-8B69-D058DBCC471F}" srcOrd="2" destOrd="0" parTransId="{48CEAF06-02D0-490C-B084-F1B67A310FBB}" sibTransId="{C5E4F0BC-FC64-4543-9FBA-E00C4E384F72}"/>
    <dgm:cxn modelId="{693148AD-C132-42B8-B4D9-6F8890076735}" srcId="{FDA08C0B-6CA3-4557-8CC8-DDA2D8E46364}" destId="{03FA2BE3-2AB7-428A-BF5A-279956A965A9}" srcOrd="4" destOrd="0" parTransId="{422C26BE-3E81-4E7B-A85B-5634FE5D9464}" sibTransId="{BF256B24-3398-4D45-9BBC-9802CE34C3D0}"/>
    <dgm:cxn modelId="{EDB2F9BA-53E5-4A25-86BC-494160ACA9EA}" type="presOf" srcId="{6A92A6FF-05D0-45A6-B997-7A294C5DDA2B}" destId="{EA458791-F1F2-4A66-A1DE-B5B038F4AB8F}" srcOrd="0" destOrd="0" presId="urn:microsoft.com/office/officeart/2005/8/layout/chevron1"/>
    <dgm:cxn modelId="{583906D2-8A23-4DD7-824F-0349E5473D9D}" srcId="{FDA08C0B-6CA3-4557-8CC8-DDA2D8E46364}" destId="{6A92A6FF-05D0-45A6-B997-7A294C5DDA2B}" srcOrd="1" destOrd="0" parTransId="{7092AACC-A827-4D76-B954-8D3523D647C0}" sibTransId="{95B6AF11-D339-459B-9A30-D93508032DA3}"/>
    <dgm:cxn modelId="{477EDA60-F7C1-45F8-AFE9-A6DE14052EF7}" type="presParOf" srcId="{7E32FD86-A22B-44F9-8A98-BB07D7150857}" destId="{16DBCB81-F8FD-4E0F-B49C-4E819BAF1B82}" srcOrd="0" destOrd="0" presId="urn:microsoft.com/office/officeart/2005/8/layout/chevron1"/>
    <dgm:cxn modelId="{EF52C694-0125-49B2-8083-ACA187E6968B}" type="presParOf" srcId="{7E32FD86-A22B-44F9-8A98-BB07D7150857}" destId="{F61A0441-32A9-41C8-AF8F-BB7D6E27AE1E}" srcOrd="1" destOrd="0" presId="urn:microsoft.com/office/officeart/2005/8/layout/chevron1"/>
    <dgm:cxn modelId="{CC565CD1-5476-4AAF-965B-FC04543B6D9D}" type="presParOf" srcId="{7E32FD86-A22B-44F9-8A98-BB07D7150857}" destId="{EA458791-F1F2-4A66-A1DE-B5B038F4AB8F}" srcOrd="2" destOrd="0" presId="urn:microsoft.com/office/officeart/2005/8/layout/chevron1"/>
    <dgm:cxn modelId="{F97C66AA-06AB-4564-AF7A-8813CF1B21E3}" type="presParOf" srcId="{7E32FD86-A22B-44F9-8A98-BB07D7150857}" destId="{84170313-1C4E-48D9-8A05-2B76490424DE}" srcOrd="3" destOrd="0" presId="urn:microsoft.com/office/officeart/2005/8/layout/chevron1"/>
    <dgm:cxn modelId="{75123BBC-2156-49FD-84A8-4228D0BFC724}" type="presParOf" srcId="{7E32FD86-A22B-44F9-8A98-BB07D7150857}" destId="{A0E49D8A-5ABD-4329-A4E2-C1F83C6DDB02}" srcOrd="4" destOrd="0" presId="urn:microsoft.com/office/officeart/2005/8/layout/chevron1"/>
    <dgm:cxn modelId="{A9746FC1-0F68-4317-B83F-68DCA080C5B0}" type="presParOf" srcId="{7E32FD86-A22B-44F9-8A98-BB07D7150857}" destId="{3EAD5ECF-4374-4741-A3F3-40A657C47248}" srcOrd="5" destOrd="0" presId="urn:microsoft.com/office/officeart/2005/8/layout/chevron1"/>
    <dgm:cxn modelId="{01808961-41D5-49ED-BB83-7EAC8906D3FF}" type="presParOf" srcId="{7E32FD86-A22B-44F9-8A98-BB07D7150857}" destId="{8A99FADC-8F96-4F11-89E7-BF9F31160A4E}" srcOrd="6" destOrd="0" presId="urn:microsoft.com/office/officeart/2005/8/layout/chevron1"/>
    <dgm:cxn modelId="{D54604D6-F2A0-4343-BE5F-D87EA32982C6}" type="presParOf" srcId="{7E32FD86-A22B-44F9-8A98-BB07D7150857}" destId="{0982F736-74E9-4288-84E6-A604878E4FCB}" srcOrd="7" destOrd="0" presId="urn:microsoft.com/office/officeart/2005/8/layout/chevron1"/>
    <dgm:cxn modelId="{750AF565-E125-40F7-8CEB-20E47BA107C1}" type="presParOf" srcId="{7E32FD86-A22B-44F9-8A98-BB07D7150857}" destId="{43469FF2-78A6-4630-AF70-9AF14334DE61}"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DA08C0B-6CA3-4557-8CC8-DDA2D8E46364}" type="doc">
      <dgm:prSet loTypeId="urn:microsoft.com/office/officeart/2005/8/layout/chevron1" loCatId="process" qsTypeId="urn:microsoft.com/office/officeart/2005/8/quickstyle/simple1" qsCatId="simple" csTypeId="urn:microsoft.com/office/officeart/2005/8/colors/accent6_2" csCatId="accent6" phldr="1"/>
      <dgm:spPr/>
    </dgm:pt>
    <dgm:pt modelId="{6A6E0E88-D54E-486F-97E2-88187D5A0CB2}">
      <dgm:prSet phldrT="[Text]" custT="1"/>
      <dgm:spPr>
        <a:solidFill>
          <a:schemeClr val="bg1">
            <a:lumMod val="85000"/>
          </a:schemeClr>
        </a:solidFill>
      </dgm:spPr>
      <dgm:t>
        <a:bodyPr/>
        <a:lstStyle/>
        <a:p>
          <a:r>
            <a:rPr lang="en-US" sz="2000" dirty="0"/>
            <a:t>Define</a:t>
          </a:r>
        </a:p>
      </dgm:t>
    </dgm:pt>
    <dgm:pt modelId="{891DE075-A87D-4F52-B7AF-23B5C52F93A9}" type="parTrans" cxnId="{B18D847C-DF0A-48F3-8C4A-49EBB317B4C7}">
      <dgm:prSet/>
      <dgm:spPr/>
      <dgm:t>
        <a:bodyPr/>
        <a:lstStyle/>
        <a:p>
          <a:endParaRPr lang="en-US" sz="2000"/>
        </a:p>
      </dgm:t>
    </dgm:pt>
    <dgm:pt modelId="{3337F7A6-821C-4184-9389-7F34BC6857E0}" type="sibTrans" cxnId="{B18D847C-DF0A-48F3-8C4A-49EBB317B4C7}">
      <dgm:prSet/>
      <dgm:spPr/>
      <dgm:t>
        <a:bodyPr/>
        <a:lstStyle/>
        <a:p>
          <a:endParaRPr lang="en-US" sz="2000"/>
        </a:p>
      </dgm:t>
    </dgm:pt>
    <dgm:pt modelId="{6A92A6FF-05D0-45A6-B997-7A294C5DDA2B}">
      <dgm:prSet phldrT="[Text]" custT="1"/>
      <dgm:spPr>
        <a:solidFill>
          <a:schemeClr val="accent6">
            <a:lumMod val="75000"/>
          </a:schemeClr>
        </a:solidFill>
      </dgm:spPr>
      <dgm:t>
        <a:bodyPr/>
        <a:lstStyle/>
        <a:p>
          <a:r>
            <a:rPr lang="en-US" sz="2000" dirty="0"/>
            <a:t>Measure</a:t>
          </a:r>
        </a:p>
      </dgm:t>
    </dgm:pt>
    <dgm:pt modelId="{7092AACC-A827-4D76-B954-8D3523D647C0}" type="parTrans" cxnId="{583906D2-8A23-4DD7-824F-0349E5473D9D}">
      <dgm:prSet/>
      <dgm:spPr/>
      <dgm:t>
        <a:bodyPr/>
        <a:lstStyle/>
        <a:p>
          <a:endParaRPr lang="en-US" sz="2000"/>
        </a:p>
      </dgm:t>
    </dgm:pt>
    <dgm:pt modelId="{95B6AF11-D339-459B-9A30-D93508032DA3}" type="sibTrans" cxnId="{583906D2-8A23-4DD7-824F-0349E5473D9D}">
      <dgm:prSet/>
      <dgm:spPr/>
      <dgm:t>
        <a:bodyPr/>
        <a:lstStyle/>
        <a:p>
          <a:endParaRPr lang="en-US" sz="2000"/>
        </a:p>
      </dgm:t>
    </dgm:pt>
    <dgm:pt modelId="{03FA2BE3-2AB7-428A-BF5A-279956A965A9}">
      <dgm:prSet phldrT="[Text]" custT="1"/>
      <dgm:spPr>
        <a:solidFill>
          <a:schemeClr val="bg1">
            <a:lumMod val="85000"/>
          </a:schemeClr>
        </a:solidFill>
      </dgm:spPr>
      <dgm:t>
        <a:bodyPr/>
        <a:lstStyle/>
        <a:p>
          <a:r>
            <a:rPr lang="en-US" sz="2000" dirty="0"/>
            <a:t>Control</a:t>
          </a:r>
        </a:p>
      </dgm:t>
    </dgm:pt>
    <dgm:pt modelId="{422C26BE-3E81-4E7B-A85B-5634FE5D9464}" type="parTrans" cxnId="{693148AD-C132-42B8-B4D9-6F8890076735}">
      <dgm:prSet/>
      <dgm:spPr/>
      <dgm:t>
        <a:bodyPr/>
        <a:lstStyle/>
        <a:p>
          <a:endParaRPr lang="en-US" sz="2000"/>
        </a:p>
      </dgm:t>
    </dgm:pt>
    <dgm:pt modelId="{BF256B24-3398-4D45-9BBC-9802CE34C3D0}" type="sibTrans" cxnId="{693148AD-C132-42B8-B4D9-6F8890076735}">
      <dgm:prSet/>
      <dgm:spPr/>
      <dgm:t>
        <a:bodyPr/>
        <a:lstStyle/>
        <a:p>
          <a:endParaRPr lang="en-US" sz="2000"/>
        </a:p>
      </dgm:t>
    </dgm:pt>
    <dgm:pt modelId="{C9637921-D378-4F8B-8B69-D058DBCC471F}">
      <dgm:prSet custT="1"/>
      <dgm:spPr>
        <a:solidFill>
          <a:schemeClr val="bg1">
            <a:lumMod val="85000"/>
          </a:schemeClr>
        </a:solidFill>
      </dgm:spPr>
      <dgm:t>
        <a:bodyPr/>
        <a:lstStyle/>
        <a:p>
          <a:r>
            <a:rPr lang="en-US" sz="2000" dirty="0"/>
            <a:t>Analyze</a:t>
          </a:r>
        </a:p>
      </dgm:t>
    </dgm:pt>
    <dgm:pt modelId="{48CEAF06-02D0-490C-B084-F1B67A310FBB}" type="parTrans" cxnId="{23180DAD-63F0-448C-9AFF-2F626AE41986}">
      <dgm:prSet/>
      <dgm:spPr/>
      <dgm:t>
        <a:bodyPr/>
        <a:lstStyle/>
        <a:p>
          <a:endParaRPr lang="en-US" sz="2000"/>
        </a:p>
      </dgm:t>
    </dgm:pt>
    <dgm:pt modelId="{C5E4F0BC-FC64-4543-9FBA-E00C4E384F72}" type="sibTrans" cxnId="{23180DAD-63F0-448C-9AFF-2F626AE41986}">
      <dgm:prSet/>
      <dgm:spPr/>
      <dgm:t>
        <a:bodyPr/>
        <a:lstStyle/>
        <a:p>
          <a:endParaRPr lang="en-US" sz="2000"/>
        </a:p>
      </dgm:t>
    </dgm:pt>
    <dgm:pt modelId="{A05C08A4-FDA3-48CC-A7FD-CFBF0CA7ED66}">
      <dgm:prSet custT="1"/>
      <dgm:spPr>
        <a:solidFill>
          <a:schemeClr val="bg1">
            <a:lumMod val="85000"/>
          </a:schemeClr>
        </a:solidFill>
      </dgm:spPr>
      <dgm:t>
        <a:bodyPr/>
        <a:lstStyle/>
        <a:p>
          <a:r>
            <a:rPr lang="en-US" sz="2000" dirty="0"/>
            <a:t>Improve</a:t>
          </a:r>
        </a:p>
      </dgm:t>
    </dgm:pt>
    <dgm:pt modelId="{6587B164-69CE-4145-8D02-7A6C2C7CC487}" type="parTrans" cxnId="{4C46FEA9-A42A-4C7B-BBCA-7E7B70DD28B6}">
      <dgm:prSet/>
      <dgm:spPr/>
      <dgm:t>
        <a:bodyPr/>
        <a:lstStyle/>
        <a:p>
          <a:endParaRPr lang="en-US" sz="2000"/>
        </a:p>
      </dgm:t>
    </dgm:pt>
    <dgm:pt modelId="{B41AB24C-8D04-4EC3-A982-A1A4C630AF4B}" type="sibTrans" cxnId="{4C46FEA9-A42A-4C7B-BBCA-7E7B70DD28B6}">
      <dgm:prSet/>
      <dgm:spPr/>
      <dgm:t>
        <a:bodyPr/>
        <a:lstStyle/>
        <a:p>
          <a:endParaRPr lang="en-US" sz="2000"/>
        </a:p>
      </dgm:t>
    </dgm:pt>
    <dgm:pt modelId="{7E32FD86-A22B-44F9-8A98-BB07D7150857}" type="pres">
      <dgm:prSet presAssocID="{FDA08C0B-6CA3-4557-8CC8-DDA2D8E46364}" presName="Name0" presStyleCnt="0">
        <dgm:presLayoutVars>
          <dgm:dir/>
          <dgm:animLvl val="lvl"/>
          <dgm:resizeHandles val="exact"/>
        </dgm:presLayoutVars>
      </dgm:prSet>
      <dgm:spPr/>
    </dgm:pt>
    <dgm:pt modelId="{16DBCB81-F8FD-4E0F-B49C-4E819BAF1B82}" type="pres">
      <dgm:prSet presAssocID="{6A6E0E88-D54E-486F-97E2-88187D5A0CB2}" presName="parTxOnly" presStyleLbl="node1" presStyleIdx="0" presStyleCnt="5">
        <dgm:presLayoutVars>
          <dgm:chMax val="0"/>
          <dgm:chPref val="0"/>
          <dgm:bulletEnabled val="1"/>
        </dgm:presLayoutVars>
      </dgm:prSet>
      <dgm:spPr/>
    </dgm:pt>
    <dgm:pt modelId="{F61A0441-32A9-41C8-AF8F-BB7D6E27AE1E}" type="pres">
      <dgm:prSet presAssocID="{3337F7A6-821C-4184-9389-7F34BC6857E0}" presName="parTxOnlySpace" presStyleCnt="0"/>
      <dgm:spPr/>
    </dgm:pt>
    <dgm:pt modelId="{EA458791-F1F2-4A66-A1DE-B5B038F4AB8F}" type="pres">
      <dgm:prSet presAssocID="{6A92A6FF-05D0-45A6-B997-7A294C5DDA2B}" presName="parTxOnly" presStyleLbl="node1" presStyleIdx="1" presStyleCnt="5">
        <dgm:presLayoutVars>
          <dgm:chMax val="0"/>
          <dgm:chPref val="0"/>
          <dgm:bulletEnabled val="1"/>
        </dgm:presLayoutVars>
      </dgm:prSet>
      <dgm:spPr/>
    </dgm:pt>
    <dgm:pt modelId="{84170313-1C4E-48D9-8A05-2B76490424DE}" type="pres">
      <dgm:prSet presAssocID="{95B6AF11-D339-459B-9A30-D93508032DA3}" presName="parTxOnlySpace" presStyleCnt="0"/>
      <dgm:spPr/>
    </dgm:pt>
    <dgm:pt modelId="{A0E49D8A-5ABD-4329-A4E2-C1F83C6DDB02}" type="pres">
      <dgm:prSet presAssocID="{C9637921-D378-4F8B-8B69-D058DBCC471F}" presName="parTxOnly" presStyleLbl="node1" presStyleIdx="2" presStyleCnt="5">
        <dgm:presLayoutVars>
          <dgm:chMax val="0"/>
          <dgm:chPref val="0"/>
          <dgm:bulletEnabled val="1"/>
        </dgm:presLayoutVars>
      </dgm:prSet>
      <dgm:spPr/>
    </dgm:pt>
    <dgm:pt modelId="{3EAD5ECF-4374-4741-A3F3-40A657C47248}" type="pres">
      <dgm:prSet presAssocID="{C5E4F0BC-FC64-4543-9FBA-E00C4E384F72}" presName="parTxOnlySpace" presStyleCnt="0"/>
      <dgm:spPr/>
    </dgm:pt>
    <dgm:pt modelId="{8A99FADC-8F96-4F11-89E7-BF9F31160A4E}" type="pres">
      <dgm:prSet presAssocID="{A05C08A4-FDA3-48CC-A7FD-CFBF0CA7ED66}" presName="parTxOnly" presStyleLbl="node1" presStyleIdx="3" presStyleCnt="5">
        <dgm:presLayoutVars>
          <dgm:chMax val="0"/>
          <dgm:chPref val="0"/>
          <dgm:bulletEnabled val="1"/>
        </dgm:presLayoutVars>
      </dgm:prSet>
      <dgm:spPr/>
    </dgm:pt>
    <dgm:pt modelId="{0982F736-74E9-4288-84E6-A604878E4FCB}" type="pres">
      <dgm:prSet presAssocID="{B41AB24C-8D04-4EC3-A982-A1A4C630AF4B}" presName="parTxOnlySpace" presStyleCnt="0"/>
      <dgm:spPr/>
    </dgm:pt>
    <dgm:pt modelId="{43469FF2-78A6-4630-AF70-9AF14334DE61}" type="pres">
      <dgm:prSet presAssocID="{03FA2BE3-2AB7-428A-BF5A-279956A965A9}" presName="parTxOnly" presStyleLbl="node1" presStyleIdx="4" presStyleCnt="5">
        <dgm:presLayoutVars>
          <dgm:chMax val="0"/>
          <dgm:chPref val="0"/>
          <dgm:bulletEnabled val="1"/>
        </dgm:presLayoutVars>
      </dgm:prSet>
      <dgm:spPr/>
    </dgm:pt>
  </dgm:ptLst>
  <dgm:cxnLst>
    <dgm:cxn modelId="{CFA15513-F142-4A84-A9CB-0480A55973DB}" type="presOf" srcId="{03FA2BE3-2AB7-428A-BF5A-279956A965A9}" destId="{43469FF2-78A6-4630-AF70-9AF14334DE61}" srcOrd="0" destOrd="0" presId="urn:microsoft.com/office/officeart/2005/8/layout/chevron1"/>
    <dgm:cxn modelId="{2FA88F5C-ED18-4D4B-A843-96E293B593F3}" type="presOf" srcId="{A05C08A4-FDA3-48CC-A7FD-CFBF0CA7ED66}" destId="{8A99FADC-8F96-4F11-89E7-BF9F31160A4E}" srcOrd="0" destOrd="0" presId="urn:microsoft.com/office/officeart/2005/8/layout/chevron1"/>
    <dgm:cxn modelId="{C758905C-9140-44D2-949F-BF12052AE183}" type="presOf" srcId="{C9637921-D378-4F8B-8B69-D058DBCC471F}" destId="{A0E49D8A-5ABD-4329-A4E2-C1F83C6DDB02}" srcOrd="0" destOrd="0" presId="urn:microsoft.com/office/officeart/2005/8/layout/chevron1"/>
    <dgm:cxn modelId="{C0EFEC76-4F0A-47A7-9D7C-9DF9A386228D}" type="presOf" srcId="{FDA08C0B-6CA3-4557-8CC8-DDA2D8E46364}" destId="{7E32FD86-A22B-44F9-8A98-BB07D7150857}" srcOrd="0" destOrd="0" presId="urn:microsoft.com/office/officeart/2005/8/layout/chevron1"/>
    <dgm:cxn modelId="{B18D847C-DF0A-48F3-8C4A-49EBB317B4C7}" srcId="{FDA08C0B-6CA3-4557-8CC8-DDA2D8E46364}" destId="{6A6E0E88-D54E-486F-97E2-88187D5A0CB2}" srcOrd="0" destOrd="0" parTransId="{891DE075-A87D-4F52-B7AF-23B5C52F93A9}" sibTransId="{3337F7A6-821C-4184-9389-7F34BC6857E0}"/>
    <dgm:cxn modelId="{371E4A82-F506-4CC3-A22B-7410BAB974C1}" type="presOf" srcId="{6A92A6FF-05D0-45A6-B997-7A294C5DDA2B}" destId="{EA458791-F1F2-4A66-A1DE-B5B038F4AB8F}" srcOrd="0" destOrd="0" presId="urn:microsoft.com/office/officeart/2005/8/layout/chevron1"/>
    <dgm:cxn modelId="{4C46FEA9-A42A-4C7B-BBCA-7E7B70DD28B6}" srcId="{FDA08C0B-6CA3-4557-8CC8-DDA2D8E46364}" destId="{A05C08A4-FDA3-48CC-A7FD-CFBF0CA7ED66}" srcOrd="3" destOrd="0" parTransId="{6587B164-69CE-4145-8D02-7A6C2C7CC487}" sibTransId="{B41AB24C-8D04-4EC3-A982-A1A4C630AF4B}"/>
    <dgm:cxn modelId="{23180DAD-63F0-448C-9AFF-2F626AE41986}" srcId="{FDA08C0B-6CA3-4557-8CC8-DDA2D8E46364}" destId="{C9637921-D378-4F8B-8B69-D058DBCC471F}" srcOrd="2" destOrd="0" parTransId="{48CEAF06-02D0-490C-B084-F1B67A310FBB}" sibTransId="{C5E4F0BC-FC64-4543-9FBA-E00C4E384F72}"/>
    <dgm:cxn modelId="{693148AD-C132-42B8-B4D9-6F8890076735}" srcId="{FDA08C0B-6CA3-4557-8CC8-DDA2D8E46364}" destId="{03FA2BE3-2AB7-428A-BF5A-279956A965A9}" srcOrd="4" destOrd="0" parTransId="{422C26BE-3E81-4E7B-A85B-5634FE5D9464}" sibTransId="{BF256B24-3398-4D45-9BBC-9802CE34C3D0}"/>
    <dgm:cxn modelId="{583906D2-8A23-4DD7-824F-0349E5473D9D}" srcId="{FDA08C0B-6CA3-4557-8CC8-DDA2D8E46364}" destId="{6A92A6FF-05D0-45A6-B997-7A294C5DDA2B}" srcOrd="1" destOrd="0" parTransId="{7092AACC-A827-4D76-B954-8D3523D647C0}" sibTransId="{95B6AF11-D339-459B-9A30-D93508032DA3}"/>
    <dgm:cxn modelId="{35AC4ED2-7489-47D2-BD9A-984C5D41D0F6}" type="presOf" srcId="{6A6E0E88-D54E-486F-97E2-88187D5A0CB2}" destId="{16DBCB81-F8FD-4E0F-B49C-4E819BAF1B82}" srcOrd="0" destOrd="0" presId="urn:microsoft.com/office/officeart/2005/8/layout/chevron1"/>
    <dgm:cxn modelId="{94013F9C-9B9F-40DB-819B-7FF29DD7A3EF}" type="presParOf" srcId="{7E32FD86-A22B-44F9-8A98-BB07D7150857}" destId="{16DBCB81-F8FD-4E0F-B49C-4E819BAF1B82}" srcOrd="0" destOrd="0" presId="urn:microsoft.com/office/officeart/2005/8/layout/chevron1"/>
    <dgm:cxn modelId="{1C4FC87E-A8F7-44EA-904B-1B4A9B4908EF}" type="presParOf" srcId="{7E32FD86-A22B-44F9-8A98-BB07D7150857}" destId="{F61A0441-32A9-41C8-AF8F-BB7D6E27AE1E}" srcOrd="1" destOrd="0" presId="urn:microsoft.com/office/officeart/2005/8/layout/chevron1"/>
    <dgm:cxn modelId="{128EBB05-A252-49DA-B241-F6B3FC312E23}" type="presParOf" srcId="{7E32FD86-A22B-44F9-8A98-BB07D7150857}" destId="{EA458791-F1F2-4A66-A1DE-B5B038F4AB8F}" srcOrd="2" destOrd="0" presId="urn:microsoft.com/office/officeart/2005/8/layout/chevron1"/>
    <dgm:cxn modelId="{EF4F60A4-061A-4421-873D-C051FF7D9CA6}" type="presParOf" srcId="{7E32FD86-A22B-44F9-8A98-BB07D7150857}" destId="{84170313-1C4E-48D9-8A05-2B76490424DE}" srcOrd="3" destOrd="0" presId="urn:microsoft.com/office/officeart/2005/8/layout/chevron1"/>
    <dgm:cxn modelId="{AF9945A2-DCAB-48B8-A41B-8BBD4B6E3490}" type="presParOf" srcId="{7E32FD86-A22B-44F9-8A98-BB07D7150857}" destId="{A0E49D8A-5ABD-4329-A4E2-C1F83C6DDB02}" srcOrd="4" destOrd="0" presId="urn:microsoft.com/office/officeart/2005/8/layout/chevron1"/>
    <dgm:cxn modelId="{5E08FAC8-6260-43BD-89BA-9303BCBAEF88}" type="presParOf" srcId="{7E32FD86-A22B-44F9-8A98-BB07D7150857}" destId="{3EAD5ECF-4374-4741-A3F3-40A657C47248}" srcOrd="5" destOrd="0" presId="urn:microsoft.com/office/officeart/2005/8/layout/chevron1"/>
    <dgm:cxn modelId="{6DCE69C7-0A35-4250-8210-4DAFFD836887}" type="presParOf" srcId="{7E32FD86-A22B-44F9-8A98-BB07D7150857}" destId="{8A99FADC-8F96-4F11-89E7-BF9F31160A4E}" srcOrd="6" destOrd="0" presId="urn:microsoft.com/office/officeart/2005/8/layout/chevron1"/>
    <dgm:cxn modelId="{DF442803-BB77-47B5-92B0-7231607E8A6E}" type="presParOf" srcId="{7E32FD86-A22B-44F9-8A98-BB07D7150857}" destId="{0982F736-74E9-4288-84E6-A604878E4FCB}" srcOrd="7" destOrd="0" presId="urn:microsoft.com/office/officeart/2005/8/layout/chevron1"/>
    <dgm:cxn modelId="{E1DDA32D-9856-4B9E-8C2B-22F80176D506}" type="presParOf" srcId="{7E32FD86-A22B-44F9-8A98-BB07D7150857}" destId="{43469FF2-78A6-4630-AF70-9AF14334DE61}"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DA08C0B-6CA3-4557-8CC8-DDA2D8E46364}" type="doc">
      <dgm:prSet loTypeId="urn:microsoft.com/office/officeart/2005/8/layout/chevron1" loCatId="process" qsTypeId="urn:microsoft.com/office/officeart/2005/8/quickstyle/simple1" qsCatId="simple" csTypeId="urn:microsoft.com/office/officeart/2005/8/colors/accent6_2" csCatId="accent6" phldr="1"/>
      <dgm:spPr/>
    </dgm:pt>
    <dgm:pt modelId="{6A6E0E88-D54E-486F-97E2-88187D5A0CB2}">
      <dgm:prSet phldrT="[Text]" custT="1"/>
      <dgm:spPr>
        <a:solidFill>
          <a:schemeClr val="bg1">
            <a:lumMod val="85000"/>
          </a:schemeClr>
        </a:solidFill>
      </dgm:spPr>
      <dgm:t>
        <a:bodyPr/>
        <a:lstStyle/>
        <a:p>
          <a:r>
            <a:rPr lang="en-US" sz="2000" dirty="0"/>
            <a:t>Define</a:t>
          </a:r>
        </a:p>
      </dgm:t>
    </dgm:pt>
    <dgm:pt modelId="{891DE075-A87D-4F52-B7AF-23B5C52F93A9}" type="parTrans" cxnId="{B18D847C-DF0A-48F3-8C4A-49EBB317B4C7}">
      <dgm:prSet/>
      <dgm:spPr/>
      <dgm:t>
        <a:bodyPr/>
        <a:lstStyle/>
        <a:p>
          <a:endParaRPr lang="en-US" sz="2000"/>
        </a:p>
      </dgm:t>
    </dgm:pt>
    <dgm:pt modelId="{3337F7A6-821C-4184-9389-7F34BC6857E0}" type="sibTrans" cxnId="{B18D847C-DF0A-48F3-8C4A-49EBB317B4C7}">
      <dgm:prSet/>
      <dgm:spPr/>
      <dgm:t>
        <a:bodyPr/>
        <a:lstStyle/>
        <a:p>
          <a:endParaRPr lang="en-US" sz="2000"/>
        </a:p>
      </dgm:t>
    </dgm:pt>
    <dgm:pt modelId="{6A92A6FF-05D0-45A6-B997-7A294C5DDA2B}">
      <dgm:prSet phldrT="[Text]" custT="1"/>
      <dgm:spPr>
        <a:solidFill>
          <a:schemeClr val="accent6">
            <a:lumMod val="75000"/>
          </a:schemeClr>
        </a:solidFill>
      </dgm:spPr>
      <dgm:t>
        <a:bodyPr/>
        <a:lstStyle/>
        <a:p>
          <a:r>
            <a:rPr lang="en-US" sz="2000" dirty="0"/>
            <a:t>Measure</a:t>
          </a:r>
        </a:p>
      </dgm:t>
    </dgm:pt>
    <dgm:pt modelId="{7092AACC-A827-4D76-B954-8D3523D647C0}" type="parTrans" cxnId="{583906D2-8A23-4DD7-824F-0349E5473D9D}">
      <dgm:prSet/>
      <dgm:spPr/>
      <dgm:t>
        <a:bodyPr/>
        <a:lstStyle/>
        <a:p>
          <a:endParaRPr lang="en-US" sz="2000"/>
        </a:p>
      </dgm:t>
    </dgm:pt>
    <dgm:pt modelId="{95B6AF11-D339-459B-9A30-D93508032DA3}" type="sibTrans" cxnId="{583906D2-8A23-4DD7-824F-0349E5473D9D}">
      <dgm:prSet/>
      <dgm:spPr/>
      <dgm:t>
        <a:bodyPr/>
        <a:lstStyle/>
        <a:p>
          <a:endParaRPr lang="en-US" sz="2000"/>
        </a:p>
      </dgm:t>
    </dgm:pt>
    <dgm:pt modelId="{03FA2BE3-2AB7-428A-BF5A-279956A965A9}">
      <dgm:prSet phldrT="[Text]" custT="1"/>
      <dgm:spPr>
        <a:solidFill>
          <a:schemeClr val="bg1">
            <a:lumMod val="85000"/>
          </a:schemeClr>
        </a:solidFill>
      </dgm:spPr>
      <dgm:t>
        <a:bodyPr/>
        <a:lstStyle/>
        <a:p>
          <a:r>
            <a:rPr lang="en-US" sz="2000" dirty="0"/>
            <a:t>Control</a:t>
          </a:r>
        </a:p>
      </dgm:t>
    </dgm:pt>
    <dgm:pt modelId="{422C26BE-3E81-4E7B-A85B-5634FE5D9464}" type="parTrans" cxnId="{693148AD-C132-42B8-B4D9-6F8890076735}">
      <dgm:prSet/>
      <dgm:spPr/>
      <dgm:t>
        <a:bodyPr/>
        <a:lstStyle/>
        <a:p>
          <a:endParaRPr lang="en-US" sz="2000"/>
        </a:p>
      </dgm:t>
    </dgm:pt>
    <dgm:pt modelId="{BF256B24-3398-4D45-9BBC-9802CE34C3D0}" type="sibTrans" cxnId="{693148AD-C132-42B8-B4D9-6F8890076735}">
      <dgm:prSet/>
      <dgm:spPr/>
      <dgm:t>
        <a:bodyPr/>
        <a:lstStyle/>
        <a:p>
          <a:endParaRPr lang="en-US" sz="2000"/>
        </a:p>
      </dgm:t>
    </dgm:pt>
    <dgm:pt modelId="{C9637921-D378-4F8B-8B69-D058DBCC471F}">
      <dgm:prSet custT="1"/>
      <dgm:spPr>
        <a:solidFill>
          <a:schemeClr val="bg1">
            <a:lumMod val="85000"/>
          </a:schemeClr>
        </a:solidFill>
      </dgm:spPr>
      <dgm:t>
        <a:bodyPr/>
        <a:lstStyle/>
        <a:p>
          <a:r>
            <a:rPr lang="en-US" sz="2000" dirty="0"/>
            <a:t>Analyze</a:t>
          </a:r>
        </a:p>
      </dgm:t>
    </dgm:pt>
    <dgm:pt modelId="{48CEAF06-02D0-490C-B084-F1B67A310FBB}" type="parTrans" cxnId="{23180DAD-63F0-448C-9AFF-2F626AE41986}">
      <dgm:prSet/>
      <dgm:spPr/>
      <dgm:t>
        <a:bodyPr/>
        <a:lstStyle/>
        <a:p>
          <a:endParaRPr lang="en-US" sz="2000"/>
        </a:p>
      </dgm:t>
    </dgm:pt>
    <dgm:pt modelId="{C5E4F0BC-FC64-4543-9FBA-E00C4E384F72}" type="sibTrans" cxnId="{23180DAD-63F0-448C-9AFF-2F626AE41986}">
      <dgm:prSet/>
      <dgm:spPr/>
      <dgm:t>
        <a:bodyPr/>
        <a:lstStyle/>
        <a:p>
          <a:endParaRPr lang="en-US" sz="2000"/>
        </a:p>
      </dgm:t>
    </dgm:pt>
    <dgm:pt modelId="{A05C08A4-FDA3-48CC-A7FD-CFBF0CA7ED66}">
      <dgm:prSet custT="1"/>
      <dgm:spPr>
        <a:solidFill>
          <a:schemeClr val="bg1">
            <a:lumMod val="85000"/>
          </a:schemeClr>
        </a:solidFill>
      </dgm:spPr>
      <dgm:t>
        <a:bodyPr/>
        <a:lstStyle/>
        <a:p>
          <a:r>
            <a:rPr lang="en-US" sz="2000" dirty="0"/>
            <a:t>Improve</a:t>
          </a:r>
        </a:p>
      </dgm:t>
    </dgm:pt>
    <dgm:pt modelId="{6587B164-69CE-4145-8D02-7A6C2C7CC487}" type="parTrans" cxnId="{4C46FEA9-A42A-4C7B-BBCA-7E7B70DD28B6}">
      <dgm:prSet/>
      <dgm:spPr/>
      <dgm:t>
        <a:bodyPr/>
        <a:lstStyle/>
        <a:p>
          <a:endParaRPr lang="en-US" sz="2000"/>
        </a:p>
      </dgm:t>
    </dgm:pt>
    <dgm:pt modelId="{B41AB24C-8D04-4EC3-A982-A1A4C630AF4B}" type="sibTrans" cxnId="{4C46FEA9-A42A-4C7B-BBCA-7E7B70DD28B6}">
      <dgm:prSet/>
      <dgm:spPr/>
      <dgm:t>
        <a:bodyPr/>
        <a:lstStyle/>
        <a:p>
          <a:endParaRPr lang="en-US" sz="2000"/>
        </a:p>
      </dgm:t>
    </dgm:pt>
    <dgm:pt modelId="{7E32FD86-A22B-44F9-8A98-BB07D7150857}" type="pres">
      <dgm:prSet presAssocID="{FDA08C0B-6CA3-4557-8CC8-DDA2D8E46364}" presName="Name0" presStyleCnt="0">
        <dgm:presLayoutVars>
          <dgm:dir/>
          <dgm:animLvl val="lvl"/>
          <dgm:resizeHandles val="exact"/>
        </dgm:presLayoutVars>
      </dgm:prSet>
      <dgm:spPr/>
    </dgm:pt>
    <dgm:pt modelId="{16DBCB81-F8FD-4E0F-B49C-4E819BAF1B82}" type="pres">
      <dgm:prSet presAssocID="{6A6E0E88-D54E-486F-97E2-88187D5A0CB2}" presName="parTxOnly" presStyleLbl="node1" presStyleIdx="0" presStyleCnt="5">
        <dgm:presLayoutVars>
          <dgm:chMax val="0"/>
          <dgm:chPref val="0"/>
          <dgm:bulletEnabled val="1"/>
        </dgm:presLayoutVars>
      </dgm:prSet>
      <dgm:spPr/>
    </dgm:pt>
    <dgm:pt modelId="{F61A0441-32A9-41C8-AF8F-BB7D6E27AE1E}" type="pres">
      <dgm:prSet presAssocID="{3337F7A6-821C-4184-9389-7F34BC6857E0}" presName="parTxOnlySpace" presStyleCnt="0"/>
      <dgm:spPr/>
    </dgm:pt>
    <dgm:pt modelId="{EA458791-F1F2-4A66-A1DE-B5B038F4AB8F}" type="pres">
      <dgm:prSet presAssocID="{6A92A6FF-05D0-45A6-B997-7A294C5DDA2B}" presName="parTxOnly" presStyleLbl="node1" presStyleIdx="1" presStyleCnt="5">
        <dgm:presLayoutVars>
          <dgm:chMax val="0"/>
          <dgm:chPref val="0"/>
          <dgm:bulletEnabled val="1"/>
        </dgm:presLayoutVars>
      </dgm:prSet>
      <dgm:spPr/>
    </dgm:pt>
    <dgm:pt modelId="{84170313-1C4E-48D9-8A05-2B76490424DE}" type="pres">
      <dgm:prSet presAssocID="{95B6AF11-D339-459B-9A30-D93508032DA3}" presName="parTxOnlySpace" presStyleCnt="0"/>
      <dgm:spPr/>
    </dgm:pt>
    <dgm:pt modelId="{A0E49D8A-5ABD-4329-A4E2-C1F83C6DDB02}" type="pres">
      <dgm:prSet presAssocID="{C9637921-D378-4F8B-8B69-D058DBCC471F}" presName="parTxOnly" presStyleLbl="node1" presStyleIdx="2" presStyleCnt="5">
        <dgm:presLayoutVars>
          <dgm:chMax val="0"/>
          <dgm:chPref val="0"/>
          <dgm:bulletEnabled val="1"/>
        </dgm:presLayoutVars>
      </dgm:prSet>
      <dgm:spPr/>
    </dgm:pt>
    <dgm:pt modelId="{3EAD5ECF-4374-4741-A3F3-40A657C47248}" type="pres">
      <dgm:prSet presAssocID="{C5E4F0BC-FC64-4543-9FBA-E00C4E384F72}" presName="parTxOnlySpace" presStyleCnt="0"/>
      <dgm:spPr/>
    </dgm:pt>
    <dgm:pt modelId="{8A99FADC-8F96-4F11-89E7-BF9F31160A4E}" type="pres">
      <dgm:prSet presAssocID="{A05C08A4-FDA3-48CC-A7FD-CFBF0CA7ED66}" presName="parTxOnly" presStyleLbl="node1" presStyleIdx="3" presStyleCnt="5">
        <dgm:presLayoutVars>
          <dgm:chMax val="0"/>
          <dgm:chPref val="0"/>
          <dgm:bulletEnabled val="1"/>
        </dgm:presLayoutVars>
      </dgm:prSet>
      <dgm:spPr/>
    </dgm:pt>
    <dgm:pt modelId="{0982F736-74E9-4288-84E6-A604878E4FCB}" type="pres">
      <dgm:prSet presAssocID="{B41AB24C-8D04-4EC3-A982-A1A4C630AF4B}" presName="parTxOnlySpace" presStyleCnt="0"/>
      <dgm:spPr/>
    </dgm:pt>
    <dgm:pt modelId="{43469FF2-78A6-4630-AF70-9AF14334DE61}" type="pres">
      <dgm:prSet presAssocID="{03FA2BE3-2AB7-428A-BF5A-279956A965A9}" presName="parTxOnly" presStyleLbl="node1" presStyleIdx="4" presStyleCnt="5">
        <dgm:presLayoutVars>
          <dgm:chMax val="0"/>
          <dgm:chPref val="0"/>
          <dgm:bulletEnabled val="1"/>
        </dgm:presLayoutVars>
      </dgm:prSet>
      <dgm:spPr/>
    </dgm:pt>
  </dgm:ptLst>
  <dgm:cxnLst>
    <dgm:cxn modelId="{CFA15513-F142-4A84-A9CB-0480A55973DB}" type="presOf" srcId="{03FA2BE3-2AB7-428A-BF5A-279956A965A9}" destId="{43469FF2-78A6-4630-AF70-9AF14334DE61}" srcOrd="0" destOrd="0" presId="urn:microsoft.com/office/officeart/2005/8/layout/chevron1"/>
    <dgm:cxn modelId="{2FA88F5C-ED18-4D4B-A843-96E293B593F3}" type="presOf" srcId="{A05C08A4-FDA3-48CC-A7FD-CFBF0CA7ED66}" destId="{8A99FADC-8F96-4F11-89E7-BF9F31160A4E}" srcOrd="0" destOrd="0" presId="urn:microsoft.com/office/officeart/2005/8/layout/chevron1"/>
    <dgm:cxn modelId="{C758905C-9140-44D2-949F-BF12052AE183}" type="presOf" srcId="{C9637921-D378-4F8B-8B69-D058DBCC471F}" destId="{A0E49D8A-5ABD-4329-A4E2-C1F83C6DDB02}" srcOrd="0" destOrd="0" presId="urn:microsoft.com/office/officeart/2005/8/layout/chevron1"/>
    <dgm:cxn modelId="{C0EFEC76-4F0A-47A7-9D7C-9DF9A386228D}" type="presOf" srcId="{FDA08C0B-6CA3-4557-8CC8-DDA2D8E46364}" destId="{7E32FD86-A22B-44F9-8A98-BB07D7150857}" srcOrd="0" destOrd="0" presId="urn:microsoft.com/office/officeart/2005/8/layout/chevron1"/>
    <dgm:cxn modelId="{B18D847C-DF0A-48F3-8C4A-49EBB317B4C7}" srcId="{FDA08C0B-6CA3-4557-8CC8-DDA2D8E46364}" destId="{6A6E0E88-D54E-486F-97E2-88187D5A0CB2}" srcOrd="0" destOrd="0" parTransId="{891DE075-A87D-4F52-B7AF-23B5C52F93A9}" sibTransId="{3337F7A6-821C-4184-9389-7F34BC6857E0}"/>
    <dgm:cxn modelId="{371E4A82-F506-4CC3-A22B-7410BAB974C1}" type="presOf" srcId="{6A92A6FF-05D0-45A6-B997-7A294C5DDA2B}" destId="{EA458791-F1F2-4A66-A1DE-B5B038F4AB8F}" srcOrd="0" destOrd="0" presId="urn:microsoft.com/office/officeart/2005/8/layout/chevron1"/>
    <dgm:cxn modelId="{4C46FEA9-A42A-4C7B-BBCA-7E7B70DD28B6}" srcId="{FDA08C0B-6CA3-4557-8CC8-DDA2D8E46364}" destId="{A05C08A4-FDA3-48CC-A7FD-CFBF0CA7ED66}" srcOrd="3" destOrd="0" parTransId="{6587B164-69CE-4145-8D02-7A6C2C7CC487}" sibTransId="{B41AB24C-8D04-4EC3-A982-A1A4C630AF4B}"/>
    <dgm:cxn modelId="{23180DAD-63F0-448C-9AFF-2F626AE41986}" srcId="{FDA08C0B-6CA3-4557-8CC8-DDA2D8E46364}" destId="{C9637921-D378-4F8B-8B69-D058DBCC471F}" srcOrd="2" destOrd="0" parTransId="{48CEAF06-02D0-490C-B084-F1B67A310FBB}" sibTransId="{C5E4F0BC-FC64-4543-9FBA-E00C4E384F72}"/>
    <dgm:cxn modelId="{693148AD-C132-42B8-B4D9-6F8890076735}" srcId="{FDA08C0B-6CA3-4557-8CC8-DDA2D8E46364}" destId="{03FA2BE3-2AB7-428A-BF5A-279956A965A9}" srcOrd="4" destOrd="0" parTransId="{422C26BE-3E81-4E7B-A85B-5634FE5D9464}" sibTransId="{BF256B24-3398-4D45-9BBC-9802CE34C3D0}"/>
    <dgm:cxn modelId="{583906D2-8A23-4DD7-824F-0349E5473D9D}" srcId="{FDA08C0B-6CA3-4557-8CC8-DDA2D8E46364}" destId="{6A92A6FF-05D0-45A6-B997-7A294C5DDA2B}" srcOrd="1" destOrd="0" parTransId="{7092AACC-A827-4D76-B954-8D3523D647C0}" sibTransId="{95B6AF11-D339-459B-9A30-D93508032DA3}"/>
    <dgm:cxn modelId="{35AC4ED2-7489-47D2-BD9A-984C5D41D0F6}" type="presOf" srcId="{6A6E0E88-D54E-486F-97E2-88187D5A0CB2}" destId="{16DBCB81-F8FD-4E0F-B49C-4E819BAF1B82}" srcOrd="0" destOrd="0" presId="urn:microsoft.com/office/officeart/2005/8/layout/chevron1"/>
    <dgm:cxn modelId="{94013F9C-9B9F-40DB-819B-7FF29DD7A3EF}" type="presParOf" srcId="{7E32FD86-A22B-44F9-8A98-BB07D7150857}" destId="{16DBCB81-F8FD-4E0F-B49C-4E819BAF1B82}" srcOrd="0" destOrd="0" presId="urn:microsoft.com/office/officeart/2005/8/layout/chevron1"/>
    <dgm:cxn modelId="{1C4FC87E-A8F7-44EA-904B-1B4A9B4908EF}" type="presParOf" srcId="{7E32FD86-A22B-44F9-8A98-BB07D7150857}" destId="{F61A0441-32A9-41C8-AF8F-BB7D6E27AE1E}" srcOrd="1" destOrd="0" presId="urn:microsoft.com/office/officeart/2005/8/layout/chevron1"/>
    <dgm:cxn modelId="{128EBB05-A252-49DA-B241-F6B3FC312E23}" type="presParOf" srcId="{7E32FD86-A22B-44F9-8A98-BB07D7150857}" destId="{EA458791-F1F2-4A66-A1DE-B5B038F4AB8F}" srcOrd="2" destOrd="0" presId="urn:microsoft.com/office/officeart/2005/8/layout/chevron1"/>
    <dgm:cxn modelId="{EF4F60A4-061A-4421-873D-C051FF7D9CA6}" type="presParOf" srcId="{7E32FD86-A22B-44F9-8A98-BB07D7150857}" destId="{84170313-1C4E-48D9-8A05-2B76490424DE}" srcOrd="3" destOrd="0" presId="urn:microsoft.com/office/officeart/2005/8/layout/chevron1"/>
    <dgm:cxn modelId="{AF9945A2-DCAB-48B8-A41B-8BBD4B6E3490}" type="presParOf" srcId="{7E32FD86-A22B-44F9-8A98-BB07D7150857}" destId="{A0E49D8A-5ABD-4329-A4E2-C1F83C6DDB02}" srcOrd="4" destOrd="0" presId="urn:microsoft.com/office/officeart/2005/8/layout/chevron1"/>
    <dgm:cxn modelId="{5E08FAC8-6260-43BD-89BA-9303BCBAEF88}" type="presParOf" srcId="{7E32FD86-A22B-44F9-8A98-BB07D7150857}" destId="{3EAD5ECF-4374-4741-A3F3-40A657C47248}" srcOrd="5" destOrd="0" presId="urn:microsoft.com/office/officeart/2005/8/layout/chevron1"/>
    <dgm:cxn modelId="{6DCE69C7-0A35-4250-8210-4DAFFD836887}" type="presParOf" srcId="{7E32FD86-A22B-44F9-8A98-BB07D7150857}" destId="{8A99FADC-8F96-4F11-89E7-BF9F31160A4E}" srcOrd="6" destOrd="0" presId="urn:microsoft.com/office/officeart/2005/8/layout/chevron1"/>
    <dgm:cxn modelId="{DF442803-BB77-47B5-92B0-7231607E8A6E}" type="presParOf" srcId="{7E32FD86-A22B-44F9-8A98-BB07D7150857}" destId="{0982F736-74E9-4288-84E6-A604878E4FCB}" srcOrd="7" destOrd="0" presId="urn:microsoft.com/office/officeart/2005/8/layout/chevron1"/>
    <dgm:cxn modelId="{E1DDA32D-9856-4B9E-8C2B-22F80176D506}" type="presParOf" srcId="{7E32FD86-A22B-44F9-8A98-BB07D7150857}" destId="{43469FF2-78A6-4630-AF70-9AF14334DE61}"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DA08C0B-6CA3-4557-8CC8-DDA2D8E46364}" type="doc">
      <dgm:prSet loTypeId="urn:microsoft.com/office/officeart/2005/8/layout/chevron1" loCatId="process" qsTypeId="urn:microsoft.com/office/officeart/2005/8/quickstyle/simple1" qsCatId="simple" csTypeId="urn:microsoft.com/office/officeart/2005/8/colors/accent6_2" csCatId="accent6" phldr="1"/>
      <dgm:spPr/>
    </dgm:pt>
    <dgm:pt modelId="{6A6E0E88-D54E-486F-97E2-88187D5A0CB2}">
      <dgm:prSet phldrT="[Text]" custT="1"/>
      <dgm:spPr>
        <a:solidFill>
          <a:schemeClr val="bg1">
            <a:lumMod val="85000"/>
          </a:schemeClr>
        </a:solidFill>
      </dgm:spPr>
      <dgm:t>
        <a:bodyPr/>
        <a:lstStyle/>
        <a:p>
          <a:r>
            <a:rPr lang="en-US" sz="2000" dirty="0"/>
            <a:t>Define</a:t>
          </a:r>
        </a:p>
      </dgm:t>
    </dgm:pt>
    <dgm:pt modelId="{891DE075-A87D-4F52-B7AF-23B5C52F93A9}" type="parTrans" cxnId="{B18D847C-DF0A-48F3-8C4A-49EBB317B4C7}">
      <dgm:prSet/>
      <dgm:spPr/>
      <dgm:t>
        <a:bodyPr/>
        <a:lstStyle/>
        <a:p>
          <a:endParaRPr lang="en-US" sz="2000"/>
        </a:p>
      </dgm:t>
    </dgm:pt>
    <dgm:pt modelId="{3337F7A6-821C-4184-9389-7F34BC6857E0}" type="sibTrans" cxnId="{B18D847C-DF0A-48F3-8C4A-49EBB317B4C7}">
      <dgm:prSet/>
      <dgm:spPr/>
      <dgm:t>
        <a:bodyPr/>
        <a:lstStyle/>
        <a:p>
          <a:endParaRPr lang="en-US" sz="2000"/>
        </a:p>
      </dgm:t>
    </dgm:pt>
    <dgm:pt modelId="{6A92A6FF-05D0-45A6-B997-7A294C5DDA2B}">
      <dgm:prSet phldrT="[Text]" custT="1"/>
      <dgm:spPr>
        <a:solidFill>
          <a:schemeClr val="bg1">
            <a:lumMod val="85000"/>
          </a:schemeClr>
        </a:solidFill>
      </dgm:spPr>
      <dgm:t>
        <a:bodyPr/>
        <a:lstStyle/>
        <a:p>
          <a:r>
            <a:rPr lang="en-US" sz="2000" dirty="0"/>
            <a:t>Measure</a:t>
          </a:r>
        </a:p>
      </dgm:t>
    </dgm:pt>
    <dgm:pt modelId="{7092AACC-A827-4D76-B954-8D3523D647C0}" type="parTrans" cxnId="{583906D2-8A23-4DD7-824F-0349E5473D9D}">
      <dgm:prSet/>
      <dgm:spPr/>
      <dgm:t>
        <a:bodyPr/>
        <a:lstStyle/>
        <a:p>
          <a:endParaRPr lang="en-US" sz="2000"/>
        </a:p>
      </dgm:t>
    </dgm:pt>
    <dgm:pt modelId="{95B6AF11-D339-459B-9A30-D93508032DA3}" type="sibTrans" cxnId="{583906D2-8A23-4DD7-824F-0349E5473D9D}">
      <dgm:prSet/>
      <dgm:spPr/>
      <dgm:t>
        <a:bodyPr/>
        <a:lstStyle/>
        <a:p>
          <a:endParaRPr lang="en-US" sz="2000"/>
        </a:p>
      </dgm:t>
    </dgm:pt>
    <dgm:pt modelId="{03FA2BE3-2AB7-428A-BF5A-279956A965A9}">
      <dgm:prSet phldrT="[Text]" custT="1"/>
      <dgm:spPr>
        <a:solidFill>
          <a:schemeClr val="bg1">
            <a:lumMod val="85000"/>
          </a:schemeClr>
        </a:solidFill>
      </dgm:spPr>
      <dgm:t>
        <a:bodyPr/>
        <a:lstStyle/>
        <a:p>
          <a:r>
            <a:rPr lang="en-US" sz="2000" dirty="0"/>
            <a:t>Control</a:t>
          </a:r>
        </a:p>
      </dgm:t>
    </dgm:pt>
    <dgm:pt modelId="{422C26BE-3E81-4E7B-A85B-5634FE5D9464}" type="parTrans" cxnId="{693148AD-C132-42B8-B4D9-6F8890076735}">
      <dgm:prSet/>
      <dgm:spPr/>
      <dgm:t>
        <a:bodyPr/>
        <a:lstStyle/>
        <a:p>
          <a:endParaRPr lang="en-US" sz="2000"/>
        </a:p>
      </dgm:t>
    </dgm:pt>
    <dgm:pt modelId="{BF256B24-3398-4D45-9BBC-9802CE34C3D0}" type="sibTrans" cxnId="{693148AD-C132-42B8-B4D9-6F8890076735}">
      <dgm:prSet/>
      <dgm:spPr/>
      <dgm:t>
        <a:bodyPr/>
        <a:lstStyle/>
        <a:p>
          <a:endParaRPr lang="en-US" sz="2000"/>
        </a:p>
      </dgm:t>
    </dgm:pt>
    <dgm:pt modelId="{C9637921-D378-4F8B-8B69-D058DBCC471F}">
      <dgm:prSet custT="1"/>
      <dgm:spPr>
        <a:solidFill>
          <a:schemeClr val="bg1">
            <a:lumMod val="85000"/>
          </a:schemeClr>
        </a:solidFill>
      </dgm:spPr>
      <dgm:t>
        <a:bodyPr/>
        <a:lstStyle/>
        <a:p>
          <a:r>
            <a:rPr lang="en-US" sz="2000" dirty="0"/>
            <a:t>Analyze</a:t>
          </a:r>
        </a:p>
      </dgm:t>
    </dgm:pt>
    <dgm:pt modelId="{48CEAF06-02D0-490C-B084-F1B67A310FBB}" type="parTrans" cxnId="{23180DAD-63F0-448C-9AFF-2F626AE41986}">
      <dgm:prSet/>
      <dgm:spPr/>
      <dgm:t>
        <a:bodyPr/>
        <a:lstStyle/>
        <a:p>
          <a:endParaRPr lang="en-US" sz="2000"/>
        </a:p>
      </dgm:t>
    </dgm:pt>
    <dgm:pt modelId="{C5E4F0BC-FC64-4543-9FBA-E00C4E384F72}" type="sibTrans" cxnId="{23180DAD-63F0-448C-9AFF-2F626AE41986}">
      <dgm:prSet/>
      <dgm:spPr/>
      <dgm:t>
        <a:bodyPr/>
        <a:lstStyle/>
        <a:p>
          <a:endParaRPr lang="en-US" sz="2000"/>
        </a:p>
      </dgm:t>
    </dgm:pt>
    <dgm:pt modelId="{A05C08A4-FDA3-48CC-A7FD-CFBF0CA7ED66}">
      <dgm:prSet custT="1"/>
      <dgm:spPr>
        <a:solidFill>
          <a:schemeClr val="accent6">
            <a:lumMod val="75000"/>
          </a:schemeClr>
        </a:solidFill>
      </dgm:spPr>
      <dgm:t>
        <a:bodyPr/>
        <a:lstStyle/>
        <a:p>
          <a:r>
            <a:rPr lang="en-US" sz="2000" dirty="0"/>
            <a:t>Improve</a:t>
          </a:r>
        </a:p>
      </dgm:t>
    </dgm:pt>
    <dgm:pt modelId="{6587B164-69CE-4145-8D02-7A6C2C7CC487}" type="parTrans" cxnId="{4C46FEA9-A42A-4C7B-BBCA-7E7B70DD28B6}">
      <dgm:prSet/>
      <dgm:spPr/>
      <dgm:t>
        <a:bodyPr/>
        <a:lstStyle/>
        <a:p>
          <a:endParaRPr lang="en-US" sz="2000"/>
        </a:p>
      </dgm:t>
    </dgm:pt>
    <dgm:pt modelId="{B41AB24C-8D04-4EC3-A982-A1A4C630AF4B}" type="sibTrans" cxnId="{4C46FEA9-A42A-4C7B-BBCA-7E7B70DD28B6}">
      <dgm:prSet/>
      <dgm:spPr/>
      <dgm:t>
        <a:bodyPr/>
        <a:lstStyle/>
        <a:p>
          <a:endParaRPr lang="en-US" sz="2000"/>
        </a:p>
      </dgm:t>
    </dgm:pt>
    <dgm:pt modelId="{7E32FD86-A22B-44F9-8A98-BB07D7150857}" type="pres">
      <dgm:prSet presAssocID="{FDA08C0B-6CA3-4557-8CC8-DDA2D8E46364}" presName="Name0" presStyleCnt="0">
        <dgm:presLayoutVars>
          <dgm:dir/>
          <dgm:animLvl val="lvl"/>
          <dgm:resizeHandles val="exact"/>
        </dgm:presLayoutVars>
      </dgm:prSet>
      <dgm:spPr/>
    </dgm:pt>
    <dgm:pt modelId="{16DBCB81-F8FD-4E0F-B49C-4E819BAF1B82}" type="pres">
      <dgm:prSet presAssocID="{6A6E0E88-D54E-486F-97E2-88187D5A0CB2}" presName="parTxOnly" presStyleLbl="node1" presStyleIdx="0" presStyleCnt="5">
        <dgm:presLayoutVars>
          <dgm:chMax val="0"/>
          <dgm:chPref val="0"/>
          <dgm:bulletEnabled val="1"/>
        </dgm:presLayoutVars>
      </dgm:prSet>
      <dgm:spPr/>
    </dgm:pt>
    <dgm:pt modelId="{F61A0441-32A9-41C8-AF8F-BB7D6E27AE1E}" type="pres">
      <dgm:prSet presAssocID="{3337F7A6-821C-4184-9389-7F34BC6857E0}" presName="parTxOnlySpace" presStyleCnt="0"/>
      <dgm:spPr/>
    </dgm:pt>
    <dgm:pt modelId="{EA458791-F1F2-4A66-A1DE-B5B038F4AB8F}" type="pres">
      <dgm:prSet presAssocID="{6A92A6FF-05D0-45A6-B997-7A294C5DDA2B}" presName="parTxOnly" presStyleLbl="node1" presStyleIdx="1" presStyleCnt="5">
        <dgm:presLayoutVars>
          <dgm:chMax val="0"/>
          <dgm:chPref val="0"/>
          <dgm:bulletEnabled val="1"/>
        </dgm:presLayoutVars>
      </dgm:prSet>
      <dgm:spPr/>
    </dgm:pt>
    <dgm:pt modelId="{84170313-1C4E-48D9-8A05-2B76490424DE}" type="pres">
      <dgm:prSet presAssocID="{95B6AF11-D339-459B-9A30-D93508032DA3}" presName="parTxOnlySpace" presStyleCnt="0"/>
      <dgm:spPr/>
    </dgm:pt>
    <dgm:pt modelId="{A0E49D8A-5ABD-4329-A4E2-C1F83C6DDB02}" type="pres">
      <dgm:prSet presAssocID="{C9637921-D378-4F8B-8B69-D058DBCC471F}" presName="parTxOnly" presStyleLbl="node1" presStyleIdx="2" presStyleCnt="5">
        <dgm:presLayoutVars>
          <dgm:chMax val="0"/>
          <dgm:chPref val="0"/>
          <dgm:bulletEnabled val="1"/>
        </dgm:presLayoutVars>
      </dgm:prSet>
      <dgm:spPr/>
    </dgm:pt>
    <dgm:pt modelId="{3EAD5ECF-4374-4741-A3F3-40A657C47248}" type="pres">
      <dgm:prSet presAssocID="{C5E4F0BC-FC64-4543-9FBA-E00C4E384F72}" presName="parTxOnlySpace" presStyleCnt="0"/>
      <dgm:spPr/>
    </dgm:pt>
    <dgm:pt modelId="{8A99FADC-8F96-4F11-89E7-BF9F31160A4E}" type="pres">
      <dgm:prSet presAssocID="{A05C08A4-FDA3-48CC-A7FD-CFBF0CA7ED66}" presName="parTxOnly" presStyleLbl="node1" presStyleIdx="3" presStyleCnt="5">
        <dgm:presLayoutVars>
          <dgm:chMax val="0"/>
          <dgm:chPref val="0"/>
          <dgm:bulletEnabled val="1"/>
        </dgm:presLayoutVars>
      </dgm:prSet>
      <dgm:spPr/>
    </dgm:pt>
    <dgm:pt modelId="{0982F736-74E9-4288-84E6-A604878E4FCB}" type="pres">
      <dgm:prSet presAssocID="{B41AB24C-8D04-4EC3-A982-A1A4C630AF4B}" presName="parTxOnlySpace" presStyleCnt="0"/>
      <dgm:spPr/>
    </dgm:pt>
    <dgm:pt modelId="{43469FF2-78A6-4630-AF70-9AF14334DE61}" type="pres">
      <dgm:prSet presAssocID="{03FA2BE3-2AB7-428A-BF5A-279956A965A9}" presName="parTxOnly" presStyleLbl="node1" presStyleIdx="4" presStyleCnt="5">
        <dgm:presLayoutVars>
          <dgm:chMax val="0"/>
          <dgm:chPref val="0"/>
          <dgm:bulletEnabled val="1"/>
        </dgm:presLayoutVars>
      </dgm:prSet>
      <dgm:spPr/>
    </dgm:pt>
  </dgm:ptLst>
  <dgm:cxnLst>
    <dgm:cxn modelId="{E8441429-59A4-4E01-955A-C22096160A85}" type="presOf" srcId="{A05C08A4-FDA3-48CC-A7FD-CFBF0CA7ED66}" destId="{8A99FADC-8F96-4F11-89E7-BF9F31160A4E}" srcOrd="0" destOrd="0" presId="urn:microsoft.com/office/officeart/2005/8/layout/chevron1"/>
    <dgm:cxn modelId="{A2A17146-9B0A-4081-B926-D96292AC4318}" type="presOf" srcId="{C9637921-D378-4F8B-8B69-D058DBCC471F}" destId="{A0E49D8A-5ABD-4329-A4E2-C1F83C6DDB02}" srcOrd="0" destOrd="0" presId="urn:microsoft.com/office/officeart/2005/8/layout/chevron1"/>
    <dgm:cxn modelId="{7DCDC654-08D0-4ADD-893A-AB891B7DB026}" type="presOf" srcId="{6A92A6FF-05D0-45A6-B997-7A294C5DDA2B}" destId="{EA458791-F1F2-4A66-A1DE-B5B038F4AB8F}" srcOrd="0" destOrd="0" presId="urn:microsoft.com/office/officeart/2005/8/layout/chevron1"/>
    <dgm:cxn modelId="{04D84B56-26E6-4654-A58A-AC9ED253E465}" type="presOf" srcId="{FDA08C0B-6CA3-4557-8CC8-DDA2D8E46364}" destId="{7E32FD86-A22B-44F9-8A98-BB07D7150857}" srcOrd="0" destOrd="0" presId="urn:microsoft.com/office/officeart/2005/8/layout/chevron1"/>
    <dgm:cxn modelId="{B18D847C-DF0A-48F3-8C4A-49EBB317B4C7}" srcId="{FDA08C0B-6CA3-4557-8CC8-DDA2D8E46364}" destId="{6A6E0E88-D54E-486F-97E2-88187D5A0CB2}" srcOrd="0" destOrd="0" parTransId="{891DE075-A87D-4F52-B7AF-23B5C52F93A9}" sibTransId="{3337F7A6-821C-4184-9389-7F34BC6857E0}"/>
    <dgm:cxn modelId="{49BD77A6-AAA4-4A45-9048-953754722FEC}" type="presOf" srcId="{03FA2BE3-2AB7-428A-BF5A-279956A965A9}" destId="{43469FF2-78A6-4630-AF70-9AF14334DE61}" srcOrd="0" destOrd="0" presId="urn:microsoft.com/office/officeart/2005/8/layout/chevron1"/>
    <dgm:cxn modelId="{4C46FEA9-A42A-4C7B-BBCA-7E7B70DD28B6}" srcId="{FDA08C0B-6CA3-4557-8CC8-DDA2D8E46364}" destId="{A05C08A4-FDA3-48CC-A7FD-CFBF0CA7ED66}" srcOrd="3" destOrd="0" parTransId="{6587B164-69CE-4145-8D02-7A6C2C7CC487}" sibTransId="{B41AB24C-8D04-4EC3-A982-A1A4C630AF4B}"/>
    <dgm:cxn modelId="{23180DAD-63F0-448C-9AFF-2F626AE41986}" srcId="{FDA08C0B-6CA3-4557-8CC8-DDA2D8E46364}" destId="{C9637921-D378-4F8B-8B69-D058DBCC471F}" srcOrd="2" destOrd="0" parTransId="{48CEAF06-02D0-490C-B084-F1B67A310FBB}" sibTransId="{C5E4F0BC-FC64-4543-9FBA-E00C4E384F72}"/>
    <dgm:cxn modelId="{693148AD-C132-42B8-B4D9-6F8890076735}" srcId="{FDA08C0B-6CA3-4557-8CC8-DDA2D8E46364}" destId="{03FA2BE3-2AB7-428A-BF5A-279956A965A9}" srcOrd="4" destOrd="0" parTransId="{422C26BE-3E81-4E7B-A85B-5634FE5D9464}" sibTransId="{BF256B24-3398-4D45-9BBC-9802CE34C3D0}"/>
    <dgm:cxn modelId="{73173FB1-ABB5-4936-990A-1552A02F6974}" type="presOf" srcId="{6A6E0E88-D54E-486F-97E2-88187D5A0CB2}" destId="{16DBCB81-F8FD-4E0F-B49C-4E819BAF1B82}" srcOrd="0" destOrd="0" presId="urn:microsoft.com/office/officeart/2005/8/layout/chevron1"/>
    <dgm:cxn modelId="{583906D2-8A23-4DD7-824F-0349E5473D9D}" srcId="{FDA08C0B-6CA3-4557-8CC8-DDA2D8E46364}" destId="{6A92A6FF-05D0-45A6-B997-7A294C5DDA2B}" srcOrd="1" destOrd="0" parTransId="{7092AACC-A827-4D76-B954-8D3523D647C0}" sibTransId="{95B6AF11-D339-459B-9A30-D93508032DA3}"/>
    <dgm:cxn modelId="{9A897A89-BDD2-4FE4-B366-C4AF1C1061BB}" type="presParOf" srcId="{7E32FD86-A22B-44F9-8A98-BB07D7150857}" destId="{16DBCB81-F8FD-4E0F-B49C-4E819BAF1B82}" srcOrd="0" destOrd="0" presId="urn:microsoft.com/office/officeart/2005/8/layout/chevron1"/>
    <dgm:cxn modelId="{04E01319-8CA5-4A7B-B114-620CF412D8B5}" type="presParOf" srcId="{7E32FD86-A22B-44F9-8A98-BB07D7150857}" destId="{F61A0441-32A9-41C8-AF8F-BB7D6E27AE1E}" srcOrd="1" destOrd="0" presId="urn:microsoft.com/office/officeart/2005/8/layout/chevron1"/>
    <dgm:cxn modelId="{D3D2CF2F-9ED5-4482-988C-0CCBFA04330A}" type="presParOf" srcId="{7E32FD86-A22B-44F9-8A98-BB07D7150857}" destId="{EA458791-F1F2-4A66-A1DE-B5B038F4AB8F}" srcOrd="2" destOrd="0" presId="urn:microsoft.com/office/officeart/2005/8/layout/chevron1"/>
    <dgm:cxn modelId="{351EBB35-81BF-4C47-AF43-A1D4297674D6}" type="presParOf" srcId="{7E32FD86-A22B-44F9-8A98-BB07D7150857}" destId="{84170313-1C4E-48D9-8A05-2B76490424DE}" srcOrd="3" destOrd="0" presId="urn:microsoft.com/office/officeart/2005/8/layout/chevron1"/>
    <dgm:cxn modelId="{F461AB45-19D3-4704-B087-9C9631C19FD9}" type="presParOf" srcId="{7E32FD86-A22B-44F9-8A98-BB07D7150857}" destId="{A0E49D8A-5ABD-4329-A4E2-C1F83C6DDB02}" srcOrd="4" destOrd="0" presId="urn:microsoft.com/office/officeart/2005/8/layout/chevron1"/>
    <dgm:cxn modelId="{E73A33BE-2798-4984-B610-6A7E9F79BC6C}" type="presParOf" srcId="{7E32FD86-A22B-44F9-8A98-BB07D7150857}" destId="{3EAD5ECF-4374-4741-A3F3-40A657C47248}" srcOrd="5" destOrd="0" presId="urn:microsoft.com/office/officeart/2005/8/layout/chevron1"/>
    <dgm:cxn modelId="{17A22812-E2CA-4B69-AA8A-5295B7B00E39}" type="presParOf" srcId="{7E32FD86-A22B-44F9-8A98-BB07D7150857}" destId="{8A99FADC-8F96-4F11-89E7-BF9F31160A4E}" srcOrd="6" destOrd="0" presId="urn:microsoft.com/office/officeart/2005/8/layout/chevron1"/>
    <dgm:cxn modelId="{8980FD61-F8C3-4C79-98FC-B4083AB307F3}" type="presParOf" srcId="{7E32FD86-A22B-44F9-8A98-BB07D7150857}" destId="{0982F736-74E9-4288-84E6-A604878E4FCB}" srcOrd="7" destOrd="0" presId="urn:microsoft.com/office/officeart/2005/8/layout/chevron1"/>
    <dgm:cxn modelId="{535A4B78-27BF-40C2-B012-4E79C009A8F3}" type="presParOf" srcId="{7E32FD86-A22B-44F9-8A98-BB07D7150857}" destId="{43469FF2-78A6-4630-AF70-9AF14334DE61}"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DA08C0B-6CA3-4557-8CC8-DDA2D8E46364}" type="doc">
      <dgm:prSet loTypeId="urn:microsoft.com/office/officeart/2005/8/layout/chevron1" loCatId="process" qsTypeId="urn:microsoft.com/office/officeart/2005/8/quickstyle/simple1" qsCatId="simple" csTypeId="urn:microsoft.com/office/officeart/2005/8/colors/accent6_2" csCatId="accent6" phldr="1"/>
      <dgm:spPr/>
    </dgm:pt>
    <dgm:pt modelId="{6A6E0E88-D54E-486F-97E2-88187D5A0CB2}">
      <dgm:prSet phldrT="[Text]" custT="1"/>
      <dgm:spPr>
        <a:solidFill>
          <a:schemeClr val="bg1">
            <a:lumMod val="85000"/>
          </a:schemeClr>
        </a:solidFill>
      </dgm:spPr>
      <dgm:t>
        <a:bodyPr/>
        <a:lstStyle/>
        <a:p>
          <a:r>
            <a:rPr lang="en-US" sz="2000" dirty="0"/>
            <a:t>Define</a:t>
          </a:r>
        </a:p>
      </dgm:t>
    </dgm:pt>
    <dgm:pt modelId="{891DE075-A87D-4F52-B7AF-23B5C52F93A9}" type="parTrans" cxnId="{B18D847C-DF0A-48F3-8C4A-49EBB317B4C7}">
      <dgm:prSet/>
      <dgm:spPr/>
      <dgm:t>
        <a:bodyPr/>
        <a:lstStyle/>
        <a:p>
          <a:endParaRPr lang="en-US" sz="2000"/>
        </a:p>
      </dgm:t>
    </dgm:pt>
    <dgm:pt modelId="{3337F7A6-821C-4184-9389-7F34BC6857E0}" type="sibTrans" cxnId="{B18D847C-DF0A-48F3-8C4A-49EBB317B4C7}">
      <dgm:prSet/>
      <dgm:spPr/>
      <dgm:t>
        <a:bodyPr/>
        <a:lstStyle/>
        <a:p>
          <a:endParaRPr lang="en-US" sz="2000"/>
        </a:p>
      </dgm:t>
    </dgm:pt>
    <dgm:pt modelId="{6A92A6FF-05D0-45A6-B997-7A294C5DDA2B}">
      <dgm:prSet phldrT="[Text]" custT="1"/>
      <dgm:spPr>
        <a:solidFill>
          <a:schemeClr val="accent6">
            <a:lumMod val="75000"/>
          </a:schemeClr>
        </a:solidFill>
      </dgm:spPr>
      <dgm:t>
        <a:bodyPr/>
        <a:lstStyle/>
        <a:p>
          <a:r>
            <a:rPr lang="en-US" sz="2000" dirty="0"/>
            <a:t>Measure</a:t>
          </a:r>
        </a:p>
      </dgm:t>
    </dgm:pt>
    <dgm:pt modelId="{7092AACC-A827-4D76-B954-8D3523D647C0}" type="parTrans" cxnId="{583906D2-8A23-4DD7-824F-0349E5473D9D}">
      <dgm:prSet/>
      <dgm:spPr/>
      <dgm:t>
        <a:bodyPr/>
        <a:lstStyle/>
        <a:p>
          <a:endParaRPr lang="en-US" sz="2000"/>
        </a:p>
      </dgm:t>
    </dgm:pt>
    <dgm:pt modelId="{95B6AF11-D339-459B-9A30-D93508032DA3}" type="sibTrans" cxnId="{583906D2-8A23-4DD7-824F-0349E5473D9D}">
      <dgm:prSet/>
      <dgm:spPr/>
      <dgm:t>
        <a:bodyPr/>
        <a:lstStyle/>
        <a:p>
          <a:endParaRPr lang="en-US" sz="2000"/>
        </a:p>
      </dgm:t>
    </dgm:pt>
    <dgm:pt modelId="{03FA2BE3-2AB7-428A-BF5A-279956A965A9}">
      <dgm:prSet phldrT="[Text]" custT="1"/>
      <dgm:spPr>
        <a:solidFill>
          <a:schemeClr val="bg1">
            <a:lumMod val="85000"/>
          </a:schemeClr>
        </a:solidFill>
      </dgm:spPr>
      <dgm:t>
        <a:bodyPr/>
        <a:lstStyle/>
        <a:p>
          <a:r>
            <a:rPr lang="en-US" sz="2000" dirty="0"/>
            <a:t>Control</a:t>
          </a:r>
        </a:p>
      </dgm:t>
    </dgm:pt>
    <dgm:pt modelId="{422C26BE-3E81-4E7B-A85B-5634FE5D9464}" type="parTrans" cxnId="{693148AD-C132-42B8-B4D9-6F8890076735}">
      <dgm:prSet/>
      <dgm:spPr/>
      <dgm:t>
        <a:bodyPr/>
        <a:lstStyle/>
        <a:p>
          <a:endParaRPr lang="en-US" sz="2000"/>
        </a:p>
      </dgm:t>
    </dgm:pt>
    <dgm:pt modelId="{BF256B24-3398-4D45-9BBC-9802CE34C3D0}" type="sibTrans" cxnId="{693148AD-C132-42B8-B4D9-6F8890076735}">
      <dgm:prSet/>
      <dgm:spPr/>
      <dgm:t>
        <a:bodyPr/>
        <a:lstStyle/>
        <a:p>
          <a:endParaRPr lang="en-US" sz="2000"/>
        </a:p>
      </dgm:t>
    </dgm:pt>
    <dgm:pt modelId="{C9637921-D378-4F8B-8B69-D058DBCC471F}">
      <dgm:prSet custT="1"/>
      <dgm:spPr>
        <a:solidFill>
          <a:schemeClr val="bg1">
            <a:lumMod val="85000"/>
          </a:schemeClr>
        </a:solidFill>
      </dgm:spPr>
      <dgm:t>
        <a:bodyPr/>
        <a:lstStyle/>
        <a:p>
          <a:r>
            <a:rPr lang="en-US" sz="2000" dirty="0"/>
            <a:t>Analyze</a:t>
          </a:r>
        </a:p>
      </dgm:t>
    </dgm:pt>
    <dgm:pt modelId="{48CEAF06-02D0-490C-B084-F1B67A310FBB}" type="parTrans" cxnId="{23180DAD-63F0-448C-9AFF-2F626AE41986}">
      <dgm:prSet/>
      <dgm:spPr/>
      <dgm:t>
        <a:bodyPr/>
        <a:lstStyle/>
        <a:p>
          <a:endParaRPr lang="en-US" sz="2000"/>
        </a:p>
      </dgm:t>
    </dgm:pt>
    <dgm:pt modelId="{C5E4F0BC-FC64-4543-9FBA-E00C4E384F72}" type="sibTrans" cxnId="{23180DAD-63F0-448C-9AFF-2F626AE41986}">
      <dgm:prSet/>
      <dgm:spPr/>
      <dgm:t>
        <a:bodyPr/>
        <a:lstStyle/>
        <a:p>
          <a:endParaRPr lang="en-US" sz="2000"/>
        </a:p>
      </dgm:t>
    </dgm:pt>
    <dgm:pt modelId="{A05C08A4-FDA3-48CC-A7FD-CFBF0CA7ED66}">
      <dgm:prSet custT="1"/>
      <dgm:spPr>
        <a:solidFill>
          <a:schemeClr val="bg1">
            <a:lumMod val="85000"/>
          </a:schemeClr>
        </a:solidFill>
      </dgm:spPr>
      <dgm:t>
        <a:bodyPr/>
        <a:lstStyle/>
        <a:p>
          <a:r>
            <a:rPr lang="en-US" sz="2000" dirty="0"/>
            <a:t>Improve</a:t>
          </a:r>
        </a:p>
      </dgm:t>
    </dgm:pt>
    <dgm:pt modelId="{6587B164-69CE-4145-8D02-7A6C2C7CC487}" type="parTrans" cxnId="{4C46FEA9-A42A-4C7B-BBCA-7E7B70DD28B6}">
      <dgm:prSet/>
      <dgm:spPr/>
      <dgm:t>
        <a:bodyPr/>
        <a:lstStyle/>
        <a:p>
          <a:endParaRPr lang="en-US" sz="2000"/>
        </a:p>
      </dgm:t>
    </dgm:pt>
    <dgm:pt modelId="{B41AB24C-8D04-4EC3-A982-A1A4C630AF4B}" type="sibTrans" cxnId="{4C46FEA9-A42A-4C7B-BBCA-7E7B70DD28B6}">
      <dgm:prSet/>
      <dgm:spPr/>
      <dgm:t>
        <a:bodyPr/>
        <a:lstStyle/>
        <a:p>
          <a:endParaRPr lang="en-US" sz="2000"/>
        </a:p>
      </dgm:t>
    </dgm:pt>
    <dgm:pt modelId="{7E32FD86-A22B-44F9-8A98-BB07D7150857}" type="pres">
      <dgm:prSet presAssocID="{FDA08C0B-6CA3-4557-8CC8-DDA2D8E46364}" presName="Name0" presStyleCnt="0">
        <dgm:presLayoutVars>
          <dgm:dir/>
          <dgm:animLvl val="lvl"/>
          <dgm:resizeHandles val="exact"/>
        </dgm:presLayoutVars>
      </dgm:prSet>
      <dgm:spPr/>
    </dgm:pt>
    <dgm:pt modelId="{16DBCB81-F8FD-4E0F-B49C-4E819BAF1B82}" type="pres">
      <dgm:prSet presAssocID="{6A6E0E88-D54E-486F-97E2-88187D5A0CB2}" presName="parTxOnly" presStyleLbl="node1" presStyleIdx="0" presStyleCnt="5">
        <dgm:presLayoutVars>
          <dgm:chMax val="0"/>
          <dgm:chPref val="0"/>
          <dgm:bulletEnabled val="1"/>
        </dgm:presLayoutVars>
      </dgm:prSet>
      <dgm:spPr/>
    </dgm:pt>
    <dgm:pt modelId="{F61A0441-32A9-41C8-AF8F-BB7D6E27AE1E}" type="pres">
      <dgm:prSet presAssocID="{3337F7A6-821C-4184-9389-7F34BC6857E0}" presName="parTxOnlySpace" presStyleCnt="0"/>
      <dgm:spPr/>
    </dgm:pt>
    <dgm:pt modelId="{EA458791-F1F2-4A66-A1DE-B5B038F4AB8F}" type="pres">
      <dgm:prSet presAssocID="{6A92A6FF-05D0-45A6-B997-7A294C5DDA2B}" presName="parTxOnly" presStyleLbl="node1" presStyleIdx="1" presStyleCnt="5">
        <dgm:presLayoutVars>
          <dgm:chMax val="0"/>
          <dgm:chPref val="0"/>
          <dgm:bulletEnabled val="1"/>
        </dgm:presLayoutVars>
      </dgm:prSet>
      <dgm:spPr/>
    </dgm:pt>
    <dgm:pt modelId="{84170313-1C4E-48D9-8A05-2B76490424DE}" type="pres">
      <dgm:prSet presAssocID="{95B6AF11-D339-459B-9A30-D93508032DA3}" presName="parTxOnlySpace" presStyleCnt="0"/>
      <dgm:spPr/>
    </dgm:pt>
    <dgm:pt modelId="{A0E49D8A-5ABD-4329-A4E2-C1F83C6DDB02}" type="pres">
      <dgm:prSet presAssocID="{C9637921-D378-4F8B-8B69-D058DBCC471F}" presName="parTxOnly" presStyleLbl="node1" presStyleIdx="2" presStyleCnt="5">
        <dgm:presLayoutVars>
          <dgm:chMax val="0"/>
          <dgm:chPref val="0"/>
          <dgm:bulletEnabled val="1"/>
        </dgm:presLayoutVars>
      </dgm:prSet>
      <dgm:spPr/>
    </dgm:pt>
    <dgm:pt modelId="{3EAD5ECF-4374-4741-A3F3-40A657C47248}" type="pres">
      <dgm:prSet presAssocID="{C5E4F0BC-FC64-4543-9FBA-E00C4E384F72}" presName="parTxOnlySpace" presStyleCnt="0"/>
      <dgm:spPr/>
    </dgm:pt>
    <dgm:pt modelId="{8A99FADC-8F96-4F11-89E7-BF9F31160A4E}" type="pres">
      <dgm:prSet presAssocID="{A05C08A4-FDA3-48CC-A7FD-CFBF0CA7ED66}" presName="parTxOnly" presStyleLbl="node1" presStyleIdx="3" presStyleCnt="5">
        <dgm:presLayoutVars>
          <dgm:chMax val="0"/>
          <dgm:chPref val="0"/>
          <dgm:bulletEnabled val="1"/>
        </dgm:presLayoutVars>
      </dgm:prSet>
      <dgm:spPr/>
    </dgm:pt>
    <dgm:pt modelId="{0982F736-74E9-4288-84E6-A604878E4FCB}" type="pres">
      <dgm:prSet presAssocID="{B41AB24C-8D04-4EC3-A982-A1A4C630AF4B}" presName="parTxOnlySpace" presStyleCnt="0"/>
      <dgm:spPr/>
    </dgm:pt>
    <dgm:pt modelId="{43469FF2-78A6-4630-AF70-9AF14334DE61}" type="pres">
      <dgm:prSet presAssocID="{03FA2BE3-2AB7-428A-BF5A-279956A965A9}" presName="parTxOnly" presStyleLbl="node1" presStyleIdx="4" presStyleCnt="5">
        <dgm:presLayoutVars>
          <dgm:chMax val="0"/>
          <dgm:chPref val="0"/>
          <dgm:bulletEnabled val="1"/>
        </dgm:presLayoutVars>
      </dgm:prSet>
      <dgm:spPr/>
    </dgm:pt>
  </dgm:ptLst>
  <dgm:cxnLst>
    <dgm:cxn modelId="{D9E49A08-2694-4B96-A503-CDF337756114}" type="presOf" srcId="{C9637921-D378-4F8B-8B69-D058DBCC471F}" destId="{A0E49D8A-5ABD-4329-A4E2-C1F83C6DDB02}" srcOrd="0" destOrd="0" presId="urn:microsoft.com/office/officeart/2005/8/layout/chevron1"/>
    <dgm:cxn modelId="{DC4CA46B-3A41-4D51-A1FB-C340E83BFCD1}" type="presOf" srcId="{03FA2BE3-2AB7-428A-BF5A-279956A965A9}" destId="{43469FF2-78A6-4630-AF70-9AF14334DE61}" srcOrd="0" destOrd="0" presId="urn:microsoft.com/office/officeart/2005/8/layout/chevron1"/>
    <dgm:cxn modelId="{84D67F58-8A74-4DE7-A12A-8B8C426BAFFA}" type="presOf" srcId="{6A6E0E88-D54E-486F-97E2-88187D5A0CB2}" destId="{16DBCB81-F8FD-4E0F-B49C-4E819BAF1B82}" srcOrd="0" destOrd="0" presId="urn:microsoft.com/office/officeart/2005/8/layout/chevron1"/>
    <dgm:cxn modelId="{B18D847C-DF0A-48F3-8C4A-49EBB317B4C7}" srcId="{FDA08C0B-6CA3-4557-8CC8-DDA2D8E46364}" destId="{6A6E0E88-D54E-486F-97E2-88187D5A0CB2}" srcOrd="0" destOrd="0" parTransId="{891DE075-A87D-4F52-B7AF-23B5C52F93A9}" sibTransId="{3337F7A6-821C-4184-9389-7F34BC6857E0}"/>
    <dgm:cxn modelId="{4C46FEA9-A42A-4C7B-BBCA-7E7B70DD28B6}" srcId="{FDA08C0B-6CA3-4557-8CC8-DDA2D8E46364}" destId="{A05C08A4-FDA3-48CC-A7FD-CFBF0CA7ED66}" srcOrd="3" destOrd="0" parTransId="{6587B164-69CE-4145-8D02-7A6C2C7CC487}" sibTransId="{B41AB24C-8D04-4EC3-A982-A1A4C630AF4B}"/>
    <dgm:cxn modelId="{23180DAD-63F0-448C-9AFF-2F626AE41986}" srcId="{FDA08C0B-6CA3-4557-8CC8-DDA2D8E46364}" destId="{C9637921-D378-4F8B-8B69-D058DBCC471F}" srcOrd="2" destOrd="0" parTransId="{48CEAF06-02D0-490C-B084-F1B67A310FBB}" sibTransId="{C5E4F0BC-FC64-4543-9FBA-E00C4E384F72}"/>
    <dgm:cxn modelId="{693148AD-C132-42B8-B4D9-6F8890076735}" srcId="{FDA08C0B-6CA3-4557-8CC8-DDA2D8E46364}" destId="{03FA2BE3-2AB7-428A-BF5A-279956A965A9}" srcOrd="4" destOrd="0" parTransId="{422C26BE-3E81-4E7B-A85B-5634FE5D9464}" sibTransId="{BF256B24-3398-4D45-9BBC-9802CE34C3D0}"/>
    <dgm:cxn modelId="{2A8057C3-4B07-40A5-B042-2CEB52910332}" type="presOf" srcId="{6A92A6FF-05D0-45A6-B997-7A294C5DDA2B}" destId="{EA458791-F1F2-4A66-A1DE-B5B038F4AB8F}" srcOrd="0" destOrd="0" presId="urn:microsoft.com/office/officeart/2005/8/layout/chevron1"/>
    <dgm:cxn modelId="{19DE83CF-BC4F-4913-8910-01CA8D551B90}" type="presOf" srcId="{A05C08A4-FDA3-48CC-A7FD-CFBF0CA7ED66}" destId="{8A99FADC-8F96-4F11-89E7-BF9F31160A4E}" srcOrd="0" destOrd="0" presId="urn:microsoft.com/office/officeart/2005/8/layout/chevron1"/>
    <dgm:cxn modelId="{583906D2-8A23-4DD7-824F-0349E5473D9D}" srcId="{FDA08C0B-6CA3-4557-8CC8-DDA2D8E46364}" destId="{6A92A6FF-05D0-45A6-B997-7A294C5DDA2B}" srcOrd="1" destOrd="0" parTransId="{7092AACC-A827-4D76-B954-8D3523D647C0}" sibTransId="{95B6AF11-D339-459B-9A30-D93508032DA3}"/>
    <dgm:cxn modelId="{51FB35E5-7168-45D4-8EA4-0D4285266C51}" type="presOf" srcId="{FDA08C0B-6CA3-4557-8CC8-DDA2D8E46364}" destId="{7E32FD86-A22B-44F9-8A98-BB07D7150857}" srcOrd="0" destOrd="0" presId="urn:microsoft.com/office/officeart/2005/8/layout/chevron1"/>
    <dgm:cxn modelId="{74073315-6D60-4543-9510-4F14EA6A7206}" type="presParOf" srcId="{7E32FD86-A22B-44F9-8A98-BB07D7150857}" destId="{16DBCB81-F8FD-4E0F-B49C-4E819BAF1B82}" srcOrd="0" destOrd="0" presId="urn:microsoft.com/office/officeart/2005/8/layout/chevron1"/>
    <dgm:cxn modelId="{0D82981D-5D56-48EA-8929-624F3CC302EA}" type="presParOf" srcId="{7E32FD86-A22B-44F9-8A98-BB07D7150857}" destId="{F61A0441-32A9-41C8-AF8F-BB7D6E27AE1E}" srcOrd="1" destOrd="0" presId="urn:microsoft.com/office/officeart/2005/8/layout/chevron1"/>
    <dgm:cxn modelId="{D5863DED-21E1-4911-9BFB-98308CEAE633}" type="presParOf" srcId="{7E32FD86-A22B-44F9-8A98-BB07D7150857}" destId="{EA458791-F1F2-4A66-A1DE-B5B038F4AB8F}" srcOrd="2" destOrd="0" presId="urn:microsoft.com/office/officeart/2005/8/layout/chevron1"/>
    <dgm:cxn modelId="{12851614-4024-4A18-8B69-47817E3BBF7A}" type="presParOf" srcId="{7E32FD86-A22B-44F9-8A98-BB07D7150857}" destId="{84170313-1C4E-48D9-8A05-2B76490424DE}" srcOrd="3" destOrd="0" presId="urn:microsoft.com/office/officeart/2005/8/layout/chevron1"/>
    <dgm:cxn modelId="{56989F6E-FBA1-40DB-8757-13A084D79147}" type="presParOf" srcId="{7E32FD86-A22B-44F9-8A98-BB07D7150857}" destId="{A0E49D8A-5ABD-4329-A4E2-C1F83C6DDB02}" srcOrd="4" destOrd="0" presId="urn:microsoft.com/office/officeart/2005/8/layout/chevron1"/>
    <dgm:cxn modelId="{69F7BAD0-E395-4C6D-96F2-7698E373F5A1}" type="presParOf" srcId="{7E32FD86-A22B-44F9-8A98-BB07D7150857}" destId="{3EAD5ECF-4374-4741-A3F3-40A657C47248}" srcOrd="5" destOrd="0" presId="urn:microsoft.com/office/officeart/2005/8/layout/chevron1"/>
    <dgm:cxn modelId="{00451E54-1799-4A79-AABA-4F57A7D2288B}" type="presParOf" srcId="{7E32FD86-A22B-44F9-8A98-BB07D7150857}" destId="{8A99FADC-8F96-4F11-89E7-BF9F31160A4E}" srcOrd="6" destOrd="0" presId="urn:microsoft.com/office/officeart/2005/8/layout/chevron1"/>
    <dgm:cxn modelId="{C167B369-0BBF-4CBD-AF75-B4C331B1FF56}" type="presParOf" srcId="{7E32FD86-A22B-44F9-8A98-BB07D7150857}" destId="{0982F736-74E9-4288-84E6-A604878E4FCB}" srcOrd="7" destOrd="0" presId="urn:microsoft.com/office/officeart/2005/8/layout/chevron1"/>
    <dgm:cxn modelId="{1A553D42-9A7A-40BF-83CA-0AECE3D541BB}" type="presParOf" srcId="{7E32FD86-A22B-44F9-8A98-BB07D7150857}" destId="{43469FF2-78A6-4630-AF70-9AF14334DE61}"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DA08C0B-6CA3-4557-8CC8-DDA2D8E46364}" type="doc">
      <dgm:prSet loTypeId="urn:microsoft.com/office/officeart/2005/8/layout/chevron1" loCatId="process" qsTypeId="urn:microsoft.com/office/officeart/2005/8/quickstyle/simple1" qsCatId="simple" csTypeId="urn:microsoft.com/office/officeart/2005/8/colors/accent6_2" csCatId="accent6" phldr="1"/>
      <dgm:spPr/>
    </dgm:pt>
    <dgm:pt modelId="{6A6E0E88-D54E-486F-97E2-88187D5A0CB2}">
      <dgm:prSet phldrT="[Text]" custT="1"/>
      <dgm:spPr>
        <a:solidFill>
          <a:schemeClr val="bg1">
            <a:lumMod val="85000"/>
          </a:schemeClr>
        </a:solidFill>
      </dgm:spPr>
      <dgm:t>
        <a:bodyPr/>
        <a:lstStyle/>
        <a:p>
          <a:r>
            <a:rPr lang="en-US" sz="2000" dirty="0"/>
            <a:t>Define</a:t>
          </a:r>
        </a:p>
      </dgm:t>
    </dgm:pt>
    <dgm:pt modelId="{891DE075-A87D-4F52-B7AF-23B5C52F93A9}" type="parTrans" cxnId="{B18D847C-DF0A-48F3-8C4A-49EBB317B4C7}">
      <dgm:prSet/>
      <dgm:spPr/>
      <dgm:t>
        <a:bodyPr/>
        <a:lstStyle/>
        <a:p>
          <a:endParaRPr lang="en-US" sz="2000"/>
        </a:p>
      </dgm:t>
    </dgm:pt>
    <dgm:pt modelId="{3337F7A6-821C-4184-9389-7F34BC6857E0}" type="sibTrans" cxnId="{B18D847C-DF0A-48F3-8C4A-49EBB317B4C7}">
      <dgm:prSet/>
      <dgm:spPr/>
      <dgm:t>
        <a:bodyPr/>
        <a:lstStyle/>
        <a:p>
          <a:endParaRPr lang="en-US" sz="2000"/>
        </a:p>
      </dgm:t>
    </dgm:pt>
    <dgm:pt modelId="{6A92A6FF-05D0-45A6-B997-7A294C5DDA2B}">
      <dgm:prSet phldrT="[Text]" custT="1"/>
      <dgm:spPr>
        <a:solidFill>
          <a:schemeClr val="accent6">
            <a:lumMod val="75000"/>
          </a:schemeClr>
        </a:solidFill>
      </dgm:spPr>
      <dgm:t>
        <a:bodyPr/>
        <a:lstStyle/>
        <a:p>
          <a:r>
            <a:rPr lang="en-US" sz="2000" dirty="0"/>
            <a:t>Measure</a:t>
          </a:r>
        </a:p>
      </dgm:t>
    </dgm:pt>
    <dgm:pt modelId="{7092AACC-A827-4D76-B954-8D3523D647C0}" type="parTrans" cxnId="{583906D2-8A23-4DD7-824F-0349E5473D9D}">
      <dgm:prSet/>
      <dgm:spPr/>
      <dgm:t>
        <a:bodyPr/>
        <a:lstStyle/>
        <a:p>
          <a:endParaRPr lang="en-US" sz="2000"/>
        </a:p>
      </dgm:t>
    </dgm:pt>
    <dgm:pt modelId="{95B6AF11-D339-459B-9A30-D93508032DA3}" type="sibTrans" cxnId="{583906D2-8A23-4DD7-824F-0349E5473D9D}">
      <dgm:prSet/>
      <dgm:spPr/>
      <dgm:t>
        <a:bodyPr/>
        <a:lstStyle/>
        <a:p>
          <a:endParaRPr lang="en-US" sz="2000"/>
        </a:p>
      </dgm:t>
    </dgm:pt>
    <dgm:pt modelId="{03FA2BE3-2AB7-428A-BF5A-279956A965A9}">
      <dgm:prSet phldrT="[Text]" custT="1"/>
      <dgm:spPr>
        <a:solidFill>
          <a:schemeClr val="bg1">
            <a:lumMod val="85000"/>
          </a:schemeClr>
        </a:solidFill>
      </dgm:spPr>
      <dgm:t>
        <a:bodyPr/>
        <a:lstStyle/>
        <a:p>
          <a:r>
            <a:rPr lang="en-US" sz="2000" dirty="0"/>
            <a:t>Control</a:t>
          </a:r>
        </a:p>
      </dgm:t>
    </dgm:pt>
    <dgm:pt modelId="{422C26BE-3E81-4E7B-A85B-5634FE5D9464}" type="parTrans" cxnId="{693148AD-C132-42B8-B4D9-6F8890076735}">
      <dgm:prSet/>
      <dgm:spPr/>
      <dgm:t>
        <a:bodyPr/>
        <a:lstStyle/>
        <a:p>
          <a:endParaRPr lang="en-US" sz="2000"/>
        </a:p>
      </dgm:t>
    </dgm:pt>
    <dgm:pt modelId="{BF256B24-3398-4D45-9BBC-9802CE34C3D0}" type="sibTrans" cxnId="{693148AD-C132-42B8-B4D9-6F8890076735}">
      <dgm:prSet/>
      <dgm:spPr/>
      <dgm:t>
        <a:bodyPr/>
        <a:lstStyle/>
        <a:p>
          <a:endParaRPr lang="en-US" sz="2000"/>
        </a:p>
      </dgm:t>
    </dgm:pt>
    <dgm:pt modelId="{C9637921-D378-4F8B-8B69-D058DBCC471F}">
      <dgm:prSet custT="1"/>
      <dgm:spPr>
        <a:solidFill>
          <a:schemeClr val="bg1">
            <a:lumMod val="85000"/>
          </a:schemeClr>
        </a:solidFill>
      </dgm:spPr>
      <dgm:t>
        <a:bodyPr/>
        <a:lstStyle/>
        <a:p>
          <a:r>
            <a:rPr lang="en-US" sz="2000" dirty="0"/>
            <a:t>Analyze</a:t>
          </a:r>
        </a:p>
      </dgm:t>
    </dgm:pt>
    <dgm:pt modelId="{48CEAF06-02D0-490C-B084-F1B67A310FBB}" type="parTrans" cxnId="{23180DAD-63F0-448C-9AFF-2F626AE41986}">
      <dgm:prSet/>
      <dgm:spPr/>
      <dgm:t>
        <a:bodyPr/>
        <a:lstStyle/>
        <a:p>
          <a:endParaRPr lang="en-US" sz="2000"/>
        </a:p>
      </dgm:t>
    </dgm:pt>
    <dgm:pt modelId="{C5E4F0BC-FC64-4543-9FBA-E00C4E384F72}" type="sibTrans" cxnId="{23180DAD-63F0-448C-9AFF-2F626AE41986}">
      <dgm:prSet/>
      <dgm:spPr/>
      <dgm:t>
        <a:bodyPr/>
        <a:lstStyle/>
        <a:p>
          <a:endParaRPr lang="en-US" sz="2000"/>
        </a:p>
      </dgm:t>
    </dgm:pt>
    <dgm:pt modelId="{A05C08A4-FDA3-48CC-A7FD-CFBF0CA7ED66}">
      <dgm:prSet custT="1"/>
      <dgm:spPr>
        <a:solidFill>
          <a:schemeClr val="bg1">
            <a:lumMod val="85000"/>
          </a:schemeClr>
        </a:solidFill>
      </dgm:spPr>
      <dgm:t>
        <a:bodyPr/>
        <a:lstStyle/>
        <a:p>
          <a:r>
            <a:rPr lang="en-US" sz="2000" dirty="0"/>
            <a:t>Improve</a:t>
          </a:r>
        </a:p>
      </dgm:t>
    </dgm:pt>
    <dgm:pt modelId="{6587B164-69CE-4145-8D02-7A6C2C7CC487}" type="parTrans" cxnId="{4C46FEA9-A42A-4C7B-BBCA-7E7B70DD28B6}">
      <dgm:prSet/>
      <dgm:spPr/>
      <dgm:t>
        <a:bodyPr/>
        <a:lstStyle/>
        <a:p>
          <a:endParaRPr lang="en-US" sz="2000"/>
        </a:p>
      </dgm:t>
    </dgm:pt>
    <dgm:pt modelId="{B41AB24C-8D04-4EC3-A982-A1A4C630AF4B}" type="sibTrans" cxnId="{4C46FEA9-A42A-4C7B-BBCA-7E7B70DD28B6}">
      <dgm:prSet/>
      <dgm:spPr/>
      <dgm:t>
        <a:bodyPr/>
        <a:lstStyle/>
        <a:p>
          <a:endParaRPr lang="en-US" sz="2000"/>
        </a:p>
      </dgm:t>
    </dgm:pt>
    <dgm:pt modelId="{7E32FD86-A22B-44F9-8A98-BB07D7150857}" type="pres">
      <dgm:prSet presAssocID="{FDA08C0B-6CA3-4557-8CC8-DDA2D8E46364}" presName="Name0" presStyleCnt="0">
        <dgm:presLayoutVars>
          <dgm:dir/>
          <dgm:animLvl val="lvl"/>
          <dgm:resizeHandles val="exact"/>
        </dgm:presLayoutVars>
      </dgm:prSet>
      <dgm:spPr/>
    </dgm:pt>
    <dgm:pt modelId="{16DBCB81-F8FD-4E0F-B49C-4E819BAF1B82}" type="pres">
      <dgm:prSet presAssocID="{6A6E0E88-D54E-486F-97E2-88187D5A0CB2}" presName="parTxOnly" presStyleLbl="node1" presStyleIdx="0" presStyleCnt="5">
        <dgm:presLayoutVars>
          <dgm:chMax val="0"/>
          <dgm:chPref val="0"/>
          <dgm:bulletEnabled val="1"/>
        </dgm:presLayoutVars>
      </dgm:prSet>
      <dgm:spPr/>
    </dgm:pt>
    <dgm:pt modelId="{F61A0441-32A9-41C8-AF8F-BB7D6E27AE1E}" type="pres">
      <dgm:prSet presAssocID="{3337F7A6-821C-4184-9389-7F34BC6857E0}" presName="parTxOnlySpace" presStyleCnt="0"/>
      <dgm:spPr/>
    </dgm:pt>
    <dgm:pt modelId="{EA458791-F1F2-4A66-A1DE-B5B038F4AB8F}" type="pres">
      <dgm:prSet presAssocID="{6A92A6FF-05D0-45A6-B997-7A294C5DDA2B}" presName="parTxOnly" presStyleLbl="node1" presStyleIdx="1" presStyleCnt="5">
        <dgm:presLayoutVars>
          <dgm:chMax val="0"/>
          <dgm:chPref val="0"/>
          <dgm:bulletEnabled val="1"/>
        </dgm:presLayoutVars>
      </dgm:prSet>
      <dgm:spPr/>
    </dgm:pt>
    <dgm:pt modelId="{84170313-1C4E-48D9-8A05-2B76490424DE}" type="pres">
      <dgm:prSet presAssocID="{95B6AF11-D339-459B-9A30-D93508032DA3}" presName="parTxOnlySpace" presStyleCnt="0"/>
      <dgm:spPr/>
    </dgm:pt>
    <dgm:pt modelId="{A0E49D8A-5ABD-4329-A4E2-C1F83C6DDB02}" type="pres">
      <dgm:prSet presAssocID="{C9637921-D378-4F8B-8B69-D058DBCC471F}" presName="parTxOnly" presStyleLbl="node1" presStyleIdx="2" presStyleCnt="5">
        <dgm:presLayoutVars>
          <dgm:chMax val="0"/>
          <dgm:chPref val="0"/>
          <dgm:bulletEnabled val="1"/>
        </dgm:presLayoutVars>
      </dgm:prSet>
      <dgm:spPr/>
    </dgm:pt>
    <dgm:pt modelId="{3EAD5ECF-4374-4741-A3F3-40A657C47248}" type="pres">
      <dgm:prSet presAssocID="{C5E4F0BC-FC64-4543-9FBA-E00C4E384F72}" presName="parTxOnlySpace" presStyleCnt="0"/>
      <dgm:spPr/>
    </dgm:pt>
    <dgm:pt modelId="{8A99FADC-8F96-4F11-89E7-BF9F31160A4E}" type="pres">
      <dgm:prSet presAssocID="{A05C08A4-FDA3-48CC-A7FD-CFBF0CA7ED66}" presName="parTxOnly" presStyleLbl="node1" presStyleIdx="3" presStyleCnt="5">
        <dgm:presLayoutVars>
          <dgm:chMax val="0"/>
          <dgm:chPref val="0"/>
          <dgm:bulletEnabled val="1"/>
        </dgm:presLayoutVars>
      </dgm:prSet>
      <dgm:spPr/>
    </dgm:pt>
    <dgm:pt modelId="{0982F736-74E9-4288-84E6-A604878E4FCB}" type="pres">
      <dgm:prSet presAssocID="{B41AB24C-8D04-4EC3-A982-A1A4C630AF4B}" presName="parTxOnlySpace" presStyleCnt="0"/>
      <dgm:spPr/>
    </dgm:pt>
    <dgm:pt modelId="{43469FF2-78A6-4630-AF70-9AF14334DE61}" type="pres">
      <dgm:prSet presAssocID="{03FA2BE3-2AB7-428A-BF5A-279956A965A9}" presName="parTxOnly" presStyleLbl="node1" presStyleIdx="4" presStyleCnt="5">
        <dgm:presLayoutVars>
          <dgm:chMax val="0"/>
          <dgm:chPref val="0"/>
          <dgm:bulletEnabled val="1"/>
        </dgm:presLayoutVars>
      </dgm:prSet>
      <dgm:spPr/>
    </dgm:pt>
  </dgm:ptLst>
  <dgm:cxnLst>
    <dgm:cxn modelId="{2A4FEC10-D471-49D9-AF24-D4FD3E1D3991}" type="presOf" srcId="{C9637921-D378-4F8B-8B69-D058DBCC471F}" destId="{A0E49D8A-5ABD-4329-A4E2-C1F83C6DDB02}" srcOrd="0" destOrd="0" presId="urn:microsoft.com/office/officeart/2005/8/layout/chevron1"/>
    <dgm:cxn modelId="{6BB3AF30-5A14-4A30-800C-385DABBBC883}" type="presOf" srcId="{A05C08A4-FDA3-48CC-A7FD-CFBF0CA7ED66}" destId="{8A99FADC-8F96-4F11-89E7-BF9F31160A4E}" srcOrd="0" destOrd="0" presId="urn:microsoft.com/office/officeart/2005/8/layout/chevron1"/>
    <dgm:cxn modelId="{D3CC0E5D-DFEB-49B6-9DD3-7DCA6D2D9F94}" type="presOf" srcId="{6A92A6FF-05D0-45A6-B997-7A294C5DDA2B}" destId="{EA458791-F1F2-4A66-A1DE-B5B038F4AB8F}" srcOrd="0" destOrd="0" presId="urn:microsoft.com/office/officeart/2005/8/layout/chevron1"/>
    <dgm:cxn modelId="{98325D50-B12D-472E-8D73-33691E293909}" type="presOf" srcId="{FDA08C0B-6CA3-4557-8CC8-DDA2D8E46364}" destId="{7E32FD86-A22B-44F9-8A98-BB07D7150857}" srcOrd="0" destOrd="0" presId="urn:microsoft.com/office/officeart/2005/8/layout/chevron1"/>
    <dgm:cxn modelId="{B18D847C-DF0A-48F3-8C4A-49EBB317B4C7}" srcId="{FDA08C0B-6CA3-4557-8CC8-DDA2D8E46364}" destId="{6A6E0E88-D54E-486F-97E2-88187D5A0CB2}" srcOrd="0" destOrd="0" parTransId="{891DE075-A87D-4F52-B7AF-23B5C52F93A9}" sibTransId="{3337F7A6-821C-4184-9389-7F34BC6857E0}"/>
    <dgm:cxn modelId="{4C46FEA9-A42A-4C7B-BBCA-7E7B70DD28B6}" srcId="{FDA08C0B-6CA3-4557-8CC8-DDA2D8E46364}" destId="{A05C08A4-FDA3-48CC-A7FD-CFBF0CA7ED66}" srcOrd="3" destOrd="0" parTransId="{6587B164-69CE-4145-8D02-7A6C2C7CC487}" sibTransId="{B41AB24C-8D04-4EC3-A982-A1A4C630AF4B}"/>
    <dgm:cxn modelId="{23180DAD-63F0-448C-9AFF-2F626AE41986}" srcId="{FDA08C0B-6CA3-4557-8CC8-DDA2D8E46364}" destId="{C9637921-D378-4F8B-8B69-D058DBCC471F}" srcOrd="2" destOrd="0" parTransId="{48CEAF06-02D0-490C-B084-F1B67A310FBB}" sibTransId="{C5E4F0BC-FC64-4543-9FBA-E00C4E384F72}"/>
    <dgm:cxn modelId="{693148AD-C132-42B8-B4D9-6F8890076735}" srcId="{FDA08C0B-6CA3-4557-8CC8-DDA2D8E46364}" destId="{03FA2BE3-2AB7-428A-BF5A-279956A965A9}" srcOrd="4" destOrd="0" parTransId="{422C26BE-3E81-4E7B-A85B-5634FE5D9464}" sibTransId="{BF256B24-3398-4D45-9BBC-9802CE34C3D0}"/>
    <dgm:cxn modelId="{B7BC26AF-A2BB-41FC-8C4C-B8EA960CDED3}" type="presOf" srcId="{03FA2BE3-2AB7-428A-BF5A-279956A965A9}" destId="{43469FF2-78A6-4630-AF70-9AF14334DE61}" srcOrd="0" destOrd="0" presId="urn:microsoft.com/office/officeart/2005/8/layout/chevron1"/>
    <dgm:cxn modelId="{490CCEB6-0BFD-44FF-B723-FA20390DAD81}" type="presOf" srcId="{6A6E0E88-D54E-486F-97E2-88187D5A0CB2}" destId="{16DBCB81-F8FD-4E0F-B49C-4E819BAF1B82}" srcOrd="0" destOrd="0" presId="urn:microsoft.com/office/officeart/2005/8/layout/chevron1"/>
    <dgm:cxn modelId="{583906D2-8A23-4DD7-824F-0349E5473D9D}" srcId="{FDA08C0B-6CA3-4557-8CC8-DDA2D8E46364}" destId="{6A92A6FF-05D0-45A6-B997-7A294C5DDA2B}" srcOrd="1" destOrd="0" parTransId="{7092AACC-A827-4D76-B954-8D3523D647C0}" sibTransId="{95B6AF11-D339-459B-9A30-D93508032DA3}"/>
    <dgm:cxn modelId="{56233F29-6660-49A8-92CF-3FCB77D9DA25}" type="presParOf" srcId="{7E32FD86-A22B-44F9-8A98-BB07D7150857}" destId="{16DBCB81-F8FD-4E0F-B49C-4E819BAF1B82}" srcOrd="0" destOrd="0" presId="urn:microsoft.com/office/officeart/2005/8/layout/chevron1"/>
    <dgm:cxn modelId="{5F369D1F-8687-4A84-9401-87DA29C23CCA}" type="presParOf" srcId="{7E32FD86-A22B-44F9-8A98-BB07D7150857}" destId="{F61A0441-32A9-41C8-AF8F-BB7D6E27AE1E}" srcOrd="1" destOrd="0" presId="urn:microsoft.com/office/officeart/2005/8/layout/chevron1"/>
    <dgm:cxn modelId="{67A9E769-F7A9-47F0-8040-360003B5006F}" type="presParOf" srcId="{7E32FD86-A22B-44F9-8A98-BB07D7150857}" destId="{EA458791-F1F2-4A66-A1DE-B5B038F4AB8F}" srcOrd="2" destOrd="0" presId="urn:microsoft.com/office/officeart/2005/8/layout/chevron1"/>
    <dgm:cxn modelId="{AB49B148-7736-474C-B5F0-709761DF5141}" type="presParOf" srcId="{7E32FD86-A22B-44F9-8A98-BB07D7150857}" destId="{84170313-1C4E-48D9-8A05-2B76490424DE}" srcOrd="3" destOrd="0" presId="urn:microsoft.com/office/officeart/2005/8/layout/chevron1"/>
    <dgm:cxn modelId="{F356A254-E184-4F39-BA38-BAC2675D89AB}" type="presParOf" srcId="{7E32FD86-A22B-44F9-8A98-BB07D7150857}" destId="{A0E49D8A-5ABD-4329-A4E2-C1F83C6DDB02}" srcOrd="4" destOrd="0" presId="urn:microsoft.com/office/officeart/2005/8/layout/chevron1"/>
    <dgm:cxn modelId="{AA7DBB70-3EDA-4530-95C2-EEA879D1276B}" type="presParOf" srcId="{7E32FD86-A22B-44F9-8A98-BB07D7150857}" destId="{3EAD5ECF-4374-4741-A3F3-40A657C47248}" srcOrd="5" destOrd="0" presId="urn:microsoft.com/office/officeart/2005/8/layout/chevron1"/>
    <dgm:cxn modelId="{5071D963-193C-4337-BD25-9FCFEA051B42}" type="presParOf" srcId="{7E32FD86-A22B-44F9-8A98-BB07D7150857}" destId="{8A99FADC-8F96-4F11-89E7-BF9F31160A4E}" srcOrd="6" destOrd="0" presId="urn:microsoft.com/office/officeart/2005/8/layout/chevron1"/>
    <dgm:cxn modelId="{68E62C15-DF80-48A0-A074-6CF0A81FB7C6}" type="presParOf" srcId="{7E32FD86-A22B-44F9-8A98-BB07D7150857}" destId="{0982F736-74E9-4288-84E6-A604878E4FCB}" srcOrd="7" destOrd="0" presId="urn:microsoft.com/office/officeart/2005/8/layout/chevron1"/>
    <dgm:cxn modelId="{EF097D5E-AFA4-4B78-B333-B367F417322A}" type="presParOf" srcId="{7E32FD86-A22B-44F9-8A98-BB07D7150857}" destId="{43469FF2-78A6-4630-AF70-9AF14334DE61}"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DA08C0B-6CA3-4557-8CC8-DDA2D8E46364}" type="doc">
      <dgm:prSet loTypeId="urn:microsoft.com/office/officeart/2005/8/layout/chevron1" loCatId="process" qsTypeId="urn:microsoft.com/office/officeart/2005/8/quickstyle/simple1" qsCatId="simple" csTypeId="urn:microsoft.com/office/officeart/2005/8/colors/accent6_2" csCatId="accent6" phldr="1"/>
      <dgm:spPr/>
    </dgm:pt>
    <dgm:pt modelId="{7E32FD86-A22B-44F9-8A98-BB07D7150857}" type="pres">
      <dgm:prSet presAssocID="{FDA08C0B-6CA3-4557-8CC8-DDA2D8E46364}" presName="Name0" presStyleCnt="0">
        <dgm:presLayoutVars>
          <dgm:dir/>
          <dgm:animLvl val="lvl"/>
          <dgm:resizeHandles val="exact"/>
        </dgm:presLayoutVars>
      </dgm:prSet>
      <dgm:spPr/>
    </dgm:pt>
  </dgm:ptLst>
  <dgm:cxnLst>
    <dgm:cxn modelId="{C9043CDC-3C4F-4EC9-90B6-A4D27F4564E8}" type="presOf" srcId="{FDA08C0B-6CA3-4557-8CC8-DDA2D8E46364}" destId="{7E32FD86-A22B-44F9-8A98-BB07D7150857}"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A43408-0E38-46AF-8137-C2C867CC6252}">
      <dsp:nvSpPr>
        <dsp:cNvPr id="0" name=""/>
        <dsp:cNvSpPr/>
      </dsp:nvSpPr>
      <dsp:spPr>
        <a:xfrm>
          <a:off x="4818" y="2077500"/>
          <a:ext cx="1087256" cy="475200"/>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n-US" sz="1100" b="1" kern="1200" dirty="0">
              <a:solidFill>
                <a:schemeClr val="tx1"/>
              </a:solidFill>
              <a:latin typeface="Century Gothic" panose="020B0502020202020204" pitchFamily="34" charset="0"/>
            </a:rPr>
            <a:t>Define</a:t>
          </a:r>
        </a:p>
      </dsp:txBody>
      <dsp:txXfrm>
        <a:off x="4818" y="2077500"/>
        <a:ext cx="1087256" cy="316800"/>
      </dsp:txXfrm>
    </dsp:sp>
    <dsp:sp modelId="{BF6E1F58-D026-4CCD-9A47-EF072F36F446}">
      <dsp:nvSpPr>
        <dsp:cNvPr id="0" name=""/>
        <dsp:cNvSpPr/>
      </dsp:nvSpPr>
      <dsp:spPr>
        <a:xfrm>
          <a:off x="227509" y="2394299"/>
          <a:ext cx="1087256" cy="633600"/>
        </a:xfrm>
        <a:prstGeom prst="roundRect">
          <a:avLst>
            <a:gd name="adj" fmla="val 10000"/>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solidFill>
                <a:schemeClr val="tx1"/>
              </a:solidFill>
              <a:latin typeface="Century Gothic" panose="020B0502020202020204" pitchFamily="34" charset="0"/>
            </a:rPr>
            <a:t>December         2017</a:t>
          </a:r>
        </a:p>
      </dsp:txBody>
      <dsp:txXfrm>
        <a:off x="246067" y="2412857"/>
        <a:ext cx="1050140" cy="596484"/>
      </dsp:txXfrm>
    </dsp:sp>
    <dsp:sp modelId="{652040BB-D331-4F90-AF2A-886184DC2F74}">
      <dsp:nvSpPr>
        <dsp:cNvPr id="0" name=""/>
        <dsp:cNvSpPr/>
      </dsp:nvSpPr>
      <dsp:spPr>
        <a:xfrm>
          <a:off x="1256899" y="2100552"/>
          <a:ext cx="349427" cy="270695"/>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dirty="0"/>
        </a:p>
      </dsp:txBody>
      <dsp:txXfrm>
        <a:off x="1256899" y="2154691"/>
        <a:ext cx="268219" cy="162417"/>
      </dsp:txXfrm>
    </dsp:sp>
    <dsp:sp modelId="{556BC824-DF93-4B6A-9FAA-A48301F4FBB8}">
      <dsp:nvSpPr>
        <dsp:cNvPr id="0" name=""/>
        <dsp:cNvSpPr/>
      </dsp:nvSpPr>
      <dsp:spPr>
        <a:xfrm>
          <a:off x="1751372" y="2077500"/>
          <a:ext cx="1087256" cy="475200"/>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n-US" sz="1100" b="1" kern="1200" dirty="0">
              <a:solidFill>
                <a:schemeClr val="tx1"/>
              </a:solidFill>
              <a:latin typeface="Century Gothic" panose="020B0502020202020204" pitchFamily="34" charset="0"/>
            </a:rPr>
            <a:t>Measure</a:t>
          </a:r>
        </a:p>
      </dsp:txBody>
      <dsp:txXfrm>
        <a:off x="1751372" y="2077500"/>
        <a:ext cx="1087256" cy="316800"/>
      </dsp:txXfrm>
    </dsp:sp>
    <dsp:sp modelId="{4D5B10DC-7B78-41EC-A1D2-29A056A3520E}">
      <dsp:nvSpPr>
        <dsp:cNvPr id="0" name=""/>
        <dsp:cNvSpPr/>
      </dsp:nvSpPr>
      <dsp:spPr>
        <a:xfrm>
          <a:off x="1974063" y="2394299"/>
          <a:ext cx="1087256" cy="633600"/>
        </a:xfrm>
        <a:prstGeom prst="roundRect">
          <a:avLst>
            <a:gd name="adj" fmla="val 10000"/>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solidFill>
                <a:schemeClr val="tx1"/>
              </a:solidFill>
              <a:latin typeface="Century Gothic" panose="020B0502020202020204" pitchFamily="34" charset="0"/>
            </a:rPr>
            <a:t>February       2018</a:t>
          </a:r>
        </a:p>
      </dsp:txBody>
      <dsp:txXfrm>
        <a:off x="1992621" y="2412857"/>
        <a:ext cx="1050140" cy="596484"/>
      </dsp:txXfrm>
    </dsp:sp>
    <dsp:sp modelId="{C983E9CA-8A57-41B4-B622-69E85068AA19}">
      <dsp:nvSpPr>
        <dsp:cNvPr id="0" name=""/>
        <dsp:cNvSpPr/>
      </dsp:nvSpPr>
      <dsp:spPr>
        <a:xfrm>
          <a:off x="3003453" y="2100552"/>
          <a:ext cx="349427" cy="270695"/>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dirty="0"/>
        </a:p>
      </dsp:txBody>
      <dsp:txXfrm>
        <a:off x="3003453" y="2154691"/>
        <a:ext cx="268219" cy="162417"/>
      </dsp:txXfrm>
    </dsp:sp>
    <dsp:sp modelId="{A09D5E65-BE73-4281-8261-5E5EB7C5D15D}">
      <dsp:nvSpPr>
        <dsp:cNvPr id="0" name=""/>
        <dsp:cNvSpPr/>
      </dsp:nvSpPr>
      <dsp:spPr>
        <a:xfrm>
          <a:off x="3497926" y="2077500"/>
          <a:ext cx="1087256" cy="475200"/>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n-US" sz="1100" b="1" kern="1200" dirty="0">
              <a:solidFill>
                <a:schemeClr val="tx1"/>
              </a:solidFill>
              <a:latin typeface="Century Gothic" panose="020B0502020202020204" pitchFamily="34" charset="0"/>
            </a:rPr>
            <a:t>Analyze</a:t>
          </a:r>
        </a:p>
      </dsp:txBody>
      <dsp:txXfrm>
        <a:off x="3497926" y="2077500"/>
        <a:ext cx="1087256" cy="316800"/>
      </dsp:txXfrm>
    </dsp:sp>
    <dsp:sp modelId="{A7F288D1-8E25-49FA-B2AD-EEC658684213}">
      <dsp:nvSpPr>
        <dsp:cNvPr id="0" name=""/>
        <dsp:cNvSpPr/>
      </dsp:nvSpPr>
      <dsp:spPr>
        <a:xfrm>
          <a:off x="3720617" y="2394299"/>
          <a:ext cx="1087256" cy="633600"/>
        </a:xfrm>
        <a:prstGeom prst="roundRect">
          <a:avLst>
            <a:gd name="adj" fmla="val 10000"/>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solidFill>
                <a:schemeClr val="tx1"/>
              </a:solidFill>
              <a:latin typeface="Century Gothic" panose="020B0502020202020204" pitchFamily="34" charset="0"/>
            </a:rPr>
            <a:t>March</a:t>
          </a:r>
        </a:p>
        <a:p>
          <a:pPr marL="57150" lvl="1" indent="-57150" algn="l" defTabSz="488950">
            <a:lnSpc>
              <a:spcPct val="90000"/>
            </a:lnSpc>
            <a:spcBef>
              <a:spcPct val="0"/>
            </a:spcBef>
            <a:spcAft>
              <a:spcPct val="15000"/>
            </a:spcAft>
            <a:buNone/>
          </a:pPr>
          <a:r>
            <a:rPr lang="en-US" sz="1100" kern="1200" dirty="0">
              <a:solidFill>
                <a:schemeClr val="tx1"/>
              </a:solidFill>
              <a:latin typeface="Century Gothic" panose="020B0502020202020204" pitchFamily="34" charset="0"/>
            </a:rPr>
            <a:t>2018</a:t>
          </a:r>
        </a:p>
      </dsp:txBody>
      <dsp:txXfrm>
        <a:off x="3739175" y="2412857"/>
        <a:ext cx="1050140" cy="596484"/>
      </dsp:txXfrm>
    </dsp:sp>
    <dsp:sp modelId="{3FCF85BE-3463-4B66-8F60-ECA24438E1D6}">
      <dsp:nvSpPr>
        <dsp:cNvPr id="0" name=""/>
        <dsp:cNvSpPr/>
      </dsp:nvSpPr>
      <dsp:spPr>
        <a:xfrm>
          <a:off x="4750007" y="2100552"/>
          <a:ext cx="349427" cy="270695"/>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dirty="0"/>
        </a:p>
      </dsp:txBody>
      <dsp:txXfrm>
        <a:off x="4750007" y="2154691"/>
        <a:ext cx="268219" cy="162417"/>
      </dsp:txXfrm>
    </dsp:sp>
    <dsp:sp modelId="{D7E8ACB0-F504-4DCF-AA53-0494DA7E399B}">
      <dsp:nvSpPr>
        <dsp:cNvPr id="0" name=""/>
        <dsp:cNvSpPr/>
      </dsp:nvSpPr>
      <dsp:spPr>
        <a:xfrm>
          <a:off x="5244479" y="2077500"/>
          <a:ext cx="1087256" cy="475200"/>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n-US" sz="1100" b="1" kern="1200" dirty="0">
              <a:solidFill>
                <a:schemeClr val="tx1"/>
              </a:solidFill>
              <a:latin typeface="Century Gothic" panose="020B0502020202020204" pitchFamily="34" charset="0"/>
            </a:rPr>
            <a:t>Improve</a:t>
          </a:r>
        </a:p>
      </dsp:txBody>
      <dsp:txXfrm>
        <a:off x="5244479" y="2077500"/>
        <a:ext cx="1087256" cy="316800"/>
      </dsp:txXfrm>
    </dsp:sp>
    <dsp:sp modelId="{E5B1622B-B51A-4AF8-9196-A809FF3DC382}">
      <dsp:nvSpPr>
        <dsp:cNvPr id="0" name=""/>
        <dsp:cNvSpPr/>
      </dsp:nvSpPr>
      <dsp:spPr>
        <a:xfrm>
          <a:off x="5467170" y="2394299"/>
          <a:ext cx="1087256" cy="633600"/>
        </a:xfrm>
        <a:prstGeom prst="roundRect">
          <a:avLst>
            <a:gd name="adj" fmla="val 10000"/>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solidFill>
                <a:schemeClr val="tx1"/>
              </a:solidFill>
              <a:latin typeface="Century Gothic" panose="020B0502020202020204" pitchFamily="34" charset="0"/>
            </a:rPr>
            <a:t>April</a:t>
          </a:r>
        </a:p>
        <a:p>
          <a:pPr marL="57150" lvl="1" indent="-57150" algn="l" defTabSz="488950">
            <a:lnSpc>
              <a:spcPct val="90000"/>
            </a:lnSpc>
            <a:spcBef>
              <a:spcPct val="0"/>
            </a:spcBef>
            <a:spcAft>
              <a:spcPct val="15000"/>
            </a:spcAft>
            <a:buNone/>
          </a:pPr>
          <a:r>
            <a:rPr lang="en-US" sz="1100" kern="1200" dirty="0">
              <a:solidFill>
                <a:schemeClr val="tx1"/>
              </a:solidFill>
              <a:latin typeface="Century Gothic" panose="020B0502020202020204" pitchFamily="34" charset="0"/>
            </a:rPr>
            <a:t>2018</a:t>
          </a:r>
        </a:p>
      </dsp:txBody>
      <dsp:txXfrm>
        <a:off x="5485728" y="2412857"/>
        <a:ext cx="1050140" cy="596484"/>
      </dsp:txXfrm>
    </dsp:sp>
    <dsp:sp modelId="{8E19DAF0-F97E-441D-9D00-ABEEF93CAED5}">
      <dsp:nvSpPr>
        <dsp:cNvPr id="0" name=""/>
        <dsp:cNvSpPr/>
      </dsp:nvSpPr>
      <dsp:spPr>
        <a:xfrm rot="985">
          <a:off x="6496560" y="2100805"/>
          <a:ext cx="349427" cy="270695"/>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dirty="0"/>
        </a:p>
      </dsp:txBody>
      <dsp:txXfrm>
        <a:off x="6496560" y="2154932"/>
        <a:ext cx="268219" cy="162417"/>
      </dsp:txXfrm>
    </dsp:sp>
    <dsp:sp modelId="{E0B8CE3F-8270-489C-9779-277BBCCB26CD}">
      <dsp:nvSpPr>
        <dsp:cNvPr id="0" name=""/>
        <dsp:cNvSpPr/>
      </dsp:nvSpPr>
      <dsp:spPr>
        <a:xfrm>
          <a:off x="6991033" y="2078000"/>
          <a:ext cx="1087256" cy="475200"/>
        </a:xfrm>
        <a:prstGeom prst="roundRect">
          <a:avLst>
            <a:gd name="adj" fmla="val 10000"/>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n-US" sz="1100" b="1" kern="1200" dirty="0">
              <a:solidFill>
                <a:schemeClr val="tx1"/>
              </a:solidFill>
              <a:latin typeface="Century Gothic" panose="020B0502020202020204" pitchFamily="34" charset="0"/>
            </a:rPr>
            <a:t>Control</a:t>
          </a:r>
        </a:p>
      </dsp:txBody>
      <dsp:txXfrm>
        <a:off x="6991033" y="2078000"/>
        <a:ext cx="1087256" cy="316800"/>
      </dsp:txXfrm>
    </dsp:sp>
    <dsp:sp modelId="{88AACF26-09D9-4A68-AA64-C6F58119CA01}">
      <dsp:nvSpPr>
        <dsp:cNvPr id="0" name=""/>
        <dsp:cNvSpPr/>
      </dsp:nvSpPr>
      <dsp:spPr>
        <a:xfrm>
          <a:off x="7213724" y="2397366"/>
          <a:ext cx="1087256" cy="631597"/>
        </a:xfrm>
        <a:prstGeom prst="roundRect">
          <a:avLst>
            <a:gd name="adj" fmla="val 10000"/>
          </a:avLst>
        </a:prstGeom>
        <a:solidFill>
          <a:schemeClr val="accent6">
            <a:alpha val="90000"/>
            <a:tint val="4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solidFill>
                <a:schemeClr val="tx1"/>
              </a:solidFill>
              <a:latin typeface="Century Gothic" panose="020B0502020202020204" pitchFamily="34" charset="0"/>
            </a:rPr>
            <a:t>June</a:t>
          </a:r>
        </a:p>
        <a:p>
          <a:pPr marL="57150" lvl="1" indent="-57150" algn="l" defTabSz="488950">
            <a:lnSpc>
              <a:spcPct val="90000"/>
            </a:lnSpc>
            <a:spcBef>
              <a:spcPct val="0"/>
            </a:spcBef>
            <a:spcAft>
              <a:spcPct val="15000"/>
            </a:spcAft>
            <a:buNone/>
          </a:pPr>
          <a:r>
            <a:rPr lang="en-US" sz="1100" kern="1200" dirty="0">
              <a:solidFill>
                <a:schemeClr val="tx1"/>
              </a:solidFill>
              <a:latin typeface="Century Gothic" panose="020B0502020202020204" pitchFamily="34" charset="0"/>
            </a:rPr>
            <a:t>2018</a:t>
          </a:r>
        </a:p>
      </dsp:txBody>
      <dsp:txXfrm>
        <a:off x="7232223" y="2415865"/>
        <a:ext cx="1050258" cy="59459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BCB81-F8FD-4E0F-B49C-4E819BAF1B82}">
      <dsp:nvSpPr>
        <dsp:cNvPr id="0" name=""/>
        <dsp:cNvSpPr/>
      </dsp:nvSpPr>
      <dsp:spPr>
        <a:xfrm>
          <a:off x="13971" y="0"/>
          <a:ext cx="1131403" cy="406398"/>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Define</a:t>
          </a:r>
        </a:p>
      </dsp:txBody>
      <dsp:txXfrm>
        <a:off x="217170" y="0"/>
        <a:ext cx="725005" cy="406398"/>
      </dsp:txXfrm>
    </dsp:sp>
    <dsp:sp modelId="{EA458791-F1F2-4A66-A1DE-B5B038F4AB8F}">
      <dsp:nvSpPr>
        <dsp:cNvPr id="0" name=""/>
        <dsp:cNvSpPr/>
      </dsp:nvSpPr>
      <dsp:spPr>
        <a:xfrm>
          <a:off x="1019534" y="0"/>
          <a:ext cx="1131403" cy="406398"/>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Measure</a:t>
          </a:r>
        </a:p>
      </dsp:txBody>
      <dsp:txXfrm>
        <a:off x="1222733" y="0"/>
        <a:ext cx="725005" cy="406398"/>
      </dsp:txXfrm>
    </dsp:sp>
    <dsp:sp modelId="{A0E49D8A-5ABD-4329-A4E2-C1F83C6DDB02}">
      <dsp:nvSpPr>
        <dsp:cNvPr id="0" name=""/>
        <dsp:cNvSpPr/>
      </dsp:nvSpPr>
      <dsp:spPr>
        <a:xfrm>
          <a:off x="2037798" y="0"/>
          <a:ext cx="1131403" cy="406398"/>
        </a:xfrm>
        <a:prstGeom prst="chevron">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Analyze</a:t>
          </a:r>
        </a:p>
      </dsp:txBody>
      <dsp:txXfrm>
        <a:off x="2240997" y="0"/>
        <a:ext cx="725005" cy="406398"/>
      </dsp:txXfrm>
    </dsp:sp>
    <dsp:sp modelId="{8A99FADC-8F96-4F11-89E7-BF9F31160A4E}">
      <dsp:nvSpPr>
        <dsp:cNvPr id="0" name=""/>
        <dsp:cNvSpPr/>
      </dsp:nvSpPr>
      <dsp:spPr>
        <a:xfrm>
          <a:off x="3056061" y="0"/>
          <a:ext cx="1131403" cy="406398"/>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Improve</a:t>
          </a:r>
        </a:p>
      </dsp:txBody>
      <dsp:txXfrm>
        <a:off x="3259260" y="0"/>
        <a:ext cx="725005" cy="406398"/>
      </dsp:txXfrm>
    </dsp:sp>
    <dsp:sp modelId="{43469FF2-78A6-4630-AF70-9AF14334DE61}">
      <dsp:nvSpPr>
        <dsp:cNvPr id="0" name=""/>
        <dsp:cNvSpPr/>
      </dsp:nvSpPr>
      <dsp:spPr>
        <a:xfrm>
          <a:off x="4074324" y="0"/>
          <a:ext cx="1131403" cy="406398"/>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Control</a:t>
          </a:r>
        </a:p>
      </dsp:txBody>
      <dsp:txXfrm>
        <a:off x="4277523" y="0"/>
        <a:ext cx="725005" cy="40639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BCB81-F8FD-4E0F-B49C-4E819BAF1B82}">
      <dsp:nvSpPr>
        <dsp:cNvPr id="0" name=""/>
        <dsp:cNvSpPr/>
      </dsp:nvSpPr>
      <dsp:spPr>
        <a:xfrm>
          <a:off x="2158"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Define</a:t>
          </a:r>
        </a:p>
      </dsp:txBody>
      <dsp:txXfrm>
        <a:off x="230758" y="0"/>
        <a:ext cx="1463426" cy="457200"/>
      </dsp:txXfrm>
    </dsp:sp>
    <dsp:sp modelId="{EA458791-F1F2-4A66-A1DE-B5B038F4AB8F}">
      <dsp:nvSpPr>
        <dsp:cNvPr id="0" name=""/>
        <dsp:cNvSpPr/>
      </dsp:nvSpPr>
      <dsp:spPr>
        <a:xfrm>
          <a:off x="1730722"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Measure</a:t>
          </a:r>
        </a:p>
      </dsp:txBody>
      <dsp:txXfrm>
        <a:off x="1959322" y="0"/>
        <a:ext cx="1463426" cy="457200"/>
      </dsp:txXfrm>
    </dsp:sp>
    <dsp:sp modelId="{A0E49D8A-5ABD-4329-A4E2-C1F83C6DDB02}">
      <dsp:nvSpPr>
        <dsp:cNvPr id="0" name=""/>
        <dsp:cNvSpPr/>
      </dsp:nvSpPr>
      <dsp:spPr>
        <a:xfrm>
          <a:off x="3459286" y="0"/>
          <a:ext cx="1920626" cy="457200"/>
        </a:xfrm>
        <a:prstGeom prst="chevron">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Analyze</a:t>
          </a:r>
        </a:p>
      </dsp:txBody>
      <dsp:txXfrm>
        <a:off x="3687886" y="0"/>
        <a:ext cx="1463426" cy="457200"/>
      </dsp:txXfrm>
    </dsp:sp>
    <dsp:sp modelId="{8A99FADC-8F96-4F11-89E7-BF9F31160A4E}">
      <dsp:nvSpPr>
        <dsp:cNvPr id="0" name=""/>
        <dsp:cNvSpPr/>
      </dsp:nvSpPr>
      <dsp:spPr>
        <a:xfrm>
          <a:off x="5187850"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Improve</a:t>
          </a:r>
        </a:p>
      </dsp:txBody>
      <dsp:txXfrm>
        <a:off x="5416450" y="0"/>
        <a:ext cx="1463426" cy="457200"/>
      </dsp:txXfrm>
    </dsp:sp>
    <dsp:sp modelId="{43469FF2-78A6-4630-AF70-9AF14334DE61}">
      <dsp:nvSpPr>
        <dsp:cNvPr id="0" name=""/>
        <dsp:cNvSpPr/>
      </dsp:nvSpPr>
      <dsp:spPr>
        <a:xfrm>
          <a:off x="6916415"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Control</a:t>
          </a:r>
        </a:p>
      </dsp:txBody>
      <dsp:txXfrm>
        <a:off x="7145015" y="0"/>
        <a:ext cx="1463426" cy="4572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BCB81-F8FD-4E0F-B49C-4E819BAF1B82}">
      <dsp:nvSpPr>
        <dsp:cNvPr id="0" name=""/>
        <dsp:cNvSpPr/>
      </dsp:nvSpPr>
      <dsp:spPr>
        <a:xfrm>
          <a:off x="2158"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Define</a:t>
          </a:r>
        </a:p>
      </dsp:txBody>
      <dsp:txXfrm>
        <a:off x="230758" y="0"/>
        <a:ext cx="1463426" cy="457200"/>
      </dsp:txXfrm>
    </dsp:sp>
    <dsp:sp modelId="{EA458791-F1F2-4A66-A1DE-B5B038F4AB8F}">
      <dsp:nvSpPr>
        <dsp:cNvPr id="0" name=""/>
        <dsp:cNvSpPr/>
      </dsp:nvSpPr>
      <dsp:spPr>
        <a:xfrm>
          <a:off x="1730722"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Measure</a:t>
          </a:r>
        </a:p>
      </dsp:txBody>
      <dsp:txXfrm>
        <a:off x="1959322" y="0"/>
        <a:ext cx="1463426" cy="457200"/>
      </dsp:txXfrm>
    </dsp:sp>
    <dsp:sp modelId="{A0E49D8A-5ABD-4329-A4E2-C1F83C6DDB02}">
      <dsp:nvSpPr>
        <dsp:cNvPr id="0" name=""/>
        <dsp:cNvSpPr/>
      </dsp:nvSpPr>
      <dsp:spPr>
        <a:xfrm>
          <a:off x="3459286"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Analyze</a:t>
          </a:r>
        </a:p>
      </dsp:txBody>
      <dsp:txXfrm>
        <a:off x="3687886" y="0"/>
        <a:ext cx="1463426" cy="457200"/>
      </dsp:txXfrm>
    </dsp:sp>
    <dsp:sp modelId="{8A99FADC-8F96-4F11-89E7-BF9F31160A4E}">
      <dsp:nvSpPr>
        <dsp:cNvPr id="0" name=""/>
        <dsp:cNvSpPr/>
      </dsp:nvSpPr>
      <dsp:spPr>
        <a:xfrm>
          <a:off x="5187850" y="0"/>
          <a:ext cx="1920626" cy="457200"/>
        </a:xfrm>
        <a:prstGeom prst="chevron">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Improve</a:t>
          </a:r>
        </a:p>
      </dsp:txBody>
      <dsp:txXfrm>
        <a:off x="5416450" y="0"/>
        <a:ext cx="1463426" cy="457200"/>
      </dsp:txXfrm>
    </dsp:sp>
    <dsp:sp modelId="{43469FF2-78A6-4630-AF70-9AF14334DE61}">
      <dsp:nvSpPr>
        <dsp:cNvPr id="0" name=""/>
        <dsp:cNvSpPr/>
      </dsp:nvSpPr>
      <dsp:spPr>
        <a:xfrm>
          <a:off x="6916415"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Control</a:t>
          </a:r>
        </a:p>
      </dsp:txBody>
      <dsp:txXfrm>
        <a:off x="7145015" y="0"/>
        <a:ext cx="1463426" cy="4572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BCB81-F8FD-4E0F-B49C-4E819BAF1B82}">
      <dsp:nvSpPr>
        <dsp:cNvPr id="0" name=""/>
        <dsp:cNvSpPr/>
      </dsp:nvSpPr>
      <dsp:spPr>
        <a:xfrm>
          <a:off x="2158"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Define</a:t>
          </a:r>
        </a:p>
      </dsp:txBody>
      <dsp:txXfrm>
        <a:off x="230758" y="0"/>
        <a:ext cx="1463426" cy="457200"/>
      </dsp:txXfrm>
    </dsp:sp>
    <dsp:sp modelId="{EA458791-F1F2-4A66-A1DE-B5B038F4AB8F}">
      <dsp:nvSpPr>
        <dsp:cNvPr id="0" name=""/>
        <dsp:cNvSpPr/>
      </dsp:nvSpPr>
      <dsp:spPr>
        <a:xfrm>
          <a:off x="1730722"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Measure</a:t>
          </a:r>
        </a:p>
      </dsp:txBody>
      <dsp:txXfrm>
        <a:off x="1959322" y="0"/>
        <a:ext cx="1463426" cy="457200"/>
      </dsp:txXfrm>
    </dsp:sp>
    <dsp:sp modelId="{A0E49D8A-5ABD-4329-A4E2-C1F83C6DDB02}">
      <dsp:nvSpPr>
        <dsp:cNvPr id="0" name=""/>
        <dsp:cNvSpPr/>
      </dsp:nvSpPr>
      <dsp:spPr>
        <a:xfrm>
          <a:off x="3459286"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Analyze</a:t>
          </a:r>
        </a:p>
      </dsp:txBody>
      <dsp:txXfrm>
        <a:off x="3687886" y="0"/>
        <a:ext cx="1463426" cy="457200"/>
      </dsp:txXfrm>
    </dsp:sp>
    <dsp:sp modelId="{8A99FADC-8F96-4F11-89E7-BF9F31160A4E}">
      <dsp:nvSpPr>
        <dsp:cNvPr id="0" name=""/>
        <dsp:cNvSpPr/>
      </dsp:nvSpPr>
      <dsp:spPr>
        <a:xfrm>
          <a:off x="5187850" y="0"/>
          <a:ext cx="1920626" cy="457200"/>
        </a:xfrm>
        <a:prstGeom prst="chevron">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Improve</a:t>
          </a:r>
        </a:p>
      </dsp:txBody>
      <dsp:txXfrm>
        <a:off x="5416450" y="0"/>
        <a:ext cx="1463426" cy="457200"/>
      </dsp:txXfrm>
    </dsp:sp>
    <dsp:sp modelId="{43469FF2-78A6-4630-AF70-9AF14334DE61}">
      <dsp:nvSpPr>
        <dsp:cNvPr id="0" name=""/>
        <dsp:cNvSpPr/>
      </dsp:nvSpPr>
      <dsp:spPr>
        <a:xfrm>
          <a:off x="6916415"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Control</a:t>
          </a:r>
        </a:p>
      </dsp:txBody>
      <dsp:txXfrm>
        <a:off x="7145015" y="0"/>
        <a:ext cx="1463426" cy="4572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BCB81-F8FD-4E0F-B49C-4E819BAF1B82}">
      <dsp:nvSpPr>
        <dsp:cNvPr id="0" name=""/>
        <dsp:cNvSpPr/>
      </dsp:nvSpPr>
      <dsp:spPr>
        <a:xfrm>
          <a:off x="2158"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Define</a:t>
          </a:r>
        </a:p>
      </dsp:txBody>
      <dsp:txXfrm>
        <a:off x="230758" y="0"/>
        <a:ext cx="1463426" cy="457200"/>
      </dsp:txXfrm>
    </dsp:sp>
    <dsp:sp modelId="{EA458791-F1F2-4A66-A1DE-B5B038F4AB8F}">
      <dsp:nvSpPr>
        <dsp:cNvPr id="0" name=""/>
        <dsp:cNvSpPr/>
      </dsp:nvSpPr>
      <dsp:spPr>
        <a:xfrm>
          <a:off x="1730722"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Measure</a:t>
          </a:r>
        </a:p>
      </dsp:txBody>
      <dsp:txXfrm>
        <a:off x="1959322" y="0"/>
        <a:ext cx="1463426" cy="457200"/>
      </dsp:txXfrm>
    </dsp:sp>
    <dsp:sp modelId="{A0E49D8A-5ABD-4329-A4E2-C1F83C6DDB02}">
      <dsp:nvSpPr>
        <dsp:cNvPr id="0" name=""/>
        <dsp:cNvSpPr/>
      </dsp:nvSpPr>
      <dsp:spPr>
        <a:xfrm>
          <a:off x="3459286"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Analyze</a:t>
          </a:r>
        </a:p>
      </dsp:txBody>
      <dsp:txXfrm>
        <a:off x="3687886" y="0"/>
        <a:ext cx="1463426" cy="457200"/>
      </dsp:txXfrm>
    </dsp:sp>
    <dsp:sp modelId="{8A99FADC-8F96-4F11-89E7-BF9F31160A4E}">
      <dsp:nvSpPr>
        <dsp:cNvPr id="0" name=""/>
        <dsp:cNvSpPr/>
      </dsp:nvSpPr>
      <dsp:spPr>
        <a:xfrm>
          <a:off x="5187850" y="0"/>
          <a:ext cx="1920626" cy="457200"/>
        </a:xfrm>
        <a:prstGeom prst="chevron">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Improve</a:t>
          </a:r>
        </a:p>
      </dsp:txBody>
      <dsp:txXfrm>
        <a:off x="5416450" y="0"/>
        <a:ext cx="1463426" cy="457200"/>
      </dsp:txXfrm>
    </dsp:sp>
    <dsp:sp modelId="{43469FF2-78A6-4630-AF70-9AF14334DE61}">
      <dsp:nvSpPr>
        <dsp:cNvPr id="0" name=""/>
        <dsp:cNvSpPr/>
      </dsp:nvSpPr>
      <dsp:spPr>
        <a:xfrm>
          <a:off x="6916415"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Control</a:t>
          </a:r>
        </a:p>
      </dsp:txBody>
      <dsp:txXfrm>
        <a:off x="7145015" y="0"/>
        <a:ext cx="1463426" cy="45720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BCB81-F8FD-4E0F-B49C-4E819BAF1B82}">
      <dsp:nvSpPr>
        <dsp:cNvPr id="0" name=""/>
        <dsp:cNvSpPr/>
      </dsp:nvSpPr>
      <dsp:spPr>
        <a:xfrm>
          <a:off x="2158"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Define</a:t>
          </a:r>
        </a:p>
      </dsp:txBody>
      <dsp:txXfrm>
        <a:off x="230758" y="0"/>
        <a:ext cx="1463426" cy="457200"/>
      </dsp:txXfrm>
    </dsp:sp>
    <dsp:sp modelId="{EA458791-F1F2-4A66-A1DE-B5B038F4AB8F}">
      <dsp:nvSpPr>
        <dsp:cNvPr id="0" name=""/>
        <dsp:cNvSpPr/>
      </dsp:nvSpPr>
      <dsp:spPr>
        <a:xfrm>
          <a:off x="1730722"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Measure</a:t>
          </a:r>
        </a:p>
      </dsp:txBody>
      <dsp:txXfrm>
        <a:off x="1959322" y="0"/>
        <a:ext cx="1463426" cy="457200"/>
      </dsp:txXfrm>
    </dsp:sp>
    <dsp:sp modelId="{A0E49D8A-5ABD-4329-A4E2-C1F83C6DDB02}">
      <dsp:nvSpPr>
        <dsp:cNvPr id="0" name=""/>
        <dsp:cNvSpPr/>
      </dsp:nvSpPr>
      <dsp:spPr>
        <a:xfrm>
          <a:off x="3459286"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Analyze</a:t>
          </a:r>
        </a:p>
      </dsp:txBody>
      <dsp:txXfrm>
        <a:off x="3687886" y="0"/>
        <a:ext cx="1463426" cy="457200"/>
      </dsp:txXfrm>
    </dsp:sp>
    <dsp:sp modelId="{8A99FADC-8F96-4F11-89E7-BF9F31160A4E}">
      <dsp:nvSpPr>
        <dsp:cNvPr id="0" name=""/>
        <dsp:cNvSpPr/>
      </dsp:nvSpPr>
      <dsp:spPr>
        <a:xfrm>
          <a:off x="5187850" y="0"/>
          <a:ext cx="1920626" cy="457200"/>
        </a:xfrm>
        <a:prstGeom prst="chevron">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Improve</a:t>
          </a:r>
        </a:p>
      </dsp:txBody>
      <dsp:txXfrm>
        <a:off x="5416450" y="0"/>
        <a:ext cx="1463426" cy="457200"/>
      </dsp:txXfrm>
    </dsp:sp>
    <dsp:sp modelId="{43469FF2-78A6-4630-AF70-9AF14334DE61}">
      <dsp:nvSpPr>
        <dsp:cNvPr id="0" name=""/>
        <dsp:cNvSpPr/>
      </dsp:nvSpPr>
      <dsp:spPr>
        <a:xfrm>
          <a:off x="6916415"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Control</a:t>
          </a:r>
        </a:p>
      </dsp:txBody>
      <dsp:txXfrm>
        <a:off x="7145015" y="0"/>
        <a:ext cx="1463426" cy="45720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BCB81-F8FD-4E0F-B49C-4E819BAF1B82}">
      <dsp:nvSpPr>
        <dsp:cNvPr id="0" name=""/>
        <dsp:cNvSpPr/>
      </dsp:nvSpPr>
      <dsp:spPr>
        <a:xfrm>
          <a:off x="2158"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Define</a:t>
          </a:r>
        </a:p>
      </dsp:txBody>
      <dsp:txXfrm>
        <a:off x="230758" y="0"/>
        <a:ext cx="1463426" cy="457200"/>
      </dsp:txXfrm>
    </dsp:sp>
    <dsp:sp modelId="{EA458791-F1F2-4A66-A1DE-B5B038F4AB8F}">
      <dsp:nvSpPr>
        <dsp:cNvPr id="0" name=""/>
        <dsp:cNvSpPr/>
      </dsp:nvSpPr>
      <dsp:spPr>
        <a:xfrm>
          <a:off x="1730722"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Measure</a:t>
          </a:r>
        </a:p>
      </dsp:txBody>
      <dsp:txXfrm>
        <a:off x="1959322" y="0"/>
        <a:ext cx="1463426" cy="457200"/>
      </dsp:txXfrm>
    </dsp:sp>
    <dsp:sp modelId="{A0E49D8A-5ABD-4329-A4E2-C1F83C6DDB02}">
      <dsp:nvSpPr>
        <dsp:cNvPr id="0" name=""/>
        <dsp:cNvSpPr/>
      </dsp:nvSpPr>
      <dsp:spPr>
        <a:xfrm>
          <a:off x="3459286"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Analyze</a:t>
          </a:r>
        </a:p>
      </dsp:txBody>
      <dsp:txXfrm>
        <a:off x="3687886" y="0"/>
        <a:ext cx="1463426" cy="457200"/>
      </dsp:txXfrm>
    </dsp:sp>
    <dsp:sp modelId="{8A99FADC-8F96-4F11-89E7-BF9F31160A4E}">
      <dsp:nvSpPr>
        <dsp:cNvPr id="0" name=""/>
        <dsp:cNvSpPr/>
      </dsp:nvSpPr>
      <dsp:spPr>
        <a:xfrm>
          <a:off x="5187850" y="0"/>
          <a:ext cx="1920626" cy="457200"/>
        </a:xfrm>
        <a:prstGeom prst="chevron">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Improve</a:t>
          </a:r>
        </a:p>
      </dsp:txBody>
      <dsp:txXfrm>
        <a:off x="5416450" y="0"/>
        <a:ext cx="1463426" cy="457200"/>
      </dsp:txXfrm>
    </dsp:sp>
    <dsp:sp modelId="{43469FF2-78A6-4630-AF70-9AF14334DE61}">
      <dsp:nvSpPr>
        <dsp:cNvPr id="0" name=""/>
        <dsp:cNvSpPr/>
      </dsp:nvSpPr>
      <dsp:spPr>
        <a:xfrm>
          <a:off x="6916415"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Control</a:t>
          </a:r>
        </a:p>
      </dsp:txBody>
      <dsp:txXfrm>
        <a:off x="7145015" y="0"/>
        <a:ext cx="1463426" cy="45720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BCB81-F8FD-4E0F-B49C-4E819BAF1B82}">
      <dsp:nvSpPr>
        <dsp:cNvPr id="0" name=""/>
        <dsp:cNvSpPr/>
      </dsp:nvSpPr>
      <dsp:spPr>
        <a:xfrm>
          <a:off x="2158"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Define</a:t>
          </a:r>
        </a:p>
      </dsp:txBody>
      <dsp:txXfrm>
        <a:off x="230758" y="0"/>
        <a:ext cx="1463426" cy="457200"/>
      </dsp:txXfrm>
    </dsp:sp>
    <dsp:sp modelId="{EA458791-F1F2-4A66-A1DE-B5B038F4AB8F}">
      <dsp:nvSpPr>
        <dsp:cNvPr id="0" name=""/>
        <dsp:cNvSpPr/>
      </dsp:nvSpPr>
      <dsp:spPr>
        <a:xfrm>
          <a:off x="1730722"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Measure</a:t>
          </a:r>
        </a:p>
      </dsp:txBody>
      <dsp:txXfrm>
        <a:off x="1959322" y="0"/>
        <a:ext cx="1463426" cy="457200"/>
      </dsp:txXfrm>
    </dsp:sp>
    <dsp:sp modelId="{A0E49D8A-5ABD-4329-A4E2-C1F83C6DDB02}">
      <dsp:nvSpPr>
        <dsp:cNvPr id="0" name=""/>
        <dsp:cNvSpPr/>
      </dsp:nvSpPr>
      <dsp:spPr>
        <a:xfrm>
          <a:off x="3459286"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Analyze</a:t>
          </a:r>
        </a:p>
      </dsp:txBody>
      <dsp:txXfrm>
        <a:off x="3687886" y="0"/>
        <a:ext cx="1463426" cy="457200"/>
      </dsp:txXfrm>
    </dsp:sp>
    <dsp:sp modelId="{8A99FADC-8F96-4F11-89E7-BF9F31160A4E}">
      <dsp:nvSpPr>
        <dsp:cNvPr id="0" name=""/>
        <dsp:cNvSpPr/>
      </dsp:nvSpPr>
      <dsp:spPr>
        <a:xfrm>
          <a:off x="5187850" y="0"/>
          <a:ext cx="1920626" cy="457200"/>
        </a:xfrm>
        <a:prstGeom prst="chevron">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Improve</a:t>
          </a:r>
        </a:p>
      </dsp:txBody>
      <dsp:txXfrm>
        <a:off x="5416450" y="0"/>
        <a:ext cx="1463426" cy="457200"/>
      </dsp:txXfrm>
    </dsp:sp>
    <dsp:sp modelId="{43469FF2-78A6-4630-AF70-9AF14334DE61}">
      <dsp:nvSpPr>
        <dsp:cNvPr id="0" name=""/>
        <dsp:cNvSpPr/>
      </dsp:nvSpPr>
      <dsp:spPr>
        <a:xfrm>
          <a:off x="6916415"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Control</a:t>
          </a:r>
        </a:p>
      </dsp:txBody>
      <dsp:txXfrm>
        <a:off x="7145015" y="0"/>
        <a:ext cx="1463426" cy="45720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BCB81-F8FD-4E0F-B49C-4E819BAF1B82}">
      <dsp:nvSpPr>
        <dsp:cNvPr id="0" name=""/>
        <dsp:cNvSpPr/>
      </dsp:nvSpPr>
      <dsp:spPr>
        <a:xfrm>
          <a:off x="2158"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Define</a:t>
          </a:r>
        </a:p>
      </dsp:txBody>
      <dsp:txXfrm>
        <a:off x="230758" y="0"/>
        <a:ext cx="1463426" cy="457200"/>
      </dsp:txXfrm>
    </dsp:sp>
    <dsp:sp modelId="{EA458791-F1F2-4A66-A1DE-B5B038F4AB8F}">
      <dsp:nvSpPr>
        <dsp:cNvPr id="0" name=""/>
        <dsp:cNvSpPr/>
      </dsp:nvSpPr>
      <dsp:spPr>
        <a:xfrm>
          <a:off x="1730722"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Measure</a:t>
          </a:r>
        </a:p>
      </dsp:txBody>
      <dsp:txXfrm>
        <a:off x="1959322" y="0"/>
        <a:ext cx="1463426" cy="457200"/>
      </dsp:txXfrm>
    </dsp:sp>
    <dsp:sp modelId="{A0E49D8A-5ABD-4329-A4E2-C1F83C6DDB02}">
      <dsp:nvSpPr>
        <dsp:cNvPr id="0" name=""/>
        <dsp:cNvSpPr/>
      </dsp:nvSpPr>
      <dsp:spPr>
        <a:xfrm>
          <a:off x="3459286"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Analyze</a:t>
          </a:r>
        </a:p>
      </dsp:txBody>
      <dsp:txXfrm>
        <a:off x="3687886" y="0"/>
        <a:ext cx="1463426" cy="457200"/>
      </dsp:txXfrm>
    </dsp:sp>
    <dsp:sp modelId="{8A99FADC-8F96-4F11-89E7-BF9F31160A4E}">
      <dsp:nvSpPr>
        <dsp:cNvPr id="0" name=""/>
        <dsp:cNvSpPr/>
      </dsp:nvSpPr>
      <dsp:spPr>
        <a:xfrm>
          <a:off x="5187850" y="0"/>
          <a:ext cx="1920626" cy="457200"/>
        </a:xfrm>
        <a:prstGeom prst="chevron">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Improve</a:t>
          </a:r>
        </a:p>
      </dsp:txBody>
      <dsp:txXfrm>
        <a:off x="5416450" y="0"/>
        <a:ext cx="1463426" cy="457200"/>
      </dsp:txXfrm>
    </dsp:sp>
    <dsp:sp modelId="{43469FF2-78A6-4630-AF70-9AF14334DE61}">
      <dsp:nvSpPr>
        <dsp:cNvPr id="0" name=""/>
        <dsp:cNvSpPr/>
      </dsp:nvSpPr>
      <dsp:spPr>
        <a:xfrm>
          <a:off x="6916415"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Control</a:t>
          </a:r>
        </a:p>
      </dsp:txBody>
      <dsp:txXfrm>
        <a:off x="7145015" y="0"/>
        <a:ext cx="1463426" cy="45720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BCB81-F8FD-4E0F-B49C-4E819BAF1B82}">
      <dsp:nvSpPr>
        <dsp:cNvPr id="0" name=""/>
        <dsp:cNvSpPr/>
      </dsp:nvSpPr>
      <dsp:spPr>
        <a:xfrm>
          <a:off x="2158"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Define</a:t>
          </a:r>
        </a:p>
      </dsp:txBody>
      <dsp:txXfrm>
        <a:off x="230758" y="0"/>
        <a:ext cx="1463426" cy="457200"/>
      </dsp:txXfrm>
    </dsp:sp>
    <dsp:sp modelId="{EA458791-F1F2-4A66-A1DE-B5B038F4AB8F}">
      <dsp:nvSpPr>
        <dsp:cNvPr id="0" name=""/>
        <dsp:cNvSpPr/>
      </dsp:nvSpPr>
      <dsp:spPr>
        <a:xfrm>
          <a:off x="1730722"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Measure</a:t>
          </a:r>
        </a:p>
      </dsp:txBody>
      <dsp:txXfrm>
        <a:off x="1959322" y="0"/>
        <a:ext cx="1463426" cy="457200"/>
      </dsp:txXfrm>
    </dsp:sp>
    <dsp:sp modelId="{A0E49D8A-5ABD-4329-A4E2-C1F83C6DDB02}">
      <dsp:nvSpPr>
        <dsp:cNvPr id="0" name=""/>
        <dsp:cNvSpPr/>
      </dsp:nvSpPr>
      <dsp:spPr>
        <a:xfrm>
          <a:off x="3459286"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Analyze</a:t>
          </a:r>
        </a:p>
      </dsp:txBody>
      <dsp:txXfrm>
        <a:off x="3687886" y="0"/>
        <a:ext cx="1463426" cy="457200"/>
      </dsp:txXfrm>
    </dsp:sp>
    <dsp:sp modelId="{8A99FADC-8F96-4F11-89E7-BF9F31160A4E}">
      <dsp:nvSpPr>
        <dsp:cNvPr id="0" name=""/>
        <dsp:cNvSpPr/>
      </dsp:nvSpPr>
      <dsp:spPr>
        <a:xfrm>
          <a:off x="5187850" y="0"/>
          <a:ext cx="1920626" cy="457200"/>
        </a:xfrm>
        <a:prstGeom prst="chevron">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Improve</a:t>
          </a:r>
        </a:p>
      </dsp:txBody>
      <dsp:txXfrm>
        <a:off x="5416450" y="0"/>
        <a:ext cx="1463426" cy="457200"/>
      </dsp:txXfrm>
    </dsp:sp>
    <dsp:sp modelId="{43469FF2-78A6-4630-AF70-9AF14334DE61}">
      <dsp:nvSpPr>
        <dsp:cNvPr id="0" name=""/>
        <dsp:cNvSpPr/>
      </dsp:nvSpPr>
      <dsp:spPr>
        <a:xfrm>
          <a:off x="6916415"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Control</a:t>
          </a:r>
        </a:p>
      </dsp:txBody>
      <dsp:txXfrm>
        <a:off x="7145015" y="0"/>
        <a:ext cx="1463426" cy="4572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BCB81-F8FD-4E0F-B49C-4E819BAF1B82}">
      <dsp:nvSpPr>
        <dsp:cNvPr id="0" name=""/>
        <dsp:cNvSpPr/>
      </dsp:nvSpPr>
      <dsp:spPr>
        <a:xfrm>
          <a:off x="2158" y="0"/>
          <a:ext cx="1920626" cy="457200"/>
        </a:xfrm>
        <a:prstGeom prst="chevron">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Define</a:t>
          </a:r>
        </a:p>
      </dsp:txBody>
      <dsp:txXfrm>
        <a:off x="230758" y="0"/>
        <a:ext cx="1463426" cy="457200"/>
      </dsp:txXfrm>
    </dsp:sp>
    <dsp:sp modelId="{EA458791-F1F2-4A66-A1DE-B5B038F4AB8F}">
      <dsp:nvSpPr>
        <dsp:cNvPr id="0" name=""/>
        <dsp:cNvSpPr/>
      </dsp:nvSpPr>
      <dsp:spPr>
        <a:xfrm>
          <a:off x="1730722"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Measure</a:t>
          </a:r>
        </a:p>
      </dsp:txBody>
      <dsp:txXfrm>
        <a:off x="1959322" y="0"/>
        <a:ext cx="1463426" cy="457200"/>
      </dsp:txXfrm>
    </dsp:sp>
    <dsp:sp modelId="{A0E49D8A-5ABD-4329-A4E2-C1F83C6DDB02}">
      <dsp:nvSpPr>
        <dsp:cNvPr id="0" name=""/>
        <dsp:cNvSpPr/>
      </dsp:nvSpPr>
      <dsp:spPr>
        <a:xfrm>
          <a:off x="3459286"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Analyze</a:t>
          </a:r>
        </a:p>
      </dsp:txBody>
      <dsp:txXfrm>
        <a:off x="3687886" y="0"/>
        <a:ext cx="1463426" cy="457200"/>
      </dsp:txXfrm>
    </dsp:sp>
    <dsp:sp modelId="{8A99FADC-8F96-4F11-89E7-BF9F31160A4E}">
      <dsp:nvSpPr>
        <dsp:cNvPr id="0" name=""/>
        <dsp:cNvSpPr/>
      </dsp:nvSpPr>
      <dsp:spPr>
        <a:xfrm>
          <a:off x="5187850"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Improve</a:t>
          </a:r>
        </a:p>
      </dsp:txBody>
      <dsp:txXfrm>
        <a:off x="5416450" y="0"/>
        <a:ext cx="1463426" cy="457200"/>
      </dsp:txXfrm>
    </dsp:sp>
    <dsp:sp modelId="{43469FF2-78A6-4630-AF70-9AF14334DE61}">
      <dsp:nvSpPr>
        <dsp:cNvPr id="0" name=""/>
        <dsp:cNvSpPr/>
      </dsp:nvSpPr>
      <dsp:spPr>
        <a:xfrm>
          <a:off x="6916415"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Control</a:t>
          </a:r>
        </a:p>
      </dsp:txBody>
      <dsp:txXfrm>
        <a:off x="7145015" y="0"/>
        <a:ext cx="1463426" cy="45720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BCB81-F8FD-4E0F-B49C-4E819BAF1B82}">
      <dsp:nvSpPr>
        <dsp:cNvPr id="0" name=""/>
        <dsp:cNvSpPr/>
      </dsp:nvSpPr>
      <dsp:spPr>
        <a:xfrm>
          <a:off x="2158"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Define</a:t>
          </a:r>
        </a:p>
      </dsp:txBody>
      <dsp:txXfrm>
        <a:off x="230758" y="0"/>
        <a:ext cx="1463426" cy="457200"/>
      </dsp:txXfrm>
    </dsp:sp>
    <dsp:sp modelId="{EA458791-F1F2-4A66-A1DE-B5B038F4AB8F}">
      <dsp:nvSpPr>
        <dsp:cNvPr id="0" name=""/>
        <dsp:cNvSpPr/>
      </dsp:nvSpPr>
      <dsp:spPr>
        <a:xfrm>
          <a:off x="1730722"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Measure</a:t>
          </a:r>
        </a:p>
      </dsp:txBody>
      <dsp:txXfrm>
        <a:off x="1959322" y="0"/>
        <a:ext cx="1463426" cy="457200"/>
      </dsp:txXfrm>
    </dsp:sp>
    <dsp:sp modelId="{A0E49D8A-5ABD-4329-A4E2-C1F83C6DDB02}">
      <dsp:nvSpPr>
        <dsp:cNvPr id="0" name=""/>
        <dsp:cNvSpPr/>
      </dsp:nvSpPr>
      <dsp:spPr>
        <a:xfrm>
          <a:off x="3459286"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Analyze</a:t>
          </a:r>
        </a:p>
      </dsp:txBody>
      <dsp:txXfrm>
        <a:off x="3687886" y="0"/>
        <a:ext cx="1463426" cy="457200"/>
      </dsp:txXfrm>
    </dsp:sp>
    <dsp:sp modelId="{8A99FADC-8F96-4F11-89E7-BF9F31160A4E}">
      <dsp:nvSpPr>
        <dsp:cNvPr id="0" name=""/>
        <dsp:cNvSpPr/>
      </dsp:nvSpPr>
      <dsp:spPr>
        <a:xfrm>
          <a:off x="5187850" y="0"/>
          <a:ext cx="1920626" cy="457200"/>
        </a:xfrm>
        <a:prstGeom prst="chevron">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Improve</a:t>
          </a:r>
        </a:p>
      </dsp:txBody>
      <dsp:txXfrm>
        <a:off x="5416450" y="0"/>
        <a:ext cx="1463426" cy="457200"/>
      </dsp:txXfrm>
    </dsp:sp>
    <dsp:sp modelId="{43469FF2-78A6-4630-AF70-9AF14334DE61}">
      <dsp:nvSpPr>
        <dsp:cNvPr id="0" name=""/>
        <dsp:cNvSpPr/>
      </dsp:nvSpPr>
      <dsp:spPr>
        <a:xfrm>
          <a:off x="6916415"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Control</a:t>
          </a:r>
        </a:p>
      </dsp:txBody>
      <dsp:txXfrm>
        <a:off x="7145015" y="0"/>
        <a:ext cx="1463426" cy="45720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BCB81-F8FD-4E0F-B49C-4E819BAF1B82}">
      <dsp:nvSpPr>
        <dsp:cNvPr id="0" name=""/>
        <dsp:cNvSpPr/>
      </dsp:nvSpPr>
      <dsp:spPr>
        <a:xfrm>
          <a:off x="2158"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Define</a:t>
          </a:r>
        </a:p>
      </dsp:txBody>
      <dsp:txXfrm>
        <a:off x="230758" y="0"/>
        <a:ext cx="1463426" cy="457200"/>
      </dsp:txXfrm>
    </dsp:sp>
    <dsp:sp modelId="{EA458791-F1F2-4A66-A1DE-B5B038F4AB8F}">
      <dsp:nvSpPr>
        <dsp:cNvPr id="0" name=""/>
        <dsp:cNvSpPr/>
      </dsp:nvSpPr>
      <dsp:spPr>
        <a:xfrm>
          <a:off x="1730722"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Measure</a:t>
          </a:r>
        </a:p>
      </dsp:txBody>
      <dsp:txXfrm>
        <a:off x="1959322" y="0"/>
        <a:ext cx="1463426" cy="457200"/>
      </dsp:txXfrm>
    </dsp:sp>
    <dsp:sp modelId="{A0E49D8A-5ABD-4329-A4E2-C1F83C6DDB02}">
      <dsp:nvSpPr>
        <dsp:cNvPr id="0" name=""/>
        <dsp:cNvSpPr/>
      </dsp:nvSpPr>
      <dsp:spPr>
        <a:xfrm>
          <a:off x="3459286"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Analyze</a:t>
          </a:r>
        </a:p>
      </dsp:txBody>
      <dsp:txXfrm>
        <a:off x="3687886" y="0"/>
        <a:ext cx="1463426" cy="457200"/>
      </dsp:txXfrm>
    </dsp:sp>
    <dsp:sp modelId="{8A99FADC-8F96-4F11-89E7-BF9F31160A4E}">
      <dsp:nvSpPr>
        <dsp:cNvPr id="0" name=""/>
        <dsp:cNvSpPr/>
      </dsp:nvSpPr>
      <dsp:spPr>
        <a:xfrm>
          <a:off x="5187850" y="0"/>
          <a:ext cx="1920626" cy="457200"/>
        </a:xfrm>
        <a:prstGeom prst="chevron">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Improve</a:t>
          </a:r>
        </a:p>
      </dsp:txBody>
      <dsp:txXfrm>
        <a:off x="5416450" y="0"/>
        <a:ext cx="1463426" cy="457200"/>
      </dsp:txXfrm>
    </dsp:sp>
    <dsp:sp modelId="{43469FF2-78A6-4630-AF70-9AF14334DE61}">
      <dsp:nvSpPr>
        <dsp:cNvPr id="0" name=""/>
        <dsp:cNvSpPr/>
      </dsp:nvSpPr>
      <dsp:spPr>
        <a:xfrm>
          <a:off x="6916415"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Control</a:t>
          </a:r>
        </a:p>
      </dsp:txBody>
      <dsp:txXfrm>
        <a:off x="7145015" y="0"/>
        <a:ext cx="1463426" cy="45720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BCB81-F8FD-4E0F-B49C-4E819BAF1B82}">
      <dsp:nvSpPr>
        <dsp:cNvPr id="0" name=""/>
        <dsp:cNvSpPr/>
      </dsp:nvSpPr>
      <dsp:spPr>
        <a:xfrm>
          <a:off x="2158"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Define</a:t>
          </a:r>
        </a:p>
      </dsp:txBody>
      <dsp:txXfrm>
        <a:off x="230758" y="0"/>
        <a:ext cx="1463426" cy="457200"/>
      </dsp:txXfrm>
    </dsp:sp>
    <dsp:sp modelId="{EA458791-F1F2-4A66-A1DE-B5B038F4AB8F}">
      <dsp:nvSpPr>
        <dsp:cNvPr id="0" name=""/>
        <dsp:cNvSpPr/>
      </dsp:nvSpPr>
      <dsp:spPr>
        <a:xfrm>
          <a:off x="1730722"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Measure</a:t>
          </a:r>
        </a:p>
      </dsp:txBody>
      <dsp:txXfrm>
        <a:off x="1959322" y="0"/>
        <a:ext cx="1463426" cy="457200"/>
      </dsp:txXfrm>
    </dsp:sp>
    <dsp:sp modelId="{A0E49D8A-5ABD-4329-A4E2-C1F83C6DDB02}">
      <dsp:nvSpPr>
        <dsp:cNvPr id="0" name=""/>
        <dsp:cNvSpPr/>
      </dsp:nvSpPr>
      <dsp:spPr>
        <a:xfrm>
          <a:off x="3459286"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Analyze</a:t>
          </a:r>
        </a:p>
      </dsp:txBody>
      <dsp:txXfrm>
        <a:off x="3687886" y="0"/>
        <a:ext cx="1463426" cy="457200"/>
      </dsp:txXfrm>
    </dsp:sp>
    <dsp:sp modelId="{8A99FADC-8F96-4F11-89E7-BF9F31160A4E}">
      <dsp:nvSpPr>
        <dsp:cNvPr id="0" name=""/>
        <dsp:cNvSpPr/>
      </dsp:nvSpPr>
      <dsp:spPr>
        <a:xfrm>
          <a:off x="5187850" y="0"/>
          <a:ext cx="1920626" cy="457200"/>
        </a:xfrm>
        <a:prstGeom prst="chevron">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Improve</a:t>
          </a:r>
        </a:p>
      </dsp:txBody>
      <dsp:txXfrm>
        <a:off x="5416450" y="0"/>
        <a:ext cx="1463426" cy="457200"/>
      </dsp:txXfrm>
    </dsp:sp>
    <dsp:sp modelId="{43469FF2-78A6-4630-AF70-9AF14334DE61}">
      <dsp:nvSpPr>
        <dsp:cNvPr id="0" name=""/>
        <dsp:cNvSpPr/>
      </dsp:nvSpPr>
      <dsp:spPr>
        <a:xfrm>
          <a:off x="6916415"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Control</a:t>
          </a:r>
        </a:p>
      </dsp:txBody>
      <dsp:txXfrm>
        <a:off x="7145015" y="0"/>
        <a:ext cx="1463426" cy="45720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BCB81-F8FD-4E0F-B49C-4E819BAF1B82}">
      <dsp:nvSpPr>
        <dsp:cNvPr id="0" name=""/>
        <dsp:cNvSpPr/>
      </dsp:nvSpPr>
      <dsp:spPr>
        <a:xfrm>
          <a:off x="2158"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Define</a:t>
          </a:r>
        </a:p>
      </dsp:txBody>
      <dsp:txXfrm>
        <a:off x="230758" y="0"/>
        <a:ext cx="1463426" cy="457200"/>
      </dsp:txXfrm>
    </dsp:sp>
    <dsp:sp modelId="{EA458791-F1F2-4A66-A1DE-B5B038F4AB8F}">
      <dsp:nvSpPr>
        <dsp:cNvPr id="0" name=""/>
        <dsp:cNvSpPr/>
      </dsp:nvSpPr>
      <dsp:spPr>
        <a:xfrm>
          <a:off x="1730722"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Measure</a:t>
          </a:r>
        </a:p>
      </dsp:txBody>
      <dsp:txXfrm>
        <a:off x="1959322" y="0"/>
        <a:ext cx="1463426" cy="457200"/>
      </dsp:txXfrm>
    </dsp:sp>
    <dsp:sp modelId="{A0E49D8A-5ABD-4329-A4E2-C1F83C6DDB02}">
      <dsp:nvSpPr>
        <dsp:cNvPr id="0" name=""/>
        <dsp:cNvSpPr/>
      </dsp:nvSpPr>
      <dsp:spPr>
        <a:xfrm>
          <a:off x="3459286"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Analyze</a:t>
          </a:r>
        </a:p>
      </dsp:txBody>
      <dsp:txXfrm>
        <a:off x="3687886" y="0"/>
        <a:ext cx="1463426" cy="457200"/>
      </dsp:txXfrm>
    </dsp:sp>
    <dsp:sp modelId="{8A99FADC-8F96-4F11-89E7-BF9F31160A4E}">
      <dsp:nvSpPr>
        <dsp:cNvPr id="0" name=""/>
        <dsp:cNvSpPr/>
      </dsp:nvSpPr>
      <dsp:spPr>
        <a:xfrm>
          <a:off x="5187850" y="0"/>
          <a:ext cx="1920626" cy="457200"/>
        </a:xfrm>
        <a:prstGeom prst="chevron">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Improve</a:t>
          </a:r>
        </a:p>
      </dsp:txBody>
      <dsp:txXfrm>
        <a:off x="5416450" y="0"/>
        <a:ext cx="1463426" cy="457200"/>
      </dsp:txXfrm>
    </dsp:sp>
    <dsp:sp modelId="{43469FF2-78A6-4630-AF70-9AF14334DE61}">
      <dsp:nvSpPr>
        <dsp:cNvPr id="0" name=""/>
        <dsp:cNvSpPr/>
      </dsp:nvSpPr>
      <dsp:spPr>
        <a:xfrm>
          <a:off x="6916415"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Control</a:t>
          </a:r>
        </a:p>
      </dsp:txBody>
      <dsp:txXfrm>
        <a:off x="7145015" y="0"/>
        <a:ext cx="1463426" cy="45720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BCB81-F8FD-4E0F-B49C-4E819BAF1B82}">
      <dsp:nvSpPr>
        <dsp:cNvPr id="0" name=""/>
        <dsp:cNvSpPr/>
      </dsp:nvSpPr>
      <dsp:spPr>
        <a:xfrm>
          <a:off x="2158"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Define</a:t>
          </a:r>
        </a:p>
      </dsp:txBody>
      <dsp:txXfrm>
        <a:off x="230758" y="0"/>
        <a:ext cx="1463426" cy="457200"/>
      </dsp:txXfrm>
    </dsp:sp>
    <dsp:sp modelId="{EA458791-F1F2-4A66-A1DE-B5B038F4AB8F}">
      <dsp:nvSpPr>
        <dsp:cNvPr id="0" name=""/>
        <dsp:cNvSpPr/>
      </dsp:nvSpPr>
      <dsp:spPr>
        <a:xfrm>
          <a:off x="1730722"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Measure</a:t>
          </a:r>
        </a:p>
      </dsp:txBody>
      <dsp:txXfrm>
        <a:off x="1959322" y="0"/>
        <a:ext cx="1463426" cy="457200"/>
      </dsp:txXfrm>
    </dsp:sp>
    <dsp:sp modelId="{A0E49D8A-5ABD-4329-A4E2-C1F83C6DDB02}">
      <dsp:nvSpPr>
        <dsp:cNvPr id="0" name=""/>
        <dsp:cNvSpPr/>
      </dsp:nvSpPr>
      <dsp:spPr>
        <a:xfrm>
          <a:off x="3459286"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Analyze</a:t>
          </a:r>
        </a:p>
      </dsp:txBody>
      <dsp:txXfrm>
        <a:off x="3687886" y="0"/>
        <a:ext cx="1463426" cy="457200"/>
      </dsp:txXfrm>
    </dsp:sp>
    <dsp:sp modelId="{8A99FADC-8F96-4F11-89E7-BF9F31160A4E}">
      <dsp:nvSpPr>
        <dsp:cNvPr id="0" name=""/>
        <dsp:cNvSpPr/>
      </dsp:nvSpPr>
      <dsp:spPr>
        <a:xfrm>
          <a:off x="5187850" y="0"/>
          <a:ext cx="1920626" cy="457200"/>
        </a:xfrm>
        <a:prstGeom prst="chevron">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Improve</a:t>
          </a:r>
        </a:p>
      </dsp:txBody>
      <dsp:txXfrm>
        <a:off x="5416450" y="0"/>
        <a:ext cx="1463426" cy="457200"/>
      </dsp:txXfrm>
    </dsp:sp>
    <dsp:sp modelId="{43469FF2-78A6-4630-AF70-9AF14334DE61}">
      <dsp:nvSpPr>
        <dsp:cNvPr id="0" name=""/>
        <dsp:cNvSpPr/>
      </dsp:nvSpPr>
      <dsp:spPr>
        <a:xfrm>
          <a:off x="6916415"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Control</a:t>
          </a:r>
        </a:p>
      </dsp:txBody>
      <dsp:txXfrm>
        <a:off x="7145015" y="0"/>
        <a:ext cx="1463426" cy="45720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BCB81-F8FD-4E0F-B49C-4E819BAF1B82}">
      <dsp:nvSpPr>
        <dsp:cNvPr id="0" name=""/>
        <dsp:cNvSpPr/>
      </dsp:nvSpPr>
      <dsp:spPr>
        <a:xfrm>
          <a:off x="2158"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Define</a:t>
          </a:r>
        </a:p>
      </dsp:txBody>
      <dsp:txXfrm>
        <a:off x="230758" y="0"/>
        <a:ext cx="1463426" cy="457200"/>
      </dsp:txXfrm>
    </dsp:sp>
    <dsp:sp modelId="{EA458791-F1F2-4A66-A1DE-B5B038F4AB8F}">
      <dsp:nvSpPr>
        <dsp:cNvPr id="0" name=""/>
        <dsp:cNvSpPr/>
      </dsp:nvSpPr>
      <dsp:spPr>
        <a:xfrm>
          <a:off x="1730722"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Measure</a:t>
          </a:r>
        </a:p>
      </dsp:txBody>
      <dsp:txXfrm>
        <a:off x="1959322" y="0"/>
        <a:ext cx="1463426" cy="457200"/>
      </dsp:txXfrm>
    </dsp:sp>
    <dsp:sp modelId="{A0E49D8A-5ABD-4329-A4E2-C1F83C6DDB02}">
      <dsp:nvSpPr>
        <dsp:cNvPr id="0" name=""/>
        <dsp:cNvSpPr/>
      </dsp:nvSpPr>
      <dsp:spPr>
        <a:xfrm>
          <a:off x="3459286"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Analyze</a:t>
          </a:r>
        </a:p>
      </dsp:txBody>
      <dsp:txXfrm>
        <a:off x="3687886" y="0"/>
        <a:ext cx="1463426" cy="457200"/>
      </dsp:txXfrm>
    </dsp:sp>
    <dsp:sp modelId="{8A99FADC-8F96-4F11-89E7-BF9F31160A4E}">
      <dsp:nvSpPr>
        <dsp:cNvPr id="0" name=""/>
        <dsp:cNvSpPr/>
      </dsp:nvSpPr>
      <dsp:spPr>
        <a:xfrm>
          <a:off x="5187850"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Improve</a:t>
          </a:r>
        </a:p>
      </dsp:txBody>
      <dsp:txXfrm>
        <a:off x="5416450" y="0"/>
        <a:ext cx="1463426" cy="457200"/>
      </dsp:txXfrm>
    </dsp:sp>
    <dsp:sp modelId="{43469FF2-78A6-4630-AF70-9AF14334DE61}">
      <dsp:nvSpPr>
        <dsp:cNvPr id="0" name=""/>
        <dsp:cNvSpPr/>
      </dsp:nvSpPr>
      <dsp:spPr>
        <a:xfrm>
          <a:off x="6916415" y="0"/>
          <a:ext cx="1920626" cy="457200"/>
        </a:xfrm>
        <a:prstGeom prst="chevron">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Control</a:t>
          </a:r>
        </a:p>
      </dsp:txBody>
      <dsp:txXfrm>
        <a:off x="7145015" y="0"/>
        <a:ext cx="1463426" cy="4572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BCB81-F8FD-4E0F-B49C-4E819BAF1B82}">
      <dsp:nvSpPr>
        <dsp:cNvPr id="0" name=""/>
        <dsp:cNvSpPr/>
      </dsp:nvSpPr>
      <dsp:spPr>
        <a:xfrm>
          <a:off x="2158" y="0"/>
          <a:ext cx="1920626" cy="457200"/>
        </a:xfrm>
        <a:prstGeom prst="chevron">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Define</a:t>
          </a:r>
        </a:p>
      </dsp:txBody>
      <dsp:txXfrm>
        <a:off x="230758" y="0"/>
        <a:ext cx="1463426" cy="457200"/>
      </dsp:txXfrm>
    </dsp:sp>
    <dsp:sp modelId="{EA458791-F1F2-4A66-A1DE-B5B038F4AB8F}">
      <dsp:nvSpPr>
        <dsp:cNvPr id="0" name=""/>
        <dsp:cNvSpPr/>
      </dsp:nvSpPr>
      <dsp:spPr>
        <a:xfrm>
          <a:off x="1730722"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Measure</a:t>
          </a:r>
        </a:p>
      </dsp:txBody>
      <dsp:txXfrm>
        <a:off x="1959322" y="0"/>
        <a:ext cx="1463426" cy="457200"/>
      </dsp:txXfrm>
    </dsp:sp>
    <dsp:sp modelId="{A0E49D8A-5ABD-4329-A4E2-C1F83C6DDB02}">
      <dsp:nvSpPr>
        <dsp:cNvPr id="0" name=""/>
        <dsp:cNvSpPr/>
      </dsp:nvSpPr>
      <dsp:spPr>
        <a:xfrm>
          <a:off x="3459286"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Analyze</a:t>
          </a:r>
        </a:p>
      </dsp:txBody>
      <dsp:txXfrm>
        <a:off x="3687886" y="0"/>
        <a:ext cx="1463426" cy="457200"/>
      </dsp:txXfrm>
    </dsp:sp>
    <dsp:sp modelId="{8A99FADC-8F96-4F11-89E7-BF9F31160A4E}">
      <dsp:nvSpPr>
        <dsp:cNvPr id="0" name=""/>
        <dsp:cNvSpPr/>
      </dsp:nvSpPr>
      <dsp:spPr>
        <a:xfrm>
          <a:off x="5187850"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Improve</a:t>
          </a:r>
        </a:p>
      </dsp:txBody>
      <dsp:txXfrm>
        <a:off x="5416450" y="0"/>
        <a:ext cx="1463426" cy="457200"/>
      </dsp:txXfrm>
    </dsp:sp>
    <dsp:sp modelId="{43469FF2-78A6-4630-AF70-9AF14334DE61}">
      <dsp:nvSpPr>
        <dsp:cNvPr id="0" name=""/>
        <dsp:cNvSpPr/>
      </dsp:nvSpPr>
      <dsp:spPr>
        <a:xfrm>
          <a:off x="6916415"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Control</a:t>
          </a:r>
        </a:p>
      </dsp:txBody>
      <dsp:txXfrm>
        <a:off x="7145015" y="0"/>
        <a:ext cx="1463426" cy="4572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BCB81-F8FD-4E0F-B49C-4E819BAF1B82}">
      <dsp:nvSpPr>
        <dsp:cNvPr id="0" name=""/>
        <dsp:cNvSpPr/>
      </dsp:nvSpPr>
      <dsp:spPr>
        <a:xfrm>
          <a:off x="2158"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Define</a:t>
          </a:r>
        </a:p>
      </dsp:txBody>
      <dsp:txXfrm>
        <a:off x="230758" y="0"/>
        <a:ext cx="1463426" cy="457200"/>
      </dsp:txXfrm>
    </dsp:sp>
    <dsp:sp modelId="{EA458791-F1F2-4A66-A1DE-B5B038F4AB8F}">
      <dsp:nvSpPr>
        <dsp:cNvPr id="0" name=""/>
        <dsp:cNvSpPr/>
      </dsp:nvSpPr>
      <dsp:spPr>
        <a:xfrm>
          <a:off x="1730722" y="0"/>
          <a:ext cx="1920626" cy="457200"/>
        </a:xfrm>
        <a:prstGeom prst="chevron">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Measure</a:t>
          </a:r>
        </a:p>
      </dsp:txBody>
      <dsp:txXfrm>
        <a:off x="1959322" y="0"/>
        <a:ext cx="1463426" cy="457200"/>
      </dsp:txXfrm>
    </dsp:sp>
    <dsp:sp modelId="{A0E49D8A-5ABD-4329-A4E2-C1F83C6DDB02}">
      <dsp:nvSpPr>
        <dsp:cNvPr id="0" name=""/>
        <dsp:cNvSpPr/>
      </dsp:nvSpPr>
      <dsp:spPr>
        <a:xfrm>
          <a:off x="3459286"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Analyze</a:t>
          </a:r>
        </a:p>
      </dsp:txBody>
      <dsp:txXfrm>
        <a:off x="3687886" y="0"/>
        <a:ext cx="1463426" cy="457200"/>
      </dsp:txXfrm>
    </dsp:sp>
    <dsp:sp modelId="{8A99FADC-8F96-4F11-89E7-BF9F31160A4E}">
      <dsp:nvSpPr>
        <dsp:cNvPr id="0" name=""/>
        <dsp:cNvSpPr/>
      </dsp:nvSpPr>
      <dsp:spPr>
        <a:xfrm>
          <a:off x="5187850"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Improve</a:t>
          </a:r>
        </a:p>
      </dsp:txBody>
      <dsp:txXfrm>
        <a:off x="5416450" y="0"/>
        <a:ext cx="1463426" cy="457200"/>
      </dsp:txXfrm>
    </dsp:sp>
    <dsp:sp modelId="{43469FF2-78A6-4630-AF70-9AF14334DE61}">
      <dsp:nvSpPr>
        <dsp:cNvPr id="0" name=""/>
        <dsp:cNvSpPr/>
      </dsp:nvSpPr>
      <dsp:spPr>
        <a:xfrm>
          <a:off x="6916415"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Control</a:t>
          </a:r>
        </a:p>
      </dsp:txBody>
      <dsp:txXfrm>
        <a:off x="7145015" y="0"/>
        <a:ext cx="1463426" cy="4572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BCB81-F8FD-4E0F-B49C-4E819BAF1B82}">
      <dsp:nvSpPr>
        <dsp:cNvPr id="0" name=""/>
        <dsp:cNvSpPr/>
      </dsp:nvSpPr>
      <dsp:spPr>
        <a:xfrm>
          <a:off x="2158"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Define</a:t>
          </a:r>
        </a:p>
      </dsp:txBody>
      <dsp:txXfrm>
        <a:off x="230758" y="0"/>
        <a:ext cx="1463426" cy="457200"/>
      </dsp:txXfrm>
    </dsp:sp>
    <dsp:sp modelId="{EA458791-F1F2-4A66-A1DE-B5B038F4AB8F}">
      <dsp:nvSpPr>
        <dsp:cNvPr id="0" name=""/>
        <dsp:cNvSpPr/>
      </dsp:nvSpPr>
      <dsp:spPr>
        <a:xfrm>
          <a:off x="1730722" y="0"/>
          <a:ext cx="1920626" cy="457200"/>
        </a:xfrm>
        <a:prstGeom prst="chevron">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Measure</a:t>
          </a:r>
        </a:p>
      </dsp:txBody>
      <dsp:txXfrm>
        <a:off x="1959322" y="0"/>
        <a:ext cx="1463426" cy="457200"/>
      </dsp:txXfrm>
    </dsp:sp>
    <dsp:sp modelId="{A0E49D8A-5ABD-4329-A4E2-C1F83C6DDB02}">
      <dsp:nvSpPr>
        <dsp:cNvPr id="0" name=""/>
        <dsp:cNvSpPr/>
      </dsp:nvSpPr>
      <dsp:spPr>
        <a:xfrm>
          <a:off x="3459286"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Analyze</a:t>
          </a:r>
        </a:p>
      </dsp:txBody>
      <dsp:txXfrm>
        <a:off x="3687886" y="0"/>
        <a:ext cx="1463426" cy="457200"/>
      </dsp:txXfrm>
    </dsp:sp>
    <dsp:sp modelId="{8A99FADC-8F96-4F11-89E7-BF9F31160A4E}">
      <dsp:nvSpPr>
        <dsp:cNvPr id="0" name=""/>
        <dsp:cNvSpPr/>
      </dsp:nvSpPr>
      <dsp:spPr>
        <a:xfrm>
          <a:off x="5187850"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Improve</a:t>
          </a:r>
        </a:p>
      </dsp:txBody>
      <dsp:txXfrm>
        <a:off x="5416450" y="0"/>
        <a:ext cx="1463426" cy="457200"/>
      </dsp:txXfrm>
    </dsp:sp>
    <dsp:sp modelId="{43469FF2-78A6-4630-AF70-9AF14334DE61}">
      <dsp:nvSpPr>
        <dsp:cNvPr id="0" name=""/>
        <dsp:cNvSpPr/>
      </dsp:nvSpPr>
      <dsp:spPr>
        <a:xfrm>
          <a:off x="6916415"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Control</a:t>
          </a:r>
        </a:p>
      </dsp:txBody>
      <dsp:txXfrm>
        <a:off x="7145015" y="0"/>
        <a:ext cx="1463426" cy="4572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BCB81-F8FD-4E0F-B49C-4E819BAF1B82}">
      <dsp:nvSpPr>
        <dsp:cNvPr id="0" name=""/>
        <dsp:cNvSpPr/>
      </dsp:nvSpPr>
      <dsp:spPr>
        <a:xfrm>
          <a:off x="2158"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Define</a:t>
          </a:r>
        </a:p>
      </dsp:txBody>
      <dsp:txXfrm>
        <a:off x="230758" y="0"/>
        <a:ext cx="1463426" cy="457200"/>
      </dsp:txXfrm>
    </dsp:sp>
    <dsp:sp modelId="{EA458791-F1F2-4A66-A1DE-B5B038F4AB8F}">
      <dsp:nvSpPr>
        <dsp:cNvPr id="0" name=""/>
        <dsp:cNvSpPr/>
      </dsp:nvSpPr>
      <dsp:spPr>
        <a:xfrm>
          <a:off x="1730722"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Measure</a:t>
          </a:r>
        </a:p>
      </dsp:txBody>
      <dsp:txXfrm>
        <a:off x="1959322" y="0"/>
        <a:ext cx="1463426" cy="457200"/>
      </dsp:txXfrm>
    </dsp:sp>
    <dsp:sp modelId="{A0E49D8A-5ABD-4329-A4E2-C1F83C6DDB02}">
      <dsp:nvSpPr>
        <dsp:cNvPr id="0" name=""/>
        <dsp:cNvSpPr/>
      </dsp:nvSpPr>
      <dsp:spPr>
        <a:xfrm>
          <a:off x="3459286"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Analyze</a:t>
          </a:r>
        </a:p>
      </dsp:txBody>
      <dsp:txXfrm>
        <a:off x="3687886" y="0"/>
        <a:ext cx="1463426" cy="457200"/>
      </dsp:txXfrm>
    </dsp:sp>
    <dsp:sp modelId="{8A99FADC-8F96-4F11-89E7-BF9F31160A4E}">
      <dsp:nvSpPr>
        <dsp:cNvPr id="0" name=""/>
        <dsp:cNvSpPr/>
      </dsp:nvSpPr>
      <dsp:spPr>
        <a:xfrm>
          <a:off x="5187850" y="0"/>
          <a:ext cx="1920626" cy="457200"/>
        </a:xfrm>
        <a:prstGeom prst="chevron">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Improve</a:t>
          </a:r>
        </a:p>
      </dsp:txBody>
      <dsp:txXfrm>
        <a:off x="5416450" y="0"/>
        <a:ext cx="1463426" cy="457200"/>
      </dsp:txXfrm>
    </dsp:sp>
    <dsp:sp modelId="{43469FF2-78A6-4630-AF70-9AF14334DE61}">
      <dsp:nvSpPr>
        <dsp:cNvPr id="0" name=""/>
        <dsp:cNvSpPr/>
      </dsp:nvSpPr>
      <dsp:spPr>
        <a:xfrm>
          <a:off x="6916415"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Control</a:t>
          </a:r>
        </a:p>
      </dsp:txBody>
      <dsp:txXfrm>
        <a:off x="7145015" y="0"/>
        <a:ext cx="1463426" cy="4572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BCB81-F8FD-4E0F-B49C-4E819BAF1B82}">
      <dsp:nvSpPr>
        <dsp:cNvPr id="0" name=""/>
        <dsp:cNvSpPr/>
      </dsp:nvSpPr>
      <dsp:spPr>
        <a:xfrm>
          <a:off x="2158"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Define</a:t>
          </a:r>
        </a:p>
      </dsp:txBody>
      <dsp:txXfrm>
        <a:off x="230758" y="0"/>
        <a:ext cx="1463426" cy="457200"/>
      </dsp:txXfrm>
    </dsp:sp>
    <dsp:sp modelId="{EA458791-F1F2-4A66-A1DE-B5B038F4AB8F}">
      <dsp:nvSpPr>
        <dsp:cNvPr id="0" name=""/>
        <dsp:cNvSpPr/>
      </dsp:nvSpPr>
      <dsp:spPr>
        <a:xfrm>
          <a:off x="1730722" y="0"/>
          <a:ext cx="1920626" cy="457200"/>
        </a:xfrm>
        <a:prstGeom prst="chevron">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Measure</a:t>
          </a:r>
        </a:p>
      </dsp:txBody>
      <dsp:txXfrm>
        <a:off x="1959322" y="0"/>
        <a:ext cx="1463426" cy="457200"/>
      </dsp:txXfrm>
    </dsp:sp>
    <dsp:sp modelId="{A0E49D8A-5ABD-4329-A4E2-C1F83C6DDB02}">
      <dsp:nvSpPr>
        <dsp:cNvPr id="0" name=""/>
        <dsp:cNvSpPr/>
      </dsp:nvSpPr>
      <dsp:spPr>
        <a:xfrm>
          <a:off x="3459286"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Analyze</a:t>
          </a:r>
        </a:p>
      </dsp:txBody>
      <dsp:txXfrm>
        <a:off x="3687886" y="0"/>
        <a:ext cx="1463426" cy="457200"/>
      </dsp:txXfrm>
    </dsp:sp>
    <dsp:sp modelId="{8A99FADC-8F96-4F11-89E7-BF9F31160A4E}">
      <dsp:nvSpPr>
        <dsp:cNvPr id="0" name=""/>
        <dsp:cNvSpPr/>
      </dsp:nvSpPr>
      <dsp:spPr>
        <a:xfrm>
          <a:off x="5187850"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Improve</a:t>
          </a:r>
        </a:p>
      </dsp:txBody>
      <dsp:txXfrm>
        <a:off x="5416450" y="0"/>
        <a:ext cx="1463426" cy="457200"/>
      </dsp:txXfrm>
    </dsp:sp>
    <dsp:sp modelId="{43469FF2-78A6-4630-AF70-9AF14334DE61}">
      <dsp:nvSpPr>
        <dsp:cNvPr id="0" name=""/>
        <dsp:cNvSpPr/>
      </dsp:nvSpPr>
      <dsp:spPr>
        <a:xfrm>
          <a:off x="6916415"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Control</a:t>
          </a:r>
        </a:p>
      </dsp:txBody>
      <dsp:txXfrm>
        <a:off x="7145015" y="0"/>
        <a:ext cx="1463426" cy="4572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BCB81-F8FD-4E0F-B49C-4E819BAF1B82}">
      <dsp:nvSpPr>
        <dsp:cNvPr id="0" name=""/>
        <dsp:cNvSpPr/>
      </dsp:nvSpPr>
      <dsp:spPr>
        <a:xfrm>
          <a:off x="2158"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Define</a:t>
          </a:r>
        </a:p>
      </dsp:txBody>
      <dsp:txXfrm>
        <a:off x="230758" y="0"/>
        <a:ext cx="1463426" cy="457200"/>
      </dsp:txXfrm>
    </dsp:sp>
    <dsp:sp modelId="{EA458791-F1F2-4A66-A1DE-B5B038F4AB8F}">
      <dsp:nvSpPr>
        <dsp:cNvPr id="0" name=""/>
        <dsp:cNvSpPr/>
      </dsp:nvSpPr>
      <dsp:spPr>
        <a:xfrm>
          <a:off x="1730722" y="0"/>
          <a:ext cx="1920626" cy="457200"/>
        </a:xfrm>
        <a:prstGeom prst="chevron">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Measure</a:t>
          </a:r>
        </a:p>
      </dsp:txBody>
      <dsp:txXfrm>
        <a:off x="1959322" y="0"/>
        <a:ext cx="1463426" cy="457200"/>
      </dsp:txXfrm>
    </dsp:sp>
    <dsp:sp modelId="{A0E49D8A-5ABD-4329-A4E2-C1F83C6DDB02}">
      <dsp:nvSpPr>
        <dsp:cNvPr id="0" name=""/>
        <dsp:cNvSpPr/>
      </dsp:nvSpPr>
      <dsp:spPr>
        <a:xfrm>
          <a:off x="3459286"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Analyze</a:t>
          </a:r>
        </a:p>
      </dsp:txBody>
      <dsp:txXfrm>
        <a:off x="3687886" y="0"/>
        <a:ext cx="1463426" cy="457200"/>
      </dsp:txXfrm>
    </dsp:sp>
    <dsp:sp modelId="{8A99FADC-8F96-4F11-89E7-BF9F31160A4E}">
      <dsp:nvSpPr>
        <dsp:cNvPr id="0" name=""/>
        <dsp:cNvSpPr/>
      </dsp:nvSpPr>
      <dsp:spPr>
        <a:xfrm>
          <a:off x="5187850"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Improve</a:t>
          </a:r>
        </a:p>
      </dsp:txBody>
      <dsp:txXfrm>
        <a:off x="5416450" y="0"/>
        <a:ext cx="1463426" cy="457200"/>
      </dsp:txXfrm>
    </dsp:sp>
    <dsp:sp modelId="{43469FF2-78A6-4630-AF70-9AF14334DE61}">
      <dsp:nvSpPr>
        <dsp:cNvPr id="0" name=""/>
        <dsp:cNvSpPr/>
      </dsp:nvSpPr>
      <dsp:spPr>
        <a:xfrm>
          <a:off x="6916415" y="0"/>
          <a:ext cx="1920626" cy="457200"/>
        </a:xfrm>
        <a:prstGeom prst="chevron">
          <a:avLst/>
        </a:prstGeom>
        <a:solidFill>
          <a:schemeClr val="bg1">
            <a:lumMod val="8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Control</a:t>
          </a:r>
        </a:p>
      </dsp:txBody>
      <dsp:txXfrm>
        <a:off x="7145015" y="0"/>
        <a:ext cx="1463426" cy="4572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0.17709</cdr:x>
      <cdr:y>0.19435</cdr:y>
    </cdr:from>
    <cdr:to>
      <cdr:x>0.5112</cdr:x>
      <cdr:y>0.34493</cdr:y>
    </cdr:to>
    <cdr:sp macro="" textlink="">
      <cdr:nvSpPr>
        <cdr:cNvPr id="3" name="Arrow: Curved Left 2">
          <a:extLst xmlns:a="http://schemas.openxmlformats.org/drawingml/2006/main">
            <a:ext uri="{FF2B5EF4-FFF2-40B4-BE49-F238E27FC236}">
              <a16:creationId xmlns:a16="http://schemas.microsoft.com/office/drawing/2014/main" id="{F1AE8985-8B32-44D7-A20B-9C2AFC53F655}"/>
            </a:ext>
          </a:extLst>
        </cdr:cNvPr>
        <cdr:cNvSpPr/>
      </cdr:nvSpPr>
      <cdr:spPr>
        <a:xfrm xmlns:a="http://schemas.openxmlformats.org/drawingml/2006/main" rot="14965140">
          <a:off x="1791926" y="77463"/>
          <a:ext cx="611980" cy="2036722"/>
        </a:xfrm>
        <a:prstGeom xmlns:a="http://schemas.openxmlformats.org/drawingml/2006/main" prst="curvedLeftArrow">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0.53483</cdr:x>
      <cdr:y>0.12462</cdr:y>
    </cdr:from>
    <cdr:to>
      <cdr:x>0.86894</cdr:x>
      <cdr:y>0.27521</cdr:y>
    </cdr:to>
    <cdr:sp macro="" textlink="">
      <cdr:nvSpPr>
        <cdr:cNvPr id="4" name="Arrow: Curved Left 3">
          <a:extLst xmlns:a="http://schemas.openxmlformats.org/drawingml/2006/main">
            <a:ext uri="{FF2B5EF4-FFF2-40B4-BE49-F238E27FC236}">
              <a16:creationId xmlns:a16="http://schemas.microsoft.com/office/drawing/2014/main" id="{7E110C4C-8E85-4C13-890F-B286FC7EE3C7}"/>
            </a:ext>
          </a:extLst>
        </cdr:cNvPr>
        <cdr:cNvSpPr/>
      </cdr:nvSpPr>
      <cdr:spPr>
        <a:xfrm xmlns:a="http://schemas.openxmlformats.org/drawingml/2006/main" rot="15619680">
          <a:off x="3972716" y="-205904"/>
          <a:ext cx="611980" cy="2036722"/>
        </a:xfrm>
        <a:prstGeom xmlns:a="http://schemas.openxmlformats.org/drawingml/2006/main" prst="curvedLeftArrow">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relSizeAnchor>
</c:userShapes>
</file>

<file path=ppt/drawings/drawing2.xml><?xml version="1.0" encoding="utf-8"?>
<c:userShapes xmlns:c="http://schemas.openxmlformats.org/drawingml/2006/chart">
  <cdr:relSizeAnchor xmlns:cdr="http://schemas.openxmlformats.org/drawingml/2006/chartDrawing">
    <cdr:from>
      <cdr:x>0.17709</cdr:x>
      <cdr:y>0.19435</cdr:y>
    </cdr:from>
    <cdr:to>
      <cdr:x>0.5112</cdr:x>
      <cdr:y>0.34493</cdr:y>
    </cdr:to>
    <cdr:sp macro="" textlink="">
      <cdr:nvSpPr>
        <cdr:cNvPr id="3" name="Arrow: Curved Left 2">
          <a:extLst xmlns:a="http://schemas.openxmlformats.org/drawingml/2006/main">
            <a:ext uri="{FF2B5EF4-FFF2-40B4-BE49-F238E27FC236}">
              <a16:creationId xmlns:a16="http://schemas.microsoft.com/office/drawing/2014/main" id="{F1AE8985-8B32-44D7-A20B-9C2AFC53F655}"/>
            </a:ext>
          </a:extLst>
        </cdr:cNvPr>
        <cdr:cNvSpPr/>
      </cdr:nvSpPr>
      <cdr:spPr>
        <a:xfrm xmlns:a="http://schemas.openxmlformats.org/drawingml/2006/main" rot="14965140">
          <a:off x="1791926" y="77463"/>
          <a:ext cx="611980" cy="2036722"/>
        </a:xfrm>
        <a:prstGeom xmlns:a="http://schemas.openxmlformats.org/drawingml/2006/main" prst="curvedLeftArrow">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0.53483</cdr:x>
      <cdr:y>0.12462</cdr:y>
    </cdr:from>
    <cdr:to>
      <cdr:x>0.86894</cdr:x>
      <cdr:y>0.27521</cdr:y>
    </cdr:to>
    <cdr:sp macro="" textlink="">
      <cdr:nvSpPr>
        <cdr:cNvPr id="4" name="Arrow: Curved Left 3">
          <a:extLst xmlns:a="http://schemas.openxmlformats.org/drawingml/2006/main">
            <a:ext uri="{FF2B5EF4-FFF2-40B4-BE49-F238E27FC236}">
              <a16:creationId xmlns:a16="http://schemas.microsoft.com/office/drawing/2014/main" id="{7E110C4C-8E85-4C13-890F-B286FC7EE3C7}"/>
            </a:ext>
          </a:extLst>
        </cdr:cNvPr>
        <cdr:cNvSpPr/>
      </cdr:nvSpPr>
      <cdr:spPr>
        <a:xfrm xmlns:a="http://schemas.openxmlformats.org/drawingml/2006/main" rot="15619680">
          <a:off x="3972716" y="-205904"/>
          <a:ext cx="611980" cy="2036722"/>
        </a:xfrm>
        <a:prstGeom xmlns:a="http://schemas.openxmlformats.org/drawingml/2006/main" prst="curvedLeftArrow">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608923-47F5-4D00-9892-168FCE2687E1}" type="datetimeFigureOut">
              <a:rPr lang="en-US" smtClean="0"/>
              <a:t>10/19/2018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FA9F5F-597E-45D0-A9AA-CDC671F2EEE0}" type="slidenum">
              <a:rPr lang="en-US" smtClean="0"/>
              <a:t>‹#›</a:t>
            </a:fld>
            <a:endParaRPr lang="en-US"/>
          </a:p>
        </p:txBody>
      </p:sp>
    </p:spTree>
    <p:extLst>
      <p:ext uri="{BB962C8B-B14F-4D97-AF65-F5344CB8AC3E}">
        <p14:creationId xmlns:p14="http://schemas.microsoft.com/office/powerpoint/2010/main" val="3033844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1617DA-11C5-478B-BCC4-8B7413B291E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id="{D136CAF0-21E0-4ABA-A7F5-8582C596C0F8}"/>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20590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a:t>23 unique potential root causes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1617DA-11C5-478B-BCC4-8B7413B291E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id="{FC1977ED-54C8-4107-908C-B2EE637A87F9}"/>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47591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1617DA-11C5-478B-BCC4-8B7413B291E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id="{DA8481CB-7838-4D9D-98EF-F1CE535C9E54}"/>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71780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1617DA-11C5-478B-BCC4-8B7413B291E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id="{FC1977ED-54C8-4107-908C-B2EE637A87F9}"/>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65913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1617DA-11C5-478B-BCC4-8B7413B291E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id="{1750BD3B-282D-4A4F-8D5E-5EAF1F44B9C1}"/>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75146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1617DA-11C5-478B-BCC4-8B7413B291E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id="{1750BD3B-282D-4A4F-8D5E-5EAF1F44B9C1}"/>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642999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1617DA-11C5-478B-BCC4-8B7413B291E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id="{1750BD3B-282D-4A4F-8D5E-5EAF1F44B9C1}"/>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107712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a:t>Baseline: 62.41%</a:t>
            </a:r>
          </a:p>
          <a:p>
            <a:r>
              <a:rPr lang="en-US" dirty="0"/>
              <a:t>Reallocation: 72.97%</a:t>
            </a:r>
          </a:p>
          <a:p>
            <a:r>
              <a:rPr lang="en-US" dirty="0"/>
              <a:t>Daily timeliness measurement: 78.71%</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1617DA-11C5-478B-BCC4-8B7413B291E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id="{5B5089D7-B733-424E-9C86-0A9D207C0347}"/>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87040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a:t>Root cause # 5</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1617DA-11C5-478B-BCC4-8B7413B291E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id="{5B5089D7-B733-424E-9C86-0A9D207C0347}"/>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61305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a:t>Root cause # 6</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1617DA-11C5-478B-BCC4-8B7413B291E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id="{5B5089D7-B733-424E-9C86-0A9D207C0347}"/>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382703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Root cause # 8</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1617DA-11C5-478B-BCC4-8B7413B291E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id="{5B5089D7-B733-424E-9C86-0A9D207C0347}"/>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42355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1617DA-11C5-478B-BCC4-8B7413B291E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id="{66027CB1-6EA8-44D3-839C-59DFB8DC71B5}"/>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231314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Root cause # 9</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1617DA-11C5-478B-BCC4-8B7413B291E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id="{5B5089D7-B733-424E-9C86-0A9D207C0347}"/>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74074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1617DA-11C5-478B-BCC4-8B7413B291E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id="{1750BD3B-282D-4A4F-8D5E-5EAF1F44B9C1}"/>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113683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1617DA-11C5-478B-BCC4-8B7413B291E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id="{5B5089D7-B733-424E-9C86-0A9D207C0347}"/>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9141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a:t>Process capability index (</a:t>
            </a:r>
            <a:r>
              <a:rPr lang="en-US" dirty="0" err="1"/>
              <a:t>Cpk</a:t>
            </a:r>
            <a:r>
              <a:rPr lang="en-US" dirty="0"/>
              <a:t>) now at a positive value, means that the process is more capable of achieving 80% target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1617DA-11C5-478B-BCC4-8B7413B291E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id="{A0F12212-D30D-4B5A-8AB9-6B0F51FFE7A9}"/>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93560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Test of normality—for the data to be considered normal, at least 95% of the data points should be within the confidence bands.</a:t>
            </a:r>
          </a:p>
          <a:p>
            <a:pPr marL="171450" indent="-171450">
              <a:buFont typeface="Arial" panose="020B0604020202020204" pitchFamily="34" charset="0"/>
              <a:buChar char="•"/>
            </a:pPr>
            <a:r>
              <a:rPr lang="en-US" dirty="0"/>
              <a:t>Also, if the p value is greater than 0.05, then we reject the hypothesis that the data is not normal</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1617DA-11C5-478B-BCC4-8B7413B291E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id="{A0F12212-D30D-4B5A-8AB9-6B0F51FFE7A9}"/>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074565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1617DA-11C5-478B-BCC4-8B7413B291E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id="{A0F12212-D30D-4B5A-8AB9-6B0F51FFE7A9}"/>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593379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1617DA-11C5-478B-BCC4-8B7413B291E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id="{E8ACBA31-1AAE-4D0A-AC19-C3E05A7F680A}"/>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3244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1617DA-11C5-478B-BCC4-8B7413B291E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id="{E8ACBA31-1AAE-4D0A-AC19-C3E05A7F680A}"/>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16735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1617DA-11C5-478B-BCC4-8B7413B291E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id="{5C89B8DF-A40F-4AD7-9624-1B4B0DBEABED}"/>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494681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1617DA-11C5-478B-BCC4-8B7413B291E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id="{CFA55A51-6AD8-4F2A-8E0B-1B5F38DE992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94384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a:t>FYI: All</a:t>
            </a:r>
            <a:r>
              <a:rPr lang="en-US" baseline="0" dirty="0"/>
              <a:t> information can be found in your project charter.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1617DA-11C5-478B-BCC4-8B7413B291E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id="{08323FD1-C2DA-4C1C-B13D-3F23FC1F1373}"/>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077007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1617DA-11C5-478B-BCC4-8B7413B291E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id="{2B2D8CBF-EF1E-47E9-B6B8-1E8CA816CB84}"/>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03634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1617DA-11C5-478B-BCC4-8B7413B291E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id="{AD57A30D-F012-4CC0-8F34-588CC8131370}"/>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55499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1617DA-11C5-478B-BCC4-8B7413B291E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id="{0BAA8F24-8AE7-428D-A5AC-C0758B1C6F50}"/>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48385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1617DA-11C5-478B-BCC4-8B7413B291E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id="{0BAA8F24-8AE7-428D-A5AC-C0758B1C6F50}"/>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09295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1617DA-11C5-478B-BCC4-8B7413B291E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id="{1750BD3B-282D-4A4F-8D5E-5EAF1F44B9C1}"/>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55505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a:t>Process capability index—negative </a:t>
            </a:r>
            <a:r>
              <a:rPr lang="en-US" dirty="0" err="1"/>
              <a:t>Cpk</a:t>
            </a:r>
            <a:r>
              <a:rPr lang="en-US" dirty="0"/>
              <a:t> value indicates that process is not capable of achieving the target of 80%</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1617DA-11C5-478B-BCC4-8B7413B291E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id="{81C4C430-4B12-4743-9A6D-D552A61786A0}"/>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5449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1617DA-11C5-478B-BCC4-8B7413B291E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id="{09CE7B4E-EDD2-49B4-9EE7-A13209E3A39D}"/>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88337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57" indent="0" algn="ctr">
              <a:buNone/>
              <a:defRPr>
                <a:solidFill>
                  <a:schemeClr val="tx1">
                    <a:tint val="75000"/>
                  </a:schemeClr>
                </a:solidFill>
              </a:defRPr>
            </a:lvl2pPr>
            <a:lvl3pPr marL="685716" indent="0" algn="ctr">
              <a:buNone/>
              <a:defRPr>
                <a:solidFill>
                  <a:schemeClr val="tx1">
                    <a:tint val="75000"/>
                  </a:schemeClr>
                </a:solidFill>
              </a:defRPr>
            </a:lvl3pPr>
            <a:lvl4pPr marL="1028573" indent="0" algn="ctr">
              <a:buNone/>
              <a:defRPr>
                <a:solidFill>
                  <a:schemeClr val="tx1">
                    <a:tint val="75000"/>
                  </a:schemeClr>
                </a:solidFill>
              </a:defRPr>
            </a:lvl4pPr>
            <a:lvl5pPr marL="1371429" indent="0" algn="ctr">
              <a:buNone/>
              <a:defRPr>
                <a:solidFill>
                  <a:schemeClr val="tx1">
                    <a:tint val="75000"/>
                  </a:schemeClr>
                </a:solidFill>
              </a:defRPr>
            </a:lvl5pPr>
            <a:lvl6pPr marL="1714286" indent="0" algn="ctr">
              <a:buNone/>
              <a:defRPr>
                <a:solidFill>
                  <a:schemeClr val="tx1">
                    <a:tint val="75000"/>
                  </a:schemeClr>
                </a:solidFill>
              </a:defRPr>
            </a:lvl6pPr>
            <a:lvl7pPr marL="2057144" indent="0" algn="ctr">
              <a:buNone/>
              <a:defRPr>
                <a:solidFill>
                  <a:schemeClr val="tx1">
                    <a:tint val="75000"/>
                  </a:schemeClr>
                </a:solidFill>
              </a:defRPr>
            </a:lvl7pPr>
            <a:lvl8pPr marL="2400000" indent="0" algn="ctr">
              <a:buNone/>
              <a:defRPr>
                <a:solidFill>
                  <a:schemeClr val="tx1">
                    <a:tint val="75000"/>
                  </a:schemeClr>
                </a:solidFill>
              </a:defRPr>
            </a:lvl8pPr>
            <a:lvl9pPr marL="2742857"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001836568"/>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6553200" y="6356374"/>
            <a:ext cx="2133600" cy="365125"/>
          </a:xfrm>
          <a:prstGeom prst="rect">
            <a:avLst/>
          </a:prstGeom>
        </p:spPr>
        <p:txBody>
          <a:bodyPr/>
          <a:lstStyle/>
          <a:p>
            <a:fld id="{1E0070FA-3596-42F0-9303-0178003CEFA1}" type="slidenum">
              <a:rPr lang="en-US" smtClean="0"/>
              <a:t>‹#›</a:t>
            </a:fld>
            <a:endParaRPr lang="en-US" dirty="0"/>
          </a:p>
        </p:txBody>
      </p:sp>
    </p:spTree>
    <p:extLst>
      <p:ext uri="{BB962C8B-B14F-4D97-AF65-F5344CB8AC3E}">
        <p14:creationId xmlns:p14="http://schemas.microsoft.com/office/powerpoint/2010/main" val="1021957803"/>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62"/>
            <a:ext cx="2057400" cy="5851525"/>
          </a:xfrm>
        </p:spPr>
        <p:txBody>
          <a:bodyPr vert="eaVert"/>
          <a:lstStyle>
            <a:lvl1pPr>
              <a:defRPr>
                <a:solidFill>
                  <a:schemeClr val="accent6">
                    <a:lumMod val="75000"/>
                  </a:schemeClr>
                </a:solidFill>
              </a:defRPr>
            </a:lvl1pPr>
          </a:lstStyle>
          <a:p>
            <a:r>
              <a:rPr lang="en-US" dirty="0"/>
              <a:t>Click to edit Master title style</a:t>
            </a:r>
          </a:p>
        </p:txBody>
      </p:sp>
      <p:sp>
        <p:nvSpPr>
          <p:cNvPr id="3" name="Vertical Text Placeholder 2"/>
          <p:cNvSpPr>
            <a:spLocks noGrp="1"/>
          </p:cNvSpPr>
          <p:nvPr>
            <p:ph type="body" orient="vert" idx="1"/>
          </p:nvPr>
        </p:nvSpPr>
        <p:spPr>
          <a:xfrm>
            <a:off x="457200" y="274662"/>
            <a:ext cx="6019800" cy="5851525"/>
          </a:xfrm>
        </p:spPr>
        <p:txBody>
          <a:bodyPr vert="eaVert"/>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6553200" y="6356374"/>
            <a:ext cx="2133600" cy="365125"/>
          </a:xfrm>
          <a:prstGeom prst="rect">
            <a:avLst/>
          </a:prstGeom>
        </p:spPr>
        <p:txBody>
          <a:bodyPr/>
          <a:lstStyle>
            <a:lvl1pPr>
              <a:defRPr>
                <a:solidFill>
                  <a:schemeClr val="tx1">
                    <a:lumMod val="85000"/>
                    <a:lumOff val="15000"/>
                  </a:schemeClr>
                </a:solidFill>
              </a:defRPr>
            </a:lvl1pPr>
          </a:lstStyle>
          <a:p>
            <a:fld id="{1E0070FA-3596-42F0-9303-0178003CEFA1}" type="slidenum">
              <a:rPr lang="en-US" smtClean="0"/>
              <a:pPr/>
              <a:t>‹#›</a:t>
            </a:fld>
            <a:endParaRPr lang="en-US" dirty="0"/>
          </a:p>
        </p:txBody>
      </p:sp>
    </p:spTree>
    <p:extLst>
      <p:ext uri="{BB962C8B-B14F-4D97-AF65-F5344CB8AC3E}">
        <p14:creationId xmlns:p14="http://schemas.microsoft.com/office/powerpoint/2010/main" val="3121844515"/>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9CE78-EA52-4014-B7F2-92900E5D7DE7}" type="slidenum">
              <a:rPr lang="en-US" smtClean="0"/>
              <a:t>‹#›</a:t>
            </a:fld>
            <a:endParaRPr lang="en-US"/>
          </a:p>
        </p:txBody>
      </p:sp>
    </p:spTree>
    <p:extLst>
      <p:ext uri="{BB962C8B-B14F-4D97-AF65-F5344CB8AC3E}">
        <p14:creationId xmlns:p14="http://schemas.microsoft.com/office/powerpoint/2010/main" val="3204558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9CE78-EA52-4014-B7F2-92900E5D7DE7}" type="slidenum">
              <a:rPr lang="en-US" smtClean="0"/>
              <a:t>‹#›</a:t>
            </a:fld>
            <a:endParaRPr lang="en-US"/>
          </a:p>
        </p:txBody>
      </p:sp>
    </p:spTree>
    <p:extLst>
      <p:ext uri="{BB962C8B-B14F-4D97-AF65-F5344CB8AC3E}">
        <p14:creationId xmlns:p14="http://schemas.microsoft.com/office/powerpoint/2010/main" val="1930821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9CE78-EA52-4014-B7F2-92900E5D7DE7}" type="slidenum">
              <a:rPr lang="en-US" smtClean="0"/>
              <a:t>‹#›</a:t>
            </a:fld>
            <a:endParaRPr lang="en-US"/>
          </a:p>
        </p:txBody>
      </p:sp>
    </p:spTree>
    <p:extLst>
      <p:ext uri="{BB962C8B-B14F-4D97-AF65-F5344CB8AC3E}">
        <p14:creationId xmlns:p14="http://schemas.microsoft.com/office/powerpoint/2010/main" val="22698184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49CE78-EA52-4014-B7F2-92900E5D7DE7}" type="slidenum">
              <a:rPr lang="en-US" smtClean="0"/>
              <a:t>‹#›</a:t>
            </a:fld>
            <a:endParaRPr lang="en-US"/>
          </a:p>
        </p:txBody>
      </p:sp>
    </p:spTree>
    <p:extLst>
      <p:ext uri="{BB962C8B-B14F-4D97-AF65-F5344CB8AC3E}">
        <p14:creationId xmlns:p14="http://schemas.microsoft.com/office/powerpoint/2010/main" val="15028394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49CE78-EA52-4014-B7F2-92900E5D7DE7}" type="slidenum">
              <a:rPr lang="en-US" smtClean="0"/>
              <a:t>‹#›</a:t>
            </a:fld>
            <a:endParaRPr lang="en-US"/>
          </a:p>
        </p:txBody>
      </p:sp>
    </p:spTree>
    <p:extLst>
      <p:ext uri="{BB962C8B-B14F-4D97-AF65-F5344CB8AC3E}">
        <p14:creationId xmlns:p14="http://schemas.microsoft.com/office/powerpoint/2010/main" val="1248497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49CE78-EA52-4014-B7F2-92900E5D7DE7}" type="slidenum">
              <a:rPr lang="en-US" smtClean="0"/>
              <a:t>‹#›</a:t>
            </a:fld>
            <a:endParaRPr lang="en-US"/>
          </a:p>
        </p:txBody>
      </p:sp>
    </p:spTree>
    <p:extLst>
      <p:ext uri="{BB962C8B-B14F-4D97-AF65-F5344CB8AC3E}">
        <p14:creationId xmlns:p14="http://schemas.microsoft.com/office/powerpoint/2010/main" val="11697379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49CE78-EA52-4014-B7F2-92900E5D7DE7}" type="slidenum">
              <a:rPr lang="en-US" smtClean="0"/>
              <a:t>‹#›</a:t>
            </a:fld>
            <a:endParaRPr lang="en-US"/>
          </a:p>
        </p:txBody>
      </p:sp>
    </p:spTree>
    <p:extLst>
      <p:ext uri="{BB962C8B-B14F-4D97-AF65-F5344CB8AC3E}">
        <p14:creationId xmlns:p14="http://schemas.microsoft.com/office/powerpoint/2010/main" val="24073068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49CE78-EA52-4014-B7F2-92900E5D7DE7}" type="slidenum">
              <a:rPr lang="en-US" smtClean="0"/>
              <a:t>‹#›</a:t>
            </a:fld>
            <a:endParaRPr lang="en-US"/>
          </a:p>
        </p:txBody>
      </p:sp>
    </p:spTree>
    <p:extLst>
      <p:ext uri="{BB962C8B-B14F-4D97-AF65-F5344CB8AC3E}">
        <p14:creationId xmlns:p14="http://schemas.microsoft.com/office/powerpoint/2010/main" val="810530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6"/>
          <p:cNvSpPr>
            <a:spLocks noChangeArrowheads="1"/>
          </p:cNvSpPr>
          <p:nvPr userDrawn="1"/>
        </p:nvSpPr>
        <p:spPr bwMode="auto">
          <a:xfrm>
            <a:off x="0" y="668362"/>
            <a:ext cx="9144000" cy="46037"/>
          </a:xfrm>
          <a:prstGeom prst="rect">
            <a:avLst/>
          </a:prstGeom>
          <a:solidFill>
            <a:srgbClr val="FF0000"/>
          </a:solidFill>
          <a:ln w="0">
            <a:solidFill>
              <a:srgbClr val="FF0000"/>
            </a:solidFill>
            <a:miter lim="800000"/>
            <a:headEnd/>
            <a:tailEnd/>
          </a:ln>
        </p:spPr>
        <p:txBody>
          <a:bodyPr wrap="none" anchor="ct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algn="ctr" eaLnBrk="1" hangingPunct="1">
              <a:lnSpc>
                <a:spcPct val="90000"/>
              </a:lnSpc>
              <a:spcBef>
                <a:spcPct val="60000"/>
              </a:spcBef>
              <a:buClr>
                <a:schemeClr val="accent1"/>
              </a:buClr>
              <a:defRPr/>
            </a:pPr>
            <a:endParaRPr lang="en-US" altLang="en-US" sz="1051" b="0" dirty="0"/>
          </a:p>
        </p:txBody>
      </p:sp>
    </p:spTree>
    <p:extLst>
      <p:ext uri="{BB962C8B-B14F-4D97-AF65-F5344CB8AC3E}">
        <p14:creationId xmlns:p14="http://schemas.microsoft.com/office/powerpoint/2010/main" val="2646291696"/>
      </p:ext>
    </p:extLst>
  </p:cSld>
  <p:clrMapOvr>
    <a:masterClrMapping/>
  </p:clrMapOvr>
  <p:transition spd="slow">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49CE78-EA52-4014-B7F2-92900E5D7DE7}" type="slidenum">
              <a:rPr lang="en-US" smtClean="0"/>
              <a:t>‹#›</a:t>
            </a:fld>
            <a:endParaRPr lang="en-US"/>
          </a:p>
        </p:txBody>
      </p:sp>
    </p:spTree>
    <p:extLst>
      <p:ext uri="{BB962C8B-B14F-4D97-AF65-F5344CB8AC3E}">
        <p14:creationId xmlns:p14="http://schemas.microsoft.com/office/powerpoint/2010/main" val="10780189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9CE78-EA52-4014-B7F2-92900E5D7DE7}" type="slidenum">
              <a:rPr lang="en-US" smtClean="0"/>
              <a:t>‹#›</a:t>
            </a:fld>
            <a:endParaRPr lang="en-US"/>
          </a:p>
        </p:txBody>
      </p:sp>
    </p:spTree>
    <p:extLst>
      <p:ext uri="{BB962C8B-B14F-4D97-AF65-F5344CB8AC3E}">
        <p14:creationId xmlns:p14="http://schemas.microsoft.com/office/powerpoint/2010/main" val="34834630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9CE78-EA52-4014-B7F2-92900E5D7DE7}" type="slidenum">
              <a:rPr lang="en-US" smtClean="0"/>
              <a:t>‹#›</a:t>
            </a:fld>
            <a:endParaRPr lang="en-US"/>
          </a:p>
        </p:txBody>
      </p:sp>
    </p:spTree>
    <p:extLst>
      <p:ext uri="{BB962C8B-B14F-4D97-AF65-F5344CB8AC3E}">
        <p14:creationId xmlns:p14="http://schemas.microsoft.com/office/powerpoint/2010/main" val="3993255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4"/>
            <a:ext cx="7772400" cy="1362075"/>
          </a:xfrm>
        </p:spPr>
        <p:txBody>
          <a:bodyPr anchor="t"/>
          <a:lstStyle>
            <a:lvl1pPr algn="l">
              <a:defRPr sz="3001"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57" indent="0">
              <a:buNone/>
              <a:defRPr sz="1351">
                <a:solidFill>
                  <a:schemeClr val="tx1">
                    <a:tint val="75000"/>
                  </a:schemeClr>
                </a:solidFill>
              </a:defRPr>
            </a:lvl2pPr>
            <a:lvl3pPr marL="685716" indent="0">
              <a:buNone/>
              <a:defRPr sz="1200">
                <a:solidFill>
                  <a:schemeClr val="tx1">
                    <a:tint val="75000"/>
                  </a:schemeClr>
                </a:solidFill>
              </a:defRPr>
            </a:lvl3pPr>
            <a:lvl4pPr marL="1028573" indent="0">
              <a:buNone/>
              <a:defRPr sz="1051">
                <a:solidFill>
                  <a:schemeClr val="tx1">
                    <a:tint val="75000"/>
                  </a:schemeClr>
                </a:solidFill>
              </a:defRPr>
            </a:lvl4pPr>
            <a:lvl5pPr marL="1371429" indent="0">
              <a:buNone/>
              <a:defRPr sz="1051">
                <a:solidFill>
                  <a:schemeClr val="tx1">
                    <a:tint val="75000"/>
                  </a:schemeClr>
                </a:solidFill>
              </a:defRPr>
            </a:lvl5pPr>
            <a:lvl6pPr marL="1714286" indent="0">
              <a:buNone/>
              <a:defRPr sz="1051">
                <a:solidFill>
                  <a:schemeClr val="tx1">
                    <a:tint val="75000"/>
                  </a:schemeClr>
                </a:solidFill>
              </a:defRPr>
            </a:lvl6pPr>
            <a:lvl7pPr marL="2057144" indent="0">
              <a:buNone/>
              <a:defRPr sz="1051">
                <a:solidFill>
                  <a:schemeClr val="tx1">
                    <a:tint val="75000"/>
                  </a:schemeClr>
                </a:solidFill>
              </a:defRPr>
            </a:lvl7pPr>
            <a:lvl8pPr marL="2400000" indent="0">
              <a:buNone/>
              <a:defRPr sz="1051">
                <a:solidFill>
                  <a:schemeClr val="tx1">
                    <a:tint val="75000"/>
                  </a:schemeClr>
                </a:solidFill>
              </a:defRPr>
            </a:lvl8pPr>
            <a:lvl9pPr marL="2742857" indent="0">
              <a:buNone/>
              <a:defRPr sz="1051">
                <a:solidFill>
                  <a:schemeClr val="tx1">
                    <a:tint val="75000"/>
                  </a:schemeClr>
                </a:solidFill>
              </a:defRPr>
            </a:lvl9pPr>
          </a:lstStyle>
          <a:p>
            <a:pPr lvl="0"/>
            <a:r>
              <a:rPr lang="en-US"/>
              <a:t>Click to edit Master text styles</a:t>
            </a:r>
          </a:p>
        </p:txBody>
      </p:sp>
      <p:sp>
        <p:nvSpPr>
          <p:cNvPr id="5" name="Rectangle 6"/>
          <p:cNvSpPr>
            <a:spLocks noChangeArrowheads="1"/>
          </p:cNvSpPr>
          <p:nvPr userDrawn="1"/>
        </p:nvSpPr>
        <p:spPr bwMode="auto">
          <a:xfrm>
            <a:off x="0" y="668362"/>
            <a:ext cx="9144000" cy="46037"/>
          </a:xfrm>
          <a:prstGeom prst="rect">
            <a:avLst/>
          </a:prstGeom>
          <a:solidFill>
            <a:srgbClr val="FF0000"/>
          </a:solidFill>
          <a:ln w="0">
            <a:solidFill>
              <a:srgbClr val="FF0000"/>
            </a:solidFill>
            <a:miter lim="800000"/>
            <a:headEnd/>
            <a:tailEnd/>
          </a:ln>
        </p:spPr>
        <p:txBody>
          <a:bodyPr wrap="none" anchor="ct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algn="ctr" eaLnBrk="1" hangingPunct="1">
              <a:lnSpc>
                <a:spcPct val="90000"/>
              </a:lnSpc>
              <a:spcBef>
                <a:spcPct val="60000"/>
              </a:spcBef>
              <a:buClr>
                <a:schemeClr val="accent1"/>
              </a:buClr>
              <a:defRPr/>
            </a:pPr>
            <a:endParaRPr lang="en-US" altLang="en-US" sz="1051" b="0" dirty="0"/>
          </a:p>
        </p:txBody>
      </p:sp>
    </p:spTree>
    <p:extLst>
      <p:ext uri="{BB962C8B-B14F-4D97-AF65-F5344CB8AC3E}">
        <p14:creationId xmlns:p14="http://schemas.microsoft.com/office/powerpoint/2010/main" val="2898170849"/>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100">
                <a:solidFill>
                  <a:schemeClr val="tx1">
                    <a:lumMod val="85000"/>
                    <a:lumOff val="15000"/>
                  </a:schemeClr>
                </a:solidFill>
              </a:defRPr>
            </a:lvl1pPr>
            <a:lvl2pPr>
              <a:defRPr sz="1801">
                <a:solidFill>
                  <a:schemeClr val="tx1">
                    <a:lumMod val="85000"/>
                    <a:lumOff val="15000"/>
                  </a:schemeClr>
                </a:solidFill>
              </a:defRPr>
            </a:lvl2pPr>
            <a:lvl3pPr>
              <a:defRPr sz="1500">
                <a:solidFill>
                  <a:schemeClr val="tx1">
                    <a:lumMod val="85000"/>
                    <a:lumOff val="15000"/>
                  </a:schemeClr>
                </a:solidFill>
              </a:defRPr>
            </a:lvl3pPr>
            <a:lvl4pPr>
              <a:defRPr sz="1351">
                <a:solidFill>
                  <a:schemeClr val="tx1">
                    <a:lumMod val="85000"/>
                    <a:lumOff val="15000"/>
                  </a:schemeClr>
                </a:solidFill>
              </a:defRPr>
            </a:lvl4pPr>
            <a:lvl5pPr>
              <a:defRPr sz="1351">
                <a:solidFill>
                  <a:schemeClr val="tx1">
                    <a:lumMod val="85000"/>
                    <a:lumOff val="15000"/>
                  </a:schemeClr>
                </a:solidFill>
              </a:defRPr>
            </a:lvl5pPr>
            <a:lvl6pPr>
              <a:defRPr sz="1351"/>
            </a:lvl6pPr>
            <a:lvl7pPr>
              <a:defRPr sz="1351"/>
            </a:lvl7pPr>
            <a:lvl8pPr>
              <a:defRPr sz="1351"/>
            </a:lvl8pPr>
            <a:lvl9pPr>
              <a:defRPr sz="1351"/>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6"/>
            <a:ext cx="4038600" cy="4525963"/>
          </a:xfrm>
        </p:spPr>
        <p:txBody>
          <a:bodyPr/>
          <a:lstStyle>
            <a:lvl1pPr>
              <a:defRPr sz="2100">
                <a:solidFill>
                  <a:schemeClr val="tx1">
                    <a:lumMod val="85000"/>
                    <a:lumOff val="15000"/>
                  </a:schemeClr>
                </a:solidFill>
              </a:defRPr>
            </a:lvl1pPr>
            <a:lvl2pPr>
              <a:defRPr sz="1801">
                <a:solidFill>
                  <a:schemeClr val="tx1">
                    <a:lumMod val="85000"/>
                    <a:lumOff val="15000"/>
                  </a:schemeClr>
                </a:solidFill>
              </a:defRPr>
            </a:lvl2pPr>
            <a:lvl3pPr>
              <a:defRPr sz="1500">
                <a:solidFill>
                  <a:schemeClr val="tx1">
                    <a:lumMod val="85000"/>
                    <a:lumOff val="15000"/>
                  </a:schemeClr>
                </a:solidFill>
              </a:defRPr>
            </a:lvl3pPr>
            <a:lvl4pPr>
              <a:defRPr sz="1351">
                <a:solidFill>
                  <a:schemeClr val="tx1">
                    <a:lumMod val="85000"/>
                    <a:lumOff val="15000"/>
                  </a:schemeClr>
                </a:solidFill>
              </a:defRPr>
            </a:lvl4pPr>
            <a:lvl5pPr>
              <a:defRPr sz="1351">
                <a:solidFill>
                  <a:schemeClr val="tx1">
                    <a:lumMod val="85000"/>
                    <a:lumOff val="15000"/>
                  </a:schemeClr>
                </a:solidFill>
              </a:defRPr>
            </a:lvl5pPr>
            <a:lvl6pPr>
              <a:defRPr sz="1351"/>
            </a:lvl6pPr>
            <a:lvl7pPr>
              <a:defRPr sz="1351"/>
            </a:lvl7pPr>
            <a:lvl8pPr>
              <a:defRPr sz="1351"/>
            </a:lvl8pPr>
            <a:lvl9pPr>
              <a:defRPr sz="1351"/>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a:xfrm>
            <a:off x="6553200" y="6356374"/>
            <a:ext cx="2133600" cy="365125"/>
          </a:xfrm>
          <a:prstGeom prst="rect">
            <a:avLst/>
          </a:prstGeom>
        </p:spPr>
        <p:txBody>
          <a:bodyPr/>
          <a:lstStyle/>
          <a:p>
            <a:fld id="{1E0070FA-3596-42F0-9303-0178003CEFA1}" type="slidenum">
              <a:rPr lang="en-US" smtClean="0"/>
              <a:t>‹#›</a:t>
            </a:fld>
            <a:endParaRPr lang="en-US" dirty="0"/>
          </a:p>
        </p:txBody>
      </p:sp>
    </p:spTree>
    <p:extLst>
      <p:ext uri="{BB962C8B-B14F-4D97-AF65-F5344CB8AC3E}">
        <p14:creationId xmlns:p14="http://schemas.microsoft.com/office/powerpoint/2010/main" val="1706820984"/>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1" b="1"/>
            </a:lvl1pPr>
            <a:lvl2pPr marL="342857" indent="0">
              <a:buNone/>
              <a:defRPr sz="1500" b="1"/>
            </a:lvl2pPr>
            <a:lvl3pPr marL="685716" indent="0">
              <a:buNone/>
              <a:defRPr sz="1351" b="1"/>
            </a:lvl3pPr>
            <a:lvl4pPr marL="1028573" indent="0">
              <a:buNone/>
              <a:defRPr sz="1200" b="1"/>
            </a:lvl4pPr>
            <a:lvl5pPr marL="1371429" indent="0">
              <a:buNone/>
              <a:defRPr sz="1200" b="1"/>
            </a:lvl5pPr>
            <a:lvl6pPr marL="1714286"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1"/>
            </a:lvl1pPr>
            <a:lvl2pPr>
              <a:defRPr sz="1500"/>
            </a:lvl2pPr>
            <a:lvl3pPr>
              <a:defRPr sz="1351"/>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7" y="1535113"/>
            <a:ext cx="4041775" cy="639762"/>
          </a:xfrm>
        </p:spPr>
        <p:txBody>
          <a:bodyPr anchor="b"/>
          <a:lstStyle>
            <a:lvl1pPr marL="0" indent="0">
              <a:buNone/>
              <a:defRPr sz="1801" b="1"/>
            </a:lvl1pPr>
            <a:lvl2pPr marL="342857" indent="0">
              <a:buNone/>
              <a:defRPr sz="1500" b="1"/>
            </a:lvl2pPr>
            <a:lvl3pPr marL="685716" indent="0">
              <a:buNone/>
              <a:defRPr sz="1351" b="1"/>
            </a:lvl3pPr>
            <a:lvl4pPr marL="1028573" indent="0">
              <a:buNone/>
              <a:defRPr sz="1200" b="1"/>
            </a:lvl4pPr>
            <a:lvl5pPr marL="1371429" indent="0">
              <a:buNone/>
              <a:defRPr sz="1200" b="1"/>
            </a:lvl5pPr>
            <a:lvl6pPr marL="1714286"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7" y="2174875"/>
            <a:ext cx="4041775" cy="3951288"/>
          </a:xfrm>
        </p:spPr>
        <p:txBody>
          <a:bodyPr/>
          <a:lstStyle>
            <a:lvl1pPr>
              <a:defRPr sz="1801"/>
            </a:lvl1pPr>
            <a:lvl2pPr>
              <a:defRPr sz="1500"/>
            </a:lvl2pPr>
            <a:lvl3pPr>
              <a:defRPr sz="1351"/>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a:xfrm>
            <a:off x="6553200" y="6356374"/>
            <a:ext cx="2133600" cy="365125"/>
          </a:xfrm>
          <a:prstGeom prst="rect">
            <a:avLst/>
          </a:prstGeom>
        </p:spPr>
        <p:txBody>
          <a:bodyPr/>
          <a:lstStyle/>
          <a:p>
            <a:fld id="{1E0070FA-3596-42F0-9303-0178003CEFA1}" type="slidenum">
              <a:rPr lang="en-US" smtClean="0"/>
              <a:t>‹#›</a:t>
            </a:fld>
            <a:endParaRPr lang="en-US" dirty="0"/>
          </a:p>
        </p:txBody>
      </p:sp>
    </p:spTree>
    <p:extLst>
      <p:ext uri="{BB962C8B-B14F-4D97-AF65-F5344CB8AC3E}">
        <p14:creationId xmlns:p14="http://schemas.microsoft.com/office/powerpoint/2010/main" val="3242849751"/>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6553200" y="6356374"/>
            <a:ext cx="2133600" cy="365125"/>
          </a:xfrm>
          <a:prstGeom prst="rect">
            <a:avLst/>
          </a:prstGeom>
        </p:spPr>
        <p:txBody>
          <a:bodyPr/>
          <a:lstStyle/>
          <a:p>
            <a:fld id="{1E0070FA-3596-42F0-9303-0178003CEFA1}" type="slidenum">
              <a:rPr lang="en-US" smtClean="0"/>
              <a:t>‹#›</a:t>
            </a:fld>
            <a:endParaRPr lang="en-US" dirty="0"/>
          </a:p>
        </p:txBody>
      </p:sp>
      <p:sp>
        <p:nvSpPr>
          <p:cNvPr id="4" name="Rectangle 6"/>
          <p:cNvSpPr>
            <a:spLocks noChangeArrowheads="1"/>
          </p:cNvSpPr>
          <p:nvPr userDrawn="1"/>
        </p:nvSpPr>
        <p:spPr bwMode="auto">
          <a:xfrm>
            <a:off x="0" y="668362"/>
            <a:ext cx="9144000" cy="46037"/>
          </a:xfrm>
          <a:prstGeom prst="rect">
            <a:avLst/>
          </a:prstGeom>
          <a:solidFill>
            <a:srgbClr val="FF0000"/>
          </a:solidFill>
          <a:ln w="0">
            <a:solidFill>
              <a:srgbClr val="FF0000"/>
            </a:solidFill>
            <a:miter lim="800000"/>
            <a:headEnd/>
            <a:tailEnd/>
          </a:ln>
        </p:spPr>
        <p:txBody>
          <a:bodyPr wrap="none" anchor="ct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algn="ctr" eaLnBrk="1" hangingPunct="1">
              <a:lnSpc>
                <a:spcPct val="90000"/>
              </a:lnSpc>
              <a:spcBef>
                <a:spcPct val="60000"/>
              </a:spcBef>
              <a:buClr>
                <a:schemeClr val="accent1"/>
              </a:buClr>
              <a:defRPr/>
            </a:pPr>
            <a:endParaRPr lang="en-US" altLang="en-US" sz="1051" b="0" dirty="0"/>
          </a:p>
        </p:txBody>
      </p:sp>
    </p:spTree>
    <p:extLst>
      <p:ext uri="{BB962C8B-B14F-4D97-AF65-F5344CB8AC3E}">
        <p14:creationId xmlns:p14="http://schemas.microsoft.com/office/powerpoint/2010/main" val="2986538555"/>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553200" y="6356374"/>
            <a:ext cx="2133600" cy="365125"/>
          </a:xfrm>
          <a:prstGeom prst="rect">
            <a:avLst/>
          </a:prstGeom>
        </p:spPr>
        <p:txBody>
          <a:bodyPr/>
          <a:lstStyle/>
          <a:p>
            <a:fld id="{1E0070FA-3596-42F0-9303-0178003CEFA1}" type="slidenum">
              <a:rPr lang="en-US" smtClean="0"/>
              <a:t>‹#›</a:t>
            </a:fld>
            <a:endParaRPr lang="en-US" dirty="0"/>
          </a:p>
        </p:txBody>
      </p:sp>
      <p:sp>
        <p:nvSpPr>
          <p:cNvPr id="6" name="Rectangle 6"/>
          <p:cNvSpPr>
            <a:spLocks noChangeArrowheads="1"/>
          </p:cNvSpPr>
          <p:nvPr userDrawn="1"/>
        </p:nvSpPr>
        <p:spPr bwMode="auto">
          <a:xfrm>
            <a:off x="0" y="668362"/>
            <a:ext cx="9144000" cy="46037"/>
          </a:xfrm>
          <a:prstGeom prst="rect">
            <a:avLst/>
          </a:prstGeom>
          <a:solidFill>
            <a:srgbClr val="FF0000"/>
          </a:solidFill>
          <a:ln w="0">
            <a:solidFill>
              <a:srgbClr val="FF0000"/>
            </a:solidFill>
            <a:miter lim="800000"/>
            <a:headEnd/>
            <a:tailEnd/>
          </a:ln>
        </p:spPr>
        <p:txBody>
          <a:bodyPr wrap="none" anchor="ct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algn="ctr" eaLnBrk="1" hangingPunct="1">
              <a:lnSpc>
                <a:spcPct val="90000"/>
              </a:lnSpc>
              <a:spcBef>
                <a:spcPct val="60000"/>
              </a:spcBef>
              <a:buClr>
                <a:schemeClr val="accent1"/>
              </a:buClr>
              <a:defRPr/>
            </a:pPr>
            <a:endParaRPr lang="en-US" altLang="en-US" sz="1051" b="0" dirty="0"/>
          </a:p>
        </p:txBody>
      </p:sp>
    </p:spTree>
    <p:extLst>
      <p:ext uri="{BB962C8B-B14F-4D97-AF65-F5344CB8AC3E}">
        <p14:creationId xmlns:p14="http://schemas.microsoft.com/office/powerpoint/2010/main" val="482089572"/>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4"/>
            <a:ext cx="5111750" cy="5853113"/>
          </a:xfrm>
        </p:spPr>
        <p:txBody>
          <a:bodyPr/>
          <a:lstStyle>
            <a:lvl1pPr>
              <a:defRPr sz="2400">
                <a:solidFill>
                  <a:schemeClr val="tx1">
                    <a:lumMod val="85000"/>
                    <a:lumOff val="15000"/>
                  </a:schemeClr>
                </a:solidFill>
              </a:defRPr>
            </a:lvl1pPr>
            <a:lvl2pPr>
              <a:defRPr sz="2100">
                <a:solidFill>
                  <a:schemeClr val="tx1">
                    <a:lumMod val="85000"/>
                    <a:lumOff val="15000"/>
                  </a:schemeClr>
                </a:solidFill>
              </a:defRPr>
            </a:lvl2pPr>
            <a:lvl3pPr>
              <a:defRPr sz="1801">
                <a:solidFill>
                  <a:schemeClr val="tx1">
                    <a:lumMod val="85000"/>
                    <a:lumOff val="15000"/>
                  </a:schemeClr>
                </a:solidFill>
              </a:defRPr>
            </a:lvl3pPr>
            <a:lvl4pPr>
              <a:defRPr sz="1500">
                <a:solidFill>
                  <a:schemeClr val="tx1">
                    <a:lumMod val="85000"/>
                    <a:lumOff val="15000"/>
                  </a:schemeClr>
                </a:solidFill>
              </a:defRPr>
            </a:lvl4pPr>
            <a:lvl5pPr>
              <a:defRPr sz="1500">
                <a:solidFill>
                  <a:schemeClr val="tx1">
                    <a:lumMod val="85000"/>
                    <a:lumOff val="15000"/>
                  </a:schemeClr>
                </a:solidFill>
              </a:defRPr>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1">
                <a:solidFill>
                  <a:schemeClr val="tx1">
                    <a:lumMod val="85000"/>
                    <a:lumOff val="15000"/>
                  </a:schemeClr>
                </a:solidFill>
              </a:defRPr>
            </a:lvl1pPr>
            <a:lvl2pPr marL="342857" indent="0">
              <a:buNone/>
              <a:defRPr sz="900"/>
            </a:lvl2pPr>
            <a:lvl3pPr marL="685716" indent="0">
              <a:buNone/>
              <a:defRPr sz="751"/>
            </a:lvl3pPr>
            <a:lvl4pPr marL="1028573" indent="0">
              <a:buNone/>
              <a:defRPr sz="676"/>
            </a:lvl4pPr>
            <a:lvl5pPr marL="1371429" indent="0">
              <a:buNone/>
              <a:defRPr sz="676"/>
            </a:lvl5pPr>
            <a:lvl6pPr marL="1714286" indent="0">
              <a:buNone/>
              <a:defRPr sz="676"/>
            </a:lvl6pPr>
            <a:lvl7pPr marL="2057144" indent="0">
              <a:buNone/>
              <a:defRPr sz="676"/>
            </a:lvl7pPr>
            <a:lvl8pPr marL="2400000" indent="0">
              <a:buNone/>
              <a:defRPr sz="676"/>
            </a:lvl8pPr>
            <a:lvl9pPr marL="2742857" indent="0">
              <a:buNone/>
              <a:defRPr sz="676"/>
            </a:lvl9pPr>
          </a:lstStyle>
          <a:p>
            <a:pPr lvl="0"/>
            <a:r>
              <a:rPr lang="en-US" dirty="0"/>
              <a:t>Click to edit Master text styles</a:t>
            </a:r>
          </a:p>
        </p:txBody>
      </p:sp>
      <p:sp>
        <p:nvSpPr>
          <p:cNvPr id="7" name="Slide Number Placeholder 6"/>
          <p:cNvSpPr>
            <a:spLocks noGrp="1"/>
          </p:cNvSpPr>
          <p:nvPr>
            <p:ph type="sldNum" sz="quarter" idx="12"/>
          </p:nvPr>
        </p:nvSpPr>
        <p:spPr>
          <a:xfrm>
            <a:off x="6553200" y="6356374"/>
            <a:ext cx="2133600" cy="365125"/>
          </a:xfrm>
          <a:prstGeom prst="rect">
            <a:avLst/>
          </a:prstGeom>
        </p:spPr>
        <p:txBody>
          <a:bodyPr/>
          <a:lstStyle/>
          <a:p>
            <a:fld id="{1E0070FA-3596-42F0-9303-0178003CEFA1}" type="slidenum">
              <a:rPr lang="en-US" smtClean="0"/>
              <a:t>‹#›</a:t>
            </a:fld>
            <a:endParaRPr lang="en-US" dirty="0"/>
          </a:p>
        </p:txBody>
      </p:sp>
    </p:spTree>
    <p:extLst>
      <p:ext uri="{BB962C8B-B14F-4D97-AF65-F5344CB8AC3E}">
        <p14:creationId xmlns:p14="http://schemas.microsoft.com/office/powerpoint/2010/main" val="242550464"/>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57" indent="0">
              <a:buNone/>
              <a:defRPr sz="2100"/>
            </a:lvl2pPr>
            <a:lvl3pPr marL="685716" indent="0">
              <a:buNone/>
              <a:defRPr sz="1801"/>
            </a:lvl3pPr>
            <a:lvl4pPr marL="1028573" indent="0">
              <a:buNone/>
              <a:defRPr sz="1500"/>
            </a:lvl4pPr>
            <a:lvl5pPr marL="1371429" indent="0">
              <a:buNone/>
              <a:defRPr sz="1500"/>
            </a:lvl5pPr>
            <a:lvl6pPr marL="1714286" indent="0">
              <a:buNone/>
              <a:defRPr sz="1500"/>
            </a:lvl6pPr>
            <a:lvl7pPr marL="2057144" indent="0">
              <a:buNone/>
              <a:defRPr sz="1500"/>
            </a:lvl7pPr>
            <a:lvl8pPr marL="2400000" indent="0">
              <a:buNone/>
              <a:defRPr sz="1500"/>
            </a:lvl8pPr>
            <a:lvl9pPr marL="2742857" indent="0">
              <a:buNone/>
              <a:defRPr sz="15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1">
                <a:solidFill>
                  <a:schemeClr val="tx1">
                    <a:lumMod val="85000"/>
                    <a:lumOff val="15000"/>
                  </a:schemeClr>
                </a:solidFill>
              </a:defRPr>
            </a:lvl1pPr>
            <a:lvl2pPr marL="342857" indent="0">
              <a:buNone/>
              <a:defRPr sz="900"/>
            </a:lvl2pPr>
            <a:lvl3pPr marL="685716" indent="0">
              <a:buNone/>
              <a:defRPr sz="751"/>
            </a:lvl3pPr>
            <a:lvl4pPr marL="1028573" indent="0">
              <a:buNone/>
              <a:defRPr sz="676"/>
            </a:lvl4pPr>
            <a:lvl5pPr marL="1371429" indent="0">
              <a:buNone/>
              <a:defRPr sz="676"/>
            </a:lvl5pPr>
            <a:lvl6pPr marL="1714286" indent="0">
              <a:buNone/>
              <a:defRPr sz="676"/>
            </a:lvl6pPr>
            <a:lvl7pPr marL="2057144" indent="0">
              <a:buNone/>
              <a:defRPr sz="676"/>
            </a:lvl7pPr>
            <a:lvl8pPr marL="2400000" indent="0">
              <a:buNone/>
              <a:defRPr sz="676"/>
            </a:lvl8pPr>
            <a:lvl9pPr marL="2742857" indent="0">
              <a:buNone/>
              <a:defRPr sz="676"/>
            </a:lvl9pPr>
          </a:lstStyle>
          <a:p>
            <a:pPr lvl="0"/>
            <a:r>
              <a:rPr lang="en-US" dirty="0"/>
              <a:t>Click to edit Master text styles</a:t>
            </a:r>
          </a:p>
        </p:txBody>
      </p:sp>
      <p:sp>
        <p:nvSpPr>
          <p:cNvPr id="7" name="Slide Number Placeholder 6"/>
          <p:cNvSpPr>
            <a:spLocks noGrp="1"/>
          </p:cNvSpPr>
          <p:nvPr>
            <p:ph type="sldNum" sz="quarter" idx="12"/>
          </p:nvPr>
        </p:nvSpPr>
        <p:spPr>
          <a:xfrm>
            <a:off x="6553200" y="6356374"/>
            <a:ext cx="2133600" cy="365125"/>
          </a:xfrm>
          <a:prstGeom prst="rect">
            <a:avLst/>
          </a:prstGeom>
        </p:spPr>
        <p:txBody>
          <a:bodyPr/>
          <a:lstStyle/>
          <a:p>
            <a:fld id="{1E0070FA-3596-42F0-9303-0178003CEFA1}" type="slidenum">
              <a:rPr lang="en-US" smtClean="0"/>
              <a:t>‹#›</a:t>
            </a:fld>
            <a:endParaRPr lang="en-US" dirty="0"/>
          </a:p>
        </p:txBody>
      </p:sp>
    </p:spTree>
    <p:extLst>
      <p:ext uri="{BB962C8B-B14F-4D97-AF65-F5344CB8AC3E}">
        <p14:creationId xmlns:p14="http://schemas.microsoft.com/office/powerpoint/2010/main" val="2717284380"/>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74"/>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7" name="Rectangle 6"/>
          <p:cNvSpPr/>
          <p:nvPr userDrawn="1"/>
        </p:nvSpPr>
        <p:spPr>
          <a:xfrm>
            <a:off x="10289" y="6172200"/>
            <a:ext cx="9143999" cy="5715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59" tIns="34281" rIns="68559" bIns="34281" rtlCol="0" anchor="ctr"/>
          <a:lstStyle/>
          <a:p>
            <a:pPr algn="ctr" defTabSz="685508"/>
            <a:endParaRPr lang="en-US" sz="900" b="1" dirty="0">
              <a:solidFill>
                <a:srgbClr val="FFFFFF"/>
              </a:solidFill>
            </a:endParaRPr>
          </a:p>
        </p:txBody>
      </p:sp>
      <p:pic>
        <p:nvPicPr>
          <p:cNvPr id="11" name="Picture 5"/>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8492196" y="6229350"/>
            <a:ext cx="49941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4"/>
          <p:cNvSpPr txBox="1">
            <a:spLocks noChangeArrowheads="1"/>
          </p:cNvSpPr>
          <p:nvPr userDrawn="1"/>
        </p:nvSpPr>
        <p:spPr bwMode="auto">
          <a:xfrm>
            <a:off x="6781800" y="6413967"/>
            <a:ext cx="20574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eaLnBrk="1" hangingPunct="1">
              <a:defRPr/>
            </a:pPr>
            <a:r>
              <a:rPr lang="en-US" sz="900" b="0" dirty="0">
                <a:solidFill>
                  <a:srgbClr val="7F7F7F"/>
                </a:solidFill>
                <a:latin typeface="Calibri" pitchFamily="34" charset="0"/>
              </a:rPr>
              <a:t>LexisNexis® Confidential</a:t>
            </a:r>
          </a:p>
        </p:txBody>
      </p:sp>
      <p:pic>
        <p:nvPicPr>
          <p:cNvPr id="9" name="Picture 4"/>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52400" y="6248048"/>
            <a:ext cx="5181600" cy="592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27315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wipe/>
  </p:transition>
  <p:hf hdr="0" ftr="0" dt="0"/>
  <p:txStyles>
    <p:titleStyle>
      <a:lvl1pPr algn="ctr" defTabSz="685716" rtl="0" eaLnBrk="1" latinLnBrk="0" hangingPunct="1">
        <a:spcBef>
          <a:spcPct val="0"/>
        </a:spcBef>
        <a:buNone/>
        <a:defRPr sz="3300" kern="1200">
          <a:solidFill>
            <a:schemeClr val="accent6">
              <a:lumMod val="75000"/>
            </a:schemeClr>
          </a:solidFill>
          <a:latin typeface="+mj-lt"/>
          <a:ea typeface="+mj-ea"/>
          <a:cs typeface="+mj-cs"/>
        </a:defRPr>
      </a:lvl1pPr>
    </p:titleStyle>
    <p:bodyStyle>
      <a:lvl1pPr marL="257144" indent="-257144" algn="l" defTabSz="685716" rtl="0" eaLnBrk="1" latinLnBrk="0" hangingPunct="1">
        <a:spcBef>
          <a:spcPct val="20000"/>
        </a:spcBef>
        <a:buFont typeface="Arial" panose="020B0604020202020204" pitchFamily="34" charset="0"/>
        <a:buChar char="•"/>
        <a:defRPr sz="2400" kern="1200">
          <a:solidFill>
            <a:schemeClr val="tx1">
              <a:lumMod val="85000"/>
              <a:lumOff val="15000"/>
            </a:schemeClr>
          </a:solidFill>
          <a:latin typeface="+mn-lt"/>
          <a:ea typeface="+mn-ea"/>
          <a:cs typeface="+mn-cs"/>
        </a:defRPr>
      </a:lvl1pPr>
      <a:lvl2pPr marL="557144" indent="-214288" algn="l" defTabSz="685716" rtl="0" eaLnBrk="1" latinLnBrk="0" hangingPunct="1">
        <a:spcBef>
          <a:spcPct val="20000"/>
        </a:spcBef>
        <a:buFont typeface="Arial" panose="020B0604020202020204" pitchFamily="34" charset="0"/>
        <a:buChar char="–"/>
        <a:defRPr sz="2100" kern="1200">
          <a:solidFill>
            <a:schemeClr val="tx1">
              <a:lumMod val="85000"/>
              <a:lumOff val="15000"/>
            </a:schemeClr>
          </a:solidFill>
          <a:latin typeface="+mn-lt"/>
          <a:ea typeface="+mn-ea"/>
          <a:cs typeface="+mn-cs"/>
        </a:defRPr>
      </a:lvl2pPr>
      <a:lvl3pPr marL="857146" indent="-171430" algn="l" defTabSz="685716" rtl="0" eaLnBrk="1" latinLnBrk="0" hangingPunct="1">
        <a:spcBef>
          <a:spcPct val="20000"/>
        </a:spcBef>
        <a:buFont typeface="Arial" panose="020B0604020202020204" pitchFamily="34" charset="0"/>
        <a:buChar char="•"/>
        <a:defRPr sz="1801" kern="1200">
          <a:solidFill>
            <a:schemeClr val="tx1">
              <a:lumMod val="85000"/>
              <a:lumOff val="15000"/>
            </a:schemeClr>
          </a:solidFill>
          <a:latin typeface="+mn-lt"/>
          <a:ea typeface="+mn-ea"/>
          <a:cs typeface="+mn-cs"/>
        </a:defRPr>
      </a:lvl3pPr>
      <a:lvl4pPr marL="1200001" indent="-171430" algn="l" defTabSz="685716" rtl="0" eaLnBrk="1" latinLnBrk="0" hangingPunct="1">
        <a:spcBef>
          <a:spcPct val="20000"/>
        </a:spcBef>
        <a:buFont typeface="Arial" panose="020B0604020202020204" pitchFamily="34" charset="0"/>
        <a:buChar char="–"/>
        <a:defRPr sz="1500" kern="1200">
          <a:solidFill>
            <a:schemeClr val="tx1">
              <a:lumMod val="85000"/>
              <a:lumOff val="15000"/>
            </a:schemeClr>
          </a:solidFill>
          <a:latin typeface="+mn-lt"/>
          <a:ea typeface="+mn-ea"/>
          <a:cs typeface="+mn-cs"/>
        </a:defRPr>
      </a:lvl4pPr>
      <a:lvl5pPr marL="1542857" indent="-171430" algn="l" defTabSz="685716" rtl="0" eaLnBrk="1" latinLnBrk="0" hangingPunct="1">
        <a:spcBef>
          <a:spcPct val="20000"/>
        </a:spcBef>
        <a:buFont typeface="Arial" panose="020B0604020202020204" pitchFamily="34" charset="0"/>
        <a:buChar char="»"/>
        <a:defRPr sz="1500" kern="1200">
          <a:solidFill>
            <a:schemeClr val="tx1">
              <a:lumMod val="85000"/>
              <a:lumOff val="15000"/>
            </a:schemeClr>
          </a:solidFill>
          <a:latin typeface="+mn-lt"/>
          <a:ea typeface="+mn-ea"/>
          <a:cs typeface="+mn-cs"/>
        </a:defRPr>
      </a:lvl5pPr>
      <a:lvl6pPr marL="1885715" indent="-171430" algn="l" defTabSz="685716"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573" indent="-171430" algn="l" defTabSz="685716"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430" indent="-171430" algn="l" defTabSz="685716"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286" indent="-171430" algn="l" defTabSz="685716"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716" rtl="0" eaLnBrk="1" latinLnBrk="0" hangingPunct="1">
        <a:defRPr sz="1351" kern="1200">
          <a:solidFill>
            <a:schemeClr val="tx1"/>
          </a:solidFill>
          <a:latin typeface="+mn-lt"/>
          <a:ea typeface="+mn-ea"/>
          <a:cs typeface="+mn-cs"/>
        </a:defRPr>
      </a:lvl1pPr>
      <a:lvl2pPr marL="342857" algn="l" defTabSz="685716" rtl="0" eaLnBrk="1" latinLnBrk="0" hangingPunct="1">
        <a:defRPr sz="1351" kern="1200">
          <a:solidFill>
            <a:schemeClr val="tx1"/>
          </a:solidFill>
          <a:latin typeface="+mn-lt"/>
          <a:ea typeface="+mn-ea"/>
          <a:cs typeface="+mn-cs"/>
        </a:defRPr>
      </a:lvl2pPr>
      <a:lvl3pPr marL="685716" algn="l" defTabSz="685716" rtl="0" eaLnBrk="1" latinLnBrk="0" hangingPunct="1">
        <a:defRPr sz="1351" kern="1200">
          <a:solidFill>
            <a:schemeClr val="tx1"/>
          </a:solidFill>
          <a:latin typeface="+mn-lt"/>
          <a:ea typeface="+mn-ea"/>
          <a:cs typeface="+mn-cs"/>
        </a:defRPr>
      </a:lvl3pPr>
      <a:lvl4pPr marL="1028573" algn="l" defTabSz="685716" rtl="0" eaLnBrk="1" latinLnBrk="0" hangingPunct="1">
        <a:defRPr sz="1351" kern="1200">
          <a:solidFill>
            <a:schemeClr val="tx1"/>
          </a:solidFill>
          <a:latin typeface="+mn-lt"/>
          <a:ea typeface="+mn-ea"/>
          <a:cs typeface="+mn-cs"/>
        </a:defRPr>
      </a:lvl4pPr>
      <a:lvl5pPr marL="1371429" algn="l" defTabSz="685716" rtl="0" eaLnBrk="1" latinLnBrk="0" hangingPunct="1">
        <a:defRPr sz="1351" kern="1200">
          <a:solidFill>
            <a:schemeClr val="tx1"/>
          </a:solidFill>
          <a:latin typeface="+mn-lt"/>
          <a:ea typeface="+mn-ea"/>
          <a:cs typeface="+mn-cs"/>
        </a:defRPr>
      </a:lvl5pPr>
      <a:lvl6pPr marL="1714286" algn="l" defTabSz="685716" rtl="0" eaLnBrk="1" latinLnBrk="0" hangingPunct="1">
        <a:defRPr sz="1351" kern="1200">
          <a:solidFill>
            <a:schemeClr val="tx1"/>
          </a:solidFill>
          <a:latin typeface="+mn-lt"/>
          <a:ea typeface="+mn-ea"/>
          <a:cs typeface="+mn-cs"/>
        </a:defRPr>
      </a:lvl6pPr>
      <a:lvl7pPr marL="2057144" algn="l" defTabSz="685716" rtl="0" eaLnBrk="1" latinLnBrk="0" hangingPunct="1">
        <a:defRPr sz="1351" kern="1200">
          <a:solidFill>
            <a:schemeClr val="tx1"/>
          </a:solidFill>
          <a:latin typeface="+mn-lt"/>
          <a:ea typeface="+mn-ea"/>
          <a:cs typeface="+mn-cs"/>
        </a:defRPr>
      </a:lvl7pPr>
      <a:lvl8pPr marL="2400000" algn="l" defTabSz="685716" rtl="0" eaLnBrk="1" latinLnBrk="0" hangingPunct="1">
        <a:defRPr sz="1351" kern="1200">
          <a:solidFill>
            <a:schemeClr val="tx1"/>
          </a:solidFill>
          <a:latin typeface="+mn-lt"/>
          <a:ea typeface="+mn-ea"/>
          <a:cs typeface="+mn-cs"/>
        </a:defRPr>
      </a:lvl8pPr>
      <a:lvl9pPr marL="2742857" algn="l" defTabSz="685716" rtl="0" eaLnBrk="1" latinLnBrk="0" hangingPunct="1">
        <a:defRPr sz="135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49CE78-EA52-4014-B7F2-92900E5D7DE7}" type="slidenum">
              <a:rPr lang="en-US" smtClean="0"/>
              <a:t>‹#›</a:t>
            </a:fld>
            <a:endParaRPr lang="en-US"/>
          </a:p>
        </p:txBody>
      </p:sp>
    </p:spTree>
    <p:extLst>
      <p:ext uri="{BB962C8B-B14F-4D97-AF65-F5344CB8AC3E}">
        <p14:creationId xmlns:p14="http://schemas.microsoft.com/office/powerpoint/2010/main" val="35198937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 Id="rId9" Type="http://schemas.openxmlformats.org/officeDocument/2006/relationships/image" Target="../media/image10.png"/></Relationships>
</file>

<file path=ppt/slides/_rels/slide1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diagramColors" Target="../diagrams/colors21.xml"/><Relationship Id="rId5" Type="http://schemas.openxmlformats.org/officeDocument/2006/relationships/diagramQuickStyle" Target="../diagrams/quickStyle21.xml"/><Relationship Id="rId10" Type="http://schemas.openxmlformats.org/officeDocument/2006/relationships/image" Target="../media/image17.png"/><Relationship Id="rId4" Type="http://schemas.openxmlformats.org/officeDocument/2006/relationships/diagramLayout" Target="../diagrams/layout21.xml"/><Relationship Id="rId9" Type="http://schemas.openxmlformats.org/officeDocument/2006/relationships/image" Target="../media/image16.png"/></Relationships>
</file>

<file path=ppt/slides/_rels/slide2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2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26.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20.jp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12305155-5C3B-42E9-88FE-B4DB9BB1D3F8}"/>
              </a:ext>
            </a:extLst>
          </p:cNvPr>
          <p:cNvSpPr txBox="1">
            <a:spLocks/>
          </p:cNvSpPr>
          <p:nvPr/>
        </p:nvSpPr>
        <p:spPr>
          <a:xfrm>
            <a:off x="838200" y="1588590"/>
            <a:ext cx="7848600" cy="1459410"/>
          </a:xfrm>
          <a:prstGeom prst="rect">
            <a:avLst/>
          </a:prstGeom>
          <a:solidFill>
            <a:srgbClr val="F79646">
              <a:lumMod val="75000"/>
            </a:srgb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accent6">
                    <a:lumMod val="75000"/>
                  </a:schemeClr>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a:noFill/>
                </a:ln>
                <a:solidFill>
                  <a:sysClr val="window" lastClr="FFFFFF"/>
                </a:solidFill>
                <a:effectLst>
                  <a:outerShdw blurRad="38100" dist="38100" dir="2700000" algn="tl">
                    <a:srgbClr val="000000">
                      <a:alpha val="43137"/>
                    </a:srgbClr>
                  </a:outerShdw>
                </a:effectLst>
                <a:uLnTx/>
                <a:uFillTx/>
                <a:latin typeface="Century Gothic" panose="020B0502020202020204" pitchFamily="34" charset="0"/>
                <a:ea typeface="+mj-ea"/>
                <a:cs typeface="+mj-cs"/>
              </a:rPr>
              <a:t>Improve Timeliness for PSL Editorial</a:t>
            </a:r>
          </a:p>
        </p:txBody>
      </p:sp>
      <p:sp>
        <p:nvSpPr>
          <p:cNvPr id="26" name="Subtitle 2">
            <a:extLst>
              <a:ext uri="{FF2B5EF4-FFF2-40B4-BE49-F238E27FC236}">
                <a16:creationId xmlns:a16="http://schemas.microsoft.com/office/drawing/2014/main" id="{29148225-390E-4DE0-924C-B1F4D595BD10}"/>
              </a:ext>
            </a:extLst>
          </p:cNvPr>
          <p:cNvSpPr txBox="1">
            <a:spLocks/>
          </p:cNvSpPr>
          <p:nvPr/>
        </p:nvSpPr>
        <p:spPr>
          <a:xfrm>
            <a:off x="1236292" y="3276600"/>
            <a:ext cx="7069508" cy="23622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sysClr val="windowText" lastClr="000000"/>
                </a:solidFill>
                <a:effectLst/>
                <a:uLnTx/>
                <a:uFillTx/>
                <a:latin typeface="Century Gothic" panose="020B0502020202020204" pitchFamily="34" charset="0"/>
                <a:ea typeface="+mn-ea"/>
                <a:cs typeface="+mn-cs"/>
              </a:rPr>
              <a:t>Project Type	:  </a:t>
            </a:r>
            <a:r>
              <a:rPr kumimoji="0" 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mn-ea"/>
                <a:cs typeface="Times New Roman" panose="02020603050405020304" pitchFamily="18" charset="0"/>
              </a:rPr>
              <a:t>Green Belt</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sysClr val="windowText" lastClr="000000"/>
                </a:solidFill>
                <a:effectLst/>
                <a:uLnTx/>
                <a:uFillTx/>
                <a:latin typeface="Century Gothic" panose="020B0502020202020204" pitchFamily="34" charset="0"/>
                <a:ea typeface="+mn-ea"/>
                <a:cs typeface="+mn-cs"/>
              </a:rPr>
              <a:t>Division	:  </a:t>
            </a:r>
            <a:r>
              <a:rPr lang="en-US" sz="2000" dirty="0">
                <a:solidFill>
                  <a:sysClr val="windowText" lastClr="000000"/>
                </a:solidFill>
                <a:latin typeface="Century Gothic" panose="020B0502020202020204" pitchFamily="34" charset="0"/>
                <a:cs typeface="Times New Roman" panose="02020603050405020304" pitchFamily="18" charset="0"/>
              </a:rPr>
              <a:t>Publishing and Editorial Operations</a:t>
            </a:r>
            <a:endParaRPr kumimoji="0" 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mn-ea"/>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sysClr val="windowText" lastClr="000000"/>
                </a:solidFill>
                <a:effectLst/>
                <a:uLnTx/>
                <a:uFillTx/>
                <a:latin typeface="Century Gothic" panose="020B0502020202020204" pitchFamily="34" charset="0"/>
                <a:ea typeface="+mn-ea"/>
                <a:cs typeface="+mn-cs"/>
              </a:rPr>
              <a:t>Team Name	:  </a:t>
            </a:r>
            <a:r>
              <a:rPr lang="en-US" sz="2000" dirty="0">
                <a:solidFill>
                  <a:sysClr val="windowText" lastClr="000000"/>
                </a:solidFill>
                <a:latin typeface="Century Gothic" panose="020B0502020202020204" pitchFamily="34" charset="0"/>
                <a:cs typeface="Times New Roman" panose="02020603050405020304" pitchFamily="18" charset="0"/>
              </a:rPr>
              <a:t>LNUK PSL Editorial</a:t>
            </a:r>
            <a:endParaRPr kumimoji="0" 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mn-ea"/>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sysClr val="windowText" lastClr="000000"/>
                </a:solidFill>
                <a:effectLst/>
                <a:uLnTx/>
                <a:uFillTx/>
                <a:latin typeface="Century Gothic" panose="020B0502020202020204" pitchFamily="34" charset="0"/>
                <a:ea typeface="+mn-ea"/>
                <a:cs typeface="+mn-cs"/>
              </a:rPr>
              <a:t>Date		:  </a:t>
            </a:r>
            <a:r>
              <a:rPr kumimoji="0" 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mn-ea"/>
                <a:cs typeface="Times New Roman" panose="02020603050405020304" pitchFamily="18" charset="0"/>
              </a:rPr>
              <a:t>July 2018</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sysClr val="windowText" lastClr="000000"/>
                </a:solidFill>
                <a:effectLst/>
                <a:uLnTx/>
                <a:uFillTx/>
                <a:latin typeface="Century Gothic" panose="020B0502020202020204" pitchFamily="34" charset="0"/>
                <a:ea typeface="+mn-ea"/>
                <a:cs typeface="+mn-cs"/>
              </a:rPr>
              <a:t>GB Lead	:  </a:t>
            </a:r>
            <a:r>
              <a:rPr kumimoji="0" 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mn-ea"/>
                <a:cs typeface="Times New Roman" panose="02020603050405020304" pitchFamily="18" charset="0"/>
              </a:rPr>
              <a:t>Rommel Adrian Isleta</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sysClr val="windowText" lastClr="000000"/>
                </a:solidFill>
                <a:effectLst/>
                <a:uLnTx/>
                <a:uFillTx/>
                <a:latin typeface="Century Gothic" panose="020B0502020202020204" pitchFamily="34" charset="0"/>
                <a:ea typeface="+mn-ea"/>
                <a:cs typeface="+mn-cs"/>
              </a:rPr>
              <a:t>Project ID	:  </a:t>
            </a:r>
            <a:r>
              <a:rPr kumimoji="0" lang="en-US" sz="2000" b="0" i="0" u="none" strike="noStrike" kern="1200" cap="none" spc="0" normalizeH="0" baseline="0" noProof="0" dirty="0">
                <a:ln>
                  <a:noFill/>
                </a:ln>
                <a:solidFill>
                  <a:sysClr val="windowText" lastClr="000000"/>
                </a:solidFill>
                <a:effectLst/>
                <a:uLnTx/>
                <a:uFillTx/>
                <a:latin typeface="Century Gothic" panose="020B0502020202020204" pitchFamily="34" charset="0"/>
                <a:ea typeface="+mn-ea"/>
                <a:cs typeface="Times New Roman" panose="02020603050405020304" pitchFamily="18" charset="0"/>
              </a:rPr>
              <a:t>5098</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endParaRPr kumimoji="0" lang="en-US" sz="2000" b="1" i="0" u="none" strike="noStrike" kern="1200" cap="none" spc="0" normalizeH="0" baseline="0" noProof="0" dirty="0">
              <a:ln>
                <a:noFill/>
              </a:ln>
              <a:solidFill>
                <a:sysClr val="windowText" lastClr="000000"/>
              </a:solidFill>
              <a:effectLst/>
              <a:uLnTx/>
              <a:uFillTx/>
              <a:latin typeface="Calibri"/>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sysClr val="windowText" lastClr="000000"/>
                </a:solidFill>
                <a:effectLst/>
                <a:uLnTx/>
                <a:uFillTx/>
                <a:latin typeface="Calibri"/>
                <a:ea typeface="+mn-ea"/>
                <a:cs typeface="+mn-cs"/>
              </a:rPr>
              <a:t> </a:t>
            </a:r>
          </a:p>
        </p:txBody>
      </p:sp>
      <p:sp>
        <p:nvSpPr>
          <p:cNvPr id="28" name="Text Box 7">
            <a:extLst>
              <a:ext uri="{FF2B5EF4-FFF2-40B4-BE49-F238E27FC236}">
                <a16:creationId xmlns:a16="http://schemas.microsoft.com/office/drawing/2014/main" id="{D06A4EE6-9CB6-425D-B18A-776D9A791613}"/>
              </a:ext>
            </a:extLst>
          </p:cNvPr>
          <p:cNvSpPr txBox="1">
            <a:spLocks noChangeArrowheads="1"/>
          </p:cNvSpPr>
          <p:nvPr/>
        </p:nvSpPr>
        <p:spPr bwMode="auto">
          <a:xfrm>
            <a:off x="444500" y="0"/>
            <a:ext cx="83693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lang="en-US" altLang="ko-KR" sz="2800" b="1" i="1" dirty="0">
                <a:solidFill>
                  <a:prstClr val="black"/>
                </a:solidFill>
                <a:latin typeface="Century Gothic" pitchFamily="34" charset="0"/>
                <a:cs typeface="Times New Roman" pitchFamily="18" charset="0"/>
              </a:rPr>
              <a:t>LEAN SIX SIGMA PROJECT STORY BOARD</a:t>
            </a:r>
          </a:p>
        </p:txBody>
      </p:sp>
      <p:sp>
        <p:nvSpPr>
          <p:cNvPr id="6" name="Oval 5">
            <a:extLst>
              <a:ext uri="{FF2B5EF4-FFF2-40B4-BE49-F238E27FC236}">
                <a16:creationId xmlns:a16="http://schemas.microsoft.com/office/drawing/2014/main" id="{6DEBDCA6-2B75-4A9D-91E1-B471C05DD3A0}"/>
              </a:ext>
            </a:extLst>
          </p:cNvPr>
          <p:cNvSpPr/>
          <p:nvPr/>
        </p:nvSpPr>
        <p:spPr bwMode="auto">
          <a:xfrm>
            <a:off x="419100" y="1213395"/>
            <a:ext cx="838200" cy="750390"/>
          </a:xfrm>
          <a:prstGeom prst="ellipse">
            <a:avLst/>
          </a:prstGeom>
          <a:solidFill>
            <a:srgbClr val="008000"/>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wrap="none" tIns="91440" bIns="91440" anchor="ctr"/>
          <a:lstStyle/>
          <a:p>
            <a:pPr marL="117475" indent="-117475" algn="ctr" eaLnBrk="1" hangingPunct="1">
              <a:lnSpc>
                <a:spcPct val="90000"/>
              </a:lnSpc>
              <a:spcBef>
                <a:spcPct val="60000"/>
              </a:spcBef>
              <a:buClr>
                <a:schemeClr val="accent1"/>
              </a:buClr>
              <a:defRPr/>
            </a:pPr>
            <a:r>
              <a:rPr lang="en-US" sz="2400" spc="50" dirty="0">
                <a:ln w="13500">
                  <a:solidFill>
                    <a:schemeClr val="accent1">
                      <a:shade val="2500"/>
                      <a:alpha val="6500"/>
                    </a:schemeClr>
                  </a:solidFill>
                  <a:prstDash val="solid"/>
                </a:ln>
                <a:solidFill>
                  <a:schemeClr val="accent1">
                    <a:tint val="3000"/>
                    <a:alpha val="95000"/>
                  </a:schemeClr>
                </a:solidFill>
                <a:effectLst>
                  <a:outerShdw blurRad="38100" dist="38100" dir="2700000" algn="tl">
                    <a:srgbClr val="000000">
                      <a:alpha val="43137"/>
                    </a:srgbClr>
                  </a:outerShdw>
                </a:effectLst>
              </a:rPr>
              <a:t>GB</a:t>
            </a:r>
          </a:p>
        </p:txBody>
      </p:sp>
    </p:spTree>
    <p:extLst>
      <p:ext uri="{BB962C8B-B14F-4D97-AF65-F5344CB8AC3E}">
        <p14:creationId xmlns:p14="http://schemas.microsoft.com/office/powerpoint/2010/main" val="3109580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Rectangle 6">
            <a:extLst>
              <a:ext uri="{FF2B5EF4-FFF2-40B4-BE49-F238E27FC236}">
                <a16:creationId xmlns:a16="http://schemas.microsoft.com/office/drawing/2014/main" id="{1AAD3747-4F57-467A-BDE5-FE9C1ECEF5AE}"/>
              </a:ext>
            </a:extLst>
          </p:cNvPr>
          <p:cNvSpPr>
            <a:spLocks noChangeArrowheads="1"/>
          </p:cNvSpPr>
          <p:nvPr/>
        </p:nvSpPr>
        <p:spPr bwMode="auto">
          <a:xfrm>
            <a:off x="0" y="609600"/>
            <a:ext cx="9144000" cy="46037"/>
          </a:xfrm>
          <a:prstGeom prst="rect">
            <a:avLst/>
          </a:prstGeom>
          <a:solidFill>
            <a:schemeClr val="accent6">
              <a:lumMod val="75000"/>
            </a:schemeClr>
          </a:solidFill>
          <a:ln w="0">
            <a:solidFill>
              <a:schemeClr val="accent6">
                <a:lumMod val="75000"/>
              </a:schemeClr>
            </a:solidFill>
            <a:miter lim="800000"/>
            <a:headEnd/>
            <a:tailEnd/>
          </a:ln>
        </p:spPr>
        <p:txBody>
          <a:bodyPr wrap="none" anchor="ct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algn="ctr" eaLnBrk="1" hangingPunct="1">
              <a:lnSpc>
                <a:spcPct val="90000"/>
              </a:lnSpc>
              <a:spcBef>
                <a:spcPct val="60000"/>
              </a:spcBef>
              <a:buClr>
                <a:schemeClr val="accent1"/>
              </a:buClr>
              <a:defRPr/>
            </a:pPr>
            <a:endParaRPr lang="en-US" altLang="en-US" sz="1400" b="0" dirty="0"/>
          </a:p>
        </p:txBody>
      </p:sp>
      <p:sp>
        <p:nvSpPr>
          <p:cNvPr id="16" name="Rectangle 10">
            <a:extLst>
              <a:ext uri="{FF2B5EF4-FFF2-40B4-BE49-F238E27FC236}">
                <a16:creationId xmlns:a16="http://schemas.microsoft.com/office/drawing/2014/main" id="{F6A33E68-E2A9-4957-B38B-DDCD22F84528}"/>
              </a:ext>
            </a:extLst>
          </p:cNvPr>
          <p:cNvSpPr>
            <a:spLocks noChangeArrowheads="1"/>
          </p:cNvSpPr>
          <p:nvPr/>
        </p:nvSpPr>
        <p:spPr bwMode="auto">
          <a:xfrm>
            <a:off x="152400" y="668486"/>
            <a:ext cx="21477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Wingdings" pitchFamily="2" charset="2"/>
              <a:buChar char="v"/>
            </a:pPr>
            <a:r>
              <a:rPr lang="en-US" altLang="ko-KR" sz="2400" b="1" dirty="0"/>
              <a:t> Process Map</a:t>
            </a:r>
            <a:endParaRPr lang="en-US" altLang="ko-KR" sz="2400" i="1" dirty="0">
              <a:cs typeface="Times New Roman" panose="02020603050405020304" pitchFamily="18" charset="0"/>
            </a:endParaRPr>
          </a:p>
        </p:txBody>
      </p:sp>
      <p:graphicFrame>
        <p:nvGraphicFramePr>
          <p:cNvPr id="17" name="Diagram 16">
            <a:extLst>
              <a:ext uri="{FF2B5EF4-FFF2-40B4-BE49-F238E27FC236}">
                <a16:creationId xmlns:a16="http://schemas.microsoft.com/office/drawing/2014/main" id="{DEA4C3F9-2311-45EC-BC54-49BFC90C1269}"/>
              </a:ext>
            </a:extLst>
          </p:cNvPr>
          <p:cNvGraphicFramePr/>
          <p:nvPr>
            <p:extLst>
              <p:ext uri="{D42A27DB-BD31-4B8C-83A1-F6EECF244321}">
                <p14:modId xmlns:p14="http://schemas.microsoft.com/office/powerpoint/2010/main" val="2243678669"/>
              </p:ext>
            </p:extLst>
          </p:nvPr>
        </p:nvGraphicFramePr>
        <p:xfrm>
          <a:off x="152400" y="76200"/>
          <a:ext cx="8839200" cy="45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Slide Number Placeholder 3">
            <a:extLst>
              <a:ext uri="{FF2B5EF4-FFF2-40B4-BE49-F238E27FC236}">
                <a16:creationId xmlns:a16="http://schemas.microsoft.com/office/drawing/2014/main" id="{B4B0F6D4-2540-4504-A9F3-4244A019062C}"/>
              </a:ext>
            </a:extLst>
          </p:cNvPr>
          <p:cNvSpPr txBox="1">
            <a:spLocks/>
          </p:cNvSpPr>
          <p:nvPr/>
        </p:nvSpPr>
        <p:spPr>
          <a:xfrm>
            <a:off x="7086599" y="6584156"/>
            <a:ext cx="2057401"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849CE78-EA52-4014-B7F2-92900E5D7DE7}" type="slidenum">
              <a:rPr lang="en-US" sz="1351"/>
              <a:pPr algn="r"/>
              <a:t>10</a:t>
            </a:fld>
            <a:endParaRPr lang="en-US" sz="1351" dirty="0"/>
          </a:p>
        </p:txBody>
      </p:sp>
      <p:pic>
        <p:nvPicPr>
          <p:cNvPr id="7" name="Picture 6">
            <a:extLst>
              <a:ext uri="{FF2B5EF4-FFF2-40B4-BE49-F238E27FC236}">
                <a16:creationId xmlns:a16="http://schemas.microsoft.com/office/drawing/2014/main" id="{C750E072-9D2E-4E48-8A59-C4578F1FA48A}"/>
              </a:ext>
            </a:extLst>
          </p:cNvPr>
          <p:cNvPicPr>
            <a:picLocks noChangeAspect="1"/>
          </p:cNvPicPr>
          <p:nvPr/>
        </p:nvPicPr>
        <p:blipFill>
          <a:blip r:embed="rId8"/>
          <a:stretch>
            <a:fillRect/>
          </a:stretch>
        </p:blipFill>
        <p:spPr>
          <a:xfrm>
            <a:off x="76200" y="1130002"/>
            <a:ext cx="8991600" cy="4952999"/>
          </a:xfrm>
          <a:prstGeom prst="rect">
            <a:avLst/>
          </a:prstGeom>
        </p:spPr>
      </p:pic>
      <p:sp>
        <p:nvSpPr>
          <p:cNvPr id="8" name="Oval 7">
            <a:extLst>
              <a:ext uri="{FF2B5EF4-FFF2-40B4-BE49-F238E27FC236}">
                <a16:creationId xmlns:a16="http://schemas.microsoft.com/office/drawing/2014/main" id="{83C8FDFD-75BE-493C-8CC9-E41C81743B95}"/>
              </a:ext>
            </a:extLst>
          </p:cNvPr>
          <p:cNvSpPr/>
          <p:nvPr/>
        </p:nvSpPr>
        <p:spPr>
          <a:xfrm>
            <a:off x="838200" y="3048000"/>
            <a:ext cx="1371600" cy="762000"/>
          </a:xfrm>
          <a:prstGeom prst="ellipse">
            <a:avLst/>
          </a:prstGeom>
          <a:solidFill>
            <a:schemeClr val="bg1">
              <a:alpha val="0"/>
            </a:schemeClr>
          </a:solidFill>
          <a:ln>
            <a:solidFill>
              <a:srgbClr val="FF0000"/>
            </a:solidFill>
          </a:ln>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8A34F42-D0C5-4B13-B85C-20EF97975A54}"/>
              </a:ext>
            </a:extLst>
          </p:cNvPr>
          <p:cNvSpPr/>
          <p:nvPr/>
        </p:nvSpPr>
        <p:spPr>
          <a:xfrm>
            <a:off x="3200400" y="3047776"/>
            <a:ext cx="1371600" cy="762000"/>
          </a:xfrm>
          <a:prstGeom prst="ellipse">
            <a:avLst/>
          </a:prstGeom>
          <a:solidFill>
            <a:schemeClr val="bg1">
              <a:alpha val="0"/>
            </a:schemeClr>
          </a:solidFill>
          <a:ln>
            <a:solidFill>
              <a:srgbClr val="FF0000"/>
            </a:solidFill>
          </a:ln>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9B99788-EC5D-428B-B790-AE29B441DF88}"/>
              </a:ext>
            </a:extLst>
          </p:cNvPr>
          <p:cNvSpPr/>
          <p:nvPr/>
        </p:nvSpPr>
        <p:spPr>
          <a:xfrm>
            <a:off x="5511799" y="1828800"/>
            <a:ext cx="1371600" cy="762000"/>
          </a:xfrm>
          <a:prstGeom prst="ellipse">
            <a:avLst/>
          </a:prstGeom>
          <a:solidFill>
            <a:schemeClr val="bg1">
              <a:alpha val="0"/>
            </a:schemeClr>
          </a:solidFill>
          <a:ln>
            <a:solidFill>
              <a:srgbClr val="FF0000"/>
            </a:solidFill>
          </a:ln>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94099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heel(1)">
                                      <p:cBhvr>
                                        <p:cTn id="10" dur="2000"/>
                                        <p:tgtEl>
                                          <p:spTgt spid="9"/>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heel(1)">
                                      <p:cBhvr>
                                        <p:cTn id="13"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099388E4-03CE-4722-85D3-6EE7817F3016}"/>
              </a:ext>
            </a:extLst>
          </p:cNvPr>
          <p:cNvSpPr>
            <a:spLocks noChangeArrowheads="1"/>
          </p:cNvSpPr>
          <p:nvPr/>
        </p:nvSpPr>
        <p:spPr bwMode="auto">
          <a:xfrm>
            <a:off x="0" y="609600"/>
            <a:ext cx="9144000" cy="46037"/>
          </a:xfrm>
          <a:prstGeom prst="rect">
            <a:avLst/>
          </a:prstGeom>
          <a:solidFill>
            <a:schemeClr val="accent6">
              <a:lumMod val="75000"/>
            </a:schemeClr>
          </a:solidFill>
          <a:ln w="0">
            <a:solidFill>
              <a:schemeClr val="accent6">
                <a:lumMod val="75000"/>
              </a:schemeClr>
            </a:solidFill>
            <a:miter lim="800000"/>
            <a:headEnd/>
            <a:tailEnd/>
          </a:ln>
        </p:spPr>
        <p:txBody>
          <a:bodyPr wrap="none" anchor="ct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algn="ctr" eaLnBrk="1" hangingPunct="1">
              <a:lnSpc>
                <a:spcPct val="90000"/>
              </a:lnSpc>
              <a:spcBef>
                <a:spcPct val="60000"/>
              </a:spcBef>
              <a:buClr>
                <a:schemeClr val="accent1"/>
              </a:buClr>
              <a:defRPr/>
            </a:pPr>
            <a:endParaRPr lang="en-US" altLang="en-US" sz="1400" b="0" dirty="0"/>
          </a:p>
        </p:txBody>
      </p:sp>
      <p:graphicFrame>
        <p:nvGraphicFramePr>
          <p:cNvPr id="13" name="Diagram 12">
            <a:extLst>
              <a:ext uri="{FF2B5EF4-FFF2-40B4-BE49-F238E27FC236}">
                <a16:creationId xmlns:a16="http://schemas.microsoft.com/office/drawing/2014/main" id="{0D8718ED-DBED-4E7F-A7F5-5A6140017970}"/>
              </a:ext>
            </a:extLst>
          </p:cNvPr>
          <p:cNvGraphicFramePr/>
          <p:nvPr>
            <p:extLst/>
          </p:nvPr>
        </p:nvGraphicFramePr>
        <p:xfrm>
          <a:off x="152400" y="76200"/>
          <a:ext cx="8839200" cy="45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Rectangle 10">
            <a:extLst>
              <a:ext uri="{FF2B5EF4-FFF2-40B4-BE49-F238E27FC236}">
                <a16:creationId xmlns:a16="http://schemas.microsoft.com/office/drawing/2014/main" id="{0B5544A4-5692-4092-8087-0295B2580822}"/>
              </a:ext>
            </a:extLst>
          </p:cNvPr>
          <p:cNvSpPr>
            <a:spLocks noChangeArrowheads="1"/>
          </p:cNvSpPr>
          <p:nvPr/>
        </p:nvSpPr>
        <p:spPr bwMode="auto">
          <a:xfrm>
            <a:off x="152400" y="74899"/>
            <a:ext cx="34445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Wingdings" pitchFamily="2" charset="2"/>
              <a:buChar char="v"/>
            </a:pPr>
            <a:r>
              <a:rPr lang="en-US" altLang="ko-KR" sz="2400" b="1" dirty="0"/>
              <a:t> </a:t>
            </a:r>
            <a:r>
              <a:rPr lang="en-US" altLang="ko-KR" sz="2000" b="1" dirty="0"/>
              <a:t>Fishbone Diagram / 5 Whys</a:t>
            </a:r>
            <a:endParaRPr lang="en-US" altLang="ko-KR" sz="2000" i="1" dirty="0">
              <a:cs typeface="Times New Roman" panose="02020603050405020304" pitchFamily="18" charset="0"/>
            </a:endParaRPr>
          </a:p>
        </p:txBody>
      </p:sp>
      <p:sp>
        <p:nvSpPr>
          <p:cNvPr id="16" name="Slide Number Placeholder 3">
            <a:extLst>
              <a:ext uri="{FF2B5EF4-FFF2-40B4-BE49-F238E27FC236}">
                <a16:creationId xmlns:a16="http://schemas.microsoft.com/office/drawing/2014/main" id="{2BBADCA2-9766-4483-916C-8F070E7EB3E5}"/>
              </a:ext>
            </a:extLst>
          </p:cNvPr>
          <p:cNvSpPr txBox="1">
            <a:spLocks/>
          </p:cNvSpPr>
          <p:nvPr/>
        </p:nvSpPr>
        <p:spPr>
          <a:xfrm>
            <a:off x="7086599" y="6584156"/>
            <a:ext cx="2057401"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849CE78-EA52-4014-B7F2-92900E5D7DE7}" type="slidenum">
              <a:rPr lang="en-US" sz="1351"/>
              <a:pPr algn="r"/>
              <a:t>11</a:t>
            </a:fld>
            <a:endParaRPr lang="en-US" sz="1351" dirty="0"/>
          </a:p>
        </p:txBody>
      </p:sp>
      <p:grpSp>
        <p:nvGrpSpPr>
          <p:cNvPr id="9" name="Group 8">
            <a:extLst>
              <a:ext uri="{FF2B5EF4-FFF2-40B4-BE49-F238E27FC236}">
                <a16:creationId xmlns:a16="http://schemas.microsoft.com/office/drawing/2014/main" id="{35F0BA5B-938A-4728-986D-332AF98AEE88}"/>
              </a:ext>
            </a:extLst>
          </p:cNvPr>
          <p:cNvGrpSpPr/>
          <p:nvPr/>
        </p:nvGrpSpPr>
        <p:grpSpPr>
          <a:xfrm>
            <a:off x="3799844" y="128303"/>
            <a:ext cx="1131403" cy="406398"/>
            <a:chOff x="13971" y="0"/>
            <a:chExt cx="1131403" cy="406398"/>
          </a:xfrm>
        </p:grpSpPr>
        <p:sp>
          <p:nvSpPr>
            <p:cNvPr id="11" name="Arrow: Chevron 10">
              <a:extLst>
                <a:ext uri="{FF2B5EF4-FFF2-40B4-BE49-F238E27FC236}">
                  <a16:creationId xmlns:a16="http://schemas.microsoft.com/office/drawing/2014/main" id="{E0E4647F-3B7C-43EB-972F-D5FB715D3377}"/>
                </a:ext>
              </a:extLst>
            </p:cNvPr>
            <p:cNvSpPr/>
            <p:nvPr/>
          </p:nvSpPr>
          <p:spPr>
            <a:xfrm>
              <a:off x="13971" y="0"/>
              <a:ext cx="1131403" cy="406398"/>
            </a:xfrm>
            <a:prstGeom prst="chevron">
              <a:avLst/>
            </a:prstGeom>
            <a:solidFill>
              <a:schemeClr val="bg1">
                <a:lumMod val="85000"/>
              </a:schemeClr>
            </a:solidFill>
          </p:spPr>
          <p:style>
            <a:lnRef idx="2">
              <a:schemeClr val="lt1">
                <a:hueOff val="0"/>
                <a:satOff val="0"/>
                <a:lumOff val="0"/>
                <a:alphaOff val="0"/>
              </a:schemeClr>
            </a:lnRef>
            <a:fillRef idx="1">
              <a:scrgbClr r="0" g="0" b="0"/>
            </a:fillRef>
            <a:effectRef idx="0">
              <a:schemeClr val="accent6">
                <a:hueOff val="0"/>
                <a:satOff val="0"/>
                <a:lumOff val="0"/>
                <a:alphaOff val="0"/>
              </a:schemeClr>
            </a:effectRef>
            <a:fontRef idx="minor">
              <a:schemeClr val="lt1"/>
            </a:fontRef>
          </p:style>
        </p:sp>
        <p:sp>
          <p:nvSpPr>
            <p:cNvPr id="12" name="Arrow: Chevron 4">
              <a:extLst>
                <a:ext uri="{FF2B5EF4-FFF2-40B4-BE49-F238E27FC236}">
                  <a16:creationId xmlns:a16="http://schemas.microsoft.com/office/drawing/2014/main" id="{81860572-7055-4DA9-BD29-967C7C2A77F4}"/>
                </a:ext>
              </a:extLst>
            </p:cNvPr>
            <p:cNvSpPr txBox="1"/>
            <p:nvPr/>
          </p:nvSpPr>
          <p:spPr>
            <a:xfrm>
              <a:off x="217170" y="0"/>
              <a:ext cx="725005" cy="4063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Define</a:t>
              </a:r>
            </a:p>
          </p:txBody>
        </p:sp>
      </p:grpSp>
      <p:grpSp>
        <p:nvGrpSpPr>
          <p:cNvPr id="15" name="Group 14">
            <a:extLst>
              <a:ext uri="{FF2B5EF4-FFF2-40B4-BE49-F238E27FC236}">
                <a16:creationId xmlns:a16="http://schemas.microsoft.com/office/drawing/2014/main" id="{5330E647-4EBD-4631-A1FD-584F48A337DD}"/>
              </a:ext>
            </a:extLst>
          </p:cNvPr>
          <p:cNvGrpSpPr/>
          <p:nvPr/>
        </p:nvGrpSpPr>
        <p:grpSpPr>
          <a:xfrm>
            <a:off x="4805407" y="128303"/>
            <a:ext cx="1131403" cy="406398"/>
            <a:chOff x="1019534" y="0"/>
            <a:chExt cx="1131403" cy="406398"/>
          </a:xfrm>
          <a:solidFill>
            <a:schemeClr val="accent6">
              <a:lumMod val="75000"/>
            </a:schemeClr>
          </a:solidFill>
        </p:grpSpPr>
        <p:sp>
          <p:nvSpPr>
            <p:cNvPr id="17" name="Arrow: Chevron 16">
              <a:extLst>
                <a:ext uri="{FF2B5EF4-FFF2-40B4-BE49-F238E27FC236}">
                  <a16:creationId xmlns:a16="http://schemas.microsoft.com/office/drawing/2014/main" id="{4DEAA1E9-967F-4A03-B3B3-9AB05443D1AC}"/>
                </a:ext>
              </a:extLst>
            </p:cNvPr>
            <p:cNvSpPr/>
            <p:nvPr/>
          </p:nvSpPr>
          <p:spPr>
            <a:xfrm>
              <a:off x="1019534" y="0"/>
              <a:ext cx="1131403" cy="406398"/>
            </a:xfrm>
            <a:prstGeom prst="chevron">
              <a:avLst/>
            </a:prstGeom>
            <a:solidFill>
              <a:schemeClr val="bg1">
                <a:lumMod val="85000"/>
              </a:schemeClr>
            </a:solidFill>
          </p:spPr>
          <p:style>
            <a:lnRef idx="2">
              <a:schemeClr val="lt1">
                <a:hueOff val="0"/>
                <a:satOff val="0"/>
                <a:lumOff val="0"/>
                <a:alphaOff val="0"/>
              </a:schemeClr>
            </a:lnRef>
            <a:fillRef idx="1">
              <a:scrgbClr r="0" g="0" b="0"/>
            </a:fillRef>
            <a:effectRef idx="0">
              <a:schemeClr val="accent6">
                <a:hueOff val="0"/>
                <a:satOff val="0"/>
                <a:lumOff val="0"/>
                <a:alphaOff val="0"/>
              </a:schemeClr>
            </a:effectRef>
            <a:fontRef idx="minor">
              <a:schemeClr val="lt1"/>
            </a:fontRef>
          </p:style>
        </p:sp>
        <p:sp>
          <p:nvSpPr>
            <p:cNvPr id="18" name="Arrow: Chevron 6">
              <a:extLst>
                <a:ext uri="{FF2B5EF4-FFF2-40B4-BE49-F238E27FC236}">
                  <a16:creationId xmlns:a16="http://schemas.microsoft.com/office/drawing/2014/main" id="{8C7B5F6A-D99B-458C-954A-877922C13C39}"/>
                </a:ext>
              </a:extLst>
            </p:cNvPr>
            <p:cNvSpPr txBox="1"/>
            <p:nvPr/>
          </p:nvSpPr>
          <p:spPr>
            <a:xfrm>
              <a:off x="1222733" y="0"/>
              <a:ext cx="725005" cy="406398"/>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Measure</a:t>
              </a:r>
            </a:p>
          </p:txBody>
        </p:sp>
      </p:grpSp>
      <p:grpSp>
        <p:nvGrpSpPr>
          <p:cNvPr id="19" name="Group 18">
            <a:extLst>
              <a:ext uri="{FF2B5EF4-FFF2-40B4-BE49-F238E27FC236}">
                <a16:creationId xmlns:a16="http://schemas.microsoft.com/office/drawing/2014/main" id="{B87E6B2E-AD92-49CD-8821-0053DA0721AC}"/>
              </a:ext>
            </a:extLst>
          </p:cNvPr>
          <p:cNvGrpSpPr/>
          <p:nvPr/>
        </p:nvGrpSpPr>
        <p:grpSpPr>
          <a:xfrm>
            <a:off x="5823671" y="128303"/>
            <a:ext cx="1131403" cy="406398"/>
            <a:chOff x="2037798" y="0"/>
            <a:chExt cx="1131403" cy="406398"/>
          </a:xfrm>
          <a:solidFill>
            <a:schemeClr val="accent6"/>
          </a:solidFill>
        </p:grpSpPr>
        <p:sp>
          <p:nvSpPr>
            <p:cNvPr id="20" name="Arrow: Chevron 19">
              <a:extLst>
                <a:ext uri="{FF2B5EF4-FFF2-40B4-BE49-F238E27FC236}">
                  <a16:creationId xmlns:a16="http://schemas.microsoft.com/office/drawing/2014/main" id="{B607FBA0-6F2A-4622-BCBD-CAFA175F582C}"/>
                </a:ext>
              </a:extLst>
            </p:cNvPr>
            <p:cNvSpPr/>
            <p:nvPr/>
          </p:nvSpPr>
          <p:spPr>
            <a:xfrm>
              <a:off x="2037798" y="0"/>
              <a:ext cx="1131403" cy="406398"/>
            </a:xfrm>
            <a:prstGeom prst="chevron">
              <a:avLst/>
            </a:prstGeom>
            <a:solidFill>
              <a:schemeClr val="accent6">
                <a:lumMod val="75000"/>
              </a:schemeClr>
            </a:solidFill>
          </p:spPr>
          <p:style>
            <a:lnRef idx="2">
              <a:schemeClr val="lt1">
                <a:hueOff val="0"/>
                <a:satOff val="0"/>
                <a:lumOff val="0"/>
                <a:alphaOff val="0"/>
              </a:schemeClr>
            </a:lnRef>
            <a:fillRef idx="1">
              <a:scrgbClr r="0" g="0" b="0"/>
            </a:fillRef>
            <a:effectRef idx="0">
              <a:schemeClr val="accent6">
                <a:hueOff val="0"/>
                <a:satOff val="0"/>
                <a:lumOff val="0"/>
                <a:alphaOff val="0"/>
              </a:schemeClr>
            </a:effectRef>
            <a:fontRef idx="minor">
              <a:schemeClr val="lt1"/>
            </a:fontRef>
          </p:style>
        </p:sp>
        <p:sp>
          <p:nvSpPr>
            <p:cNvPr id="21" name="Arrow: Chevron 8">
              <a:extLst>
                <a:ext uri="{FF2B5EF4-FFF2-40B4-BE49-F238E27FC236}">
                  <a16:creationId xmlns:a16="http://schemas.microsoft.com/office/drawing/2014/main" id="{21CECB87-D5D0-4AFC-912C-3ED8EA2DBC42}"/>
                </a:ext>
              </a:extLst>
            </p:cNvPr>
            <p:cNvSpPr txBox="1"/>
            <p:nvPr/>
          </p:nvSpPr>
          <p:spPr>
            <a:xfrm>
              <a:off x="2240997" y="0"/>
              <a:ext cx="725005" cy="406398"/>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Analyze</a:t>
              </a:r>
            </a:p>
          </p:txBody>
        </p:sp>
      </p:grpSp>
      <p:grpSp>
        <p:nvGrpSpPr>
          <p:cNvPr id="22" name="Group 21">
            <a:extLst>
              <a:ext uri="{FF2B5EF4-FFF2-40B4-BE49-F238E27FC236}">
                <a16:creationId xmlns:a16="http://schemas.microsoft.com/office/drawing/2014/main" id="{41AD7172-D691-422B-8C2C-DF8549759133}"/>
              </a:ext>
            </a:extLst>
          </p:cNvPr>
          <p:cNvGrpSpPr/>
          <p:nvPr/>
        </p:nvGrpSpPr>
        <p:grpSpPr>
          <a:xfrm>
            <a:off x="6841934" y="128303"/>
            <a:ext cx="1131403" cy="406398"/>
            <a:chOff x="3056061" y="0"/>
            <a:chExt cx="1131403" cy="406398"/>
          </a:xfrm>
        </p:grpSpPr>
        <p:sp>
          <p:nvSpPr>
            <p:cNvPr id="23" name="Arrow: Chevron 22">
              <a:extLst>
                <a:ext uri="{FF2B5EF4-FFF2-40B4-BE49-F238E27FC236}">
                  <a16:creationId xmlns:a16="http://schemas.microsoft.com/office/drawing/2014/main" id="{699B57A7-AFF5-4332-8E25-1146F148BAD3}"/>
                </a:ext>
              </a:extLst>
            </p:cNvPr>
            <p:cNvSpPr/>
            <p:nvPr/>
          </p:nvSpPr>
          <p:spPr>
            <a:xfrm>
              <a:off x="3056061" y="0"/>
              <a:ext cx="1131403" cy="406398"/>
            </a:xfrm>
            <a:prstGeom prst="chevron">
              <a:avLst/>
            </a:prstGeom>
            <a:solidFill>
              <a:schemeClr val="bg1">
                <a:lumMod val="85000"/>
              </a:schemeClr>
            </a:solidFill>
          </p:spPr>
          <p:style>
            <a:lnRef idx="2">
              <a:schemeClr val="lt1">
                <a:hueOff val="0"/>
                <a:satOff val="0"/>
                <a:lumOff val="0"/>
                <a:alphaOff val="0"/>
              </a:schemeClr>
            </a:lnRef>
            <a:fillRef idx="1">
              <a:scrgbClr r="0" g="0" b="0"/>
            </a:fillRef>
            <a:effectRef idx="0">
              <a:schemeClr val="accent6">
                <a:hueOff val="0"/>
                <a:satOff val="0"/>
                <a:lumOff val="0"/>
                <a:alphaOff val="0"/>
              </a:schemeClr>
            </a:effectRef>
            <a:fontRef idx="minor">
              <a:schemeClr val="lt1"/>
            </a:fontRef>
          </p:style>
        </p:sp>
        <p:sp>
          <p:nvSpPr>
            <p:cNvPr id="24" name="Arrow: Chevron 10">
              <a:extLst>
                <a:ext uri="{FF2B5EF4-FFF2-40B4-BE49-F238E27FC236}">
                  <a16:creationId xmlns:a16="http://schemas.microsoft.com/office/drawing/2014/main" id="{9C57D21B-CC99-4210-BC05-1862E54180F1}"/>
                </a:ext>
              </a:extLst>
            </p:cNvPr>
            <p:cNvSpPr txBox="1"/>
            <p:nvPr/>
          </p:nvSpPr>
          <p:spPr>
            <a:xfrm>
              <a:off x="3259260" y="0"/>
              <a:ext cx="725005" cy="4063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Improve</a:t>
              </a:r>
            </a:p>
          </p:txBody>
        </p:sp>
      </p:grpSp>
      <p:grpSp>
        <p:nvGrpSpPr>
          <p:cNvPr id="25" name="Group 24">
            <a:extLst>
              <a:ext uri="{FF2B5EF4-FFF2-40B4-BE49-F238E27FC236}">
                <a16:creationId xmlns:a16="http://schemas.microsoft.com/office/drawing/2014/main" id="{179D359C-4B0A-4938-BE30-31C3B14B5F02}"/>
              </a:ext>
            </a:extLst>
          </p:cNvPr>
          <p:cNvGrpSpPr/>
          <p:nvPr/>
        </p:nvGrpSpPr>
        <p:grpSpPr>
          <a:xfrm>
            <a:off x="7860197" y="128303"/>
            <a:ext cx="1131403" cy="406398"/>
            <a:chOff x="4074324" y="0"/>
            <a:chExt cx="1131403" cy="406398"/>
          </a:xfrm>
          <a:solidFill>
            <a:schemeClr val="accent6">
              <a:lumMod val="75000"/>
            </a:schemeClr>
          </a:solidFill>
        </p:grpSpPr>
        <p:sp>
          <p:nvSpPr>
            <p:cNvPr id="26" name="Arrow: Chevron 25">
              <a:extLst>
                <a:ext uri="{FF2B5EF4-FFF2-40B4-BE49-F238E27FC236}">
                  <a16:creationId xmlns:a16="http://schemas.microsoft.com/office/drawing/2014/main" id="{C8949AF0-7A67-45AD-972E-77C93072C4C1}"/>
                </a:ext>
              </a:extLst>
            </p:cNvPr>
            <p:cNvSpPr/>
            <p:nvPr/>
          </p:nvSpPr>
          <p:spPr>
            <a:xfrm>
              <a:off x="4074324" y="0"/>
              <a:ext cx="1131403" cy="406398"/>
            </a:xfrm>
            <a:prstGeom prst="chevron">
              <a:avLst/>
            </a:prstGeom>
            <a:solidFill>
              <a:schemeClr val="bg1">
                <a:lumMod val="85000"/>
              </a:schemeClr>
            </a:solidFill>
          </p:spPr>
          <p:style>
            <a:lnRef idx="2">
              <a:schemeClr val="lt1">
                <a:hueOff val="0"/>
                <a:satOff val="0"/>
                <a:lumOff val="0"/>
                <a:alphaOff val="0"/>
              </a:schemeClr>
            </a:lnRef>
            <a:fillRef idx="1">
              <a:scrgbClr r="0" g="0" b="0"/>
            </a:fillRef>
            <a:effectRef idx="0">
              <a:schemeClr val="accent6">
                <a:hueOff val="0"/>
                <a:satOff val="0"/>
                <a:lumOff val="0"/>
                <a:alphaOff val="0"/>
              </a:schemeClr>
            </a:effectRef>
            <a:fontRef idx="minor">
              <a:schemeClr val="lt1"/>
            </a:fontRef>
          </p:style>
        </p:sp>
        <p:sp>
          <p:nvSpPr>
            <p:cNvPr id="27" name="Arrow: Chevron 12">
              <a:extLst>
                <a:ext uri="{FF2B5EF4-FFF2-40B4-BE49-F238E27FC236}">
                  <a16:creationId xmlns:a16="http://schemas.microsoft.com/office/drawing/2014/main" id="{87A7FFDE-4A74-463F-A8FA-AF61839438CC}"/>
                </a:ext>
              </a:extLst>
            </p:cNvPr>
            <p:cNvSpPr txBox="1"/>
            <p:nvPr/>
          </p:nvSpPr>
          <p:spPr>
            <a:xfrm>
              <a:off x="4277523" y="0"/>
              <a:ext cx="725005" cy="406398"/>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Control</a:t>
              </a:r>
            </a:p>
          </p:txBody>
        </p:sp>
      </p:grpSp>
      <p:pic>
        <p:nvPicPr>
          <p:cNvPr id="3" name="Picture 2">
            <a:extLst>
              <a:ext uri="{FF2B5EF4-FFF2-40B4-BE49-F238E27FC236}">
                <a16:creationId xmlns:a16="http://schemas.microsoft.com/office/drawing/2014/main" id="{409BD90C-9D99-4625-8ACF-6B976106AC56}"/>
              </a:ext>
            </a:extLst>
          </p:cNvPr>
          <p:cNvPicPr>
            <a:picLocks noChangeAspect="1"/>
          </p:cNvPicPr>
          <p:nvPr/>
        </p:nvPicPr>
        <p:blipFill>
          <a:blip r:embed="rId8"/>
          <a:stretch>
            <a:fillRect/>
          </a:stretch>
        </p:blipFill>
        <p:spPr>
          <a:xfrm>
            <a:off x="0" y="655636"/>
            <a:ext cx="9144000" cy="5468717"/>
          </a:xfrm>
          <a:prstGeom prst="rect">
            <a:avLst/>
          </a:prstGeom>
        </p:spPr>
      </p:pic>
    </p:spTree>
    <p:extLst>
      <p:ext uri="{BB962C8B-B14F-4D97-AF65-F5344CB8AC3E}">
        <p14:creationId xmlns:p14="http://schemas.microsoft.com/office/powerpoint/2010/main" val="209675916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8D6805E3-C56E-4BC4-A2FE-4B284CB2D9F4}"/>
              </a:ext>
            </a:extLst>
          </p:cNvPr>
          <p:cNvSpPr>
            <a:spLocks noChangeArrowheads="1"/>
          </p:cNvSpPr>
          <p:nvPr/>
        </p:nvSpPr>
        <p:spPr bwMode="auto">
          <a:xfrm>
            <a:off x="0" y="609600"/>
            <a:ext cx="9144000" cy="46037"/>
          </a:xfrm>
          <a:prstGeom prst="rect">
            <a:avLst/>
          </a:prstGeom>
          <a:solidFill>
            <a:schemeClr val="accent6">
              <a:lumMod val="75000"/>
            </a:schemeClr>
          </a:solidFill>
          <a:ln w="0">
            <a:solidFill>
              <a:schemeClr val="accent6">
                <a:lumMod val="75000"/>
              </a:schemeClr>
            </a:solidFill>
            <a:miter lim="800000"/>
            <a:headEnd/>
            <a:tailEnd/>
          </a:ln>
        </p:spPr>
        <p:txBody>
          <a:bodyPr wrap="none" anchor="ct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algn="ctr" eaLnBrk="1" hangingPunct="1">
              <a:lnSpc>
                <a:spcPct val="90000"/>
              </a:lnSpc>
              <a:spcBef>
                <a:spcPct val="60000"/>
              </a:spcBef>
              <a:buClr>
                <a:schemeClr val="accent1"/>
              </a:buClr>
              <a:defRPr/>
            </a:pPr>
            <a:endParaRPr lang="en-US" altLang="en-US" sz="1400" b="0" dirty="0"/>
          </a:p>
        </p:txBody>
      </p:sp>
      <p:sp>
        <p:nvSpPr>
          <p:cNvPr id="11" name="Rectangle 10">
            <a:extLst>
              <a:ext uri="{FF2B5EF4-FFF2-40B4-BE49-F238E27FC236}">
                <a16:creationId xmlns:a16="http://schemas.microsoft.com/office/drawing/2014/main" id="{7679F4AB-7437-409F-A8CC-9312007B912C}"/>
              </a:ext>
            </a:extLst>
          </p:cNvPr>
          <p:cNvSpPr>
            <a:spLocks noChangeArrowheads="1"/>
          </p:cNvSpPr>
          <p:nvPr/>
        </p:nvSpPr>
        <p:spPr bwMode="auto">
          <a:xfrm>
            <a:off x="145492" y="96838"/>
            <a:ext cx="31934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Wingdings" pitchFamily="2" charset="2"/>
              <a:buChar char="v"/>
            </a:pPr>
            <a:r>
              <a:rPr lang="en-US" altLang="ko-KR" sz="2400" b="1" dirty="0"/>
              <a:t> Prioritization Matrix</a:t>
            </a:r>
            <a:endParaRPr lang="en-US" altLang="ko-KR" sz="2400" dirty="0">
              <a:cs typeface="Times New Roman" panose="02020603050405020304" pitchFamily="18" charset="0"/>
            </a:endParaRPr>
          </a:p>
        </p:txBody>
      </p:sp>
      <p:graphicFrame>
        <p:nvGraphicFramePr>
          <p:cNvPr id="12" name="Diagram 11">
            <a:extLst>
              <a:ext uri="{FF2B5EF4-FFF2-40B4-BE49-F238E27FC236}">
                <a16:creationId xmlns:a16="http://schemas.microsoft.com/office/drawing/2014/main" id="{389E303B-AE1B-44CD-A962-74E1319F7D0F}"/>
              </a:ext>
            </a:extLst>
          </p:cNvPr>
          <p:cNvGraphicFramePr/>
          <p:nvPr>
            <p:extLst>
              <p:ext uri="{D42A27DB-BD31-4B8C-83A1-F6EECF244321}">
                <p14:modId xmlns:p14="http://schemas.microsoft.com/office/powerpoint/2010/main" val="3183743060"/>
              </p:ext>
            </p:extLst>
          </p:nvPr>
        </p:nvGraphicFramePr>
        <p:xfrm>
          <a:off x="3784600" y="127000"/>
          <a:ext cx="5207000" cy="406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Slide Number Placeholder 3">
            <a:extLst>
              <a:ext uri="{FF2B5EF4-FFF2-40B4-BE49-F238E27FC236}">
                <a16:creationId xmlns:a16="http://schemas.microsoft.com/office/drawing/2014/main" id="{F38B4F4D-0B25-42B9-ADDD-BA52111B9046}"/>
              </a:ext>
            </a:extLst>
          </p:cNvPr>
          <p:cNvSpPr txBox="1">
            <a:spLocks/>
          </p:cNvSpPr>
          <p:nvPr/>
        </p:nvSpPr>
        <p:spPr>
          <a:xfrm>
            <a:off x="7086599" y="6584156"/>
            <a:ext cx="2057401"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849CE78-EA52-4014-B7F2-92900E5D7DE7}" type="slidenum">
              <a:rPr lang="en-US" sz="1351"/>
              <a:pPr algn="r"/>
              <a:t>12</a:t>
            </a:fld>
            <a:endParaRPr lang="en-US" sz="1351" dirty="0"/>
          </a:p>
        </p:txBody>
      </p:sp>
      <p:graphicFrame>
        <p:nvGraphicFramePr>
          <p:cNvPr id="8" name="Table 7">
            <a:extLst>
              <a:ext uri="{FF2B5EF4-FFF2-40B4-BE49-F238E27FC236}">
                <a16:creationId xmlns:a16="http://schemas.microsoft.com/office/drawing/2014/main" id="{4EB8A82E-6E07-4DA2-A40C-B943FA36A053}"/>
              </a:ext>
            </a:extLst>
          </p:cNvPr>
          <p:cNvGraphicFramePr>
            <a:graphicFrameLocks noGrp="1"/>
          </p:cNvGraphicFramePr>
          <p:nvPr>
            <p:extLst>
              <p:ext uri="{D42A27DB-BD31-4B8C-83A1-F6EECF244321}">
                <p14:modId xmlns:p14="http://schemas.microsoft.com/office/powerpoint/2010/main" val="3196449254"/>
              </p:ext>
            </p:extLst>
          </p:nvPr>
        </p:nvGraphicFramePr>
        <p:xfrm>
          <a:off x="145493" y="706734"/>
          <a:ext cx="8846108" cy="5379267"/>
        </p:xfrm>
        <a:graphic>
          <a:graphicData uri="http://schemas.openxmlformats.org/drawingml/2006/table">
            <a:tbl>
              <a:tblPr>
                <a:tableStyleId>{5C22544A-7EE6-4342-B048-85BDC9FD1C3A}</a:tableStyleId>
              </a:tblPr>
              <a:tblGrid>
                <a:gridCol w="318971">
                  <a:extLst>
                    <a:ext uri="{9D8B030D-6E8A-4147-A177-3AD203B41FA5}">
                      <a16:colId xmlns:a16="http://schemas.microsoft.com/office/drawing/2014/main" val="590996665"/>
                    </a:ext>
                  </a:extLst>
                </a:gridCol>
                <a:gridCol w="3421289">
                  <a:extLst>
                    <a:ext uri="{9D8B030D-6E8A-4147-A177-3AD203B41FA5}">
                      <a16:colId xmlns:a16="http://schemas.microsoft.com/office/drawing/2014/main" val="2767343669"/>
                    </a:ext>
                  </a:extLst>
                </a:gridCol>
                <a:gridCol w="1091804">
                  <a:extLst>
                    <a:ext uri="{9D8B030D-6E8A-4147-A177-3AD203B41FA5}">
                      <a16:colId xmlns:a16="http://schemas.microsoft.com/office/drawing/2014/main" val="2323120673"/>
                    </a:ext>
                  </a:extLst>
                </a:gridCol>
                <a:gridCol w="1071771">
                  <a:extLst>
                    <a:ext uri="{9D8B030D-6E8A-4147-A177-3AD203B41FA5}">
                      <a16:colId xmlns:a16="http://schemas.microsoft.com/office/drawing/2014/main" val="3303864036"/>
                    </a:ext>
                  </a:extLst>
                </a:gridCol>
                <a:gridCol w="1041721">
                  <a:extLst>
                    <a:ext uri="{9D8B030D-6E8A-4147-A177-3AD203B41FA5}">
                      <a16:colId xmlns:a16="http://schemas.microsoft.com/office/drawing/2014/main" val="3861696833"/>
                    </a:ext>
                  </a:extLst>
                </a:gridCol>
                <a:gridCol w="560926">
                  <a:extLst>
                    <a:ext uri="{9D8B030D-6E8A-4147-A177-3AD203B41FA5}">
                      <a16:colId xmlns:a16="http://schemas.microsoft.com/office/drawing/2014/main" val="1203495729"/>
                    </a:ext>
                  </a:extLst>
                </a:gridCol>
                <a:gridCol w="641059">
                  <a:extLst>
                    <a:ext uri="{9D8B030D-6E8A-4147-A177-3AD203B41FA5}">
                      <a16:colId xmlns:a16="http://schemas.microsoft.com/office/drawing/2014/main" val="960821337"/>
                    </a:ext>
                  </a:extLst>
                </a:gridCol>
                <a:gridCol w="698567">
                  <a:extLst>
                    <a:ext uri="{9D8B030D-6E8A-4147-A177-3AD203B41FA5}">
                      <a16:colId xmlns:a16="http://schemas.microsoft.com/office/drawing/2014/main" val="1381723958"/>
                    </a:ext>
                  </a:extLst>
                </a:gridCol>
              </a:tblGrid>
              <a:tr h="382923">
                <a:tc>
                  <a:txBody>
                    <a:bodyPr/>
                    <a:lstStyle/>
                    <a:p>
                      <a:pPr algn="ctr" fontAlgn="ctr"/>
                      <a:r>
                        <a:rPr lang="en-US" sz="875" u="none" strike="noStrike" dirty="0">
                          <a:solidFill>
                            <a:schemeClr val="bg1"/>
                          </a:solidFill>
                          <a:effectLst/>
                        </a:rPr>
                        <a:t>#</a:t>
                      </a:r>
                      <a:endParaRPr lang="en-US" sz="875" b="1" i="0" u="none" strike="noStrike" dirty="0">
                        <a:solidFill>
                          <a:schemeClr val="bg1"/>
                        </a:solidFill>
                        <a:effectLst/>
                        <a:latin typeface="Arial" panose="020B0604020202020204" pitchFamily="34" charset="0"/>
                      </a:endParaRPr>
                    </a:p>
                  </a:txBody>
                  <a:tcPr marL="6073" marR="6073" marT="6073" marB="0" anchor="ctr">
                    <a:solidFill>
                      <a:srgbClr val="002060"/>
                    </a:solidFill>
                  </a:tcPr>
                </a:tc>
                <a:tc>
                  <a:txBody>
                    <a:bodyPr/>
                    <a:lstStyle/>
                    <a:p>
                      <a:pPr algn="ctr" fontAlgn="ctr"/>
                      <a:r>
                        <a:rPr lang="en-US" sz="875" u="none" strike="noStrike" dirty="0">
                          <a:solidFill>
                            <a:schemeClr val="bg1"/>
                          </a:solidFill>
                          <a:effectLst/>
                        </a:rPr>
                        <a:t>POTENTIAL ROOT CAUSE</a:t>
                      </a:r>
                      <a:endParaRPr lang="en-US" sz="875" b="1" i="0" u="none" strike="noStrike" dirty="0">
                        <a:solidFill>
                          <a:schemeClr val="bg1"/>
                        </a:solidFill>
                        <a:effectLst/>
                        <a:latin typeface="Arial" panose="020B0604020202020204" pitchFamily="34" charset="0"/>
                      </a:endParaRPr>
                    </a:p>
                  </a:txBody>
                  <a:tcPr marL="6073" marR="6073" marT="6073" marB="0" anchor="ctr">
                    <a:solidFill>
                      <a:srgbClr val="002060"/>
                    </a:solidFill>
                  </a:tcPr>
                </a:tc>
                <a:tc>
                  <a:txBody>
                    <a:bodyPr/>
                    <a:lstStyle/>
                    <a:p>
                      <a:pPr algn="ctr" fontAlgn="ctr"/>
                      <a:r>
                        <a:rPr lang="en-US" sz="875" u="none" strike="noStrike" dirty="0">
                          <a:solidFill>
                            <a:schemeClr val="bg1"/>
                          </a:solidFill>
                          <a:effectLst/>
                        </a:rPr>
                        <a:t>SEVERITY</a:t>
                      </a:r>
                      <a:endParaRPr lang="en-US" sz="875" b="1" i="0" u="none" strike="noStrike" dirty="0">
                        <a:solidFill>
                          <a:schemeClr val="bg1"/>
                        </a:solidFill>
                        <a:effectLst/>
                        <a:latin typeface="Arial" panose="020B0604020202020204" pitchFamily="34" charset="0"/>
                      </a:endParaRPr>
                    </a:p>
                  </a:txBody>
                  <a:tcPr marL="6073" marR="6073" marT="6073" marB="0" anchor="ctr">
                    <a:solidFill>
                      <a:srgbClr val="002060"/>
                    </a:solidFill>
                  </a:tcPr>
                </a:tc>
                <a:tc>
                  <a:txBody>
                    <a:bodyPr/>
                    <a:lstStyle/>
                    <a:p>
                      <a:pPr algn="ctr" fontAlgn="ctr"/>
                      <a:r>
                        <a:rPr lang="en-US" sz="875" u="none" strike="noStrike" dirty="0">
                          <a:solidFill>
                            <a:schemeClr val="bg1"/>
                          </a:solidFill>
                          <a:effectLst/>
                        </a:rPr>
                        <a:t>OCCURRENCE</a:t>
                      </a:r>
                      <a:endParaRPr lang="en-US" sz="875" b="1" i="0" u="none" strike="noStrike" dirty="0">
                        <a:solidFill>
                          <a:schemeClr val="bg1"/>
                        </a:solidFill>
                        <a:effectLst/>
                        <a:latin typeface="Arial" panose="020B0604020202020204" pitchFamily="34" charset="0"/>
                      </a:endParaRPr>
                    </a:p>
                  </a:txBody>
                  <a:tcPr marL="6073" marR="6073" marT="6073" marB="0" anchor="ctr">
                    <a:solidFill>
                      <a:srgbClr val="002060"/>
                    </a:solidFill>
                  </a:tcPr>
                </a:tc>
                <a:tc>
                  <a:txBody>
                    <a:bodyPr/>
                    <a:lstStyle/>
                    <a:p>
                      <a:pPr algn="ctr" fontAlgn="ctr"/>
                      <a:r>
                        <a:rPr lang="en-US" sz="875" u="none" strike="noStrike" dirty="0">
                          <a:solidFill>
                            <a:schemeClr val="bg1"/>
                          </a:solidFill>
                          <a:effectLst/>
                        </a:rPr>
                        <a:t>LIKELIHOOD TO BE RESOLVED IN 2 MONTHS</a:t>
                      </a:r>
                      <a:endParaRPr lang="en-US" sz="875" b="1" i="0" u="none" strike="noStrike" dirty="0">
                        <a:solidFill>
                          <a:schemeClr val="bg1"/>
                        </a:solidFill>
                        <a:effectLst/>
                        <a:latin typeface="Arial" panose="020B0604020202020204" pitchFamily="34" charset="0"/>
                      </a:endParaRPr>
                    </a:p>
                  </a:txBody>
                  <a:tcPr marL="6073" marR="6073" marT="6073" marB="0" anchor="ctr">
                    <a:solidFill>
                      <a:srgbClr val="002060"/>
                    </a:solidFill>
                  </a:tcPr>
                </a:tc>
                <a:tc>
                  <a:txBody>
                    <a:bodyPr/>
                    <a:lstStyle/>
                    <a:p>
                      <a:pPr algn="ctr" fontAlgn="ctr"/>
                      <a:r>
                        <a:rPr lang="en-US" sz="875" u="none" strike="noStrike" dirty="0">
                          <a:solidFill>
                            <a:schemeClr val="bg1"/>
                          </a:solidFill>
                          <a:effectLst/>
                        </a:rPr>
                        <a:t>SCORE</a:t>
                      </a:r>
                      <a:endParaRPr lang="en-US" sz="875" b="1" i="0" u="none" strike="noStrike" dirty="0">
                        <a:solidFill>
                          <a:schemeClr val="bg1"/>
                        </a:solidFill>
                        <a:effectLst/>
                        <a:latin typeface="Arial" panose="020B0604020202020204" pitchFamily="34" charset="0"/>
                      </a:endParaRPr>
                    </a:p>
                  </a:txBody>
                  <a:tcPr marL="6073" marR="6073" marT="6073" marB="0" anchor="ctr">
                    <a:solidFill>
                      <a:srgbClr val="002060"/>
                    </a:solidFill>
                  </a:tcPr>
                </a:tc>
                <a:tc>
                  <a:txBody>
                    <a:bodyPr/>
                    <a:lstStyle/>
                    <a:p>
                      <a:pPr algn="ctr" fontAlgn="ctr"/>
                      <a:r>
                        <a:rPr lang="en-US" sz="875" u="none" strike="noStrike" dirty="0">
                          <a:solidFill>
                            <a:schemeClr val="bg1"/>
                          </a:solidFill>
                          <a:effectLst/>
                        </a:rPr>
                        <a:t>%</a:t>
                      </a:r>
                      <a:endParaRPr lang="en-US" sz="875" b="1" i="0" u="none" strike="noStrike" dirty="0">
                        <a:solidFill>
                          <a:schemeClr val="bg1"/>
                        </a:solidFill>
                        <a:effectLst/>
                        <a:latin typeface="Arial" panose="020B0604020202020204" pitchFamily="34" charset="0"/>
                      </a:endParaRPr>
                    </a:p>
                  </a:txBody>
                  <a:tcPr marL="6073" marR="6073" marT="6073" marB="0" anchor="ctr">
                    <a:solidFill>
                      <a:srgbClr val="002060"/>
                    </a:solidFill>
                  </a:tcPr>
                </a:tc>
                <a:tc>
                  <a:txBody>
                    <a:bodyPr/>
                    <a:lstStyle/>
                    <a:p>
                      <a:pPr algn="ctr" fontAlgn="ctr"/>
                      <a:r>
                        <a:rPr lang="en-US" sz="875" u="none" strike="noStrike" dirty="0">
                          <a:solidFill>
                            <a:schemeClr val="bg1"/>
                          </a:solidFill>
                          <a:effectLst/>
                        </a:rPr>
                        <a:t>CUMULATIVE</a:t>
                      </a:r>
                      <a:endParaRPr lang="en-US" sz="875" b="1" i="0" u="none" strike="noStrike" dirty="0">
                        <a:solidFill>
                          <a:schemeClr val="bg1"/>
                        </a:solidFill>
                        <a:effectLst/>
                        <a:latin typeface="Arial" panose="020B0604020202020204" pitchFamily="34" charset="0"/>
                      </a:endParaRPr>
                    </a:p>
                  </a:txBody>
                  <a:tcPr marL="6073" marR="6073" marT="6073" marB="0" anchor="ctr">
                    <a:solidFill>
                      <a:srgbClr val="002060"/>
                    </a:solidFill>
                  </a:tcPr>
                </a:tc>
                <a:extLst>
                  <a:ext uri="{0D108BD9-81ED-4DB2-BD59-A6C34878D82A}">
                    <a16:rowId xmlns:a16="http://schemas.microsoft.com/office/drawing/2014/main" val="1178285411"/>
                  </a:ext>
                </a:extLst>
              </a:tr>
              <a:tr h="132136">
                <a:tc>
                  <a:txBody>
                    <a:bodyPr/>
                    <a:lstStyle/>
                    <a:p>
                      <a:pPr algn="ctr" fontAlgn="ctr"/>
                      <a:r>
                        <a:rPr lang="en-US" sz="875" u="none" strike="noStrike" dirty="0">
                          <a:solidFill>
                            <a:srgbClr val="002060"/>
                          </a:solidFill>
                          <a:effectLst/>
                        </a:rPr>
                        <a:t>1</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l" fontAlgn="ctr"/>
                      <a:r>
                        <a:rPr lang="en-US" sz="875" u="none" strike="noStrike" dirty="0">
                          <a:solidFill>
                            <a:srgbClr val="002060"/>
                          </a:solidFill>
                          <a:effectLst/>
                        </a:rPr>
                        <a:t>Lack of a timeliness scorecard measure</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10</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10</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10</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1000</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13.63%</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highlight>
                            <a:srgbClr val="FFFF00"/>
                          </a:highlight>
                        </a:rPr>
                        <a:t>13.63%</a:t>
                      </a:r>
                      <a:endParaRPr lang="en-US" sz="875" b="0" i="0" u="none" strike="noStrike" dirty="0">
                        <a:solidFill>
                          <a:srgbClr val="002060"/>
                        </a:solidFill>
                        <a:effectLst/>
                        <a:highlight>
                          <a:srgbClr val="FFFF00"/>
                        </a:highligh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extLst>
                  <a:ext uri="{0D108BD9-81ED-4DB2-BD59-A6C34878D82A}">
                    <a16:rowId xmlns:a16="http://schemas.microsoft.com/office/drawing/2014/main" val="3254066166"/>
                  </a:ext>
                </a:extLst>
              </a:tr>
              <a:tr h="258669">
                <a:tc>
                  <a:txBody>
                    <a:bodyPr/>
                    <a:lstStyle/>
                    <a:p>
                      <a:pPr algn="ctr" fontAlgn="ctr"/>
                      <a:r>
                        <a:rPr lang="en-US" sz="875" u="none" strike="noStrike" dirty="0">
                          <a:solidFill>
                            <a:srgbClr val="002060"/>
                          </a:solidFill>
                          <a:effectLst/>
                        </a:rPr>
                        <a:t>2</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l" fontAlgn="ctr"/>
                      <a:r>
                        <a:rPr lang="en-US" sz="875" u="none" strike="noStrike" dirty="0">
                          <a:solidFill>
                            <a:srgbClr val="002060"/>
                          </a:solidFill>
                          <a:effectLst/>
                        </a:rPr>
                        <a:t>Lack of communication on reallocation between the three offices</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9</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10</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10</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900</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12.27%</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highlight>
                            <a:srgbClr val="FFFF00"/>
                          </a:highlight>
                        </a:rPr>
                        <a:t>25.90%</a:t>
                      </a:r>
                      <a:endParaRPr lang="en-US" sz="875" b="0" i="0" u="none" strike="noStrike" dirty="0">
                        <a:solidFill>
                          <a:srgbClr val="002060"/>
                        </a:solidFill>
                        <a:effectLst/>
                        <a:highlight>
                          <a:srgbClr val="FFFF00"/>
                        </a:highligh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extLst>
                  <a:ext uri="{0D108BD9-81ED-4DB2-BD59-A6C34878D82A}">
                    <a16:rowId xmlns:a16="http://schemas.microsoft.com/office/drawing/2014/main" val="2119943769"/>
                  </a:ext>
                </a:extLst>
              </a:tr>
              <a:tr h="258669">
                <a:tc>
                  <a:txBody>
                    <a:bodyPr/>
                    <a:lstStyle/>
                    <a:p>
                      <a:pPr algn="ctr" fontAlgn="ctr"/>
                      <a:r>
                        <a:rPr lang="en-US" sz="875" u="none" strike="noStrike" dirty="0">
                          <a:solidFill>
                            <a:srgbClr val="002060"/>
                          </a:solidFill>
                          <a:effectLst/>
                        </a:rPr>
                        <a:t>3</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l" fontAlgn="ctr"/>
                      <a:r>
                        <a:rPr lang="en-US" sz="875" u="none" strike="noStrike" dirty="0">
                          <a:solidFill>
                            <a:srgbClr val="002060"/>
                          </a:solidFill>
                          <a:effectLst/>
                        </a:rPr>
                        <a:t>Cover editors need to diligently check plate of editor who's away</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9</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9</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10</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810</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11.04%</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highlight>
                            <a:srgbClr val="FFFF00"/>
                          </a:highlight>
                        </a:rPr>
                        <a:t>36.95%</a:t>
                      </a:r>
                      <a:endParaRPr lang="en-US" sz="875" b="0" i="0" u="none" strike="noStrike" dirty="0">
                        <a:solidFill>
                          <a:srgbClr val="002060"/>
                        </a:solidFill>
                        <a:effectLst/>
                        <a:highlight>
                          <a:srgbClr val="FFFF00"/>
                        </a:highligh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extLst>
                  <a:ext uri="{0D108BD9-81ED-4DB2-BD59-A6C34878D82A}">
                    <a16:rowId xmlns:a16="http://schemas.microsoft.com/office/drawing/2014/main" val="2638886007"/>
                  </a:ext>
                </a:extLst>
              </a:tr>
              <a:tr h="132136">
                <a:tc>
                  <a:txBody>
                    <a:bodyPr/>
                    <a:lstStyle/>
                    <a:p>
                      <a:pPr algn="ctr" fontAlgn="ctr"/>
                      <a:r>
                        <a:rPr lang="en-US" sz="875" u="none" strike="noStrike" dirty="0">
                          <a:solidFill>
                            <a:srgbClr val="002060"/>
                          </a:solidFill>
                          <a:effectLst/>
                        </a:rPr>
                        <a:t>4</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l" fontAlgn="ctr"/>
                      <a:r>
                        <a:rPr lang="en-US" sz="875" u="none" strike="noStrike" dirty="0">
                          <a:solidFill>
                            <a:srgbClr val="002060"/>
                          </a:solidFill>
                          <a:effectLst/>
                        </a:rPr>
                        <a:t>Editing too quickly the first time</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8</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9</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10</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720</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9.82%</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highlight>
                            <a:srgbClr val="FFFF00"/>
                          </a:highlight>
                        </a:rPr>
                        <a:t>46.76%</a:t>
                      </a:r>
                      <a:endParaRPr lang="en-US" sz="875" b="0" i="0" u="none" strike="noStrike" dirty="0">
                        <a:solidFill>
                          <a:srgbClr val="002060"/>
                        </a:solidFill>
                        <a:effectLst/>
                        <a:highlight>
                          <a:srgbClr val="FFFF00"/>
                        </a:highligh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extLst>
                  <a:ext uri="{0D108BD9-81ED-4DB2-BD59-A6C34878D82A}">
                    <a16:rowId xmlns:a16="http://schemas.microsoft.com/office/drawing/2014/main" val="3804491343"/>
                  </a:ext>
                </a:extLst>
              </a:tr>
              <a:tr h="258669">
                <a:tc>
                  <a:txBody>
                    <a:bodyPr/>
                    <a:lstStyle/>
                    <a:p>
                      <a:pPr algn="ctr" fontAlgn="ctr"/>
                      <a:r>
                        <a:rPr lang="en-US" sz="875" u="none" strike="noStrike" dirty="0">
                          <a:solidFill>
                            <a:srgbClr val="002060"/>
                          </a:solidFill>
                          <a:effectLst/>
                        </a:rPr>
                        <a:t>5</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l" fontAlgn="ctr"/>
                      <a:r>
                        <a:rPr lang="en-US" sz="875" u="none" strike="noStrike" dirty="0">
                          <a:solidFill>
                            <a:srgbClr val="002060"/>
                          </a:solidFill>
                          <a:effectLst/>
                        </a:rPr>
                        <a:t>Editors allowing the tasks to have due dates not following the TAT guidelines</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9</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9</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8</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648</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8.83%</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highlight>
                            <a:srgbClr val="FFFF00"/>
                          </a:highlight>
                        </a:rPr>
                        <a:t>55.60%</a:t>
                      </a:r>
                      <a:endParaRPr lang="en-US" sz="875" b="0" i="0" u="none" strike="noStrike" dirty="0">
                        <a:solidFill>
                          <a:srgbClr val="002060"/>
                        </a:solidFill>
                        <a:effectLst/>
                        <a:highlight>
                          <a:srgbClr val="FFFF00"/>
                        </a:highligh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extLst>
                  <a:ext uri="{0D108BD9-81ED-4DB2-BD59-A6C34878D82A}">
                    <a16:rowId xmlns:a16="http://schemas.microsoft.com/office/drawing/2014/main" val="1186207753"/>
                  </a:ext>
                </a:extLst>
              </a:tr>
              <a:tr h="195381">
                <a:tc>
                  <a:txBody>
                    <a:bodyPr/>
                    <a:lstStyle/>
                    <a:p>
                      <a:pPr algn="ctr" fontAlgn="ctr"/>
                      <a:r>
                        <a:rPr lang="en-US" sz="875" u="none" strike="noStrike" dirty="0">
                          <a:solidFill>
                            <a:srgbClr val="002060"/>
                          </a:solidFill>
                          <a:effectLst/>
                        </a:rPr>
                        <a:t>6</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l" fontAlgn="ctr"/>
                      <a:r>
                        <a:rPr lang="en-US" sz="875" u="none" strike="noStrike" dirty="0">
                          <a:solidFill>
                            <a:srgbClr val="002060"/>
                          </a:solidFill>
                          <a:effectLst/>
                        </a:rPr>
                        <a:t>Editors not following up on tasks at author review</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8</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6</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10</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480</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6.54%</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highlight>
                            <a:srgbClr val="FFFF00"/>
                          </a:highlight>
                        </a:rPr>
                        <a:t>62.14%</a:t>
                      </a:r>
                      <a:endParaRPr lang="en-US" sz="875" b="0" i="0" u="none" strike="noStrike" dirty="0">
                        <a:solidFill>
                          <a:srgbClr val="002060"/>
                        </a:solidFill>
                        <a:effectLst/>
                        <a:highlight>
                          <a:srgbClr val="FFFF00"/>
                        </a:highligh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extLst>
                  <a:ext uri="{0D108BD9-81ED-4DB2-BD59-A6C34878D82A}">
                    <a16:rowId xmlns:a16="http://schemas.microsoft.com/office/drawing/2014/main" val="3248877206"/>
                  </a:ext>
                </a:extLst>
              </a:tr>
              <a:tr h="258669">
                <a:tc>
                  <a:txBody>
                    <a:bodyPr/>
                    <a:lstStyle/>
                    <a:p>
                      <a:pPr algn="ctr" fontAlgn="ctr"/>
                      <a:r>
                        <a:rPr lang="en-US" sz="875" u="none" strike="noStrike" dirty="0">
                          <a:solidFill>
                            <a:srgbClr val="002060"/>
                          </a:solidFill>
                          <a:effectLst/>
                        </a:rPr>
                        <a:t>7</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l" fontAlgn="ctr"/>
                      <a:r>
                        <a:rPr lang="en-US" sz="875" u="none" strike="noStrike" dirty="0">
                          <a:solidFill>
                            <a:srgbClr val="002060"/>
                          </a:solidFill>
                          <a:effectLst/>
                        </a:rPr>
                        <a:t>Documents staying at Author Review for too long but due date is not adjusted</a:t>
                      </a: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10</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6</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8</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480</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6.54%</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highlight>
                            <a:srgbClr val="FFFF00"/>
                          </a:highlight>
                        </a:rPr>
                        <a:t>68.68%</a:t>
                      </a:r>
                      <a:endParaRPr lang="en-US" sz="875" b="0" i="0" u="none" strike="noStrike" dirty="0">
                        <a:solidFill>
                          <a:srgbClr val="002060"/>
                        </a:solidFill>
                        <a:effectLst/>
                        <a:highlight>
                          <a:srgbClr val="FFFF00"/>
                        </a:highligh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extLst>
                  <a:ext uri="{0D108BD9-81ED-4DB2-BD59-A6C34878D82A}">
                    <a16:rowId xmlns:a16="http://schemas.microsoft.com/office/drawing/2014/main" val="3719156633"/>
                  </a:ext>
                </a:extLst>
              </a:tr>
              <a:tr h="195381">
                <a:tc>
                  <a:txBody>
                    <a:bodyPr/>
                    <a:lstStyle/>
                    <a:p>
                      <a:pPr algn="ctr" fontAlgn="ctr"/>
                      <a:r>
                        <a:rPr lang="en-US" sz="875" u="none" strike="noStrike" dirty="0">
                          <a:solidFill>
                            <a:srgbClr val="002060"/>
                          </a:solidFill>
                          <a:effectLst/>
                        </a:rPr>
                        <a:t>8</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l" fontAlgn="ctr"/>
                      <a:r>
                        <a:rPr lang="en-US" sz="875" u="none" strike="noStrike" dirty="0">
                          <a:solidFill>
                            <a:srgbClr val="002060"/>
                          </a:solidFill>
                          <a:effectLst/>
                        </a:rPr>
                        <a:t>Large volume of tasks assigned with the same due date</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10</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6</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8</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480</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6.54%</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highlight>
                            <a:srgbClr val="FFFF00"/>
                          </a:highlight>
                        </a:rPr>
                        <a:t>75.23%</a:t>
                      </a:r>
                      <a:endParaRPr lang="en-US" sz="875" b="0" i="0" u="none" strike="noStrike" dirty="0">
                        <a:solidFill>
                          <a:srgbClr val="002060"/>
                        </a:solidFill>
                        <a:effectLst/>
                        <a:highlight>
                          <a:srgbClr val="FFFF00"/>
                        </a:highligh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extLst>
                  <a:ext uri="{0D108BD9-81ED-4DB2-BD59-A6C34878D82A}">
                    <a16:rowId xmlns:a16="http://schemas.microsoft.com/office/drawing/2014/main" val="2362414480"/>
                  </a:ext>
                </a:extLst>
              </a:tr>
              <a:tr h="385203">
                <a:tc>
                  <a:txBody>
                    <a:bodyPr/>
                    <a:lstStyle/>
                    <a:p>
                      <a:pPr algn="ctr" fontAlgn="ctr"/>
                      <a:r>
                        <a:rPr lang="en-US" sz="875" u="none" strike="noStrike" dirty="0">
                          <a:solidFill>
                            <a:srgbClr val="002060"/>
                          </a:solidFill>
                          <a:effectLst/>
                        </a:rPr>
                        <a:t>9</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l" fontAlgn="ctr"/>
                      <a:r>
                        <a:rPr lang="en-US" sz="875" u="none" strike="noStrike" dirty="0">
                          <a:solidFill>
                            <a:srgbClr val="002060"/>
                          </a:solidFill>
                          <a:effectLst/>
                        </a:rPr>
                        <a:t>Authors adding instructions to tasks that have already been completed instead of creating new tasks for the same document</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10</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4</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8</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320</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4.36%</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highlight>
                            <a:srgbClr val="FFFF00"/>
                          </a:highlight>
                        </a:rPr>
                        <a:t>79.59%</a:t>
                      </a:r>
                      <a:endParaRPr lang="en-US" sz="875" b="0" i="0" u="none" strike="noStrike" dirty="0">
                        <a:solidFill>
                          <a:srgbClr val="002060"/>
                        </a:solidFill>
                        <a:effectLst/>
                        <a:highlight>
                          <a:srgbClr val="FFFF00"/>
                        </a:highligh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extLst>
                  <a:ext uri="{0D108BD9-81ED-4DB2-BD59-A6C34878D82A}">
                    <a16:rowId xmlns:a16="http://schemas.microsoft.com/office/drawing/2014/main" val="1153802669"/>
                  </a:ext>
                </a:extLst>
              </a:tr>
              <a:tr h="258669">
                <a:tc>
                  <a:txBody>
                    <a:bodyPr/>
                    <a:lstStyle/>
                    <a:p>
                      <a:pPr algn="ctr" fontAlgn="ctr"/>
                      <a:r>
                        <a:rPr lang="en-US" sz="875" u="none" strike="noStrike" dirty="0">
                          <a:solidFill>
                            <a:srgbClr val="002060"/>
                          </a:solidFill>
                          <a:effectLst/>
                        </a:rPr>
                        <a:t>10</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l" fontAlgn="ctr"/>
                      <a:r>
                        <a:rPr lang="en-US" sz="875" u="none" strike="noStrike" dirty="0">
                          <a:solidFill>
                            <a:srgbClr val="002060"/>
                          </a:solidFill>
                          <a:effectLst/>
                        </a:rPr>
                        <a:t>PA launches, urgent tasks and highlights takes precedence over BAU tasks</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10</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7</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4</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280</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3.82%</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83.41%</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extLst>
                  <a:ext uri="{0D108BD9-81ED-4DB2-BD59-A6C34878D82A}">
                    <a16:rowId xmlns:a16="http://schemas.microsoft.com/office/drawing/2014/main" val="2902945814"/>
                  </a:ext>
                </a:extLst>
              </a:tr>
              <a:tr h="258669">
                <a:tc>
                  <a:txBody>
                    <a:bodyPr/>
                    <a:lstStyle/>
                    <a:p>
                      <a:pPr algn="ctr" fontAlgn="ctr"/>
                      <a:r>
                        <a:rPr lang="en-US" sz="875" u="none" strike="noStrike" dirty="0">
                          <a:solidFill>
                            <a:srgbClr val="002060"/>
                          </a:solidFill>
                          <a:effectLst/>
                        </a:rPr>
                        <a:t>11</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l" fontAlgn="ctr"/>
                      <a:r>
                        <a:rPr lang="en-US" sz="875" u="none" strike="noStrike" dirty="0">
                          <a:solidFill>
                            <a:srgbClr val="002060"/>
                          </a:solidFill>
                          <a:effectLst/>
                        </a:rPr>
                        <a:t>Author's preference to only have one editor work on bulk tasks</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7</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5</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6</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210</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2.86%</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86.27%</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extLst>
                  <a:ext uri="{0D108BD9-81ED-4DB2-BD59-A6C34878D82A}">
                    <a16:rowId xmlns:a16="http://schemas.microsoft.com/office/drawing/2014/main" val="3713712161"/>
                  </a:ext>
                </a:extLst>
              </a:tr>
              <a:tr h="195381">
                <a:tc>
                  <a:txBody>
                    <a:bodyPr/>
                    <a:lstStyle/>
                    <a:p>
                      <a:pPr algn="ctr" fontAlgn="ctr"/>
                      <a:r>
                        <a:rPr lang="en-US" sz="875" u="none" strike="noStrike" dirty="0">
                          <a:solidFill>
                            <a:srgbClr val="002060"/>
                          </a:solidFill>
                          <a:effectLst/>
                        </a:rPr>
                        <a:t>12</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l" fontAlgn="ctr"/>
                      <a:r>
                        <a:rPr lang="en-US" sz="875" u="none" strike="noStrike" dirty="0">
                          <a:solidFill>
                            <a:srgbClr val="002060"/>
                          </a:solidFill>
                          <a:effectLst/>
                        </a:rPr>
                        <a:t>Limited bandwidth of digital editors to resolve tech issues</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10</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6</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3</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180</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2.45%</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88.73%</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extLst>
                  <a:ext uri="{0D108BD9-81ED-4DB2-BD59-A6C34878D82A}">
                    <a16:rowId xmlns:a16="http://schemas.microsoft.com/office/drawing/2014/main" val="2567247315"/>
                  </a:ext>
                </a:extLst>
              </a:tr>
              <a:tr h="258669">
                <a:tc>
                  <a:txBody>
                    <a:bodyPr/>
                    <a:lstStyle/>
                    <a:p>
                      <a:pPr algn="ctr" fontAlgn="ctr"/>
                      <a:r>
                        <a:rPr lang="en-US" sz="875" u="none" strike="noStrike" dirty="0">
                          <a:solidFill>
                            <a:srgbClr val="002060"/>
                          </a:solidFill>
                          <a:effectLst/>
                        </a:rPr>
                        <a:t>13</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l" fontAlgn="ctr"/>
                      <a:r>
                        <a:rPr lang="en-US" sz="875" u="none" strike="noStrike" dirty="0">
                          <a:solidFill>
                            <a:srgbClr val="002060"/>
                          </a:solidFill>
                          <a:effectLst/>
                        </a:rPr>
                        <a:t>Editor not trained/lacks experience  in handling more complex tasks </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7</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5</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5</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175</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2.39%</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91.11%</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extLst>
                  <a:ext uri="{0D108BD9-81ED-4DB2-BD59-A6C34878D82A}">
                    <a16:rowId xmlns:a16="http://schemas.microsoft.com/office/drawing/2014/main" val="3295935529"/>
                  </a:ext>
                </a:extLst>
              </a:tr>
              <a:tr h="132136">
                <a:tc>
                  <a:txBody>
                    <a:bodyPr/>
                    <a:lstStyle/>
                    <a:p>
                      <a:pPr algn="ctr" fontAlgn="ctr"/>
                      <a:r>
                        <a:rPr lang="en-US" sz="875" u="none" strike="noStrike" dirty="0">
                          <a:solidFill>
                            <a:srgbClr val="002060"/>
                          </a:solidFill>
                          <a:effectLst/>
                        </a:rPr>
                        <a:t>14</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l" fontAlgn="ctr"/>
                      <a:r>
                        <a:rPr lang="en-US" sz="875" u="none" strike="noStrike" dirty="0">
                          <a:solidFill>
                            <a:srgbClr val="002060"/>
                          </a:solidFill>
                          <a:effectLst/>
                        </a:rPr>
                        <a:t>Not using </a:t>
                      </a:r>
                      <a:r>
                        <a:rPr lang="en-US" sz="875" u="none" strike="noStrike" dirty="0" err="1">
                          <a:solidFill>
                            <a:srgbClr val="002060"/>
                          </a:solidFill>
                          <a:effectLst/>
                        </a:rPr>
                        <a:t>Arbortext</a:t>
                      </a:r>
                      <a:r>
                        <a:rPr lang="en-US" sz="875" u="none" strike="noStrike" dirty="0">
                          <a:solidFill>
                            <a:srgbClr val="002060"/>
                          </a:solidFill>
                          <a:effectLst/>
                        </a:rPr>
                        <a:t> tools to check for errors</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4</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4</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10</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160</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2.18%</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93.29%</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extLst>
                  <a:ext uri="{0D108BD9-81ED-4DB2-BD59-A6C34878D82A}">
                    <a16:rowId xmlns:a16="http://schemas.microsoft.com/office/drawing/2014/main" val="2237530596"/>
                  </a:ext>
                </a:extLst>
              </a:tr>
              <a:tr h="132136">
                <a:tc>
                  <a:txBody>
                    <a:bodyPr/>
                    <a:lstStyle/>
                    <a:p>
                      <a:pPr algn="ctr" fontAlgn="ctr"/>
                      <a:r>
                        <a:rPr lang="en-US" sz="875" u="none" strike="noStrike" dirty="0">
                          <a:solidFill>
                            <a:srgbClr val="002060"/>
                          </a:solidFill>
                          <a:effectLst/>
                        </a:rPr>
                        <a:t>15</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l" fontAlgn="ctr"/>
                      <a:r>
                        <a:rPr lang="en-US" sz="875" u="none" strike="noStrike" dirty="0">
                          <a:solidFill>
                            <a:srgbClr val="002060"/>
                          </a:solidFill>
                          <a:effectLst/>
                        </a:rPr>
                        <a:t>No TAT for case requests</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6</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4</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5</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120</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1.64%</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94.93%</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extLst>
                  <a:ext uri="{0D108BD9-81ED-4DB2-BD59-A6C34878D82A}">
                    <a16:rowId xmlns:a16="http://schemas.microsoft.com/office/drawing/2014/main" val="2689473808"/>
                  </a:ext>
                </a:extLst>
              </a:tr>
              <a:tr h="132136">
                <a:tc>
                  <a:txBody>
                    <a:bodyPr/>
                    <a:lstStyle/>
                    <a:p>
                      <a:pPr algn="ctr" fontAlgn="ctr"/>
                      <a:r>
                        <a:rPr lang="en-US" sz="875" u="none" strike="noStrike" dirty="0">
                          <a:solidFill>
                            <a:srgbClr val="002060"/>
                          </a:solidFill>
                          <a:effectLst/>
                        </a:rPr>
                        <a:t>16</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l" fontAlgn="ctr"/>
                      <a:r>
                        <a:rPr lang="en-US" sz="875" u="none" strike="noStrike" dirty="0">
                          <a:solidFill>
                            <a:srgbClr val="002060"/>
                          </a:solidFill>
                          <a:effectLst/>
                        </a:rPr>
                        <a:t>Editors not following up on tech issues</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7</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2</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5</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70</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0.95%</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95.88%</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extLst>
                  <a:ext uri="{0D108BD9-81ED-4DB2-BD59-A6C34878D82A}">
                    <a16:rowId xmlns:a16="http://schemas.microsoft.com/office/drawing/2014/main" val="3687298104"/>
                  </a:ext>
                </a:extLst>
              </a:tr>
              <a:tr h="195381">
                <a:tc>
                  <a:txBody>
                    <a:bodyPr/>
                    <a:lstStyle/>
                    <a:p>
                      <a:pPr algn="ctr" fontAlgn="ctr"/>
                      <a:r>
                        <a:rPr lang="en-US" sz="875" u="none" strike="noStrike" dirty="0">
                          <a:solidFill>
                            <a:srgbClr val="002060"/>
                          </a:solidFill>
                          <a:effectLst/>
                        </a:rPr>
                        <a:t>17</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l" fontAlgn="ctr"/>
                      <a:r>
                        <a:rPr lang="en-US" sz="875" u="none" strike="noStrike" dirty="0">
                          <a:solidFill>
                            <a:srgbClr val="002060"/>
                          </a:solidFill>
                          <a:effectLst/>
                        </a:rPr>
                        <a:t>No advanced notice for legislation/regulation amendments</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10</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7</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1</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70</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0.95%</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96.84%</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extLst>
                  <a:ext uri="{0D108BD9-81ED-4DB2-BD59-A6C34878D82A}">
                    <a16:rowId xmlns:a16="http://schemas.microsoft.com/office/drawing/2014/main" val="2593447889"/>
                  </a:ext>
                </a:extLst>
              </a:tr>
              <a:tr h="132136">
                <a:tc>
                  <a:txBody>
                    <a:bodyPr/>
                    <a:lstStyle/>
                    <a:p>
                      <a:pPr algn="ctr" fontAlgn="ctr"/>
                      <a:r>
                        <a:rPr lang="en-US" sz="875" u="none" strike="noStrike" dirty="0">
                          <a:solidFill>
                            <a:srgbClr val="002060"/>
                          </a:solidFill>
                          <a:effectLst/>
                        </a:rPr>
                        <a:t>18</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l" fontAlgn="ctr"/>
                      <a:r>
                        <a:rPr lang="en-US" sz="875" u="none" strike="noStrike" dirty="0">
                          <a:solidFill>
                            <a:srgbClr val="002060"/>
                          </a:solidFill>
                          <a:effectLst/>
                        </a:rPr>
                        <a:t>Completing easier tasks to meet metrics target</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7</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9</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1</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63</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0.86%</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97.70%</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extLst>
                  <a:ext uri="{0D108BD9-81ED-4DB2-BD59-A6C34878D82A}">
                    <a16:rowId xmlns:a16="http://schemas.microsoft.com/office/drawing/2014/main" val="2931734322"/>
                  </a:ext>
                </a:extLst>
              </a:tr>
              <a:tr h="132136">
                <a:tc>
                  <a:txBody>
                    <a:bodyPr/>
                    <a:lstStyle/>
                    <a:p>
                      <a:pPr algn="ctr" fontAlgn="ctr"/>
                      <a:r>
                        <a:rPr lang="en-US" sz="875" u="none" strike="noStrike" dirty="0">
                          <a:solidFill>
                            <a:srgbClr val="002060"/>
                          </a:solidFill>
                          <a:effectLst/>
                        </a:rPr>
                        <a:t>19</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l" fontAlgn="ctr"/>
                      <a:r>
                        <a:rPr lang="en-US" sz="875" u="none" strike="noStrike" dirty="0">
                          <a:solidFill>
                            <a:srgbClr val="002060"/>
                          </a:solidFill>
                          <a:effectLst/>
                        </a:rPr>
                        <a:t>No TAT for technical tasks</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10</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6</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1</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60</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0.82%</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98.51%</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extLst>
                  <a:ext uri="{0D108BD9-81ED-4DB2-BD59-A6C34878D82A}">
                    <a16:rowId xmlns:a16="http://schemas.microsoft.com/office/drawing/2014/main" val="1211905867"/>
                  </a:ext>
                </a:extLst>
              </a:tr>
              <a:tr h="195381">
                <a:tc>
                  <a:txBody>
                    <a:bodyPr/>
                    <a:lstStyle/>
                    <a:p>
                      <a:pPr algn="ctr" fontAlgn="ctr"/>
                      <a:r>
                        <a:rPr lang="en-US" sz="875" u="none" strike="noStrike" dirty="0">
                          <a:solidFill>
                            <a:srgbClr val="002060"/>
                          </a:solidFill>
                          <a:effectLst/>
                        </a:rPr>
                        <a:t>20</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l" fontAlgn="ctr"/>
                      <a:r>
                        <a:rPr lang="en-US" sz="875" u="none" strike="noStrike" dirty="0">
                          <a:solidFill>
                            <a:srgbClr val="002060"/>
                          </a:solidFill>
                          <a:effectLst/>
                        </a:rPr>
                        <a:t>No definitive guidance on how to efficiently complete a task</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5</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3</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3</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45</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0.61%</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99.13%</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extLst>
                  <a:ext uri="{0D108BD9-81ED-4DB2-BD59-A6C34878D82A}">
                    <a16:rowId xmlns:a16="http://schemas.microsoft.com/office/drawing/2014/main" val="2036348607"/>
                  </a:ext>
                </a:extLst>
              </a:tr>
              <a:tr h="258669">
                <a:tc>
                  <a:txBody>
                    <a:bodyPr/>
                    <a:lstStyle/>
                    <a:p>
                      <a:pPr algn="ctr" fontAlgn="ctr"/>
                      <a:r>
                        <a:rPr lang="en-US" sz="875" u="none" strike="noStrike" dirty="0">
                          <a:solidFill>
                            <a:srgbClr val="002060"/>
                          </a:solidFill>
                          <a:effectLst/>
                        </a:rPr>
                        <a:t>21</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l" fontAlgn="ctr"/>
                      <a:r>
                        <a:rPr lang="en-US" sz="875" u="none" strike="noStrike" dirty="0">
                          <a:solidFill>
                            <a:srgbClr val="002060"/>
                          </a:solidFill>
                          <a:effectLst/>
                        </a:rPr>
                        <a:t>PSLs follow a different schedule, which is not visible to editors</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8</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4</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1</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32</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0.44%</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99.56%</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extLst>
                  <a:ext uri="{0D108BD9-81ED-4DB2-BD59-A6C34878D82A}">
                    <a16:rowId xmlns:a16="http://schemas.microsoft.com/office/drawing/2014/main" val="4273253473"/>
                  </a:ext>
                </a:extLst>
              </a:tr>
              <a:tr h="258669">
                <a:tc>
                  <a:txBody>
                    <a:bodyPr/>
                    <a:lstStyle/>
                    <a:p>
                      <a:pPr algn="ctr" fontAlgn="ctr"/>
                      <a:r>
                        <a:rPr lang="en-US" sz="875" u="none" strike="noStrike" dirty="0">
                          <a:solidFill>
                            <a:srgbClr val="002060"/>
                          </a:solidFill>
                          <a:effectLst/>
                        </a:rPr>
                        <a:t>22</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l" fontAlgn="ctr"/>
                      <a:r>
                        <a:rPr lang="en-US" sz="875" u="none" strike="noStrike" dirty="0">
                          <a:solidFill>
                            <a:srgbClr val="002060"/>
                          </a:solidFill>
                          <a:effectLst/>
                        </a:rPr>
                        <a:t>Meetings and engagement activities overlapping production hours</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7</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1</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4</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28</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0.38%</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99.95%</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extLst>
                  <a:ext uri="{0D108BD9-81ED-4DB2-BD59-A6C34878D82A}">
                    <a16:rowId xmlns:a16="http://schemas.microsoft.com/office/drawing/2014/main" val="2212430278"/>
                  </a:ext>
                </a:extLst>
              </a:tr>
              <a:tr h="132136">
                <a:tc>
                  <a:txBody>
                    <a:bodyPr/>
                    <a:lstStyle/>
                    <a:p>
                      <a:pPr algn="ctr" fontAlgn="ctr"/>
                      <a:r>
                        <a:rPr lang="en-US" sz="875" u="none" strike="noStrike" dirty="0">
                          <a:solidFill>
                            <a:srgbClr val="002060"/>
                          </a:solidFill>
                          <a:effectLst/>
                        </a:rPr>
                        <a:t>23</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l" fontAlgn="ctr"/>
                      <a:r>
                        <a:rPr lang="en-US" sz="875" u="none" strike="noStrike" dirty="0" err="1">
                          <a:solidFill>
                            <a:srgbClr val="002060"/>
                          </a:solidFill>
                          <a:effectLst/>
                        </a:rPr>
                        <a:t>ECHo</a:t>
                      </a:r>
                      <a:r>
                        <a:rPr lang="en-US" sz="875" u="none" strike="noStrike" dirty="0">
                          <a:solidFill>
                            <a:srgbClr val="002060"/>
                          </a:solidFill>
                          <a:effectLst/>
                        </a:rPr>
                        <a:t> and </a:t>
                      </a:r>
                      <a:r>
                        <a:rPr lang="en-US" sz="875" u="none" strike="noStrike" dirty="0" err="1">
                          <a:solidFill>
                            <a:srgbClr val="002060"/>
                          </a:solidFill>
                          <a:effectLst/>
                        </a:rPr>
                        <a:t>Arbortext</a:t>
                      </a:r>
                      <a:r>
                        <a:rPr lang="en-US" sz="875" u="none" strike="noStrike" dirty="0">
                          <a:solidFill>
                            <a:srgbClr val="002060"/>
                          </a:solidFill>
                          <a:effectLst/>
                        </a:rPr>
                        <a:t> downtime/updates</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2</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2</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1</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4</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0.05%</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100.00%</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extLst>
                  <a:ext uri="{0D108BD9-81ED-4DB2-BD59-A6C34878D82A}">
                    <a16:rowId xmlns:a16="http://schemas.microsoft.com/office/drawing/2014/main" val="1990280726"/>
                  </a:ext>
                </a:extLst>
              </a:tr>
              <a:tr h="132136">
                <a:tc>
                  <a:txBody>
                    <a:bodyPr/>
                    <a:lstStyle/>
                    <a:p>
                      <a:pPr algn="l" fontAlgn="ct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l" fontAlgn="ct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a:solidFill>
                            <a:srgbClr val="002060"/>
                          </a:solidFill>
                          <a:effectLst/>
                        </a:rPr>
                        <a:t>7335</a:t>
                      </a:r>
                      <a:endParaRPr lang="en-US" sz="875" b="0" i="0" u="none" strike="noStrike">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875" u="none" strike="noStrike" dirty="0">
                          <a:solidFill>
                            <a:srgbClr val="002060"/>
                          </a:solidFill>
                          <a:effectLst/>
                        </a:rPr>
                        <a:t>100.00%</a:t>
                      </a: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endParaRPr lang="en-US" sz="875" b="0" i="0" u="none" strike="noStrike" dirty="0">
                        <a:solidFill>
                          <a:srgbClr val="002060"/>
                        </a:solidFill>
                        <a:effectLst/>
                        <a:latin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extLst>
                  <a:ext uri="{0D108BD9-81ED-4DB2-BD59-A6C34878D82A}">
                    <a16:rowId xmlns:a16="http://schemas.microsoft.com/office/drawing/2014/main" val="1193440600"/>
                  </a:ext>
                </a:extLst>
              </a:tr>
            </a:tbl>
          </a:graphicData>
        </a:graphic>
      </p:graphicFrame>
    </p:spTree>
    <p:extLst>
      <p:ext uri="{BB962C8B-B14F-4D97-AF65-F5344CB8AC3E}">
        <p14:creationId xmlns:p14="http://schemas.microsoft.com/office/powerpoint/2010/main" val="181483178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099388E4-03CE-4722-85D3-6EE7817F3016}"/>
              </a:ext>
            </a:extLst>
          </p:cNvPr>
          <p:cNvSpPr>
            <a:spLocks noChangeArrowheads="1"/>
          </p:cNvSpPr>
          <p:nvPr/>
        </p:nvSpPr>
        <p:spPr bwMode="auto">
          <a:xfrm>
            <a:off x="0" y="609600"/>
            <a:ext cx="9144000" cy="46037"/>
          </a:xfrm>
          <a:prstGeom prst="rect">
            <a:avLst/>
          </a:prstGeom>
          <a:solidFill>
            <a:schemeClr val="accent6">
              <a:lumMod val="75000"/>
            </a:schemeClr>
          </a:solidFill>
          <a:ln w="0">
            <a:solidFill>
              <a:schemeClr val="accent6">
                <a:lumMod val="75000"/>
              </a:schemeClr>
            </a:solidFill>
            <a:miter lim="800000"/>
            <a:headEnd/>
            <a:tailEnd/>
          </a:ln>
        </p:spPr>
        <p:txBody>
          <a:bodyPr wrap="none" anchor="ct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algn="ctr" eaLnBrk="1" hangingPunct="1">
              <a:lnSpc>
                <a:spcPct val="90000"/>
              </a:lnSpc>
              <a:spcBef>
                <a:spcPct val="60000"/>
              </a:spcBef>
              <a:buClr>
                <a:schemeClr val="accent1"/>
              </a:buClr>
              <a:defRPr/>
            </a:pPr>
            <a:endParaRPr lang="en-US" altLang="en-US" sz="1400" b="0" dirty="0"/>
          </a:p>
        </p:txBody>
      </p:sp>
      <p:graphicFrame>
        <p:nvGraphicFramePr>
          <p:cNvPr id="13" name="Diagram 12">
            <a:extLst>
              <a:ext uri="{FF2B5EF4-FFF2-40B4-BE49-F238E27FC236}">
                <a16:creationId xmlns:a16="http://schemas.microsoft.com/office/drawing/2014/main" id="{0D8718ED-DBED-4E7F-A7F5-5A6140017970}"/>
              </a:ext>
            </a:extLst>
          </p:cNvPr>
          <p:cNvGraphicFramePr/>
          <p:nvPr>
            <p:extLst/>
          </p:nvPr>
        </p:nvGraphicFramePr>
        <p:xfrm>
          <a:off x="152400" y="76200"/>
          <a:ext cx="8839200" cy="45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Rectangle 10">
            <a:extLst>
              <a:ext uri="{FF2B5EF4-FFF2-40B4-BE49-F238E27FC236}">
                <a16:creationId xmlns:a16="http://schemas.microsoft.com/office/drawing/2014/main" id="{0B5544A4-5692-4092-8087-0295B2580822}"/>
              </a:ext>
            </a:extLst>
          </p:cNvPr>
          <p:cNvSpPr>
            <a:spLocks noChangeArrowheads="1"/>
          </p:cNvSpPr>
          <p:nvPr/>
        </p:nvSpPr>
        <p:spPr bwMode="auto">
          <a:xfrm>
            <a:off x="228600" y="762000"/>
            <a:ext cx="34709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Wingdings" pitchFamily="2" charset="2"/>
              <a:buChar char="v"/>
            </a:pPr>
            <a:r>
              <a:rPr lang="en-US" altLang="ko-KR" sz="2400" b="1" dirty="0"/>
              <a:t> Prioritized Root Causes</a:t>
            </a:r>
            <a:endParaRPr lang="en-US" altLang="ko-KR" sz="2400" i="1" dirty="0">
              <a:cs typeface="Times New Roman" panose="02020603050405020304" pitchFamily="18" charset="0"/>
            </a:endParaRPr>
          </a:p>
        </p:txBody>
      </p:sp>
      <p:sp>
        <p:nvSpPr>
          <p:cNvPr id="16" name="Slide Number Placeholder 3">
            <a:extLst>
              <a:ext uri="{FF2B5EF4-FFF2-40B4-BE49-F238E27FC236}">
                <a16:creationId xmlns:a16="http://schemas.microsoft.com/office/drawing/2014/main" id="{2BBADCA2-9766-4483-916C-8F070E7EB3E5}"/>
              </a:ext>
            </a:extLst>
          </p:cNvPr>
          <p:cNvSpPr txBox="1">
            <a:spLocks/>
          </p:cNvSpPr>
          <p:nvPr/>
        </p:nvSpPr>
        <p:spPr>
          <a:xfrm>
            <a:off x="7086599" y="6584156"/>
            <a:ext cx="2057401"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849CE78-EA52-4014-B7F2-92900E5D7DE7}" type="slidenum">
              <a:rPr lang="en-US" sz="1351"/>
              <a:pPr algn="r"/>
              <a:t>13</a:t>
            </a:fld>
            <a:endParaRPr lang="en-US" sz="1351" dirty="0"/>
          </a:p>
        </p:txBody>
      </p:sp>
      <p:graphicFrame>
        <p:nvGraphicFramePr>
          <p:cNvPr id="9" name="Table 8">
            <a:extLst>
              <a:ext uri="{FF2B5EF4-FFF2-40B4-BE49-F238E27FC236}">
                <a16:creationId xmlns:a16="http://schemas.microsoft.com/office/drawing/2014/main" id="{FD36CDF1-40D4-4014-BA7F-BAFBB0102FC8}"/>
              </a:ext>
            </a:extLst>
          </p:cNvPr>
          <p:cNvGraphicFramePr>
            <a:graphicFrameLocks noGrp="1"/>
          </p:cNvGraphicFramePr>
          <p:nvPr>
            <p:extLst>
              <p:ext uri="{D42A27DB-BD31-4B8C-83A1-F6EECF244321}">
                <p14:modId xmlns:p14="http://schemas.microsoft.com/office/powerpoint/2010/main" val="1795651571"/>
              </p:ext>
            </p:extLst>
          </p:nvPr>
        </p:nvGraphicFramePr>
        <p:xfrm>
          <a:off x="266700" y="1330028"/>
          <a:ext cx="8610600" cy="4528526"/>
        </p:xfrm>
        <a:graphic>
          <a:graphicData uri="http://schemas.openxmlformats.org/drawingml/2006/table">
            <a:tbl>
              <a:tblPr>
                <a:tableStyleId>{5C22544A-7EE6-4342-B048-85BDC9FD1C3A}</a:tableStyleId>
              </a:tblPr>
              <a:tblGrid>
                <a:gridCol w="734313">
                  <a:extLst>
                    <a:ext uri="{9D8B030D-6E8A-4147-A177-3AD203B41FA5}">
                      <a16:colId xmlns:a16="http://schemas.microsoft.com/office/drawing/2014/main" val="1380468278"/>
                    </a:ext>
                  </a:extLst>
                </a:gridCol>
                <a:gridCol w="7876287">
                  <a:extLst>
                    <a:ext uri="{9D8B030D-6E8A-4147-A177-3AD203B41FA5}">
                      <a16:colId xmlns:a16="http://schemas.microsoft.com/office/drawing/2014/main" val="975761193"/>
                    </a:ext>
                  </a:extLst>
                </a:gridCol>
              </a:tblGrid>
              <a:tr h="591982">
                <a:tc>
                  <a:txBody>
                    <a:bodyPr/>
                    <a:lstStyle/>
                    <a:p>
                      <a:pPr algn="ctr" fontAlgn="ctr"/>
                      <a:r>
                        <a:rPr lang="en-US" sz="1200" b="1" u="none" strike="noStrike" dirty="0">
                          <a:solidFill>
                            <a:schemeClr val="bg1"/>
                          </a:solidFill>
                          <a:effectLst/>
                          <a:latin typeface="Arial" panose="020B0604020202020204" pitchFamily="34" charset="0"/>
                          <a:cs typeface="Arial" panose="020B0604020202020204" pitchFamily="34" charset="0"/>
                        </a:rPr>
                        <a:t>#</a:t>
                      </a:r>
                      <a:endParaRPr lang="en-US" sz="1200" b="1" i="0" u="none" strike="noStrike" dirty="0">
                        <a:solidFill>
                          <a:schemeClr val="bg1"/>
                        </a:solidFill>
                        <a:effectLst/>
                        <a:latin typeface="Arial" panose="020B0604020202020204" pitchFamily="34" charset="0"/>
                        <a:cs typeface="Arial" panose="020B0604020202020204" pitchFamily="34" charset="0"/>
                      </a:endParaRPr>
                    </a:p>
                  </a:txBody>
                  <a:tcPr marL="6073" marR="6073" marT="6073" marB="0" anchor="ctr">
                    <a:solidFill>
                      <a:srgbClr val="002060"/>
                    </a:solidFill>
                  </a:tcPr>
                </a:tc>
                <a:tc>
                  <a:txBody>
                    <a:bodyPr/>
                    <a:lstStyle/>
                    <a:p>
                      <a:pPr algn="ctr" fontAlgn="ctr"/>
                      <a:r>
                        <a:rPr lang="en-US" sz="1200" b="1" u="none" strike="noStrike" dirty="0">
                          <a:solidFill>
                            <a:schemeClr val="bg1"/>
                          </a:solidFill>
                          <a:effectLst/>
                          <a:latin typeface="Arial" panose="020B0604020202020204" pitchFamily="34" charset="0"/>
                          <a:cs typeface="Arial" panose="020B0604020202020204" pitchFamily="34" charset="0"/>
                        </a:rPr>
                        <a:t>PRIORITISED ROOT CAUSE</a:t>
                      </a:r>
                      <a:endParaRPr lang="en-US" sz="1200" b="1" i="0" u="none" strike="noStrike" dirty="0">
                        <a:solidFill>
                          <a:schemeClr val="bg1"/>
                        </a:solidFill>
                        <a:effectLst/>
                        <a:latin typeface="Arial" panose="020B0604020202020204" pitchFamily="34" charset="0"/>
                        <a:cs typeface="Arial" panose="020B0604020202020204" pitchFamily="34" charset="0"/>
                      </a:endParaRPr>
                    </a:p>
                  </a:txBody>
                  <a:tcPr marL="6073" marR="6073" marT="6073" marB="0" anchor="ctr">
                    <a:solidFill>
                      <a:srgbClr val="002060"/>
                    </a:solidFill>
                  </a:tcPr>
                </a:tc>
                <a:extLst>
                  <a:ext uri="{0D108BD9-81ED-4DB2-BD59-A6C34878D82A}">
                    <a16:rowId xmlns:a16="http://schemas.microsoft.com/office/drawing/2014/main" val="568621535"/>
                  </a:ext>
                </a:extLst>
              </a:tr>
              <a:tr h="260784">
                <a:tc>
                  <a:txBody>
                    <a:bodyPr/>
                    <a:lstStyle/>
                    <a:p>
                      <a:pPr algn="ctr" fontAlgn="ctr"/>
                      <a:r>
                        <a:rPr lang="en-US" sz="1200" u="none" strike="noStrike" dirty="0">
                          <a:solidFill>
                            <a:srgbClr val="002060"/>
                          </a:solidFill>
                          <a:effectLst/>
                          <a:latin typeface="Arial" panose="020B0604020202020204" pitchFamily="34" charset="0"/>
                          <a:cs typeface="Arial" panose="020B0604020202020204" pitchFamily="34" charset="0"/>
                        </a:rPr>
                        <a:t>1</a:t>
                      </a:r>
                      <a:endParaRPr lang="en-US" sz="1200" b="0" i="0" u="none" strike="noStrike" dirty="0">
                        <a:solidFill>
                          <a:srgbClr val="002060"/>
                        </a:solidFill>
                        <a:effectLst/>
                        <a:latin typeface="Arial" panose="020B0604020202020204" pitchFamily="34" charset="0"/>
                        <a:cs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l" fontAlgn="ctr"/>
                      <a:r>
                        <a:rPr lang="en-US" sz="1200" u="none" strike="noStrike" dirty="0">
                          <a:solidFill>
                            <a:srgbClr val="002060"/>
                          </a:solidFill>
                          <a:effectLst/>
                          <a:latin typeface="Arial" panose="020B0604020202020204" pitchFamily="34" charset="0"/>
                          <a:cs typeface="Arial" panose="020B0604020202020204" pitchFamily="34" charset="0"/>
                        </a:rPr>
                        <a:t>Lack of a timeliness scorecard measure</a:t>
                      </a:r>
                      <a:endParaRPr lang="en-US" sz="1200" b="0" i="0" u="none" strike="noStrike" dirty="0">
                        <a:solidFill>
                          <a:srgbClr val="002060"/>
                        </a:solidFill>
                        <a:effectLst/>
                        <a:latin typeface="Arial" panose="020B0604020202020204" pitchFamily="34" charset="0"/>
                        <a:cs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extLst>
                  <a:ext uri="{0D108BD9-81ED-4DB2-BD59-A6C34878D82A}">
                    <a16:rowId xmlns:a16="http://schemas.microsoft.com/office/drawing/2014/main" val="3962422765"/>
                  </a:ext>
                </a:extLst>
              </a:tr>
              <a:tr h="455871">
                <a:tc>
                  <a:txBody>
                    <a:bodyPr/>
                    <a:lstStyle/>
                    <a:p>
                      <a:pPr algn="ctr" fontAlgn="ctr"/>
                      <a:r>
                        <a:rPr lang="en-US" sz="1200" u="none" strike="noStrike" dirty="0">
                          <a:solidFill>
                            <a:srgbClr val="002060"/>
                          </a:solidFill>
                          <a:effectLst/>
                          <a:latin typeface="Arial" panose="020B0604020202020204" pitchFamily="34" charset="0"/>
                          <a:cs typeface="Arial" panose="020B0604020202020204" pitchFamily="34" charset="0"/>
                        </a:rPr>
                        <a:t>2</a:t>
                      </a:r>
                      <a:endParaRPr lang="en-US" sz="1200" b="0" i="0" u="none" strike="noStrike" dirty="0">
                        <a:solidFill>
                          <a:srgbClr val="002060"/>
                        </a:solidFill>
                        <a:effectLst/>
                        <a:latin typeface="Arial" panose="020B0604020202020204" pitchFamily="34" charset="0"/>
                        <a:cs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l" fontAlgn="ctr"/>
                      <a:r>
                        <a:rPr lang="en-US" sz="1200" u="none" strike="noStrike" dirty="0">
                          <a:solidFill>
                            <a:srgbClr val="002060"/>
                          </a:solidFill>
                          <a:effectLst/>
                          <a:latin typeface="Arial" panose="020B0604020202020204" pitchFamily="34" charset="0"/>
                          <a:cs typeface="Arial" panose="020B0604020202020204" pitchFamily="34" charset="0"/>
                        </a:rPr>
                        <a:t>Lack of communication on reallocation between the three offices</a:t>
                      </a:r>
                      <a:endParaRPr lang="en-US" sz="1200" b="0" i="0" u="none" strike="noStrike" dirty="0">
                        <a:solidFill>
                          <a:srgbClr val="002060"/>
                        </a:solidFill>
                        <a:effectLst/>
                        <a:latin typeface="Arial" panose="020B0604020202020204" pitchFamily="34" charset="0"/>
                        <a:cs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extLst>
                  <a:ext uri="{0D108BD9-81ED-4DB2-BD59-A6C34878D82A}">
                    <a16:rowId xmlns:a16="http://schemas.microsoft.com/office/drawing/2014/main" val="1178849191"/>
                  </a:ext>
                </a:extLst>
              </a:tr>
              <a:tr h="455871">
                <a:tc>
                  <a:txBody>
                    <a:bodyPr/>
                    <a:lstStyle/>
                    <a:p>
                      <a:pPr algn="ctr" fontAlgn="ctr"/>
                      <a:r>
                        <a:rPr lang="en-US" sz="1200" u="none" strike="noStrike" dirty="0">
                          <a:solidFill>
                            <a:srgbClr val="002060"/>
                          </a:solidFill>
                          <a:effectLst/>
                          <a:latin typeface="Arial" panose="020B0604020202020204" pitchFamily="34" charset="0"/>
                          <a:cs typeface="Arial" panose="020B0604020202020204" pitchFamily="34" charset="0"/>
                        </a:rPr>
                        <a:t>3</a:t>
                      </a:r>
                      <a:endParaRPr lang="en-US" sz="1200" b="0" i="0" u="none" strike="noStrike" dirty="0">
                        <a:solidFill>
                          <a:srgbClr val="002060"/>
                        </a:solidFill>
                        <a:effectLst/>
                        <a:latin typeface="Arial" panose="020B0604020202020204" pitchFamily="34" charset="0"/>
                        <a:cs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l" fontAlgn="ctr"/>
                      <a:r>
                        <a:rPr lang="en-US" sz="1200" u="none" strike="noStrike" dirty="0">
                          <a:solidFill>
                            <a:srgbClr val="002060"/>
                          </a:solidFill>
                          <a:effectLst/>
                          <a:latin typeface="Arial" panose="020B0604020202020204" pitchFamily="34" charset="0"/>
                          <a:cs typeface="Arial" panose="020B0604020202020204" pitchFamily="34" charset="0"/>
                        </a:rPr>
                        <a:t>Cover editors need to diligently check plate of editor who's away</a:t>
                      </a:r>
                      <a:endParaRPr lang="en-US" sz="1200" b="0" i="0" u="none" strike="noStrike" dirty="0">
                        <a:solidFill>
                          <a:srgbClr val="002060"/>
                        </a:solidFill>
                        <a:effectLst/>
                        <a:latin typeface="Arial" panose="020B0604020202020204" pitchFamily="34" charset="0"/>
                        <a:cs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extLst>
                  <a:ext uri="{0D108BD9-81ED-4DB2-BD59-A6C34878D82A}">
                    <a16:rowId xmlns:a16="http://schemas.microsoft.com/office/drawing/2014/main" val="4168367797"/>
                  </a:ext>
                </a:extLst>
              </a:tr>
              <a:tr h="260784">
                <a:tc>
                  <a:txBody>
                    <a:bodyPr/>
                    <a:lstStyle/>
                    <a:p>
                      <a:pPr algn="ctr" fontAlgn="ctr"/>
                      <a:r>
                        <a:rPr lang="en-US" sz="1200" u="none" strike="noStrike" dirty="0">
                          <a:solidFill>
                            <a:srgbClr val="002060"/>
                          </a:solidFill>
                          <a:effectLst/>
                          <a:latin typeface="Arial" panose="020B0604020202020204" pitchFamily="34" charset="0"/>
                          <a:cs typeface="Arial" panose="020B0604020202020204" pitchFamily="34" charset="0"/>
                        </a:rPr>
                        <a:t>4</a:t>
                      </a:r>
                      <a:endParaRPr lang="en-US" sz="1200" b="0" i="0" u="none" strike="noStrike" dirty="0">
                        <a:solidFill>
                          <a:srgbClr val="002060"/>
                        </a:solidFill>
                        <a:effectLst/>
                        <a:latin typeface="Arial" panose="020B0604020202020204" pitchFamily="34" charset="0"/>
                        <a:cs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l" fontAlgn="ctr"/>
                      <a:r>
                        <a:rPr lang="en-US" sz="1200" u="none" strike="noStrike" dirty="0">
                          <a:solidFill>
                            <a:srgbClr val="002060"/>
                          </a:solidFill>
                          <a:effectLst/>
                          <a:latin typeface="Arial" panose="020B0604020202020204" pitchFamily="34" charset="0"/>
                          <a:cs typeface="Arial" panose="020B0604020202020204" pitchFamily="34" charset="0"/>
                        </a:rPr>
                        <a:t>Editing too quickly the first time</a:t>
                      </a:r>
                      <a:endParaRPr lang="en-US" sz="1200" b="0" i="0" u="none" strike="noStrike" dirty="0">
                        <a:solidFill>
                          <a:srgbClr val="002060"/>
                        </a:solidFill>
                        <a:effectLst/>
                        <a:latin typeface="Arial" panose="020B0604020202020204" pitchFamily="34" charset="0"/>
                        <a:cs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extLst>
                  <a:ext uri="{0D108BD9-81ED-4DB2-BD59-A6C34878D82A}">
                    <a16:rowId xmlns:a16="http://schemas.microsoft.com/office/drawing/2014/main" val="2571891918"/>
                  </a:ext>
                </a:extLst>
              </a:tr>
              <a:tr h="455871">
                <a:tc>
                  <a:txBody>
                    <a:bodyPr/>
                    <a:lstStyle/>
                    <a:p>
                      <a:pPr algn="ctr" fontAlgn="ctr"/>
                      <a:r>
                        <a:rPr lang="en-US" sz="1200" u="none" strike="noStrike" dirty="0">
                          <a:solidFill>
                            <a:srgbClr val="002060"/>
                          </a:solidFill>
                          <a:effectLst/>
                          <a:latin typeface="Arial" panose="020B0604020202020204" pitchFamily="34" charset="0"/>
                          <a:cs typeface="Arial" panose="020B0604020202020204" pitchFamily="34" charset="0"/>
                        </a:rPr>
                        <a:t>5</a:t>
                      </a:r>
                      <a:endParaRPr lang="en-US" sz="1200" b="0" i="0" u="none" strike="noStrike" dirty="0">
                        <a:solidFill>
                          <a:srgbClr val="002060"/>
                        </a:solidFill>
                        <a:effectLst/>
                        <a:latin typeface="Arial" panose="020B0604020202020204" pitchFamily="34" charset="0"/>
                        <a:cs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l" fontAlgn="ctr"/>
                      <a:r>
                        <a:rPr lang="en-US" sz="1200" u="none" strike="noStrike" dirty="0">
                          <a:solidFill>
                            <a:srgbClr val="002060"/>
                          </a:solidFill>
                          <a:effectLst/>
                          <a:latin typeface="Arial" panose="020B0604020202020204" pitchFamily="34" charset="0"/>
                          <a:cs typeface="Arial" panose="020B0604020202020204" pitchFamily="34" charset="0"/>
                        </a:rPr>
                        <a:t>Editors allowing the tasks to have due dates not following the TAT guidelines</a:t>
                      </a:r>
                      <a:endParaRPr lang="en-US" sz="1200" b="0" i="0" u="none" strike="noStrike" dirty="0">
                        <a:solidFill>
                          <a:srgbClr val="002060"/>
                        </a:solidFill>
                        <a:effectLst/>
                        <a:latin typeface="Arial" panose="020B0604020202020204" pitchFamily="34" charset="0"/>
                        <a:cs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extLst>
                  <a:ext uri="{0D108BD9-81ED-4DB2-BD59-A6C34878D82A}">
                    <a16:rowId xmlns:a16="http://schemas.microsoft.com/office/drawing/2014/main" val="1638767986"/>
                  </a:ext>
                </a:extLst>
              </a:tr>
              <a:tr h="455871">
                <a:tc>
                  <a:txBody>
                    <a:bodyPr/>
                    <a:lstStyle/>
                    <a:p>
                      <a:pPr algn="ctr" fontAlgn="ctr"/>
                      <a:r>
                        <a:rPr lang="en-US" sz="1200" u="none" strike="noStrike" dirty="0">
                          <a:solidFill>
                            <a:srgbClr val="002060"/>
                          </a:solidFill>
                          <a:effectLst/>
                          <a:latin typeface="Arial" panose="020B0604020202020204" pitchFamily="34" charset="0"/>
                          <a:cs typeface="Arial" panose="020B0604020202020204" pitchFamily="34" charset="0"/>
                        </a:rPr>
                        <a:t>6</a:t>
                      </a:r>
                      <a:endParaRPr lang="en-US" sz="1200" b="0" i="0" u="none" strike="noStrike" dirty="0">
                        <a:solidFill>
                          <a:srgbClr val="002060"/>
                        </a:solidFill>
                        <a:effectLst/>
                        <a:latin typeface="Arial" panose="020B0604020202020204" pitchFamily="34" charset="0"/>
                        <a:cs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l" fontAlgn="ctr"/>
                      <a:r>
                        <a:rPr lang="en-US" sz="1200" u="none" strike="noStrike" dirty="0">
                          <a:solidFill>
                            <a:srgbClr val="002060"/>
                          </a:solidFill>
                          <a:effectLst/>
                          <a:latin typeface="Arial" panose="020B0604020202020204" pitchFamily="34" charset="0"/>
                          <a:cs typeface="Arial" panose="020B0604020202020204" pitchFamily="34" charset="0"/>
                        </a:rPr>
                        <a:t>Editors not following up on tasks at author review</a:t>
                      </a:r>
                      <a:endParaRPr lang="en-US" sz="1200" b="0" i="0" u="none" strike="noStrike" dirty="0">
                        <a:solidFill>
                          <a:srgbClr val="002060"/>
                        </a:solidFill>
                        <a:effectLst/>
                        <a:latin typeface="Arial" panose="020B0604020202020204" pitchFamily="34" charset="0"/>
                        <a:cs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extLst>
                  <a:ext uri="{0D108BD9-81ED-4DB2-BD59-A6C34878D82A}">
                    <a16:rowId xmlns:a16="http://schemas.microsoft.com/office/drawing/2014/main" val="989341094"/>
                  </a:ext>
                </a:extLst>
              </a:tr>
              <a:tr h="455871">
                <a:tc>
                  <a:txBody>
                    <a:bodyPr/>
                    <a:lstStyle/>
                    <a:p>
                      <a:pPr algn="ctr" fontAlgn="ctr"/>
                      <a:r>
                        <a:rPr lang="en-US" sz="1200" u="none" strike="noStrike" dirty="0">
                          <a:solidFill>
                            <a:srgbClr val="002060"/>
                          </a:solidFill>
                          <a:effectLst/>
                          <a:latin typeface="Arial" panose="020B0604020202020204" pitchFamily="34" charset="0"/>
                          <a:cs typeface="Arial" panose="020B0604020202020204" pitchFamily="34" charset="0"/>
                        </a:rPr>
                        <a:t>7</a:t>
                      </a:r>
                      <a:endParaRPr lang="en-US" sz="1200" b="0" i="0" u="none" strike="noStrike" dirty="0">
                        <a:solidFill>
                          <a:srgbClr val="002060"/>
                        </a:solidFill>
                        <a:effectLst/>
                        <a:latin typeface="Arial" panose="020B0604020202020204" pitchFamily="34" charset="0"/>
                        <a:cs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l" fontAlgn="ctr"/>
                      <a:r>
                        <a:rPr lang="en-US" sz="1200" u="none" strike="noStrike" dirty="0">
                          <a:solidFill>
                            <a:srgbClr val="002060"/>
                          </a:solidFill>
                          <a:effectLst/>
                          <a:latin typeface="Arial" panose="020B0604020202020204" pitchFamily="34" charset="0"/>
                          <a:cs typeface="Arial" panose="020B0604020202020204" pitchFamily="34" charset="0"/>
                        </a:rPr>
                        <a:t>Documents staying at Author Review for too long but due date is not adjusted</a:t>
                      </a: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extLst>
                  <a:ext uri="{0D108BD9-81ED-4DB2-BD59-A6C34878D82A}">
                    <a16:rowId xmlns:a16="http://schemas.microsoft.com/office/drawing/2014/main" val="2772431856"/>
                  </a:ext>
                </a:extLst>
              </a:tr>
              <a:tr h="455871">
                <a:tc>
                  <a:txBody>
                    <a:bodyPr/>
                    <a:lstStyle/>
                    <a:p>
                      <a:pPr algn="ctr" fontAlgn="ctr"/>
                      <a:r>
                        <a:rPr lang="en-US" sz="1200" u="none" strike="noStrike" dirty="0">
                          <a:solidFill>
                            <a:srgbClr val="002060"/>
                          </a:solidFill>
                          <a:effectLst/>
                          <a:latin typeface="Arial" panose="020B0604020202020204" pitchFamily="34" charset="0"/>
                          <a:cs typeface="Arial" panose="020B0604020202020204" pitchFamily="34" charset="0"/>
                        </a:rPr>
                        <a:t>8</a:t>
                      </a:r>
                      <a:endParaRPr lang="en-US" sz="1200" b="0" i="0" u="none" strike="noStrike" dirty="0">
                        <a:solidFill>
                          <a:srgbClr val="002060"/>
                        </a:solidFill>
                        <a:effectLst/>
                        <a:latin typeface="Arial" panose="020B0604020202020204" pitchFamily="34" charset="0"/>
                        <a:cs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l" fontAlgn="ctr"/>
                      <a:r>
                        <a:rPr lang="en-US" sz="1200" u="none" strike="noStrike" dirty="0">
                          <a:solidFill>
                            <a:srgbClr val="002060"/>
                          </a:solidFill>
                          <a:effectLst/>
                          <a:latin typeface="Arial" panose="020B0604020202020204" pitchFamily="34" charset="0"/>
                          <a:cs typeface="Arial" panose="020B0604020202020204" pitchFamily="34" charset="0"/>
                        </a:rPr>
                        <a:t>Large volume of tasks assigned with the same due date</a:t>
                      </a:r>
                      <a:endParaRPr lang="en-US" sz="1200" b="0" i="0" u="none" strike="noStrike" dirty="0">
                        <a:solidFill>
                          <a:srgbClr val="002060"/>
                        </a:solidFill>
                        <a:effectLst/>
                        <a:latin typeface="Arial" panose="020B0604020202020204" pitchFamily="34" charset="0"/>
                        <a:cs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extLst>
                  <a:ext uri="{0D108BD9-81ED-4DB2-BD59-A6C34878D82A}">
                    <a16:rowId xmlns:a16="http://schemas.microsoft.com/office/drawing/2014/main" val="2372345334"/>
                  </a:ext>
                </a:extLst>
              </a:tr>
              <a:tr h="679750">
                <a:tc>
                  <a:txBody>
                    <a:bodyPr/>
                    <a:lstStyle/>
                    <a:p>
                      <a:pPr algn="ctr" fontAlgn="ctr"/>
                      <a:r>
                        <a:rPr lang="en-US" sz="1200" u="none" strike="noStrike" dirty="0">
                          <a:solidFill>
                            <a:srgbClr val="002060"/>
                          </a:solidFill>
                          <a:effectLst/>
                          <a:latin typeface="Arial" panose="020B0604020202020204" pitchFamily="34" charset="0"/>
                          <a:cs typeface="Arial" panose="020B0604020202020204" pitchFamily="34" charset="0"/>
                        </a:rPr>
                        <a:t>9</a:t>
                      </a:r>
                      <a:endParaRPr lang="en-US" sz="1200" b="0" i="0" u="none" strike="noStrike" dirty="0">
                        <a:solidFill>
                          <a:srgbClr val="002060"/>
                        </a:solidFill>
                        <a:effectLst/>
                        <a:latin typeface="Arial" panose="020B0604020202020204" pitchFamily="34" charset="0"/>
                        <a:cs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l" fontAlgn="ctr"/>
                      <a:r>
                        <a:rPr lang="en-US" sz="1200" u="none" strike="noStrike" dirty="0">
                          <a:solidFill>
                            <a:srgbClr val="002060"/>
                          </a:solidFill>
                          <a:effectLst/>
                          <a:latin typeface="Arial" panose="020B0604020202020204" pitchFamily="34" charset="0"/>
                          <a:cs typeface="Arial" panose="020B0604020202020204" pitchFamily="34" charset="0"/>
                        </a:rPr>
                        <a:t>Authors adding instructions to tasks that have already been completed instead of creating new tasks for the same document</a:t>
                      </a:r>
                      <a:endParaRPr lang="en-US" sz="1200" b="0" i="0" u="none" strike="noStrike" dirty="0">
                        <a:solidFill>
                          <a:srgbClr val="002060"/>
                        </a:solidFill>
                        <a:effectLst/>
                        <a:latin typeface="Arial" panose="020B0604020202020204" pitchFamily="34" charset="0"/>
                        <a:cs typeface="Arial" panose="020B0604020202020204" pitchFamily="34" charset="0"/>
                      </a:endParaRPr>
                    </a:p>
                  </a:txBody>
                  <a:tcPr marL="6073" marR="6073" marT="607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extLst>
                  <a:ext uri="{0D108BD9-81ED-4DB2-BD59-A6C34878D82A}">
                    <a16:rowId xmlns:a16="http://schemas.microsoft.com/office/drawing/2014/main" val="3545824132"/>
                  </a:ext>
                </a:extLst>
              </a:tr>
            </a:tbl>
          </a:graphicData>
        </a:graphic>
      </p:graphicFrame>
    </p:spTree>
    <p:extLst>
      <p:ext uri="{BB962C8B-B14F-4D97-AF65-F5344CB8AC3E}">
        <p14:creationId xmlns:p14="http://schemas.microsoft.com/office/powerpoint/2010/main" val="3259465549"/>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6">
            <a:extLst>
              <a:ext uri="{FF2B5EF4-FFF2-40B4-BE49-F238E27FC236}">
                <a16:creationId xmlns:a16="http://schemas.microsoft.com/office/drawing/2014/main" id="{91154404-F572-47D6-ABF1-30F5ED9BBD37}"/>
              </a:ext>
            </a:extLst>
          </p:cNvPr>
          <p:cNvSpPr>
            <a:spLocks noChangeArrowheads="1"/>
          </p:cNvSpPr>
          <p:nvPr/>
        </p:nvSpPr>
        <p:spPr bwMode="auto">
          <a:xfrm>
            <a:off x="0" y="609600"/>
            <a:ext cx="9144000" cy="46037"/>
          </a:xfrm>
          <a:prstGeom prst="rect">
            <a:avLst/>
          </a:prstGeom>
          <a:solidFill>
            <a:schemeClr val="accent6">
              <a:lumMod val="75000"/>
            </a:schemeClr>
          </a:solidFill>
          <a:ln w="0">
            <a:solidFill>
              <a:schemeClr val="accent6">
                <a:lumMod val="75000"/>
              </a:schemeClr>
            </a:solidFill>
            <a:miter lim="800000"/>
            <a:headEnd/>
            <a:tailEnd/>
          </a:ln>
        </p:spPr>
        <p:txBody>
          <a:bodyPr wrap="none" anchor="ct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algn="ctr" eaLnBrk="1" hangingPunct="1">
              <a:lnSpc>
                <a:spcPct val="90000"/>
              </a:lnSpc>
              <a:spcBef>
                <a:spcPct val="60000"/>
              </a:spcBef>
              <a:buClr>
                <a:schemeClr val="accent1"/>
              </a:buClr>
              <a:defRPr/>
            </a:pPr>
            <a:endParaRPr lang="en-US" altLang="en-US" sz="1400" b="0" dirty="0"/>
          </a:p>
        </p:txBody>
      </p:sp>
      <p:graphicFrame>
        <p:nvGraphicFramePr>
          <p:cNvPr id="9" name="Diagram 8">
            <a:extLst>
              <a:ext uri="{FF2B5EF4-FFF2-40B4-BE49-F238E27FC236}">
                <a16:creationId xmlns:a16="http://schemas.microsoft.com/office/drawing/2014/main" id="{783BDA12-2242-48DF-9686-B0D0CE689A01}"/>
              </a:ext>
            </a:extLst>
          </p:cNvPr>
          <p:cNvGraphicFramePr/>
          <p:nvPr>
            <p:extLst/>
          </p:nvPr>
        </p:nvGraphicFramePr>
        <p:xfrm>
          <a:off x="152400" y="76200"/>
          <a:ext cx="8839200" cy="45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Slide Number Placeholder 3">
            <a:extLst>
              <a:ext uri="{FF2B5EF4-FFF2-40B4-BE49-F238E27FC236}">
                <a16:creationId xmlns:a16="http://schemas.microsoft.com/office/drawing/2014/main" id="{86568D68-6D18-451B-BDB3-BFC7271A2FCB}"/>
              </a:ext>
            </a:extLst>
          </p:cNvPr>
          <p:cNvSpPr txBox="1">
            <a:spLocks/>
          </p:cNvSpPr>
          <p:nvPr/>
        </p:nvSpPr>
        <p:spPr>
          <a:xfrm>
            <a:off x="7086599" y="6584156"/>
            <a:ext cx="2057401"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849CE78-EA52-4014-B7F2-92900E5D7DE7}" type="slidenum">
              <a:rPr lang="en-US" sz="1351"/>
              <a:pPr algn="r"/>
              <a:t>14</a:t>
            </a:fld>
            <a:endParaRPr lang="en-US" sz="1351" dirty="0"/>
          </a:p>
        </p:txBody>
      </p:sp>
      <p:sp>
        <p:nvSpPr>
          <p:cNvPr id="7" name="Rectangle 10">
            <a:extLst>
              <a:ext uri="{FF2B5EF4-FFF2-40B4-BE49-F238E27FC236}">
                <a16:creationId xmlns:a16="http://schemas.microsoft.com/office/drawing/2014/main" id="{A39CF90B-987F-40FD-B6AF-7BB70E7848BF}"/>
              </a:ext>
            </a:extLst>
          </p:cNvPr>
          <p:cNvSpPr>
            <a:spLocks noChangeArrowheads="1"/>
          </p:cNvSpPr>
          <p:nvPr/>
        </p:nvSpPr>
        <p:spPr bwMode="auto">
          <a:xfrm>
            <a:off x="55532" y="685800"/>
            <a:ext cx="17395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Wingdings" pitchFamily="2" charset="2"/>
              <a:buChar char="v"/>
            </a:pPr>
            <a:r>
              <a:rPr lang="en-US" altLang="ko-KR" sz="2400" b="1" dirty="0"/>
              <a:t> Pilot Plan</a:t>
            </a:r>
          </a:p>
        </p:txBody>
      </p:sp>
      <p:graphicFrame>
        <p:nvGraphicFramePr>
          <p:cNvPr id="14" name="Table 13">
            <a:extLst>
              <a:ext uri="{FF2B5EF4-FFF2-40B4-BE49-F238E27FC236}">
                <a16:creationId xmlns:a16="http://schemas.microsoft.com/office/drawing/2014/main" id="{443A57FA-64EA-44D5-BFD6-E3017031F8CB}"/>
              </a:ext>
            </a:extLst>
          </p:cNvPr>
          <p:cNvGraphicFramePr>
            <a:graphicFrameLocks noGrp="1"/>
          </p:cNvGraphicFramePr>
          <p:nvPr>
            <p:extLst>
              <p:ext uri="{D42A27DB-BD31-4B8C-83A1-F6EECF244321}">
                <p14:modId xmlns:p14="http://schemas.microsoft.com/office/powerpoint/2010/main" val="2961101473"/>
              </p:ext>
            </p:extLst>
          </p:nvPr>
        </p:nvGraphicFramePr>
        <p:xfrm>
          <a:off x="152400" y="1156990"/>
          <a:ext cx="8854278" cy="4544019"/>
        </p:xfrm>
        <a:graphic>
          <a:graphicData uri="http://schemas.openxmlformats.org/drawingml/2006/table">
            <a:tbl>
              <a:tblPr>
                <a:tableStyleId>{5C22544A-7EE6-4342-B048-85BDC9FD1C3A}</a:tableStyleId>
              </a:tblPr>
              <a:tblGrid>
                <a:gridCol w="229391">
                  <a:extLst>
                    <a:ext uri="{9D8B030D-6E8A-4147-A177-3AD203B41FA5}">
                      <a16:colId xmlns:a16="http://schemas.microsoft.com/office/drawing/2014/main" val="20000"/>
                    </a:ext>
                  </a:extLst>
                </a:gridCol>
                <a:gridCol w="1919685">
                  <a:extLst>
                    <a:ext uri="{9D8B030D-6E8A-4147-A177-3AD203B41FA5}">
                      <a16:colId xmlns:a16="http://schemas.microsoft.com/office/drawing/2014/main" val="20001"/>
                    </a:ext>
                  </a:extLst>
                </a:gridCol>
                <a:gridCol w="41148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784790">
                  <a:extLst>
                    <a:ext uri="{9D8B030D-6E8A-4147-A177-3AD203B41FA5}">
                      <a16:colId xmlns:a16="http://schemas.microsoft.com/office/drawing/2014/main" val="20004"/>
                    </a:ext>
                  </a:extLst>
                </a:gridCol>
                <a:gridCol w="967412">
                  <a:extLst>
                    <a:ext uri="{9D8B030D-6E8A-4147-A177-3AD203B41FA5}">
                      <a16:colId xmlns:a16="http://schemas.microsoft.com/office/drawing/2014/main" val="20005"/>
                    </a:ext>
                  </a:extLst>
                </a:gridCol>
              </a:tblGrid>
              <a:tr h="223069">
                <a:tc>
                  <a:txBody>
                    <a:bodyPr/>
                    <a:lstStyle/>
                    <a:p>
                      <a:pPr algn="ctr" fontAlgn="ctr"/>
                      <a:r>
                        <a:rPr lang="en-US" sz="1200" b="1" u="none" strike="noStrike" dirty="0">
                          <a:solidFill>
                            <a:schemeClr val="bg1"/>
                          </a:solidFill>
                          <a:effectLst/>
                          <a:latin typeface="Arial" panose="020B0604020202020204" pitchFamily="34" charset="0"/>
                          <a:cs typeface="Arial" panose="020B0604020202020204" pitchFamily="34" charset="0"/>
                        </a:rPr>
                        <a:t>ID</a:t>
                      </a:r>
                      <a:endParaRPr lang="en-US" sz="1200" b="1" i="0" u="none" strike="noStrike" dirty="0">
                        <a:solidFill>
                          <a:schemeClr val="bg1"/>
                        </a:solidFill>
                        <a:effectLst/>
                        <a:latin typeface="Arial" panose="020B0604020202020204" pitchFamily="34" charset="0"/>
                        <a:cs typeface="Arial" panose="020B0604020202020204" pitchFamily="34" charset="0"/>
                      </a:endParaRPr>
                    </a:p>
                  </a:txBody>
                  <a:tcPr marL="6075" marR="6075" marT="6075" marB="0" anchor="ctr">
                    <a:solidFill>
                      <a:srgbClr val="002060"/>
                    </a:solidFill>
                  </a:tcPr>
                </a:tc>
                <a:tc>
                  <a:txBody>
                    <a:bodyPr/>
                    <a:lstStyle/>
                    <a:p>
                      <a:pPr algn="ctr" fontAlgn="ctr"/>
                      <a:r>
                        <a:rPr lang="en-US" sz="1200" b="1" u="none" strike="noStrike" dirty="0">
                          <a:solidFill>
                            <a:schemeClr val="bg1"/>
                          </a:solidFill>
                          <a:effectLst/>
                          <a:latin typeface="Arial" panose="020B0604020202020204" pitchFamily="34" charset="0"/>
                          <a:cs typeface="Arial" panose="020B0604020202020204" pitchFamily="34" charset="0"/>
                        </a:rPr>
                        <a:t>Root Cause</a:t>
                      </a:r>
                      <a:endParaRPr lang="en-US" sz="1200" b="1" i="0" u="none" strike="noStrike" dirty="0">
                        <a:solidFill>
                          <a:schemeClr val="bg1"/>
                        </a:solidFill>
                        <a:effectLst/>
                        <a:latin typeface="Arial" panose="020B0604020202020204" pitchFamily="34" charset="0"/>
                        <a:cs typeface="Arial" panose="020B0604020202020204" pitchFamily="34" charset="0"/>
                      </a:endParaRPr>
                    </a:p>
                  </a:txBody>
                  <a:tcPr marL="6075" marR="6075" marT="6075" marB="0" anchor="ctr">
                    <a:solidFill>
                      <a:srgbClr val="002060"/>
                    </a:solidFill>
                  </a:tcPr>
                </a:tc>
                <a:tc>
                  <a:txBody>
                    <a:bodyPr/>
                    <a:lstStyle/>
                    <a:p>
                      <a:pPr algn="ctr" fontAlgn="ctr"/>
                      <a:r>
                        <a:rPr lang="en-US" sz="1200" b="1" u="none" strike="noStrike" dirty="0">
                          <a:solidFill>
                            <a:schemeClr val="bg1"/>
                          </a:solidFill>
                          <a:effectLst/>
                          <a:latin typeface="Arial" panose="020B0604020202020204" pitchFamily="34" charset="0"/>
                          <a:cs typeface="Arial" panose="020B0604020202020204" pitchFamily="34" charset="0"/>
                        </a:rPr>
                        <a:t>Improvement Solutions</a:t>
                      </a:r>
                      <a:endParaRPr lang="en-US" sz="1200" b="1" i="0" u="none" strike="noStrike" dirty="0">
                        <a:solidFill>
                          <a:schemeClr val="bg1"/>
                        </a:solidFill>
                        <a:effectLst/>
                        <a:latin typeface="Arial" panose="020B0604020202020204" pitchFamily="34" charset="0"/>
                        <a:cs typeface="Arial" panose="020B0604020202020204" pitchFamily="34" charset="0"/>
                      </a:endParaRPr>
                    </a:p>
                  </a:txBody>
                  <a:tcPr marL="6075" marR="6075" marT="6075" marB="0" anchor="ctr">
                    <a:solidFill>
                      <a:srgbClr val="002060"/>
                    </a:solidFill>
                  </a:tcPr>
                </a:tc>
                <a:tc>
                  <a:txBody>
                    <a:bodyPr/>
                    <a:lstStyle/>
                    <a:p>
                      <a:pPr algn="ctr" fontAlgn="ctr"/>
                      <a:r>
                        <a:rPr lang="en-US" sz="1200" b="1" u="none" strike="noStrike" dirty="0">
                          <a:solidFill>
                            <a:schemeClr val="bg1"/>
                          </a:solidFill>
                          <a:effectLst/>
                          <a:latin typeface="Arial" panose="020B0604020202020204" pitchFamily="34" charset="0"/>
                          <a:cs typeface="Arial" panose="020B0604020202020204" pitchFamily="34" charset="0"/>
                        </a:rPr>
                        <a:t>Pilot Start</a:t>
                      </a:r>
                      <a:endParaRPr lang="en-US" sz="1200" b="1" i="0" u="none" strike="noStrike" dirty="0">
                        <a:solidFill>
                          <a:schemeClr val="bg1"/>
                        </a:solidFill>
                        <a:effectLst/>
                        <a:latin typeface="Arial" panose="020B0604020202020204" pitchFamily="34" charset="0"/>
                        <a:cs typeface="Arial" panose="020B0604020202020204" pitchFamily="34" charset="0"/>
                      </a:endParaRPr>
                    </a:p>
                  </a:txBody>
                  <a:tcPr marL="6075" marR="6075" marT="6075" marB="0" anchor="ctr">
                    <a:solidFill>
                      <a:srgbClr val="002060"/>
                    </a:solidFill>
                  </a:tcPr>
                </a:tc>
                <a:tc>
                  <a:txBody>
                    <a:bodyPr/>
                    <a:lstStyle/>
                    <a:p>
                      <a:pPr algn="ctr" fontAlgn="ctr"/>
                      <a:r>
                        <a:rPr lang="en-US" sz="1200" b="1" u="none" strike="noStrike" dirty="0">
                          <a:solidFill>
                            <a:schemeClr val="bg1"/>
                          </a:solidFill>
                          <a:effectLst/>
                          <a:latin typeface="Arial" panose="020B0604020202020204" pitchFamily="34" charset="0"/>
                          <a:cs typeface="Arial" panose="020B0604020202020204" pitchFamily="34" charset="0"/>
                        </a:rPr>
                        <a:t>Pilot End</a:t>
                      </a:r>
                      <a:endParaRPr lang="en-US" sz="1200" b="1" i="0" u="none" strike="noStrike" dirty="0">
                        <a:solidFill>
                          <a:schemeClr val="bg1"/>
                        </a:solidFill>
                        <a:effectLst/>
                        <a:latin typeface="Arial" panose="020B0604020202020204" pitchFamily="34" charset="0"/>
                        <a:cs typeface="Arial" panose="020B0604020202020204" pitchFamily="34" charset="0"/>
                      </a:endParaRPr>
                    </a:p>
                  </a:txBody>
                  <a:tcPr marL="6075" marR="6075" marT="6075" marB="0" anchor="ctr">
                    <a:solidFill>
                      <a:srgbClr val="002060"/>
                    </a:solidFill>
                  </a:tcPr>
                </a:tc>
                <a:tc>
                  <a:txBody>
                    <a:bodyPr/>
                    <a:lstStyle/>
                    <a:p>
                      <a:pPr algn="ctr" fontAlgn="ctr"/>
                      <a:r>
                        <a:rPr lang="en-US" sz="1200" b="1" u="none" strike="noStrike" dirty="0">
                          <a:solidFill>
                            <a:schemeClr val="bg1"/>
                          </a:solidFill>
                          <a:effectLst/>
                          <a:latin typeface="Arial" panose="020B0604020202020204" pitchFamily="34" charset="0"/>
                          <a:cs typeface="Arial" panose="020B0604020202020204" pitchFamily="34" charset="0"/>
                        </a:rPr>
                        <a:t>Owner/POC</a:t>
                      </a:r>
                      <a:endParaRPr lang="en-US" sz="1200" b="1" i="0" u="none" strike="noStrike" dirty="0">
                        <a:solidFill>
                          <a:schemeClr val="bg1"/>
                        </a:solidFill>
                        <a:effectLst/>
                        <a:latin typeface="Arial" panose="020B0604020202020204" pitchFamily="34" charset="0"/>
                        <a:cs typeface="Arial" panose="020B0604020202020204" pitchFamily="34" charset="0"/>
                      </a:endParaRPr>
                    </a:p>
                  </a:txBody>
                  <a:tcPr marL="6075" marR="6075" marT="6075" marB="0" anchor="ctr">
                    <a:solidFill>
                      <a:srgbClr val="002060"/>
                    </a:solidFill>
                  </a:tcPr>
                </a:tc>
                <a:extLst>
                  <a:ext uri="{0D108BD9-81ED-4DB2-BD59-A6C34878D82A}">
                    <a16:rowId xmlns:a16="http://schemas.microsoft.com/office/drawing/2014/main" val="10000"/>
                  </a:ext>
                </a:extLst>
              </a:tr>
              <a:tr h="2375742">
                <a:tc>
                  <a:txBody>
                    <a:bodyPr/>
                    <a:lstStyle/>
                    <a:p>
                      <a:pPr algn="ctr" fontAlgn="ctr"/>
                      <a:r>
                        <a:rPr lang="en-US" sz="1200" u="none" strike="noStrike" dirty="0">
                          <a:solidFill>
                            <a:srgbClr val="002060"/>
                          </a:solidFill>
                          <a:effectLst/>
                          <a:latin typeface="Arial" panose="020B0604020202020204" pitchFamily="34" charset="0"/>
                          <a:cs typeface="Arial" panose="020B0604020202020204" pitchFamily="34" charset="0"/>
                        </a:rPr>
                        <a:t>1</a:t>
                      </a:r>
                      <a:endParaRPr lang="en-US" sz="1200" b="0" i="0" u="none" strike="noStrike" dirty="0">
                        <a:solidFill>
                          <a:srgbClr val="002060"/>
                        </a:solidFill>
                        <a:effectLst/>
                        <a:latin typeface="Arial" panose="020B0604020202020204" pitchFamily="34" charset="0"/>
                        <a:cs typeface="Arial" panose="020B0604020202020204" pitchFamily="34" charset="0"/>
                      </a:endParaRPr>
                    </a:p>
                  </a:txBody>
                  <a:tcPr marL="6075" marR="6075" marT="6075"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marL="171450" indent="-171450" algn="l" fontAlgn="ctr">
                        <a:buFont typeface="Wingdings" panose="05000000000000000000" pitchFamily="2" charset="2"/>
                        <a:buChar char="v"/>
                      </a:pPr>
                      <a:r>
                        <a:rPr lang="en-US" sz="1200" u="none" strike="noStrike" dirty="0">
                          <a:solidFill>
                            <a:srgbClr val="002060"/>
                          </a:solidFill>
                          <a:effectLst/>
                          <a:latin typeface="Arial" panose="020B0604020202020204" pitchFamily="34" charset="0"/>
                          <a:cs typeface="Arial" panose="020B0604020202020204" pitchFamily="34" charset="0"/>
                        </a:rPr>
                        <a:t>Lack of a timeliness scorecard measure</a:t>
                      </a:r>
                      <a:endParaRPr lang="en-US" sz="1200" b="0" i="0" u="none" strike="noStrike" dirty="0">
                        <a:solidFill>
                          <a:srgbClr val="002060"/>
                        </a:solidFill>
                        <a:effectLst/>
                        <a:latin typeface="Arial" panose="020B0604020202020204" pitchFamily="34" charset="0"/>
                        <a:cs typeface="Arial" panose="020B0604020202020204" pitchFamily="34" charset="0"/>
                      </a:endParaRPr>
                    </a:p>
                  </a:txBody>
                  <a:tcPr marL="6075" marR="6075" marT="6075"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lvl="0" algn="l" fontAlgn="ctr"/>
                      <a:r>
                        <a:rPr lang="en-US" sz="1200" b="0" i="0" u="none" strike="noStrike" dirty="0">
                          <a:solidFill>
                            <a:srgbClr val="002060"/>
                          </a:solidFill>
                          <a:effectLst/>
                          <a:latin typeface="Arial" panose="020B0604020202020204" pitchFamily="34" charset="0"/>
                          <a:cs typeface="Arial" panose="020B0604020202020204" pitchFamily="34" charset="0"/>
                        </a:rPr>
                        <a:t>Implementation of</a:t>
                      </a:r>
                      <a:r>
                        <a:rPr lang="en-US" sz="1200" b="0" i="0" u="none" strike="noStrike" baseline="0" dirty="0">
                          <a:solidFill>
                            <a:srgbClr val="002060"/>
                          </a:solidFill>
                          <a:effectLst/>
                          <a:latin typeface="Arial" panose="020B0604020202020204" pitchFamily="34" charset="0"/>
                          <a:cs typeface="Arial" panose="020B0604020202020204" pitchFamily="34" charset="0"/>
                        </a:rPr>
                        <a:t> a daily timeliness measurement for all PSL editors:</a:t>
                      </a:r>
                    </a:p>
                    <a:p>
                      <a:pPr marL="171450" lvl="0" indent="-171450" algn="l" fontAlgn="ctr">
                        <a:buFont typeface="Arial" panose="020B0604020202020204" pitchFamily="34" charset="0"/>
                        <a:buChar char="•"/>
                      </a:pPr>
                      <a:r>
                        <a:rPr lang="en-US" sz="1200" b="0" i="0" u="none" strike="noStrike" baseline="0" dirty="0">
                          <a:solidFill>
                            <a:srgbClr val="002060"/>
                          </a:solidFill>
                          <a:effectLst/>
                          <a:latin typeface="Arial" panose="020B0604020202020204" pitchFamily="34" charset="0"/>
                          <a:cs typeface="Arial" panose="020B0604020202020204" pitchFamily="34" charset="0"/>
                        </a:rPr>
                        <a:t>All CSVs collected from the start of shift report to be used for computing the timeliness measures for the previous day</a:t>
                      </a:r>
                    </a:p>
                    <a:p>
                      <a:pPr marL="171450" lvl="0" indent="-171450" algn="l" fontAlgn="ctr">
                        <a:buFont typeface="Arial" panose="020B0604020202020204" pitchFamily="34" charset="0"/>
                        <a:buChar char="•"/>
                      </a:pPr>
                      <a:r>
                        <a:rPr lang="en-US" sz="1200" b="0" i="0" u="none" strike="noStrike" baseline="0" dirty="0">
                          <a:solidFill>
                            <a:srgbClr val="002060"/>
                          </a:solidFill>
                          <a:effectLst/>
                          <a:latin typeface="Arial" panose="020B0604020202020204" pitchFamily="34" charset="0"/>
                          <a:cs typeface="Arial" panose="020B0604020202020204" pitchFamily="34" charset="0"/>
                        </a:rPr>
                        <a:t>Reporting of figures will be on a weekly basis (every Monday) but timeliness rate is to be monitored everyday, both on the individual and team level</a:t>
                      </a:r>
                    </a:p>
                    <a:p>
                      <a:pPr marL="171450" lvl="0" indent="-171450" algn="l" fontAlgn="ctr">
                        <a:buFont typeface="Arial" panose="020B0604020202020204" pitchFamily="34" charset="0"/>
                        <a:buChar char="•"/>
                      </a:pPr>
                      <a:r>
                        <a:rPr lang="en-US" sz="1200" b="0" i="0" u="none" strike="noStrike" baseline="0" dirty="0">
                          <a:solidFill>
                            <a:srgbClr val="002060"/>
                          </a:solidFill>
                          <a:effectLst/>
                          <a:latin typeface="Arial" panose="020B0604020202020204" pitchFamily="34" charset="0"/>
                          <a:cs typeface="Arial" panose="020B0604020202020204" pitchFamily="34" charset="0"/>
                        </a:rPr>
                        <a:t>Immediate leaders to be alerted if any editor has been consistently scoring below 80% (</a:t>
                      </a:r>
                      <a:r>
                        <a:rPr lang="en-US" sz="1200" b="0" i="0" u="none" strike="noStrike" baseline="0" dirty="0" err="1">
                          <a:solidFill>
                            <a:srgbClr val="002060"/>
                          </a:solidFill>
                          <a:effectLst/>
                          <a:latin typeface="Arial" panose="020B0604020202020204" pitchFamily="34" charset="0"/>
                          <a:cs typeface="Arial" panose="020B0604020202020204" pitchFamily="34" charset="0"/>
                        </a:rPr>
                        <a:t>eg</a:t>
                      </a:r>
                      <a:r>
                        <a:rPr lang="en-US" sz="1200" b="0" i="0" u="none" strike="noStrike" baseline="0" dirty="0">
                          <a:solidFill>
                            <a:srgbClr val="002060"/>
                          </a:solidFill>
                          <a:effectLst/>
                          <a:latin typeface="Arial" panose="020B0604020202020204" pitchFamily="34" charset="0"/>
                          <a:cs typeface="Arial" panose="020B0604020202020204" pitchFamily="34" charset="0"/>
                        </a:rPr>
                        <a:t> 3 consecutive days, or depending on the trend of the data or running average is below 80%)</a:t>
                      </a:r>
                      <a:endParaRPr lang="en-US" sz="1200" b="0" i="0" u="none" strike="noStrike" dirty="0">
                        <a:solidFill>
                          <a:srgbClr val="002060"/>
                        </a:solidFill>
                        <a:effectLst/>
                        <a:latin typeface="Arial" panose="020B0604020202020204" pitchFamily="34" charset="0"/>
                        <a:cs typeface="Arial" panose="020B0604020202020204" pitchFamily="34" charset="0"/>
                      </a:endParaRPr>
                    </a:p>
                  </a:txBody>
                  <a:tcPr marL="6075" marR="6075" marT="6075"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1200" b="0" i="0" u="none" strike="noStrike" dirty="0">
                          <a:solidFill>
                            <a:srgbClr val="002060"/>
                          </a:solidFill>
                          <a:effectLst/>
                          <a:latin typeface="Arial" panose="020B0604020202020204" pitchFamily="34" charset="0"/>
                          <a:cs typeface="Arial" panose="020B0604020202020204" pitchFamily="34" charset="0"/>
                        </a:rPr>
                        <a:t>2 April</a:t>
                      </a:r>
                    </a:p>
                  </a:txBody>
                  <a:tcPr marL="6075" marR="6075" marT="6075"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1200" b="0" i="0" u="none" strike="noStrike" dirty="0">
                          <a:solidFill>
                            <a:srgbClr val="002060"/>
                          </a:solidFill>
                          <a:effectLst/>
                          <a:latin typeface="Arial" panose="020B0604020202020204" pitchFamily="34" charset="0"/>
                          <a:cs typeface="Arial" panose="020B0604020202020204" pitchFamily="34" charset="0"/>
                        </a:rPr>
                        <a:t>20 April</a:t>
                      </a:r>
                    </a:p>
                  </a:txBody>
                  <a:tcPr marL="6075" marR="6075" marT="6075"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1200" b="0" i="0" u="none" strike="noStrike" dirty="0">
                          <a:solidFill>
                            <a:srgbClr val="002060"/>
                          </a:solidFill>
                          <a:effectLst/>
                          <a:latin typeface="Arial" panose="020B0604020202020204" pitchFamily="34" charset="0"/>
                          <a:cs typeface="Arial" panose="020B0604020202020204" pitchFamily="34" charset="0"/>
                        </a:rPr>
                        <a:t>Rommel</a:t>
                      </a:r>
                    </a:p>
                    <a:p>
                      <a:pPr algn="ctr" fontAlgn="ctr"/>
                      <a:r>
                        <a:rPr lang="en-US" sz="1200" b="0" i="0" u="none" strike="noStrike" dirty="0" err="1">
                          <a:solidFill>
                            <a:srgbClr val="002060"/>
                          </a:solidFill>
                          <a:effectLst/>
                          <a:latin typeface="Arial" panose="020B0604020202020204" pitchFamily="34" charset="0"/>
                          <a:cs typeface="Arial" panose="020B0604020202020204" pitchFamily="34" charset="0"/>
                        </a:rPr>
                        <a:t>Ellai</a:t>
                      </a:r>
                      <a:endParaRPr lang="en-US" sz="1200" b="0" i="0" u="none" strike="noStrike" dirty="0">
                        <a:solidFill>
                          <a:srgbClr val="002060"/>
                        </a:solidFill>
                        <a:effectLst/>
                        <a:latin typeface="Arial" panose="020B0604020202020204" pitchFamily="34" charset="0"/>
                        <a:cs typeface="Arial" panose="020B0604020202020204" pitchFamily="34" charset="0"/>
                      </a:endParaRPr>
                    </a:p>
                  </a:txBody>
                  <a:tcPr marL="6075" marR="6075" marT="6075"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extLst>
                  <a:ext uri="{0D108BD9-81ED-4DB2-BD59-A6C34878D82A}">
                    <a16:rowId xmlns:a16="http://schemas.microsoft.com/office/drawing/2014/main" val="10001"/>
                  </a:ext>
                </a:extLst>
              </a:tr>
              <a:tr h="1945208">
                <a:tc>
                  <a:txBody>
                    <a:bodyPr/>
                    <a:lstStyle/>
                    <a:p>
                      <a:pPr algn="ctr" fontAlgn="ctr"/>
                      <a:r>
                        <a:rPr lang="en-US" sz="1200" u="none" strike="noStrike">
                          <a:solidFill>
                            <a:srgbClr val="002060"/>
                          </a:solidFill>
                          <a:effectLst/>
                          <a:latin typeface="Arial" panose="020B0604020202020204" pitchFamily="34" charset="0"/>
                          <a:cs typeface="Arial" panose="020B0604020202020204" pitchFamily="34" charset="0"/>
                        </a:rPr>
                        <a:t>2</a:t>
                      </a:r>
                      <a:endParaRPr lang="en-US" sz="1200" b="0" i="0" u="none" strike="noStrike">
                        <a:solidFill>
                          <a:srgbClr val="002060"/>
                        </a:solidFill>
                        <a:effectLst/>
                        <a:latin typeface="Arial" panose="020B0604020202020204" pitchFamily="34" charset="0"/>
                        <a:cs typeface="Arial" panose="020B0604020202020204" pitchFamily="34" charset="0"/>
                      </a:endParaRPr>
                    </a:p>
                  </a:txBody>
                  <a:tcPr marL="6075" marR="6075" marT="6075"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marL="171450" indent="-171450" algn="l" fontAlgn="ctr">
                        <a:buFont typeface="Wingdings" panose="05000000000000000000" pitchFamily="2" charset="2"/>
                        <a:buChar char="v"/>
                      </a:pPr>
                      <a:r>
                        <a:rPr lang="en-US" sz="1200" u="none" strike="noStrike" dirty="0">
                          <a:solidFill>
                            <a:srgbClr val="002060"/>
                          </a:solidFill>
                          <a:effectLst/>
                          <a:latin typeface="Arial" panose="020B0604020202020204" pitchFamily="34" charset="0"/>
                          <a:cs typeface="Arial" panose="020B0604020202020204" pitchFamily="34" charset="0"/>
                        </a:rPr>
                        <a:t>Lack of communication on reallocation between the three offices</a:t>
                      </a:r>
                      <a:endParaRPr lang="en-US" sz="1200" b="0" i="0" u="none" strike="noStrike" dirty="0">
                        <a:solidFill>
                          <a:srgbClr val="002060"/>
                        </a:solidFill>
                        <a:effectLst/>
                        <a:latin typeface="Arial" panose="020B0604020202020204" pitchFamily="34" charset="0"/>
                        <a:cs typeface="Arial" panose="020B0604020202020204" pitchFamily="34" charset="0"/>
                      </a:endParaRPr>
                    </a:p>
                  </a:txBody>
                  <a:tcPr marL="6075" marR="6075" marT="6075"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l" fontAlgn="ctr"/>
                      <a:r>
                        <a:rPr lang="en-US" sz="1200" b="0" i="0" u="none" strike="noStrike" dirty="0">
                          <a:solidFill>
                            <a:srgbClr val="002060"/>
                          </a:solidFill>
                          <a:effectLst/>
                          <a:latin typeface="Arial" panose="020B0604020202020204" pitchFamily="34" charset="0"/>
                          <a:cs typeface="Arial" panose="020B0604020202020204" pitchFamily="34" charset="0"/>
                        </a:rPr>
                        <a:t>Reallocation game plan between the</a:t>
                      </a:r>
                      <a:r>
                        <a:rPr lang="en-US" sz="1200" b="0" i="0" u="none" strike="noStrike" baseline="0" dirty="0">
                          <a:solidFill>
                            <a:srgbClr val="002060"/>
                          </a:solidFill>
                          <a:effectLst/>
                          <a:latin typeface="Arial" panose="020B0604020202020204" pitchFamily="34" charset="0"/>
                          <a:cs typeface="Arial" panose="020B0604020202020204" pitchFamily="34" charset="0"/>
                        </a:rPr>
                        <a:t> LON, MNL and ILO offices near the start of the shift:</a:t>
                      </a:r>
                    </a:p>
                    <a:p>
                      <a:pPr marL="171450" indent="-171450" algn="l" fontAlgn="ctr">
                        <a:buFont typeface="Arial" panose="020B0604020202020204" pitchFamily="34" charset="0"/>
                        <a:buChar char="•"/>
                      </a:pPr>
                      <a:r>
                        <a:rPr lang="en-US" sz="1200" b="0" i="0" u="none" strike="noStrike" dirty="0">
                          <a:solidFill>
                            <a:srgbClr val="002060"/>
                          </a:solidFill>
                          <a:effectLst/>
                          <a:latin typeface="Arial" panose="020B0604020202020204" pitchFamily="34" charset="0"/>
                          <a:cs typeface="Arial" panose="020B0604020202020204" pitchFamily="34" charset="0"/>
                        </a:rPr>
                        <a:t>MNL and ILO</a:t>
                      </a:r>
                      <a:r>
                        <a:rPr lang="en-US" sz="1200" b="0" i="0" u="none" strike="noStrike" baseline="0" dirty="0">
                          <a:solidFill>
                            <a:srgbClr val="002060"/>
                          </a:solidFill>
                          <a:effectLst/>
                          <a:latin typeface="Arial" panose="020B0604020202020204" pitchFamily="34" charset="0"/>
                          <a:cs typeface="Arial" panose="020B0604020202020204" pitchFamily="34" charset="0"/>
                        </a:rPr>
                        <a:t> to reallocate internally at around 1430 PH time during standup meetings; </a:t>
                      </a:r>
                      <a:r>
                        <a:rPr lang="en-US" sz="1200" b="1" i="0" u="none" strike="noStrike" baseline="0">
                          <a:solidFill>
                            <a:srgbClr val="002060"/>
                          </a:solidFill>
                          <a:effectLst/>
                          <a:latin typeface="Arial" panose="020B0604020202020204" pitchFamily="34" charset="0"/>
                          <a:cs typeface="Arial" panose="020B0604020202020204" pitchFamily="34" charset="0"/>
                        </a:rPr>
                        <a:t>editors are expected </a:t>
                      </a:r>
                      <a:r>
                        <a:rPr lang="en-US" sz="1200" b="1" i="0" u="none" strike="noStrike" baseline="0" dirty="0">
                          <a:solidFill>
                            <a:srgbClr val="002060"/>
                          </a:solidFill>
                          <a:effectLst/>
                          <a:latin typeface="Arial" panose="020B0604020202020204" pitchFamily="34" charset="0"/>
                          <a:cs typeface="Arial" panose="020B0604020202020204" pitchFamily="34" charset="0"/>
                        </a:rPr>
                        <a:t>to complete all due today tasks</a:t>
                      </a:r>
                    </a:p>
                    <a:p>
                      <a:pPr marL="171450" indent="-171450" algn="l" fontAlgn="ctr">
                        <a:buFont typeface="Arial" panose="020B0604020202020204" pitchFamily="34" charset="0"/>
                        <a:buChar char="•"/>
                      </a:pPr>
                      <a:r>
                        <a:rPr lang="en-US" sz="1200" b="0" i="0" u="none" strike="noStrike" baseline="0" dirty="0">
                          <a:solidFill>
                            <a:srgbClr val="002060"/>
                          </a:solidFill>
                          <a:effectLst/>
                          <a:latin typeface="Arial" panose="020B0604020202020204" pitchFamily="34" charset="0"/>
                          <a:cs typeface="Arial" panose="020B0604020202020204" pitchFamily="34" charset="0"/>
                        </a:rPr>
                        <a:t>MNL and ILO supervisors/POCs to reallocate tasks between the two offices by 3:00 pm PHT</a:t>
                      </a:r>
                    </a:p>
                    <a:p>
                      <a:pPr marL="171450" indent="-171450" algn="l" fontAlgn="ctr">
                        <a:buFont typeface="Arial" panose="020B0604020202020204" pitchFamily="34" charset="0"/>
                        <a:buChar char="•"/>
                      </a:pPr>
                      <a:r>
                        <a:rPr lang="en-US" sz="1200" b="0" i="0" u="none" strike="noStrike" baseline="0" dirty="0">
                          <a:solidFill>
                            <a:srgbClr val="002060"/>
                          </a:solidFill>
                          <a:effectLst/>
                          <a:latin typeface="Arial" panose="020B0604020202020204" pitchFamily="34" charset="0"/>
                          <a:cs typeface="Arial" panose="020B0604020202020204" pitchFamily="34" charset="0"/>
                        </a:rPr>
                        <a:t>LON office to be involved in the reallocation of Level II tasks at around 1600 PH time</a:t>
                      </a:r>
                      <a:endParaRPr lang="en-US" sz="1200" b="0" i="0" u="none" strike="noStrike" dirty="0">
                        <a:solidFill>
                          <a:srgbClr val="002060"/>
                        </a:solidFill>
                        <a:effectLst/>
                        <a:latin typeface="Arial" panose="020B0604020202020204" pitchFamily="34" charset="0"/>
                        <a:cs typeface="Arial" panose="020B0604020202020204" pitchFamily="34" charset="0"/>
                      </a:endParaRPr>
                    </a:p>
                  </a:txBody>
                  <a:tcPr marL="6075" marR="6075" marT="6075"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1200" b="0" i="0" u="none" strike="noStrike" dirty="0">
                          <a:solidFill>
                            <a:srgbClr val="002060"/>
                          </a:solidFill>
                          <a:effectLst/>
                          <a:latin typeface="Arial" panose="020B0604020202020204" pitchFamily="34" charset="0"/>
                          <a:cs typeface="Arial" panose="020B0604020202020204" pitchFamily="34" charset="0"/>
                        </a:rPr>
                        <a:t>1 March</a:t>
                      </a:r>
                    </a:p>
                  </a:txBody>
                  <a:tcPr marL="6075" marR="6075" marT="6075"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1200" b="0" i="0" u="none" strike="noStrike" dirty="0">
                          <a:solidFill>
                            <a:srgbClr val="002060"/>
                          </a:solidFill>
                          <a:effectLst/>
                          <a:latin typeface="Arial" panose="020B0604020202020204" pitchFamily="34" charset="0"/>
                          <a:cs typeface="Arial" panose="020B0604020202020204" pitchFamily="34" charset="0"/>
                        </a:rPr>
                        <a:t>29 March</a:t>
                      </a:r>
                    </a:p>
                  </a:txBody>
                  <a:tcPr marL="6075" marR="6075" marT="6075"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1200" b="0" i="0" u="none" strike="noStrike" dirty="0">
                          <a:solidFill>
                            <a:srgbClr val="002060"/>
                          </a:solidFill>
                          <a:effectLst/>
                          <a:latin typeface="Arial" panose="020B0604020202020204" pitchFamily="34" charset="0"/>
                          <a:cs typeface="Arial" panose="020B0604020202020204" pitchFamily="34" charset="0"/>
                        </a:rPr>
                        <a:t>Mark and Bea</a:t>
                      </a:r>
                    </a:p>
                    <a:p>
                      <a:pPr algn="ctr" fontAlgn="ctr"/>
                      <a:r>
                        <a:rPr lang="en-US" sz="1200" b="0" i="0" u="none" strike="noStrike" dirty="0">
                          <a:solidFill>
                            <a:srgbClr val="002060"/>
                          </a:solidFill>
                          <a:effectLst/>
                          <a:latin typeface="Arial" panose="020B0604020202020204" pitchFamily="34" charset="0"/>
                          <a:cs typeface="Arial" panose="020B0604020202020204" pitchFamily="34" charset="0"/>
                        </a:rPr>
                        <a:t>Sky and </a:t>
                      </a:r>
                      <a:r>
                        <a:rPr lang="en-US" sz="1200" b="0" i="0" u="none" strike="noStrike" dirty="0" err="1">
                          <a:solidFill>
                            <a:srgbClr val="002060"/>
                          </a:solidFill>
                          <a:effectLst/>
                          <a:latin typeface="Arial" panose="020B0604020202020204" pitchFamily="34" charset="0"/>
                          <a:cs typeface="Arial" panose="020B0604020202020204" pitchFamily="34" charset="0"/>
                        </a:rPr>
                        <a:t>Dhors</a:t>
                      </a:r>
                      <a:endParaRPr lang="en-US" sz="1200" b="0" i="0" u="none" strike="noStrike" dirty="0">
                        <a:solidFill>
                          <a:srgbClr val="002060"/>
                        </a:solidFill>
                        <a:effectLst/>
                        <a:latin typeface="Arial" panose="020B0604020202020204" pitchFamily="34" charset="0"/>
                        <a:cs typeface="Arial" panose="020B0604020202020204" pitchFamily="34" charset="0"/>
                      </a:endParaRPr>
                    </a:p>
                    <a:p>
                      <a:pPr algn="ctr" fontAlgn="ctr"/>
                      <a:r>
                        <a:rPr lang="en-US" sz="1200" b="0" i="0" u="none" strike="noStrike" dirty="0">
                          <a:solidFill>
                            <a:srgbClr val="002060"/>
                          </a:solidFill>
                          <a:effectLst/>
                          <a:latin typeface="Arial" panose="020B0604020202020204" pitchFamily="34" charset="0"/>
                          <a:cs typeface="Arial" panose="020B0604020202020204" pitchFamily="34" charset="0"/>
                        </a:rPr>
                        <a:t>Kielan</a:t>
                      </a:r>
                    </a:p>
                  </a:txBody>
                  <a:tcPr marL="6075" marR="6075" marT="6075"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68547633"/>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6">
            <a:extLst>
              <a:ext uri="{FF2B5EF4-FFF2-40B4-BE49-F238E27FC236}">
                <a16:creationId xmlns:a16="http://schemas.microsoft.com/office/drawing/2014/main" id="{91154404-F572-47D6-ABF1-30F5ED9BBD37}"/>
              </a:ext>
            </a:extLst>
          </p:cNvPr>
          <p:cNvSpPr>
            <a:spLocks noChangeArrowheads="1"/>
          </p:cNvSpPr>
          <p:nvPr/>
        </p:nvSpPr>
        <p:spPr bwMode="auto">
          <a:xfrm>
            <a:off x="0" y="609600"/>
            <a:ext cx="9144000" cy="46037"/>
          </a:xfrm>
          <a:prstGeom prst="rect">
            <a:avLst/>
          </a:prstGeom>
          <a:solidFill>
            <a:schemeClr val="accent6">
              <a:lumMod val="75000"/>
            </a:schemeClr>
          </a:solidFill>
          <a:ln w="0">
            <a:solidFill>
              <a:schemeClr val="accent6">
                <a:lumMod val="75000"/>
              </a:schemeClr>
            </a:solidFill>
            <a:miter lim="800000"/>
            <a:headEnd/>
            <a:tailEnd/>
          </a:ln>
        </p:spPr>
        <p:txBody>
          <a:bodyPr wrap="none" anchor="ct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algn="ctr" eaLnBrk="1" hangingPunct="1">
              <a:lnSpc>
                <a:spcPct val="90000"/>
              </a:lnSpc>
              <a:spcBef>
                <a:spcPct val="60000"/>
              </a:spcBef>
              <a:buClr>
                <a:schemeClr val="accent1"/>
              </a:buClr>
              <a:defRPr/>
            </a:pPr>
            <a:endParaRPr lang="en-US" altLang="en-US" sz="1400" b="0" dirty="0"/>
          </a:p>
        </p:txBody>
      </p:sp>
      <p:graphicFrame>
        <p:nvGraphicFramePr>
          <p:cNvPr id="9" name="Diagram 8">
            <a:extLst>
              <a:ext uri="{FF2B5EF4-FFF2-40B4-BE49-F238E27FC236}">
                <a16:creationId xmlns:a16="http://schemas.microsoft.com/office/drawing/2014/main" id="{783BDA12-2242-48DF-9686-B0D0CE689A01}"/>
              </a:ext>
            </a:extLst>
          </p:cNvPr>
          <p:cNvGraphicFramePr/>
          <p:nvPr>
            <p:extLst/>
          </p:nvPr>
        </p:nvGraphicFramePr>
        <p:xfrm>
          <a:off x="152400" y="76200"/>
          <a:ext cx="8839200" cy="45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Slide Number Placeholder 3">
            <a:extLst>
              <a:ext uri="{FF2B5EF4-FFF2-40B4-BE49-F238E27FC236}">
                <a16:creationId xmlns:a16="http://schemas.microsoft.com/office/drawing/2014/main" id="{86568D68-6D18-451B-BDB3-BFC7271A2FCB}"/>
              </a:ext>
            </a:extLst>
          </p:cNvPr>
          <p:cNvSpPr txBox="1">
            <a:spLocks/>
          </p:cNvSpPr>
          <p:nvPr/>
        </p:nvSpPr>
        <p:spPr>
          <a:xfrm>
            <a:off x="7086599" y="6584156"/>
            <a:ext cx="2057401"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849CE78-EA52-4014-B7F2-92900E5D7DE7}" type="slidenum">
              <a:rPr lang="en-US" sz="1351"/>
              <a:pPr algn="r"/>
              <a:t>15</a:t>
            </a:fld>
            <a:endParaRPr lang="en-US" sz="1351" dirty="0"/>
          </a:p>
        </p:txBody>
      </p:sp>
      <p:graphicFrame>
        <p:nvGraphicFramePr>
          <p:cNvPr id="6" name="Table 5">
            <a:extLst>
              <a:ext uri="{FF2B5EF4-FFF2-40B4-BE49-F238E27FC236}">
                <a16:creationId xmlns:a16="http://schemas.microsoft.com/office/drawing/2014/main" id="{762A6EF7-8AA5-4F6B-BD7F-CA12C68C031B}"/>
              </a:ext>
            </a:extLst>
          </p:cNvPr>
          <p:cNvGraphicFramePr>
            <a:graphicFrameLocks noGrp="1"/>
          </p:cNvGraphicFramePr>
          <p:nvPr>
            <p:extLst>
              <p:ext uri="{D42A27DB-BD31-4B8C-83A1-F6EECF244321}">
                <p14:modId xmlns:p14="http://schemas.microsoft.com/office/powerpoint/2010/main" val="3573178633"/>
              </p:ext>
            </p:extLst>
          </p:nvPr>
        </p:nvGraphicFramePr>
        <p:xfrm>
          <a:off x="152400" y="895193"/>
          <a:ext cx="8854278" cy="5067613"/>
        </p:xfrm>
        <a:graphic>
          <a:graphicData uri="http://schemas.openxmlformats.org/drawingml/2006/table">
            <a:tbl>
              <a:tblPr>
                <a:tableStyleId>{5C22544A-7EE6-4342-B048-85BDC9FD1C3A}</a:tableStyleId>
              </a:tblPr>
              <a:tblGrid>
                <a:gridCol w="229391">
                  <a:extLst>
                    <a:ext uri="{9D8B030D-6E8A-4147-A177-3AD203B41FA5}">
                      <a16:colId xmlns:a16="http://schemas.microsoft.com/office/drawing/2014/main" val="20000"/>
                    </a:ext>
                  </a:extLst>
                </a:gridCol>
                <a:gridCol w="1919685">
                  <a:extLst>
                    <a:ext uri="{9D8B030D-6E8A-4147-A177-3AD203B41FA5}">
                      <a16:colId xmlns:a16="http://schemas.microsoft.com/office/drawing/2014/main" val="20001"/>
                    </a:ext>
                  </a:extLst>
                </a:gridCol>
                <a:gridCol w="41148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784790">
                  <a:extLst>
                    <a:ext uri="{9D8B030D-6E8A-4147-A177-3AD203B41FA5}">
                      <a16:colId xmlns:a16="http://schemas.microsoft.com/office/drawing/2014/main" val="20004"/>
                    </a:ext>
                  </a:extLst>
                </a:gridCol>
                <a:gridCol w="967412">
                  <a:extLst>
                    <a:ext uri="{9D8B030D-6E8A-4147-A177-3AD203B41FA5}">
                      <a16:colId xmlns:a16="http://schemas.microsoft.com/office/drawing/2014/main" val="20005"/>
                    </a:ext>
                  </a:extLst>
                </a:gridCol>
              </a:tblGrid>
              <a:tr h="211048">
                <a:tc>
                  <a:txBody>
                    <a:bodyPr/>
                    <a:lstStyle/>
                    <a:p>
                      <a:pPr algn="ctr" fontAlgn="ctr"/>
                      <a:r>
                        <a:rPr lang="en-US" sz="1100" b="1" u="none" strike="noStrike" dirty="0">
                          <a:solidFill>
                            <a:schemeClr val="bg1"/>
                          </a:solidFill>
                          <a:effectLst/>
                          <a:latin typeface="Arial" panose="020B0604020202020204" pitchFamily="34" charset="0"/>
                          <a:cs typeface="Arial" panose="020B0604020202020204" pitchFamily="34" charset="0"/>
                        </a:rPr>
                        <a:t>ID</a:t>
                      </a:r>
                      <a:endParaRPr lang="en-US" sz="1100" b="1" i="0" u="none" strike="noStrike" dirty="0">
                        <a:solidFill>
                          <a:schemeClr val="bg1"/>
                        </a:solidFill>
                        <a:effectLst/>
                        <a:latin typeface="Arial" panose="020B0604020202020204" pitchFamily="34" charset="0"/>
                        <a:cs typeface="Arial" panose="020B0604020202020204" pitchFamily="34" charset="0"/>
                      </a:endParaRPr>
                    </a:p>
                  </a:txBody>
                  <a:tcPr marL="6075" marR="6075" marT="6075" marB="0" anchor="ctr">
                    <a:solidFill>
                      <a:srgbClr val="002060"/>
                    </a:solidFill>
                  </a:tcPr>
                </a:tc>
                <a:tc>
                  <a:txBody>
                    <a:bodyPr/>
                    <a:lstStyle/>
                    <a:p>
                      <a:pPr algn="ctr" fontAlgn="ctr"/>
                      <a:r>
                        <a:rPr lang="en-US" sz="1100" b="1" u="none" strike="noStrike" dirty="0">
                          <a:solidFill>
                            <a:schemeClr val="bg1"/>
                          </a:solidFill>
                          <a:effectLst/>
                          <a:latin typeface="Arial" panose="020B0604020202020204" pitchFamily="34" charset="0"/>
                          <a:cs typeface="Arial" panose="020B0604020202020204" pitchFamily="34" charset="0"/>
                        </a:rPr>
                        <a:t>Root Cause</a:t>
                      </a:r>
                      <a:endParaRPr lang="en-US" sz="1100" b="1" i="0" u="none" strike="noStrike" dirty="0">
                        <a:solidFill>
                          <a:schemeClr val="bg1"/>
                        </a:solidFill>
                        <a:effectLst/>
                        <a:latin typeface="Arial" panose="020B0604020202020204" pitchFamily="34" charset="0"/>
                        <a:cs typeface="Arial" panose="020B0604020202020204" pitchFamily="34" charset="0"/>
                      </a:endParaRPr>
                    </a:p>
                  </a:txBody>
                  <a:tcPr marL="6075" marR="6075" marT="6075" marB="0" anchor="ctr">
                    <a:solidFill>
                      <a:srgbClr val="002060"/>
                    </a:solidFill>
                  </a:tcPr>
                </a:tc>
                <a:tc>
                  <a:txBody>
                    <a:bodyPr/>
                    <a:lstStyle/>
                    <a:p>
                      <a:pPr algn="ctr" fontAlgn="ctr"/>
                      <a:r>
                        <a:rPr lang="en-US" sz="1100" b="1" u="none" strike="noStrike" dirty="0">
                          <a:solidFill>
                            <a:schemeClr val="bg1"/>
                          </a:solidFill>
                          <a:effectLst/>
                          <a:latin typeface="Arial" panose="020B0604020202020204" pitchFamily="34" charset="0"/>
                          <a:cs typeface="Arial" panose="020B0604020202020204" pitchFamily="34" charset="0"/>
                        </a:rPr>
                        <a:t>Improvement Solutions</a:t>
                      </a:r>
                      <a:endParaRPr lang="en-US" sz="1100" b="1" i="0" u="none" strike="noStrike" dirty="0">
                        <a:solidFill>
                          <a:schemeClr val="bg1"/>
                        </a:solidFill>
                        <a:effectLst/>
                        <a:latin typeface="Arial" panose="020B0604020202020204" pitchFamily="34" charset="0"/>
                        <a:cs typeface="Arial" panose="020B0604020202020204" pitchFamily="34" charset="0"/>
                      </a:endParaRPr>
                    </a:p>
                  </a:txBody>
                  <a:tcPr marL="6075" marR="6075" marT="6075" marB="0" anchor="ctr">
                    <a:solidFill>
                      <a:srgbClr val="002060"/>
                    </a:solidFill>
                  </a:tcPr>
                </a:tc>
                <a:tc>
                  <a:txBody>
                    <a:bodyPr/>
                    <a:lstStyle/>
                    <a:p>
                      <a:pPr algn="ctr" fontAlgn="ctr"/>
                      <a:r>
                        <a:rPr lang="en-US" sz="1100" b="1" u="none" strike="noStrike" dirty="0">
                          <a:solidFill>
                            <a:schemeClr val="bg1"/>
                          </a:solidFill>
                          <a:effectLst/>
                          <a:latin typeface="Arial" panose="020B0604020202020204" pitchFamily="34" charset="0"/>
                          <a:cs typeface="Arial" panose="020B0604020202020204" pitchFamily="34" charset="0"/>
                        </a:rPr>
                        <a:t>Pilot Start</a:t>
                      </a:r>
                      <a:endParaRPr lang="en-US" sz="1100" b="1" i="0" u="none" strike="noStrike" dirty="0">
                        <a:solidFill>
                          <a:schemeClr val="bg1"/>
                        </a:solidFill>
                        <a:effectLst/>
                        <a:latin typeface="Arial" panose="020B0604020202020204" pitchFamily="34" charset="0"/>
                        <a:cs typeface="Arial" panose="020B0604020202020204" pitchFamily="34" charset="0"/>
                      </a:endParaRPr>
                    </a:p>
                  </a:txBody>
                  <a:tcPr marL="6075" marR="6075" marT="6075" marB="0" anchor="ctr">
                    <a:solidFill>
                      <a:srgbClr val="002060"/>
                    </a:solidFill>
                  </a:tcPr>
                </a:tc>
                <a:tc>
                  <a:txBody>
                    <a:bodyPr/>
                    <a:lstStyle/>
                    <a:p>
                      <a:pPr algn="ctr" fontAlgn="ctr"/>
                      <a:r>
                        <a:rPr lang="en-US" sz="1100" b="1" u="none" strike="noStrike">
                          <a:solidFill>
                            <a:schemeClr val="bg1"/>
                          </a:solidFill>
                          <a:effectLst/>
                          <a:latin typeface="Arial" panose="020B0604020202020204" pitchFamily="34" charset="0"/>
                          <a:cs typeface="Arial" panose="020B0604020202020204" pitchFamily="34" charset="0"/>
                        </a:rPr>
                        <a:t>Pilot End</a:t>
                      </a:r>
                      <a:endParaRPr lang="en-US" sz="1100" b="1" i="0" u="none" strike="noStrike">
                        <a:solidFill>
                          <a:schemeClr val="bg1"/>
                        </a:solidFill>
                        <a:effectLst/>
                        <a:latin typeface="Arial" panose="020B0604020202020204" pitchFamily="34" charset="0"/>
                        <a:cs typeface="Arial" panose="020B0604020202020204" pitchFamily="34" charset="0"/>
                      </a:endParaRPr>
                    </a:p>
                  </a:txBody>
                  <a:tcPr marL="6075" marR="6075" marT="6075" marB="0" anchor="ctr">
                    <a:solidFill>
                      <a:srgbClr val="002060"/>
                    </a:solidFill>
                  </a:tcPr>
                </a:tc>
                <a:tc>
                  <a:txBody>
                    <a:bodyPr/>
                    <a:lstStyle/>
                    <a:p>
                      <a:pPr algn="ctr" fontAlgn="ctr"/>
                      <a:r>
                        <a:rPr lang="en-US" sz="1100" b="1" u="none" strike="noStrike" dirty="0">
                          <a:solidFill>
                            <a:schemeClr val="bg1"/>
                          </a:solidFill>
                          <a:effectLst/>
                          <a:latin typeface="Arial" panose="020B0604020202020204" pitchFamily="34" charset="0"/>
                          <a:cs typeface="Arial" panose="020B0604020202020204" pitchFamily="34" charset="0"/>
                        </a:rPr>
                        <a:t>Owner/POC</a:t>
                      </a:r>
                      <a:endParaRPr lang="en-US" sz="1100" b="1" i="0" u="none" strike="noStrike" dirty="0">
                        <a:solidFill>
                          <a:schemeClr val="bg1"/>
                        </a:solidFill>
                        <a:effectLst/>
                        <a:latin typeface="Arial" panose="020B0604020202020204" pitchFamily="34" charset="0"/>
                        <a:cs typeface="Arial" panose="020B0604020202020204" pitchFamily="34" charset="0"/>
                      </a:endParaRPr>
                    </a:p>
                  </a:txBody>
                  <a:tcPr marL="6075" marR="6075" marT="6075" marB="0" anchor="ctr">
                    <a:solidFill>
                      <a:srgbClr val="002060"/>
                    </a:solidFill>
                  </a:tcPr>
                </a:tc>
                <a:extLst>
                  <a:ext uri="{0D108BD9-81ED-4DB2-BD59-A6C34878D82A}">
                    <a16:rowId xmlns:a16="http://schemas.microsoft.com/office/drawing/2014/main" val="10000"/>
                  </a:ext>
                </a:extLst>
              </a:tr>
              <a:tr h="1335697">
                <a:tc>
                  <a:txBody>
                    <a:bodyPr/>
                    <a:lstStyle/>
                    <a:p>
                      <a:pPr algn="ctr" fontAlgn="ctr"/>
                      <a:r>
                        <a:rPr lang="en-US" sz="1200" u="none" strike="noStrike" dirty="0">
                          <a:solidFill>
                            <a:srgbClr val="002060"/>
                          </a:solidFill>
                          <a:effectLst/>
                          <a:latin typeface="Arial" panose="020B0604020202020204" pitchFamily="34" charset="0"/>
                          <a:cs typeface="Arial" panose="020B0604020202020204" pitchFamily="34" charset="0"/>
                        </a:rPr>
                        <a:t>3</a:t>
                      </a:r>
                      <a:endParaRPr lang="en-US" sz="1200" b="0" i="0" u="none" strike="noStrike" dirty="0">
                        <a:solidFill>
                          <a:srgbClr val="002060"/>
                        </a:solidFill>
                        <a:effectLst/>
                        <a:latin typeface="Arial" panose="020B0604020202020204" pitchFamily="34" charset="0"/>
                        <a:cs typeface="Arial" panose="020B0604020202020204" pitchFamily="34" charset="0"/>
                      </a:endParaRPr>
                    </a:p>
                  </a:txBody>
                  <a:tcPr marL="6075" marR="6075" marT="6075"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marL="171450" indent="-171450" algn="l" fontAlgn="ctr">
                        <a:buFont typeface="Wingdings" panose="05000000000000000000" pitchFamily="2" charset="2"/>
                        <a:buChar char="v"/>
                      </a:pPr>
                      <a:r>
                        <a:rPr lang="en-US" sz="1200" u="none" strike="noStrike" dirty="0">
                          <a:solidFill>
                            <a:srgbClr val="002060"/>
                          </a:solidFill>
                          <a:effectLst/>
                          <a:latin typeface="Arial" panose="020B0604020202020204" pitchFamily="34" charset="0"/>
                          <a:cs typeface="Arial" panose="020B0604020202020204" pitchFamily="34" charset="0"/>
                        </a:rPr>
                        <a:t>Cover editors need to diligently check plate of editor who's away</a:t>
                      </a:r>
                      <a:endParaRPr lang="en-US" sz="1200" b="0" i="0" u="none" strike="noStrike" dirty="0">
                        <a:solidFill>
                          <a:srgbClr val="002060"/>
                        </a:solidFill>
                        <a:effectLst/>
                        <a:latin typeface="Arial" panose="020B0604020202020204" pitchFamily="34" charset="0"/>
                        <a:cs typeface="Arial" panose="020B0604020202020204" pitchFamily="34" charset="0"/>
                      </a:endParaRPr>
                    </a:p>
                  </a:txBody>
                  <a:tcPr marL="6075" marR="6075" marT="6075"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marL="171450" indent="-171450" algn="l" fontAlgn="ctr">
                        <a:buFont typeface="Arial" panose="020B0604020202020204" pitchFamily="34" charset="0"/>
                        <a:buChar char="•"/>
                      </a:pPr>
                      <a:r>
                        <a:rPr lang="en-US" sz="1200" b="0" i="0" u="none" strike="noStrike" dirty="0">
                          <a:solidFill>
                            <a:srgbClr val="002060"/>
                          </a:solidFill>
                          <a:effectLst/>
                          <a:latin typeface="Arial" panose="020B0604020202020204" pitchFamily="34" charset="0"/>
                          <a:cs typeface="Arial" panose="020B0604020202020204" pitchFamily="34" charset="0"/>
                        </a:rPr>
                        <a:t>Editor</a:t>
                      </a:r>
                      <a:r>
                        <a:rPr lang="en-US" sz="1200" b="0" i="0" u="none" strike="noStrike" baseline="0" dirty="0">
                          <a:solidFill>
                            <a:srgbClr val="002060"/>
                          </a:solidFill>
                          <a:effectLst/>
                          <a:latin typeface="Arial" panose="020B0604020202020204" pitchFamily="34" charset="0"/>
                          <a:cs typeface="Arial" panose="020B0604020202020204" pitchFamily="34" charset="0"/>
                        </a:rPr>
                        <a:t> on PTO to ensure that cover arrangements are in place; if leave is more than 2 days, authors should be notified</a:t>
                      </a:r>
                    </a:p>
                    <a:p>
                      <a:pPr marL="171450" indent="-171450" algn="l" fontAlgn="ctr">
                        <a:buFont typeface="Arial" panose="020B0604020202020204" pitchFamily="34" charset="0"/>
                        <a:buChar char="•"/>
                      </a:pPr>
                      <a:r>
                        <a:rPr lang="en-US" sz="1200" b="0" i="0" u="none" strike="noStrike" baseline="0" dirty="0">
                          <a:solidFill>
                            <a:srgbClr val="002060"/>
                          </a:solidFill>
                          <a:effectLst/>
                          <a:latin typeface="Arial" panose="020B0604020202020204" pitchFamily="34" charset="0"/>
                          <a:cs typeface="Arial" panose="020B0604020202020204" pitchFamily="34" charset="0"/>
                        </a:rPr>
                        <a:t>Covering editor should be added as a member of the relevant Practice Area and should check the task list of the editor on leave for any of the following: new tasks, tasks not yet worked on, and urgent tasks</a:t>
                      </a:r>
                      <a:endParaRPr lang="en-US" sz="1200" b="0" i="0" u="none" strike="noStrike" dirty="0">
                        <a:solidFill>
                          <a:srgbClr val="002060"/>
                        </a:solidFill>
                        <a:effectLst/>
                        <a:latin typeface="Arial" panose="020B0604020202020204" pitchFamily="34" charset="0"/>
                        <a:cs typeface="Arial" panose="020B0604020202020204" pitchFamily="34" charset="0"/>
                      </a:endParaRPr>
                    </a:p>
                  </a:txBody>
                  <a:tcPr marL="6075" marR="6075" marT="6075"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1200" b="0" i="0" u="none" strike="noStrike" dirty="0">
                          <a:solidFill>
                            <a:srgbClr val="002060"/>
                          </a:solidFill>
                          <a:effectLst/>
                          <a:latin typeface="Arial" panose="020B0604020202020204" pitchFamily="34" charset="0"/>
                          <a:cs typeface="Arial" panose="020B0604020202020204" pitchFamily="34" charset="0"/>
                        </a:rPr>
                        <a:t>15 April</a:t>
                      </a:r>
                    </a:p>
                  </a:txBody>
                  <a:tcPr marL="6075" marR="6075" marT="6075"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1200" b="0" i="0" u="none" strike="noStrike" dirty="0">
                          <a:solidFill>
                            <a:srgbClr val="002060"/>
                          </a:solidFill>
                          <a:effectLst/>
                          <a:latin typeface="Arial" panose="020B0604020202020204" pitchFamily="34" charset="0"/>
                          <a:cs typeface="Arial" panose="020B0604020202020204" pitchFamily="34" charset="0"/>
                        </a:rPr>
                        <a:t>30 April</a:t>
                      </a:r>
                    </a:p>
                  </a:txBody>
                  <a:tcPr marL="6075" marR="6075" marT="6075"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1200" b="0" i="0" u="none" strike="noStrike" dirty="0">
                          <a:solidFill>
                            <a:srgbClr val="002060"/>
                          </a:solidFill>
                          <a:effectLst/>
                          <a:latin typeface="Arial" panose="020B0604020202020204" pitchFamily="34" charset="0"/>
                          <a:cs typeface="Arial" panose="020B0604020202020204" pitchFamily="34" charset="0"/>
                        </a:rPr>
                        <a:t>Mika</a:t>
                      </a:r>
                    </a:p>
                  </a:txBody>
                  <a:tcPr marL="6075" marR="6075" marT="6075"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extLst>
                  <a:ext uri="{0D108BD9-81ED-4DB2-BD59-A6C34878D82A}">
                    <a16:rowId xmlns:a16="http://schemas.microsoft.com/office/drawing/2014/main" val="622964848"/>
                  </a:ext>
                </a:extLst>
              </a:tr>
              <a:tr h="1481701">
                <a:tc>
                  <a:txBody>
                    <a:bodyPr/>
                    <a:lstStyle/>
                    <a:p>
                      <a:pPr algn="ctr" fontAlgn="ctr"/>
                      <a:r>
                        <a:rPr lang="en-US" sz="1200" u="none" strike="noStrike" dirty="0">
                          <a:solidFill>
                            <a:srgbClr val="002060"/>
                          </a:solidFill>
                          <a:effectLst/>
                          <a:latin typeface="Arial" panose="020B0604020202020204" pitchFamily="34" charset="0"/>
                          <a:cs typeface="Arial" panose="020B0604020202020204" pitchFamily="34" charset="0"/>
                        </a:rPr>
                        <a:t>4</a:t>
                      </a:r>
                      <a:endParaRPr lang="en-US" sz="1200" b="0" i="0" u="none" strike="noStrike" dirty="0">
                        <a:solidFill>
                          <a:srgbClr val="002060"/>
                        </a:solidFill>
                        <a:effectLst/>
                        <a:latin typeface="Arial" panose="020B0604020202020204" pitchFamily="34" charset="0"/>
                        <a:cs typeface="Arial" panose="020B0604020202020204" pitchFamily="34" charset="0"/>
                      </a:endParaRPr>
                    </a:p>
                  </a:txBody>
                  <a:tcPr marL="6075" marR="6075" marT="6075"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marL="171450" indent="-171450" algn="l" fontAlgn="ctr">
                        <a:buFont typeface="Wingdings" panose="05000000000000000000" pitchFamily="2" charset="2"/>
                        <a:buChar char="v"/>
                      </a:pPr>
                      <a:r>
                        <a:rPr lang="en-US" sz="1200" u="none" strike="noStrike" dirty="0">
                          <a:solidFill>
                            <a:srgbClr val="002060"/>
                          </a:solidFill>
                          <a:effectLst/>
                          <a:latin typeface="Arial" panose="020B0604020202020204" pitchFamily="34" charset="0"/>
                          <a:cs typeface="Arial" panose="020B0604020202020204" pitchFamily="34" charset="0"/>
                        </a:rPr>
                        <a:t>Editing too quickly the first time,</a:t>
                      </a:r>
                      <a:r>
                        <a:rPr lang="en-US" sz="1200" u="none" strike="noStrike" baseline="0" dirty="0">
                          <a:solidFill>
                            <a:srgbClr val="002060"/>
                          </a:solidFill>
                          <a:effectLst/>
                          <a:latin typeface="Arial" panose="020B0604020202020204" pitchFamily="34" charset="0"/>
                          <a:cs typeface="Arial" panose="020B0604020202020204" pitchFamily="34" charset="0"/>
                        </a:rPr>
                        <a:t> resulting in errors found in the live site that need to be reworked</a:t>
                      </a:r>
                      <a:endParaRPr lang="en-US" sz="1200" b="0" i="0" u="none" strike="noStrike" dirty="0">
                        <a:solidFill>
                          <a:srgbClr val="002060"/>
                        </a:solidFill>
                        <a:effectLst/>
                        <a:latin typeface="Arial" panose="020B0604020202020204" pitchFamily="34" charset="0"/>
                        <a:cs typeface="Arial" panose="020B0604020202020204" pitchFamily="34" charset="0"/>
                      </a:endParaRPr>
                    </a:p>
                  </a:txBody>
                  <a:tcPr marL="6075" marR="6075" marT="6075"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marL="171450" indent="-171450" algn="l" fontAlgn="ctr">
                        <a:buFont typeface="Arial" panose="020B0604020202020204" pitchFamily="34" charset="0"/>
                        <a:buChar char="•"/>
                      </a:pPr>
                      <a:r>
                        <a:rPr lang="en-US" sz="1200" b="0" i="0" u="none" strike="noStrike" dirty="0">
                          <a:solidFill>
                            <a:srgbClr val="002060"/>
                          </a:solidFill>
                          <a:effectLst/>
                          <a:latin typeface="Arial" panose="020B0604020202020204" pitchFamily="34" charset="0"/>
                          <a:cs typeface="Arial" panose="020B0604020202020204" pitchFamily="34" charset="0"/>
                        </a:rPr>
                        <a:t>All proofreading</a:t>
                      </a:r>
                      <a:r>
                        <a:rPr lang="en-US" sz="1200" b="0" i="0" u="none" strike="noStrike" baseline="0" dirty="0">
                          <a:solidFill>
                            <a:srgbClr val="002060"/>
                          </a:solidFill>
                          <a:effectLst/>
                          <a:latin typeface="Arial" panose="020B0604020202020204" pitchFamily="34" charset="0"/>
                          <a:cs typeface="Arial" panose="020B0604020202020204" pitchFamily="34" charset="0"/>
                        </a:rPr>
                        <a:t> and copyediting work (</a:t>
                      </a:r>
                      <a:r>
                        <a:rPr lang="en-US" sz="1200" b="0" i="0" u="none" strike="noStrike" baseline="0" dirty="0" err="1">
                          <a:solidFill>
                            <a:srgbClr val="002060"/>
                          </a:solidFill>
                          <a:effectLst/>
                          <a:latin typeface="Arial" panose="020B0604020202020204" pitchFamily="34" charset="0"/>
                          <a:cs typeface="Arial" panose="020B0604020202020204" pitchFamily="34" charset="0"/>
                        </a:rPr>
                        <a:t>ie</a:t>
                      </a:r>
                      <a:r>
                        <a:rPr lang="en-US" sz="1200" b="0" i="0" u="none" strike="noStrike" baseline="0" dirty="0">
                          <a:solidFill>
                            <a:srgbClr val="002060"/>
                          </a:solidFill>
                          <a:effectLst/>
                          <a:latin typeface="Arial" panose="020B0604020202020204" pitchFamily="34" charset="0"/>
                          <a:cs typeface="Arial" panose="020B0604020202020204" pitchFamily="34" charset="0"/>
                        </a:rPr>
                        <a:t> house style, grammar, typos, consistency) should be performed during the Editing phase in the xml document</a:t>
                      </a:r>
                    </a:p>
                    <a:p>
                      <a:pPr marL="171450" indent="-171450" algn="l" fontAlgn="ctr">
                        <a:buFont typeface="Arial" panose="020B0604020202020204" pitchFamily="34" charset="0"/>
                        <a:buChar char="•"/>
                      </a:pPr>
                      <a:r>
                        <a:rPr lang="en-US" sz="1200" b="0" i="0" u="none" strike="noStrike" baseline="0" dirty="0">
                          <a:solidFill>
                            <a:srgbClr val="002060"/>
                          </a:solidFill>
                          <a:effectLst/>
                          <a:latin typeface="Arial" panose="020B0604020202020204" pitchFamily="34" charset="0"/>
                          <a:cs typeface="Arial" panose="020B0604020202020204" pitchFamily="34" charset="0"/>
                        </a:rPr>
                        <a:t>Editors should make use of the FR and Link Check tool should be used before file is saved back to </a:t>
                      </a:r>
                      <a:r>
                        <a:rPr lang="en-US" sz="1200" b="0" i="0" u="none" strike="noStrike" baseline="0" dirty="0" err="1">
                          <a:solidFill>
                            <a:srgbClr val="002060"/>
                          </a:solidFill>
                          <a:effectLst/>
                          <a:latin typeface="Arial" panose="020B0604020202020204" pitchFamily="34" charset="0"/>
                          <a:cs typeface="Arial" panose="020B0604020202020204" pitchFamily="34" charset="0"/>
                        </a:rPr>
                        <a:t>ECHo</a:t>
                      </a:r>
                      <a:endParaRPr lang="en-US" sz="1200" b="0" i="0" u="none" strike="noStrike" baseline="0" dirty="0">
                        <a:solidFill>
                          <a:srgbClr val="002060"/>
                        </a:solidFill>
                        <a:effectLst/>
                        <a:latin typeface="Arial" panose="020B0604020202020204" pitchFamily="34" charset="0"/>
                        <a:cs typeface="Arial" panose="020B0604020202020204" pitchFamily="34" charset="0"/>
                      </a:endParaRPr>
                    </a:p>
                    <a:p>
                      <a:pPr marL="171450" indent="-171450" algn="l" fontAlgn="ctr">
                        <a:buFont typeface="Arial" panose="020B0604020202020204" pitchFamily="34" charset="0"/>
                        <a:buChar char="•"/>
                      </a:pPr>
                      <a:r>
                        <a:rPr lang="en-US" sz="1200" b="0" i="0" u="none" strike="noStrike" dirty="0">
                          <a:solidFill>
                            <a:srgbClr val="002060"/>
                          </a:solidFill>
                          <a:effectLst/>
                          <a:latin typeface="Arial" panose="020B0604020202020204" pitchFamily="34" charset="0"/>
                          <a:cs typeface="Arial" panose="020B0604020202020204" pitchFamily="34" charset="0"/>
                        </a:rPr>
                        <a:t>Check online should</a:t>
                      </a:r>
                      <a:r>
                        <a:rPr lang="en-US" sz="1200" b="0" i="0" u="none" strike="noStrike" baseline="0" dirty="0">
                          <a:solidFill>
                            <a:srgbClr val="002060"/>
                          </a:solidFill>
                          <a:effectLst/>
                          <a:latin typeface="Arial" panose="020B0604020202020204" pitchFamily="34" charset="0"/>
                          <a:cs typeface="Arial" panose="020B0604020202020204" pitchFamily="34" charset="0"/>
                        </a:rPr>
                        <a:t> ideally be done to check for links not working and content not appearing correctly in the live site</a:t>
                      </a:r>
                      <a:endParaRPr lang="en-US" sz="1200" b="0" i="0" u="none" strike="noStrike" dirty="0">
                        <a:solidFill>
                          <a:srgbClr val="002060"/>
                        </a:solidFill>
                        <a:effectLst/>
                        <a:latin typeface="Arial" panose="020B0604020202020204" pitchFamily="34" charset="0"/>
                        <a:cs typeface="Arial" panose="020B0604020202020204" pitchFamily="34" charset="0"/>
                      </a:endParaRPr>
                    </a:p>
                  </a:txBody>
                  <a:tcPr marL="6075" marR="6075" marT="6075"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2060"/>
                          </a:solidFill>
                          <a:effectLst/>
                          <a:latin typeface="Arial" panose="020B0604020202020204" pitchFamily="34" charset="0"/>
                          <a:cs typeface="Arial" panose="020B0604020202020204" pitchFamily="34" charset="0"/>
                        </a:rPr>
                        <a:t>15 April</a:t>
                      </a:r>
                    </a:p>
                  </a:txBody>
                  <a:tcPr marL="6075" marR="6075" marT="6075"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1200" b="0" i="0" u="none" strike="noStrike" dirty="0">
                          <a:solidFill>
                            <a:srgbClr val="002060"/>
                          </a:solidFill>
                          <a:effectLst/>
                          <a:latin typeface="Arial" panose="020B0604020202020204" pitchFamily="34" charset="0"/>
                          <a:cs typeface="Arial" panose="020B0604020202020204" pitchFamily="34" charset="0"/>
                        </a:rPr>
                        <a:t>30 April</a:t>
                      </a:r>
                    </a:p>
                  </a:txBody>
                  <a:tcPr marL="6075" marR="6075" marT="6075"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1200" b="0" i="0" u="none" strike="noStrike" dirty="0">
                          <a:solidFill>
                            <a:srgbClr val="002060"/>
                          </a:solidFill>
                          <a:effectLst/>
                          <a:latin typeface="Arial" panose="020B0604020202020204" pitchFamily="34" charset="0"/>
                          <a:cs typeface="Arial" panose="020B0604020202020204" pitchFamily="34" charset="0"/>
                        </a:rPr>
                        <a:t>Bea</a:t>
                      </a:r>
                    </a:p>
                  </a:txBody>
                  <a:tcPr marL="6075" marR="6075" marT="6075"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extLst>
                  <a:ext uri="{0D108BD9-81ED-4DB2-BD59-A6C34878D82A}">
                    <a16:rowId xmlns:a16="http://schemas.microsoft.com/office/drawing/2014/main" val="10001"/>
                  </a:ext>
                </a:extLst>
              </a:tr>
              <a:tr h="935812">
                <a:tc>
                  <a:txBody>
                    <a:bodyPr/>
                    <a:lstStyle/>
                    <a:p>
                      <a:pPr algn="ctr" fontAlgn="ctr"/>
                      <a:r>
                        <a:rPr lang="en-US" sz="1200" u="none" strike="noStrike">
                          <a:solidFill>
                            <a:srgbClr val="002060"/>
                          </a:solidFill>
                          <a:effectLst/>
                          <a:latin typeface="Arial" panose="020B0604020202020204" pitchFamily="34" charset="0"/>
                          <a:cs typeface="Arial" panose="020B0604020202020204" pitchFamily="34" charset="0"/>
                        </a:rPr>
                        <a:t>5</a:t>
                      </a:r>
                      <a:endParaRPr lang="en-US" sz="1200" b="0" i="0" u="none" strike="noStrike">
                        <a:solidFill>
                          <a:srgbClr val="002060"/>
                        </a:solidFill>
                        <a:effectLst/>
                        <a:latin typeface="Arial" panose="020B0604020202020204" pitchFamily="34" charset="0"/>
                        <a:cs typeface="Arial" panose="020B0604020202020204" pitchFamily="34" charset="0"/>
                      </a:endParaRPr>
                    </a:p>
                  </a:txBody>
                  <a:tcPr marL="6075" marR="6075" marT="6075"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marL="171450" indent="-171450" algn="l" fontAlgn="ctr">
                        <a:buFont typeface="Wingdings" panose="05000000000000000000" pitchFamily="2" charset="2"/>
                        <a:buChar char="v"/>
                      </a:pPr>
                      <a:r>
                        <a:rPr lang="en-US" sz="1200" u="none" strike="noStrike" dirty="0">
                          <a:solidFill>
                            <a:srgbClr val="002060"/>
                          </a:solidFill>
                          <a:effectLst/>
                          <a:latin typeface="Arial" panose="020B0604020202020204" pitchFamily="34" charset="0"/>
                          <a:cs typeface="Arial" panose="020B0604020202020204" pitchFamily="34" charset="0"/>
                        </a:rPr>
                        <a:t>Editors allowing the tasks to have due dates not following the TAT guidelines</a:t>
                      </a:r>
                      <a:endParaRPr lang="en-US" sz="1200" b="0" i="0" u="none" strike="noStrike" dirty="0">
                        <a:solidFill>
                          <a:srgbClr val="002060"/>
                        </a:solidFill>
                        <a:effectLst/>
                        <a:latin typeface="Arial" panose="020B0604020202020204" pitchFamily="34" charset="0"/>
                        <a:cs typeface="Arial" panose="020B0604020202020204" pitchFamily="34" charset="0"/>
                      </a:endParaRPr>
                    </a:p>
                  </a:txBody>
                  <a:tcPr marL="6075" marR="6075" marT="6075"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marL="171450" indent="-171450" algn="l" fontAlgn="ctr">
                        <a:buFont typeface="Arial" panose="020B0604020202020204" pitchFamily="34" charset="0"/>
                        <a:buChar char="•"/>
                      </a:pPr>
                      <a:r>
                        <a:rPr lang="en-US" sz="1200" b="0" i="0" u="none" strike="noStrike" dirty="0">
                          <a:solidFill>
                            <a:srgbClr val="002060"/>
                          </a:solidFill>
                          <a:effectLst/>
                          <a:latin typeface="Arial" panose="020B0604020202020204" pitchFamily="34" charset="0"/>
                          <a:cs typeface="Arial" panose="020B0604020202020204" pitchFamily="34" charset="0"/>
                        </a:rPr>
                        <a:t>Editor to change the due date to the correct due date according to the TAT guidelines</a:t>
                      </a:r>
                    </a:p>
                  </a:txBody>
                  <a:tcPr marL="6075" marR="6075" marT="6075"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2060"/>
                          </a:solidFill>
                          <a:effectLst/>
                          <a:latin typeface="Arial" panose="020B0604020202020204" pitchFamily="34" charset="0"/>
                          <a:cs typeface="Arial" panose="020B0604020202020204" pitchFamily="34" charset="0"/>
                        </a:rPr>
                        <a:t>15 April</a:t>
                      </a:r>
                    </a:p>
                  </a:txBody>
                  <a:tcPr marL="6075" marR="6075" marT="6075"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1200" b="0" i="0" u="none" strike="noStrike" dirty="0">
                          <a:solidFill>
                            <a:srgbClr val="002060"/>
                          </a:solidFill>
                          <a:effectLst/>
                          <a:latin typeface="Arial" panose="020B0604020202020204" pitchFamily="34" charset="0"/>
                          <a:cs typeface="Arial" panose="020B0604020202020204" pitchFamily="34" charset="0"/>
                        </a:rPr>
                        <a:t>30 April</a:t>
                      </a:r>
                    </a:p>
                  </a:txBody>
                  <a:tcPr marL="6075" marR="6075" marT="6075"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1200" b="0" i="0" u="none" strike="noStrike" dirty="0" err="1">
                          <a:solidFill>
                            <a:srgbClr val="002060"/>
                          </a:solidFill>
                          <a:effectLst/>
                          <a:latin typeface="Arial" panose="020B0604020202020204" pitchFamily="34" charset="0"/>
                          <a:cs typeface="Arial" panose="020B0604020202020204" pitchFamily="34" charset="0"/>
                        </a:rPr>
                        <a:t>Ayns</a:t>
                      </a:r>
                      <a:endParaRPr lang="en-US" sz="1200" b="0" i="0" u="none" strike="noStrike" dirty="0">
                        <a:solidFill>
                          <a:srgbClr val="002060"/>
                        </a:solidFill>
                        <a:effectLst/>
                        <a:latin typeface="Arial" panose="020B0604020202020204" pitchFamily="34" charset="0"/>
                        <a:cs typeface="Arial" panose="020B0604020202020204" pitchFamily="34" charset="0"/>
                      </a:endParaRPr>
                    </a:p>
                  </a:txBody>
                  <a:tcPr marL="6075" marR="6075" marT="6075"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extLst>
                  <a:ext uri="{0D108BD9-81ED-4DB2-BD59-A6C34878D82A}">
                    <a16:rowId xmlns:a16="http://schemas.microsoft.com/office/drawing/2014/main" val="10002"/>
                  </a:ext>
                </a:extLst>
              </a:tr>
              <a:tr h="1025716">
                <a:tc>
                  <a:txBody>
                    <a:bodyPr/>
                    <a:lstStyle/>
                    <a:p>
                      <a:pPr algn="ctr" fontAlgn="ctr"/>
                      <a:r>
                        <a:rPr lang="en-US" sz="1200" u="none" strike="noStrike" dirty="0">
                          <a:solidFill>
                            <a:srgbClr val="002060"/>
                          </a:solidFill>
                          <a:effectLst/>
                          <a:latin typeface="Arial" panose="020B0604020202020204" pitchFamily="34" charset="0"/>
                          <a:cs typeface="Arial" panose="020B0604020202020204" pitchFamily="34" charset="0"/>
                        </a:rPr>
                        <a:t>6</a:t>
                      </a:r>
                      <a:endParaRPr lang="en-US" sz="1200" b="0" i="0" u="none" strike="noStrike" dirty="0">
                        <a:solidFill>
                          <a:srgbClr val="002060"/>
                        </a:solidFill>
                        <a:effectLst/>
                        <a:latin typeface="Arial" panose="020B0604020202020204" pitchFamily="34" charset="0"/>
                        <a:cs typeface="Arial" panose="020B0604020202020204" pitchFamily="34" charset="0"/>
                      </a:endParaRPr>
                    </a:p>
                  </a:txBody>
                  <a:tcPr marL="6075" marR="6075" marT="6075"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marL="171450" indent="-171450" algn="l" fontAlgn="ctr">
                        <a:buFont typeface="Wingdings" panose="05000000000000000000" pitchFamily="2" charset="2"/>
                        <a:buChar char="v"/>
                      </a:pPr>
                      <a:r>
                        <a:rPr lang="en-US" sz="1200" u="none" strike="noStrike" dirty="0">
                          <a:solidFill>
                            <a:srgbClr val="002060"/>
                          </a:solidFill>
                          <a:effectLst/>
                          <a:latin typeface="Arial" panose="020B0604020202020204" pitchFamily="34" charset="0"/>
                          <a:cs typeface="Arial" panose="020B0604020202020204" pitchFamily="34" charset="0"/>
                        </a:rPr>
                        <a:t>Editors not following up on tasks at author review</a:t>
                      </a:r>
                      <a:endParaRPr lang="en-US" sz="1200" b="0" i="0" u="none" strike="noStrike" dirty="0">
                        <a:solidFill>
                          <a:srgbClr val="002060"/>
                        </a:solidFill>
                        <a:effectLst/>
                        <a:latin typeface="Arial" panose="020B0604020202020204" pitchFamily="34" charset="0"/>
                        <a:cs typeface="Arial" panose="020B0604020202020204" pitchFamily="34" charset="0"/>
                      </a:endParaRPr>
                    </a:p>
                  </a:txBody>
                  <a:tcPr marL="6075" marR="6075" marT="6075"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marL="171450" indent="-171450" algn="l" fontAlgn="ctr">
                        <a:buFont typeface="Arial" panose="020B0604020202020204" pitchFamily="34" charset="0"/>
                        <a:buChar char="•"/>
                      </a:pPr>
                      <a:r>
                        <a:rPr lang="en-US" sz="1200" b="0" i="0" u="none" strike="noStrike" dirty="0">
                          <a:solidFill>
                            <a:srgbClr val="002060"/>
                          </a:solidFill>
                          <a:effectLst/>
                          <a:latin typeface="Arial" panose="020B0604020202020204" pitchFamily="34" charset="0"/>
                          <a:cs typeface="Arial" panose="020B0604020202020204" pitchFamily="34" charset="0"/>
                        </a:rPr>
                        <a:t>More</a:t>
                      </a:r>
                      <a:r>
                        <a:rPr lang="en-US" sz="1200" b="0" i="0" u="none" strike="noStrike" baseline="0" dirty="0">
                          <a:solidFill>
                            <a:srgbClr val="002060"/>
                          </a:solidFill>
                          <a:effectLst/>
                          <a:latin typeface="Arial" panose="020B0604020202020204" pitchFamily="34" charset="0"/>
                          <a:cs typeface="Arial" panose="020B0604020202020204" pitchFamily="34" charset="0"/>
                        </a:rPr>
                        <a:t> diligent follow-up on tasks that have been at Author Review for more than a day (done by making a comment in Asana)</a:t>
                      </a:r>
                    </a:p>
                    <a:p>
                      <a:pPr marL="171450" indent="-171450" algn="l" fontAlgn="ctr">
                        <a:buFont typeface="Arial" panose="020B0604020202020204" pitchFamily="34" charset="0"/>
                        <a:buChar char="•"/>
                      </a:pPr>
                      <a:r>
                        <a:rPr lang="en-US" sz="1200" b="0" i="0" u="none" strike="noStrike" baseline="0" dirty="0">
                          <a:solidFill>
                            <a:srgbClr val="002060"/>
                          </a:solidFill>
                          <a:effectLst/>
                          <a:latin typeface="Arial" panose="020B0604020202020204" pitchFamily="34" charset="0"/>
                          <a:cs typeface="Arial" panose="020B0604020202020204" pitchFamily="34" charset="0"/>
                        </a:rPr>
                        <a:t>Editor to ask for a reasonable extension should the task go beyond the due date after being routed to Author Review</a:t>
                      </a:r>
                      <a:endParaRPr lang="en-US" sz="1200" b="0" i="0" u="none" strike="noStrike" dirty="0">
                        <a:solidFill>
                          <a:srgbClr val="002060"/>
                        </a:solidFill>
                        <a:effectLst/>
                        <a:latin typeface="Arial" panose="020B0604020202020204" pitchFamily="34" charset="0"/>
                        <a:cs typeface="Arial" panose="020B0604020202020204" pitchFamily="34" charset="0"/>
                      </a:endParaRPr>
                    </a:p>
                  </a:txBody>
                  <a:tcPr marL="6075" marR="6075" marT="6075"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2060"/>
                          </a:solidFill>
                          <a:effectLst/>
                          <a:latin typeface="Arial" panose="020B0604020202020204" pitchFamily="34" charset="0"/>
                          <a:cs typeface="Arial" panose="020B0604020202020204" pitchFamily="34" charset="0"/>
                        </a:rPr>
                        <a:t>15 April</a:t>
                      </a:r>
                    </a:p>
                  </a:txBody>
                  <a:tcPr marL="6075" marR="6075" marT="6075"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1200" b="0" i="0" u="none" strike="noStrike" dirty="0">
                          <a:solidFill>
                            <a:srgbClr val="002060"/>
                          </a:solidFill>
                          <a:effectLst/>
                          <a:latin typeface="Arial" panose="020B0604020202020204" pitchFamily="34" charset="0"/>
                          <a:cs typeface="Arial" panose="020B0604020202020204" pitchFamily="34" charset="0"/>
                        </a:rPr>
                        <a:t>30 April</a:t>
                      </a:r>
                    </a:p>
                  </a:txBody>
                  <a:tcPr marL="6075" marR="6075" marT="6075"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tc>
                  <a:txBody>
                    <a:bodyPr/>
                    <a:lstStyle/>
                    <a:p>
                      <a:pPr algn="ctr" fontAlgn="ctr"/>
                      <a:r>
                        <a:rPr lang="en-US" sz="1200" b="0" i="0" u="none" strike="noStrike" dirty="0">
                          <a:solidFill>
                            <a:srgbClr val="002060"/>
                          </a:solidFill>
                          <a:effectLst/>
                          <a:latin typeface="Arial" panose="020B0604020202020204" pitchFamily="34" charset="0"/>
                          <a:cs typeface="Arial" panose="020B0604020202020204" pitchFamily="34" charset="0"/>
                        </a:rPr>
                        <a:t>Reg</a:t>
                      </a:r>
                    </a:p>
                  </a:txBody>
                  <a:tcPr marL="6075" marR="6075" marT="6075"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18900000" scaled="1"/>
                      <a:tileRect/>
                    </a:gra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3204491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6">
            <a:extLst>
              <a:ext uri="{FF2B5EF4-FFF2-40B4-BE49-F238E27FC236}">
                <a16:creationId xmlns:a16="http://schemas.microsoft.com/office/drawing/2014/main" id="{91154404-F572-47D6-ABF1-30F5ED9BBD37}"/>
              </a:ext>
            </a:extLst>
          </p:cNvPr>
          <p:cNvSpPr>
            <a:spLocks noChangeArrowheads="1"/>
          </p:cNvSpPr>
          <p:nvPr/>
        </p:nvSpPr>
        <p:spPr bwMode="auto">
          <a:xfrm>
            <a:off x="0" y="609600"/>
            <a:ext cx="9144000" cy="46037"/>
          </a:xfrm>
          <a:prstGeom prst="rect">
            <a:avLst/>
          </a:prstGeom>
          <a:solidFill>
            <a:schemeClr val="accent6">
              <a:lumMod val="75000"/>
            </a:schemeClr>
          </a:solidFill>
          <a:ln w="0">
            <a:solidFill>
              <a:schemeClr val="accent6">
                <a:lumMod val="75000"/>
              </a:schemeClr>
            </a:solidFill>
            <a:miter lim="800000"/>
            <a:headEnd/>
            <a:tailEnd/>
          </a:ln>
        </p:spPr>
        <p:txBody>
          <a:bodyPr wrap="none" anchor="ct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algn="ctr" eaLnBrk="1" hangingPunct="1">
              <a:lnSpc>
                <a:spcPct val="90000"/>
              </a:lnSpc>
              <a:spcBef>
                <a:spcPct val="60000"/>
              </a:spcBef>
              <a:buClr>
                <a:schemeClr val="accent1"/>
              </a:buClr>
              <a:defRPr/>
            </a:pPr>
            <a:endParaRPr lang="en-US" altLang="en-US" sz="1400" b="0" dirty="0"/>
          </a:p>
        </p:txBody>
      </p:sp>
      <p:graphicFrame>
        <p:nvGraphicFramePr>
          <p:cNvPr id="9" name="Diagram 8">
            <a:extLst>
              <a:ext uri="{FF2B5EF4-FFF2-40B4-BE49-F238E27FC236}">
                <a16:creationId xmlns:a16="http://schemas.microsoft.com/office/drawing/2014/main" id="{783BDA12-2242-48DF-9686-B0D0CE689A01}"/>
              </a:ext>
            </a:extLst>
          </p:cNvPr>
          <p:cNvGraphicFramePr/>
          <p:nvPr>
            <p:extLst/>
          </p:nvPr>
        </p:nvGraphicFramePr>
        <p:xfrm>
          <a:off x="152400" y="76200"/>
          <a:ext cx="8839200" cy="45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Slide Number Placeholder 3">
            <a:extLst>
              <a:ext uri="{FF2B5EF4-FFF2-40B4-BE49-F238E27FC236}">
                <a16:creationId xmlns:a16="http://schemas.microsoft.com/office/drawing/2014/main" id="{86568D68-6D18-451B-BDB3-BFC7271A2FCB}"/>
              </a:ext>
            </a:extLst>
          </p:cNvPr>
          <p:cNvSpPr txBox="1">
            <a:spLocks/>
          </p:cNvSpPr>
          <p:nvPr/>
        </p:nvSpPr>
        <p:spPr>
          <a:xfrm>
            <a:off x="7086599" y="6584156"/>
            <a:ext cx="2057401"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849CE78-EA52-4014-B7F2-92900E5D7DE7}" type="slidenum">
              <a:rPr lang="en-US" sz="1351"/>
              <a:pPr algn="r"/>
              <a:t>16</a:t>
            </a:fld>
            <a:endParaRPr lang="en-US" sz="1351" dirty="0"/>
          </a:p>
        </p:txBody>
      </p:sp>
      <p:graphicFrame>
        <p:nvGraphicFramePr>
          <p:cNvPr id="7" name="Table 6">
            <a:extLst>
              <a:ext uri="{FF2B5EF4-FFF2-40B4-BE49-F238E27FC236}">
                <a16:creationId xmlns:a16="http://schemas.microsoft.com/office/drawing/2014/main" id="{42745674-27D2-4B27-88A6-334247266AAA}"/>
              </a:ext>
            </a:extLst>
          </p:cNvPr>
          <p:cNvGraphicFramePr>
            <a:graphicFrameLocks noGrp="1"/>
          </p:cNvGraphicFramePr>
          <p:nvPr>
            <p:extLst>
              <p:ext uri="{D42A27DB-BD31-4B8C-83A1-F6EECF244321}">
                <p14:modId xmlns:p14="http://schemas.microsoft.com/office/powerpoint/2010/main" val="3505533755"/>
              </p:ext>
            </p:extLst>
          </p:nvPr>
        </p:nvGraphicFramePr>
        <p:xfrm>
          <a:off x="152400" y="894248"/>
          <a:ext cx="8854278" cy="4869672"/>
        </p:xfrm>
        <a:graphic>
          <a:graphicData uri="http://schemas.openxmlformats.org/drawingml/2006/table">
            <a:tbl>
              <a:tblPr>
                <a:tableStyleId>{5C22544A-7EE6-4342-B048-85BDC9FD1C3A}</a:tableStyleId>
              </a:tblPr>
              <a:tblGrid>
                <a:gridCol w="229391">
                  <a:extLst>
                    <a:ext uri="{9D8B030D-6E8A-4147-A177-3AD203B41FA5}">
                      <a16:colId xmlns:a16="http://schemas.microsoft.com/office/drawing/2014/main" val="20000"/>
                    </a:ext>
                  </a:extLst>
                </a:gridCol>
                <a:gridCol w="1919685">
                  <a:extLst>
                    <a:ext uri="{9D8B030D-6E8A-4147-A177-3AD203B41FA5}">
                      <a16:colId xmlns:a16="http://schemas.microsoft.com/office/drawing/2014/main" val="20001"/>
                    </a:ext>
                  </a:extLst>
                </a:gridCol>
                <a:gridCol w="41148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784790">
                  <a:extLst>
                    <a:ext uri="{9D8B030D-6E8A-4147-A177-3AD203B41FA5}">
                      <a16:colId xmlns:a16="http://schemas.microsoft.com/office/drawing/2014/main" val="20004"/>
                    </a:ext>
                  </a:extLst>
                </a:gridCol>
                <a:gridCol w="967412">
                  <a:extLst>
                    <a:ext uri="{9D8B030D-6E8A-4147-A177-3AD203B41FA5}">
                      <a16:colId xmlns:a16="http://schemas.microsoft.com/office/drawing/2014/main" val="20005"/>
                    </a:ext>
                  </a:extLst>
                </a:gridCol>
              </a:tblGrid>
              <a:tr h="385513">
                <a:tc>
                  <a:txBody>
                    <a:bodyPr/>
                    <a:lstStyle/>
                    <a:p>
                      <a:pPr algn="ctr" fontAlgn="ctr"/>
                      <a:r>
                        <a:rPr lang="en-US" sz="1100" b="1" u="none" strike="noStrike" dirty="0">
                          <a:solidFill>
                            <a:schemeClr val="bg1"/>
                          </a:solidFill>
                          <a:effectLst/>
                          <a:latin typeface="Arial" panose="020B0604020202020204" pitchFamily="34" charset="0"/>
                          <a:cs typeface="Arial" panose="020B0604020202020204" pitchFamily="34" charset="0"/>
                        </a:rPr>
                        <a:t>ID</a:t>
                      </a:r>
                      <a:endParaRPr lang="en-US" sz="1100" b="1" i="0" u="none" strike="noStrike" dirty="0">
                        <a:solidFill>
                          <a:schemeClr val="bg1"/>
                        </a:solidFill>
                        <a:effectLst/>
                        <a:latin typeface="Arial" panose="020B0604020202020204" pitchFamily="34" charset="0"/>
                        <a:cs typeface="Arial" panose="020B0604020202020204" pitchFamily="34" charset="0"/>
                      </a:endParaRPr>
                    </a:p>
                  </a:txBody>
                  <a:tcPr marL="6075" marR="6075" marT="6075" marB="0" anchor="ctr">
                    <a:solidFill>
                      <a:srgbClr val="002060"/>
                    </a:solidFill>
                  </a:tcPr>
                </a:tc>
                <a:tc>
                  <a:txBody>
                    <a:bodyPr/>
                    <a:lstStyle/>
                    <a:p>
                      <a:pPr algn="ctr" fontAlgn="ctr"/>
                      <a:r>
                        <a:rPr lang="en-US" sz="1100" b="1" u="none" strike="noStrike" dirty="0">
                          <a:solidFill>
                            <a:schemeClr val="bg1"/>
                          </a:solidFill>
                          <a:effectLst/>
                          <a:latin typeface="Arial" panose="020B0604020202020204" pitchFamily="34" charset="0"/>
                          <a:cs typeface="Arial" panose="020B0604020202020204" pitchFamily="34" charset="0"/>
                        </a:rPr>
                        <a:t>Root Cause</a:t>
                      </a:r>
                      <a:endParaRPr lang="en-US" sz="1100" b="1" i="0" u="none" strike="noStrike" dirty="0">
                        <a:solidFill>
                          <a:schemeClr val="bg1"/>
                        </a:solidFill>
                        <a:effectLst/>
                        <a:latin typeface="Arial" panose="020B0604020202020204" pitchFamily="34" charset="0"/>
                        <a:cs typeface="Arial" panose="020B0604020202020204" pitchFamily="34" charset="0"/>
                      </a:endParaRPr>
                    </a:p>
                  </a:txBody>
                  <a:tcPr marL="6075" marR="6075" marT="6075" marB="0" anchor="ctr">
                    <a:solidFill>
                      <a:srgbClr val="002060"/>
                    </a:solidFill>
                  </a:tcPr>
                </a:tc>
                <a:tc>
                  <a:txBody>
                    <a:bodyPr/>
                    <a:lstStyle/>
                    <a:p>
                      <a:pPr algn="ctr" fontAlgn="ctr"/>
                      <a:r>
                        <a:rPr lang="en-US" sz="1100" b="1" u="none" strike="noStrike" dirty="0">
                          <a:solidFill>
                            <a:schemeClr val="bg1"/>
                          </a:solidFill>
                          <a:effectLst/>
                          <a:latin typeface="Arial" panose="020B0604020202020204" pitchFamily="34" charset="0"/>
                          <a:cs typeface="Arial" panose="020B0604020202020204" pitchFamily="34" charset="0"/>
                        </a:rPr>
                        <a:t>Improvement Solutions</a:t>
                      </a:r>
                      <a:endParaRPr lang="en-US" sz="1100" b="1" i="0" u="none" strike="noStrike" dirty="0">
                        <a:solidFill>
                          <a:schemeClr val="bg1"/>
                        </a:solidFill>
                        <a:effectLst/>
                        <a:latin typeface="Arial" panose="020B0604020202020204" pitchFamily="34" charset="0"/>
                        <a:cs typeface="Arial" panose="020B0604020202020204" pitchFamily="34" charset="0"/>
                      </a:endParaRPr>
                    </a:p>
                  </a:txBody>
                  <a:tcPr marL="6075" marR="6075" marT="6075" marB="0" anchor="ctr">
                    <a:solidFill>
                      <a:srgbClr val="002060"/>
                    </a:solidFill>
                  </a:tcPr>
                </a:tc>
                <a:tc>
                  <a:txBody>
                    <a:bodyPr/>
                    <a:lstStyle/>
                    <a:p>
                      <a:pPr algn="ctr" fontAlgn="ctr"/>
                      <a:r>
                        <a:rPr lang="en-US" sz="1100" b="1" u="none" strike="noStrike" dirty="0">
                          <a:solidFill>
                            <a:schemeClr val="bg1"/>
                          </a:solidFill>
                          <a:effectLst/>
                          <a:latin typeface="Arial" panose="020B0604020202020204" pitchFamily="34" charset="0"/>
                          <a:cs typeface="Arial" panose="020B0604020202020204" pitchFamily="34" charset="0"/>
                        </a:rPr>
                        <a:t>Pilot Start</a:t>
                      </a:r>
                      <a:endParaRPr lang="en-US" sz="1100" b="1" i="0" u="none" strike="noStrike" dirty="0">
                        <a:solidFill>
                          <a:schemeClr val="bg1"/>
                        </a:solidFill>
                        <a:effectLst/>
                        <a:latin typeface="Arial" panose="020B0604020202020204" pitchFamily="34" charset="0"/>
                        <a:cs typeface="Arial" panose="020B0604020202020204" pitchFamily="34" charset="0"/>
                      </a:endParaRPr>
                    </a:p>
                  </a:txBody>
                  <a:tcPr marL="6075" marR="6075" marT="6075" marB="0" anchor="ctr">
                    <a:solidFill>
                      <a:srgbClr val="002060"/>
                    </a:solidFill>
                  </a:tcPr>
                </a:tc>
                <a:tc>
                  <a:txBody>
                    <a:bodyPr/>
                    <a:lstStyle/>
                    <a:p>
                      <a:pPr algn="ctr" fontAlgn="ctr"/>
                      <a:r>
                        <a:rPr lang="en-US" sz="1100" b="1" u="none" strike="noStrike" dirty="0">
                          <a:solidFill>
                            <a:schemeClr val="bg1"/>
                          </a:solidFill>
                          <a:effectLst/>
                          <a:latin typeface="Arial" panose="020B0604020202020204" pitchFamily="34" charset="0"/>
                          <a:cs typeface="Arial" panose="020B0604020202020204" pitchFamily="34" charset="0"/>
                        </a:rPr>
                        <a:t>Pilot End</a:t>
                      </a:r>
                      <a:endParaRPr lang="en-US" sz="1100" b="1" i="0" u="none" strike="noStrike" dirty="0">
                        <a:solidFill>
                          <a:schemeClr val="bg1"/>
                        </a:solidFill>
                        <a:effectLst/>
                        <a:latin typeface="Arial" panose="020B0604020202020204" pitchFamily="34" charset="0"/>
                        <a:cs typeface="Arial" panose="020B0604020202020204" pitchFamily="34" charset="0"/>
                      </a:endParaRPr>
                    </a:p>
                  </a:txBody>
                  <a:tcPr marL="6075" marR="6075" marT="6075" marB="0" anchor="ctr">
                    <a:solidFill>
                      <a:srgbClr val="002060"/>
                    </a:solidFill>
                  </a:tcPr>
                </a:tc>
                <a:tc>
                  <a:txBody>
                    <a:bodyPr/>
                    <a:lstStyle/>
                    <a:p>
                      <a:pPr algn="ctr" fontAlgn="ctr"/>
                      <a:r>
                        <a:rPr lang="en-US" sz="1100" b="1" u="none" strike="noStrike" dirty="0">
                          <a:solidFill>
                            <a:schemeClr val="bg1"/>
                          </a:solidFill>
                          <a:effectLst/>
                          <a:latin typeface="Arial" panose="020B0604020202020204" pitchFamily="34" charset="0"/>
                          <a:cs typeface="Arial" panose="020B0604020202020204" pitchFamily="34" charset="0"/>
                        </a:rPr>
                        <a:t>Owner/POC</a:t>
                      </a:r>
                      <a:endParaRPr lang="en-US" sz="1100" b="1" i="0" u="none" strike="noStrike" dirty="0">
                        <a:solidFill>
                          <a:schemeClr val="bg1"/>
                        </a:solidFill>
                        <a:effectLst/>
                        <a:latin typeface="Arial" panose="020B0604020202020204" pitchFamily="34" charset="0"/>
                        <a:cs typeface="Arial" panose="020B0604020202020204" pitchFamily="34" charset="0"/>
                      </a:endParaRPr>
                    </a:p>
                  </a:txBody>
                  <a:tcPr marL="6075" marR="6075" marT="6075" marB="0" anchor="ctr">
                    <a:solidFill>
                      <a:srgbClr val="002060"/>
                    </a:solidFill>
                  </a:tcPr>
                </a:tc>
                <a:extLst>
                  <a:ext uri="{0D108BD9-81ED-4DB2-BD59-A6C34878D82A}">
                    <a16:rowId xmlns:a16="http://schemas.microsoft.com/office/drawing/2014/main" val="10000"/>
                  </a:ext>
                </a:extLst>
              </a:tr>
              <a:tr h="1432357">
                <a:tc>
                  <a:txBody>
                    <a:bodyPr/>
                    <a:lstStyle/>
                    <a:p>
                      <a:pPr algn="ctr" fontAlgn="ctr"/>
                      <a:r>
                        <a:rPr lang="en-US" sz="1200" u="none" strike="noStrike" dirty="0">
                          <a:solidFill>
                            <a:srgbClr val="002060"/>
                          </a:solidFill>
                          <a:effectLst/>
                          <a:latin typeface="Arial" panose="020B0604020202020204" pitchFamily="34" charset="0"/>
                          <a:cs typeface="Arial" panose="020B0604020202020204" pitchFamily="34" charset="0"/>
                        </a:rPr>
                        <a:t>7</a:t>
                      </a:r>
                      <a:endParaRPr lang="en-US" sz="1200" b="0" i="0" u="none" strike="noStrike" dirty="0">
                        <a:solidFill>
                          <a:srgbClr val="002060"/>
                        </a:solidFill>
                        <a:effectLst/>
                        <a:latin typeface="Arial" panose="020B0604020202020204" pitchFamily="34" charset="0"/>
                        <a:cs typeface="Arial" panose="020B0604020202020204" pitchFamily="34" charset="0"/>
                      </a:endParaRPr>
                    </a:p>
                  </a:txBody>
                  <a:tcPr marL="6075" marR="6075" marT="6075" marB="0" anchor="ctr">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2700000" scaled="1"/>
                      <a:tileRect/>
                    </a:gradFill>
                  </a:tcPr>
                </a:tc>
                <a:tc>
                  <a:txBody>
                    <a:bodyPr/>
                    <a:lstStyle/>
                    <a:p>
                      <a:pPr marL="171450" indent="-171450" algn="l" fontAlgn="ctr">
                        <a:buFont typeface="Wingdings" panose="05000000000000000000" pitchFamily="2" charset="2"/>
                        <a:buChar char="v"/>
                      </a:pPr>
                      <a:r>
                        <a:rPr lang="en-US" sz="1200" u="none" strike="noStrike" dirty="0">
                          <a:solidFill>
                            <a:srgbClr val="002060"/>
                          </a:solidFill>
                          <a:effectLst/>
                          <a:latin typeface="Arial" panose="020B0604020202020204" pitchFamily="34" charset="0"/>
                          <a:cs typeface="Arial" panose="020B0604020202020204" pitchFamily="34" charset="0"/>
                        </a:rPr>
                        <a:t>Documents staying at Author Review for too long but due date is not adjusted</a:t>
                      </a:r>
                      <a:endParaRPr lang="en-US" sz="1200" b="0" i="0" u="none" strike="noStrike" dirty="0">
                        <a:solidFill>
                          <a:srgbClr val="002060"/>
                        </a:solidFill>
                        <a:effectLst/>
                        <a:latin typeface="Arial" panose="020B0604020202020204" pitchFamily="34" charset="0"/>
                        <a:cs typeface="Arial" panose="020B0604020202020204" pitchFamily="34" charset="0"/>
                      </a:endParaRPr>
                    </a:p>
                  </a:txBody>
                  <a:tcPr marL="6075" marR="6075" marT="6075" marB="0" anchor="ctr">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2700000" scaled="1"/>
                      <a:tileRect/>
                    </a:gradFill>
                  </a:tcPr>
                </a:tc>
                <a:tc>
                  <a:txBody>
                    <a:bodyPr/>
                    <a:lstStyle/>
                    <a:p>
                      <a:pPr algn="l" fontAlgn="ctr"/>
                      <a:r>
                        <a:rPr lang="en-US" sz="1200" b="0" i="0" u="none" strike="noStrike" dirty="0">
                          <a:solidFill>
                            <a:srgbClr val="002060"/>
                          </a:solidFill>
                          <a:effectLst/>
                          <a:latin typeface="Arial" panose="020B0604020202020204" pitchFamily="34" charset="0"/>
                          <a:cs typeface="Arial" panose="020B0604020202020204" pitchFamily="34" charset="0"/>
                        </a:rPr>
                        <a:t>Authors</a:t>
                      </a:r>
                      <a:r>
                        <a:rPr lang="en-US" sz="1200" b="0" i="0" u="none" strike="noStrike" baseline="0" dirty="0">
                          <a:solidFill>
                            <a:srgbClr val="002060"/>
                          </a:solidFill>
                          <a:effectLst/>
                          <a:latin typeface="Arial" panose="020B0604020202020204" pitchFamily="34" charset="0"/>
                          <a:cs typeface="Arial" panose="020B0604020202020204" pitchFamily="34" charset="0"/>
                        </a:rPr>
                        <a:t> to adjust due dates for the following scenarios:</a:t>
                      </a:r>
                    </a:p>
                    <a:p>
                      <a:pPr marL="171450" indent="-171450" algn="l" fontAlgn="ctr">
                        <a:buFont typeface="Arial" panose="020B0604020202020204" pitchFamily="34" charset="0"/>
                        <a:buChar char="•"/>
                      </a:pPr>
                      <a:r>
                        <a:rPr lang="en-US" sz="1200" b="0" i="0" u="none" strike="noStrike" baseline="0" dirty="0">
                          <a:solidFill>
                            <a:srgbClr val="002060"/>
                          </a:solidFill>
                          <a:effectLst/>
                          <a:latin typeface="Arial" panose="020B0604020202020204" pitchFamily="34" charset="0"/>
                          <a:cs typeface="Arial" panose="020B0604020202020204" pitchFamily="34" charset="0"/>
                        </a:rPr>
                        <a:t>Documents spending a significant amount of time at Author Review</a:t>
                      </a:r>
                    </a:p>
                    <a:p>
                      <a:pPr marL="171450" indent="-171450" algn="l" fontAlgn="ctr">
                        <a:buFont typeface="Arial" panose="020B0604020202020204" pitchFamily="34" charset="0"/>
                        <a:buChar char="•"/>
                      </a:pPr>
                      <a:r>
                        <a:rPr lang="en-US" sz="1200" b="0" i="0" u="none" strike="noStrike" dirty="0">
                          <a:solidFill>
                            <a:srgbClr val="002060"/>
                          </a:solidFill>
                          <a:effectLst/>
                          <a:latin typeface="Arial" panose="020B0604020202020204" pitchFamily="34" charset="0"/>
                          <a:cs typeface="Arial" panose="020B0604020202020204" pitchFamily="34" charset="0"/>
                        </a:rPr>
                        <a:t>New documents for conversion (if due date is within 5 days or less as it takes 2-3 days to get the converted files from </a:t>
                      </a:r>
                      <a:r>
                        <a:rPr lang="en-US" sz="1200" b="0" i="0" u="none" strike="noStrike" dirty="0" err="1">
                          <a:solidFill>
                            <a:srgbClr val="002060"/>
                          </a:solidFill>
                          <a:effectLst/>
                          <a:latin typeface="Arial" panose="020B0604020202020204" pitchFamily="34" charset="0"/>
                          <a:cs typeface="Arial" panose="020B0604020202020204" pitchFamily="34" charset="0"/>
                        </a:rPr>
                        <a:t>SPi</a:t>
                      </a:r>
                      <a:r>
                        <a:rPr lang="en-US" sz="1200" b="0" i="0" u="none" strike="noStrike" dirty="0">
                          <a:solidFill>
                            <a:srgbClr val="002060"/>
                          </a:solidFill>
                          <a:effectLst/>
                          <a:latin typeface="Arial" panose="020B0604020202020204" pitchFamily="34" charset="0"/>
                          <a:cs typeface="Arial" panose="020B0604020202020204" pitchFamily="34" charset="0"/>
                        </a:rPr>
                        <a:t>)</a:t>
                      </a:r>
                    </a:p>
                  </a:txBody>
                  <a:tcPr marL="6075" marR="6075" marT="6075" marB="0" anchor="ctr">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2700000" scaled="1"/>
                      <a:tileRect/>
                    </a:gradFill>
                  </a:tcPr>
                </a:tc>
                <a:tc>
                  <a:txBody>
                    <a:bodyPr/>
                    <a:lstStyle/>
                    <a:p>
                      <a:pPr algn="ctr" fontAlgn="ctr"/>
                      <a:r>
                        <a:rPr lang="en-US" sz="1200" b="0" i="0" u="none" strike="noStrike" dirty="0">
                          <a:solidFill>
                            <a:srgbClr val="002060"/>
                          </a:solidFill>
                          <a:effectLst/>
                          <a:latin typeface="Arial" panose="020B0604020202020204" pitchFamily="34" charset="0"/>
                          <a:cs typeface="Arial" panose="020B0604020202020204" pitchFamily="34" charset="0"/>
                        </a:rPr>
                        <a:t>15 April</a:t>
                      </a:r>
                    </a:p>
                  </a:txBody>
                  <a:tcPr marL="6075" marR="6075" marT="6075" marB="0" anchor="ctr">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2700000" scaled="1"/>
                      <a:tileRect/>
                    </a:gradFill>
                  </a:tcPr>
                </a:tc>
                <a:tc>
                  <a:txBody>
                    <a:bodyPr/>
                    <a:lstStyle/>
                    <a:p>
                      <a:pPr marL="0" marR="0" lvl="0" indent="0" algn="ctr" defTabSz="685716"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2060"/>
                          </a:solidFill>
                          <a:effectLst/>
                          <a:latin typeface="Arial" panose="020B0604020202020204" pitchFamily="34" charset="0"/>
                          <a:cs typeface="Arial" panose="020B0604020202020204" pitchFamily="34" charset="0"/>
                        </a:rPr>
                        <a:t>30 April</a:t>
                      </a:r>
                    </a:p>
                    <a:p>
                      <a:pPr algn="ctr" fontAlgn="ctr"/>
                      <a:endParaRPr lang="en-US" sz="1200" b="0" i="0" u="none" strike="noStrike" dirty="0">
                        <a:solidFill>
                          <a:srgbClr val="002060"/>
                        </a:solidFill>
                        <a:effectLst/>
                        <a:latin typeface="Arial" panose="020B0604020202020204" pitchFamily="34" charset="0"/>
                        <a:cs typeface="Arial" panose="020B0604020202020204" pitchFamily="34" charset="0"/>
                      </a:endParaRPr>
                    </a:p>
                  </a:txBody>
                  <a:tcPr marL="6075" marR="6075" marT="6075" marB="0" anchor="ctr">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2700000" scaled="1"/>
                      <a:tileRect/>
                    </a:gradFill>
                  </a:tcPr>
                </a:tc>
                <a:tc>
                  <a:txBody>
                    <a:bodyPr/>
                    <a:lstStyle/>
                    <a:p>
                      <a:pPr algn="ctr" fontAlgn="ctr"/>
                      <a:r>
                        <a:rPr lang="en-US" sz="1200" b="0" i="0" u="none" strike="noStrike" dirty="0">
                          <a:solidFill>
                            <a:srgbClr val="002060"/>
                          </a:solidFill>
                          <a:effectLst/>
                          <a:latin typeface="Arial" panose="020B0604020202020204" pitchFamily="34" charset="0"/>
                          <a:cs typeface="Arial" panose="020B0604020202020204" pitchFamily="34" charset="0"/>
                        </a:rPr>
                        <a:t>Lei</a:t>
                      </a:r>
                    </a:p>
                    <a:p>
                      <a:pPr algn="ctr" fontAlgn="ctr"/>
                      <a:r>
                        <a:rPr lang="en-US" sz="1200" b="0" i="0" u="none" strike="noStrike" dirty="0">
                          <a:solidFill>
                            <a:srgbClr val="002060"/>
                          </a:solidFill>
                          <a:effectLst/>
                          <a:latin typeface="Arial" panose="020B0604020202020204" pitchFamily="34" charset="0"/>
                          <a:cs typeface="Arial" panose="020B0604020202020204" pitchFamily="34" charset="0"/>
                        </a:rPr>
                        <a:t>Stephen</a:t>
                      </a:r>
                    </a:p>
                    <a:p>
                      <a:pPr algn="ctr" fontAlgn="ctr"/>
                      <a:r>
                        <a:rPr lang="en-US" sz="1200" b="0" i="0" u="none" strike="noStrike" dirty="0">
                          <a:solidFill>
                            <a:srgbClr val="002060"/>
                          </a:solidFill>
                          <a:effectLst/>
                          <a:latin typeface="Arial" panose="020B0604020202020204" pitchFamily="34" charset="0"/>
                          <a:cs typeface="Arial" panose="020B0604020202020204" pitchFamily="34" charset="0"/>
                        </a:rPr>
                        <a:t>Kielan</a:t>
                      </a:r>
                    </a:p>
                  </a:txBody>
                  <a:tcPr marL="6075" marR="6075" marT="6075" marB="0" anchor="ctr">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2700000" scaled="1"/>
                      <a:tileRect/>
                    </a:gradFill>
                  </a:tcPr>
                </a:tc>
                <a:extLst>
                  <a:ext uri="{0D108BD9-81ED-4DB2-BD59-A6C34878D82A}">
                    <a16:rowId xmlns:a16="http://schemas.microsoft.com/office/drawing/2014/main" val="10001"/>
                  </a:ext>
                </a:extLst>
              </a:tr>
              <a:tr h="1177552">
                <a:tc>
                  <a:txBody>
                    <a:bodyPr/>
                    <a:lstStyle/>
                    <a:p>
                      <a:pPr algn="ctr" fontAlgn="ctr"/>
                      <a:r>
                        <a:rPr lang="en-US" sz="1200" u="none" strike="noStrike">
                          <a:solidFill>
                            <a:srgbClr val="002060"/>
                          </a:solidFill>
                          <a:effectLst/>
                          <a:latin typeface="Arial" panose="020B0604020202020204" pitchFamily="34" charset="0"/>
                          <a:cs typeface="Arial" panose="020B0604020202020204" pitchFamily="34" charset="0"/>
                        </a:rPr>
                        <a:t>8</a:t>
                      </a:r>
                      <a:endParaRPr lang="en-US" sz="1200" b="0" i="0" u="none" strike="noStrike">
                        <a:solidFill>
                          <a:srgbClr val="002060"/>
                        </a:solidFill>
                        <a:effectLst/>
                        <a:latin typeface="Arial" panose="020B0604020202020204" pitchFamily="34" charset="0"/>
                        <a:cs typeface="Arial" panose="020B0604020202020204" pitchFamily="34" charset="0"/>
                      </a:endParaRPr>
                    </a:p>
                  </a:txBody>
                  <a:tcPr marL="6075" marR="6075" marT="6075" marB="0" anchor="ctr">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2700000" scaled="1"/>
                      <a:tileRect/>
                    </a:gradFill>
                  </a:tcPr>
                </a:tc>
                <a:tc>
                  <a:txBody>
                    <a:bodyPr/>
                    <a:lstStyle/>
                    <a:p>
                      <a:pPr marL="171450" indent="-171450" algn="l" fontAlgn="ctr">
                        <a:buFont typeface="Wingdings" panose="05000000000000000000" pitchFamily="2" charset="2"/>
                        <a:buChar char="v"/>
                      </a:pPr>
                      <a:r>
                        <a:rPr lang="en-US" sz="1200" u="none" strike="noStrike" dirty="0">
                          <a:solidFill>
                            <a:srgbClr val="002060"/>
                          </a:solidFill>
                          <a:effectLst/>
                          <a:latin typeface="Arial" panose="020B0604020202020204" pitchFamily="34" charset="0"/>
                          <a:cs typeface="Arial" panose="020B0604020202020204" pitchFamily="34" charset="0"/>
                        </a:rPr>
                        <a:t>Large volume of tasks assigned with the same due date</a:t>
                      </a:r>
                      <a:endParaRPr lang="en-US" sz="1200" b="0" i="0" u="none" strike="noStrike" dirty="0">
                        <a:solidFill>
                          <a:srgbClr val="002060"/>
                        </a:solidFill>
                        <a:effectLst/>
                        <a:latin typeface="Arial" panose="020B0604020202020204" pitchFamily="34" charset="0"/>
                        <a:cs typeface="Arial" panose="020B0604020202020204" pitchFamily="34" charset="0"/>
                      </a:endParaRPr>
                    </a:p>
                  </a:txBody>
                  <a:tcPr marL="6075" marR="6075" marT="6075" marB="0" anchor="ctr">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2700000" scaled="1"/>
                      <a:tileRect/>
                    </a:gradFill>
                  </a:tcPr>
                </a:tc>
                <a:tc>
                  <a:txBody>
                    <a:bodyPr/>
                    <a:lstStyle/>
                    <a:p>
                      <a:pPr marL="171450" indent="-171450" algn="l" fontAlgn="ctr">
                        <a:buFont typeface="Arial" panose="020B0604020202020204" pitchFamily="34" charset="0"/>
                        <a:buChar char="•"/>
                      </a:pPr>
                      <a:r>
                        <a:rPr lang="en-US" sz="1200" b="0" i="0" u="none" strike="noStrike" dirty="0">
                          <a:solidFill>
                            <a:srgbClr val="002060"/>
                          </a:solidFill>
                          <a:effectLst/>
                          <a:latin typeface="Arial" panose="020B0604020202020204" pitchFamily="34" charset="0"/>
                          <a:cs typeface="Arial" panose="020B0604020202020204" pitchFamily="34" charset="0"/>
                        </a:rPr>
                        <a:t>Added</a:t>
                      </a:r>
                      <a:r>
                        <a:rPr lang="en-US" sz="1200" b="0" i="0" u="none" strike="noStrike" baseline="0" dirty="0">
                          <a:solidFill>
                            <a:srgbClr val="002060"/>
                          </a:solidFill>
                          <a:effectLst/>
                          <a:latin typeface="Arial" panose="020B0604020202020204" pitchFamily="34" charset="0"/>
                          <a:cs typeface="Arial" panose="020B0604020202020204" pitchFamily="34" charset="0"/>
                        </a:rPr>
                        <a:t> consideration should be placed in assigning due dates to multiple tasks with a high degree of complexity</a:t>
                      </a:r>
                    </a:p>
                    <a:p>
                      <a:pPr marL="171450" indent="-171450" algn="l" fontAlgn="ctr">
                        <a:buFont typeface="Arial" panose="020B0604020202020204" pitchFamily="34" charset="0"/>
                        <a:buChar char="•"/>
                      </a:pPr>
                      <a:r>
                        <a:rPr lang="en-US" sz="1200" b="0" i="0" u="none" strike="noStrike" dirty="0">
                          <a:solidFill>
                            <a:srgbClr val="002060"/>
                          </a:solidFill>
                          <a:effectLst/>
                          <a:latin typeface="Arial" panose="020B0604020202020204" pitchFamily="34" charset="0"/>
                          <a:cs typeface="Arial" panose="020B0604020202020204" pitchFamily="34" charset="0"/>
                        </a:rPr>
                        <a:t>Depending on the situation, editors can negotiate with the author to move the due dates of all assignments at a later time or to have a certain number of these tasks to be due at a later date</a:t>
                      </a:r>
                    </a:p>
                  </a:txBody>
                  <a:tcPr marL="6075" marR="6075" marT="6075" marB="0" anchor="ctr">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2700000" scaled="1"/>
                      <a:tileRect/>
                    </a:gradFill>
                  </a:tcPr>
                </a:tc>
                <a:tc>
                  <a:txBody>
                    <a:bodyPr/>
                    <a:lstStyle/>
                    <a:p>
                      <a:pPr algn="ctr" fontAlgn="ctr"/>
                      <a:r>
                        <a:rPr lang="en-US" sz="1200" b="0" i="0" u="none" strike="noStrike" dirty="0">
                          <a:solidFill>
                            <a:srgbClr val="002060"/>
                          </a:solidFill>
                          <a:effectLst/>
                          <a:latin typeface="Arial" panose="020B0604020202020204" pitchFamily="34" charset="0"/>
                          <a:cs typeface="Arial" panose="020B0604020202020204" pitchFamily="34" charset="0"/>
                        </a:rPr>
                        <a:t>15 April</a:t>
                      </a:r>
                    </a:p>
                  </a:txBody>
                  <a:tcPr marL="6075" marR="6075" marT="6075" marB="0" anchor="ctr">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2700000" scaled="1"/>
                      <a:tileRect/>
                    </a:gradFill>
                  </a:tcPr>
                </a:tc>
                <a:tc>
                  <a:txBody>
                    <a:bodyPr/>
                    <a:lstStyle/>
                    <a:p>
                      <a:pPr marL="0" marR="0" lvl="0" indent="0" algn="ctr" defTabSz="685716"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2060"/>
                          </a:solidFill>
                          <a:effectLst/>
                          <a:latin typeface="Arial" panose="020B0604020202020204" pitchFamily="34" charset="0"/>
                          <a:cs typeface="Arial" panose="020B0604020202020204" pitchFamily="34" charset="0"/>
                        </a:rPr>
                        <a:t>30 April</a:t>
                      </a:r>
                    </a:p>
                  </a:txBody>
                  <a:tcPr marL="6075" marR="6075" marT="6075" marB="0" anchor="ctr">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2700000" scaled="1"/>
                      <a:tileRect/>
                    </a:gradFill>
                  </a:tcPr>
                </a:tc>
                <a:tc>
                  <a:txBody>
                    <a:bodyPr/>
                    <a:lstStyle/>
                    <a:p>
                      <a:pPr algn="ctr" fontAlgn="ctr"/>
                      <a:r>
                        <a:rPr lang="en-US" sz="1200" b="0" i="0" u="none" strike="noStrike" dirty="0">
                          <a:solidFill>
                            <a:srgbClr val="002060"/>
                          </a:solidFill>
                          <a:effectLst/>
                          <a:latin typeface="Arial" panose="020B0604020202020204" pitchFamily="34" charset="0"/>
                          <a:cs typeface="Arial" panose="020B0604020202020204" pitchFamily="34" charset="0"/>
                        </a:rPr>
                        <a:t>Chin</a:t>
                      </a:r>
                    </a:p>
                    <a:p>
                      <a:pPr algn="ctr" fontAlgn="ctr"/>
                      <a:r>
                        <a:rPr lang="en-US" sz="1200" b="0" i="0" u="none" strike="noStrike" dirty="0">
                          <a:solidFill>
                            <a:srgbClr val="002060"/>
                          </a:solidFill>
                          <a:effectLst/>
                          <a:latin typeface="Arial" panose="020B0604020202020204" pitchFamily="34" charset="0"/>
                          <a:cs typeface="Arial" panose="020B0604020202020204" pitchFamily="34" charset="0"/>
                        </a:rPr>
                        <a:t>Stephen</a:t>
                      </a:r>
                    </a:p>
                    <a:p>
                      <a:pPr algn="ctr" fontAlgn="ctr"/>
                      <a:r>
                        <a:rPr lang="en-US" sz="1200" b="0" i="0" u="none" strike="noStrike" dirty="0">
                          <a:solidFill>
                            <a:srgbClr val="002060"/>
                          </a:solidFill>
                          <a:effectLst/>
                          <a:latin typeface="Arial" panose="020B0604020202020204" pitchFamily="34" charset="0"/>
                          <a:cs typeface="Arial" panose="020B0604020202020204" pitchFamily="34" charset="0"/>
                        </a:rPr>
                        <a:t>Kielan</a:t>
                      </a:r>
                    </a:p>
                  </a:txBody>
                  <a:tcPr marL="6075" marR="6075" marT="6075" marB="0" anchor="ctr">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2700000" scaled="1"/>
                      <a:tileRect/>
                    </a:gradFill>
                  </a:tcPr>
                </a:tc>
                <a:extLst>
                  <a:ext uri="{0D108BD9-81ED-4DB2-BD59-A6C34878D82A}">
                    <a16:rowId xmlns:a16="http://schemas.microsoft.com/office/drawing/2014/main" val="10002"/>
                  </a:ext>
                </a:extLst>
              </a:tr>
              <a:tr h="1874250">
                <a:tc>
                  <a:txBody>
                    <a:bodyPr/>
                    <a:lstStyle/>
                    <a:p>
                      <a:pPr algn="ctr" fontAlgn="ctr"/>
                      <a:r>
                        <a:rPr lang="en-US" sz="1200" u="none" strike="noStrike">
                          <a:solidFill>
                            <a:srgbClr val="002060"/>
                          </a:solidFill>
                          <a:effectLst/>
                          <a:latin typeface="Arial" panose="020B0604020202020204" pitchFamily="34" charset="0"/>
                          <a:cs typeface="Arial" panose="020B0604020202020204" pitchFamily="34" charset="0"/>
                        </a:rPr>
                        <a:t>9</a:t>
                      </a:r>
                      <a:endParaRPr lang="en-US" sz="1200" b="0" i="0" u="none" strike="noStrike">
                        <a:solidFill>
                          <a:srgbClr val="002060"/>
                        </a:solidFill>
                        <a:effectLst/>
                        <a:latin typeface="Arial" panose="020B0604020202020204" pitchFamily="34" charset="0"/>
                        <a:cs typeface="Arial" panose="020B0604020202020204" pitchFamily="34" charset="0"/>
                      </a:endParaRPr>
                    </a:p>
                  </a:txBody>
                  <a:tcPr marL="6075" marR="6075" marT="6075" marB="0" anchor="ctr">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2700000" scaled="1"/>
                      <a:tileRect/>
                    </a:gradFill>
                  </a:tcPr>
                </a:tc>
                <a:tc>
                  <a:txBody>
                    <a:bodyPr/>
                    <a:lstStyle/>
                    <a:p>
                      <a:pPr marL="228600" indent="-228600" algn="l" fontAlgn="t">
                        <a:buFont typeface="Wingdings" panose="05000000000000000000" pitchFamily="2" charset="2"/>
                        <a:buChar char="v"/>
                      </a:pPr>
                      <a:r>
                        <a:rPr lang="en-US" sz="1200" b="0" i="0" u="none" strike="noStrike" dirty="0">
                          <a:solidFill>
                            <a:srgbClr val="002060"/>
                          </a:solidFill>
                          <a:effectLst/>
                          <a:latin typeface="Arial" panose="020B0604020202020204" pitchFamily="34" charset="0"/>
                        </a:rPr>
                        <a:t>Authors adding instructions to tasks that have already been completed instead of creating new tasks for the same document</a:t>
                      </a:r>
                    </a:p>
                  </a:txBody>
                  <a:tcPr marL="6350" marR="6350" marT="6350" marB="0" anchor="ctr">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2700000" scaled="1"/>
                      <a:tileRect/>
                    </a:gradFill>
                  </a:tcPr>
                </a:tc>
                <a:tc>
                  <a:txBody>
                    <a:bodyPr/>
                    <a:lstStyle/>
                    <a:p>
                      <a:pPr marL="171450" indent="-171450" algn="l" fontAlgn="ctr">
                        <a:buFont typeface="Arial" panose="020B0604020202020204" pitchFamily="34" charset="0"/>
                        <a:buChar char="•"/>
                      </a:pPr>
                      <a:r>
                        <a:rPr lang="en-US" sz="1200" b="0" i="0" u="none" strike="noStrike" dirty="0">
                          <a:solidFill>
                            <a:srgbClr val="002060"/>
                          </a:solidFill>
                          <a:effectLst/>
                          <a:latin typeface="Arial" panose="020B0604020202020204" pitchFamily="34" charset="0"/>
                          <a:cs typeface="Arial" panose="020B0604020202020204" pitchFamily="34" charset="0"/>
                        </a:rPr>
                        <a:t>Once</a:t>
                      </a:r>
                      <a:r>
                        <a:rPr lang="en-US" sz="1200" b="0" i="0" u="none" strike="noStrike" baseline="0" dirty="0">
                          <a:solidFill>
                            <a:srgbClr val="002060"/>
                          </a:solidFill>
                          <a:effectLst/>
                          <a:latin typeface="Arial" panose="020B0604020202020204" pitchFamily="34" charset="0"/>
                          <a:cs typeface="Arial" panose="020B0604020202020204" pitchFamily="34" charset="0"/>
                        </a:rPr>
                        <a:t> Asana task has been completed, it should stay as Completed unless any of the original instructions/requirements have not been met</a:t>
                      </a:r>
                    </a:p>
                    <a:p>
                      <a:pPr marL="171450" indent="-171450" algn="l" fontAlgn="ctr">
                        <a:buFont typeface="Arial" panose="020B0604020202020204" pitchFamily="34" charset="0"/>
                        <a:buChar char="•"/>
                      </a:pPr>
                      <a:r>
                        <a:rPr lang="en-US" sz="1200" b="0" i="0" u="none" strike="noStrike" baseline="0" dirty="0">
                          <a:solidFill>
                            <a:srgbClr val="002060"/>
                          </a:solidFill>
                          <a:effectLst/>
                          <a:latin typeface="Arial" panose="020B0604020202020204" pitchFamily="34" charset="0"/>
                          <a:cs typeface="Arial" panose="020B0604020202020204" pitchFamily="34" charset="0"/>
                        </a:rPr>
                        <a:t>Should there be additional amendments to a document, a new Asana task needs to be created for this—the editor needs to inform the author that this is the best practice, as we have metrics to monitor</a:t>
                      </a:r>
                      <a:endParaRPr lang="en-US" sz="1200" b="0" i="0" u="none" strike="noStrike" dirty="0">
                        <a:solidFill>
                          <a:srgbClr val="002060"/>
                        </a:solidFill>
                        <a:effectLst/>
                        <a:latin typeface="Arial" panose="020B0604020202020204" pitchFamily="34" charset="0"/>
                        <a:cs typeface="Arial" panose="020B0604020202020204" pitchFamily="34" charset="0"/>
                      </a:endParaRPr>
                    </a:p>
                  </a:txBody>
                  <a:tcPr marL="6075" marR="6075" marT="6075" marB="0" anchor="ctr">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2700000" scaled="1"/>
                      <a:tileRect/>
                    </a:gradFill>
                  </a:tcPr>
                </a:tc>
                <a:tc>
                  <a:txBody>
                    <a:bodyPr/>
                    <a:lstStyle/>
                    <a:p>
                      <a:pPr algn="ctr" fontAlgn="ctr"/>
                      <a:r>
                        <a:rPr lang="en-US" sz="1200" b="0" i="0" u="none" strike="noStrike" dirty="0">
                          <a:solidFill>
                            <a:srgbClr val="002060"/>
                          </a:solidFill>
                          <a:effectLst/>
                          <a:latin typeface="Arial" panose="020B0604020202020204" pitchFamily="34" charset="0"/>
                          <a:cs typeface="Arial" panose="020B0604020202020204" pitchFamily="34" charset="0"/>
                        </a:rPr>
                        <a:t>15 April</a:t>
                      </a:r>
                    </a:p>
                  </a:txBody>
                  <a:tcPr marL="6075" marR="6075" marT="6075" marB="0" anchor="ctr">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2700000" scaled="1"/>
                      <a:tileRect/>
                    </a:gradFill>
                  </a:tcPr>
                </a:tc>
                <a:tc>
                  <a:txBody>
                    <a:bodyPr/>
                    <a:lstStyle/>
                    <a:p>
                      <a:pPr marL="0" marR="0" lvl="0" indent="0" algn="ctr" defTabSz="685716"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2060"/>
                          </a:solidFill>
                          <a:effectLst/>
                          <a:latin typeface="Arial" panose="020B0604020202020204" pitchFamily="34" charset="0"/>
                          <a:cs typeface="Arial" panose="020B0604020202020204" pitchFamily="34" charset="0"/>
                        </a:rPr>
                        <a:t>30 April</a:t>
                      </a:r>
                    </a:p>
                  </a:txBody>
                  <a:tcPr marL="6075" marR="6075" marT="6075" marB="0" anchor="ctr">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2700000" scaled="1"/>
                      <a:tileRect/>
                    </a:gradFill>
                  </a:tcPr>
                </a:tc>
                <a:tc>
                  <a:txBody>
                    <a:bodyPr/>
                    <a:lstStyle/>
                    <a:p>
                      <a:pPr algn="ctr" fontAlgn="ctr"/>
                      <a:r>
                        <a:rPr lang="en-US" sz="1200" b="0" i="0" u="none" strike="noStrike" dirty="0">
                          <a:solidFill>
                            <a:srgbClr val="002060"/>
                          </a:solidFill>
                          <a:effectLst/>
                          <a:latin typeface="Arial" panose="020B0604020202020204" pitchFamily="34" charset="0"/>
                          <a:cs typeface="Arial" panose="020B0604020202020204" pitchFamily="34" charset="0"/>
                        </a:rPr>
                        <a:t>Lei</a:t>
                      </a:r>
                    </a:p>
                    <a:p>
                      <a:pPr algn="ctr" fontAlgn="ctr"/>
                      <a:r>
                        <a:rPr lang="en-US" sz="1200" b="0" i="0" u="none" strike="noStrike" dirty="0">
                          <a:solidFill>
                            <a:srgbClr val="002060"/>
                          </a:solidFill>
                          <a:effectLst/>
                          <a:latin typeface="Arial" panose="020B0604020202020204" pitchFamily="34" charset="0"/>
                          <a:cs typeface="Arial" panose="020B0604020202020204" pitchFamily="34" charset="0"/>
                        </a:rPr>
                        <a:t>Stephen</a:t>
                      </a:r>
                    </a:p>
                    <a:p>
                      <a:pPr algn="ctr" fontAlgn="ctr"/>
                      <a:r>
                        <a:rPr lang="en-US" sz="1200" b="0" i="0" u="none" strike="noStrike" dirty="0">
                          <a:solidFill>
                            <a:srgbClr val="002060"/>
                          </a:solidFill>
                          <a:effectLst/>
                          <a:latin typeface="Arial" panose="020B0604020202020204" pitchFamily="34" charset="0"/>
                          <a:cs typeface="Arial" panose="020B0604020202020204" pitchFamily="34" charset="0"/>
                        </a:rPr>
                        <a:t>Kielan</a:t>
                      </a:r>
                    </a:p>
                  </a:txBody>
                  <a:tcPr marL="6075" marR="6075" marT="6075" marB="0" anchor="ctr">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2700000" scaled="1"/>
                      <a:tileRect/>
                    </a:gra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77647387"/>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Rectangle 6">
            <a:extLst>
              <a:ext uri="{FF2B5EF4-FFF2-40B4-BE49-F238E27FC236}">
                <a16:creationId xmlns:a16="http://schemas.microsoft.com/office/drawing/2014/main" id="{7EE9DEB6-F329-4774-B033-B4D59A98830F}"/>
              </a:ext>
            </a:extLst>
          </p:cNvPr>
          <p:cNvSpPr>
            <a:spLocks noChangeArrowheads="1"/>
          </p:cNvSpPr>
          <p:nvPr/>
        </p:nvSpPr>
        <p:spPr bwMode="auto">
          <a:xfrm>
            <a:off x="0" y="609600"/>
            <a:ext cx="9144000" cy="46037"/>
          </a:xfrm>
          <a:prstGeom prst="rect">
            <a:avLst/>
          </a:prstGeom>
          <a:solidFill>
            <a:schemeClr val="accent6">
              <a:lumMod val="75000"/>
            </a:schemeClr>
          </a:solidFill>
          <a:ln w="0">
            <a:solidFill>
              <a:schemeClr val="accent6">
                <a:lumMod val="75000"/>
              </a:schemeClr>
            </a:solidFill>
            <a:miter lim="800000"/>
            <a:headEnd/>
            <a:tailEnd/>
          </a:ln>
        </p:spPr>
        <p:txBody>
          <a:bodyPr wrap="none" anchor="ct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algn="ctr" eaLnBrk="1" hangingPunct="1">
              <a:lnSpc>
                <a:spcPct val="90000"/>
              </a:lnSpc>
              <a:spcBef>
                <a:spcPct val="60000"/>
              </a:spcBef>
              <a:buClr>
                <a:schemeClr val="accent1"/>
              </a:buClr>
              <a:defRPr/>
            </a:pPr>
            <a:endParaRPr lang="en-US" altLang="en-US" sz="1400" b="0" dirty="0"/>
          </a:p>
        </p:txBody>
      </p:sp>
      <p:sp>
        <p:nvSpPr>
          <p:cNvPr id="18" name="Rectangle 6">
            <a:extLst>
              <a:ext uri="{FF2B5EF4-FFF2-40B4-BE49-F238E27FC236}">
                <a16:creationId xmlns:a16="http://schemas.microsoft.com/office/drawing/2014/main" id="{5F4676EC-7C55-4FA4-9569-1D5594160E9A}"/>
              </a:ext>
            </a:extLst>
          </p:cNvPr>
          <p:cNvSpPr>
            <a:spLocks noChangeArrowheads="1"/>
          </p:cNvSpPr>
          <p:nvPr/>
        </p:nvSpPr>
        <p:spPr bwMode="auto">
          <a:xfrm>
            <a:off x="0" y="609600"/>
            <a:ext cx="9144000" cy="46037"/>
          </a:xfrm>
          <a:prstGeom prst="rect">
            <a:avLst/>
          </a:prstGeom>
          <a:solidFill>
            <a:schemeClr val="accent6">
              <a:lumMod val="75000"/>
            </a:schemeClr>
          </a:solidFill>
          <a:ln w="0">
            <a:solidFill>
              <a:schemeClr val="accent6">
                <a:lumMod val="75000"/>
              </a:schemeClr>
            </a:solidFill>
            <a:miter lim="800000"/>
            <a:headEnd/>
            <a:tailEnd/>
          </a:ln>
        </p:spPr>
        <p:txBody>
          <a:bodyPr wrap="none" anchor="ct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algn="ctr" eaLnBrk="1" hangingPunct="1">
              <a:lnSpc>
                <a:spcPct val="90000"/>
              </a:lnSpc>
              <a:spcBef>
                <a:spcPct val="60000"/>
              </a:spcBef>
              <a:buClr>
                <a:schemeClr val="accent1"/>
              </a:buClr>
              <a:defRPr/>
            </a:pPr>
            <a:endParaRPr lang="en-US" altLang="en-US" sz="1400" b="0" dirty="0"/>
          </a:p>
        </p:txBody>
      </p:sp>
      <p:graphicFrame>
        <p:nvGraphicFramePr>
          <p:cNvPr id="19" name="Diagram 18">
            <a:extLst>
              <a:ext uri="{FF2B5EF4-FFF2-40B4-BE49-F238E27FC236}">
                <a16:creationId xmlns:a16="http://schemas.microsoft.com/office/drawing/2014/main" id="{FDD605F2-EF25-4118-9014-C74E76B9D5EA}"/>
              </a:ext>
            </a:extLst>
          </p:cNvPr>
          <p:cNvGraphicFramePr/>
          <p:nvPr>
            <p:extLst/>
          </p:nvPr>
        </p:nvGraphicFramePr>
        <p:xfrm>
          <a:off x="152400" y="76200"/>
          <a:ext cx="8839200" cy="45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 name="Slide Number Placeholder 3">
            <a:extLst>
              <a:ext uri="{FF2B5EF4-FFF2-40B4-BE49-F238E27FC236}">
                <a16:creationId xmlns:a16="http://schemas.microsoft.com/office/drawing/2014/main" id="{FE1EB5B7-6B9E-458F-AB28-89E5E7F57687}"/>
              </a:ext>
            </a:extLst>
          </p:cNvPr>
          <p:cNvSpPr txBox="1">
            <a:spLocks/>
          </p:cNvSpPr>
          <p:nvPr/>
        </p:nvSpPr>
        <p:spPr>
          <a:xfrm>
            <a:off x="7086599" y="6584156"/>
            <a:ext cx="2057401"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849CE78-EA52-4014-B7F2-92900E5D7DE7}" type="slidenum">
              <a:rPr lang="en-US" sz="1351"/>
              <a:pPr algn="r"/>
              <a:t>17</a:t>
            </a:fld>
            <a:endParaRPr lang="en-US" sz="1351" dirty="0"/>
          </a:p>
        </p:txBody>
      </p:sp>
      <p:sp>
        <p:nvSpPr>
          <p:cNvPr id="14" name="Rectangle 10">
            <a:extLst>
              <a:ext uri="{FF2B5EF4-FFF2-40B4-BE49-F238E27FC236}">
                <a16:creationId xmlns:a16="http://schemas.microsoft.com/office/drawing/2014/main" id="{B6BECC3D-11D0-4EAB-90E3-B0FD4A6FE036}"/>
              </a:ext>
            </a:extLst>
          </p:cNvPr>
          <p:cNvSpPr>
            <a:spLocks noChangeArrowheads="1"/>
          </p:cNvSpPr>
          <p:nvPr/>
        </p:nvSpPr>
        <p:spPr bwMode="auto">
          <a:xfrm>
            <a:off x="228599" y="762000"/>
            <a:ext cx="244169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Wingdings" pitchFamily="2" charset="2"/>
              <a:buChar char="v"/>
            </a:pPr>
            <a:r>
              <a:rPr lang="en-US" altLang="ko-KR" sz="2400" b="1" dirty="0"/>
              <a:t> Pilot Solutions</a:t>
            </a:r>
          </a:p>
        </p:txBody>
      </p:sp>
      <p:pic>
        <p:nvPicPr>
          <p:cNvPr id="15" name="Picture 1" descr="image002">
            <a:extLst>
              <a:ext uri="{FF2B5EF4-FFF2-40B4-BE49-F238E27FC236}">
                <a16:creationId xmlns:a16="http://schemas.microsoft.com/office/drawing/2014/main" id="{02705B35-2427-445E-A2CC-4D36BF27728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157" y="1308421"/>
            <a:ext cx="4321631" cy="3647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27">
            <a:extLst>
              <a:ext uri="{FF2B5EF4-FFF2-40B4-BE49-F238E27FC236}">
                <a16:creationId xmlns:a16="http://schemas.microsoft.com/office/drawing/2014/main" id="{47FB0DDB-700C-4D19-A7B5-37FC8EA38103}"/>
              </a:ext>
            </a:extLst>
          </p:cNvPr>
          <p:cNvSpPr txBox="1"/>
          <p:nvPr/>
        </p:nvSpPr>
        <p:spPr>
          <a:xfrm>
            <a:off x="228599" y="5105400"/>
            <a:ext cx="3886201" cy="381000"/>
          </a:xfrm>
          <a:prstGeom prst="rect">
            <a:avLst/>
          </a:prstGeom>
          <a:noFill/>
        </p:spPr>
        <p:txBody>
          <a:bodyPr wrap="square" rtlCol="0">
            <a:spAutoFit/>
          </a:bodyPr>
          <a:lstStyle/>
          <a:p>
            <a:pPr marL="285750" indent="-285750">
              <a:buFont typeface="Wingdings" panose="05000000000000000000" pitchFamily="2" charset="2"/>
              <a:buChar char="v"/>
            </a:pPr>
            <a:r>
              <a:rPr lang="en-US" dirty="0"/>
              <a:t>Reallocation game plan</a:t>
            </a:r>
          </a:p>
        </p:txBody>
      </p:sp>
      <p:sp>
        <p:nvSpPr>
          <p:cNvPr id="29" name="TextBox 28">
            <a:extLst>
              <a:ext uri="{FF2B5EF4-FFF2-40B4-BE49-F238E27FC236}">
                <a16:creationId xmlns:a16="http://schemas.microsoft.com/office/drawing/2014/main" id="{85CCF307-3197-4AE8-916D-CCA263F0073D}"/>
              </a:ext>
            </a:extLst>
          </p:cNvPr>
          <p:cNvSpPr txBox="1"/>
          <p:nvPr/>
        </p:nvSpPr>
        <p:spPr>
          <a:xfrm>
            <a:off x="4870449" y="5105400"/>
            <a:ext cx="3886201" cy="381000"/>
          </a:xfrm>
          <a:prstGeom prst="rect">
            <a:avLst/>
          </a:prstGeom>
          <a:noFill/>
        </p:spPr>
        <p:txBody>
          <a:bodyPr wrap="square" rtlCol="0">
            <a:spAutoFit/>
          </a:bodyPr>
          <a:lstStyle/>
          <a:p>
            <a:pPr marL="285750" indent="-285750">
              <a:buFont typeface="Wingdings" panose="05000000000000000000" pitchFamily="2" charset="2"/>
              <a:buChar char="v"/>
            </a:pPr>
            <a:r>
              <a:rPr lang="en-US" dirty="0"/>
              <a:t>Daily timeliness measurement</a:t>
            </a:r>
          </a:p>
        </p:txBody>
      </p:sp>
      <p:pic>
        <p:nvPicPr>
          <p:cNvPr id="2050" name="Picture 1" descr="image002">
            <a:extLst>
              <a:ext uri="{FF2B5EF4-FFF2-40B4-BE49-F238E27FC236}">
                <a16:creationId xmlns:a16="http://schemas.microsoft.com/office/drawing/2014/main" id="{B13648F7-44B3-4992-8436-EB6630252D7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69969" y="1308421"/>
            <a:ext cx="4321631"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0569235"/>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6">
            <a:extLst>
              <a:ext uri="{FF2B5EF4-FFF2-40B4-BE49-F238E27FC236}">
                <a16:creationId xmlns:a16="http://schemas.microsoft.com/office/drawing/2014/main" id="{7EE9DEB6-F329-4774-B033-B4D59A98830F}"/>
              </a:ext>
            </a:extLst>
          </p:cNvPr>
          <p:cNvSpPr>
            <a:spLocks noChangeArrowheads="1"/>
          </p:cNvSpPr>
          <p:nvPr/>
        </p:nvSpPr>
        <p:spPr bwMode="auto">
          <a:xfrm>
            <a:off x="0" y="609600"/>
            <a:ext cx="9144000" cy="46037"/>
          </a:xfrm>
          <a:prstGeom prst="rect">
            <a:avLst/>
          </a:prstGeom>
          <a:solidFill>
            <a:schemeClr val="accent6">
              <a:lumMod val="75000"/>
            </a:schemeClr>
          </a:solidFill>
          <a:ln w="0">
            <a:solidFill>
              <a:schemeClr val="accent6">
                <a:lumMod val="75000"/>
              </a:schemeClr>
            </a:solidFill>
            <a:miter lim="800000"/>
            <a:headEnd/>
            <a:tailEnd/>
          </a:ln>
        </p:spPr>
        <p:txBody>
          <a:bodyPr wrap="none" anchor="ct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algn="ctr" eaLnBrk="1" hangingPunct="1">
              <a:lnSpc>
                <a:spcPct val="90000"/>
              </a:lnSpc>
              <a:spcBef>
                <a:spcPct val="60000"/>
              </a:spcBef>
              <a:buClr>
                <a:schemeClr val="accent1"/>
              </a:buClr>
              <a:defRPr/>
            </a:pPr>
            <a:endParaRPr lang="en-US" altLang="en-US" sz="1400" b="0" dirty="0"/>
          </a:p>
        </p:txBody>
      </p:sp>
      <p:sp>
        <p:nvSpPr>
          <p:cNvPr id="18" name="Rectangle 6">
            <a:extLst>
              <a:ext uri="{FF2B5EF4-FFF2-40B4-BE49-F238E27FC236}">
                <a16:creationId xmlns:a16="http://schemas.microsoft.com/office/drawing/2014/main" id="{5F4676EC-7C55-4FA4-9569-1D5594160E9A}"/>
              </a:ext>
            </a:extLst>
          </p:cNvPr>
          <p:cNvSpPr>
            <a:spLocks noChangeArrowheads="1"/>
          </p:cNvSpPr>
          <p:nvPr/>
        </p:nvSpPr>
        <p:spPr bwMode="auto">
          <a:xfrm>
            <a:off x="0" y="609600"/>
            <a:ext cx="9144000" cy="46037"/>
          </a:xfrm>
          <a:prstGeom prst="rect">
            <a:avLst/>
          </a:prstGeom>
          <a:solidFill>
            <a:schemeClr val="accent6">
              <a:lumMod val="75000"/>
            </a:schemeClr>
          </a:solidFill>
          <a:ln w="0">
            <a:solidFill>
              <a:schemeClr val="accent6">
                <a:lumMod val="75000"/>
              </a:schemeClr>
            </a:solidFill>
            <a:miter lim="800000"/>
            <a:headEnd/>
            <a:tailEnd/>
          </a:ln>
        </p:spPr>
        <p:txBody>
          <a:bodyPr wrap="none" anchor="ct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algn="ctr" eaLnBrk="1" hangingPunct="1">
              <a:lnSpc>
                <a:spcPct val="90000"/>
              </a:lnSpc>
              <a:spcBef>
                <a:spcPct val="60000"/>
              </a:spcBef>
              <a:buClr>
                <a:schemeClr val="accent1"/>
              </a:buClr>
              <a:defRPr/>
            </a:pPr>
            <a:endParaRPr lang="en-US" altLang="en-US" sz="1400" b="0" dirty="0"/>
          </a:p>
        </p:txBody>
      </p:sp>
      <p:graphicFrame>
        <p:nvGraphicFramePr>
          <p:cNvPr id="19" name="Diagram 18">
            <a:extLst>
              <a:ext uri="{FF2B5EF4-FFF2-40B4-BE49-F238E27FC236}">
                <a16:creationId xmlns:a16="http://schemas.microsoft.com/office/drawing/2014/main" id="{FDD605F2-EF25-4118-9014-C74E76B9D5EA}"/>
              </a:ext>
            </a:extLst>
          </p:cNvPr>
          <p:cNvGraphicFramePr/>
          <p:nvPr>
            <p:extLst/>
          </p:nvPr>
        </p:nvGraphicFramePr>
        <p:xfrm>
          <a:off x="152400" y="76200"/>
          <a:ext cx="8839200" cy="45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 name="Slide Number Placeholder 3">
            <a:extLst>
              <a:ext uri="{FF2B5EF4-FFF2-40B4-BE49-F238E27FC236}">
                <a16:creationId xmlns:a16="http://schemas.microsoft.com/office/drawing/2014/main" id="{FE1EB5B7-6B9E-458F-AB28-89E5E7F57687}"/>
              </a:ext>
            </a:extLst>
          </p:cNvPr>
          <p:cNvSpPr txBox="1">
            <a:spLocks/>
          </p:cNvSpPr>
          <p:nvPr/>
        </p:nvSpPr>
        <p:spPr>
          <a:xfrm>
            <a:off x="7086599" y="6584156"/>
            <a:ext cx="2057401"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849CE78-EA52-4014-B7F2-92900E5D7DE7}" type="slidenum">
              <a:rPr lang="en-US" sz="1351"/>
              <a:pPr algn="r"/>
              <a:t>18</a:t>
            </a:fld>
            <a:endParaRPr lang="en-US" sz="1351" dirty="0"/>
          </a:p>
        </p:txBody>
      </p:sp>
      <p:sp>
        <p:nvSpPr>
          <p:cNvPr id="14" name="Rectangle 10">
            <a:extLst>
              <a:ext uri="{FF2B5EF4-FFF2-40B4-BE49-F238E27FC236}">
                <a16:creationId xmlns:a16="http://schemas.microsoft.com/office/drawing/2014/main" id="{B6BECC3D-11D0-4EAB-90E3-B0FD4A6FE036}"/>
              </a:ext>
            </a:extLst>
          </p:cNvPr>
          <p:cNvSpPr>
            <a:spLocks noChangeArrowheads="1"/>
          </p:cNvSpPr>
          <p:nvPr/>
        </p:nvSpPr>
        <p:spPr bwMode="auto">
          <a:xfrm>
            <a:off x="228599" y="762000"/>
            <a:ext cx="244169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Wingdings" pitchFamily="2" charset="2"/>
              <a:buChar char="v"/>
            </a:pPr>
            <a:r>
              <a:rPr lang="en-US" altLang="ko-KR" sz="2400" b="1" dirty="0"/>
              <a:t> Pilot Solutions</a:t>
            </a:r>
          </a:p>
        </p:txBody>
      </p:sp>
      <p:sp>
        <p:nvSpPr>
          <p:cNvPr id="2" name="Rectangle 1">
            <a:extLst>
              <a:ext uri="{FF2B5EF4-FFF2-40B4-BE49-F238E27FC236}">
                <a16:creationId xmlns:a16="http://schemas.microsoft.com/office/drawing/2014/main" id="{98075B11-63C0-47A6-BD37-221A56825F84}"/>
              </a:ext>
            </a:extLst>
          </p:cNvPr>
          <p:cNvSpPr/>
          <p:nvPr/>
        </p:nvSpPr>
        <p:spPr>
          <a:xfrm>
            <a:off x="309563" y="5079330"/>
            <a:ext cx="7204420" cy="369332"/>
          </a:xfrm>
          <a:prstGeom prst="rect">
            <a:avLst/>
          </a:prstGeom>
        </p:spPr>
        <p:txBody>
          <a:bodyPr wrap="square">
            <a:spAutoFit/>
          </a:bodyPr>
          <a:lstStyle/>
          <a:p>
            <a:pPr marL="285750" indent="-285750">
              <a:buFont typeface="Wingdings" panose="05000000000000000000" pitchFamily="2" charset="2"/>
              <a:buChar char="v"/>
            </a:pPr>
            <a:r>
              <a:rPr lang="en-US" dirty="0">
                <a:latin typeface="Calibri" panose="020F0502020204030204" pitchFamily="34" charset="0"/>
                <a:ea typeface="Calibri" panose="020F0502020204030204" pitchFamily="34" charset="0"/>
              </a:rPr>
              <a:t>Tasks not following TAT guidelines</a:t>
            </a:r>
          </a:p>
        </p:txBody>
      </p:sp>
      <p:pic>
        <p:nvPicPr>
          <p:cNvPr id="3" name="Picture 2">
            <a:extLst>
              <a:ext uri="{FF2B5EF4-FFF2-40B4-BE49-F238E27FC236}">
                <a16:creationId xmlns:a16="http://schemas.microsoft.com/office/drawing/2014/main" id="{3812F05D-9BA7-4760-AD97-9A634CB5E57D}"/>
              </a:ext>
            </a:extLst>
          </p:cNvPr>
          <p:cNvPicPr>
            <a:picLocks noChangeAspect="1"/>
          </p:cNvPicPr>
          <p:nvPr/>
        </p:nvPicPr>
        <p:blipFill>
          <a:blip r:embed="rId8"/>
          <a:stretch>
            <a:fillRect/>
          </a:stretch>
        </p:blipFill>
        <p:spPr>
          <a:xfrm>
            <a:off x="309560" y="1361927"/>
            <a:ext cx="8437750" cy="3449749"/>
          </a:xfrm>
          <a:prstGeom prst="rect">
            <a:avLst/>
          </a:prstGeom>
        </p:spPr>
      </p:pic>
    </p:spTree>
    <p:extLst>
      <p:ext uri="{BB962C8B-B14F-4D97-AF65-F5344CB8AC3E}">
        <p14:creationId xmlns:p14="http://schemas.microsoft.com/office/powerpoint/2010/main" val="2505410199"/>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6">
            <a:extLst>
              <a:ext uri="{FF2B5EF4-FFF2-40B4-BE49-F238E27FC236}">
                <a16:creationId xmlns:a16="http://schemas.microsoft.com/office/drawing/2014/main" id="{7EE9DEB6-F329-4774-B033-B4D59A98830F}"/>
              </a:ext>
            </a:extLst>
          </p:cNvPr>
          <p:cNvSpPr>
            <a:spLocks noChangeArrowheads="1"/>
          </p:cNvSpPr>
          <p:nvPr/>
        </p:nvSpPr>
        <p:spPr bwMode="auto">
          <a:xfrm>
            <a:off x="0" y="609600"/>
            <a:ext cx="9144000" cy="46037"/>
          </a:xfrm>
          <a:prstGeom prst="rect">
            <a:avLst/>
          </a:prstGeom>
          <a:solidFill>
            <a:schemeClr val="accent6">
              <a:lumMod val="75000"/>
            </a:schemeClr>
          </a:solidFill>
          <a:ln w="0">
            <a:solidFill>
              <a:schemeClr val="accent6">
                <a:lumMod val="75000"/>
              </a:schemeClr>
            </a:solidFill>
            <a:miter lim="800000"/>
            <a:headEnd/>
            <a:tailEnd/>
          </a:ln>
        </p:spPr>
        <p:txBody>
          <a:bodyPr wrap="none" anchor="ct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algn="ctr" eaLnBrk="1" hangingPunct="1">
              <a:lnSpc>
                <a:spcPct val="90000"/>
              </a:lnSpc>
              <a:spcBef>
                <a:spcPct val="60000"/>
              </a:spcBef>
              <a:buClr>
                <a:schemeClr val="accent1"/>
              </a:buClr>
              <a:defRPr/>
            </a:pPr>
            <a:endParaRPr lang="en-US" altLang="en-US" sz="1400" b="0" dirty="0"/>
          </a:p>
        </p:txBody>
      </p:sp>
      <p:sp>
        <p:nvSpPr>
          <p:cNvPr id="18" name="Rectangle 6">
            <a:extLst>
              <a:ext uri="{FF2B5EF4-FFF2-40B4-BE49-F238E27FC236}">
                <a16:creationId xmlns:a16="http://schemas.microsoft.com/office/drawing/2014/main" id="{5F4676EC-7C55-4FA4-9569-1D5594160E9A}"/>
              </a:ext>
            </a:extLst>
          </p:cNvPr>
          <p:cNvSpPr>
            <a:spLocks noChangeArrowheads="1"/>
          </p:cNvSpPr>
          <p:nvPr/>
        </p:nvSpPr>
        <p:spPr bwMode="auto">
          <a:xfrm>
            <a:off x="0" y="609600"/>
            <a:ext cx="9144000" cy="46037"/>
          </a:xfrm>
          <a:prstGeom prst="rect">
            <a:avLst/>
          </a:prstGeom>
          <a:solidFill>
            <a:schemeClr val="accent6">
              <a:lumMod val="75000"/>
            </a:schemeClr>
          </a:solidFill>
          <a:ln w="0">
            <a:solidFill>
              <a:schemeClr val="accent6">
                <a:lumMod val="75000"/>
              </a:schemeClr>
            </a:solidFill>
            <a:miter lim="800000"/>
            <a:headEnd/>
            <a:tailEnd/>
          </a:ln>
        </p:spPr>
        <p:txBody>
          <a:bodyPr wrap="none" anchor="ct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algn="ctr" eaLnBrk="1" hangingPunct="1">
              <a:lnSpc>
                <a:spcPct val="90000"/>
              </a:lnSpc>
              <a:spcBef>
                <a:spcPct val="60000"/>
              </a:spcBef>
              <a:buClr>
                <a:schemeClr val="accent1"/>
              </a:buClr>
              <a:defRPr/>
            </a:pPr>
            <a:endParaRPr lang="en-US" altLang="en-US" sz="1400" b="0" dirty="0"/>
          </a:p>
        </p:txBody>
      </p:sp>
      <p:graphicFrame>
        <p:nvGraphicFramePr>
          <p:cNvPr id="19" name="Diagram 18">
            <a:extLst>
              <a:ext uri="{FF2B5EF4-FFF2-40B4-BE49-F238E27FC236}">
                <a16:creationId xmlns:a16="http://schemas.microsoft.com/office/drawing/2014/main" id="{FDD605F2-EF25-4118-9014-C74E76B9D5EA}"/>
              </a:ext>
            </a:extLst>
          </p:cNvPr>
          <p:cNvGraphicFramePr/>
          <p:nvPr>
            <p:extLst/>
          </p:nvPr>
        </p:nvGraphicFramePr>
        <p:xfrm>
          <a:off x="152400" y="76200"/>
          <a:ext cx="8839200" cy="45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 name="Slide Number Placeholder 3">
            <a:extLst>
              <a:ext uri="{FF2B5EF4-FFF2-40B4-BE49-F238E27FC236}">
                <a16:creationId xmlns:a16="http://schemas.microsoft.com/office/drawing/2014/main" id="{FE1EB5B7-6B9E-458F-AB28-89E5E7F57687}"/>
              </a:ext>
            </a:extLst>
          </p:cNvPr>
          <p:cNvSpPr txBox="1">
            <a:spLocks/>
          </p:cNvSpPr>
          <p:nvPr/>
        </p:nvSpPr>
        <p:spPr>
          <a:xfrm>
            <a:off x="7086599" y="6584156"/>
            <a:ext cx="2057401"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849CE78-EA52-4014-B7F2-92900E5D7DE7}" type="slidenum">
              <a:rPr lang="en-US" sz="1351"/>
              <a:pPr algn="r"/>
              <a:t>19</a:t>
            </a:fld>
            <a:endParaRPr lang="en-US" sz="1351" dirty="0"/>
          </a:p>
        </p:txBody>
      </p:sp>
      <p:sp>
        <p:nvSpPr>
          <p:cNvPr id="14" name="Rectangle 10">
            <a:extLst>
              <a:ext uri="{FF2B5EF4-FFF2-40B4-BE49-F238E27FC236}">
                <a16:creationId xmlns:a16="http://schemas.microsoft.com/office/drawing/2014/main" id="{B6BECC3D-11D0-4EAB-90E3-B0FD4A6FE036}"/>
              </a:ext>
            </a:extLst>
          </p:cNvPr>
          <p:cNvSpPr>
            <a:spLocks noChangeArrowheads="1"/>
          </p:cNvSpPr>
          <p:nvPr/>
        </p:nvSpPr>
        <p:spPr bwMode="auto">
          <a:xfrm>
            <a:off x="228599" y="762000"/>
            <a:ext cx="244169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Wingdings" pitchFamily="2" charset="2"/>
              <a:buChar char="v"/>
            </a:pPr>
            <a:r>
              <a:rPr lang="en-US" altLang="ko-KR" sz="2400" b="1" dirty="0"/>
              <a:t> Pilot Solutions</a:t>
            </a:r>
          </a:p>
        </p:txBody>
      </p:sp>
      <p:sp>
        <p:nvSpPr>
          <p:cNvPr id="2" name="Rectangle 1">
            <a:extLst>
              <a:ext uri="{FF2B5EF4-FFF2-40B4-BE49-F238E27FC236}">
                <a16:creationId xmlns:a16="http://schemas.microsoft.com/office/drawing/2014/main" id="{98075B11-63C0-47A6-BD37-221A56825F84}"/>
              </a:ext>
            </a:extLst>
          </p:cNvPr>
          <p:cNvSpPr/>
          <p:nvPr/>
        </p:nvSpPr>
        <p:spPr>
          <a:xfrm>
            <a:off x="309563" y="5079330"/>
            <a:ext cx="7204420" cy="369332"/>
          </a:xfrm>
          <a:prstGeom prst="rect">
            <a:avLst/>
          </a:prstGeom>
        </p:spPr>
        <p:txBody>
          <a:bodyPr wrap="square">
            <a:spAutoFit/>
          </a:bodyPr>
          <a:lstStyle/>
          <a:p>
            <a:pPr marL="285750" indent="-285750">
              <a:buFont typeface="Wingdings" panose="05000000000000000000" pitchFamily="2" charset="2"/>
              <a:buChar char="v"/>
            </a:pPr>
            <a:r>
              <a:rPr lang="en-US" dirty="0"/>
              <a:t>Editors not following up on tasks at Author Review</a:t>
            </a:r>
            <a:endParaRPr lang="en-US" dirty="0">
              <a:latin typeface="Calibri" panose="020F0502020204030204" pitchFamily="34" charset="0"/>
              <a:ea typeface="Calibri" panose="020F0502020204030204" pitchFamily="34" charset="0"/>
            </a:endParaRPr>
          </a:p>
        </p:txBody>
      </p:sp>
      <p:pic>
        <p:nvPicPr>
          <p:cNvPr id="3074" name="Picture 3" descr="image003">
            <a:extLst>
              <a:ext uri="{FF2B5EF4-FFF2-40B4-BE49-F238E27FC236}">
                <a16:creationId xmlns:a16="http://schemas.microsoft.com/office/drawing/2014/main" id="{90EF3C6F-35D0-4E4E-AA5A-D0BC52004EA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563" y="1464665"/>
            <a:ext cx="8260279" cy="3329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145220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5008CDF7-8057-4352-BFE9-CFA62F9C66EF}"/>
              </a:ext>
            </a:extLst>
          </p:cNvPr>
          <p:cNvSpPr txBox="1">
            <a:spLocks/>
          </p:cNvSpPr>
          <p:nvPr/>
        </p:nvSpPr>
        <p:spPr>
          <a:xfrm>
            <a:off x="7086599" y="6584156"/>
            <a:ext cx="2057401"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849CE78-EA52-4014-B7F2-92900E5D7DE7}" type="slidenum">
              <a:rPr lang="en-US" sz="1351"/>
              <a:pPr algn="r"/>
              <a:t>2</a:t>
            </a:fld>
            <a:endParaRPr lang="en-US" sz="1351" dirty="0"/>
          </a:p>
        </p:txBody>
      </p:sp>
      <p:sp>
        <p:nvSpPr>
          <p:cNvPr id="9" name="Rectangle 6">
            <a:extLst>
              <a:ext uri="{FF2B5EF4-FFF2-40B4-BE49-F238E27FC236}">
                <a16:creationId xmlns:a16="http://schemas.microsoft.com/office/drawing/2014/main" id="{AFF040D4-50F2-4971-A497-C1E47FA14985}"/>
              </a:ext>
            </a:extLst>
          </p:cNvPr>
          <p:cNvSpPr>
            <a:spLocks noChangeArrowheads="1"/>
          </p:cNvSpPr>
          <p:nvPr/>
        </p:nvSpPr>
        <p:spPr bwMode="auto">
          <a:xfrm>
            <a:off x="0" y="609600"/>
            <a:ext cx="9144000" cy="46037"/>
          </a:xfrm>
          <a:prstGeom prst="rect">
            <a:avLst/>
          </a:prstGeom>
          <a:solidFill>
            <a:schemeClr val="accent6">
              <a:lumMod val="75000"/>
            </a:schemeClr>
          </a:solidFill>
          <a:ln w="0">
            <a:solidFill>
              <a:schemeClr val="accent6">
                <a:lumMod val="75000"/>
              </a:schemeClr>
            </a:solidFill>
            <a:miter lim="800000"/>
            <a:headEnd/>
            <a:tailEnd/>
          </a:ln>
        </p:spPr>
        <p:txBody>
          <a:bodyPr wrap="none" anchor="ct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algn="ctr" eaLnBrk="1" hangingPunct="1">
              <a:lnSpc>
                <a:spcPct val="90000"/>
              </a:lnSpc>
              <a:spcBef>
                <a:spcPct val="60000"/>
              </a:spcBef>
              <a:buClr>
                <a:schemeClr val="accent1"/>
              </a:buClr>
              <a:defRPr/>
            </a:pPr>
            <a:endParaRPr lang="en-US" altLang="en-US" sz="1400" b="0" dirty="0"/>
          </a:p>
        </p:txBody>
      </p:sp>
      <p:sp>
        <p:nvSpPr>
          <p:cNvPr id="10" name="Text Box 7">
            <a:extLst>
              <a:ext uri="{FF2B5EF4-FFF2-40B4-BE49-F238E27FC236}">
                <a16:creationId xmlns:a16="http://schemas.microsoft.com/office/drawing/2014/main" id="{9CB15162-9354-429A-97B1-956C75F6260E}"/>
              </a:ext>
            </a:extLst>
          </p:cNvPr>
          <p:cNvSpPr txBox="1">
            <a:spLocks noChangeArrowheads="1"/>
          </p:cNvSpPr>
          <p:nvPr/>
        </p:nvSpPr>
        <p:spPr bwMode="auto">
          <a:xfrm>
            <a:off x="152400" y="152400"/>
            <a:ext cx="83693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atinLnBrk="0"/>
            <a:r>
              <a:rPr lang="en-US" altLang="ko-KR" sz="2800" b="1" i="1" dirty="0">
                <a:latin typeface="Century Gothic" pitchFamily="34" charset="0"/>
              </a:rPr>
              <a:t>MILESTONES</a:t>
            </a:r>
          </a:p>
        </p:txBody>
      </p:sp>
      <p:graphicFrame>
        <p:nvGraphicFramePr>
          <p:cNvPr id="11" name="Diagram 10">
            <a:extLst>
              <a:ext uri="{FF2B5EF4-FFF2-40B4-BE49-F238E27FC236}">
                <a16:creationId xmlns:a16="http://schemas.microsoft.com/office/drawing/2014/main" id="{731CA8F9-131D-4C7E-A5F4-924163289D6A}"/>
              </a:ext>
            </a:extLst>
          </p:cNvPr>
          <p:cNvGraphicFramePr/>
          <p:nvPr>
            <p:extLst>
              <p:ext uri="{D42A27DB-BD31-4B8C-83A1-F6EECF244321}">
                <p14:modId xmlns:p14="http://schemas.microsoft.com/office/powerpoint/2010/main" val="2463098767"/>
              </p:ext>
            </p:extLst>
          </p:nvPr>
        </p:nvGraphicFramePr>
        <p:xfrm>
          <a:off x="441298" y="838200"/>
          <a:ext cx="83058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3645838"/>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6">
            <a:extLst>
              <a:ext uri="{FF2B5EF4-FFF2-40B4-BE49-F238E27FC236}">
                <a16:creationId xmlns:a16="http://schemas.microsoft.com/office/drawing/2014/main" id="{7EE9DEB6-F329-4774-B033-B4D59A98830F}"/>
              </a:ext>
            </a:extLst>
          </p:cNvPr>
          <p:cNvSpPr>
            <a:spLocks noChangeArrowheads="1"/>
          </p:cNvSpPr>
          <p:nvPr/>
        </p:nvSpPr>
        <p:spPr bwMode="auto">
          <a:xfrm>
            <a:off x="0" y="609600"/>
            <a:ext cx="9144000" cy="46037"/>
          </a:xfrm>
          <a:prstGeom prst="rect">
            <a:avLst/>
          </a:prstGeom>
          <a:solidFill>
            <a:schemeClr val="accent6">
              <a:lumMod val="75000"/>
            </a:schemeClr>
          </a:solidFill>
          <a:ln w="0">
            <a:solidFill>
              <a:schemeClr val="accent6">
                <a:lumMod val="75000"/>
              </a:schemeClr>
            </a:solidFill>
            <a:miter lim="800000"/>
            <a:headEnd/>
            <a:tailEnd/>
          </a:ln>
        </p:spPr>
        <p:txBody>
          <a:bodyPr wrap="none" anchor="ct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algn="ctr" eaLnBrk="1" hangingPunct="1">
              <a:lnSpc>
                <a:spcPct val="90000"/>
              </a:lnSpc>
              <a:spcBef>
                <a:spcPct val="60000"/>
              </a:spcBef>
              <a:buClr>
                <a:schemeClr val="accent1"/>
              </a:buClr>
              <a:defRPr/>
            </a:pPr>
            <a:endParaRPr lang="en-US" altLang="en-US" sz="1400" b="0" dirty="0"/>
          </a:p>
        </p:txBody>
      </p:sp>
      <p:sp>
        <p:nvSpPr>
          <p:cNvPr id="18" name="Rectangle 6">
            <a:extLst>
              <a:ext uri="{FF2B5EF4-FFF2-40B4-BE49-F238E27FC236}">
                <a16:creationId xmlns:a16="http://schemas.microsoft.com/office/drawing/2014/main" id="{5F4676EC-7C55-4FA4-9569-1D5594160E9A}"/>
              </a:ext>
            </a:extLst>
          </p:cNvPr>
          <p:cNvSpPr>
            <a:spLocks noChangeArrowheads="1"/>
          </p:cNvSpPr>
          <p:nvPr/>
        </p:nvSpPr>
        <p:spPr bwMode="auto">
          <a:xfrm>
            <a:off x="0" y="609600"/>
            <a:ext cx="9144000" cy="46037"/>
          </a:xfrm>
          <a:prstGeom prst="rect">
            <a:avLst/>
          </a:prstGeom>
          <a:solidFill>
            <a:schemeClr val="accent6">
              <a:lumMod val="75000"/>
            </a:schemeClr>
          </a:solidFill>
          <a:ln w="0">
            <a:solidFill>
              <a:schemeClr val="accent6">
                <a:lumMod val="75000"/>
              </a:schemeClr>
            </a:solidFill>
            <a:miter lim="800000"/>
            <a:headEnd/>
            <a:tailEnd/>
          </a:ln>
        </p:spPr>
        <p:txBody>
          <a:bodyPr wrap="none" anchor="ct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algn="ctr" eaLnBrk="1" hangingPunct="1">
              <a:lnSpc>
                <a:spcPct val="90000"/>
              </a:lnSpc>
              <a:spcBef>
                <a:spcPct val="60000"/>
              </a:spcBef>
              <a:buClr>
                <a:schemeClr val="accent1"/>
              </a:buClr>
              <a:defRPr/>
            </a:pPr>
            <a:endParaRPr lang="en-US" altLang="en-US" sz="1400" b="0" dirty="0"/>
          </a:p>
        </p:txBody>
      </p:sp>
      <p:graphicFrame>
        <p:nvGraphicFramePr>
          <p:cNvPr id="19" name="Diagram 18">
            <a:extLst>
              <a:ext uri="{FF2B5EF4-FFF2-40B4-BE49-F238E27FC236}">
                <a16:creationId xmlns:a16="http://schemas.microsoft.com/office/drawing/2014/main" id="{FDD605F2-EF25-4118-9014-C74E76B9D5EA}"/>
              </a:ext>
            </a:extLst>
          </p:cNvPr>
          <p:cNvGraphicFramePr/>
          <p:nvPr>
            <p:extLst/>
          </p:nvPr>
        </p:nvGraphicFramePr>
        <p:xfrm>
          <a:off x="152400" y="76200"/>
          <a:ext cx="8839200" cy="45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 name="Slide Number Placeholder 3">
            <a:extLst>
              <a:ext uri="{FF2B5EF4-FFF2-40B4-BE49-F238E27FC236}">
                <a16:creationId xmlns:a16="http://schemas.microsoft.com/office/drawing/2014/main" id="{FE1EB5B7-6B9E-458F-AB28-89E5E7F57687}"/>
              </a:ext>
            </a:extLst>
          </p:cNvPr>
          <p:cNvSpPr txBox="1">
            <a:spLocks/>
          </p:cNvSpPr>
          <p:nvPr/>
        </p:nvSpPr>
        <p:spPr>
          <a:xfrm>
            <a:off x="7086599" y="6584156"/>
            <a:ext cx="2057401"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849CE78-EA52-4014-B7F2-92900E5D7DE7}" type="slidenum">
              <a:rPr lang="en-US" sz="1351"/>
              <a:pPr algn="r"/>
              <a:t>20</a:t>
            </a:fld>
            <a:endParaRPr lang="en-US" sz="1351" dirty="0"/>
          </a:p>
        </p:txBody>
      </p:sp>
      <p:sp>
        <p:nvSpPr>
          <p:cNvPr id="14" name="Rectangle 10">
            <a:extLst>
              <a:ext uri="{FF2B5EF4-FFF2-40B4-BE49-F238E27FC236}">
                <a16:creationId xmlns:a16="http://schemas.microsoft.com/office/drawing/2014/main" id="{B6BECC3D-11D0-4EAB-90E3-B0FD4A6FE036}"/>
              </a:ext>
            </a:extLst>
          </p:cNvPr>
          <p:cNvSpPr>
            <a:spLocks noChangeArrowheads="1"/>
          </p:cNvSpPr>
          <p:nvPr/>
        </p:nvSpPr>
        <p:spPr bwMode="auto">
          <a:xfrm>
            <a:off x="228599" y="762000"/>
            <a:ext cx="244169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Wingdings" pitchFamily="2" charset="2"/>
              <a:buChar char="v"/>
            </a:pPr>
            <a:r>
              <a:rPr lang="en-US" altLang="ko-KR" sz="2400" b="1" dirty="0"/>
              <a:t> Pilot Solutions</a:t>
            </a:r>
          </a:p>
        </p:txBody>
      </p:sp>
      <p:sp>
        <p:nvSpPr>
          <p:cNvPr id="2" name="Rectangle 1">
            <a:extLst>
              <a:ext uri="{FF2B5EF4-FFF2-40B4-BE49-F238E27FC236}">
                <a16:creationId xmlns:a16="http://schemas.microsoft.com/office/drawing/2014/main" id="{98075B11-63C0-47A6-BD37-221A56825F84}"/>
              </a:ext>
            </a:extLst>
          </p:cNvPr>
          <p:cNvSpPr/>
          <p:nvPr/>
        </p:nvSpPr>
        <p:spPr>
          <a:xfrm>
            <a:off x="309563" y="5079330"/>
            <a:ext cx="7204420" cy="369332"/>
          </a:xfrm>
          <a:prstGeom prst="rect">
            <a:avLst/>
          </a:prstGeom>
        </p:spPr>
        <p:txBody>
          <a:bodyPr wrap="square">
            <a:spAutoFit/>
          </a:bodyPr>
          <a:lstStyle/>
          <a:p>
            <a:pPr marL="285750" indent="-285750">
              <a:buFont typeface="Wingdings" panose="05000000000000000000" pitchFamily="2" charset="2"/>
              <a:buChar char="v"/>
            </a:pPr>
            <a:r>
              <a:rPr lang="en-US" dirty="0"/>
              <a:t>Large volume of tasks assigned with same due date</a:t>
            </a:r>
          </a:p>
        </p:txBody>
      </p:sp>
      <p:pic>
        <p:nvPicPr>
          <p:cNvPr id="5122" name="Picture 1" descr="image001">
            <a:extLst>
              <a:ext uri="{FF2B5EF4-FFF2-40B4-BE49-F238E27FC236}">
                <a16:creationId xmlns:a16="http://schemas.microsoft.com/office/drawing/2014/main" id="{15A3A60E-988E-4F8E-8BAB-C09724514E0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562" y="1394925"/>
            <a:ext cx="7622325" cy="3684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8591691"/>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6">
            <a:extLst>
              <a:ext uri="{FF2B5EF4-FFF2-40B4-BE49-F238E27FC236}">
                <a16:creationId xmlns:a16="http://schemas.microsoft.com/office/drawing/2014/main" id="{7EE9DEB6-F329-4774-B033-B4D59A98830F}"/>
              </a:ext>
            </a:extLst>
          </p:cNvPr>
          <p:cNvSpPr>
            <a:spLocks noChangeArrowheads="1"/>
          </p:cNvSpPr>
          <p:nvPr/>
        </p:nvSpPr>
        <p:spPr bwMode="auto">
          <a:xfrm>
            <a:off x="0" y="609600"/>
            <a:ext cx="9144000" cy="46037"/>
          </a:xfrm>
          <a:prstGeom prst="rect">
            <a:avLst/>
          </a:prstGeom>
          <a:solidFill>
            <a:schemeClr val="accent6">
              <a:lumMod val="75000"/>
            </a:schemeClr>
          </a:solidFill>
          <a:ln w="0">
            <a:solidFill>
              <a:schemeClr val="accent6">
                <a:lumMod val="75000"/>
              </a:schemeClr>
            </a:solidFill>
            <a:miter lim="800000"/>
            <a:headEnd/>
            <a:tailEnd/>
          </a:ln>
        </p:spPr>
        <p:txBody>
          <a:bodyPr wrap="none" anchor="ct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algn="ctr" eaLnBrk="1" hangingPunct="1">
              <a:lnSpc>
                <a:spcPct val="90000"/>
              </a:lnSpc>
              <a:spcBef>
                <a:spcPct val="60000"/>
              </a:spcBef>
              <a:buClr>
                <a:schemeClr val="accent1"/>
              </a:buClr>
              <a:defRPr/>
            </a:pPr>
            <a:endParaRPr lang="en-US" altLang="en-US" sz="1400" b="0" dirty="0"/>
          </a:p>
        </p:txBody>
      </p:sp>
      <p:sp>
        <p:nvSpPr>
          <p:cNvPr id="18" name="Rectangle 6">
            <a:extLst>
              <a:ext uri="{FF2B5EF4-FFF2-40B4-BE49-F238E27FC236}">
                <a16:creationId xmlns:a16="http://schemas.microsoft.com/office/drawing/2014/main" id="{5F4676EC-7C55-4FA4-9569-1D5594160E9A}"/>
              </a:ext>
            </a:extLst>
          </p:cNvPr>
          <p:cNvSpPr>
            <a:spLocks noChangeArrowheads="1"/>
          </p:cNvSpPr>
          <p:nvPr/>
        </p:nvSpPr>
        <p:spPr bwMode="auto">
          <a:xfrm>
            <a:off x="0" y="609600"/>
            <a:ext cx="9144000" cy="46037"/>
          </a:xfrm>
          <a:prstGeom prst="rect">
            <a:avLst/>
          </a:prstGeom>
          <a:solidFill>
            <a:schemeClr val="accent6">
              <a:lumMod val="75000"/>
            </a:schemeClr>
          </a:solidFill>
          <a:ln w="0">
            <a:solidFill>
              <a:schemeClr val="accent6">
                <a:lumMod val="75000"/>
              </a:schemeClr>
            </a:solidFill>
            <a:miter lim="800000"/>
            <a:headEnd/>
            <a:tailEnd/>
          </a:ln>
        </p:spPr>
        <p:txBody>
          <a:bodyPr wrap="none" anchor="ct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algn="ctr" eaLnBrk="1" hangingPunct="1">
              <a:lnSpc>
                <a:spcPct val="90000"/>
              </a:lnSpc>
              <a:spcBef>
                <a:spcPct val="60000"/>
              </a:spcBef>
              <a:buClr>
                <a:schemeClr val="accent1"/>
              </a:buClr>
              <a:defRPr/>
            </a:pPr>
            <a:endParaRPr lang="en-US" altLang="en-US" sz="1400" b="0" dirty="0"/>
          </a:p>
        </p:txBody>
      </p:sp>
      <p:graphicFrame>
        <p:nvGraphicFramePr>
          <p:cNvPr id="19" name="Diagram 18">
            <a:extLst>
              <a:ext uri="{FF2B5EF4-FFF2-40B4-BE49-F238E27FC236}">
                <a16:creationId xmlns:a16="http://schemas.microsoft.com/office/drawing/2014/main" id="{FDD605F2-EF25-4118-9014-C74E76B9D5EA}"/>
              </a:ext>
            </a:extLst>
          </p:cNvPr>
          <p:cNvGraphicFramePr/>
          <p:nvPr>
            <p:extLst/>
          </p:nvPr>
        </p:nvGraphicFramePr>
        <p:xfrm>
          <a:off x="152400" y="76200"/>
          <a:ext cx="8839200" cy="45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 name="Slide Number Placeholder 3">
            <a:extLst>
              <a:ext uri="{FF2B5EF4-FFF2-40B4-BE49-F238E27FC236}">
                <a16:creationId xmlns:a16="http://schemas.microsoft.com/office/drawing/2014/main" id="{FE1EB5B7-6B9E-458F-AB28-89E5E7F57687}"/>
              </a:ext>
            </a:extLst>
          </p:cNvPr>
          <p:cNvSpPr txBox="1">
            <a:spLocks/>
          </p:cNvSpPr>
          <p:nvPr/>
        </p:nvSpPr>
        <p:spPr>
          <a:xfrm>
            <a:off x="7086599" y="6584156"/>
            <a:ext cx="2057401"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849CE78-EA52-4014-B7F2-92900E5D7DE7}" type="slidenum">
              <a:rPr lang="en-US" sz="1351"/>
              <a:pPr algn="r"/>
              <a:t>21</a:t>
            </a:fld>
            <a:endParaRPr lang="en-US" sz="1351" dirty="0"/>
          </a:p>
        </p:txBody>
      </p:sp>
      <p:sp>
        <p:nvSpPr>
          <p:cNvPr id="14" name="Rectangle 10">
            <a:extLst>
              <a:ext uri="{FF2B5EF4-FFF2-40B4-BE49-F238E27FC236}">
                <a16:creationId xmlns:a16="http://schemas.microsoft.com/office/drawing/2014/main" id="{B6BECC3D-11D0-4EAB-90E3-B0FD4A6FE036}"/>
              </a:ext>
            </a:extLst>
          </p:cNvPr>
          <p:cNvSpPr>
            <a:spLocks noChangeArrowheads="1"/>
          </p:cNvSpPr>
          <p:nvPr/>
        </p:nvSpPr>
        <p:spPr bwMode="auto">
          <a:xfrm>
            <a:off x="228599" y="762000"/>
            <a:ext cx="244169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Wingdings" pitchFamily="2" charset="2"/>
              <a:buChar char="v"/>
            </a:pPr>
            <a:r>
              <a:rPr lang="en-US" altLang="ko-KR" sz="2400" b="1" dirty="0"/>
              <a:t> Pilot Solutions</a:t>
            </a:r>
          </a:p>
        </p:txBody>
      </p:sp>
      <p:sp>
        <p:nvSpPr>
          <p:cNvPr id="2" name="Rectangle 1">
            <a:extLst>
              <a:ext uri="{FF2B5EF4-FFF2-40B4-BE49-F238E27FC236}">
                <a16:creationId xmlns:a16="http://schemas.microsoft.com/office/drawing/2014/main" id="{98075B11-63C0-47A6-BD37-221A56825F84}"/>
              </a:ext>
            </a:extLst>
          </p:cNvPr>
          <p:cNvSpPr/>
          <p:nvPr/>
        </p:nvSpPr>
        <p:spPr>
          <a:xfrm>
            <a:off x="309563" y="5079330"/>
            <a:ext cx="7204420" cy="369332"/>
          </a:xfrm>
          <a:prstGeom prst="rect">
            <a:avLst/>
          </a:prstGeom>
        </p:spPr>
        <p:txBody>
          <a:bodyPr wrap="square">
            <a:spAutoFit/>
          </a:bodyPr>
          <a:lstStyle/>
          <a:p>
            <a:pPr marL="285750" indent="-285750">
              <a:buFont typeface="Wingdings" panose="05000000000000000000" pitchFamily="2" charset="2"/>
              <a:buChar char="v"/>
            </a:pPr>
            <a:r>
              <a:rPr lang="en-US" dirty="0"/>
              <a:t>Authors adding instructions to tasks that have already been completed</a:t>
            </a:r>
            <a:endParaRPr lang="en-US" dirty="0">
              <a:latin typeface="Calibri" panose="020F0502020204030204" pitchFamily="34" charset="0"/>
              <a:ea typeface="Calibri" panose="020F0502020204030204" pitchFamily="34" charset="0"/>
            </a:endParaRPr>
          </a:p>
        </p:txBody>
      </p:sp>
      <p:pic>
        <p:nvPicPr>
          <p:cNvPr id="4098" name="Picture 4" descr="image004">
            <a:extLst>
              <a:ext uri="{FF2B5EF4-FFF2-40B4-BE49-F238E27FC236}">
                <a16:creationId xmlns:a16="http://schemas.microsoft.com/office/drawing/2014/main" id="{07BF081F-A548-49BF-9E47-902463FA8C3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5275" y="1446522"/>
            <a:ext cx="8338509" cy="332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1847539"/>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6">
            <a:extLst>
              <a:ext uri="{FF2B5EF4-FFF2-40B4-BE49-F238E27FC236}">
                <a16:creationId xmlns:a16="http://schemas.microsoft.com/office/drawing/2014/main" id="{91154404-F572-47D6-ABF1-30F5ED9BBD37}"/>
              </a:ext>
            </a:extLst>
          </p:cNvPr>
          <p:cNvSpPr>
            <a:spLocks noChangeArrowheads="1"/>
          </p:cNvSpPr>
          <p:nvPr/>
        </p:nvSpPr>
        <p:spPr bwMode="auto">
          <a:xfrm>
            <a:off x="0" y="609600"/>
            <a:ext cx="9144000" cy="46037"/>
          </a:xfrm>
          <a:prstGeom prst="rect">
            <a:avLst/>
          </a:prstGeom>
          <a:solidFill>
            <a:schemeClr val="accent6">
              <a:lumMod val="75000"/>
            </a:schemeClr>
          </a:solidFill>
          <a:ln w="0">
            <a:solidFill>
              <a:schemeClr val="accent6">
                <a:lumMod val="75000"/>
              </a:schemeClr>
            </a:solidFill>
            <a:miter lim="800000"/>
            <a:headEnd/>
            <a:tailEnd/>
          </a:ln>
        </p:spPr>
        <p:txBody>
          <a:bodyPr wrap="none" anchor="ct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algn="ctr" eaLnBrk="1" hangingPunct="1">
              <a:lnSpc>
                <a:spcPct val="90000"/>
              </a:lnSpc>
              <a:spcBef>
                <a:spcPct val="60000"/>
              </a:spcBef>
              <a:buClr>
                <a:schemeClr val="accent1"/>
              </a:buClr>
              <a:defRPr/>
            </a:pPr>
            <a:endParaRPr lang="en-US" altLang="en-US" sz="1400" b="0" dirty="0"/>
          </a:p>
        </p:txBody>
      </p:sp>
      <p:graphicFrame>
        <p:nvGraphicFramePr>
          <p:cNvPr id="9" name="Diagram 8">
            <a:extLst>
              <a:ext uri="{FF2B5EF4-FFF2-40B4-BE49-F238E27FC236}">
                <a16:creationId xmlns:a16="http://schemas.microsoft.com/office/drawing/2014/main" id="{783BDA12-2242-48DF-9686-B0D0CE689A01}"/>
              </a:ext>
            </a:extLst>
          </p:cNvPr>
          <p:cNvGraphicFramePr/>
          <p:nvPr>
            <p:extLst/>
          </p:nvPr>
        </p:nvGraphicFramePr>
        <p:xfrm>
          <a:off x="152400" y="76200"/>
          <a:ext cx="8839200" cy="45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Slide Number Placeholder 3">
            <a:extLst>
              <a:ext uri="{FF2B5EF4-FFF2-40B4-BE49-F238E27FC236}">
                <a16:creationId xmlns:a16="http://schemas.microsoft.com/office/drawing/2014/main" id="{86568D68-6D18-451B-BDB3-BFC7271A2FCB}"/>
              </a:ext>
            </a:extLst>
          </p:cNvPr>
          <p:cNvSpPr txBox="1">
            <a:spLocks/>
          </p:cNvSpPr>
          <p:nvPr/>
        </p:nvSpPr>
        <p:spPr>
          <a:xfrm>
            <a:off x="7086599" y="6584156"/>
            <a:ext cx="2057401"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849CE78-EA52-4014-B7F2-92900E5D7DE7}" type="slidenum">
              <a:rPr lang="en-US" sz="1351"/>
              <a:pPr algn="r"/>
              <a:t>22</a:t>
            </a:fld>
            <a:endParaRPr lang="en-US" sz="1351" dirty="0"/>
          </a:p>
        </p:txBody>
      </p:sp>
      <p:graphicFrame>
        <p:nvGraphicFramePr>
          <p:cNvPr id="6" name="Table 5">
            <a:extLst>
              <a:ext uri="{FF2B5EF4-FFF2-40B4-BE49-F238E27FC236}">
                <a16:creationId xmlns:a16="http://schemas.microsoft.com/office/drawing/2014/main" id="{0F9AAAE8-181C-4154-9599-9A31D16464BA}"/>
              </a:ext>
            </a:extLst>
          </p:cNvPr>
          <p:cNvGraphicFramePr>
            <a:graphicFrameLocks noGrp="1"/>
          </p:cNvGraphicFramePr>
          <p:nvPr>
            <p:extLst>
              <p:ext uri="{D42A27DB-BD31-4B8C-83A1-F6EECF244321}">
                <p14:modId xmlns:p14="http://schemas.microsoft.com/office/powerpoint/2010/main" val="3765254069"/>
              </p:ext>
            </p:extLst>
          </p:nvPr>
        </p:nvGraphicFramePr>
        <p:xfrm>
          <a:off x="152400" y="1063656"/>
          <a:ext cx="8733881" cy="1501922"/>
        </p:xfrm>
        <a:graphic>
          <a:graphicData uri="http://schemas.openxmlformats.org/drawingml/2006/table">
            <a:tbl>
              <a:tblPr/>
              <a:tblGrid>
                <a:gridCol w="818452">
                  <a:extLst>
                    <a:ext uri="{9D8B030D-6E8A-4147-A177-3AD203B41FA5}">
                      <a16:colId xmlns:a16="http://schemas.microsoft.com/office/drawing/2014/main" val="4189949440"/>
                    </a:ext>
                  </a:extLst>
                </a:gridCol>
                <a:gridCol w="1775185">
                  <a:extLst>
                    <a:ext uri="{9D8B030D-6E8A-4147-A177-3AD203B41FA5}">
                      <a16:colId xmlns:a16="http://schemas.microsoft.com/office/drawing/2014/main" val="1780683952"/>
                    </a:ext>
                  </a:extLst>
                </a:gridCol>
                <a:gridCol w="1719260">
                  <a:extLst>
                    <a:ext uri="{9D8B030D-6E8A-4147-A177-3AD203B41FA5}">
                      <a16:colId xmlns:a16="http://schemas.microsoft.com/office/drawing/2014/main" val="623209117"/>
                    </a:ext>
                  </a:extLst>
                </a:gridCol>
                <a:gridCol w="914400">
                  <a:extLst>
                    <a:ext uri="{9D8B030D-6E8A-4147-A177-3AD203B41FA5}">
                      <a16:colId xmlns:a16="http://schemas.microsoft.com/office/drawing/2014/main" val="1249269855"/>
                    </a:ext>
                  </a:extLst>
                </a:gridCol>
                <a:gridCol w="701749">
                  <a:extLst>
                    <a:ext uri="{9D8B030D-6E8A-4147-A177-3AD203B41FA5}">
                      <a16:colId xmlns:a16="http://schemas.microsoft.com/office/drawing/2014/main" val="158417054"/>
                    </a:ext>
                  </a:extLst>
                </a:gridCol>
                <a:gridCol w="797442">
                  <a:extLst>
                    <a:ext uri="{9D8B030D-6E8A-4147-A177-3AD203B41FA5}">
                      <a16:colId xmlns:a16="http://schemas.microsoft.com/office/drawing/2014/main" val="2605187906"/>
                    </a:ext>
                  </a:extLst>
                </a:gridCol>
                <a:gridCol w="637953">
                  <a:extLst>
                    <a:ext uri="{9D8B030D-6E8A-4147-A177-3AD203B41FA5}">
                      <a16:colId xmlns:a16="http://schemas.microsoft.com/office/drawing/2014/main" val="143842782"/>
                    </a:ext>
                  </a:extLst>
                </a:gridCol>
                <a:gridCol w="701749">
                  <a:extLst>
                    <a:ext uri="{9D8B030D-6E8A-4147-A177-3AD203B41FA5}">
                      <a16:colId xmlns:a16="http://schemas.microsoft.com/office/drawing/2014/main" val="3633564059"/>
                    </a:ext>
                  </a:extLst>
                </a:gridCol>
                <a:gridCol w="667691">
                  <a:extLst>
                    <a:ext uri="{9D8B030D-6E8A-4147-A177-3AD203B41FA5}">
                      <a16:colId xmlns:a16="http://schemas.microsoft.com/office/drawing/2014/main" val="2557633362"/>
                    </a:ext>
                  </a:extLst>
                </a:gridCol>
              </a:tblGrid>
              <a:tr h="543918">
                <a:tc>
                  <a:txBody>
                    <a:bodyPr/>
                    <a:lstStyle/>
                    <a:p>
                      <a:pPr algn="ctr" rtl="0" fontAlgn="ctr"/>
                      <a:r>
                        <a:rPr lang="en-US" sz="1400" b="1" i="0" u="none" strike="noStrike" dirty="0">
                          <a:solidFill>
                            <a:schemeClr val="bg1"/>
                          </a:solidFill>
                          <a:effectLst>
                            <a:outerShdw blurRad="38100" dist="38100" dir="2700000" algn="tl">
                              <a:srgbClr val="000000">
                                <a:alpha val="43137"/>
                              </a:srgbClr>
                            </a:outerShdw>
                          </a:effectLst>
                          <a:latin typeface="+mn-lt"/>
                        </a:rPr>
                        <a:t>Metric</a:t>
                      </a:r>
                    </a:p>
                  </a:txBody>
                  <a:tcPr marL="7518" marR="7518" marT="7518" marB="36086"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noFill/>
                      <a:prstDash val="solid"/>
                      <a:round/>
                      <a:headEnd type="none" w="med" len="med"/>
                      <a:tailEnd type="none" w="med" len="med"/>
                    </a:lnT>
                    <a:lnB>
                      <a:noFill/>
                    </a:lnB>
                    <a:solidFill>
                      <a:schemeClr val="accent6">
                        <a:lumMod val="75000"/>
                      </a:schemeClr>
                    </a:solidFill>
                  </a:tcPr>
                </a:tc>
                <a:tc>
                  <a:txBody>
                    <a:bodyPr/>
                    <a:lstStyle/>
                    <a:p>
                      <a:pPr algn="ctr" rtl="0" fontAlgn="ctr"/>
                      <a:r>
                        <a:rPr lang="en-US" sz="1400" b="1" i="0" u="none" strike="noStrike" dirty="0">
                          <a:solidFill>
                            <a:schemeClr val="bg1"/>
                          </a:solidFill>
                          <a:effectLst>
                            <a:outerShdw blurRad="38100" dist="38100" dir="2700000" algn="tl">
                              <a:srgbClr val="000000">
                                <a:alpha val="43137"/>
                              </a:srgbClr>
                            </a:outerShdw>
                          </a:effectLst>
                          <a:latin typeface="+mn-lt"/>
                        </a:rPr>
                        <a:t>Operational Definition</a:t>
                      </a:r>
                    </a:p>
                  </a:txBody>
                  <a:tcPr marL="7518" marR="7518" marT="7518" marB="36086"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a:noFill/>
                    </a:lnB>
                    <a:solidFill>
                      <a:schemeClr val="accent6">
                        <a:lumMod val="75000"/>
                      </a:schemeClr>
                    </a:solidFill>
                  </a:tcPr>
                </a:tc>
                <a:tc>
                  <a:txBody>
                    <a:bodyPr/>
                    <a:lstStyle/>
                    <a:p>
                      <a:pPr algn="ctr" rtl="0" fontAlgn="ctr"/>
                      <a:r>
                        <a:rPr lang="en-US" sz="1400" b="1" i="0" u="none" strike="noStrike" dirty="0">
                          <a:solidFill>
                            <a:schemeClr val="bg1"/>
                          </a:solidFill>
                          <a:effectLst>
                            <a:outerShdw blurRad="38100" dist="38100" dir="2700000" algn="tl">
                              <a:srgbClr val="000000">
                                <a:alpha val="43137"/>
                              </a:srgbClr>
                            </a:outerShdw>
                          </a:effectLst>
                          <a:latin typeface="+mn-lt"/>
                        </a:rPr>
                        <a:t>Calculation Formula</a:t>
                      </a:r>
                    </a:p>
                  </a:txBody>
                  <a:tcPr marL="7518" marR="7518" marT="7518" marB="36086"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a:noFill/>
                    </a:lnB>
                    <a:solidFill>
                      <a:schemeClr val="accent6">
                        <a:lumMod val="75000"/>
                      </a:schemeClr>
                    </a:solidFill>
                  </a:tcPr>
                </a:tc>
                <a:tc>
                  <a:txBody>
                    <a:bodyPr/>
                    <a:lstStyle/>
                    <a:p>
                      <a:pPr algn="ctr" rtl="0" fontAlgn="ctr"/>
                      <a:r>
                        <a:rPr lang="en-US" sz="1400" b="1" i="0" u="none" strike="noStrike" dirty="0">
                          <a:solidFill>
                            <a:schemeClr val="bg1"/>
                          </a:solidFill>
                          <a:effectLst>
                            <a:outerShdw blurRad="38100" dist="38100" dir="2700000" algn="tl">
                              <a:srgbClr val="000000">
                                <a:alpha val="43137"/>
                              </a:srgbClr>
                            </a:outerShdw>
                          </a:effectLst>
                          <a:latin typeface="+mn-lt"/>
                        </a:rPr>
                        <a:t>Source</a:t>
                      </a:r>
                    </a:p>
                  </a:txBody>
                  <a:tcPr marL="7518" marR="7518" marT="7518" marB="36086"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a:noFill/>
                    </a:lnB>
                    <a:solidFill>
                      <a:schemeClr val="accent6">
                        <a:lumMod val="75000"/>
                      </a:schemeClr>
                    </a:solidFill>
                  </a:tcPr>
                </a:tc>
                <a:tc>
                  <a:txBody>
                    <a:bodyPr/>
                    <a:lstStyle/>
                    <a:p>
                      <a:pPr algn="ctr" rtl="0" fontAlgn="ctr"/>
                      <a:r>
                        <a:rPr lang="en-US" sz="1400" b="1" i="0" u="none" strike="noStrike" dirty="0">
                          <a:solidFill>
                            <a:schemeClr val="bg1"/>
                          </a:solidFill>
                          <a:effectLst>
                            <a:outerShdw blurRad="38100" dist="38100" dir="2700000" algn="tl">
                              <a:srgbClr val="000000">
                                <a:alpha val="43137"/>
                              </a:srgbClr>
                            </a:outerShdw>
                          </a:effectLst>
                          <a:latin typeface="+mn-lt"/>
                        </a:rPr>
                        <a:t>Unit of Measure</a:t>
                      </a:r>
                    </a:p>
                  </a:txBody>
                  <a:tcPr marL="7518" marR="7518" marT="7518" marB="36086"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a:noFill/>
                    </a:lnB>
                    <a:solidFill>
                      <a:schemeClr val="accent6">
                        <a:lumMod val="75000"/>
                      </a:schemeClr>
                    </a:solidFill>
                  </a:tcPr>
                </a:tc>
                <a:tc>
                  <a:txBody>
                    <a:bodyPr/>
                    <a:lstStyle/>
                    <a:p>
                      <a:pPr algn="ctr" rtl="0" fontAlgn="ctr"/>
                      <a:r>
                        <a:rPr lang="en-US" sz="1400" b="1" i="0" u="none" strike="noStrike" dirty="0">
                          <a:solidFill>
                            <a:schemeClr val="bg1"/>
                          </a:solidFill>
                          <a:effectLst>
                            <a:outerShdw blurRad="38100" dist="38100" dir="2700000" algn="tl">
                              <a:srgbClr val="000000">
                                <a:alpha val="43137"/>
                              </a:srgbClr>
                            </a:outerShdw>
                          </a:effectLst>
                          <a:latin typeface="+mn-lt"/>
                        </a:rPr>
                        <a:t>Data Type</a:t>
                      </a:r>
                    </a:p>
                  </a:txBody>
                  <a:tcPr marL="7518" marR="7518" marT="7518" marB="36086"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a:noFill/>
                    </a:lnB>
                    <a:solidFill>
                      <a:schemeClr val="accent6">
                        <a:lumMod val="75000"/>
                      </a:schemeClr>
                    </a:solidFill>
                  </a:tcPr>
                </a:tc>
                <a:tc>
                  <a:txBody>
                    <a:bodyPr/>
                    <a:lstStyle/>
                    <a:p>
                      <a:pPr algn="ctr" rtl="0" fontAlgn="ctr"/>
                      <a:r>
                        <a:rPr lang="en-US" sz="1400" b="1" i="0" u="none" strike="noStrike" dirty="0">
                          <a:solidFill>
                            <a:schemeClr val="bg1"/>
                          </a:solidFill>
                          <a:effectLst>
                            <a:outerShdw blurRad="38100" dist="38100" dir="2700000" algn="tl">
                              <a:srgbClr val="000000">
                                <a:alpha val="43137"/>
                              </a:srgbClr>
                            </a:outerShdw>
                          </a:effectLst>
                          <a:latin typeface="+mn-lt"/>
                        </a:rPr>
                        <a:t>Baseline</a:t>
                      </a:r>
                    </a:p>
                  </a:txBody>
                  <a:tcPr marL="7518" marR="7518" marT="7518" marB="36086"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a:noFill/>
                    </a:lnB>
                    <a:solidFill>
                      <a:schemeClr val="accent6">
                        <a:lumMod val="75000"/>
                      </a:schemeClr>
                    </a:solidFill>
                  </a:tcPr>
                </a:tc>
                <a:tc>
                  <a:txBody>
                    <a:bodyPr/>
                    <a:lstStyle/>
                    <a:p>
                      <a:pPr algn="ctr" rtl="0" fontAlgn="ctr"/>
                      <a:r>
                        <a:rPr lang="en-US" sz="1400" b="1" i="0" u="none" strike="noStrike" dirty="0">
                          <a:solidFill>
                            <a:schemeClr val="bg1"/>
                          </a:solidFill>
                          <a:effectLst>
                            <a:outerShdw blurRad="38100" dist="38100" dir="2700000" algn="tl">
                              <a:srgbClr val="000000">
                                <a:alpha val="43137"/>
                              </a:srgbClr>
                            </a:outerShdw>
                          </a:effectLst>
                          <a:latin typeface="+mn-lt"/>
                        </a:rPr>
                        <a:t>Target</a:t>
                      </a:r>
                    </a:p>
                  </a:txBody>
                  <a:tcPr marL="7518" marR="7518" marT="7518" marB="36086"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a:noFill/>
                    </a:lnB>
                    <a:solidFill>
                      <a:schemeClr val="accent6">
                        <a:lumMod val="75000"/>
                      </a:schemeClr>
                    </a:solidFill>
                  </a:tcPr>
                </a:tc>
                <a:tc>
                  <a:txBody>
                    <a:bodyPr/>
                    <a:lstStyle/>
                    <a:p>
                      <a:pPr algn="ctr" rtl="0" fontAlgn="ctr"/>
                      <a:r>
                        <a:rPr lang="en-US" sz="1400" b="1" i="0" u="none" strike="noStrike" dirty="0">
                          <a:solidFill>
                            <a:schemeClr val="bg1"/>
                          </a:solidFill>
                          <a:effectLst>
                            <a:outerShdw blurRad="38100" dist="38100" dir="2700000" algn="tl">
                              <a:srgbClr val="000000">
                                <a:alpha val="43137"/>
                              </a:srgbClr>
                            </a:outerShdw>
                          </a:effectLst>
                          <a:latin typeface="+mn-lt"/>
                        </a:rPr>
                        <a:t>Improve</a:t>
                      </a:r>
                    </a:p>
                  </a:txBody>
                  <a:tcPr marL="7518" marR="7518" marT="7518" marB="36086"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a:noFill/>
                    </a:lnB>
                    <a:solidFill>
                      <a:schemeClr val="accent6">
                        <a:lumMod val="75000"/>
                      </a:schemeClr>
                    </a:solidFill>
                  </a:tcPr>
                </a:tc>
                <a:extLst>
                  <a:ext uri="{0D108BD9-81ED-4DB2-BD59-A6C34878D82A}">
                    <a16:rowId xmlns:a16="http://schemas.microsoft.com/office/drawing/2014/main" val="340053989"/>
                  </a:ext>
                </a:extLst>
              </a:tr>
              <a:tr h="890397">
                <a:tc>
                  <a:txBody>
                    <a:bodyPr/>
                    <a:lstStyle/>
                    <a:p>
                      <a:pPr algn="ctr" rtl="0" fontAlgn="ctr"/>
                      <a:r>
                        <a:rPr lang="en-US" sz="1400" b="0" i="0" u="none" strike="noStrike" dirty="0">
                          <a:solidFill>
                            <a:srgbClr val="000000"/>
                          </a:solidFill>
                          <a:effectLst/>
                          <a:latin typeface="+mn-lt"/>
                        </a:rPr>
                        <a:t>Timeliness Rate</a:t>
                      </a:r>
                    </a:p>
                  </a:txBody>
                  <a:tcPr marL="7518" marR="7518" marT="7518" marB="36086"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a:noFill/>
                    </a:lnT>
                    <a:lnB w="12700" cap="flat" cmpd="sng" algn="ctr">
                      <a:solidFill>
                        <a:srgbClr val="F79646"/>
                      </a:solidFill>
                      <a:prstDash val="solid"/>
                      <a:round/>
                      <a:headEnd type="none" w="med" len="med"/>
                      <a:tailEnd type="none" w="med" len="med"/>
                    </a:lnB>
                    <a:solidFill>
                      <a:srgbClr val="FDEFE9"/>
                    </a:solidFill>
                  </a:tcPr>
                </a:tc>
                <a:tc>
                  <a:txBody>
                    <a:bodyPr/>
                    <a:lstStyle/>
                    <a:p>
                      <a:pPr lvl="0" algn="ctr" rtl="0" fontAlgn="ctr"/>
                      <a:r>
                        <a:rPr lang="en-US" sz="1200" b="0" i="0" u="none" strike="noStrike" dirty="0">
                          <a:solidFill>
                            <a:srgbClr val="000000"/>
                          </a:solidFill>
                          <a:effectLst/>
                          <a:latin typeface="+mn-lt"/>
                        </a:rPr>
                        <a:t>Percentage of tasks completed within due date over total tasks completed (excluding tech issues and tasks completed for cert) </a:t>
                      </a:r>
                    </a:p>
                  </a:txBody>
                  <a:tcPr marL="7518" marR="7518" marT="7518" marB="36086"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a:noFill/>
                    </a:lnT>
                    <a:lnB w="12700" cap="flat" cmpd="sng" algn="ctr">
                      <a:solidFill>
                        <a:srgbClr val="F79646"/>
                      </a:solidFill>
                      <a:prstDash val="solid"/>
                      <a:round/>
                      <a:headEnd type="none" w="med" len="med"/>
                      <a:tailEnd type="none" w="med" len="med"/>
                    </a:lnB>
                    <a:solidFill>
                      <a:srgbClr val="FDEFE9"/>
                    </a:solidFill>
                  </a:tcPr>
                </a:tc>
                <a:tc>
                  <a:txBody>
                    <a:bodyPr/>
                    <a:lstStyle/>
                    <a:p>
                      <a:pPr lvl="0" algn="ctr" rtl="0" fontAlgn="ctr"/>
                      <a:r>
                        <a:rPr lang="en-US" sz="1200" b="0" i="0" u="none" strike="noStrike" dirty="0">
                          <a:solidFill>
                            <a:srgbClr val="000000"/>
                          </a:solidFill>
                          <a:effectLst/>
                          <a:latin typeface="+mn-lt"/>
                        </a:rPr>
                        <a:t>Total tasks completed within due date </a:t>
                      </a:r>
                    </a:p>
                    <a:p>
                      <a:pPr lvl="0" algn="ctr" rtl="0" fontAlgn="ctr"/>
                      <a:r>
                        <a:rPr lang="en-US" sz="1200" b="0" i="0" u="none" strike="noStrike" dirty="0">
                          <a:solidFill>
                            <a:srgbClr val="000000"/>
                          </a:solidFill>
                          <a:effectLst/>
                          <a:latin typeface="+mn-lt"/>
                        </a:rPr>
                        <a:t>÷</a:t>
                      </a:r>
                    </a:p>
                    <a:p>
                      <a:pPr lvl="0" algn="ctr" rtl="0" fontAlgn="ctr"/>
                      <a:r>
                        <a:rPr lang="en-US" sz="1200" b="0" i="0" u="none" strike="noStrike" dirty="0">
                          <a:solidFill>
                            <a:srgbClr val="000000"/>
                          </a:solidFill>
                          <a:effectLst/>
                          <a:latin typeface="+mn-lt"/>
                        </a:rPr>
                        <a:t> Total tasks completed</a:t>
                      </a:r>
                    </a:p>
                  </a:txBody>
                  <a:tcPr marL="7518" marR="7518" marT="7518" marB="36086"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a:noFill/>
                    </a:lnT>
                    <a:lnB w="12700" cap="flat" cmpd="sng" algn="ctr">
                      <a:solidFill>
                        <a:srgbClr val="F79646"/>
                      </a:solidFill>
                      <a:prstDash val="solid"/>
                      <a:round/>
                      <a:headEnd type="none" w="med" len="med"/>
                      <a:tailEnd type="none" w="med" len="med"/>
                    </a:lnB>
                    <a:solidFill>
                      <a:srgbClr val="FDEFE9"/>
                    </a:solidFill>
                  </a:tcPr>
                </a:tc>
                <a:tc>
                  <a:txBody>
                    <a:bodyPr/>
                    <a:lstStyle/>
                    <a:p>
                      <a:pPr algn="ctr" rtl="0" fontAlgn="ctr"/>
                      <a:r>
                        <a:rPr lang="en-US" sz="1400" b="0" i="0" u="none" strike="noStrike" dirty="0">
                          <a:solidFill>
                            <a:srgbClr val="000000"/>
                          </a:solidFill>
                          <a:effectLst/>
                          <a:latin typeface="+mn-lt"/>
                        </a:rPr>
                        <a:t>Asana Timeliness Calculator</a:t>
                      </a:r>
                    </a:p>
                  </a:txBody>
                  <a:tcPr marL="7518" marR="7518" marT="7518" marB="36086"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a:noFill/>
                    </a:lnT>
                    <a:lnB w="12700" cap="flat" cmpd="sng" algn="ctr">
                      <a:solidFill>
                        <a:srgbClr val="F79646"/>
                      </a:solidFill>
                      <a:prstDash val="solid"/>
                      <a:round/>
                      <a:headEnd type="none" w="med" len="med"/>
                      <a:tailEnd type="none" w="med" len="med"/>
                    </a:lnB>
                    <a:solidFill>
                      <a:srgbClr val="FDEFE9"/>
                    </a:solidFill>
                  </a:tcPr>
                </a:tc>
                <a:tc>
                  <a:txBody>
                    <a:bodyPr/>
                    <a:lstStyle/>
                    <a:p>
                      <a:pPr algn="ctr" rtl="0" fontAlgn="ctr"/>
                      <a:r>
                        <a:rPr lang="en-US" sz="1400" b="0" i="0" u="none" strike="noStrike" dirty="0">
                          <a:solidFill>
                            <a:srgbClr val="000000"/>
                          </a:solidFill>
                          <a:effectLst/>
                          <a:latin typeface="+mn-lt"/>
                        </a:rPr>
                        <a:t>%</a:t>
                      </a:r>
                    </a:p>
                  </a:txBody>
                  <a:tcPr marL="7518" marR="7518" marT="7518" marB="36086"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a:noFill/>
                    </a:lnT>
                    <a:lnB w="12700" cap="flat" cmpd="sng" algn="ctr">
                      <a:solidFill>
                        <a:srgbClr val="F79646"/>
                      </a:solidFill>
                      <a:prstDash val="solid"/>
                      <a:round/>
                      <a:headEnd type="none" w="med" len="med"/>
                      <a:tailEnd type="none" w="med" len="med"/>
                    </a:lnB>
                    <a:solidFill>
                      <a:srgbClr val="FDEFE9"/>
                    </a:solidFill>
                  </a:tcPr>
                </a:tc>
                <a:tc>
                  <a:txBody>
                    <a:bodyPr/>
                    <a:lstStyle/>
                    <a:p>
                      <a:pPr algn="ctr" rtl="0" fontAlgn="ctr"/>
                      <a:r>
                        <a:rPr lang="en-US" sz="1400" b="0" i="0" u="none" strike="noStrike" dirty="0">
                          <a:solidFill>
                            <a:srgbClr val="000000"/>
                          </a:solidFill>
                          <a:effectLst/>
                          <a:latin typeface="+mn-lt"/>
                        </a:rPr>
                        <a:t>Discrete</a:t>
                      </a:r>
                    </a:p>
                  </a:txBody>
                  <a:tcPr marL="7518" marR="7518" marT="7518" marB="36086"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a:noFill/>
                    </a:lnT>
                    <a:lnB w="12700" cap="flat" cmpd="sng" algn="ctr">
                      <a:solidFill>
                        <a:srgbClr val="F79646"/>
                      </a:solidFill>
                      <a:prstDash val="solid"/>
                      <a:round/>
                      <a:headEnd type="none" w="med" len="med"/>
                      <a:tailEnd type="none" w="med" len="med"/>
                    </a:lnB>
                    <a:solidFill>
                      <a:srgbClr val="FDEFE9"/>
                    </a:solidFill>
                  </a:tcPr>
                </a:tc>
                <a:tc>
                  <a:txBody>
                    <a:bodyPr/>
                    <a:lstStyle/>
                    <a:p>
                      <a:pPr algn="ctr" rtl="0" fontAlgn="ctr"/>
                      <a:r>
                        <a:rPr lang="en-US" sz="1400" b="0" i="0" u="none" strike="noStrike" dirty="0">
                          <a:solidFill>
                            <a:srgbClr val="000000"/>
                          </a:solidFill>
                          <a:effectLst/>
                          <a:latin typeface="+mn-lt"/>
                        </a:rPr>
                        <a:t>62%</a:t>
                      </a:r>
                    </a:p>
                  </a:txBody>
                  <a:tcPr marL="7518" marR="7518" marT="7518" marB="36086"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a:noFill/>
                    </a:lnT>
                    <a:lnB w="12700" cap="flat" cmpd="sng" algn="ctr">
                      <a:solidFill>
                        <a:srgbClr val="F79646"/>
                      </a:solidFill>
                      <a:prstDash val="solid"/>
                      <a:round/>
                      <a:headEnd type="none" w="med" len="med"/>
                      <a:tailEnd type="none" w="med" len="med"/>
                    </a:lnB>
                    <a:solidFill>
                      <a:srgbClr val="FDEFE9"/>
                    </a:solidFill>
                  </a:tcPr>
                </a:tc>
                <a:tc>
                  <a:txBody>
                    <a:bodyPr/>
                    <a:lstStyle/>
                    <a:p>
                      <a:pPr algn="ctr" rtl="0" fontAlgn="ctr"/>
                      <a:r>
                        <a:rPr lang="en-US" sz="1400" b="0" i="0" u="none" strike="noStrike" dirty="0">
                          <a:solidFill>
                            <a:srgbClr val="000000"/>
                          </a:solidFill>
                          <a:effectLst/>
                          <a:latin typeface="+mn-lt"/>
                        </a:rPr>
                        <a:t>80%</a:t>
                      </a:r>
                    </a:p>
                  </a:txBody>
                  <a:tcPr marL="7518" marR="7518" marT="7518" marB="36086"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a:noFill/>
                    </a:lnT>
                    <a:lnB w="12700" cap="flat" cmpd="sng" algn="ctr">
                      <a:solidFill>
                        <a:srgbClr val="F79646"/>
                      </a:solidFill>
                      <a:prstDash val="solid"/>
                      <a:round/>
                      <a:headEnd type="none" w="med" len="med"/>
                      <a:tailEnd type="none" w="med" len="med"/>
                    </a:lnB>
                    <a:solidFill>
                      <a:srgbClr val="FDEFE9"/>
                    </a:solidFill>
                  </a:tcPr>
                </a:tc>
                <a:tc>
                  <a:txBody>
                    <a:bodyPr/>
                    <a:lstStyle/>
                    <a:p>
                      <a:pPr algn="ctr" rtl="0" fontAlgn="ctr"/>
                      <a:r>
                        <a:rPr lang="en-US" sz="1400" b="0" i="0" u="none" strike="noStrike" dirty="0">
                          <a:solidFill>
                            <a:srgbClr val="000000"/>
                          </a:solidFill>
                          <a:effectLst/>
                          <a:highlight>
                            <a:srgbClr val="FFFF00"/>
                          </a:highlight>
                          <a:latin typeface="+mn-lt"/>
                        </a:rPr>
                        <a:t>84%</a:t>
                      </a:r>
                    </a:p>
                  </a:txBody>
                  <a:tcPr marL="7518" marR="7518" marT="7518" marB="36086"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a:noFill/>
                    </a:lnT>
                    <a:lnB w="12700" cap="flat" cmpd="sng" algn="ctr">
                      <a:solidFill>
                        <a:srgbClr val="F79646"/>
                      </a:solidFill>
                      <a:prstDash val="solid"/>
                      <a:round/>
                      <a:headEnd type="none" w="med" len="med"/>
                      <a:tailEnd type="none" w="med" len="med"/>
                    </a:lnB>
                    <a:solidFill>
                      <a:srgbClr val="FDEFE9"/>
                    </a:solidFill>
                  </a:tcPr>
                </a:tc>
                <a:extLst>
                  <a:ext uri="{0D108BD9-81ED-4DB2-BD59-A6C34878D82A}">
                    <a16:rowId xmlns:a16="http://schemas.microsoft.com/office/drawing/2014/main" val="1907497699"/>
                  </a:ext>
                </a:extLst>
              </a:tr>
            </a:tbl>
          </a:graphicData>
        </a:graphic>
      </p:graphicFrame>
      <p:graphicFrame>
        <p:nvGraphicFramePr>
          <p:cNvPr id="3" name="Table 2">
            <a:extLst>
              <a:ext uri="{FF2B5EF4-FFF2-40B4-BE49-F238E27FC236}">
                <a16:creationId xmlns:a16="http://schemas.microsoft.com/office/drawing/2014/main" id="{F907158D-F107-4F25-8C1C-6B3438B3897E}"/>
              </a:ext>
            </a:extLst>
          </p:cNvPr>
          <p:cNvGraphicFramePr>
            <a:graphicFrameLocks noGrp="1"/>
          </p:cNvGraphicFramePr>
          <p:nvPr>
            <p:extLst>
              <p:ext uri="{D42A27DB-BD31-4B8C-83A1-F6EECF244321}">
                <p14:modId xmlns:p14="http://schemas.microsoft.com/office/powerpoint/2010/main" val="1173614749"/>
              </p:ext>
            </p:extLst>
          </p:nvPr>
        </p:nvGraphicFramePr>
        <p:xfrm>
          <a:off x="163410" y="2949406"/>
          <a:ext cx="8722866" cy="3116052"/>
        </p:xfrm>
        <a:graphic>
          <a:graphicData uri="http://schemas.openxmlformats.org/drawingml/2006/table">
            <a:tbl>
              <a:tblPr>
                <a:tableStyleId>{5C22544A-7EE6-4342-B048-85BDC9FD1C3A}</a:tableStyleId>
              </a:tblPr>
              <a:tblGrid>
                <a:gridCol w="871472">
                  <a:extLst>
                    <a:ext uri="{9D8B030D-6E8A-4147-A177-3AD203B41FA5}">
                      <a16:colId xmlns:a16="http://schemas.microsoft.com/office/drawing/2014/main" val="2549775062"/>
                    </a:ext>
                  </a:extLst>
                </a:gridCol>
                <a:gridCol w="610845">
                  <a:extLst>
                    <a:ext uri="{9D8B030D-6E8A-4147-A177-3AD203B41FA5}">
                      <a16:colId xmlns:a16="http://schemas.microsoft.com/office/drawing/2014/main" val="2230033965"/>
                    </a:ext>
                  </a:extLst>
                </a:gridCol>
                <a:gridCol w="610845">
                  <a:extLst>
                    <a:ext uri="{9D8B030D-6E8A-4147-A177-3AD203B41FA5}">
                      <a16:colId xmlns:a16="http://schemas.microsoft.com/office/drawing/2014/main" val="833538811"/>
                    </a:ext>
                  </a:extLst>
                </a:gridCol>
                <a:gridCol w="610845">
                  <a:extLst>
                    <a:ext uri="{9D8B030D-6E8A-4147-A177-3AD203B41FA5}">
                      <a16:colId xmlns:a16="http://schemas.microsoft.com/office/drawing/2014/main" val="182335985"/>
                    </a:ext>
                  </a:extLst>
                </a:gridCol>
                <a:gridCol w="610845">
                  <a:extLst>
                    <a:ext uri="{9D8B030D-6E8A-4147-A177-3AD203B41FA5}">
                      <a16:colId xmlns:a16="http://schemas.microsoft.com/office/drawing/2014/main" val="1009479924"/>
                    </a:ext>
                  </a:extLst>
                </a:gridCol>
                <a:gridCol w="610845">
                  <a:extLst>
                    <a:ext uri="{9D8B030D-6E8A-4147-A177-3AD203B41FA5}">
                      <a16:colId xmlns:a16="http://schemas.microsoft.com/office/drawing/2014/main" val="3417156028"/>
                    </a:ext>
                  </a:extLst>
                </a:gridCol>
                <a:gridCol w="610845">
                  <a:extLst>
                    <a:ext uri="{9D8B030D-6E8A-4147-A177-3AD203B41FA5}">
                      <a16:colId xmlns:a16="http://schemas.microsoft.com/office/drawing/2014/main" val="805123310"/>
                    </a:ext>
                  </a:extLst>
                </a:gridCol>
                <a:gridCol w="610845">
                  <a:extLst>
                    <a:ext uri="{9D8B030D-6E8A-4147-A177-3AD203B41FA5}">
                      <a16:colId xmlns:a16="http://schemas.microsoft.com/office/drawing/2014/main" val="49605388"/>
                    </a:ext>
                  </a:extLst>
                </a:gridCol>
                <a:gridCol w="610845">
                  <a:extLst>
                    <a:ext uri="{9D8B030D-6E8A-4147-A177-3AD203B41FA5}">
                      <a16:colId xmlns:a16="http://schemas.microsoft.com/office/drawing/2014/main" val="3534516214"/>
                    </a:ext>
                  </a:extLst>
                </a:gridCol>
                <a:gridCol w="610845">
                  <a:extLst>
                    <a:ext uri="{9D8B030D-6E8A-4147-A177-3AD203B41FA5}">
                      <a16:colId xmlns:a16="http://schemas.microsoft.com/office/drawing/2014/main" val="3133031517"/>
                    </a:ext>
                  </a:extLst>
                </a:gridCol>
                <a:gridCol w="610845">
                  <a:extLst>
                    <a:ext uri="{9D8B030D-6E8A-4147-A177-3AD203B41FA5}">
                      <a16:colId xmlns:a16="http://schemas.microsoft.com/office/drawing/2014/main" val="3021276452"/>
                    </a:ext>
                  </a:extLst>
                </a:gridCol>
                <a:gridCol w="610845">
                  <a:extLst>
                    <a:ext uri="{9D8B030D-6E8A-4147-A177-3AD203B41FA5}">
                      <a16:colId xmlns:a16="http://schemas.microsoft.com/office/drawing/2014/main" val="4060725325"/>
                    </a:ext>
                  </a:extLst>
                </a:gridCol>
                <a:gridCol w="610845">
                  <a:extLst>
                    <a:ext uri="{9D8B030D-6E8A-4147-A177-3AD203B41FA5}">
                      <a16:colId xmlns:a16="http://schemas.microsoft.com/office/drawing/2014/main" val="1192857916"/>
                    </a:ext>
                  </a:extLst>
                </a:gridCol>
                <a:gridCol w="521254">
                  <a:extLst>
                    <a:ext uri="{9D8B030D-6E8A-4147-A177-3AD203B41FA5}">
                      <a16:colId xmlns:a16="http://schemas.microsoft.com/office/drawing/2014/main" val="2996245454"/>
                    </a:ext>
                  </a:extLst>
                </a:gridCol>
              </a:tblGrid>
              <a:tr h="173114">
                <a:tc rowSpan="2">
                  <a:txBody>
                    <a:bodyPr/>
                    <a:lstStyle/>
                    <a:p>
                      <a:pPr algn="ctr" fontAlgn="ctr"/>
                      <a:r>
                        <a:rPr lang="en-US" sz="900" u="none" strike="noStrike" dirty="0">
                          <a:effectLst/>
                        </a:rPr>
                        <a:t>Week</a:t>
                      </a:r>
                      <a:endParaRPr lang="en-US" sz="900" b="1" i="0" u="none" strike="noStrike" dirty="0">
                        <a:solidFill>
                          <a:srgbClr val="000000"/>
                        </a:solidFill>
                        <a:effectLst/>
                        <a:latin typeface="Calibri" panose="020F0502020204030204" pitchFamily="34" charset="0"/>
                      </a:endParaRPr>
                    </a:p>
                  </a:txBody>
                  <a:tcPr marL="7715" marR="7715" marT="7715" marB="0" anchor="ctr"/>
                </a:tc>
                <a:tc gridSpan="2">
                  <a:txBody>
                    <a:bodyPr/>
                    <a:lstStyle/>
                    <a:p>
                      <a:pPr algn="ctr" fontAlgn="b"/>
                      <a:r>
                        <a:rPr lang="en-US" sz="900" u="none" strike="noStrike">
                          <a:effectLst/>
                        </a:rPr>
                        <a:t>UK </a:t>
                      </a:r>
                      <a:endParaRPr lang="en-US" sz="900" b="1" i="0" u="none" strike="noStrike">
                        <a:solidFill>
                          <a:srgbClr val="000000"/>
                        </a:solidFill>
                        <a:effectLst/>
                        <a:latin typeface="Calibri" panose="020F0502020204030204" pitchFamily="34" charset="0"/>
                      </a:endParaRPr>
                    </a:p>
                  </a:txBody>
                  <a:tcPr marL="7715" marR="7715" marT="7715" marB="0" anchor="b"/>
                </a:tc>
                <a:tc hMerge="1">
                  <a:txBody>
                    <a:bodyPr/>
                    <a:lstStyle/>
                    <a:p>
                      <a:endParaRPr lang="en-US"/>
                    </a:p>
                  </a:txBody>
                  <a:tcPr/>
                </a:tc>
                <a:tc gridSpan="2">
                  <a:txBody>
                    <a:bodyPr/>
                    <a:lstStyle/>
                    <a:p>
                      <a:pPr algn="ctr" fontAlgn="b"/>
                      <a:r>
                        <a:rPr lang="en-US" sz="900" u="none" strike="noStrike">
                          <a:effectLst/>
                        </a:rPr>
                        <a:t>MNL</a:t>
                      </a:r>
                      <a:endParaRPr lang="en-US" sz="900" b="1" i="0" u="none" strike="noStrike">
                        <a:solidFill>
                          <a:srgbClr val="000000"/>
                        </a:solidFill>
                        <a:effectLst/>
                        <a:latin typeface="Calibri" panose="020F0502020204030204" pitchFamily="34" charset="0"/>
                      </a:endParaRPr>
                    </a:p>
                  </a:txBody>
                  <a:tcPr marL="7715" marR="7715" marT="7715" marB="0" anchor="b"/>
                </a:tc>
                <a:tc hMerge="1">
                  <a:txBody>
                    <a:bodyPr/>
                    <a:lstStyle/>
                    <a:p>
                      <a:endParaRPr lang="en-US"/>
                    </a:p>
                  </a:txBody>
                  <a:tcPr/>
                </a:tc>
                <a:tc gridSpan="2">
                  <a:txBody>
                    <a:bodyPr/>
                    <a:lstStyle/>
                    <a:p>
                      <a:pPr algn="ctr" fontAlgn="b"/>
                      <a:r>
                        <a:rPr lang="en-US" sz="900" u="none" strike="noStrike">
                          <a:effectLst/>
                        </a:rPr>
                        <a:t>ILO</a:t>
                      </a:r>
                      <a:endParaRPr lang="en-US" sz="900" b="1" i="0" u="none" strike="noStrike">
                        <a:solidFill>
                          <a:srgbClr val="000000"/>
                        </a:solidFill>
                        <a:effectLst/>
                        <a:latin typeface="Calibri" panose="020F0502020204030204" pitchFamily="34" charset="0"/>
                      </a:endParaRPr>
                    </a:p>
                  </a:txBody>
                  <a:tcPr marL="7715" marR="7715" marT="7715" marB="0" anchor="b"/>
                </a:tc>
                <a:tc hMerge="1">
                  <a:txBody>
                    <a:bodyPr/>
                    <a:lstStyle/>
                    <a:p>
                      <a:endParaRPr lang="en-US"/>
                    </a:p>
                  </a:txBody>
                  <a:tcPr/>
                </a:tc>
                <a:tc gridSpan="2">
                  <a:txBody>
                    <a:bodyPr/>
                    <a:lstStyle/>
                    <a:p>
                      <a:pPr algn="ctr" fontAlgn="b"/>
                      <a:r>
                        <a:rPr lang="en-US" sz="900" u="none" strike="noStrike" dirty="0">
                          <a:effectLst/>
                        </a:rPr>
                        <a:t>TOTAL</a:t>
                      </a:r>
                      <a:endParaRPr lang="en-US" sz="900" b="1" i="0" u="none" strike="noStrike" dirty="0">
                        <a:solidFill>
                          <a:srgbClr val="000000"/>
                        </a:solidFill>
                        <a:effectLst/>
                        <a:latin typeface="Calibri" panose="020F0502020204030204" pitchFamily="34" charset="0"/>
                      </a:endParaRPr>
                    </a:p>
                  </a:txBody>
                  <a:tcPr marL="7715" marR="7715" marT="7715" marB="0" anchor="b">
                    <a:noFill/>
                  </a:tcPr>
                </a:tc>
                <a:tc hMerge="1">
                  <a:txBody>
                    <a:bodyPr/>
                    <a:lstStyle/>
                    <a:p>
                      <a:endParaRPr lang="en-US"/>
                    </a:p>
                  </a:txBody>
                  <a:tcPr/>
                </a:tc>
                <a:tc gridSpan="4">
                  <a:txBody>
                    <a:bodyPr/>
                    <a:lstStyle/>
                    <a:p>
                      <a:pPr algn="ctr" fontAlgn="b"/>
                      <a:r>
                        <a:rPr lang="en-US" sz="900" u="none" strike="noStrike" dirty="0">
                          <a:effectLst/>
                        </a:rPr>
                        <a:t>TIMELINESS RATE</a:t>
                      </a:r>
                      <a:endParaRPr lang="en-US" sz="900" b="1" i="0" u="none" strike="noStrike" dirty="0">
                        <a:solidFill>
                          <a:srgbClr val="000000"/>
                        </a:solidFill>
                        <a:effectLst/>
                        <a:latin typeface="Calibri" panose="020F0502020204030204" pitchFamily="34" charset="0"/>
                      </a:endParaRPr>
                    </a:p>
                  </a:txBody>
                  <a:tcPr marL="7715" marR="7715" marT="7715" marB="0" anchor="b"/>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algn="ctr" fontAlgn="ctr"/>
                      <a:r>
                        <a:rPr lang="en-US" sz="900" u="none" strike="noStrike" dirty="0">
                          <a:effectLst/>
                        </a:rPr>
                        <a:t>TARGET</a:t>
                      </a:r>
                      <a:endParaRPr lang="en-US" sz="900" b="1" i="0" u="none" strike="noStrike" dirty="0">
                        <a:solidFill>
                          <a:srgbClr val="000000"/>
                        </a:solidFill>
                        <a:effectLst/>
                        <a:latin typeface="Calibri" panose="020F0502020204030204" pitchFamily="34" charset="0"/>
                      </a:endParaRPr>
                    </a:p>
                  </a:txBody>
                  <a:tcPr marL="7715" marR="7715" marT="7715" marB="0" anchor="ctr"/>
                </a:tc>
                <a:extLst>
                  <a:ext uri="{0D108BD9-81ED-4DB2-BD59-A6C34878D82A}">
                    <a16:rowId xmlns:a16="http://schemas.microsoft.com/office/drawing/2014/main" val="1554014801"/>
                  </a:ext>
                </a:extLst>
              </a:tr>
              <a:tr h="173114">
                <a:tc vMerge="1">
                  <a:txBody>
                    <a:bodyPr/>
                    <a:lstStyle/>
                    <a:p>
                      <a:endParaRPr lang="en-US"/>
                    </a:p>
                  </a:txBody>
                  <a:tcPr/>
                </a:tc>
                <a:tc>
                  <a:txBody>
                    <a:bodyPr/>
                    <a:lstStyle/>
                    <a:p>
                      <a:pPr algn="ctr" fontAlgn="b"/>
                      <a:r>
                        <a:rPr lang="en-US" sz="900" u="none" strike="noStrike">
                          <a:effectLst/>
                        </a:rPr>
                        <a:t>completed</a:t>
                      </a:r>
                      <a:endParaRPr lang="en-US" sz="900" b="1"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w/in TAT</a:t>
                      </a:r>
                      <a:endParaRPr lang="en-US" sz="900" b="1"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completed</a:t>
                      </a:r>
                      <a:endParaRPr lang="en-US" sz="900" b="1"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w/in TAT</a:t>
                      </a:r>
                      <a:endParaRPr lang="en-US" sz="900" b="1"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completed</a:t>
                      </a:r>
                      <a:endParaRPr lang="en-US" sz="900" b="1"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w/in TAT</a:t>
                      </a:r>
                      <a:endParaRPr lang="en-US" sz="900" b="1"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completed</a:t>
                      </a:r>
                      <a:endParaRPr lang="en-US" sz="900" b="1" i="0" u="none" strike="noStrike">
                        <a:solidFill>
                          <a:srgbClr val="000000"/>
                        </a:solidFill>
                        <a:effectLst/>
                        <a:latin typeface="Calibri" panose="020F0502020204030204" pitchFamily="34" charset="0"/>
                      </a:endParaRPr>
                    </a:p>
                  </a:txBody>
                  <a:tcPr marL="7715" marR="7715" marT="7715" marB="0" anchor="b">
                    <a:noFill/>
                  </a:tcPr>
                </a:tc>
                <a:tc>
                  <a:txBody>
                    <a:bodyPr/>
                    <a:lstStyle/>
                    <a:p>
                      <a:pPr algn="ctr" fontAlgn="b"/>
                      <a:r>
                        <a:rPr lang="en-US" sz="900" u="none" strike="noStrike" dirty="0">
                          <a:effectLst/>
                        </a:rPr>
                        <a:t>w/in TAT</a:t>
                      </a:r>
                      <a:endParaRPr lang="en-US" sz="900" b="1" i="0" u="none" strike="noStrike" dirty="0">
                        <a:solidFill>
                          <a:srgbClr val="000000"/>
                        </a:solidFill>
                        <a:effectLst/>
                        <a:latin typeface="Calibri" panose="020F0502020204030204" pitchFamily="34" charset="0"/>
                      </a:endParaRPr>
                    </a:p>
                  </a:txBody>
                  <a:tcPr marL="7715" marR="7715" marT="7715" marB="0" anchor="b">
                    <a:noFill/>
                  </a:tcPr>
                </a:tc>
                <a:tc>
                  <a:txBody>
                    <a:bodyPr/>
                    <a:lstStyle/>
                    <a:p>
                      <a:pPr algn="ctr" fontAlgn="b"/>
                      <a:r>
                        <a:rPr lang="en-US" sz="900" u="none" strike="noStrike">
                          <a:effectLst/>
                        </a:rPr>
                        <a:t>UK</a:t>
                      </a:r>
                      <a:endParaRPr lang="en-US" sz="900" b="1"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MNL</a:t>
                      </a:r>
                      <a:endParaRPr lang="en-US" sz="900" b="1"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ILO</a:t>
                      </a:r>
                      <a:endParaRPr lang="en-US" sz="900" b="1"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dirty="0">
                          <a:effectLst/>
                        </a:rPr>
                        <a:t>TOTAL</a:t>
                      </a:r>
                      <a:endParaRPr lang="en-US" sz="900" b="1" i="0" u="none" strike="noStrike" dirty="0">
                        <a:solidFill>
                          <a:srgbClr val="000000"/>
                        </a:solidFill>
                        <a:effectLst/>
                        <a:latin typeface="Calibri" panose="020F0502020204030204" pitchFamily="34" charset="0"/>
                      </a:endParaRPr>
                    </a:p>
                  </a:txBody>
                  <a:tcPr marL="7715" marR="7715" marT="7715" marB="0" anchor="b">
                    <a:noFill/>
                  </a:tcPr>
                </a:tc>
                <a:tc vMerge="1">
                  <a:txBody>
                    <a:bodyPr/>
                    <a:lstStyle/>
                    <a:p>
                      <a:endParaRPr lang="en-US"/>
                    </a:p>
                  </a:txBody>
                  <a:tcPr/>
                </a:tc>
                <a:extLst>
                  <a:ext uri="{0D108BD9-81ED-4DB2-BD59-A6C34878D82A}">
                    <a16:rowId xmlns:a16="http://schemas.microsoft.com/office/drawing/2014/main" val="4146726337"/>
                  </a:ext>
                </a:extLst>
              </a:tr>
              <a:tr h="173114">
                <a:tc>
                  <a:txBody>
                    <a:bodyPr/>
                    <a:lstStyle/>
                    <a:p>
                      <a:pPr algn="l" fontAlgn="b"/>
                      <a:r>
                        <a:rPr lang="en-US" sz="900" u="none" strike="noStrike" dirty="0">
                          <a:effectLst/>
                        </a:rPr>
                        <a:t>April 22-April 28</a:t>
                      </a:r>
                      <a:endParaRPr lang="en-US" sz="900" b="0" i="0" u="none" strike="noStrike" dirty="0">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dirty="0">
                          <a:effectLst/>
                        </a:rPr>
                        <a:t>79</a:t>
                      </a:r>
                      <a:endParaRPr lang="en-US" sz="900" b="0" i="0" u="none" strike="noStrike" dirty="0">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66</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296</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229</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111</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97</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486</a:t>
                      </a:r>
                      <a:endParaRPr lang="en-US" sz="900" b="0" i="0" u="none" strike="noStrike">
                        <a:solidFill>
                          <a:srgbClr val="000000"/>
                        </a:solidFill>
                        <a:effectLst/>
                        <a:latin typeface="Calibri" panose="020F0502020204030204" pitchFamily="34" charset="0"/>
                      </a:endParaRPr>
                    </a:p>
                  </a:txBody>
                  <a:tcPr marL="7715" marR="7715" marT="7715" marB="0" anchor="b">
                    <a:noFill/>
                  </a:tcPr>
                </a:tc>
                <a:tc>
                  <a:txBody>
                    <a:bodyPr/>
                    <a:lstStyle/>
                    <a:p>
                      <a:pPr algn="ctr" fontAlgn="b"/>
                      <a:r>
                        <a:rPr lang="en-US" sz="900" u="none" strike="noStrike" dirty="0">
                          <a:effectLst/>
                        </a:rPr>
                        <a:t>392</a:t>
                      </a:r>
                      <a:endParaRPr lang="en-US" sz="900" b="0" i="0" u="none" strike="noStrike" dirty="0">
                        <a:solidFill>
                          <a:srgbClr val="000000"/>
                        </a:solidFill>
                        <a:effectLst/>
                        <a:latin typeface="Calibri" panose="020F0502020204030204" pitchFamily="34" charset="0"/>
                      </a:endParaRPr>
                    </a:p>
                  </a:txBody>
                  <a:tcPr marL="7715" marR="7715" marT="7715" marB="0" anchor="b">
                    <a:noFill/>
                  </a:tcPr>
                </a:tc>
                <a:tc>
                  <a:txBody>
                    <a:bodyPr/>
                    <a:lstStyle/>
                    <a:p>
                      <a:pPr algn="ctr" fontAlgn="b"/>
                      <a:r>
                        <a:rPr lang="en-US" sz="900" u="none" strike="noStrike">
                          <a:effectLst/>
                        </a:rPr>
                        <a:t>83.54%</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77.36%</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87.39%</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dirty="0">
                          <a:effectLst/>
                        </a:rPr>
                        <a:t>80.66%</a:t>
                      </a:r>
                      <a:endParaRPr lang="en-US" sz="900" b="0" i="0" u="none" strike="noStrike" dirty="0">
                        <a:solidFill>
                          <a:srgbClr val="000000"/>
                        </a:solidFill>
                        <a:effectLst/>
                        <a:latin typeface="Calibri" panose="020F0502020204030204" pitchFamily="34" charset="0"/>
                      </a:endParaRPr>
                    </a:p>
                  </a:txBody>
                  <a:tcPr marL="7715" marR="7715" marT="7715" marB="0" anchor="b">
                    <a:noFill/>
                  </a:tcPr>
                </a:tc>
                <a:tc>
                  <a:txBody>
                    <a:bodyPr/>
                    <a:lstStyle/>
                    <a:p>
                      <a:pPr algn="ctr" fontAlgn="b"/>
                      <a:r>
                        <a:rPr lang="en-US" sz="900" u="none" strike="noStrike">
                          <a:effectLst/>
                        </a:rPr>
                        <a:t>80%</a:t>
                      </a:r>
                      <a:endParaRPr lang="en-US" sz="900" b="0" i="0" u="none" strike="noStrike">
                        <a:solidFill>
                          <a:srgbClr val="000000"/>
                        </a:solidFill>
                        <a:effectLst/>
                        <a:latin typeface="Calibri" panose="020F0502020204030204" pitchFamily="34" charset="0"/>
                      </a:endParaRPr>
                    </a:p>
                  </a:txBody>
                  <a:tcPr marL="7715" marR="7715" marT="7715" marB="0" anchor="b"/>
                </a:tc>
                <a:extLst>
                  <a:ext uri="{0D108BD9-81ED-4DB2-BD59-A6C34878D82A}">
                    <a16:rowId xmlns:a16="http://schemas.microsoft.com/office/drawing/2014/main" val="2917705479"/>
                  </a:ext>
                </a:extLst>
              </a:tr>
              <a:tr h="173114">
                <a:tc>
                  <a:txBody>
                    <a:bodyPr/>
                    <a:lstStyle/>
                    <a:p>
                      <a:pPr algn="l" fontAlgn="b"/>
                      <a:r>
                        <a:rPr lang="en-US" sz="900" u="none" strike="noStrike">
                          <a:effectLst/>
                        </a:rPr>
                        <a:t>April 29-May 5</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76</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59</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dirty="0">
                          <a:effectLst/>
                        </a:rPr>
                        <a:t>255</a:t>
                      </a:r>
                      <a:endParaRPr lang="en-US" sz="900" b="0" i="0" u="none" strike="noStrike" dirty="0">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206</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140</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129</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dirty="0">
                          <a:effectLst/>
                        </a:rPr>
                        <a:t>471</a:t>
                      </a:r>
                      <a:endParaRPr lang="en-US" sz="900" b="0" i="0" u="none" strike="noStrike" dirty="0">
                        <a:solidFill>
                          <a:srgbClr val="000000"/>
                        </a:solidFill>
                        <a:effectLst/>
                        <a:latin typeface="Calibri" panose="020F0502020204030204" pitchFamily="34" charset="0"/>
                      </a:endParaRPr>
                    </a:p>
                  </a:txBody>
                  <a:tcPr marL="7715" marR="7715" marT="7715" marB="0" anchor="b">
                    <a:noFill/>
                  </a:tcPr>
                </a:tc>
                <a:tc>
                  <a:txBody>
                    <a:bodyPr/>
                    <a:lstStyle/>
                    <a:p>
                      <a:pPr algn="ctr" fontAlgn="b"/>
                      <a:r>
                        <a:rPr lang="en-US" sz="900" u="none" strike="noStrike" dirty="0">
                          <a:effectLst/>
                        </a:rPr>
                        <a:t>394</a:t>
                      </a:r>
                      <a:endParaRPr lang="en-US" sz="900" b="0" i="0" u="none" strike="noStrike" dirty="0">
                        <a:solidFill>
                          <a:srgbClr val="000000"/>
                        </a:solidFill>
                        <a:effectLst/>
                        <a:latin typeface="Calibri" panose="020F0502020204030204" pitchFamily="34" charset="0"/>
                      </a:endParaRPr>
                    </a:p>
                  </a:txBody>
                  <a:tcPr marL="7715" marR="7715" marT="7715" marB="0" anchor="b">
                    <a:noFill/>
                  </a:tcPr>
                </a:tc>
                <a:tc>
                  <a:txBody>
                    <a:bodyPr/>
                    <a:lstStyle/>
                    <a:p>
                      <a:pPr algn="ctr" fontAlgn="b"/>
                      <a:r>
                        <a:rPr lang="en-US" sz="900" u="none" strike="noStrike" dirty="0">
                          <a:effectLst/>
                        </a:rPr>
                        <a:t>77.63%</a:t>
                      </a:r>
                      <a:endParaRPr lang="en-US" sz="900" b="0" i="0" u="none" strike="noStrike" dirty="0">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80.78%</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92.14%</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dirty="0">
                          <a:effectLst/>
                        </a:rPr>
                        <a:t>83.65%</a:t>
                      </a:r>
                      <a:endParaRPr lang="en-US" sz="900" b="0" i="0" u="none" strike="noStrike" dirty="0">
                        <a:solidFill>
                          <a:srgbClr val="000000"/>
                        </a:solidFill>
                        <a:effectLst/>
                        <a:latin typeface="Calibri" panose="020F0502020204030204" pitchFamily="34" charset="0"/>
                      </a:endParaRPr>
                    </a:p>
                  </a:txBody>
                  <a:tcPr marL="7715" marR="7715" marT="7715" marB="0" anchor="b">
                    <a:noFill/>
                  </a:tcPr>
                </a:tc>
                <a:tc>
                  <a:txBody>
                    <a:bodyPr/>
                    <a:lstStyle/>
                    <a:p>
                      <a:pPr algn="ctr" fontAlgn="b"/>
                      <a:r>
                        <a:rPr lang="en-US" sz="900" u="none" strike="noStrike">
                          <a:effectLst/>
                        </a:rPr>
                        <a:t>80%</a:t>
                      </a:r>
                      <a:endParaRPr lang="en-US" sz="900" b="0" i="0" u="none" strike="noStrike">
                        <a:solidFill>
                          <a:srgbClr val="000000"/>
                        </a:solidFill>
                        <a:effectLst/>
                        <a:latin typeface="Calibri" panose="020F0502020204030204" pitchFamily="34" charset="0"/>
                      </a:endParaRPr>
                    </a:p>
                  </a:txBody>
                  <a:tcPr marL="7715" marR="7715" marT="7715" marB="0" anchor="b"/>
                </a:tc>
                <a:extLst>
                  <a:ext uri="{0D108BD9-81ED-4DB2-BD59-A6C34878D82A}">
                    <a16:rowId xmlns:a16="http://schemas.microsoft.com/office/drawing/2014/main" val="4154448335"/>
                  </a:ext>
                </a:extLst>
              </a:tr>
              <a:tr h="173114">
                <a:tc>
                  <a:txBody>
                    <a:bodyPr/>
                    <a:lstStyle/>
                    <a:p>
                      <a:pPr algn="l" fontAlgn="b"/>
                      <a:r>
                        <a:rPr lang="en-US" sz="900" u="none" strike="noStrike">
                          <a:effectLst/>
                        </a:rPr>
                        <a:t>May 6-May 12</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115</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83</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dirty="0">
                          <a:effectLst/>
                        </a:rPr>
                        <a:t>218</a:t>
                      </a:r>
                      <a:endParaRPr lang="en-US" sz="900" b="0" i="0" u="none" strike="noStrike" dirty="0">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169</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117</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104</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450</a:t>
                      </a:r>
                      <a:endParaRPr lang="en-US" sz="900" b="0" i="0" u="none" strike="noStrike">
                        <a:solidFill>
                          <a:srgbClr val="000000"/>
                        </a:solidFill>
                        <a:effectLst/>
                        <a:latin typeface="Calibri" panose="020F0502020204030204" pitchFamily="34" charset="0"/>
                      </a:endParaRPr>
                    </a:p>
                  </a:txBody>
                  <a:tcPr marL="7715" marR="7715" marT="7715" marB="0" anchor="b">
                    <a:noFill/>
                  </a:tcPr>
                </a:tc>
                <a:tc>
                  <a:txBody>
                    <a:bodyPr/>
                    <a:lstStyle/>
                    <a:p>
                      <a:pPr algn="ctr" fontAlgn="b"/>
                      <a:r>
                        <a:rPr lang="en-US" sz="900" u="none" strike="noStrike" dirty="0">
                          <a:effectLst/>
                        </a:rPr>
                        <a:t>356</a:t>
                      </a:r>
                      <a:endParaRPr lang="en-US" sz="900" b="0" i="0" u="none" strike="noStrike" dirty="0">
                        <a:solidFill>
                          <a:srgbClr val="000000"/>
                        </a:solidFill>
                        <a:effectLst/>
                        <a:latin typeface="Calibri" panose="020F0502020204030204" pitchFamily="34" charset="0"/>
                      </a:endParaRPr>
                    </a:p>
                  </a:txBody>
                  <a:tcPr marL="7715" marR="7715" marT="7715" marB="0" anchor="b">
                    <a:noFill/>
                  </a:tcPr>
                </a:tc>
                <a:tc>
                  <a:txBody>
                    <a:bodyPr/>
                    <a:lstStyle/>
                    <a:p>
                      <a:pPr algn="ctr" fontAlgn="b"/>
                      <a:r>
                        <a:rPr lang="en-US" sz="900" u="none" strike="noStrike">
                          <a:effectLst/>
                        </a:rPr>
                        <a:t>72.17%</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77.52%</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88.89%</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dirty="0">
                          <a:effectLst/>
                        </a:rPr>
                        <a:t>79.11%</a:t>
                      </a:r>
                      <a:endParaRPr lang="en-US" sz="900" b="0" i="0" u="none" strike="noStrike" dirty="0">
                        <a:solidFill>
                          <a:srgbClr val="000000"/>
                        </a:solidFill>
                        <a:effectLst/>
                        <a:latin typeface="Calibri" panose="020F0502020204030204" pitchFamily="34" charset="0"/>
                      </a:endParaRPr>
                    </a:p>
                  </a:txBody>
                  <a:tcPr marL="7715" marR="7715" marT="7715" marB="0" anchor="b">
                    <a:noFill/>
                  </a:tcPr>
                </a:tc>
                <a:tc>
                  <a:txBody>
                    <a:bodyPr/>
                    <a:lstStyle/>
                    <a:p>
                      <a:pPr algn="ctr" fontAlgn="b"/>
                      <a:r>
                        <a:rPr lang="en-US" sz="900" u="none" strike="noStrike">
                          <a:effectLst/>
                        </a:rPr>
                        <a:t>80%</a:t>
                      </a:r>
                      <a:endParaRPr lang="en-US" sz="900" b="0" i="0" u="none" strike="noStrike">
                        <a:solidFill>
                          <a:srgbClr val="000000"/>
                        </a:solidFill>
                        <a:effectLst/>
                        <a:latin typeface="Calibri" panose="020F0502020204030204" pitchFamily="34" charset="0"/>
                      </a:endParaRPr>
                    </a:p>
                  </a:txBody>
                  <a:tcPr marL="7715" marR="7715" marT="7715" marB="0" anchor="b"/>
                </a:tc>
                <a:extLst>
                  <a:ext uri="{0D108BD9-81ED-4DB2-BD59-A6C34878D82A}">
                    <a16:rowId xmlns:a16="http://schemas.microsoft.com/office/drawing/2014/main" val="3248330347"/>
                  </a:ext>
                </a:extLst>
              </a:tr>
              <a:tr h="173114">
                <a:tc>
                  <a:txBody>
                    <a:bodyPr/>
                    <a:lstStyle/>
                    <a:p>
                      <a:pPr algn="l" fontAlgn="b"/>
                      <a:r>
                        <a:rPr lang="en-US" sz="900" u="none" strike="noStrike">
                          <a:effectLst/>
                        </a:rPr>
                        <a:t>May 13-May 19</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138</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114</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267</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251</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dirty="0">
                          <a:effectLst/>
                        </a:rPr>
                        <a:t>114</a:t>
                      </a:r>
                      <a:endParaRPr lang="en-US" sz="900" b="0" i="0" u="none" strike="noStrike" dirty="0">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93</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519</a:t>
                      </a:r>
                      <a:endParaRPr lang="en-US" sz="900" b="0" i="0" u="none" strike="noStrike">
                        <a:solidFill>
                          <a:srgbClr val="000000"/>
                        </a:solidFill>
                        <a:effectLst/>
                        <a:latin typeface="Calibri" panose="020F0502020204030204" pitchFamily="34" charset="0"/>
                      </a:endParaRPr>
                    </a:p>
                  </a:txBody>
                  <a:tcPr marL="7715" marR="7715" marT="7715" marB="0" anchor="b">
                    <a:noFill/>
                  </a:tcPr>
                </a:tc>
                <a:tc>
                  <a:txBody>
                    <a:bodyPr/>
                    <a:lstStyle/>
                    <a:p>
                      <a:pPr algn="ctr" fontAlgn="b"/>
                      <a:r>
                        <a:rPr lang="en-US" sz="900" u="none" strike="noStrike" dirty="0">
                          <a:effectLst/>
                        </a:rPr>
                        <a:t>458</a:t>
                      </a:r>
                      <a:endParaRPr lang="en-US" sz="900" b="0" i="0" u="none" strike="noStrike" dirty="0">
                        <a:solidFill>
                          <a:srgbClr val="000000"/>
                        </a:solidFill>
                        <a:effectLst/>
                        <a:latin typeface="Calibri" panose="020F0502020204030204" pitchFamily="34" charset="0"/>
                      </a:endParaRPr>
                    </a:p>
                  </a:txBody>
                  <a:tcPr marL="7715" marR="7715" marT="7715" marB="0" anchor="b">
                    <a:noFill/>
                  </a:tcPr>
                </a:tc>
                <a:tc>
                  <a:txBody>
                    <a:bodyPr/>
                    <a:lstStyle/>
                    <a:p>
                      <a:pPr algn="ctr" fontAlgn="b"/>
                      <a:r>
                        <a:rPr lang="en-US" sz="900" u="none" strike="noStrike">
                          <a:effectLst/>
                        </a:rPr>
                        <a:t>82.61%</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94.01%</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81.58%</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dirty="0">
                          <a:effectLst/>
                        </a:rPr>
                        <a:t>88.25%</a:t>
                      </a:r>
                      <a:endParaRPr lang="en-US" sz="900" b="0" i="0" u="none" strike="noStrike" dirty="0">
                        <a:solidFill>
                          <a:srgbClr val="000000"/>
                        </a:solidFill>
                        <a:effectLst/>
                        <a:latin typeface="Calibri" panose="020F0502020204030204" pitchFamily="34" charset="0"/>
                      </a:endParaRPr>
                    </a:p>
                  </a:txBody>
                  <a:tcPr marL="7715" marR="7715" marT="7715" marB="0" anchor="b">
                    <a:noFill/>
                  </a:tcPr>
                </a:tc>
                <a:tc>
                  <a:txBody>
                    <a:bodyPr/>
                    <a:lstStyle/>
                    <a:p>
                      <a:pPr algn="ctr" fontAlgn="b"/>
                      <a:r>
                        <a:rPr lang="en-US" sz="900" u="none" strike="noStrike">
                          <a:effectLst/>
                        </a:rPr>
                        <a:t>80%</a:t>
                      </a:r>
                      <a:endParaRPr lang="en-US" sz="900" b="0" i="0" u="none" strike="noStrike">
                        <a:solidFill>
                          <a:srgbClr val="000000"/>
                        </a:solidFill>
                        <a:effectLst/>
                        <a:latin typeface="Calibri" panose="020F0502020204030204" pitchFamily="34" charset="0"/>
                      </a:endParaRPr>
                    </a:p>
                  </a:txBody>
                  <a:tcPr marL="7715" marR="7715" marT="7715" marB="0" anchor="b"/>
                </a:tc>
                <a:extLst>
                  <a:ext uri="{0D108BD9-81ED-4DB2-BD59-A6C34878D82A}">
                    <a16:rowId xmlns:a16="http://schemas.microsoft.com/office/drawing/2014/main" val="829026434"/>
                  </a:ext>
                </a:extLst>
              </a:tr>
              <a:tr h="173114">
                <a:tc>
                  <a:txBody>
                    <a:bodyPr/>
                    <a:lstStyle/>
                    <a:p>
                      <a:pPr algn="l" fontAlgn="b"/>
                      <a:r>
                        <a:rPr lang="en-US" sz="900" u="none" strike="noStrike">
                          <a:effectLst/>
                        </a:rPr>
                        <a:t>May 20-May 26</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98</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70</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286</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272</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dirty="0">
                          <a:effectLst/>
                        </a:rPr>
                        <a:t>177</a:t>
                      </a:r>
                      <a:endParaRPr lang="en-US" sz="900" b="0" i="0" u="none" strike="noStrike" dirty="0">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dirty="0">
                          <a:effectLst/>
                        </a:rPr>
                        <a:t>161</a:t>
                      </a:r>
                      <a:endParaRPr lang="en-US" sz="900" b="0" i="0" u="none" strike="noStrike" dirty="0">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561</a:t>
                      </a:r>
                      <a:endParaRPr lang="en-US" sz="900" b="0" i="0" u="none" strike="noStrike">
                        <a:solidFill>
                          <a:srgbClr val="000000"/>
                        </a:solidFill>
                        <a:effectLst/>
                        <a:latin typeface="Calibri" panose="020F0502020204030204" pitchFamily="34" charset="0"/>
                      </a:endParaRPr>
                    </a:p>
                  </a:txBody>
                  <a:tcPr marL="7715" marR="7715" marT="7715" marB="0" anchor="b">
                    <a:noFill/>
                  </a:tcPr>
                </a:tc>
                <a:tc>
                  <a:txBody>
                    <a:bodyPr/>
                    <a:lstStyle/>
                    <a:p>
                      <a:pPr algn="ctr" fontAlgn="b"/>
                      <a:r>
                        <a:rPr lang="en-US" sz="900" u="none" strike="noStrike" dirty="0">
                          <a:effectLst/>
                        </a:rPr>
                        <a:t>503</a:t>
                      </a:r>
                      <a:endParaRPr lang="en-US" sz="900" b="0" i="0" u="none" strike="noStrike" dirty="0">
                        <a:solidFill>
                          <a:srgbClr val="000000"/>
                        </a:solidFill>
                        <a:effectLst/>
                        <a:latin typeface="Calibri" panose="020F0502020204030204" pitchFamily="34" charset="0"/>
                      </a:endParaRPr>
                    </a:p>
                  </a:txBody>
                  <a:tcPr marL="7715" marR="7715" marT="7715" marB="0" anchor="b">
                    <a:noFill/>
                  </a:tcPr>
                </a:tc>
                <a:tc>
                  <a:txBody>
                    <a:bodyPr/>
                    <a:lstStyle/>
                    <a:p>
                      <a:pPr algn="ctr" fontAlgn="b"/>
                      <a:r>
                        <a:rPr lang="en-US" sz="900" u="none" strike="noStrike">
                          <a:effectLst/>
                        </a:rPr>
                        <a:t>71.43%</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95.10%</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90.96%</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89.66%</a:t>
                      </a:r>
                      <a:endParaRPr lang="en-US" sz="900" b="0" i="0" u="none" strike="noStrike">
                        <a:solidFill>
                          <a:srgbClr val="000000"/>
                        </a:solidFill>
                        <a:effectLst/>
                        <a:latin typeface="Calibri" panose="020F0502020204030204" pitchFamily="34" charset="0"/>
                      </a:endParaRPr>
                    </a:p>
                  </a:txBody>
                  <a:tcPr marL="7715" marR="7715" marT="7715" marB="0" anchor="b">
                    <a:noFill/>
                  </a:tcPr>
                </a:tc>
                <a:tc>
                  <a:txBody>
                    <a:bodyPr/>
                    <a:lstStyle/>
                    <a:p>
                      <a:pPr algn="ctr" fontAlgn="b"/>
                      <a:r>
                        <a:rPr lang="en-US" sz="900" u="none" strike="noStrike">
                          <a:effectLst/>
                        </a:rPr>
                        <a:t>80%</a:t>
                      </a:r>
                      <a:endParaRPr lang="en-US" sz="900" b="0" i="0" u="none" strike="noStrike">
                        <a:solidFill>
                          <a:srgbClr val="000000"/>
                        </a:solidFill>
                        <a:effectLst/>
                        <a:latin typeface="Calibri" panose="020F0502020204030204" pitchFamily="34" charset="0"/>
                      </a:endParaRPr>
                    </a:p>
                  </a:txBody>
                  <a:tcPr marL="7715" marR="7715" marT="7715" marB="0" anchor="b"/>
                </a:tc>
                <a:extLst>
                  <a:ext uri="{0D108BD9-81ED-4DB2-BD59-A6C34878D82A}">
                    <a16:rowId xmlns:a16="http://schemas.microsoft.com/office/drawing/2014/main" val="2837771997"/>
                  </a:ext>
                </a:extLst>
              </a:tr>
              <a:tr h="173114">
                <a:tc>
                  <a:txBody>
                    <a:bodyPr/>
                    <a:lstStyle/>
                    <a:p>
                      <a:pPr algn="l" fontAlgn="b"/>
                      <a:r>
                        <a:rPr lang="en-US" sz="900" u="none" strike="noStrike">
                          <a:effectLst/>
                        </a:rPr>
                        <a:t>May 27-June 2</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151</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79</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211</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199</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122</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dirty="0">
                          <a:effectLst/>
                        </a:rPr>
                        <a:t>107</a:t>
                      </a:r>
                      <a:endParaRPr lang="en-US" sz="900" b="0" i="0" u="none" strike="noStrike" dirty="0">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484</a:t>
                      </a:r>
                      <a:endParaRPr lang="en-US" sz="900" b="0" i="0" u="none" strike="noStrike">
                        <a:solidFill>
                          <a:srgbClr val="000000"/>
                        </a:solidFill>
                        <a:effectLst/>
                        <a:latin typeface="Calibri" panose="020F0502020204030204" pitchFamily="34" charset="0"/>
                      </a:endParaRPr>
                    </a:p>
                  </a:txBody>
                  <a:tcPr marL="7715" marR="7715" marT="7715" marB="0" anchor="b">
                    <a:noFill/>
                  </a:tcPr>
                </a:tc>
                <a:tc>
                  <a:txBody>
                    <a:bodyPr/>
                    <a:lstStyle/>
                    <a:p>
                      <a:pPr algn="ctr" fontAlgn="b"/>
                      <a:r>
                        <a:rPr lang="en-US" sz="900" u="none" strike="noStrike" dirty="0">
                          <a:effectLst/>
                        </a:rPr>
                        <a:t>385</a:t>
                      </a:r>
                      <a:endParaRPr lang="en-US" sz="900" b="0" i="0" u="none" strike="noStrike" dirty="0">
                        <a:solidFill>
                          <a:srgbClr val="000000"/>
                        </a:solidFill>
                        <a:effectLst/>
                        <a:latin typeface="Calibri" panose="020F0502020204030204" pitchFamily="34" charset="0"/>
                      </a:endParaRPr>
                    </a:p>
                  </a:txBody>
                  <a:tcPr marL="7715" marR="7715" marT="7715" marB="0" anchor="b">
                    <a:noFill/>
                  </a:tcPr>
                </a:tc>
                <a:tc>
                  <a:txBody>
                    <a:bodyPr/>
                    <a:lstStyle/>
                    <a:p>
                      <a:pPr algn="ctr" fontAlgn="b"/>
                      <a:r>
                        <a:rPr lang="en-US" sz="900" u="none" strike="noStrike">
                          <a:effectLst/>
                        </a:rPr>
                        <a:t>52.32%</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94.31%</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87.70%</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dirty="0">
                          <a:effectLst/>
                        </a:rPr>
                        <a:t>79.55%</a:t>
                      </a:r>
                      <a:endParaRPr lang="en-US" sz="900" b="0" i="0" u="none" strike="noStrike" dirty="0">
                        <a:solidFill>
                          <a:srgbClr val="000000"/>
                        </a:solidFill>
                        <a:effectLst/>
                        <a:latin typeface="Calibri" panose="020F0502020204030204" pitchFamily="34" charset="0"/>
                      </a:endParaRPr>
                    </a:p>
                  </a:txBody>
                  <a:tcPr marL="7715" marR="7715" marT="7715" marB="0" anchor="b">
                    <a:noFill/>
                  </a:tcPr>
                </a:tc>
                <a:tc>
                  <a:txBody>
                    <a:bodyPr/>
                    <a:lstStyle/>
                    <a:p>
                      <a:pPr algn="ctr" fontAlgn="b"/>
                      <a:r>
                        <a:rPr lang="en-US" sz="900" u="none" strike="noStrike">
                          <a:effectLst/>
                        </a:rPr>
                        <a:t>80%</a:t>
                      </a:r>
                      <a:endParaRPr lang="en-US" sz="900" b="0" i="0" u="none" strike="noStrike">
                        <a:solidFill>
                          <a:srgbClr val="000000"/>
                        </a:solidFill>
                        <a:effectLst/>
                        <a:latin typeface="Calibri" panose="020F0502020204030204" pitchFamily="34" charset="0"/>
                      </a:endParaRPr>
                    </a:p>
                  </a:txBody>
                  <a:tcPr marL="7715" marR="7715" marT="7715" marB="0" anchor="b"/>
                </a:tc>
                <a:extLst>
                  <a:ext uri="{0D108BD9-81ED-4DB2-BD59-A6C34878D82A}">
                    <a16:rowId xmlns:a16="http://schemas.microsoft.com/office/drawing/2014/main" val="1777810622"/>
                  </a:ext>
                </a:extLst>
              </a:tr>
              <a:tr h="173114">
                <a:tc>
                  <a:txBody>
                    <a:bodyPr/>
                    <a:lstStyle/>
                    <a:p>
                      <a:pPr algn="l" fontAlgn="b"/>
                      <a:r>
                        <a:rPr lang="en-US" sz="900" u="none" strike="noStrike">
                          <a:effectLst/>
                        </a:rPr>
                        <a:t>June 3-June 9</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114</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95</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222</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200</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162</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149</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498</a:t>
                      </a:r>
                      <a:endParaRPr lang="en-US" sz="900" b="0" i="0" u="none" strike="noStrike">
                        <a:solidFill>
                          <a:srgbClr val="000000"/>
                        </a:solidFill>
                        <a:effectLst/>
                        <a:latin typeface="Calibri" panose="020F0502020204030204" pitchFamily="34" charset="0"/>
                      </a:endParaRPr>
                    </a:p>
                  </a:txBody>
                  <a:tcPr marL="7715" marR="7715" marT="7715" marB="0" anchor="b">
                    <a:noFill/>
                  </a:tcPr>
                </a:tc>
                <a:tc>
                  <a:txBody>
                    <a:bodyPr/>
                    <a:lstStyle/>
                    <a:p>
                      <a:pPr algn="ctr" fontAlgn="b"/>
                      <a:r>
                        <a:rPr lang="en-US" sz="900" u="none" strike="noStrike" dirty="0">
                          <a:effectLst/>
                        </a:rPr>
                        <a:t>444</a:t>
                      </a:r>
                      <a:endParaRPr lang="en-US" sz="900" b="0" i="0" u="none" strike="noStrike" dirty="0">
                        <a:solidFill>
                          <a:srgbClr val="000000"/>
                        </a:solidFill>
                        <a:effectLst/>
                        <a:latin typeface="Calibri" panose="020F0502020204030204" pitchFamily="34" charset="0"/>
                      </a:endParaRPr>
                    </a:p>
                  </a:txBody>
                  <a:tcPr marL="7715" marR="7715" marT="7715" marB="0" anchor="b">
                    <a:noFill/>
                  </a:tcPr>
                </a:tc>
                <a:tc>
                  <a:txBody>
                    <a:bodyPr/>
                    <a:lstStyle/>
                    <a:p>
                      <a:pPr algn="ctr" fontAlgn="b"/>
                      <a:r>
                        <a:rPr lang="en-US" sz="900" u="none" strike="noStrike">
                          <a:effectLst/>
                        </a:rPr>
                        <a:t>83.33%</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90.09%</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91.98%</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dirty="0">
                          <a:effectLst/>
                        </a:rPr>
                        <a:t>89.16%</a:t>
                      </a:r>
                      <a:endParaRPr lang="en-US" sz="900" b="0" i="0" u="none" strike="noStrike" dirty="0">
                        <a:solidFill>
                          <a:srgbClr val="000000"/>
                        </a:solidFill>
                        <a:effectLst/>
                        <a:latin typeface="Calibri" panose="020F0502020204030204" pitchFamily="34" charset="0"/>
                      </a:endParaRPr>
                    </a:p>
                  </a:txBody>
                  <a:tcPr marL="7715" marR="7715" marT="7715" marB="0" anchor="b">
                    <a:noFill/>
                  </a:tcPr>
                </a:tc>
                <a:tc>
                  <a:txBody>
                    <a:bodyPr/>
                    <a:lstStyle/>
                    <a:p>
                      <a:pPr algn="ctr" fontAlgn="b"/>
                      <a:r>
                        <a:rPr lang="en-US" sz="900" u="none" strike="noStrike">
                          <a:effectLst/>
                        </a:rPr>
                        <a:t>80%</a:t>
                      </a:r>
                      <a:endParaRPr lang="en-US" sz="900" b="0" i="0" u="none" strike="noStrike">
                        <a:solidFill>
                          <a:srgbClr val="000000"/>
                        </a:solidFill>
                        <a:effectLst/>
                        <a:latin typeface="Calibri" panose="020F0502020204030204" pitchFamily="34" charset="0"/>
                      </a:endParaRPr>
                    </a:p>
                  </a:txBody>
                  <a:tcPr marL="7715" marR="7715" marT="7715" marB="0" anchor="b"/>
                </a:tc>
                <a:extLst>
                  <a:ext uri="{0D108BD9-81ED-4DB2-BD59-A6C34878D82A}">
                    <a16:rowId xmlns:a16="http://schemas.microsoft.com/office/drawing/2014/main" val="3582281184"/>
                  </a:ext>
                </a:extLst>
              </a:tr>
              <a:tr h="173114">
                <a:tc>
                  <a:txBody>
                    <a:bodyPr/>
                    <a:lstStyle/>
                    <a:p>
                      <a:pPr algn="l" fontAlgn="b"/>
                      <a:r>
                        <a:rPr lang="en-US" sz="900" u="none" strike="noStrike">
                          <a:effectLst/>
                        </a:rPr>
                        <a:t>June 10-June 16</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84</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77</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205</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173</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183</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165</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472</a:t>
                      </a:r>
                      <a:endParaRPr lang="en-US" sz="900" b="0" i="0" u="none" strike="noStrike">
                        <a:solidFill>
                          <a:srgbClr val="000000"/>
                        </a:solidFill>
                        <a:effectLst/>
                        <a:latin typeface="Calibri" panose="020F0502020204030204" pitchFamily="34" charset="0"/>
                      </a:endParaRPr>
                    </a:p>
                  </a:txBody>
                  <a:tcPr marL="7715" marR="7715" marT="7715" marB="0" anchor="b">
                    <a:noFill/>
                  </a:tcPr>
                </a:tc>
                <a:tc>
                  <a:txBody>
                    <a:bodyPr/>
                    <a:lstStyle/>
                    <a:p>
                      <a:pPr algn="ctr" fontAlgn="b"/>
                      <a:r>
                        <a:rPr lang="en-US" sz="900" u="none" strike="noStrike">
                          <a:effectLst/>
                        </a:rPr>
                        <a:t>415</a:t>
                      </a:r>
                      <a:endParaRPr lang="en-US" sz="900" b="0" i="0" u="none" strike="noStrike">
                        <a:solidFill>
                          <a:srgbClr val="000000"/>
                        </a:solidFill>
                        <a:effectLst/>
                        <a:latin typeface="Calibri" panose="020F0502020204030204" pitchFamily="34" charset="0"/>
                      </a:endParaRPr>
                    </a:p>
                  </a:txBody>
                  <a:tcPr marL="7715" marR="7715" marT="7715" marB="0" anchor="b">
                    <a:noFill/>
                  </a:tcPr>
                </a:tc>
                <a:tc>
                  <a:txBody>
                    <a:bodyPr/>
                    <a:lstStyle/>
                    <a:p>
                      <a:pPr algn="ctr" fontAlgn="b"/>
                      <a:r>
                        <a:rPr lang="en-US" sz="900" u="none" strike="noStrike">
                          <a:effectLst/>
                        </a:rPr>
                        <a:t>91.67%</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84.39%</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90.16%</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dirty="0">
                          <a:effectLst/>
                        </a:rPr>
                        <a:t>87.92%</a:t>
                      </a:r>
                      <a:endParaRPr lang="en-US" sz="900" b="0" i="0" u="none" strike="noStrike" dirty="0">
                        <a:solidFill>
                          <a:srgbClr val="000000"/>
                        </a:solidFill>
                        <a:effectLst/>
                        <a:latin typeface="Calibri" panose="020F0502020204030204" pitchFamily="34" charset="0"/>
                      </a:endParaRPr>
                    </a:p>
                  </a:txBody>
                  <a:tcPr marL="7715" marR="7715" marT="7715" marB="0" anchor="b">
                    <a:noFill/>
                  </a:tcPr>
                </a:tc>
                <a:tc>
                  <a:txBody>
                    <a:bodyPr/>
                    <a:lstStyle/>
                    <a:p>
                      <a:pPr algn="ctr" fontAlgn="b"/>
                      <a:r>
                        <a:rPr lang="en-US" sz="900" u="none" strike="noStrike">
                          <a:effectLst/>
                        </a:rPr>
                        <a:t>80%</a:t>
                      </a:r>
                      <a:endParaRPr lang="en-US" sz="900" b="0" i="0" u="none" strike="noStrike">
                        <a:solidFill>
                          <a:srgbClr val="000000"/>
                        </a:solidFill>
                        <a:effectLst/>
                        <a:latin typeface="Calibri" panose="020F0502020204030204" pitchFamily="34" charset="0"/>
                      </a:endParaRPr>
                    </a:p>
                  </a:txBody>
                  <a:tcPr marL="7715" marR="7715" marT="7715" marB="0" anchor="b"/>
                </a:tc>
                <a:extLst>
                  <a:ext uri="{0D108BD9-81ED-4DB2-BD59-A6C34878D82A}">
                    <a16:rowId xmlns:a16="http://schemas.microsoft.com/office/drawing/2014/main" val="3844586957"/>
                  </a:ext>
                </a:extLst>
              </a:tr>
              <a:tr h="173114">
                <a:tc>
                  <a:txBody>
                    <a:bodyPr/>
                    <a:lstStyle/>
                    <a:p>
                      <a:pPr algn="l" fontAlgn="b"/>
                      <a:r>
                        <a:rPr lang="en-US" sz="900" u="none" strike="noStrike">
                          <a:effectLst/>
                        </a:rPr>
                        <a:t>June 17-June 23</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104</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94</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200</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167</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193</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155</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497</a:t>
                      </a:r>
                      <a:endParaRPr lang="en-US" sz="900" b="0" i="0" u="none" strike="noStrike">
                        <a:solidFill>
                          <a:srgbClr val="000000"/>
                        </a:solidFill>
                        <a:effectLst/>
                        <a:latin typeface="Calibri" panose="020F0502020204030204" pitchFamily="34" charset="0"/>
                      </a:endParaRPr>
                    </a:p>
                  </a:txBody>
                  <a:tcPr marL="7715" marR="7715" marT="7715" marB="0" anchor="b">
                    <a:noFill/>
                  </a:tcPr>
                </a:tc>
                <a:tc>
                  <a:txBody>
                    <a:bodyPr/>
                    <a:lstStyle/>
                    <a:p>
                      <a:pPr algn="ctr" fontAlgn="b"/>
                      <a:r>
                        <a:rPr lang="en-US" sz="900" u="none" strike="noStrike" dirty="0">
                          <a:effectLst/>
                        </a:rPr>
                        <a:t>416</a:t>
                      </a:r>
                      <a:endParaRPr lang="en-US" sz="900" b="0" i="0" u="none" strike="noStrike" dirty="0">
                        <a:solidFill>
                          <a:srgbClr val="000000"/>
                        </a:solidFill>
                        <a:effectLst/>
                        <a:latin typeface="Calibri" panose="020F0502020204030204" pitchFamily="34" charset="0"/>
                      </a:endParaRPr>
                    </a:p>
                  </a:txBody>
                  <a:tcPr marL="7715" marR="7715" marT="7715" marB="0" anchor="b">
                    <a:noFill/>
                  </a:tcPr>
                </a:tc>
                <a:tc>
                  <a:txBody>
                    <a:bodyPr/>
                    <a:lstStyle/>
                    <a:p>
                      <a:pPr algn="ctr" fontAlgn="b"/>
                      <a:r>
                        <a:rPr lang="en-US" sz="900" u="none" strike="noStrike">
                          <a:effectLst/>
                        </a:rPr>
                        <a:t>90.38%</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dirty="0">
                          <a:effectLst/>
                        </a:rPr>
                        <a:t>83.50%</a:t>
                      </a:r>
                      <a:endParaRPr lang="en-US" sz="900" b="0" i="0" u="none" strike="noStrike" dirty="0">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80.31%</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dirty="0">
                          <a:effectLst/>
                        </a:rPr>
                        <a:t>83.70%</a:t>
                      </a:r>
                      <a:endParaRPr lang="en-US" sz="900" b="0" i="0" u="none" strike="noStrike" dirty="0">
                        <a:solidFill>
                          <a:srgbClr val="000000"/>
                        </a:solidFill>
                        <a:effectLst/>
                        <a:latin typeface="Calibri" panose="020F0502020204030204" pitchFamily="34" charset="0"/>
                      </a:endParaRPr>
                    </a:p>
                  </a:txBody>
                  <a:tcPr marL="7715" marR="7715" marT="7715" marB="0" anchor="b">
                    <a:noFill/>
                  </a:tcPr>
                </a:tc>
                <a:tc>
                  <a:txBody>
                    <a:bodyPr/>
                    <a:lstStyle/>
                    <a:p>
                      <a:pPr algn="ctr" fontAlgn="b"/>
                      <a:r>
                        <a:rPr lang="en-US" sz="900" u="none" strike="noStrike">
                          <a:effectLst/>
                        </a:rPr>
                        <a:t>80%</a:t>
                      </a:r>
                      <a:endParaRPr lang="en-US" sz="900" b="0" i="0" u="none" strike="noStrike">
                        <a:solidFill>
                          <a:srgbClr val="000000"/>
                        </a:solidFill>
                        <a:effectLst/>
                        <a:latin typeface="Calibri" panose="020F0502020204030204" pitchFamily="34" charset="0"/>
                      </a:endParaRPr>
                    </a:p>
                  </a:txBody>
                  <a:tcPr marL="7715" marR="7715" marT="7715" marB="0" anchor="b"/>
                </a:tc>
                <a:extLst>
                  <a:ext uri="{0D108BD9-81ED-4DB2-BD59-A6C34878D82A}">
                    <a16:rowId xmlns:a16="http://schemas.microsoft.com/office/drawing/2014/main" val="2512400370"/>
                  </a:ext>
                </a:extLst>
              </a:tr>
              <a:tr h="173114">
                <a:tc>
                  <a:txBody>
                    <a:bodyPr/>
                    <a:lstStyle/>
                    <a:p>
                      <a:pPr algn="l" fontAlgn="b"/>
                      <a:r>
                        <a:rPr lang="en-US" sz="900" u="none" strike="noStrike">
                          <a:effectLst/>
                        </a:rPr>
                        <a:t>June 24-June 30</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128</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106</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253</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202</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163</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146</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544</a:t>
                      </a:r>
                      <a:endParaRPr lang="en-US" sz="900" b="0" i="0" u="none" strike="noStrike">
                        <a:solidFill>
                          <a:srgbClr val="000000"/>
                        </a:solidFill>
                        <a:effectLst/>
                        <a:latin typeface="Calibri" panose="020F0502020204030204" pitchFamily="34" charset="0"/>
                      </a:endParaRPr>
                    </a:p>
                  </a:txBody>
                  <a:tcPr marL="7715" marR="7715" marT="7715" marB="0" anchor="b">
                    <a:noFill/>
                  </a:tcPr>
                </a:tc>
                <a:tc>
                  <a:txBody>
                    <a:bodyPr/>
                    <a:lstStyle/>
                    <a:p>
                      <a:pPr algn="ctr" fontAlgn="b"/>
                      <a:r>
                        <a:rPr lang="en-US" sz="900" u="none" strike="noStrike" dirty="0">
                          <a:effectLst/>
                        </a:rPr>
                        <a:t>454</a:t>
                      </a:r>
                      <a:endParaRPr lang="en-US" sz="900" b="0" i="0" u="none" strike="noStrike" dirty="0">
                        <a:solidFill>
                          <a:srgbClr val="000000"/>
                        </a:solidFill>
                        <a:effectLst/>
                        <a:latin typeface="Calibri" panose="020F0502020204030204" pitchFamily="34" charset="0"/>
                      </a:endParaRPr>
                    </a:p>
                  </a:txBody>
                  <a:tcPr marL="7715" marR="7715" marT="7715" marB="0" anchor="b">
                    <a:noFill/>
                  </a:tcPr>
                </a:tc>
                <a:tc>
                  <a:txBody>
                    <a:bodyPr/>
                    <a:lstStyle/>
                    <a:p>
                      <a:pPr algn="ctr" fontAlgn="b"/>
                      <a:r>
                        <a:rPr lang="en-US" sz="900" u="none" strike="noStrike">
                          <a:effectLst/>
                        </a:rPr>
                        <a:t>82.81%</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79.84%</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dirty="0">
                          <a:effectLst/>
                        </a:rPr>
                        <a:t>89.57%</a:t>
                      </a:r>
                      <a:endParaRPr lang="en-US" sz="900" b="0" i="0" u="none" strike="noStrike" dirty="0">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dirty="0">
                          <a:effectLst/>
                        </a:rPr>
                        <a:t>83.46%</a:t>
                      </a:r>
                      <a:endParaRPr lang="en-US" sz="900" b="0" i="0" u="none" strike="noStrike" dirty="0">
                        <a:solidFill>
                          <a:srgbClr val="000000"/>
                        </a:solidFill>
                        <a:effectLst/>
                        <a:latin typeface="Calibri" panose="020F0502020204030204" pitchFamily="34" charset="0"/>
                      </a:endParaRPr>
                    </a:p>
                  </a:txBody>
                  <a:tcPr marL="7715" marR="7715" marT="7715" marB="0" anchor="b">
                    <a:noFill/>
                  </a:tcPr>
                </a:tc>
                <a:tc>
                  <a:txBody>
                    <a:bodyPr/>
                    <a:lstStyle/>
                    <a:p>
                      <a:pPr algn="ctr" fontAlgn="b"/>
                      <a:r>
                        <a:rPr lang="en-US" sz="900" u="none" strike="noStrike">
                          <a:effectLst/>
                        </a:rPr>
                        <a:t>80%</a:t>
                      </a:r>
                      <a:endParaRPr lang="en-US" sz="900" b="0" i="0" u="none" strike="noStrike">
                        <a:solidFill>
                          <a:srgbClr val="000000"/>
                        </a:solidFill>
                        <a:effectLst/>
                        <a:latin typeface="Calibri" panose="020F0502020204030204" pitchFamily="34" charset="0"/>
                      </a:endParaRPr>
                    </a:p>
                  </a:txBody>
                  <a:tcPr marL="7715" marR="7715" marT="7715" marB="0" anchor="b"/>
                </a:tc>
                <a:extLst>
                  <a:ext uri="{0D108BD9-81ED-4DB2-BD59-A6C34878D82A}">
                    <a16:rowId xmlns:a16="http://schemas.microsoft.com/office/drawing/2014/main" val="2313330927"/>
                  </a:ext>
                </a:extLst>
              </a:tr>
              <a:tr h="173114">
                <a:tc>
                  <a:txBody>
                    <a:bodyPr/>
                    <a:lstStyle/>
                    <a:p>
                      <a:pPr algn="l" fontAlgn="b"/>
                      <a:r>
                        <a:rPr lang="en-US" sz="900" u="none" strike="noStrike">
                          <a:effectLst/>
                        </a:rPr>
                        <a:t>July 1-July 7</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80</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72</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286</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221</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236</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219</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602</a:t>
                      </a:r>
                      <a:endParaRPr lang="en-US" sz="900" b="0" i="0" u="none" strike="noStrike">
                        <a:solidFill>
                          <a:srgbClr val="000000"/>
                        </a:solidFill>
                        <a:effectLst/>
                        <a:latin typeface="Calibri" panose="020F0502020204030204" pitchFamily="34" charset="0"/>
                      </a:endParaRPr>
                    </a:p>
                  </a:txBody>
                  <a:tcPr marL="7715" marR="7715" marT="7715" marB="0" anchor="b">
                    <a:noFill/>
                  </a:tcPr>
                </a:tc>
                <a:tc>
                  <a:txBody>
                    <a:bodyPr/>
                    <a:lstStyle/>
                    <a:p>
                      <a:pPr algn="ctr" fontAlgn="b"/>
                      <a:r>
                        <a:rPr lang="en-US" sz="900" u="none" strike="noStrike" dirty="0">
                          <a:effectLst/>
                        </a:rPr>
                        <a:t>512</a:t>
                      </a:r>
                      <a:endParaRPr lang="en-US" sz="900" b="0" i="0" u="none" strike="noStrike" dirty="0">
                        <a:solidFill>
                          <a:srgbClr val="000000"/>
                        </a:solidFill>
                        <a:effectLst/>
                        <a:latin typeface="Calibri" panose="020F0502020204030204" pitchFamily="34" charset="0"/>
                      </a:endParaRPr>
                    </a:p>
                  </a:txBody>
                  <a:tcPr marL="7715" marR="7715" marT="7715" marB="0" anchor="b">
                    <a:noFill/>
                  </a:tcPr>
                </a:tc>
                <a:tc>
                  <a:txBody>
                    <a:bodyPr/>
                    <a:lstStyle/>
                    <a:p>
                      <a:pPr algn="ctr" fontAlgn="b"/>
                      <a:r>
                        <a:rPr lang="en-US" sz="900" u="none" strike="noStrike">
                          <a:effectLst/>
                        </a:rPr>
                        <a:t>90.00%</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77.27%</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92.80%</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dirty="0">
                          <a:effectLst/>
                        </a:rPr>
                        <a:t>85.05%</a:t>
                      </a:r>
                      <a:endParaRPr lang="en-US" sz="900" b="0" i="0" u="none" strike="noStrike" dirty="0">
                        <a:solidFill>
                          <a:srgbClr val="000000"/>
                        </a:solidFill>
                        <a:effectLst/>
                        <a:latin typeface="Calibri" panose="020F0502020204030204" pitchFamily="34" charset="0"/>
                      </a:endParaRPr>
                    </a:p>
                  </a:txBody>
                  <a:tcPr marL="7715" marR="7715" marT="7715" marB="0" anchor="b">
                    <a:noFill/>
                  </a:tcPr>
                </a:tc>
                <a:tc>
                  <a:txBody>
                    <a:bodyPr/>
                    <a:lstStyle/>
                    <a:p>
                      <a:pPr algn="ctr" fontAlgn="b"/>
                      <a:r>
                        <a:rPr lang="en-US" sz="900" u="none" strike="noStrike">
                          <a:effectLst/>
                        </a:rPr>
                        <a:t>80%</a:t>
                      </a:r>
                      <a:endParaRPr lang="en-US" sz="900" b="0" i="0" u="none" strike="noStrike">
                        <a:solidFill>
                          <a:srgbClr val="000000"/>
                        </a:solidFill>
                        <a:effectLst/>
                        <a:latin typeface="Calibri" panose="020F0502020204030204" pitchFamily="34" charset="0"/>
                      </a:endParaRPr>
                    </a:p>
                  </a:txBody>
                  <a:tcPr marL="7715" marR="7715" marT="7715" marB="0" anchor="b"/>
                </a:tc>
                <a:extLst>
                  <a:ext uri="{0D108BD9-81ED-4DB2-BD59-A6C34878D82A}">
                    <a16:rowId xmlns:a16="http://schemas.microsoft.com/office/drawing/2014/main" val="553617467"/>
                  </a:ext>
                </a:extLst>
              </a:tr>
              <a:tr h="173114">
                <a:tc>
                  <a:txBody>
                    <a:bodyPr/>
                    <a:lstStyle/>
                    <a:p>
                      <a:pPr algn="l" fontAlgn="b"/>
                      <a:r>
                        <a:rPr lang="en-US" sz="900" u="none" strike="noStrike">
                          <a:effectLst/>
                        </a:rPr>
                        <a:t>July 8-July 14</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95</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77</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216</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181</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251</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208</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562</a:t>
                      </a:r>
                      <a:endParaRPr lang="en-US" sz="900" b="0" i="0" u="none" strike="noStrike">
                        <a:solidFill>
                          <a:srgbClr val="000000"/>
                        </a:solidFill>
                        <a:effectLst/>
                        <a:latin typeface="Calibri" panose="020F0502020204030204" pitchFamily="34" charset="0"/>
                      </a:endParaRPr>
                    </a:p>
                  </a:txBody>
                  <a:tcPr marL="7715" marR="7715" marT="7715" marB="0" anchor="b">
                    <a:noFill/>
                  </a:tcPr>
                </a:tc>
                <a:tc>
                  <a:txBody>
                    <a:bodyPr/>
                    <a:lstStyle/>
                    <a:p>
                      <a:pPr algn="ctr" fontAlgn="b"/>
                      <a:r>
                        <a:rPr lang="en-US" sz="900" u="none" strike="noStrike" dirty="0">
                          <a:effectLst/>
                        </a:rPr>
                        <a:t>466</a:t>
                      </a:r>
                      <a:endParaRPr lang="en-US" sz="900" b="0" i="0" u="none" strike="noStrike" dirty="0">
                        <a:solidFill>
                          <a:srgbClr val="000000"/>
                        </a:solidFill>
                        <a:effectLst/>
                        <a:latin typeface="Calibri" panose="020F0502020204030204" pitchFamily="34" charset="0"/>
                      </a:endParaRPr>
                    </a:p>
                  </a:txBody>
                  <a:tcPr marL="7715" marR="7715" marT="7715" marB="0" anchor="b">
                    <a:noFill/>
                  </a:tcPr>
                </a:tc>
                <a:tc>
                  <a:txBody>
                    <a:bodyPr/>
                    <a:lstStyle/>
                    <a:p>
                      <a:pPr algn="ctr" fontAlgn="b"/>
                      <a:r>
                        <a:rPr lang="en-US" sz="900" u="none" strike="noStrike">
                          <a:effectLst/>
                        </a:rPr>
                        <a:t>81.05%</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dirty="0">
                          <a:effectLst/>
                        </a:rPr>
                        <a:t>83.80%</a:t>
                      </a:r>
                      <a:endParaRPr lang="en-US" sz="900" b="0" i="0" u="none" strike="noStrike" dirty="0">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82.87%</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82.92%</a:t>
                      </a:r>
                      <a:endParaRPr lang="en-US" sz="900" b="0" i="0" u="none" strike="noStrike">
                        <a:solidFill>
                          <a:srgbClr val="000000"/>
                        </a:solidFill>
                        <a:effectLst/>
                        <a:latin typeface="Calibri" panose="020F0502020204030204" pitchFamily="34" charset="0"/>
                      </a:endParaRPr>
                    </a:p>
                  </a:txBody>
                  <a:tcPr marL="7715" marR="7715" marT="7715" marB="0" anchor="b">
                    <a:noFill/>
                  </a:tcPr>
                </a:tc>
                <a:tc>
                  <a:txBody>
                    <a:bodyPr/>
                    <a:lstStyle/>
                    <a:p>
                      <a:pPr algn="ctr" fontAlgn="b"/>
                      <a:r>
                        <a:rPr lang="en-US" sz="900" u="none" strike="noStrike" dirty="0">
                          <a:effectLst/>
                        </a:rPr>
                        <a:t>80%</a:t>
                      </a:r>
                      <a:endParaRPr lang="en-US" sz="900" b="0" i="0" u="none" strike="noStrike" dirty="0">
                        <a:solidFill>
                          <a:srgbClr val="000000"/>
                        </a:solidFill>
                        <a:effectLst/>
                        <a:latin typeface="Calibri" panose="020F0502020204030204" pitchFamily="34" charset="0"/>
                      </a:endParaRPr>
                    </a:p>
                  </a:txBody>
                  <a:tcPr marL="7715" marR="7715" marT="7715" marB="0" anchor="b"/>
                </a:tc>
                <a:extLst>
                  <a:ext uri="{0D108BD9-81ED-4DB2-BD59-A6C34878D82A}">
                    <a16:rowId xmlns:a16="http://schemas.microsoft.com/office/drawing/2014/main" val="1638731027"/>
                  </a:ext>
                </a:extLst>
              </a:tr>
              <a:tr h="173114">
                <a:tc>
                  <a:txBody>
                    <a:bodyPr/>
                    <a:lstStyle/>
                    <a:p>
                      <a:pPr algn="l" fontAlgn="b"/>
                      <a:r>
                        <a:rPr lang="en-US" sz="900" u="none" strike="noStrike">
                          <a:effectLst/>
                        </a:rPr>
                        <a:t>July 15-July 21</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56</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50</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274</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203</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205</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199</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535</a:t>
                      </a:r>
                      <a:endParaRPr lang="en-US" sz="900" b="0" i="0" u="none" strike="noStrike">
                        <a:solidFill>
                          <a:srgbClr val="000000"/>
                        </a:solidFill>
                        <a:effectLst/>
                        <a:latin typeface="Calibri" panose="020F0502020204030204" pitchFamily="34" charset="0"/>
                      </a:endParaRPr>
                    </a:p>
                  </a:txBody>
                  <a:tcPr marL="7715" marR="7715" marT="7715" marB="0" anchor="b">
                    <a:noFill/>
                  </a:tcPr>
                </a:tc>
                <a:tc>
                  <a:txBody>
                    <a:bodyPr/>
                    <a:lstStyle/>
                    <a:p>
                      <a:pPr algn="ctr" fontAlgn="b"/>
                      <a:r>
                        <a:rPr lang="en-US" sz="900" u="none" strike="noStrike">
                          <a:effectLst/>
                        </a:rPr>
                        <a:t>452</a:t>
                      </a:r>
                      <a:endParaRPr lang="en-US" sz="900" b="0" i="0" u="none" strike="noStrike">
                        <a:solidFill>
                          <a:srgbClr val="000000"/>
                        </a:solidFill>
                        <a:effectLst/>
                        <a:latin typeface="Calibri" panose="020F0502020204030204" pitchFamily="34" charset="0"/>
                      </a:endParaRPr>
                    </a:p>
                  </a:txBody>
                  <a:tcPr marL="7715" marR="7715" marT="7715" marB="0" anchor="b">
                    <a:noFill/>
                  </a:tcPr>
                </a:tc>
                <a:tc>
                  <a:txBody>
                    <a:bodyPr/>
                    <a:lstStyle/>
                    <a:p>
                      <a:pPr algn="ctr" fontAlgn="b"/>
                      <a:r>
                        <a:rPr lang="en-US" sz="900" u="none" strike="noStrike">
                          <a:effectLst/>
                        </a:rPr>
                        <a:t>89.29%</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dirty="0">
                          <a:effectLst/>
                        </a:rPr>
                        <a:t>74.09%</a:t>
                      </a:r>
                      <a:endParaRPr lang="en-US" sz="900" b="0" i="0" u="none" strike="noStrike" dirty="0">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97.07%</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dirty="0">
                          <a:effectLst/>
                        </a:rPr>
                        <a:t>84.49%</a:t>
                      </a:r>
                      <a:endParaRPr lang="en-US" sz="900" b="0" i="0" u="none" strike="noStrike" dirty="0">
                        <a:solidFill>
                          <a:srgbClr val="000000"/>
                        </a:solidFill>
                        <a:effectLst/>
                        <a:latin typeface="Calibri" panose="020F0502020204030204" pitchFamily="34" charset="0"/>
                      </a:endParaRPr>
                    </a:p>
                  </a:txBody>
                  <a:tcPr marL="7715" marR="7715" marT="7715" marB="0" anchor="b">
                    <a:noFill/>
                  </a:tcPr>
                </a:tc>
                <a:tc>
                  <a:txBody>
                    <a:bodyPr/>
                    <a:lstStyle/>
                    <a:p>
                      <a:pPr algn="ctr" fontAlgn="b"/>
                      <a:r>
                        <a:rPr lang="en-US" sz="900" u="none" strike="noStrike" dirty="0">
                          <a:effectLst/>
                        </a:rPr>
                        <a:t>80%</a:t>
                      </a:r>
                      <a:endParaRPr lang="en-US" sz="900" b="0" i="0" u="none" strike="noStrike" dirty="0">
                        <a:solidFill>
                          <a:srgbClr val="000000"/>
                        </a:solidFill>
                        <a:effectLst/>
                        <a:latin typeface="Calibri" panose="020F0502020204030204" pitchFamily="34" charset="0"/>
                      </a:endParaRPr>
                    </a:p>
                  </a:txBody>
                  <a:tcPr marL="7715" marR="7715" marT="7715" marB="0" anchor="b"/>
                </a:tc>
                <a:extLst>
                  <a:ext uri="{0D108BD9-81ED-4DB2-BD59-A6C34878D82A}">
                    <a16:rowId xmlns:a16="http://schemas.microsoft.com/office/drawing/2014/main" val="1021601324"/>
                  </a:ext>
                </a:extLst>
              </a:tr>
              <a:tr h="173114">
                <a:tc>
                  <a:txBody>
                    <a:bodyPr/>
                    <a:lstStyle/>
                    <a:p>
                      <a:pPr algn="l" fontAlgn="b"/>
                      <a:r>
                        <a:rPr lang="en-US" sz="900" u="none" strike="noStrike">
                          <a:effectLst/>
                        </a:rPr>
                        <a:t>July 22-July 28</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68</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57</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200</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156</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242</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226</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510</a:t>
                      </a:r>
                      <a:endParaRPr lang="en-US" sz="900" b="0" i="0" u="none" strike="noStrike">
                        <a:solidFill>
                          <a:srgbClr val="000000"/>
                        </a:solidFill>
                        <a:effectLst/>
                        <a:latin typeface="Calibri" panose="020F0502020204030204" pitchFamily="34" charset="0"/>
                      </a:endParaRPr>
                    </a:p>
                  </a:txBody>
                  <a:tcPr marL="7715" marR="7715" marT="7715" marB="0" anchor="b">
                    <a:noFill/>
                  </a:tcPr>
                </a:tc>
                <a:tc>
                  <a:txBody>
                    <a:bodyPr/>
                    <a:lstStyle/>
                    <a:p>
                      <a:pPr algn="ctr" fontAlgn="b"/>
                      <a:r>
                        <a:rPr lang="en-US" sz="900" u="none" strike="noStrike" dirty="0">
                          <a:effectLst/>
                        </a:rPr>
                        <a:t>439</a:t>
                      </a:r>
                      <a:endParaRPr lang="en-US" sz="900" b="0" i="0" u="none" strike="noStrike" dirty="0">
                        <a:solidFill>
                          <a:srgbClr val="000000"/>
                        </a:solidFill>
                        <a:effectLst/>
                        <a:latin typeface="Calibri" panose="020F0502020204030204" pitchFamily="34" charset="0"/>
                      </a:endParaRPr>
                    </a:p>
                  </a:txBody>
                  <a:tcPr marL="7715" marR="7715" marT="7715" marB="0" anchor="b">
                    <a:noFill/>
                  </a:tcPr>
                </a:tc>
                <a:tc>
                  <a:txBody>
                    <a:bodyPr/>
                    <a:lstStyle/>
                    <a:p>
                      <a:pPr algn="ctr" fontAlgn="b"/>
                      <a:r>
                        <a:rPr lang="en-US" sz="900" u="none" strike="noStrike">
                          <a:effectLst/>
                        </a:rPr>
                        <a:t>83.82%</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dirty="0">
                          <a:effectLst/>
                        </a:rPr>
                        <a:t>78.00%</a:t>
                      </a:r>
                      <a:endParaRPr lang="en-US" sz="900" b="0" i="0" u="none" strike="noStrike" dirty="0">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a:effectLst/>
                        </a:rPr>
                        <a:t>93.39%</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u="none" strike="noStrike" dirty="0">
                          <a:effectLst/>
                        </a:rPr>
                        <a:t>86.08%</a:t>
                      </a:r>
                      <a:endParaRPr lang="en-US" sz="900" b="0" i="0" u="none" strike="noStrike" dirty="0">
                        <a:solidFill>
                          <a:srgbClr val="000000"/>
                        </a:solidFill>
                        <a:effectLst/>
                        <a:latin typeface="Calibri" panose="020F0502020204030204" pitchFamily="34" charset="0"/>
                      </a:endParaRPr>
                    </a:p>
                  </a:txBody>
                  <a:tcPr marL="7715" marR="7715" marT="7715" marB="0" anchor="b">
                    <a:noFill/>
                  </a:tcPr>
                </a:tc>
                <a:tc>
                  <a:txBody>
                    <a:bodyPr/>
                    <a:lstStyle/>
                    <a:p>
                      <a:pPr algn="ctr" fontAlgn="b"/>
                      <a:r>
                        <a:rPr lang="en-US" sz="900" u="none" strike="noStrike" dirty="0">
                          <a:effectLst/>
                        </a:rPr>
                        <a:t>80%</a:t>
                      </a:r>
                      <a:endParaRPr lang="en-US" sz="900" b="0" i="0" u="none" strike="noStrike" dirty="0">
                        <a:solidFill>
                          <a:srgbClr val="000000"/>
                        </a:solidFill>
                        <a:effectLst/>
                        <a:latin typeface="Calibri" panose="020F0502020204030204" pitchFamily="34" charset="0"/>
                      </a:endParaRPr>
                    </a:p>
                  </a:txBody>
                  <a:tcPr marL="7715" marR="7715" marT="7715" marB="0" anchor="b"/>
                </a:tc>
                <a:extLst>
                  <a:ext uri="{0D108BD9-81ED-4DB2-BD59-A6C34878D82A}">
                    <a16:rowId xmlns:a16="http://schemas.microsoft.com/office/drawing/2014/main" val="1368369705"/>
                  </a:ext>
                </a:extLst>
              </a:tr>
              <a:tr h="173114">
                <a:tc>
                  <a:txBody>
                    <a:bodyPr/>
                    <a:lstStyle/>
                    <a:p>
                      <a:pPr algn="l" fontAlgn="b"/>
                      <a:r>
                        <a:rPr lang="en-US" sz="900" u="none" strike="noStrike">
                          <a:effectLst/>
                        </a:rPr>
                        <a:t>July 29-August 4</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b="0" i="0" u="none" strike="noStrike">
                          <a:solidFill>
                            <a:srgbClr val="000000"/>
                          </a:solidFill>
                          <a:effectLst/>
                          <a:latin typeface="Calibri" panose="020F0502020204030204" pitchFamily="34" charset="0"/>
                        </a:rPr>
                        <a:t>96</a:t>
                      </a:r>
                    </a:p>
                  </a:txBody>
                  <a:tcPr marL="9525" marR="9525" marT="9525" marB="0" anchor="b"/>
                </a:tc>
                <a:tc>
                  <a:txBody>
                    <a:bodyPr/>
                    <a:lstStyle/>
                    <a:p>
                      <a:pPr algn="ctr" fontAlgn="b"/>
                      <a:r>
                        <a:rPr lang="en-US" sz="900" b="0" i="0" u="none" strike="noStrike">
                          <a:solidFill>
                            <a:srgbClr val="000000"/>
                          </a:solidFill>
                          <a:effectLst/>
                          <a:latin typeface="Calibri" panose="020F0502020204030204" pitchFamily="34" charset="0"/>
                        </a:rPr>
                        <a:t>76</a:t>
                      </a:r>
                    </a:p>
                  </a:txBody>
                  <a:tcPr marL="9525" marR="9525" marT="9525" marB="0" anchor="b"/>
                </a:tc>
                <a:tc>
                  <a:txBody>
                    <a:bodyPr/>
                    <a:lstStyle/>
                    <a:p>
                      <a:pPr algn="ctr" fontAlgn="b"/>
                      <a:r>
                        <a:rPr lang="en-US" sz="900" b="0" i="0" u="none" strike="noStrike">
                          <a:solidFill>
                            <a:srgbClr val="000000"/>
                          </a:solidFill>
                          <a:effectLst/>
                          <a:latin typeface="Calibri" panose="020F0502020204030204" pitchFamily="34" charset="0"/>
                        </a:rPr>
                        <a:t>298</a:t>
                      </a:r>
                    </a:p>
                  </a:txBody>
                  <a:tcPr marL="9525" marR="9525" marT="9525" marB="0" anchor="b"/>
                </a:tc>
                <a:tc>
                  <a:txBody>
                    <a:bodyPr/>
                    <a:lstStyle/>
                    <a:p>
                      <a:pPr algn="ctr" fontAlgn="b"/>
                      <a:r>
                        <a:rPr lang="en-US" sz="900" b="0" i="0" u="none" strike="noStrike">
                          <a:solidFill>
                            <a:srgbClr val="000000"/>
                          </a:solidFill>
                          <a:effectLst/>
                          <a:latin typeface="Calibri" panose="020F0502020204030204" pitchFamily="34" charset="0"/>
                        </a:rPr>
                        <a:t>227</a:t>
                      </a:r>
                    </a:p>
                  </a:txBody>
                  <a:tcPr marL="9525" marR="9525" marT="9525" marB="0" anchor="b"/>
                </a:tc>
                <a:tc>
                  <a:txBody>
                    <a:bodyPr/>
                    <a:lstStyle/>
                    <a:p>
                      <a:pPr algn="ctr" fontAlgn="b"/>
                      <a:r>
                        <a:rPr lang="en-US" sz="900" b="0" i="0" u="none" strike="noStrike">
                          <a:solidFill>
                            <a:srgbClr val="000000"/>
                          </a:solidFill>
                          <a:effectLst/>
                          <a:latin typeface="Calibri" panose="020F0502020204030204" pitchFamily="34" charset="0"/>
                        </a:rPr>
                        <a:t>238</a:t>
                      </a:r>
                    </a:p>
                  </a:txBody>
                  <a:tcPr marL="9525" marR="9525" marT="9525" marB="0" anchor="b"/>
                </a:tc>
                <a:tc>
                  <a:txBody>
                    <a:bodyPr/>
                    <a:lstStyle/>
                    <a:p>
                      <a:pPr algn="ctr" fontAlgn="b"/>
                      <a:r>
                        <a:rPr lang="en-US" sz="900" b="0" i="0" u="none" strike="noStrike">
                          <a:solidFill>
                            <a:srgbClr val="000000"/>
                          </a:solidFill>
                          <a:effectLst/>
                          <a:latin typeface="Calibri" panose="020F0502020204030204" pitchFamily="34" charset="0"/>
                        </a:rPr>
                        <a:t>220</a:t>
                      </a:r>
                    </a:p>
                  </a:txBody>
                  <a:tcPr marL="9525" marR="9525" marT="9525" marB="0" anchor="b"/>
                </a:tc>
                <a:tc>
                  <a:txBody>
                    <a:bodyPr/>
                    <a:lstStyle/>
                    <a:p>
                      <a:pPr algn="ctr" fontAlgn="b"/>
                      <a:r>
                        <a:rPr lang="en-US" sz="900" b="0" i="0" u="none" strike="noStrike">
                          <a:solidFill>
                            <a:srgbClr val="000000"/>
                          </a:solidFill>
                          <a:effectLst/>
                          <a:latin typeface="Calibri" panose="020F0502020204030204" pitchFamily="34" charset="0"/>
                        </a:rPr>
                        <a:t>632</a:t>
                      </a:r>
                    </a:p>
                  </a:txBody>
                  <a:tcPr marL="9525" marR="9525" marT="9525" marB="0" anchor="b">
                    <a:noFill/>
                  </a:tcPr>
                </a:tc>
                <a:tc>
                  <a:txBody>
                    <a:bodyPr/>
                    <a:lstStyle/>
                    <a:p>
                      <a:pPr algn="ctr" fontAlgn="b"/>
                      <a:r>
                        <a:rPr lang="en-US" sz="900" b="0" i="0" u="none" strike="noStrike">
                          <a:solidFill>
                            <a:srgbClr val="000000"/>
                          </a:solidFill>
                          <a:effectLst/>
                          <a:latin typeface="Calibri" panose="020F0502020204030204" pitchFamily="34" charset="0"/>
                        </a:rPr>
                        <a:t>523</a:t>
                      </a:r>
                    </a:p>
                  </a:txBody>
                  <a:tcPr marL="9525" marR="9525" marT="9525" marB="0" anchor="b">
                    <a:noFill/>
                  </a:tcPr>
                </a:tc>
                <a:tc>
                  <a:txBody>
                    <a:bodyPr/>
                    <a:lstStyle/>
                    <a:p>
                      <a:pPr algn="ctr" fontAlgn="b"/>
                      <a:r>
                        <a:rPr lang="en-US" sz="900" b="0" i="0" u="none" strike="noStrike">
                          <a:solidFill>
                            <a:srgbClr val="000000"/>
                          </a:solidFill>
                          <a:effectLst/>
                          <a:latin typeface="Calibri" panose="020F0502020204030204" pitchFamily="34" charset="0"/>
                        </a:rPr>
                        <a:t>79.17%</a:t>
                      </a:r>
                    </a:p>
                  </a:txBody>
                  <a:tcPr marL="9525" marR="9525" marT="9525" marB="0" anchor="b"/>
                </a:tc>
                <a:tc>
                  <a:txBody>
                    <a:bodyPr/>
                    <a:lstStyle/>
                    <a:p>
                      <a:pPr algn="ctr" fontAlgn="b"/>
                      <a:r>
                        <a:rPr lang="en-US" sz="900" b="0" i="0" u="none" strike="noStrike">
                          <a:solidFill>
                            <a:srgbClr val="000000"/>
                          </a:solidFill>
                          <a:effectLst/>
                          <a:latin typeface="Calibri" panose="020F0502020204030204" pitchFamily="34" charset="0"/>
                        </a:rPr>
                        <a:t>76.17%</a:t>
                      </a:r>
                    </a:p>
                  </a:txBody>
                  <a:tcPr marL="9525" marR="9525" marT="9525" marB="0" anchor="b"/>
                </a:tc>
                <a:tc>
                  <a:txBody>
                    <a:bodyPr/>
                    <a:lstStyle/>
                    <a:p>
                      <a:pPr algn="ctr" fontAlgn="b"/>
                      <a:r>
                        <a:rPr lang="en-US" sz="900" b="0" i="0" u="none" strike="noStrike">
                          <a:solidFill>
                            <a:srgbClr val="000000"/>
                          </a:solidFill>
                          <a:effectLst/>
                          <a:latin typeface="Calibri" panose="020F0502020204030204" pitchFamily="34" charset="0"/>
                        </a:rPr>
                        <a:t>92.44%</a:t>
                      </a:r>
                    </a:p>
                  </a:txBody>
                  <a:tcPr marL="9525" marR="9525" marT="9525" marB="0" anchor="b"/>
                </a:tc>
                <a:tc>
                  <a:txBody>
                    <a:bodyPr/>
                    <a:lstStyle/>
                    <a:p>
                      <a:pPr algn="ctr" fontAlgn="b"/>
                      <a:r>
                        <a:rPr lang="en-US" sz="900" b="0" i="0" u="none" strike="noStrike">
                          <a:solidFill>
                            <a:srgbClr val="000000"/>
                          </a:solidFill>
                          <a:effectLst/>
                          <a:latin typeface="Calibri" panose="020F0502020204030204" pitchFamily="34" charset="0"/>
                        </a:rPr>
                        <a:t>82.75%</a:t>
                      </a:r>
                    </a:p>
                  </a:txBody>
                  <a:tcPr marL="9525" marR="9525" marT="9525" marB="0" anchor="b">
                    <a:noFill/>
                  </a:tcPr>
                </a:tc>
                <a:tc>
                  <a:txBody>
                    <a:bodyPr/>
                    <a:lstStyle/>
                    <a:p>
                      <a:pPr algn="ctr" fontAlgn="b"/>
                      <a:r>
                        <a:rPr lang="en-US" sz="900" u="none" strike="noStrike" dirty="0">
                          <a:effectLst/>
                        </a:rPr>
                        <a:t>80%</a:t>
                      </a:r>
                      <a:endParaRPr lang="en-US" sz="900" b="0" i="0" u="none" strike="noStrike" dirty="0">
                        <a:solidFill>
                          <a:srgbClr val="000000"/>
                        </a:solidFill>
                        <a:effectLst/>
                        <a:latin typeface="Calibri" panose="020F0502020204030204" pitchFamily="34" charset="0"/>
                      </a:endParaRPr>
                    </a:p>
                  </a:txBody>
                  <a:tcPr marL="7715" marR="7715" marT="7715" marB="0" anchor="b"/>
                </a:tc>
                <a:extLst>
                  <a:ext uri="{0D108BD9-81ED-4DB2-BD59-A6C34878D82A}">
                    <a16:rowId xmlns:a16="http://schemas.microsoft.com/office/drawing/2014/main" val="1096827185"/>
                  </a:ext>
                </a:extLst>
              </a:tr>
              <a:tr h="173114">
                <a:tc>
                  <a:txBody>
                    <a:bodyPr/>
                    <a:lstStyle/>
                    <a:p>
                      <a:pPr algn="l" fontAlgn="b"/>
                      <a:r>
                        <a:rPr lang="en-US" sz="900" u="none" strike="noStrike">
                          <a:effectLst/>
                        </a:rPr>
                        <a:t>TOTAL</a:t>
                      </a:r>
                      <a:endParaRPr lang="en-US" sz="900" b="0" i="0" u="none" strike="noStrike">
                        <a:solidFill>
                          <a:srgbClr val="000000"/>
                        </a:solidFill>
                        <a:effectLst/>
                        <a:latin typeface="Calibri" panose="020F0502020204030204" pitchFamily="34" charset="0"/>
                      </a:endParaRPr>
                    </a:p>
                  </a:txBody>
                  <a:tcPr marL="7715" marR="7715" marT="7715" marB="0" anchor="b"/>
                </a:tc>
                <a:tc>
                  <a:txBody>
                    <a:bodyPr/>
                    <a:lstStyle/>
                    <a:p>
                      <a:pPr algn="ctr" fontAlgn="b"/>
                      <a:r>
                        <a:rPr lang="en-US" sz="900" b="0" i="0" u="none" strike="noStrike">
                          <a:solidFill>
                            <a:srgbClr val="000000"/>
                          </a:solidFill>
                          <a:effectLst/>
                          <a:latin typeface="Calibri" panose="020F0502020204030204" pitchFamily="34" charset="0"/>
                        </a:rPr>
                        <a:t>1482</a:t>
                      </a:r>
                    </a:p>
                  </a:txBody>
                  <a:tcPr marL="9525" marR="9525" marT="9525" marB="0" anchor="b"/>
                </a:tc>
                <a:tc>
                  <a:txBody>
                    <a:bodyPr/>
                    <a:lstStyle/>
                    <a:p>
                      <a:pPr algn="ctr" fontAlgn="b"/>
                      <a:r>
                        <a:rPr lang="en-US" sz="900" b="0" i="0" u="none" strike="noStrike">
                          <a:solidFill>
                            <a:srgbClr val="000000"/>
                          </a:solidFill>
                          <a:effectLst/>
                          <a:latin typeface="Calibri" panose="020F0502020204030204" pitchFamily="34" charset="0"/>
                        </a:rPr>
                        <a:t>1175</a:t>
                      </a:r>
                    </a:p>
                  </a:txBody>
                  <a:tcPr marL="9525" marR="9525" marT="9525" marB="0" anchor="b"/>
                </a:tc>
                <a:tc>
                  <a:txBody>
                    <a:bodyPr/>
                    <a:lstStyle/>
                    <a:p>
                      <a:pPr algn="ctr" fontAlgn="b"/>
                      <a:r>
                        <a:rPr lang="en-US" sz="900" b="0" i="0" u="none" strike="noStrike">
                          <a:solidFill>
                            <a:srgbClr val="000000"/>
                          </a:solidFill>
                          <a:effectLst/>
                          <a:latin typeface="Calibri" panose="020F0502020204030204" pitchFamily="34" charset="0"/>
                        </a:rPr>
                        <a:t>3687</a:t>
                      </a:r>
                    </a:p>
                  </a:txBody>
                  <a:tcPr marL="9525" marR="9525" marT="9525" marB="0" anchor="b"/>
                </a:tc>
                <a:tc>
                  <a:txBody>
                    <a:bodyPr/>
                    <a:lstStyle/>
                    <a:p>
                      <a:pPr algn="ctr" fontAlgn="b"/>
                      <a:r>
                        <a:rPr lang="en-US" sz="900" b="0" i="0" u="none" strike="noStrike">
                          <a:solidFill>
                            <a:srgbClr val="000000"/>
                          </a:solidFill>
                          <a:effectLst/>
                          <a:latin typeface="Calibri" panose="020F0502020204030204" pitchFamily="34" charset="0"/>
                        </a:rPr>
                        <a:t>3056</a:t>
                      </a:r>
                    </a:p>
                  </a:txBody>
                  <a:tcPr marL="9525" marR="9525" marT="9525" marB="0" anchor="b"/>
                </a:tc>
                <a:tc>
                  <a:txBody>
                    <a:bodyPr/>
                    <a:lstStyle/>
                    <a:p>
                      <a:pPr algn="ctr" fontAlgn="b"/>
                      <a:r>
                        <a:rPr lang="en-US" sz="900" b="0" i="0" u="none" strike="noStrike">
                          <a:solidFill>
                            <a:srgbClr val="000000"/>
                          </a:solidFill>
                          <a:effectLst/>
                          <a:latin typeface="Calibri" panose="020F0502020204030204" pitchFamily="34" charset="0"/>
                        </a:rPr>
                        <a:t>2654</a:t>
                      </a:r>
                    </a:p>
                  </a:txBody>
                  <a:tcPr marL="9525" marR="9525" marT="9525" marB="0" anchor="b"/>
                </a:tc>
                <a:tc>
                  <a:txBody>
                    <a:bodyPr/>
                    <a:lstStyle/>
                    <a:p>
                      <a:pPr algn="ctr" fontAlgn="b"/>
                      <a:r>
                        <a:rPr lang="en-US" sz="900" b="0" i="0" u="none" strike="noStrike">
                          <a:solidFill>
                            <a:srgbClr val="000000"/>
                          </a:solidFill>
                          <a:effectLst/>
                          <a:latin typeface="Calibri" panose="020F0502020204030204" pitchFamily="34" charset="0"/>
                        </a:rPr>
                        <a:t>2378</a:t>
                      </a:r>
                    </a:p>
                  </a:txBody>
                  <a:tcPr marL="9525" marR="9525" marT="9525" marB="0" anchor="b"/>
                </a:tc>
                <a:tc>
                  <a:txBody>
                    <a:bodyPr/>
                    <a:lstStyle/>
                    <a:p>
                      <a:pPr algn="ctr" fontAlgn="b"/>
                      <a:r>
                        <a:rPr lang="en-US" sz="900" b="0" i="0" u="none" strike="noStrike" dirty="0">
                          <a:solidFill>
                            <a:srgbClr val="000000"/>
                          </a:solidFill>
                          <a:effectLst/>
                          <a:latin typeface="Calibri" panose="020F0502020204030204" pitchFamily="34" charset="0"/>
                        </a:rPr>
                        <a:t>7823</a:t>
                      </a:r>
                    </a:p>
                  </a:txBody>
                  <a:tcPr marL="9525" marR="9525" marT="9525" marB="0" anchor="b">
                    <a:noFill/>
                  </a:tcPr>
                </a:tc>
                <a:tc>
                  <a:txBody>
                    <a:bodyPr/>
                    <a:lstStyle/>
                    <a:p>
                      <a:pPr algn="ctr" fontAlgn="b"/>
                      <a:r>
                        <a:rPr lang="en-US" sz="900" b="0" i="0" u="none" strike="noStrike">
                          <a:solidFill>
                            <a:srgbClr val="000000"/>
                          </a:solidFill>
                          <a:effectLst/>
                          <a:latin typeface="Calibri" panose="020F0502020204030204" pitchFamily="34" charset="0"/>
                        </a:rPr>
                        <a:t>6609</a:t>
                      </a:r>
                    </a:p>
                  </a:txBody>
                  <a:tcPr marL="9525" marR="9525" marT="9525" marB="0" anchor="b">
                    <a:noFill/>
                  </a:tcPr>
                </a:tc>
                <a:tc>
                  <a:txBody>
                    <a:bodyPr/>
                    <a:lstStyle/>
                    <a:p>
                      <a:pPr algn="ctr" fontAlgn="b"/>
                      <a:r>
                        <a:rPr lang="en-US" sz="900" b="0" i="0" u="none" strike="noStrike" dirty="0">
                          <a:solidFill>
                            <a:srgbClr val="000000"/>
                          </a:solidFill>
                          <a:effectLst/>
                          <a:latin typeface="Calibri" panose="020F0502020204030204" pitchFamily="34" charset="0"/>
                        </a:rPr>
                        <a:t>79.28%</a:t>
                      </a:r>
                    </a:p>
                  </a:txBody>
                  <a:tcPr marL="9525" marR="9525" marT="9525" marB="0" anchor="b"/>
                </a:tc>
                <a:tc>
                  <a:txBody>
                    <a:bodyPr/>
                    <a:lstStyle/>
                    <a:p>
                      <a:pPr algn="ctr" fontAlgn="b"/>
                      <a:r>
                        <a:rPr lang="en-US" sz="900" b="0" i="0" u="none" strike="noStrike">
                          <a:solidFill>
                            <a:srgbClr val="000000"/>
                          </a:solidFill>
                          <a:effectLst/>
                          <a:latin typeface="Calibri" panose="020F0502020204030204" pitchFamily="34" charset="0"/>
                        </a:rPr>
                        <a:t>82.89%</a:t>
                      </a:r>
                    </a:p>
                  </a:txBody>
                  <a:tcPr marL="9525" marR="9525" marT="9525" marB="0" anchor="b"/>
                </a:tc>
                <a:tc>
                  <a:txBody>
                    <a:bodyPr/>
                    <a:lstStyle/>
                    <a:p>
                      <a:pPr algn="ctr" fontAlgn="b"/>
                      <a:r>
                        <a:rPr lang="en-US" sz="900" b="0" i="0" u="none" strike="noStrike" dirty="0">
                          <a:solidFill>
                            <a:srgbClr val="000000"/>
                          </a:solidFill>
                          <a:effectLst/>
                          <a:latin typeface="Calibri" panose="020F0502020204030204" pitchFamily="34" charset="0"/>
                        </a:rPr>
                        <a:t>89.60%</a:t>
                      </a:r>
                    </a:p>
                  </a:txBody>
                  <a:tcPr marL="9525" marR="9525" marT="9525" marB="0" anchor="b"/>
                </a:tc>
                <a:tc>
                  <a:txBody>
                    <a:bodyPr/>
                    <a:lstStyle/>
                    <a:p>
                      <a:pPr algn="ctr" fontAlgn="b"/>
                      <a:r>
                        <a:rPr lang="en-US" sz="900" b="0" i="0" u="none" strike="noStrike" dirty="0">
                          <a:solidFill>
                            <a:srgbClr val="000000"/>
                          </a:solidFill>
                          <a:effectLst/>
                          <a:latin typeface="Calibri" panose="020F0502020204030204" pitchFamily="34" charset="0"/>
                        </a:rPr>
                        <a:t>84.48%</a:t>
                      </a:r>
                    </a:p>
                  </a:txBody>
                  <a:tcPr marL="9525" marR="9525" marT="9525" marB="0" anchor="b">
                    <a:solidFill>
                      <a:srgbClr val="FFFF00"/>
                    </a:solidFill>
                  </a:tcPr>
                </a:tc>
                <a:tc>
                  <a:txBody>
                    <a:bodyPr/>
                    <a:lstStyle/>
                    <a:p>
                      <a:pPr algn="ctr" fontAlgn="b"/>
                      <a:r>
                        <a:rPr lang="en-US" sz="900" u="none" strike="noStrike" dirty="0">
                          <a:effectLst/>
                        </a:rPr>
                        <a:t>80%</a:t>
                      </a:r>
                      <a:endParaRPr lang="en-US" sz="900" b="0" i="0" u="none" strike="noStrike" dirty="0">
                        <a:solidFill>
                          <a:srgbClr val="000000"/>
                        </a:solidFill>
                        <a:effectLst/>
                        <a:latin typeface="Calibri" panose="020F0502020204030204" pitchFamily="34" charset="0"/>
                      </a:endParaRPr>
                    </a:p>
                  </a:txBody>
                  <a:tcPr marL="7715" marR="7715" marT="7715" marB="0" anchor="b"/>
                </a:tc>
                <a:extLst>
                  <a:ext uri="{0D108BD9-81ED-4DB2-BD59-A6C34878D82A}">
                    <a16:rowId xmlns:a16="http://schemas.microsoft.com/office/drawing/2014/main" val="1390947980"/>
                  </a:ext>
                </a:extLst>
              </a:tr>
            </a:tbl>
          </a:graphicData>
        </a:graphic>
      </p:graphicFrame>
      <p:sp>
        <p:nvSpPr>
          <p:cNvPr id="7" name="Rectangle 10">
            <a:extLst>
              <a:ext uri="{FF2B5EF4-FFF2-40B4-BE49-F238E27FC236}">
                <a16:creationId xmlns:a16="http://schemas.microsoft.com/office/drawing/2014/main" id="{4DCAD739-C5EB-426B-9DA9-1BD83CACD0FD}"/>
              </a:ext>
            </a:extLst>
          </p:cNvPr>
          <p:cNvSpPr>
            <a:spLocks noChangeArrowheads="1"/>
          </p:cNvSpPr>
          <p:nvPr/>
        </p:nvSpPr>
        <p:spPr bwMode="auto">
          <a:xfrm>
            <a:off x="152400" y="645406"/>
            <a:ext cx="44985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Wingdings" pitchFamily="2" charset="2"/>
              <a:buChar char="v"/>
            </a:pPr>
            <a:r>
              <a:rPr lang="en-US" altLang="ko-KR" sz="2400" b="1" dirty="0"/>
              <a:t> Improve Performance Measure</a:t>
            </a:r>
          </a:p>
        </p:txBody>
      </p:sp>
      <p:sp>
        <p:nvSpPr>
          <p:cNvPr id="10" name="Rectangle 10">
            <a:extLst>
              <a:ext uri="{FF2B5EF4-FFF2-40B4-BE49-F238E27FC236}">
                <a16:creationId xmlns:a16="http://schemas.microsoft.com/office/drawing/2014/main" id="{41788580-51E6-47AD-BC38-27C227A8CBBC}"/>
              </a:ext>
            </a:extLst>
          </p:cNvPr>
          <p:cNvSpPr>
            <a:spLocks noChangeArrowheads="1"/>
          </p:cNvSpPr>
          <p:nvPr/>
        </p:nvSpPr>
        <p:spPr bwMode="auto">
          <a:xfrm>
            <a:off x="163410" y="2532349"/>
            <a:ext cx="21443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Wingdings" pitchFamily="2" charset="2"/>
              <a:buChar char="v"/>
            </a:pPr>
            <a:r>
              <a:rPr lang="en-US" altLang="ko-KR" sz="2400" b="1" dirty="0"/>
              <a:t> Weekly Data</a:t>
            </a:r>
          </a:p>
        </p:txBody>
      </p:sp>
    </p:spTree>
    <p:extLst>
      <p:ext uri="{BB962C8B-B14F-4D97-AF65-F5344CB8AC3E}">
        <p14:creationId xmlns:p14="http://schemas.microsoft.com/office/powerpoint/2010/main" val="511918003"/>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6">
            <a:extLst>
              <a:ext uri="{FF2B5EF4-FFF2-40B4-BE49-F238E27FC236}">
                <a16:creationId xmlns:a16="http://schemas.microsoft.com/office/drawing/2014/main" id="{7EE9DEB6-F329-4774-B033-B4D59A98830F}"/>
              </a:ext>
            </a:extLst>
          </p:cNvPr>
          <p:cNvSpPr>
            <a:spLocks noChangeArrowheads="1"/>
          </p:cNvSpPr>
          <p:nvPr/>
        </p:nvSpPr>
        <p:spPr bwMode="auto">
          <a:xfrm>
            <a:off x="0" y="609600"/>
            <a:ext cx="9144000" cy="46037"/>
          </a:xfrm>
          <a:prstGeom prst="rect">
            <a:avLst/>
          </a:prstGeom>
          <a:solidFill>
            <a:schemeClr val="accent6">
              <a:lumMod val="75000"/>
            </a:schemeClr>
          </a:solidFill>
          <a:ln w="0">
            <a:solidFill>
              <a:schemeClr val="accent6">
                <a:lumMod val="75000"/>
              </a:schemeClr>
            </a:solidFill>
            <a:miter lim="800000"/>
            <a:headEnd/>
            <a:tailEnd/>
          </a:ln>
        </p:spPr>
        <p:txBody>
          <a:bodyPr wrap="none" anchor="ct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algn="ctr" eaLnBrk="1" hangingPunct="1">
              <a:lnSpc>
                <a:spcPct val="90000"/>
              </a:lnSpc>
              <a:spcBef>
                <a:spcPct val="60000"/>
              </a:spcBef>
              <a:buClr>
                <a:schemeClr val="accent1"/>
              </a:buClr>
              <a:defRPr/>
            </a:pPr>
            <a:endParaRPr lang="en-US" altLang="en-US" sz="1400" b="0" dirty="0"/>
          </a:p>
        </p:txBody>
      </p:sp>
      <p:sp>
        <p:nvSpPr>
          <p:cNvPr id="18" name="Rectangle 6">
            <a:extLst>
              <a:ext uri="{FF2B5EF4-FFF2-40B4-BE49-F238E27FC236}">
                <a16:creationId xmlns:a16="http://schemas.microsoft.com/office/drawing/2014/main" id="{5F4676EC-7C55-4FA4-9569-1D5594160E9A}"/>
              </a:ext>
            </a:extLst>
          </p:cNvPr>
          <p:cNvSpPr>
            <a:spLocks noChangeArrowheads="1"/>
          </p:cNvSpPr>
          <p:nvPr/>
        </p:nvSpPr>
        <p:spPr bwMode="auto">
          <a:xfrm>
            <a:off x="0" y="609600"/>
            <a:ext cx="9144000" cy="46037"/>
          </a:xfrm>
          <a:prstGeom prst="rect">
            <a:avLst/>
          </a:prstGeom>
          <a:solidFill>
            <a:schemeClr val="accent6">
              <a:lumMod val="75000"/>
            </a:schemeClr>
          </a:solidFill>
          <a:ln w="0">
            <a:solidFill>
              <a:schemeClr val="accent6">
                <a:lumMod val="75000"/>
              </a:schemeClr>
            </a:solidFill>
            <a:miter lim="800000"/>
            <a:headEnd/>
            <a:tailEnd/>
          </a:ln>
        </p:spPr>
        <p:txBody>
          <a:bodyPr wrap="none" anchor="ct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algn="ctr" eaLnBrk="1" hangingPunct="1">
              <a:lnSpc>
                <a:spcPct val="90000"/>
              </a:lnSpc>
              <a:spcBef>
                <a:spcPct val="60000"/>
              </a:spcBef>
              <a:buClr>
                <a:schemeClr val="accent1"/>
              </a:buClr>
              <a:defRPr/>
            </a:pPr>
            <a:endParaRPr lang="en-US" altLang="en-US" sz="1400" b="0" dirty="0"/>
          </a:p>
        </p:txBody>
      </p:sp>
      <p:graphicFrame>
        <p:nvGraphicFramePr>
          <p:cNvPr id="19" name="Diagram 18">
            <a:extLst>
              <a:ext uri="{FF2B5EF4-FFF2-40B4-BE49-F238E27FC236}">
                <a16:creationId xmlns:a16="http://schemas.microsoft.com/office/drawing/2014/main" id="{FDD605F2-EF25-4118-9014-C74E76B9D5EA}"/>
              </a:ext>
            </a:extLst>
          </p:cNvPr>
          <p:cNvGraphicFramePr/>
          <p:nvPr>
            <p:extLst/>
          </p:nvPr>
        </p:nvGraphicFramePr>
        <p:xfrm>
          <a:off x="152400" y="76200"/>
          <a:ext cx="8839200" cy="45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 name="Slide Number Placeholder 3">
            <a:extLst>
              <a:ext uri="{FF2B5EF4-FFF2-40B4-BE49-F238E27FC236}">
                <a16:creationId xmlns:a16="http://schemas.microsoft.com/office/drawing/2014/main" id="{FE1EB5B7-6B9E-458F-AB28-89E5E7F57687}"/>
              </a:ext>
            </a:extLst>
          </p:cNvPr>
          <p:cNvSpPr txBox="1">
            <a:spLocks/>
          </p:cNvSpPr>
          <p:nvPr/>
        </p:nvSpPr>
        <p:spPr>
          <a:xfrm>
            <a:off x="7086599" y="6584156"/>
            <a:ext cx="2057401"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849CE78-EA52-4014-B7F2-92900E5D7DE7}" type="slidenum">
              <a:rPr lang="en-US" sz="1351"/>
              <a:pPr algn="r"/>
              <a:t>23</a:t>
            </a:fld>
            <a:endParaRPr lang="en-US" sz="1351" dirty="0"/>
          </a:p>
        </p:txBody>
      </p:sp>
      <p:sp>
        <p:nvSpPr>
          <p:cNvPr id="14" name="Rectangle 10">
            <a:extLst>
              <a:ext uri="{FF2B5EF4-FFF2-40B4-BE49-F238E27FC236}">
                <a16:creationId xmlns:a16="http://schemas.microsoft.com/office/drawing/2014/main" id="{B6BECC3D-11D0-4EAB-90E3-B0FD4A6FE036}"/>
              </a:ext>
            </a:extLst>
          </p:cNvPr>
          <p:cNvSpPr>
            <a:spLocks noChangeArrowheads="1"/>
          </p:cNvSpPr>
          <p:nvPr/>
        </p:nvSpPr>
        <p:spPr bwMode="auto">
          <a:xfrm>
            <a:off x="152400" y="695130"/>
            <a:ext cx="49556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Wingdings" pitchFamily="2" charset="2"/>
              <a:buChar char="v"/>
            </a:pPr>
            <a:r>
              <a:rPr lang="en-US" altLang="ko-KR" sz="2400" b="1" dirty="0"/>
              <a:t> Box Plot—Baseline v Improve Data</a:t>
            </a:r>
          </a:p>
        </p:txBody>
      </p:sp>
      <p:pic>
        <p:nvPicPr>
          <p:cNvPr id="6" name="Picture 5">
            <a:extLst>
              <a:ext uri="{FF2B5EF4-FFF2-40B4-BE49-F238E27FC236}">
                <a16:creationId xmlns:a16="http://schemas.microsoft.com/office/drawing/2014/main" id="{CCD38C73-32A7-4445-B4F1-966068DC0958}"/>
              </a:ext>
            </a:extLst>
          </p:cNvPr>
          <p:cNvPicPr>
            <a:picLocks noChangeAspect="1"/>
          </p:cNvPicPr>
          <p:nvPr/>
        </p:nvPicPr>
        <p:blipFill>
          <a:blip r:embed="rId8"/>
          <a:stretch>
            <a:fillRect/>
          </a:stretch>
        </p:blipFill>
        <p:spPr>
          <a:xfrm>
            <a:off x="0" y="1156794"/>
            <a:ext cx="9144000" cy="4960039"/>
          </a:xfrm>
          <a:prstGeom prst="rect">
            <a:avLst/>
          </a:prstGeom>
        </p:spPr>
      </p:pic>
      <p:pic>
        <p:nvPicPr>
          <p:cNvPr id="8" name="Picture 7">
            <a:extLst>
              <a:ext uri="{FF2B5EF4-FFF2-40B4-BE49-F238E27FC236}">
                <a16:creationId xmlns:a16="http://schemas.microsoft.com/office/drawing/2014/main" id="{A4F75A7B-0031-446E-B15E-6B579AAC8A2A}"/>
              </a:ext>
            </a:extLst>
          </p:cNvPr>
          <p:cNvPicPr>
            <a:picLocks noChangeAspect="1"/>
          </p:cNvPicPr>
          <p:nvPr/>
        </p:nvPicPr>
        <p:blipFill>
          <a:blip r:embed="rId9"/>
          <a:stretch>
            <a:fillRect/>
          </a:stretch>
        </p:blipFill>
        <p:spPr>
          <a:xfrm>
            <a:off x="0" y="1156793"/>
            <a:ext cx="9144000" cy="4960040"/>
          </a:xfrm>
          <a:prstGeom prst="rect">
            <a:avLst/>
          </a:prstGeom>
        </p:spPr>
      </p:pic>
      <p:pic>
        <p:nvPicPr>
          <p:cNvPr id="7" name="Picture 6">
            <a:extLst>
              <a:ext uri="{FF2B5EF4-FFF2-40B4-BE49-F238E27FC236}">
                <a16:creationId xmlns:a16="http://schemas.microsoft.com/office/drawing/2014/main" id="{4EBA8B89-E3FC-4770-8A2F-1B18160CDBB4}"/>
              </a:ext>
            </a:extLst>
          </p:cNvPr>
          <p:cNvPicPr>
            <a:picLocks noChangeAspect="1"/>
          </p:cNvPicPr>
          <p:nvPr/>
        </p:nvPicPr>
        <p:blipFill>
          <a:blip r:embed="rId10"/>
          <a:stretch>
            <a:fillRect/>
          </a:stretch>
        </p:blipFill>
        <p:spPr>
          <a:xfrm>
            <a:off x="0" y="1156792"/>
            <a:ext cx="9144000" cy="4960039"/>
          </a:xfrm>
          <a:prstGeom prst="rect">
            <a:avLst/>
          </a:prstGeom>
        </p:spPr>
      </p:pic>
      <p:pic>
        <p:nvPicPr>
          <p:cNvPr id="9" name="Picture 8">
            <a:extLst>
              <a:ext uri="{FF2B5EF4-FFF2-40B4-BE49-F238E27FC236}">
                <a16:creationId xmlns:a16="http://schemas.microsoft.com/office/drawing/2014/main" id="{24CA5524-AEF7-415E-8AD4-ACAE5792378C}"/>
              </a:ext>
            </a:extLst>
          </p:cNvPr>
          <p:cNvPicPr>
            <a:picLocks noChangeAspect="1"/>
          </p:cNvPicPr>
          <p:nvPr/>
        </p:nvPicPr>
        <p:blipFill>
          <a:blip r:embed="rId8"/>
          <a:stretch>
            <a:fillRect/>
          </a:stretch>
        </p:blipFill>
        <p:spPr>
          <a:xfrm>
            <a:off x="0" y="1184926"/>
            <a:ext cx="9144000" cy="4960039"/>
          </a:xfrm>
          <a:prstGeom prst="rect">
            <a:avLst/>
          </a:prstGeom>
        </p:spPr>
      </p:pic>
    </p:spTree>
    <p:extLst>
      <p:ext uri="{BB962C8B-B14F-4D97-AF65-F5344CB8AC3E}">
        <p14:creationId xmlns:p14="http://schemas.microsoft.com/office/powerpoint/2010/main" val="5445519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Rectangle 6">
            <a:extLst>
              <a:ext uri="{FF2B5EF4-FFF2-40B4-BE49-F238E27FC236}">
                <a16:creationId xmlns:a16="http://schemas.microsoft.com/office/drawing/2014/main" id="{7BF68D58-F3AE-4C18-AD84-8770800EA6DB}"/>
              </a:ext>
            </a:extLst>
          </p:cNvPr>
          <p:cNvSpPr>
            <a:spLocks noChangeArrowheads="1"/>
          </p:cNvSpPr>
          <p:nvPr/>
        </p:nvSpPr>
        <p:spPr bwMode="auto">
          <a:xfrm>
            <a:off x="0" y="609600"/>
            <a:ext cx="9144000" cy="46037"/>
          </a:xfrm>
          <a:prstGeom prst="rect">
            <a:avLst/>
          </a:prstGeom>
          <a:solidFill>
            <a:schemeClr val="accent6">
              <a:lumMod val="75000"/>
            </a:schemeClr>
          </a:solidFill>
          <a:ln w="0">
            <a:solidFill>
              <a:schemeClr val="accent6">
                <a:lumMod val="75000"/>
              </a:schemeClr>
            </a:solidFill>
            <a:miter lim="800000"/>
            <a:headEnd/>
            <a:tailEnd/>
          </a:ln>
        </p:spPr>
        <p:txBody>
          <a:bodyPr wrap="none" anchor="ct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algn="ctr" eaLnBrk="1" hangingPunct="1">
              <a:lnSpc>
                <a:spcPct val="90000"/>
              </a:lnSpc>
              <a:spcBef>
                <a:spcPct val="60000"/>
              </a:spcBef>
              <a:buClr>
                <a:schemeClr val="accent1"/>
              </a:buClr>
              <a:defRPr/>
            </a:pPr>
            <a:endParaRPr lang="en-US" altLang="en-US" sz="1400" b="0" dirty="0"/>
          </a:p>
        </p:txBody>
      </p:sp>
      <p:sp>
        <p:nvSpPr>
          <p:cNvPr id="16" name="Rectangle 6">
            <a:extLst>
              <a:ext uri="{FF2B5EF4-FFF2-40B4-BE49-F238E27FC236}">
                <a16:creationId xmlns:a16="http://schemas.microsoft.com/office/drawing/2014/main" id="{42D2CBC1-6D93-4E88-B62F-E32BEE9EEE63}"/>
              </a:ext>
            </a:extLst>
          </p:cNvPr>
          <p:cNvSpPr>
            <a:spLocks noChangeArrowheads="1"/>
          </p:cNvSpPr>
          <p:nvPr/>
        </p:nvSpPr>
        <p:spPr bwMode="auto">
          <a:xfrm>
            <a:off x="0" y="609600"/>
            <a:ext cx="9144000" cy="46037"/>
          </a:xfrm>
          <a:prstGeom prst="rect">
            <a:avLst/>
          </a:prstGeom>
          <a:solidFill>
            <a:schemeClr val="accent6">
              <a:lumMod val="75000"/>
            </a:schemeClr>
          </a:solidFill>
          <a:ln w="0">
            <a:solidFill>
              <a:schemeClr val="accent6">
                <a:lumMod val="75000"/>
              </a:schemeClr>
            </a:solidFill>
            <a:miter lim="800000"/>
            <a:headEnd/>
            <a:tailEnd/>
          </a:ln>
        </p:spPr>
        <p:txBody>
          <a:bodyPr wrap="none" anchor="ct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algn="ctr" eaLnBrk="1" hangingPunct="1">
              <a:lnSpc>
                <a:spcPct val="90000"/>
              </a:lnSpc>
              <a:spcBef>
                <a:spcPct val="60000"/>
              </a:spcBef>
              <a:buClr>
                <a:schemeClr val="accent1"/>
              </a:buClr>
              <a:defRPr/>
            </a:pPr>
            <a:endParaRPr lang="en-US" altLang="en-US" sz="1400" b="0" dirty="0"/>
          </a:p>
        </p:txBody>
      </p:sp>
      <p:graphicFrame>
        <p:nvGraphicFramePr>
          <p:cNvPr id="17" name="Diagram 16">
            <a:extLst>
              <a:ext uri="{FF2B5EF4-FFF2-40B4-BE49-F238E27FC236}">
                <a16:creationId xmlns:a16="http://schemas.microsoft.com/office/drawing/2014/main" id="{D7FEE0B7-F075-4217-90B9-CF978BA5B43A}"/>
              </a:ext>
            </a:extLst>
          </p:cNvPr>
          <p:cNvGraphicFramePr/>
          <p:nvPr>
            <p:extLst/>
          </p:nvPr>
        </p:nvGraphicFramePr>
        <p:xfrm>
          <a:off x="152400" y="76200"/>
          <a:ext cx="8839200" cy="45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Slide Number Placeholder 3">
            <a:extLst>
              <a:ext uri="{FF2B5EF4-FFF2-40B4-BE49-F238E27FC236}">
                <a16:creationId xmlns:a16="http://schemas.microsoft.com/office/drawing/2014/main" id="{F820BB59-02F7-4367-A457-82ED90A3AED6}"/>
              </a:ext>
            </a:extLst>
          </p:cNvPr>
          <p:cNvSpPr txBox="1">
            <a:spLocks/>
          </p:cNvSpPr>
          <p:nvPr/>
        </p:nvSpPr>
        <p:spPr>
          <a:xfrm>
            <a:off x="7086599" y="6584156"/>
            <a:ext cx="2057401"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849CE78-EA52-4014-B7F2-92900E5D7DE7}" type="slidenum">
              <a:rPr lang="en-US" sz="1351"/>
              <a:pPr algn="r"/>
              <a:t>24</a:t>
            </a:fld>
            <a:endParaRPr lang="en-US" sz="1351" dirty="0"/>
          </a:p>
        </p:txBody>
      </p:sp>
      <p:sp>
        <p:nvSpPr>
          <p:cNvPr id="20" name="Rectangle 10">
            <a:extLst>
              <a:ext uri="{FF2B5EF4-FFF2-40B4-BE49-F238E27FC236}">
                <a16:creationId xmlns:a16="http://schemas.microsoft.com/office/drawing/2014/main" id="{EB5F1AEB-DB7C-4098-8CF1-B51CF48CF5CF}"/>
              </a:ext>
            </a:extLst>
          </p:cNvPr>
          <p:cNvSpPr>
            <a:spLocks noChangeArrowheads="1"/>
          </p:cNvSpPr>
          <p:nvPr/>
        </p:nvSpPr>
        <p:spPr bwMode="auto">
          <a:xfrm>
            <a:off x="152400" y="731228"/>
            <a:ext cx="41134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Wingdings" pitchFamily="2" charset="2"/>
              <a:buChar char="v"/>
            </a:pPr>
            <a:r>
              <a:rPr lang="en-US" altLang="ko-KR" sz="2400" b="1" dirty="0"/>
              <a:t>Process Capability—Improve</a:t>
            </a:r>
          </a:p>
        </p:txBody>
      </p:sp>
      <p:pic>
        <p:nvPicPr>
          <p:cNvPr id="2" name="Picture 1"/>
          <p:cNvPicPr>
            <a:picLocks noChangeAspect="1"/>
          </p:cNvPicPr>
          <p:nvPr/>
        </p:nvPicPr>
        <p:blipFill>
          <a:blip r:embed="rId8"/>
          <a:stretch>
            <a:fillRect/>
          </a:stretch>
        </p:blipFill>
        <p:spPr>
          <a:xfrm>
            <a:off x="921434" y="1192893"/>
            <a:ext cx="7498080" cy="4812251"/>
          </a:xfrm>
          <a:prstGeom prst="rect">
            <a:avLst/>
          </a:prstGeom>
        </p:spPr>
      </p:pic>
    </p:spTree>
    <p:extLst>
      <p:ext uri="{BB962C8B-B14F-4D97-AF65-F5344CB8AC3E}">
        <p14:creationId xmlns:p14="http://schemas.microsoft.com/office/powerpoint/2010/main" val="539619323"/>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a:extLst>
              <a:ext uri="{FF2B5EF4-FFF2-40B4-BE49-F238E27FC236}">
                <a16:creationId xmlns:a16="http://schemas.microsoft.com/office/drawing/2014/main" id="{7BF68D58-F3AE-4C18-AD84-8770800EA6DB}"/>
              </a:ext>
            </a:extLst>
          </p:cNvPr>
          <p:cNvSpPr>
            <a:spLocks noChangeArrowheads="1"/>
          </p:cNvSpPr>
          <p:nvPr/>
        </p:nvSpPr>
        <p:spPr bwMode="auto">
          <a:xfrm>
            <a:off x="0" y="609600"/>
            <a:ext cx="9144000" cy="46037"/>
          </a:xfrm>
          <a:prstGeom prst="rect">
            <a:avLst/>
          </a:prstGeom>
          <a:solidFill>
            <a:schemeClr val="accent6">
              <a:lumMod val="75000"/>
            </a:schemeClr>
          </a:solidFill>
          <a:ln w="0">
            <a:solidFill>
              <a:schemeClr val="accent6">
                <a:lumMod val="75000"/>
              </a:schemeClr>
            </a:solidFill>
            <a:miter lim="800000"/>
            <a:headEnd/>
            <a:tailEnd/>
          </a:ln>
        </p:spPr>
        <p:txBody>
          <a:bodyPr wrap="none" anchor="ct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algn="ctr" eaLnBrk="1" hangingPunct="1">
              <a:lnSpc>
                <a:spcPct val="90000"/>
              </a:lnSpc>
              <a:spcBef>
                <a:spcPct val="60000"/>
              </a:spcBef>
              <a:buClr>
                <a:schemeClr val="accent1"/>
              </a:buClr>
              <a:defRPr/>
            </a:pPr>
            <a:endParaRPr lang="en-US" altLang="en-US" sz="1400" b="0" dirty="0"/>
          </a:p>
        </p:txBody>
      </p:sp>
      <p:sp>
        <p:nvSpPr>
          <p:cNvPr id="16" name="Rectangle 6">
            <a:extLst>
              <a:ext uri="{FF2B5EF4-FFF2-40B4-BE49-F238E27FC236}">
                <a16:creationId xmlns:a16="http://schemas.microsoft.com/office/drawing/2014/main" id="{42D2CBC1-6D93-4E88-B62F-E32BEE9EEE63}"/>
              </a:ext>
            </a:extLst>
          </p:cNvPr>
          <p:cNvSpPr>
            <a:spLocks noChangeArrowheads="1"/>
          </p:cNvSpPr>
          <p:nvPr/>
        </p:nvSpPr>
        <p:spPr bwMode="auto">
          <a:xfrm>
            <a:off x="0" y="609600"/>
            <a:ext cx="9144000" cy="46037"/>
          </a:xfrm>
          <a:prstGeom prst="rect">
            <a:avLst/>
          </a:prstGeom>
          <a:solidFill>
            <a:schemeClr val="accent6">
              <a:lumMod val="75000"/>
            </a:schemeClr>
          </a:solidFill>
          <a:ln w="0">
            <a:solidFill>
              <a:schemeClr val="accent6">
                <a:lumMod val="75000"/>
              </a:schemeClr>
            </a:solidFill>
            <a:miter lim="800000"/>
            <a:headEnd/>
            <a:tailEnd/>
          </a:ln>
        </p:spPr>
        <p:txBody>
          <a:bodyPr wrap="none" anchor="ct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algn="ctr" eaLnBrk="1" hangingPunct="1">
              <a:lnSpc>
                <a:spcPct val="90000"/>
              </a:lnSpc>
              <a:spcBef>
                <a:spcPct val="60000"/>
              </a:spcBef>
              <a:buClr>
                <a:schemeClr val="accent1"/>
              </a:buClr>
              <a:defRPr/>
            </a:pPr>
            <a:endParaRPr lang="en-US" altLang="en-US" sz="1400" b="0" dirty="0"/>
          </a:p>
        </p:txBody>
      </p:sp>
      <p:graphicFrame>
        <p:nvGraphicFramePr>
          <p:cNvPr id="17" name="Diagram 16">
            <a:extLst>
              <a:ext uri="{FF2B5EF4-FFF2-40B4-BE49-F238E27FC236}">
                <a16:creationId xmlns:a16="http://schemas.microsoft.com/office/drawing/2014/main" id="{D7FEE0B7-F075-4217-90B9-CF978BA5B43A}"/>
              </a:ext>
            </a:extLst>
          </p:cNvPr>
          <p:cNvGraphicFramePr/>
          <p:nvPr>
            <p:extLst/>
          </p:nvPr>
        </p:nvGraphicFramePr>
        <p:xfrm>
          <a:off x="152400" y="76200"/>
          <a:ext cx="8839200" cy="45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Slide Number Placeholder 3">
            <a:extLst>
              <a:ext uri="{FF2B5EF4-FFF2-40B4-BE49-F238E27FC236}">
                <a16:creationId xmlns:a16="http://schemas.microsoft.com/office/drawing/2014/main" id="{F820BB59-02F7-4367-A457-82ED90A3AED6}"/>
              </a:ext>
            </a:extLst>
          </p:cNvPr>
          <p:cNvSpPr txBox="1">
            <a:spLocks/>
          </p:cNvSpPr>
          <p:nvPr/>
        </p:nvSpPr>
        <p:spPr>
          <a:xfrm>
            <a:off x="7086599" y="6584156"/>
            <a:ext cx="2057401"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849CE78-EA52-4014-B7F2-92900E5D7DE7}" type="slidenum">
              <a:rPr lang="en-US" sz="1351"/>
              <a:pPr algn="r"/>
              <a:t>25</a:t>
            </a:fld>
            <a:endParaRPr lang="en-US" sz="1351" dirty="0"/>
          </a:p>
        </p:txBody>
      </p:sp>
      <p:sp>
        <p:nvSpPr>
          <p:cNvPr id="20" name="Rectangle 10">
            <a:extLst>
              <a:ext uri="{FF2B5EF4-FFF2-40B4-BE49-F238E27FC236}">
                <a16:creationId xmlns:a16="http://schemas.microsoft.com/office/drawing/2014/main" id="{EB5F1AEB-DB7C-4098-8CF1-B51CF48CF5CF}"/>
              </a:ext>
            </a:extLst>
          </p:cNvPr>
          <p:cNvSpPr>
            <a:spLocks noChangeArrowheads="1"/>
          </p:cNvSpPr>
          <p:nvPr/>
        </p:nvSpPr>
        <p:spPr bwMode="auto">
          <a:xfrm>
            <a:off x="228600" y="788122"/>
            <a:ext cx="30468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Wingdings" pitchFamily="2" charset="2"/>
              <a:buChar char="v"/>
            </a:pPr>
            <a:r>
              <a:rPr lang="en-US" altLang="ko-KR" sz="2400" b="1" dirty="0"/>
              <a:t>Full Implementation</a:t>
            </a:r>
          </a:p>
        </p:txBody>
      </p:sp>
      <p:pic>
        <p:nvPicPr>
          <p:cNvPr id="3" name="Picture 2"/>
          <p:cNvPicPr>
            <a:picLocks noChangeAspect="1"/>
          </p:cNvPicPr>
          <p:nvPr/>
        </p:nvPicPr>
        <p:blipFill>
          <a:blip r:embed="rId8"/>
          <a:stretch>
            <a:fillRect/>
          </a:stretch>
        </p:blipFill>
        <p:spPr>
          <a:xfrm>
            <a:off x="1209675" y="1382272"/>
            <a:ext cx="7158470" cy="4619567"/>
          </a:xfrm>
          <a:prstGeom prst="rect">
            <a:avLst/>
          </a:prstGeom>
        </p:spPr>
      </p:pic>
      <p:sp>
        <p:nvSpPr>
          <p:cNvPr id="4" name="Oval 3"/>
          <p:cNvSpPr/>
          <p:nvPr/>
        </p:nvSpPr>
        <p:spPr>
          <a:xfrm>
            <a:off x="7730832" y="2784762"/>
            <a:ext cx="387927" cy="9144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TextBox 9"/>
          <p:cNvSpPr txBox="1"/>
          <p:nvPr/>
        </p:nvSpPr>
        <p:spPr>
          <a:xfrm>
            <a:off x="6169463" y="3901813"/>
            <a:ext cx="1828800" cy="600164"/>
          </a:xfrm>
          <a:prstGeom prst="rect">
            <a:avLst/>
          </a:prstGeom>
          <a:noFill/>
        </p:spPr>
        <p:txBody>
          <a:bodyPr wrap="square" rtlCol="0">
            <a:spAutoFit/>
          </a:bodyPr>
          <a:lstStyle/>
          <a:p>
            <a:pPr algn="just"/>
            <a:r>
              <a:rPr lang="en-US" sz="1100" dirty="0">
                <a:solidFill>
                  <a:srgbClr val="FF0000"/>
                </a:solidFill>
              </a:rPr>
              <a:t>P value is greater than .05. Data follows a normal distribution.</a:t>
            </a:r>
          </a:p>
        </p:txBody>
      </p:sp>
    </p:spTree>
    <p:extLst>
      <p:ext uri="{BB962C8B-B14F-4D97-AF65-F5344CB8AC3E}">
        <p14:creationId xmlns:p14="http://schemas.microsoft.com/office/powerpoint/2010/main" val="2009079849"/>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Rectangle 6">
            <a:extLst>
              <a:ext uri="{FF2B5EF4-FFF2-40B4-BE49-F238E27FC236}">
                <a16:creationId xmlns:a16="http://schemas.microsoft.com/office/drawing/2014/main" id="{7BF68D58-F3AE-4C18-AD84-8770800EA6DB}"/>
              </a:ext>
            </a:extLst>
          </p:cNvPr>
          <p:cNvSpPr>
            <a:spLocks noChangeArrowheads="1"/>
          </p:cNvSpPr>
          <p:nvPr/>
        </p:nvSpPr>
        <p:spPr bwMode="auto">
          <a:xfrm>
            <a:off x="0" y="609600"/>
            <a:ext cx="9144000" cy="46037"/>
          </a:xfrm>
          <a:prstGeom prst="rect">
            <a:avLst/>
          </a:prstGeom>
          <a:solidFill>
            <a:schemeClr val="accent6">
              <a:lumMod val="75000"/>
            </a:schemeClr>
          </a:solidFill>
          <a:ln w="0">
            <a:solidFill>
              <a:schemeClr val="accent6">
                <a:lumMod val="75000"/>
              </a:schemeClr>
            </a:solidFill>
            <a:miter lim="800000"/>
            <a:headEnd/>
            <a:tailEnd/>
          </a:ln>
        </p:spPr>
        <p:txBody>
          <a:bodyPr wrap="none" anchor="ct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algn="ctr" eaLnBrk="1" hangingPunct="1">
              <a:lnSpc>
                <a:spcPct val="90000"/>
              </a:lnSpc>
              <a:spcBef>
                <a:spcPct val="60000"/>
              </a:spcBef>
              <a:buClr>
                <a:schemeClr val="accent1"/>
              </a:buClr>
              <a:defRPr/>
            </a:pPr>
            <a:endParaRPr lang="en-US" altLang="en-US" sz="1400" b="0" dirty="0"/>
          </a:p>
        </p:txBody>
      </p:sp>
      <p:sp>
        <p:nvSpPr>
          <p:cNvPr id="16" name="Rectangle 6">
            <a:extLst>
              <a:ext uri="{FF2B5EF4-FFF2-40B4-BE49-F238E27FC236}">
                <a16:creationId xmlns:a16="http://schemas.microsoft.com/office/drawing/2014/main" id="{42D2CBC1-6D93-4E88-B62F-E32BEE9EEE63}"/>
              </a:ext>
            </a:extLst>
          </p:cNvPr>
          <p:cNvSpPr>
            <a:spLocks noChangeArrowheads="1"/>
          </p:cNvSpPr>
          <p:nvPr/>
        </p:nvSpPr>
        <p:spPr bwMode="auto">
          <a:xfrm>
            <a:off x="0" y="609600"/>
            <a:ext cx="9144000" cy="46037"/>
          </a:xfrm>
          <a:prstGeom prst="rect">
            <a:avLst/>
          </a:prstGeom>
          <a:solidFill>
            <a:schemeClr val="accent6">
              <a:lumMod val="75000"/>
            </a:schemeClr>
          </a:solidFill>
          <a:ln w="0">
            <a:solidFill>
              <a:schemeClr val="accent6">
                <a:lumMod val="75000"/>
              </a:schemeClr>
            </a:solidFill>
            <a:miter lim="800000"/>
            <a:headEnd/>
            <a:tailEnd/>
          </a:ln>
        </p:spPr>
        <p:txBody>
          <a:bodyPr wrap="none" anchor="ct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algn="ctr" eaLnBrk="1" hangingPunct="1">
              <a:lnSpc>
                <a:spcPct val="90000"/>
              </a:lnSpc>
              <a:spcBef>
                <a:spcPct val="60000"/>
              </a:spcBef>
              <a:buClr>
                <a:schemeClr val="accent1"/>
              </a:buClr>
              <a:defRPr/>
            </a:pPr>
            <a:endParaRPr lang="en-US" altLang="en-US" sz="1400" b="0" dirty="0"/>
          </a:p>
        </p:txBody>
      </p:sp>
      <p:graphicFrame>
        <p:nvGraphicFramePr>
          <p:cNvPr id="17" name="Diagram 16">
            <a:extLst>
              <a:ext uri="{FF2B5EF4-FFF2-40B4-BE49-F238E27FC236}">
                <a16:creationId xmlns:a16="http://schemas.microsoft.com/office/drawing/2014/main" id="{D7FEE0B7-F075-4217-90B9-CF978BA5B43A}"/>
              </a:ext>
            </a:extLst>
          </p:cNvPr>
          <p:cNvGraphicFramePr/>
          <p:nvPr>
            <p:extLst/>
          </p:nvPr>
        </p:nvGraphicFramePr>
        <p:xfrm>
          <a:off x="152400" y="76200"/>
          <a:ext cx="8839200" cy="45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Slide Number Placeholder 3">
            <a:extLst>
              <a:ext uri="{FF2B5EF4-FFF2-40B4-BE49-F238E27FC236}">
                <a16:creationId xmlns:a16="http://schemas.microsoft.com/office/drawing/2014/main" id="{F820BB59-02F7-4367-A457-82ED90A3AED6}"/>
              </a:ext>
            </a:extLst>
          </p:cNvPr>
          <p:cNvSpPr txBox="1">
            <a:spLocks/>
          </p:cNvSpPr>
          <p:nvPr/>
        </p:nvSpPr>
        <p:spPr>
          <a:xfrm>
            <a:off x="7086599" y="6584156"/>
            <a:ext cx="2057401"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849CE78-EA52-4014-B7F2-92900E5D7DE7}" type="slidenum">
              <a:rPr lang="en-US" sz="1351"/>
              <a:pPr algn="r"/>
              <a:t>26</a:t>
            </a:fld>
            <a:endParaRPr lang="en-US" sz="1351" dirty="0"/>
          </a:p>
        </p:txBody>
      </p:sp>
      <p:sp>
        <p:nvSpPr>
          <p:cNvPr id="20" name="Rectangle 10">
            <a:extLst>
              <a:ext uri="{FF2B5EF4-FFF2-40B4-BE49-F238E27FC236}">
                <a16:creationId xmlns:a16="http://schemas.microsoft.com/office/drawing/2014/main" id="{EB5F1AEB-DB7C-4098-8CF1-B51CF48CF5CF}"/>
              </a:ext>
            </a:extLst>
          </p:cNvPr>
          <p:cNvSpPr>
            <a:spLocks noChangeArrowheads="1"/>
          </p:cNvSpPr>
          <p:nvPr/>
        </p:nvSpPr>
        <p:spPr bwMode="auto">
          <a:xfrm>
            <a:off x="228600" y="788122"/>
            <a:ext cx="23879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Wingdings" pitchFamily="2" charset="2"/>
              <a:buChar char="v"/>
            </a:pPr>
            <a:r>
              <a:rPr lang="en-US" altLang="ko-KR" sz="2400" b="1" dirty="0"/>
              <a:t>Improve Result</a:t>
            </a:r>
          </a:p>
        </p:txBody>
      </p:sp>
      <p:graphicFrame>
        <p:nvGraphicFramePr>
          <p:cNvPr id="21" name="Chart 20">
            <a:extLst>
              <a:ext uri="{FF2B5EF4-FFF2-40B4-BE49-F238E27FC236}">
                <a16:creationId xmlns:a16="http://schemas.microsoft.com/office/drawing/2014/main" id="{169F5808-538E-4DA7-98E7-D1DF87507892}"/>
              </a:ext>
            </a:extLst>
          </p:cNvPr>
          <p:cNvGraphicFramePr/>
          <p:nvPr>
            <p:extLst>
              <p:ext uri="{D42A27DB-BD31-4B8C-83A1-F6EECF244321}">
                <p14:modId xmlns:p14="http://schemas.microsoft.com/office/powerpoint/2010/main" val="1785139792"/>
              </p:ext>
            </p:extLst>
          </p:nvPr>
        </p:nvGraphicFramePr>
        <p:xfrm>
          <a:off x="993421" y="1295824"/>
          <a:ext cx="7021689" cy="4091568"/>
        </p:xfrm>
        <a:graphic>
          <a:graphicData uri="http://schemas.openxmlformats.org/drawingml/2006/chart">
            <c:chart xmlns:c="http://schemas.openxmlformats.org/drawingml/2006/chart" xmlns:r="http://schemas.openxmlformats.org/officeDocument/2006/relationships" r:id="rId8"/>
          </a:graphicData>
        </a:graphic>
      </p:graphicFrame>
      <p:sp>
        <p:nvSpPr>
          <p:cNvPr id="22" name="TextBox 21">
            <a:extLst>
              <a:ext uri="{FF2B5EF4-FFF2-40B4-BE49-F238E27FC236}">
                <a16:creationId xmlns:a16="http://schemas.microsoft.com/office/drawing/2014/main" id="{566136FA-3D4B-4D0D-B719-9EE38C360181}"/>
              </a:ext>
            </a:extLst>
          </p:cNvPr>
          <p:cNvSpPr txBox="1"/>
          <p:nvPr/>
        </p:nvSpPr>
        <p:spPr>
          <a:xfrm>
            <a:off x="914400" y="5461000"/>
            <a:ext cx="7539831" cy="584775"/>
          </a:xfrm>
          <a:prstGeom prst="rect">
            <a:avLst/>
          </a:prstGeom>
          <a:noFill/>
        </p:spPr>
        <p:txBody>
          <a:bodyPr wrap="square" rtlCol="0">
            <a:spAutoFit/>
          </a:bodyPr>
          <a:lstStyle/>
          <a:p>
            <a:r>
              <a:rPr lang="en-US" sz="1600" dirty="0"/>
              <a:t>From the baseline measure of 62%, the pilot test has improved the timeliness rate for PSL Editorial to 84%, exceeding the target of 80%.</a:t>
            </a:r>
          </a:p>
        </p:txBody>
      </p:sp>
    </p:spTree>
    <p:extLst>
      <p:ext uri="{BB962C8B-B14F-4D97-AF65-F5344CB8AC3E}">
        <p14:creationId xmlns:p14="http://schemas.microsoft.com/office/powerpoint/2010/main" val="1437369002"/>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DBA008-7637-4B9E-B44A-A7F5685FC025}"/>
              </a:ext>
            </a:extLst>
          </p:cNvPr>
          <p:cNvSpPr>
            <a:spLocks noChangeArrowheads="1"/>
          </p:cNvSpPr>
          <p:nvPr/>
        </p:nvSpPr>
        <p:spPr bwMode="auto">
          <a:xfrm>
            <a:off x="0" y="609600"/>
            <a:ext cx="9144000" cy="46037"/>
          </a:xfrm>
          <a:prstGeom prst="rect">
            <a:avLst/>
          </a:prstGeom>
          <a:solidFill>
            <a:schemeClr val="accent6">
              <a:lumMod val="75000"/>
            </a:schemeClr>
          </a:solidFill>
          <a:ln w="0">
            <a:solidFill>
              <a:schemeClr val="accent6">
                <a:lumMod val="75000"/>
              </a:schemeClr>
            </a:solidFill>
            <a:miter lim="800000"/>
            <a:headEnd/>
            <a:tailEnd/>
          </a:ln>
        </p:spPr>
        <p:txBody>
          <a:bodyPr wrap="none" anchor="ct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algn="ctr" eaLnBrk="1" hangingPunct="1">
              <a:lnSpc>
                <a:spcPct val="90000"/>
              </a:lnSpc>
              <a:spcBef>
                <a:spcPct val="60000"/>
              </a:spcBef>
              <a:buClr>
                <a:schemeClr val="accent1"/>
              </a:buClr>
              <a:defRPr/>
            </a:pPr>
            <a:endParaRPr lang="en-US" altLang="en-US" sz="1400" b="0" dirty="0"/>
          </a:p>
        </p:txBody>
      </p:sp>
      <p:sp>
        <p:nvSpPr>
          <p:cNvPr id="14" name="Rectangle 13">
            <a:extLst>
              <a:ext uri="{FF2B5EF4-FFF2-40B4-BE49-F238E27FC236}">
                <a16:creationId xmlns:a16="http://schemas.microsoft.com/office/drawing/2014/main" id="{3F48DDEC-5D58-4DCC-9A6E-ACDEDD35AF81}"/>
              </a:ext>
            </a:extLst>
          </p:cNvPr>
          <p:cNvSpPr>
            <a:spLocks noChangeArrowheads="1"/>
          </p:cNvSpPr>
          <p:nvPr/>
        </p:nvSpPr>
        <p:spPr bwMode="auto">
          <a:xfrm>
            <a:off x="0" y="609600"/>
            <a:ext cx="9144000" cy="46037"/>
          </a:xfrm>
          <a:prstGeom prst="rect">
            <a:avLst/>
          </a:prstGeom>
          <a:solidFill>
            <a:schemeClr val="accent6">
              <a:lumMod val="75000"/>
            </a:schemeClr>
          </a:solidFill>
          <a:ln w="0">
            <a:solidFill>
              <a:schemeClr val="accent6">
                <a:lumMod val="75000"/>
              </a:schemeClr>
            </a:solidFill>
            <a:miter lim="800000"/>
            <a:headEnd/>
            <a:tailEnd/>
          </a:ln>
        </p:spPr>
        <p:txBody>
          <a:bodyPr wrap="none" anchor="ct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algn="ctr" eaLnBrk="1" hangingPunct="1">
              <a:lnSpc>
                <a:spcPct val="90000"/>
              </a:lnSpc>
              <a:spcBef>
                <a:spcPct val="60000"/>
              </a:spcBef>
              <a:buClr>
                <a:schemeClr val="accent1"/>
              </a:buClr>
              <a:defRPr/>
            </a:pPr>
            <a:endParaRPr lang="en-US" altLang="en-US" sz="1400" b="0" dirty="0"/>
          </a:p>
        </p:txBody>
      </p:sp>
      <p:sp>
        <p:nvSpPr>
          <p:cNvPr id="17" name="Slide Number Placeholder 3">
            <a:extLst>
              <a:ext uri="{FF2B5EF4-FFF2-40B4-BE49-F238E27FC236}">
                <a16:creationId xmlns:a16="http://schemas.microsoft.com/office/drawing/2014/main" id="{F89CBAC5-EE3B-42D6-BC2D-2E26D50918FF}"/>
              </a:ext>
            </a:extLst>
          </p:cNvPr>
          <p:cNvSpPr txBox="1">
            <a:spLocks/>
          </p:cNvSpPr>
          <p:nvPr/>
        </p:nvSpPr>
        <p:spPr>
          <a:xfrm>
            <a:off x="7086599" y="6584156"/>
            <a:ext cx="2057401"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849CE78-EA52-4014-B7F2-92900E5D7DE7}" type="slidenum">
              <a:rPr lang="en-US" sz="1351"/>
              <a:pPr algn="r"/>
              <a:t>27</a:t>
            </a:fld>
            <a:endParaRPr lang="en-US" sz="1351" dirty="0"/>
          </a:p>
        </p:txBody>
      </p:sp>
      <p:grpSp>
        <p:nvGrpSpPr>
          <p:cNvPr id="9" name="Group 8">
            <a:extLst>
              <a:ext uri="{FF2B5EF4-FFF2-40B4-BE49-F238E27FC236}">
                <a16:creationId xmlns:a16="http://schemas.microsoft.com/office/drawing/2014/main" id="{1A724595-C343-42F2-B827-81A85685A422}"/>
              </a:ext>
            </a:extLst>
          </p:cNvPr>
          <p:cNvGrpSpPr/>
          <p:nvPr/>
        </p:nvGrpSpPr>
        <p:grpSpPr>
          <a:xfrm>
            <a:off x="3799844" y="128303"/>
            <a:ext cx="1131403" cy="406398"/>
            <a:chOff x="13971" y="0"/>
            <a:chExt cx="1131403" cy="406398"/>
          </a:xfrm>
        </p:grpSpPr>
        <p:sp>
          <p:nvSpPr>
            <p:cNvPr id="28" name="Arrow: Chevron 27">
              <a:extLst>
                <a:ext uri="{FF2B5EF4-FFF2-40B4-BE49-F238E27FC236}">
                  <a16:creationId xmlns:a16="http://schemas.microsoft.com/office/drawing/2014/main" id="{1D4B1805-669E-4D7A-99CB-40F6A26FBADF}"/>
                </a:ext>
              </a:extLst>
            </p:cNvPr>
            <p:cNvSpPr/>
            <p:nvPr/>
          </p:nvSpPr>
          <p:spPr>
            <a:xfrm>
              <a:off x="13971" y="0"/>
              <a:ext cx="1131403" cy="406398"/>
            </a:xfrm>
            <a:prstGeom prst="chevron">
              <a:avLst/>
            </a:prstGeom>
            <a:solidFill>
              <a:schemeClr val="bg1">
                <a:lumMod val="85000"/>
              </a:schemeClr>
            </a:solidFill>
          </p:spPr>
          <p:style>
            <a:lnRef idx="2">
              <a:schemeClr val="lt1">
                <a:hueOff val="0"/>
                <a:satOff val="0"/>
                <a:lumOff val="0"/>
                <a:alphaOff val="0"/>
              </a:schemeClr>
            </a:lnRef>
            <a:fillRef idx="1">
              <a:scrgbClr r="0" g="0" b="0"/>
            </a:fillRef>
            <a:effectRef idx="0">
              <a:schemeClr val="accent6">
                <a:hueOff val="0"/>
                <a:satOff val="0"/>
                <a:lumOff val="0"/>
                <a:alphaOff val="0"/>
              </a:schemeClr>
            </a:effectRef>
            <a:fontRef idx="minor">
              <a:schemeClr val="lt1"/>
            </a:fontRef>
          </p:style>
        </p:sp>
        <p:sp>
          <p:nvSpPr>
            <p:cNvPr id="29" name="Arrow: Chevron 4">
              <a:extLst>
                <a:ext uri="{FF2B5EF4-FFF2-40B4-BE49-F238E27FC236}">
                  <a16:creationId xmlns:a16="http://schemas.microsoft.com/office/drawing/2014/main" id="{01C2BF2B-329A-4A4A-99DA-2BA22812DCFE}"/>
                </a:ext>
              </a:extLst>
            </p:cNvPr>
            <p:cNvSpPr txBox="1"/>
            <p:nvPr/>
          </p:nvSpPr>
          <p:spPr>
            <a:xfrm>
              <a:off x="217170" y="0"/>
              <a:ext cx="725005" cy="4063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Define</a:t>
              </a:r>
            </a:p>
          </p:txBody>
        </p:sp>
      </p:grpSp>
      <p:grpSp>
        <p:nvGrpSpPr>
          <p:cNvPr id="10" name="Group 9">
            <a:extLst>
              <a:ext uri="{FF2B5EF4-FFF2-40B4-BE49-F238E27FC236}">
                <a16:creationId xmlns:a16="http://schemas.microsoft.com/office/drawing/2014/main" id="{E0CF05A7-CF2A-42FF-BF43-BE60D729441A}"/>
              </a:ext>
            </a:extLst>
          </p:cNvPr>
          <p:cNvGrpSpPr/>
          <p:nvPr/>
        </p:nvGrpSpPr>
        <p:grpSpPr>
          <a:xfrm>
            <a:off x="4805407" y="128303"/>
            <a:ext cx="1131403" cy="406398"/>
            <a:chOff x="1019534" y="0"/>
            <a:chExt cx="1131403" cy="406398"/>
          </a:xfrm>
        </p:grpSpPr>
        <p:sp>
          <p:nvSpPr>
            <p:cNvPr id="26" name="Arrow: Chevron 25">
              <a:extLst>
                <a:ext uri="{FF2B5EF4-FFF2-40B4-BE49-F238E27FC236}">
                  <a16:creationId xmlns:a16="http://schemas.microsoft.com/office/drawing/2014/main" id="{79654F44-4E88-4D1B-8125-0FB57F1E8469}"/>
                </a:ext>
              </a:extLst>
            </p:cNvPr>
            <p:cNvSpPr/>
            <p:nvPr/>
          </p:nvSpPr>
          <p:spPr>
            <a:xfrm>
              <a:off x="1019534" y="0"/>
              <a:ext cx="1131403" cy="406398"/>
            </a:xfrm>
            <a:prstGeom prst="chevron">
              <a:avLst/>
            </a:prstGeom>
            <a:solidFill>
              <a:schemeClr val="bg1">
                <a:lumMod val="85000"/>
              </a:schemeClr>
            </a:solidFill>
          </p:spPr>
          <p:style>
            <a:lnRef idx="2">
              <a:schemeClr val="lt1">
                <a:hueOff val="0"/>
                <a:satOff val="0"/>
                <a:lumOff val="0"/>
                <a:alphaOff val="0"/>
              </a:schemeClr>
            </a:lnRef>
            <a:fillRef idx="1">
              <a:scrgbClr r="0" g="0" b="0"/>
            </a:fillRef>
            <a:effectRef idx="0">
              <a:schemeClr val="accent6">
                <a:hueOff val="0"/>
                <a:satOff val="0"/>
                <a:lumOff val="0"/>
                <a:alphaOff val="0"/>
              </a:schemeClr>
            </a:effectRef>
            <a:fontRef idx="minor">
              <a:schemeClr val="lt1"/>
            </a:fontRef>
          </p:style>
        </p:sp>
        <p:sp>
          <p:nvSpPr>
            <p:cNvPr id="27" name="Arrow: Chevron 6">
              <a:extLst>
                <a:ext uri="{FF2B5EF4-FFF2-40B4-BE49-F238E27FC236}">
                  <a16:creationId xmlns:a16="http://schemas.microsoft.com/office/drawing/2014/main" id="{D54AA34D-C26B-4694-9FA0-309D315CD838}"/>
                </a:ext>
              </a:extLst>
            </p:cNvPr>
            <p:cNvSpPr txBox="1"/>
            <p:nvPr/>
          </p:nvSpPr>
          <p:spPr>
            <a:xfrm>
              <a:off x="1222733" y="0"/>
              <a:ext cx="725005" cy="4063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Measure</a:t>
              </a:r>
            </a:p>
          </p:txBody>
        </p:sp>
      </p:grpSp>
      <p:grpSp>
        <p:nvGrpSpPr>
          <p:cNvPr id="11" name="Group 10">
            <a:extLst>
              <a:ext uri="{FF2B5EF4-FFF2-40B4-BE49-F238E27FC236}">
                <a16:creationId xmlns:a16="http://schemas.microsoft.com/office/drawing/2014/main" id="{BDD3B922-8EA8-420C-A497-25E3D0704A24}"/>
              </a:ext>
            </a:extLst>
          </p:cNvPr>
          <p:cNvGrpSpPr/>
          <p:nvPr/>
        </p:nvGrpSpPr>
        <p:grpSpPr>
          <a:xfrm>
            <a:off x="5823671" y="128303"/>
            <a:ext cx="1131403" cy="406398"/>
            <a:chOff x="2037798" y="0"/>
            <a:chExt cx="1131403" cy="406398"/>
          </a:xfrm>
        </p:grpSpPr>
        <p:sp>
          <p:nvSpPr>
            <p:cNvPr id="24" name="Arrow: Chevron 23">
              <a:extLst>
                <a:ext uri="{FF2B5EF4-FFF2-40B4-BE49-F238E27FC236}">
                  <a16:creationId xmlns:a16="http://schemas.microsoft.com/office/drawing/2014/main" id="{BCC62CCB-01DF-4F0D-81A9-28070BD99FCC}"/>
                </a:ext>
              </a:extLst>
            </p:cNvPr>
            <p:cNvSpPr/>
            <p:nvPr/>
          </p:nvSpPr>
          <p:spPr>
            <a:xfrm>
              <a:off x="2037798" y="0"/>
              <a:ext cx="1131403" cy="406398"/>
            </a:xfrm>
            <a:prstGeom prst="chevron">
              <a:avLst/>
            </a:prstGeom>
            <a:solidFill>
              <a:schemeClr val="bg1">
                <a:lumMod val="85000"/>
              </a:schemeClr>
            </a:solidFill>
          </p:spPr>
          <p:style>
            <a:lnRef idx="2">
              <a:schemeClr val="lt1">
                <a:hueOff val="0"/>
                <a:satOff val="0"/>
                <a:lumOff val="0"/>
                <a:alphaOff val="0"/>
              </a:schemeClr>
            </a:lnRef>
            <a:fillRef idx="1">
              <a:scrgbClr r="0" g="0" b="0"/>
            </a:fillRef>
            <a:effectRef idx="0">
              <a:schemeClr val="accent6">
                <a:hueOff val="0"/>
                <a:satOff val="0"/>
                <a:lumOff val="0"/>
                <a:alphaOff val="0"/>
              </a:schemeClr>
            </a:effectRef>
            <a:fontRef idx="minor">
              <a:schemeClr val="lt1"/>
            </a:fontRef>
          </p:style>
        </p:sp>
        <p:sp>
          <p:nvSpPr>
            <p:cNvPr id="25" name="Arrow: Chevron 8">
              <a:extLst>
                <a:ext uri="{FF2B5EF4-FFF2-40B4-BE49-F238E27FC236}">
                  <a16:creationId xmlns:a16="http://schemas.microsoft.com/office/drawing/2014/main" id="{C3CB33BF-209C-4F0B-9AFD-0241DB742149}"/>
                </a:ext>
              </a:extLst>
            </p:cNvPr>
            <p:cNvSpPr txBox="1"/>
            <p:nvPr/>
          </p:nvSpPr>
          <p:spPr>
            <a:xfrm>
              <a:off x="2240997" y="0"/>
              <a:ext cx="725005" cy="406398"/>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Analyze</a:t>
              </a:r>
            </a:p>
          </p:txBody>
        </p:sp>
      </p:grpSp>
      <p:grpSp>
        <p:nvGrpSpPr>
          <p:cNvPr id="18" name="Group 17">
            <a:extLst>
              <a:ext uri="{FF2B5EF4-FFF2-40B4-BE49-F238E27FC236}">
                <a16:creationId xmlns:a16="http://schemas.microsoft.com/office/drawing/2014/main" id="{CBB4EF03-4E52-4099-9453-CA043A9953F6}"/>
              </a:ext>
            </a:extLst>
          </p:cNvPr>
          <p:cNvGrpSpPr/>
          <p:nvPr/>
        </p:nvGrpSpPr>
        <p:grpSpPr>
          <a:xfrm>
            <a:off x="6841934" y="128303"/>
            <a:ext cx="1131403" cy="406398"/>
            <a:chOff x="3056061" y="0"/>
            <a:chExt cx="1131403" cy="406398"/>
          </a:xfrm>
        </p:grpSpPr>
        <p:sp>
          <p:nvSpPr>
            <p:cNvPr id="22" name="Arrow: Chevron 21">
              <a:extLst>
                <a:ext uri="{FF2B5EF4-FFF2-40B4-BE49-F238E27FC236}">
                  <a16:creationId xmlns:a16="http://schemas.microsoft.com/office/drawing/2014/main" id="{CED9FB9A-B937-412F-99EE-06DBBD37BE90}"/>
                </a:ext>
              </a:extLst>
            </p:cNvPr>
            <p:cNvSpPr/>
            <p:nvPr/>
          </p:nvSpPr>
          <p:spPr>
            <a:xfrm>
              <a:off x="3056061" y="0"/>
              <a:ext cx="1131403" cy="406398"/>
            </a:xfrm>
            <a:prstGeom prst="chevron">
              <a:avLst/>
            </a:prstGeom>
            <a:solidFill>
              <a:schemeClr val="bg1">
                <a:lumMod val="85000"/>
              </a:schemeClr>
            </a:solidFill>
          </p:spPr>
          <p:style>
            <a:lnRef idx="2">
              <a:schemeClr val="lt1">
                <a:hueOff val="0"/>
                <a:satOff val="0"/>
                <a:lumOff val="0"/>
                <a:alphaOff val="0"/>
              </a:schemeClr>
            </a:lnRef>
            <a:fillRef idx="1">
              <a:scrgbClr r="0" g="0" b="0"/>
            </a:fillRef>
            <a:effectRef idx="0">
              <a:schemeClr val="accent6">
                <a:hueOff val="0"/>
                <a:satOff val="0"/>
                <a:lumOff val="0"/>
                <a:alphaOff val="0"/>
              </a:schemeClr>
            </a:effectRef>
            <a:fontRef idx="minor">
              <a:schemeClr val="lt1"/>
            </a:fontRef>
          </p:style>
        </p:sp>
        <p:sp>
          <p:nvSpPr>
            <p:cNvPr id="23" name="Arrow: Chevron 10">
              <a:extLst>
                <a:ext uri="{FF2B5EF4-FFF2-40B4-BE49-F238E27FC236}">
                  <a16:creationId xmlns:a16="http://schemas.microsoft.com/office/drawing/2014/main" id="{850CAD6E-6B4A-4B2C-A990-2DCC58EF5991}"/>
                </a:ext>
              </a:extLst>
            </p:cNvPr>
            <p:cNvSpPr txBox="1"/>
            <p:nvPr/>
          </p:nvSpPr>
          <p:spPr>
            <a:xfrm>
              <a:off x="3259260" y="0"/>
              <a:ext cx="725005" cy="4063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Improve</a:t>
              </a:r>
            </a:p>
          </p:txBody>
        </p:sp>
      </p:grpSp>
      <p:grpSp>
        <p:nvGrpSpPr>
          <p:cNvPr id="19" name="Group 18">
            <a:extLst>
              <a:ext uri="{FF2B5EF4-FFF2-40B4-BE49-F238E27FC236}">
                <a16:creationId xmlns:a16="http://schemas.microsoft.com/office/drawing/2014/main" id="{85045D68-83A3-435A-B6C7-0EB9E290519B}"/>
              </a:ext>
            </a:extLst>
          </p:cNvPr>
          <p:cNvGrpSpPr/>
          <p:nvPr/>
        </p:nvGrpSpPr>
        <p:grpSpPr>
          <a:xfrm>
            <a:off x="7860197" y="128303"/>
            <a:ext cx="1131403" cy="406398"/>
            <a:chOff x="4074324" y="0"/>
            <a:chExt cx="1131403" cy="406398"/>
          </a:xfrm>
          <a:solidFill>
            <a:schemeClr val="accent6">
              <a:lumMod val="75000"/>
            </a:schemeClr>
          </a:solidFill>
        </p:grpSpPr>
        <p:sp>
          <p:nvSpPr>
            <p:cNvPr id="20" name="Arrow: Chevron 19">
              <a:extLst>
                <a:ext uri="{FF2B5EF4-FFF2-40B4-BE49-F238E27FC236}">
                  <a16:creationId xmlns:a16="http://schemas.microsoft.com/office/drawing/2014/main" id="{C94E1A0C-C38A-46F4-B0EE-366659409A75}"/>
                </a:ext>
              </a:extLst>
            </p:cNvPr>
            <p:cNvSpPr/>
            <p:nvPr/>
          </p:nvSpPr>
          <p:spPr>
            <a:xfrm>
              <a:off x="4074324" y="0"/>
              <a:ext cx="1131403" cy="406398"/>
            </a:xfrm>
            <a:prstGeom prst="chevron">
              <a:avLst/>
            </a:prstGeom>
            <a:grpFill/>
          </p:spPr>
          <p:style>
            <a:lnRef idx="2">
              <a:schemeClr val="lt1">
                <a:hueOff val="0"/>
                <a:satOff val="0"/>
                <a:lumOff val="0"/>
                <a:alphaOff val="0"/>
              </a:schemeClr>
            </a:lnRef>
            <a:fillRef idx="1">
              <a:scrgbClr r="0" g="0" b="0"/>
            </a:fillRef>
            <a:effectRef idx="0">
              <a:schemeClr val="accent6">
                <a:hueOff val="0"/>
                <a:satOff val="0"/>
                <a:lumOff val="0"/>
                <a:alphaOff val="0"/>
              </a:schemeClr>
            </a:effectRef>
            <a:fontRef idx="minor">
              <a:schemeClr val="lt1"/>
            </a:fontRef>
          </p:style>
        </p:sp>
        <p:sp>
          <p:nvSpPr>
            <p:cNvPr id="21" name="Arrow: Chevron 12">
              <a:extLst>
                <a:ext uri="{FF2B5EF4-FFF2-40B4-BE49-F238E27FC236}">
                  <a16:creationId xmlns:a16="http://schemas.microsoft.com/office/drawing/2014/main" id="{B0A07FE1-C569-4893-8A2F-37EAC9C82C3D}"/>
                </a:ext>
              </a:extLst>
            </p:cNvPr>
            <p:cNvSpPr txBox="1"/>
            <p:nvPr/>
          </p:nvSpPr>
          <p:spPr>
            <a:xfrm>
              <a:off x="4277523" y="0"/>
              <a:ext cx="725005" cy="406398"/>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Control</a:t>
              </a:r>
            </a:p>
          </p:txBody>
        </p:sp>
      </p:grpSp>
      <p:sp>
        <p:nvSpPr>
          <p:cNvPr id="30" name="Rectangle 10">
            <a:extLst>
              <a:ext uri="{FF2B5EF4-FFF2-40B4-BE49-F238E27FC236}">
                <a16:creationId xmlns:a16="http://schemas.microsoft.com/office/drawing/2014/main" id="{1CA304A8-9CCC-4A2E-A1AD-8DADE78A9939}"/>
              </a:ext>
            </a:extLst>
          </p:cNvPr>
          <p:cNvSpPr>
            <a:spLocks noChangeArrowheads="1"/>
          </p:cNvSpPr>
          <p:nvPr/>
        </p:nvSpPr>
        <p:spPr bwMode="auto">
          <a:xfrm>
            <a:off x="190500" y="144348"/>
            <a:ext cx="1201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Wingdings" pitchFamily="2" charset="2"/>
              <a:buChar char="v"/>
            </a:pPr>
            <a:r>
              <a:rPr lang="en-US" altLang="ko-KR" sz="2400" b="1" dirty="0"/>
              <a:t>FMEA</a:t>
            </a:r>
          </a:p>
        </p:txBody>
      </p:sp>
      <p:graphicFrame>
        <p:nvGraphicFramePr>
          <p:cNvPr id="31" name="Table 30">
            <a:extLst>
              <a:ext uri="{FF2B5EF4-FFF2-40B4-BE49-F238E27FC236}">
                <a16:creationId xmlns:a16="http://schemas.microsoft.com/office/drawing/2014/main" id="{A3615CBE-A7DE-42C1-9F3E-09AE953F5095}"/>
              </a:ext>
            </a:extLst>
          </p:cNvPr>
          <p:cNvGraphicFramePr>
            <a:graphicFrameLocks noGrp="1"/>
          </p:cNvGraphicFramePr>
          <p:nvPr>
            <p:extLst>
              <p:ext uri="{D42A27DB-BD31-4B8C-83A1-F6EECF244321}">
                <p14:modId xmlns:p14="http://schemas.microsoft.com/office/powerpoint/2010/main" val="1275755808"/>
              </p:ext>
            </p:extLst>
          </p:nvPr>
        </p:nvGraphicFramePr>
        <p:xfrm>
          <a:off x="146844" y="730536"/>
          <a:ext cx="8850312" cy="5331980"/>
        </p:xfrm>
        <a:graphic>
          <a:graphicData uri="http://schemas.openxmlformats.org/drawingml/2006/table">
            <a:tbl>
              <a:tblPr>
                <a:tableStyleId>{5C22544A-7EE6-4342-B048-85BDC9FD1C3A}</a:tableStyleId>
              </a:tblPr>
              <a:tblGrid>
                <a:gridCol w="1066800">
                  <a:extLst>
                    <a:ext uri="{9D8B030D-6E8A-4147-A177-3AD203B41FA5}">
                      <a16:colId xmlns:a16="http://schemas.microsoft.com/office/drawing/2014/main" val="1361832814"/>
                    </a:ext>
                  </a:extLst>
                </a:gridCol>
                <a:gridCol w="1524000">
                  <a:extLst>
                    <a:ext uri="{9D8B030D-6E8A-4147-A177-3AD203B41FA5}">
                      <a16:colId xmlns:a16="http://schemas.microsoft.com/office/drawing/2014/main" val="1377710143"/>
                    </a:ext>
                  </a:extLst>
                </a:gridCol>
                <a:gridCol w="2743200">
                  <a:extLst>
                    <a:ext uri="{9D8B030D-6E8A-4147-A177-3AD203B41FA5}">
                      <a16:colId xmlns:a16="http://schemas.microsoft.com/office/drawing/2014/main" val="2079380279"/>
                    </a:ext>
                  </a:extLst>
                </a:gridCol>
                <a:gridCol w="2295584">
                  <a:extLst>
                    <a:ext uri="{9D8B030D-6E8A-4147-A177-3AD203B41FA5}">
                      <a16:colId xmlns:a16="http://schemas.microsoft.com/office/drawing/2014/main" val="3322144611"/>
                    </a:ext>
                  </a:extLst>
                </a:gridCol>
                <a:gridCol w="305182">
                  <a:extLst>
                    <a:ext uri="{9D8B030D-6E8A-4147-A177-3AD203B41FA5}">
                      <a16:colId xmlns:a16="http://schemas.microsoft.com/office/drawing/2014/main" val="3201253364"/>
                    </a:ext>
                  </a:extLst>
                </a:gridCol>
                <a:gridCol w="305182">
                  <a:extLst>
                    <a:ext uri="{9D8B030D-6E8A-4147-A177-3AD203B41FA5}">
                      <a16:colId xmlns:a16="http://schemas.microsoft.com/office/drawing/2014/main" val="574913934"/>
                    </a:ext>
                  </a:extLst>
                </a:gridCol>
                <a:gridCol w="305182">
                  <a:extLst>
                    <a:ext uri="{9D8B030D-6E8A-4147-A177-3AD203B41FA5}">
                      <a16:colId xmlns:a16="http://schemas.microsoft.com/office/drawing/2014/main" val="406527514"/>
                    </a:ext>
                  </a:extLst>
                </a:gridCol>
                <a:gridCol w="305182">
                  <a:extLst>
                    <a:ext uri="{9D8B030D-6E8A-4147-A177-3AD203B41FA5}">
                      <a16:colId xmlns:a16="http://schemas.microsoft.com/office/drawing/2014/main" val="3783233133"/>
                    </a:ext>
                  </a:extLst>
                </a:gridCol>
              </a:tblGrid>
              <a:tr h="378237">
                <a:tc>
                  <a:txBody>
                    <a:bodyPr/>
                    <a:lstStyle/>
                    <a:p>
                      <a:pPr algn="ctr" fontAlgn="ctr"/>
                      <a:r>
                        <a:rPr lang="en-US" sz="1100" b="1" u="none" strike="noStrike" dirty="0">
                          <a:solidFill>
                            <a:schemeClr val="bg1"/>
                          </a:solidFill>
                          <a:effectLst/>
                          <a:latin typeface="Arial" panose="020B0604020202020204" pitchFamily="34" charset="0"/>
                          <a:cs typeface="Arial" panose="020B0604020202020204" pitchFamily="34" charset="0"/>
                        </a:rPr>
                        <a:t>Process Step</a:t>
                      </a:r>
                      <a:endParaRPr lang="en-US" sz="1100" b="1" i="0" u="none" strike="noStrike" dirty="0">
                        <a:solidFill>
                          <a:schemeClr val="bg1"/>
                        </a:solidFill>
                        <a:effectLst/>
                        <a:latin typeface="Arial" panose="020B0604020202020204" pitchFamily="34" charset="0"/>
                        <a:cs typeface="Arial" panose="020B0604020202020204" pitchFamily="34" charset="0"/>
                      </a:endParaRPr>
                    </a:p>
                  </a:txBody>
                  <a:tcPr marL="5363" marR="5363" marT="5363" marB="0" anchor="ctr">
                    <a:solidFill>
                      <a:schemeClr val="accent1">
                        <a:lumMod val="75000"/>
                      </a:schemeClr>
                    </a:solidFill>
                  </a:tcPr>
                </a:tc>
                <a:tc>
                  <a:txBody>
                    <a:bodyPr/>
                    <a:lstStyle/>
                    <a:p>
                      <a:pPr algn="ctr" fontAlgn="ctr"/>
                      <a:r>
                        <a:rPr lang="en-US" sz="1100" b="1" u="none" strike="noStrike" dirty="0">
                          <a:solidFill>
                            <a:schemeClr val="bg1"/>
                          </a:solidFill>
                          <a:effectLst/>
                          <a:latin typeface="Arial" panose="020B0604020202020204" pitchFamily="34" charset="0"/>
                          <a:cs typeface="Arial" panose="020B0604020202020204" pitchFamily="34" charset="0"/>
                        </a:rPr>
                        <a:t>Key Process Input</a:t>
                      </a:r>
                      <a:endParaRPr lang="en-US" sz="1100" b="1" i="0" u="none" strike="noStrike" dirty="0">
                        <a:solidFill>
                          <a:schemeClr val="bg1"/>
                        </a:solidFill>
                        <a:effectLst/>
                        <a:latin typeface="Arial" panose="020B0604020202020204" pitchFamily="34" charset="0"/>
                        <a:cs typeface="Arial" panose="020B0604020202020204" pitchFamily="34" charset="0"/>
                      </a:endParaRPr>
                    </a:p>
                  </a:txBody>
                  <a:tcPr marL="5363" marR="5363" marT="5363" marB="0" anchor="ctr">
                    <a:solidFill>
                      <a:schemeClr val="accent1">
                        <a:lumMod val="75000"/>
                      </a:schemeClr>
                    </a:solidFill>
                  </a:tcPr>
                </a:tc>
                <a:tc>
                  <a:txBody>
                    <a:bodyPr/>
                    <a:lstStyle/>
                    <a:p>
                      <a:pPr algn="ctr" fontAlgn="ctr"/>
                      <a:r>
                        <a:rPr lang="en-US" sz="1100" b="1" u="none" strike="noStrike" dirty="0">
                          <a:solidFill>
                            <a:schemeClr val="bg1"/>
                          </a:solidFill>
                          <a:effectLst/>
                          <a:latin typeface="Arial" panose="020B0604020202020204" pitchFamily="34" charset="0"/>
                          <a:cs typeface="Arial" panose="020B0604020202020204" pitchFamily="34" charset="0"/>
                        </a:rPr>
                        <a:t>Potential Failure Mode</a:t>
                      </a:r>
                      <a:endParaRPr lang="en-US" sz="1100" b="1" i="0" u="none" strike="noStrike" dirty="0">
                        <a:solidFill>
                          <a:schemeClr val="bg1"/>
                        </a:solidFill>
                        <a:effectLst/>
                        <a:latin typeface="Arial" panose="020B0604020202020204" pitchFamily="34" charset="0"/>
                        <a:cs typeface="Arial" panose="020B0604020202020204" pitchFamily="34" charset="0"/>
                      </a:endParaRPr>
                    </a:p>
                  </a:txBody>
                  <a:tcPr marL="5363" marR="5363" marT="5363" marB="0" anchor="ctr">
                    <a:solidFill>
                      <a:schemeClr val="accent1">
                        <a:lumMod val="75000"/>
                      </a:schemeClr>
                    </a:solidFill>
                  </a:tcPr>
                </a:tc>
                <a:tc>
                  <a:txBody>
                    <a:bodyPr/>
                    <a:lstStyle/>
                    <a:p>
                      <a:pPr algn="ctr" fontAlgn="ctr"/>
                      <a:r>
                        <a:rPr lang="en-US" sz="1100" b="1" u="none" strike="noStrike" dirty="0">
                          <a:solidFill>
                            <a:schemeClr val="bg1"/>
                          </a:solidFill>
                          <a:effectLst/>
                          <a:latin typeface="Arial" panose="020B0604020202020204" pitchFamily="34" charset="0"/>
                          <a:cs typeface="Arial" panose="020B0604020202020204" pitchFamily="34" charset="0"/>
                        </a:rPr>
                        <a:t>Potential Failure Effects</a:t>
                      </a:r>
                      <a:endParaRPr lang="en-US" sz="1100" b="1" i="0" u="none" strike="noStrike" dirty="0">
                        <a:solidFill>
                          <a:schemeClr val="bg1"/>
                        </a:solidFill>
                        <a:effectLst/>
                        <a:latin typeface="Arial" panose="020B0604020202020204" pitchFamily="34" charset="0"/>
                        <a:cs typeface="Arial" panose="020B0604020202020204" pitchFamily="34" charset="0"/>
                      </a:endParaRPr>
                    </a:p>
                  </a:txBody>
                  <a:tcPr marL="5363" marR="5363" marT="5363" marB="0" anchor="ctr">
                    <a:solidFill>
                      <a:schemeClr val="accent1">
                        <a:lumMod val="75000"/>
                      </a:schemeClr>
                    </a:solidFill>
                  </a:tcPr>
                </a:tc>
                <a:tc>
                  <a:txBody>
                    <a:bodyPr/>
                    <a:lstStyle/>
                    <a:p>
                      <a:pPr algn="ctr" rtl="0" fontAlgn="ctr"/>
                      <a:r>
                        <a:rPr lang="en-US" sz="600" b="1" u="none" strike="noStrike" dirty="0">
                          <a:solidFill>
                            <a:schemeClr val="bg1"/>
                          </a:solidFill>
                          <a:effectLst/>
                          <a:latin typeface="Arial" panose="020B0604020202020204" pitchFamily="34" charset="0"/>
                          <a:cs typeface="Arial" panose="020B0604020202020204" pitchFamily="34" charset="0"/>
                        </a:rPr>
                        <a:t>SEV</a:t>
                      </a:r>
                      <a:endParaRPr lang="en-US" sz="600" b="1" i="0" u="none" strike="noStrike" dirty="0">
                        <a:solidFill>
                          <a:schemeClr val="bg1"/>
                        </a:solidFill>
                        <a:effectLst/>
                        <a:latin typeface="Arial" panose="020B0604020202020204" pitchFamily="34" charset="0"/>
                        <a:cs typeface="Arial" panose="020B0604020202020204" pitchFamily="34" charset="0"/>
                      </a:endParaRPr>
                    </a:p>
                  </a:txBody>
                  <a:tcPr marL="5363" marR="5363" marT="5363" marB="0" vert="wordArtVert" anchor="ctr">
                    <a:solidFill>
                      <a:schemeClr val="accent1">
                        <a:lumMod val="75000"/>
                      </a:schemeClr>
                    </a:solidFill>
                  </a:tcPr>
                </a:tc>
                <a:tc>
                  <a:txBody>
                    <a:bodyPr/>
                    <a:lstStyle/>
                    <a:p>
                      <a:pPr algn="ctr" rtl="0" fontAlgn="ctr"/>
                      <a:r>
                        <a:rPr lang="en-US" sz="600" b="1" u="none" strike="noStrike" dirty="0">
                          <a:solidFill>
                            <a:schemeClr val="bg1"/>
                          </a:solidFill>
                          <a:effectLst/>
                          <a:latin typeface="Arial" panose="020B0604020202020204" pitchFamily="34" charset="0"/>
                          <a:cs typeface="Arial" panose="020B0604020202020204" pitchFamily="34" charset="0"/>
                        </a:rPr>
                        <a:t>OCC</a:t>
                      </a:r>
                      <a:endParaRPr lang="en-US" sz="600" b="1" i="0" u="none" strike="noStrike" dirty="0">
                        <a:solidFill>
                          <a:schemeClr val="bg1"/>
                        </a:solidFill>
                        <a:effectLst/>
                        <a:latin typeface="Arial" panose="020B0604020202020204" pitchFamily="34" charset="0"/>
                        <a:cs typeface="Arial" panose="020B0604020202020204" pitchFamily="34" charset="0"/>
                      </a:endParaRPr>
                    </a:p>
                  </a:txBody>
                  <a:tcPr marL="5363" marR="5363" marT="5363" marB="0" vert="wordArtVert" anchor="ctr">
                    <a:solidFill>
                      <a:schemeClr val="accent1">
                        <a:lumMod val="75000"/>
                      </a:schemeClr>
                    </a:solidFill>
                  </a:tcPr>
                </a:tc>
                <a:tc>
                  <a:txBody>
                    <a:bodyPr/>
                    <a:lstStyle/>
                    <a:p>
                      <a:pPr algn="ctr" rtl="0" fontAlgn="ctr"/>
                      <a:r>
                        <a:rPr lang="en-US" sz="600" b="1" u="none" strike="noStrike" dirty="0">
                          <a:solidFill>
                            <a:schemeClr val="bg1"/>
                          </a:solidFill>
                          <a:effectLst/>
                          <a:latin typeface="Arial" panose="020B0604020202020204" pitchFamily="34" charset="0"/>
                          <a:cs typeface="Arial" panose="020B0604020202020204" pitchFamily="34" charset="0"/>
                        </a:rPr>
                        <a:t>DET</a:t>
                      </a:r>
                      <a:endParaRPr lang="en-US" sz="600" b="1" i="0" u="none" strike="noStrike" dirty="0">
                        <a:solidFill>
                          <a:schemeClr val="bg1"/>
                        </a:solidFill>
                        <a:effectLst/>
                        <a:latin typeface="Arial" panose="020B0604020202020204" pitchFamily="34" charset="0"/>
                        <a:cs typeface="Arial" panose="020B0604020202020204" pitchFamily="34" charset="0"/>
                      </a:endParaRPr>
                    </a:p>
                  </a:txBody>
                  <a:tcPr marL="5363" marR="5363" marT="5363" marB="0" vert="wordArtVert" anchor="ctr">
                    <a:solidFill>
                      <a:schemeClr val="accent1">
                        <a:lumMod val="75000"/>
                      </a:schemeClr>
                    </a:solidFill>
                  </a:tcPr>
                </a:tc>
                <a:tc>
                  <a:txBody>
                    <a:bodyPr/>
                    <a:lstStyle/>
                    <a:p>
                      <a:pPr algn="ctr" rtl="0" fontAlgn="ctr"/>
                      <a:r>
                        <a:rPr lang="en-US" sz="600" b="1" u="none" strike="noStrike" dirty="0">
                          <a:solidFill>
                            <a:schemeClr val="bg1"/>
                          </a:solidFill>
                          <a:effectLst/>
                          <a:latin typeface="Arial" panose="020B0604020202020204" pitchFamily="34" charset="0"/>
                          <a:cs typeface="Arial" panose="020B0604020202020204" pitchFamily="34" charset="0"/>
                        </a:rPr>
                        <a:t>RPN</a:t>
                      </a:r>
                      <a:endParaRPr lang="en-US" sz="600" b="1" i="0" u="none" strike="noStrike" dirty="0">
                        <a:solidFill>
                          <a:schemeClr val="bg1"/>
                        </a:solidFill>
                        <a:effectLst/>
                        <a:latin typeface="Arial" panose="020B0604020202020204" pitchFamily="34" charset="0"/>
                        <a:cs typeface="Arial" panose="020B0604020202020204" pitchFamily="34" charset="0"/>
                      </a:endParaRPr>
                    </a:p>
                  </a:txBody>
                  <a:tcPr marL="5363" marR="5363" marT="5363" marB="0" vert="wordArtVert" anchor="ctr">
                    <a:solidFill>
                      <a:schemeClr val="accent1">
                        <a:lumMod val="75000"/>
                      </a:schemeClr>
                    </a:solidFill>
                  </a:tcPr>
                </a:tc>
                <a:extLst>
                  <a:ext uri="{0D108BD9-81ED-4DB2-BD59-A6C34878D82A}">
                    <a16:rowId xmlns:a16="http://schemas.microsoft.com/office/drawing/2014/main" val="196863669"/>
                  </a:ext>
                </a:extLst>
              </a:tr>
              <a:tr h="347391">
                <a:tc>
                  <a:txBody>
                    <a:bodyPr/>
                    <a:lstStyle/>
                    <a:p>
                      <a:pPr algn="ctr" fontAlgn="ctr"/>
                      <a:r>
                        <a:rPr lang="en-US" sz="1100" u="none" strike="noStrike" dirty="0">
                          <a:solidFill>
                            <a:srgbClr val="002060"/>
                          </a:solidFill>
                          <a:effectLst/>
                          <a:latin typeface="Arial" panose="020B0604020202020204" pitchFamily="34" charset="0"/>
                          <a:cs typeface="Arial" panose="020B0604020202020204" pitchFamily="34" charset="0"/>
                        </a:rPr>
                        <a:t>Timeliness measurement</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dirty="0">
                          <a:solidFill>
                            <a:srgbClr val="002060"/>
                          </a:solidFill>
                          <a:effectLst/>
                          <a:latin typeface="Arial" panose="020B0604020202020204" pitchFamily="34" charset="0"/>
                          <a:cs typeface="Arial" panose="020B0604020202020204" pitchFamily="34" charset="0"/>
                        </a:rPr>
                        <a:t>Collated Asana CSVs for all editors</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l" fontAlgn="ctr"/>
                      <a:r>
                        <a:rPr lang="en-US" sz="1100" u="none" strike="noStrike" dirty="0">
                          <a:solidFill>
                            <a:srgbClr val="002060"/>
                          </a:solidFill>
                          <a:effectLst/>
                          <a:latin typeface="Arial" panose="020B0604020202020204" pitchFamily="34" charset="0"/>
                          <a:cs typeface="Arial" panose="020B0604020202020204" pitchFamily="34" charset="0"/>
                        </a:rPr>
                        <a:t>Collection and measurement not </a:t>
                      </a:r>
                      <a:r>
                        <a:rPr lang="en-US" sz="1100" u="none" strike="noStrike" dirty="0" err="1">
                          <a:solidFill>
                            <a:srgbClr val="002060"/>
                          </a:solidFill>
                          <a:effectLst/>
                          <a:latin typeface="Arial" panose="020B0604020202020204" pitchFamily="34" charset="0"/>
                          <a:cs typeface="Arial" panose="020B0604020202020204" pitchFamily="34" charset="0"/>
                        </a:rPr>
                        <a:t>standardised</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l" fontAlgn="ctr"/>
                      <a:r>
                        <a:rPr lang="en-US" sz="1100" u="none" strike="noStrike">
                          <a:solidFill>
                            <a:srgbClr val="002060"/>
                          </a:solidFill>
                          <a:effectLst/>
                          <a:latin typeface="Arial" panose="020B0604020202020204" pitchFamily="34" charset="0"/>
                          <a:cs typeface="Arial" panose="020B0604020202020204" pitchFamily="34" charset="0"/>
                        </a:rPr>
                        <a:t>Incorrect output figures</a:t>
                      </a:r>
                      <a:endParaRPr lang="en-US" sz="1100" b="0" i="0" u="none" strike="noStrike">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dirty="0">
                          <a:solidFill>
                            <a:srgbClr val="002060"/>
                          </a:solidFill>
                          <a:effectLst/>
                          <a:latin typeface="Arial" panose="020B0604020202020204" pitchFamily="34" charset="0"/>
                          <a:cs typeface="Arial" panose="020B0604020202020204" pitchFamily="34" charset="0"/>
                        </a:rPr>
                        <a:t>6</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a:solidFill>
                            <a:srgbClr val="002060"/>
                          </a:solidFill>
                          <a:effectLst/>
                          <a:latin typeface="Arial" panose="020B0604020202020204" pitchFamily="34" charset="0"/>
                          <a:cs typeface="Arial" panose="020B0604020202020204" pitchFamily="34" charset="0"/>
                        </a:rPr>
                        <a:t>9</a:t>
                      </a:r>
                      <a:endParaRPr lang="en-US" sz="1100" b="0" i="0" u="none" strike="noStrike">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a:solidFill>
                            <a:srgbClr val="002060"/>
                          </a:solidFill>
                          <a:effectLst/>
                          <a:latin typeface="Arial" panose="020B0604020202020204" pitchFamily="34" charset="0"/>
                          <a:cs typeface="Arial" panose="020B0604020202020204" pitchFamily="34" charset="0"/>
                        </a:rPr>
                        <a:t>2</a:t>
                      </a:r>
                      <a:endParaRPr lang="en-US" sz="1100" b="0" i="0" u="none" strike="noStrike">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dirty="0">
                          <a:solidFill>
                            <a:srgbClr val="002060"/>
                          </a:solidFill>
                          <a:effectLst/>
                          <a:highlight>
                            <a:srgbClr val="FFFF00"/>
                          </a:highlight>
                          <a:latin typeface="Arial" panose="020B0604020202020204" pitchFamily="34" charset="0"/>
                          <a:cs typeface="Arial" panose="020B0604020202020204" pitchFamily="34" charset="0"/>
                        </a:rPr>
                        <a:t>108</a:t>
                      </a:r>
                      <a:endParaRPr lang="en-US" sz="1100" b="0" i="0" u="none" strike="noStrike" dirty="0">
                        <a:solidFill>
                          <a:srgbClr val="002060"/>
                        </a:solidFill>
                        <a:effectLst/>
                        <a:highlight>
                          <a:srgbClr val="FFFF00"/>
                        </a:highligh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extLst>
                  <a:ext uri="{0D108BD9-81ED-4DB2-BD59-A6C34878D82A}">
                    <a16:rowId xmlns:a16="http://schemas.microsoft.com/office/drawing/2014/main" val="2806367314"/>
                  </a:ext>
                </a:extLst>
              </a:tr>
              <a:tr h="347391">
                <a:tc>
                  <a:txBody>
                    <a:bodyPr/>
                    <a:lstStyle/>
                    <a:p>
                      <a:pPr algn="ctr" fontAlgn="ctr"/>
                      <a:r>
                        <a:rPr lang="en-US" sz="1100" u="none" strike="noStrike" dirty="0">
                          <a:solidFill>
                            <a:srgbClr val="002060"/>
                          </a:solidFill>
                          <a:effectLst/>
                          <a:latin typeface="Arial" panose="020B0604020202020204" pitchFamily="34" charset="0"/>
                          <a:cs typeface="Arial" panose="020B0604020202020204" pitchFamily="34" charset="0"/>
                        </a:rPr>
                        <a:t> </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dirty="0">
                          <a:solidFill>
                            <a:srgbClr val="002060"/>
                          </a:solidFill>
                          <a:effectLst/>
                          <a:latin typeface="Arial" panose="020B0604020202020204" pitchFamily="34" charset="0"/>
                          <a:cs typeface="Arial" panose="020B0604020202020204" pitchFamily="34" charset="0"/>
                        </a:rPr>
                        <a:t> </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l" fontAlgn="ctr"/>
                      <a:r>
                        <a:rPr lang="en-US" sz="1100" u="none" strike="noStrike" dirty="0">
                          <a:solidFill>
                            <a:srgbClr val="002060"/>
                          </a:solidFill>
                          <a:effectLst/>
                          <a:latin typeface="Arial" panose="020B0604020202020204" pitchFamily="34" charset="0"/>
                          <a:cs typeface="Arial" panose="020B0604020202020204" pitchFamily="34" charset="0"/>
                        </a:rPr>
                        <a:t>Asana downtime, limitations and downgrades</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l" fontAlgn="ctr"/>
                      <a:r>
                        <a:rPr lang="en-US" sz="1100" u="none" strike="noStrike">
                          <a:solidFill>
                            <a:srgbClr val="002060"/>
                          </a:solidFill>
                          <a:effectLst/>
                          <a:latin typeface="Arial" panose="020B0604020202020204" pitchFamily="34" charset="0"/>
                          <a:cs typeface="Arial" panose="020B0604020202020204" pitchFamily="34" charset="0"/>
                        </a:rPr>
                        <a:t> Editors unable to carry out and complete tasks</a:t>
                      </a:r>
                      <a:endParaRPr lang="en-US" sz="1100" b="0" i="0" u="none" strike="noStrike">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dirty="0">
                          <a:solidFill>
                            <a:srgbClr val="002060"/>
                          </a:solidFill>
                          <a:effectLst/>
                          <a:latin typeface="Arial" panose="020B0604020202020204" pitchFamily="34" charset="0"/>
                          <a:cs typeface="Arial" panose="020B0604020202020204" pitchFamily="34" charset="0"/>
                        </a:rPr>
                        <a:t>10</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a:solidFill>
                            <a:srgbClr val="002060"/>
                          </a:solidFill>
                          <a:effectLst/>
                          <a:latin typeface="Arial" panose="020B0604020202020204" pitchFamily="34" charset="0"/>
                          <a:cs typeface="Arial" panose="020B0604020202020204" pitchFamily="34" charset="0"/>
                        </a:rPr>
                        <a:t>2</a:t>
                      </a:r>
                      <a:endParaRPr lang="en-US" sz="1100" b="0" i="0" u="none" strike="noStrike">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dirty="0">
                          <a:solidFill>
                            <a:srgbClr val="002060"/>
                          </a:solidFill>
                          <a:effectLst/>
                          <a:latin typeface="Arial" panose="020B0604020202020204" pitchFamily="34" charset="0"/>
                          <a:cs typeface="Arial" panose="020B0604020202020204" pitchFamily="34" charset="0"/>
                        </a:rPr>
                        <a:t>1</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a:solidFill>
                            <a:srgbClr val="002060"/>
                          </a:solidFill>
                          <a:effectLst/>
                          <a:latin typeface="Arial" panose="020B0604020202020204" pitchFamily="34" charset="0"/>
                          <a:cs typeface="Arial" panose="020B0604020202020204" pitchFamily="34" charset="0"/>
                        </a:rPr>
                        <a:t>20</a:t>
                      </a:r>
                      <a:endParaRPr lang="en-US" sz="1100" b="0" i="0" u="none" strike="noStrike">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extLst>
                  <a:ext uri="{0D108BD9-81ED-4DB2-BD59-A6C34878D82A}">
                    <a16:rowId xmlns:a16="http://schemas.microsoft.com/office/drawing/2014/main" val="519048555"/>
                  </a:ext>
                </a:extLst>
              </a:tr>
              <a:tr h="347391">
                <a:tc>
                  <a:txBody>
                    <a:bodyPr/>
                    <a:lstStyle/>
                    <a:p>
                      <a:pPr algn="ctr" fontAlgn="ctr"/>
                      <a:r>
                        <a:rPr lang="en-US" sz="1100" u="none" strike="noStrike">
                          <a:solidFill>
                            <a:srgbClr val="002060"/>
                          </a:solidFill>
                          <a:effectLst/>
                          <a:latin typeface="Arial" panose="020B0604020202020204" pitchFamily="34" charset="0"/>
                          <a:cs typeface="Arial" panose="020B0604020202020204" pitchFamily="34" charset="0"/>
                        </a:rPr>
                        <a:t> </a:t>
                      </a:r>
                      <a:endParaRPr lang="en-US" sz="1100" b="0" i="0" u="none" strike="noStrike">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dirty="0">
                          <a:solidFill>
                            <a:srgbClr val="002060"/>
                          </a:solidFill>
                          <a:effectLst/>
                          <a:latin typeface="Arial" panose="020B0604020202020204" pitchFamily="34" charset="0"/>
                          <a:cs typeface="Arial" panose="020B0604020202020204" pitchFamily="34" charset="0"/>
                        </a:rPr>
                        <a:t> </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l" fontAlgn="ctr"/>
                      <a:r>
                        <a:rPr lang="en-US" sz="1100" u="none" strike="noStrike" dirty="0">
                          <a:solidFill>
                            <a:srgbClr val="002060"/>
                          </a:solidFill>
                          <a:effectLst/>
                          <a:latin typeface="Arial" panose="020B0604020202020204" pitchFamily="34" charset="0"/>
                          <a:cs typeface="Arial" panose="020B0604020202020204" pitchFamily="34" charset="0"/>
                        </a:rPr>
                        <a:t>Dissatisfaction of editors with measurement system</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l" fontAlgn="ctr"/>
                      <a:r>
                        <a:rPr lang="en-US" sz="1100" u="none" strike="noStrike" dirty="0">
                          <a:solidFill>
                            <a:srgbClr val="002060"/>
                          </a:solidFill>
                          <a:effectLst/>
                          <a:latin typeface="Arial" panose="020B0604020202020204" pitchFamily="34" charset="0"/>
                          <a:cs typeface="Arial" panose="020B0604020202020204" pitchFamily="34" charset="0"/>
                        </a:rPr>
                        <a:t>Non-conformance to timeliness targets</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a:solidFill>
                            <a:srgbClr val="002060"/>
                          </a:solidFill>
                          <a:effectLst/>
                          <a:latin typeface="Arial" panose="020B0604020202020204" pitchFamily="34" charset="0"/>
                          <a:cs typeface="Arial" panose="020B0604020202020204" pitchFamily="34" charset="0"/>
                        </a:rPr>
                        <a:t>3</a:t>
                      </a:r>
                      <a:endParaRPr lang="en-US" sz="1100" b="0" i="0" u="none" strike="noStrike">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a:solidFill>
                            <a:srgbClr val="002060"/>
                          </a:solidFill>
                          <a:effectLst/>
                          <a:latin typeface="Arial" panose="020B0604020202020204" pitchFamily="34" charset="0"/>
                          <a:cs typeface="Arial" panose="020B0604020202020204" pitchFamily="34" charset="0"/>
                        </a:rPr>
                        <a:t>1</a:t>
                      </a:r>
                      <a:endParaRPr lang="en-US" sz="1100" b="0" i="0" u="none" strike="noStrike">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dirty="0">
                          <a:solidFill>
                            <a:srgbClr val="002060"/>
                          </a:solidFill>
                          <a:effectLst/>
                          <a:latin typeface="Arial" panose="020B0604020202020204" pitchFamily="34" charset="0"/>
                          <a:cs typeface="Arial" panose="020B0604020202020204" pitchFamily="34" charset="0"/>
                        </a:rPr>
                        <a:t>2</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a:solidFill>
                            <a:srgbClr val="002060"/>
                          </a:solidFill>
                          <a:effectLst/>
                          <a:latin typeface="Arial" panose="020B0604020202020204" pitchFamily="34" charset="0"/>
                          <a:cs typeface="Arial" panose="020B0604020202020204" pitchFamily="34" charset="0"/>
                        </a:rPr>
                        <a:t>6</a:t>
                      </a:r>
                      <a:endParaRPr lang="en-US" sz="1100" b="0" i="0" u="none" strike="noStrike">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extLst>
                  <a:ext uri="{0D108BD9-81ED-4DB2-BD59-A6C34878D82A}">
                    <a16:rowId xmlns:a16="http://schemas.microsoft.com/office/drawing/2014/main" val="3106694555"/>
                  </a:ext>
                </a:extLst>
              </a:tr>
              <a:tr h="679467">
                <a:tc>
                  <a:txBody>
                    <a:bodyPr/>
                    <a:lstStyle/>
                    <a:p>
                      <a:pPr algn="ctr" fontAlgn="ctr"/>
                      <a:r>
                        <a:rPr lang="en-US" sz="1100" u="none" strike="noStrike">
                          <a:solidFill>
                            <a:srgbClr val="002060"/>
                          </a:solidFill>
                          <a:effectLst/>
                          <a:latin typeface="Arial" panose="020B0604020202020204" pitchFamily="34" charset="0"/>
                          <a:cs typeface="Arial" panose="020B0604020202020204" pitchFamily="34" charset="0"/>
                        </a:rPr>
                        <a:t> </a:t>
                      </a:r>
                      <a:endParaRPr lang="en-US" sz="1100" b="0" i="0" u="none" strike="noStrike">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dirty="0">
                          <a:solidFill>
                            <a:srgbClr val="002060"/>
                          </a:solidFill>
                          <a:effectLst/>
                          <a:latin typeface="Arial" panose="020B0604020202020204" pitchFamily="34" charset="0"/>
                          <a:cs typeface="Arial" panose="020B0604020202020204" pitchFamily="34" charset="0"/>
                        </a:rPr>
                        <a:t> </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l" fontAlgn="ctr"/>
                      <a:r>
                        <a:rPr lang="en-US" sz="1100" u="none" strike="noStrike" dirty="0">
                          <a:solidFill>
                            <a:srgbClr val="002060"/>
                          </a:solidFill>
                          <a:effectLst/>
                          <a:latin typeface="Arial" panose="020B0604020202020204" pitchFamily="34" charset="0"/>
                          <a:cs typeface="Arial" panose="020B0604020202020204" pitchFamily="34" charset="0"/>
                        </a:rPr>
                        <a:t>Conflicting focus on measures, </a:t>
                      </a:r>
                      <a:r>
                        <a:rPr lang="en-US" sz="1100" u="none" strike="noStrike" dirty="0" err="1">
                          <a:solidFill>
                            <a:srgbClr val="002060"/>
                          </a:solidFill>
                          <a:effectLst/>
                          <a:latin typeface="Arial" panose="020B0604020202020204" pitchFamily="34" charset="0"/>
                          <a:cs typeface="Arial" panose="020B0604020202020204" pitchFamily="34" charset="0"/>
                        </a:rPr>
                        <a:t>ie</a:t>
                      </a:r>
                      <a:r>
                        <a:rPr lang="en-US" sz="1100" u="none" strike="noStrike" dirty="0">
                          <a:solidFill>
                            <a:srgbClr val="002060"/>
                          </a:solidFill>
                          <a:effectLst/>
                          <a:latin typeface="Arial" panose="020B0604020202020204" pitchFamily="34" charset="0"/>
                          <a:cs typeface="Arial" panose="020B0604020202020204" pitchFamily="34" charset="0"/>
                        </a:rPr>
                        <a:t> quality vs timeliness</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l" fontAlgn="ctr"/>
                      <a:r>
                        <a:rPr lang="en-US" sz="1100" u="none" strike="noStrike" dirty="0">
                          <a:solidFill>
                            <a:srgbClr val="002060"/>
                          </a:solidFill>
                          <a:effectLst/>
                          <a:latin typeface="Arial" panose="020B0604020202020204" pitchFamily="34" charset="0"/>
                          <a:cs typeface="Arial" panose="020B0604020202020204" pitchFamily="34" charset="0"/>
                        </a:rPr>
                        <a:t>Quality might go down when </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a:solidFill>
                            <a:srgbClr val="002060"/>
                          </a:solidFill>
                          <a:effectLst/>
                          <a:latin typeface="Arial" panose="020B0604020202020204" pitchFamily="34" charset="0"/>
                          <a:cs typeface="Arial" panose="020B0604020202020204" pitchFamily="34" charset="0"/>
                        </a:rPr>
                        <a:t>9</a:t>
                      </a:r>
                      <a:endParaRPr lang="en-US" sz="1100" b="0" i="0" u="none" strike="noStrike">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dirty="0">
                          <a:solidFill>
                            <a:srgbClr val="002060"/>
                          </a:solidFill>
                          <a:effectLst/>
                          <a:latin typeface="Arial" panose="020B0604020202020204" pitchFamily="34" charset="0"/>
                          <a:cs typeface="Arial" panose="020B0604020202020204" pitchFamily="34" charset="0"/>
                        </a:rPr>
                        <a:t>6</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dirty="0">
                          <a:solidFill>
                            <a:srgbClr val="002060"/>
                          </a:solidFill>
                          <a:effectLst/>
                          <a:latin typeface="Arial" panose="020B0604020202020204" pitchFamily="34" charset="0"/>
                          <a:cs typeface="Arial" panose="020B0604020202020204" pitchFamily="34" charset="0"/>
                        </a:rPr>
                        <a:t>4</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dirty="0">
                          <a:solidFill>
                            <a:srgbClr val="002060"/>
                          </a:solidFill>
                          <a:effectLst/>
                          <a:highlight>
                            <a:srgbClr val="FFFF00"/>
                          </a:highlight>
                          <a:latin typeface="Arial" panose="020B0604020202020204" pitchFamily="34" charset="0"/>
                          <a:cs typeface="Arial" panose="020B0604020202020204" pitchFamily="34" charset="0"/>
                        </a:rPr>
                        <a:t>216</a:t>
                      </a:r>
                      <a:endParaRPr lang="en-US" sz="1100" b="0" i="0" u="none" strike="noStrike" dirty="0">
                        <a:solidFill>
                          <a:srgbClr val="002060"/>
                        </a:solidFill>
                        <a:effectLst/>
                        <a:highlight>
                          <a:srgbClr val="FFFF00"/>
                        </a:highligh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extLst>
                  <a:ext uri="{0D108BD9-81ED-4DB2-BD59-A6C34878D82A}">
                    <a16:rowId xmlns:a16="http://schemas.microsoft.com/office/drawing/2014/main" val="2144724198"/>
                  </a:ext>
                </a:extLst>
              </a:tr>
              <a:tr h="176205">
                <a:tc>
                  <a:txBody>
                    <a:bodyPr/>
                    <a:lstStyle/>
                    <a:p>
                      <a:pPr algn="ctr" fontAlgn="ctr"/>
                      <a:r>
                        <a:rPr lang="en-US" sz="1100" u="none" strike="noStrike">
                          <a:solidFill>
                            <a:srgbClr val="002060"/>
                          </a:solidFill>
                          <a:effectLst/>
                          <a:latin typeface="Arial" panose="020B0604020202020204" pitchFamily="34" charset="0"/>
                          <a:cs typeface="Arial" panose="020B0604020202020204" pitchFamily="34" charset="0"/>
                        </a:rPr>
                        <a:t> </a:t>
                      </a:r>
                      <a:endParaRPr lang="en-US" sz="1100" b="0" i="0" u="none" strike="noStrike">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a:solidFill>
                            <a:srgbClr val="002060"/>
                          </a:solidFill>
                          <a:effectLst/>
                          <a:latin typeface="Arial" panose="020B0604020202020204" pitchFamily="34" charset="0"/>
                          <a:cs typeface="Arial" panose="020B0604020202020204" pitchFamily="34" charset="0"/>
                        </a:rPr>
                        <a:t> </a:t>
                      </a:r>
                      <a:endParaRPr lang="en-US" sz="1100" b="0" i="0" u="none" strike="noStrike">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l" fontAlgn="ctr"/>
                      <a:r>
                        <a:rPr lang="en-US" sz="1100" u="none" strike="noStrike" dirty="0">
                          <a:solidFill>
                            <a:srgbClr val="002060"/>
                          </a:solidFill>
                          <a:effectLst/>
                          <a:latin typeface="Arial" panose="020B0604020202020204" pitchFamily="34" charset="0"/>
                          <a:cs typeface="Arial" panose="020B0604020202020204" pitchFamily="34" charset="0"/>
                        </a:rPr>
                        <a:t> </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l" fontAlgn="ctr"/>
                      <a:r>
                        <a:rPr lang="en-US" sz="1100" u="none" strike="noStrike" dirty="0">
                          <a:solidFill>
                            <a:srgbClr val="002060"/>
                          </a:solidFill>
                          <a:effectLst/>
                          <a:latin typeface="Arial" panose="020B0604020202020204" pitchFamily="34" charset="0"/>
                          <a:cs typeface="Arial" panose="020B0604020202020204" pitchFamily="34" charset="0"/>
                        </a:rPr>
                        <a:t> </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a:solidFill>
                            <a:srgbClr val="002060"/>
                          </a:solidFill>
                          <a:effectLst/>
                          <a:latin typeface="Arial" panose="020B0604020202020204" pitchFamily="34" charset="0"/>
                          <a:cs typeface="Arial" panose="020B0604020202020204" pitchFamily="34" charset="0"/>
                        </a:rPr>
                        <a:t> </a:t>
                      </a:r>
                      <a:endParaRPr lang="en-US" sz="1100" b="0" i="0" u="none" strike="noStrike">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a:solidFill>
                            <a:srgbClr val="002060"/>
                          </a:solidFill>
                          <a:effectLst/>
                          <a:latin typeface="Arial" panose="020B0604020202020204" pitchFamily="34" charset="0"/>
                          <a:cs typeface="Arial" panose="020B0604020202020204" pitchFamily="34" charset="0"/>
                        </a:rPr>
                        <a:t> </a:t>
                      </a:r>
                      <a:endParaRPr lang="en-US" sz="1100" b="0" i="0" u="none" strike="noStrike">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a:solidFill>
                            <a:srgbClr val="002060"/>
                          </a:solidFill>
                          <a:effectLst/>
                          <a:latin typeface="Arial" panose="020B0604020202020204" pitchFamily="34" charset="0"/>
                          <a:cs typeface="Arial" panose="020B0604020202020204" pitchFamily="34" charset="0"/>
                        </a:rPr>
                        <a:t> </a:t>
                      </a:r>
                      <a:endParaRPr lang="en-US" sz="1100" b="0" i="0" u="none" strike="noStrike">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a:solidFill>
                            <a:srgbClr val="002060"/>
                          </a:solidFill>
                          <a:effectLst/>
                          <a:latin typeface="Arial" panose="020B0604020202020204" pitchFamily="34" charset="0"/>
                          <a:cs typeface="Arial" panose="020B0604020202020204" pitchFamily="34" charset="0"/>
                        </a:rPr>
                        <a:t> </a:t>
                      </a:r>
                      <a:endParaRPr lang="en-US" sz="1100" b="0" i="0" u="none" strike="noStrike">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extLst>
                  <a:ext uri="{0D108BD9-81ED-4DB2-BD59-A6C34878D82A}">
                    <a16:rowId xmlns:a16="http://schemas.microsoft.com/office/drawing/2014/main" val="612043736"/>
                  </a:ext>
                </a:extLst>
              </a:tr>
              <a:tr h="347391">
                <a:tc>
                  <a:txBody>
                    <a:bodyPr/>
                    <a:lstStyle/>
                    <a:p>
                      <a:pPr algn="ctr" fontAlgn="ctr"/>
                      <a:r>
                        <a:rPr lang="en-US" sz="1100" u="none" strike="noStrike">
                          <a:solidFill>
                            <a:srgbClr val="002060"/>
                          </a:solidFill>
                          <a:effectLst/>
                          <a:latin typeface="Arial" panose="020B0604020202020204" pitchFamily="34" charset="0"/>
                          <a:cs typeface="Arial" panose="020B0604020202020204" pitchFamily="34" charset="0"/>
                        </a:rPr>
                        <a:t>Task reallocation</a:t>
                      </a:r>
                      <a:endParaRPr lang="en-US" sz="1100" b="0" i="0" u="none" strike="noStrike">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dirty="0">
                          <a:solidFill>
                            <a:srgbClr val="002060"/>
                          </a:solidFill>
                          <a:effectLst/>
                          <a:latin typeface="Arial" panose="020B0604020202020204" pitchFamily="34" charset="0"/>
                          <a:cs typeface="Arial" panose="020B0604020202020204" pitchFamily="34" charset="0"/>
                        </a:rPr>
                        <a:t>List of tasks for reallocation</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l" fontAlgn="ctr"/>
                      <a:r>
                        <a:rPr lang="en-US" sz="1100" u="none" strike="noStrike" dirty="0">
                          <a:solidFill>
                            <a:srgbClr val="002060"/>
                          </a:solidFill>
                          <a:effectLst/>
                          <a:latin typeface="Arial" panose="020B0604020202020204" pitchFamily="34" charset="0"/>
                          <a:cs typeface="Arial" panose="020B0604020202020204" pitchFamily="34" charset="0"/>
                        </a:rPr>
                        <a:t>Editors' reluctance to take on reallocated tasks</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l" fontAlgn="ctr"/>
                      <a:r>
                        <a:rPr lang="en-US" sz="1100" u="none" strike="noStrike" dirty="0">
                          <a:solidFill>
                            <a:srgbClr val="002060"/>
                          </a:solidFill>
                          <a:effectLst/>
                          <a:latin typeface="Arial" panose="020B0604020202020204" pitchFamily="34" charset="0"/>
                          <a:cs typeface="Arial" panose="020B0604020202020204" pitchFamily="34" charset="0"/>
                        </a:rPr>
                        <a:t>Editorial bandwidth not </a:t>
                      </a:r>
                      <a:r>
                        <a:rPr lang="en-US" sz="1100" u="none" strike="noStrike" dirty="0" err="1">
                          <a:solidFill>
                            <a:srgbClr val="002060"/>
                          </a:solidFill>
                          <a:effectLst/>
                          <a:latin typeface="Arial" panose="020B0604020202020204" pitchFamily="34" charset="0"/>
                          <a:cs typeface="Arial" panose="020B0604020202020204" pitchFamily="34" charset="0"/>
                        </a:rPr>
                        <a:t>optimised</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a:solidFill>
                            <a:srgbClr val="002060"/>
                          </a:solidFill>
                          <a:effectLst/>
                          <a:latin typeface="Arial" panose="020B0604020202020204" pitchFamily="34" charset="0"/>
                          <a:cs typeface="Arial" panose="020B0604020202020204" pitchFamily="34" charset="0"/>
                        </a:rPr>
                        <a:t>2</a:t>
                      </a:r>
                      <a:endParaRPr lang="en-US" sz="1100" b="0" i="0" u="none" strike="noStrike">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dirty="0">
                          <a:solidFill>
                            <a:srgbClr val="002060"/>
                          </a:solidFill>
                          <a:effectLst/>
                          <a:latin typeface="Arial" panose="020B0604020202020204" pitchFamily="34" charset="0"/>
                          <a:cs typeface="Arial" panose="020B0604020202020204" pitchFamily="34" charset="0"/>
                        </a:rPr>
                        <a:t>1</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a:solidFill>
                            <a:srgbClr val="002060"/>
                          </a:solidFill>
                          <a:effectLst/>
                          <a:latin typeface="Arial" panose="020B0604020202020204" pitchFamily="34" charset="0"/>
                          <a:cs typeface="Arial" panose="020B0604020202020204" pitchFamily="34" charset="0"/>
                        </a:rPr>
                        <a:t>1</a:t>
                      </a:r>
                      <a:endParaRPr lang="en-US" sz="1100" b="0" i="0" u="none" strike="noStrike">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a:solidFill>
                            <a:srgbClr val="002060"/>
                          </a:solidFill>
                          <a:effectLst/>
                          <a:latin typeface="Arial" panose="020B0604020202020204" pitchFamily="34" charset="0"/>
                          <a:cs typeface="Arial" panose="020B0604020202020204" pitchFamily="34" charset="0"/>
                        </a:rPr>
                        <a:t>2</a:t>
                      </a:r>
                      <a:endParaRPr lang="en-US" sz="1100" b="0" i="0" u="none" strike="noStrike">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extLst>
                  <a:ext uri="{0D108BD9-81ED-4DB2-BD59-A6C34878D82A}">
                    <a16:rowId xmlns:a16="http://schemas.microsoft.com/office/drawing/2014/main" val="1817752489"/>
                  </a:ext>
                </a:extLst>
              </a:tr>
              <a:tr h="452977">
                <a:tc>
                  <a:txBody>
                    <a:bodyPr/>
                    <a:lstStyle/>
                    <a:p>
                      <a:pPr algn="ctr" fontAlgn="ctr"/>
                      <a:r>
                        <a:rPr lang="en-US" sz="1100" u="none" strike="noStrike">
                          <a:solidFill>
                            <a:srgbClr val="002060"/>
                          </a:solidFill>
                          <a:effectLst/>
                          <a:latin typeface="Arial" panose="020B0604020202020204" pitchFamily="34" charset="0"/>
                          <a:cs typeface="Arial" panose="020B0604020202020204" pitchFamily="34" charset="0"/>
                        </a:rPr>
                        <a:t> </a:t>
                      </a:r>
                      <a:endParaRPr lang="en-US" sz="1100" b="0" i="0" u="none" strike="noStrike">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dirty="0">
                          <a:solidFill>
                            <a:srgbClr val="002060"/>
                          </a:solidFill>
                          <a:effectLst/>
                          <a:latin typeface="Arial" panose="020B0604020202020204" pitchFamily="34" charset="0"/>
                          <a:cs typeface="Arial" panose="020B0604020202020204" pitchFamily="34" charset="0"/>
                        </a:rPr>
                        <a:t> </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l" fontAlgn="ctr"/>
                      <a:r>
                        <a:rPr lang="en-US" sz="1100" u="none" strike="noStrike" dirty="0">
                          <a:solidFill>
                            <a:srgbClr val="002060"/>
                          </a:solidFill>
                          <a:effectLst/>
                          <a:latin typeface="Arial" panose="020B0604020202020204" pitchFamily="34" charset="0"/>
                          <a:cs typeface="Arial" panose="020B0604020202020204" pitchFamily="34" charset="0"/>
                        </a:rPr>
                        <a:t>Author's preference to  have only one editor working on an assignment</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l" fontAlgn="ctr"/>
                      <a:r>
                        <a:rPr lang="en-US" sz="1100" u="none" strike="noStrike" dirty="0">
                          <a:solidFill>
                            <a:srgbClr val="002060"/>
                          </a:solidFill>
                          <a:effectLst/>
                          <a:latin typeface="Arial" panose="020B0604020202020204" pitchFamily="34" charset="0"/>
                          <a:cs typeface="Arial" panose="020B0604020202020204" pitchFamily="34" charset="0"/>
                        </a:rPr>
                        <a:t>Editorial bandwidth not </a:t>
                      </a:r>
                      <a:r>
                        <a:rPr lang="en-US" sz="1100" u="none" strike="noStrike" dirty="0" err="1">
                          <a:solidFill>
                            <a:srgbClr val="002060"/>
                          </a:solidFill>
                          <a:effectLst/>
                          <a:latin typeface="Arial" panose="020B0604020202020204" pitchFamily="34" charset="0"/>
                          <a:cs typeface="Arial" panose="020B0604020202020204" pitchFamily="34" charset="0"/>
                        </a:rPr>
                        <a:t>optimised</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a:solidFill>
                            <a:srgbClr val="002060"/>
                          </a:solidFill>
                          <a:effectLst/>
                          <a:latin typeface="Arial" panose="020B0604020202020204" pitchFamily="34" charset="0"/>
                          <a:cs typeface="Arial" panose="020B0604020202020204" pitchFamily="34" charset="0"/>
                        </a:rPr>
                        <a:t>3</a:t>
                      </a:r>
                      <a:endParaRPr lang="en-US" sz="1100" b="0" i="0" u="none" strike="noStrike">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a:solidFill>
                            <a:srgbClr val="002060"/>
                          </a:solidFill>
                          <a:effectLst/>
                          <a:latin typeface="Arial" panose="020B0604020202020204" pitchFamily="34" charset="0"/>
                          <a:cs typeface="Arial" panose="020B0604020202020204" pitchFamily="34" charset="0"/>
                        </a:rPr>
                        <a:t>5</a:t>
                      </a:r>
                      <a:endParaRPr lang="en-US" sz="1100" b="0" i="0" u="none" strike="noStrike">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a:solidFill>
                            <a:srgbClr val="002060"/>
                          </a:solidFill>
                          <a:effectLst/>
                          <a:latin typeface="Arial" panose="020B0604020202020204" pitchFamily="34" charset="0"/>
                          <a:cs typeface="Arial" panose="020B0604020202020204" pitchFamily="34" charset="0"/>
                        </a:rPr>
                        <a:t>1</a:t>
                      </a:r>
                      <a:endParaRPr lang="en-US" sz="1100" b="0" i="0" u="none" strike="noStrike">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a:solidFill>
                            <a:srgbClr val="002060"/>
                          </a:solidFill>
                          <a:effectLst/>
                          <a:latin typeface="Arial" panose="020B0604020202020204" pitchFamily="34" charset="0"/>
                          <a:cs typeface="Arial" panose="020B0604020202020204" pitchFamily="34" charset="0"/>
                        </a:rPr>
                        <a:t>15</a:t>
                      </a:r>
                      <a:endParaRPr lang="en-US" sz="1100" b="0" i="0" u="none" strike="noStrike">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extLst>
                  <a:ext uri="{0D108BD9-81ED-4DB2-BD59-A6C34878D82A}">
                    <a16:rowId xmlns:a16="http://schemas.microsoft.com/office/drawing/2014/main" val="2763013807"/>
                  </a:ext>
                </a:extLst>
              </a:tr>
              <a:tr h="347391">
                <a:tc>
                  <a:txBody>
                    <a:bodyPr/>
                    <a:lstStyle/>
                    <a:p>
                      <a:pPr algn="ctr" fontAlgn="ctr"/>
                      <a:endParaRPr lang="en-US" sz="1100" b="0" i="0" u="none" strike="noStrike">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a:solidFill>
                            <a:srgbClr val="002060"/>
                          </a:solidFill>
                          <a:effectLst/>
                          <a:latin typeface="Arial" panose="020B0604020202020204" pitchFamily="34" charset="0"/>
                          <a:cs typeface="Arial" panose="020B0604020202020204" pitchFamily="34" charset="0"/>
                        </a:rPr>
                        <a:t> </a:t>
                      </a:r>
                      <a:endParaRPr lang="en-US" sz="1100" b="0" i="0" u="none" strike="noStrike">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l" fontAlgn="ctr"/>
                      <a:r>
                        <a:rPr lang="en-US" sz="1100" u="none" strike="noStrike" dirty="0">
                          <a:solidFill>
                            <a:srgbClr val="002060"/>
                          </a:solidFill>
                          <a:effectLst/>
                          <a:latin typeface="Arial" panose="020B0604020202020204" pitchFamily="34" charset="0"/>
                          <a:cs typeface="Arial" panose="020B0604020202020204" pitchFamily="34" charset="0"/>
                        </a:rPr>
                        <a:t>Challenges in reallocating Level II tasks</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l" fontAlgn="ctr"/>
                      <a:r>
                        <a:rPr lang="en-US" sz="1100" u="none" strike="noStrike" dirty="0">
                          <a:solidFill>
                            <a:srgbClr val="002060"/>
                          </a:solidFill>
                          <a:effectLst/>
                          <a:latin typeface="Arial" panose="020B0604020202020204" pitchFamily="34" charset="0"/>
                          <a:cs typeface="Arial" panose="020B0604020202020204" pitchFamily="34" charset="0"/>
                        </a:rPr>
                        <a:t>Risk of delaying the completion of Level II tasks</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a:solidFill>
                            <a:srgbClr val="002060"/>
                          </a:solidFill>
                          <a:effectLst/>
                          <a:latin typeface="Arial" panose="020B0604020202020204" pitchFamily="34" charset="0"/>
                          <a:cs typeface="Arial" panose="020B0604020202020204" pitchFamily="34" charset="0"/>
                        </a:rPr>
                        <a:t>8</a:t>
                      </a:r>
                      <a:endParaRPr lang="en-US" sz="1100" b="0" i="0" u="none" strike="noStrike">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a:solidFill>
                            <a:srgbClr val="002060"/>
                          </a:solidFill>
                          <a:effectLst/>
                          <a:latin typeface="Arial" panose="020B0604020202020204" pitchFamily="34" charset="0"/>
                          <a:cs typeface="Arial" panose="020B0604020202020204" pitchFamily="34" charset="0"/>
                        </a:rPr>
                        <a:t>6</a:t>
                      </a:r>
                      <a:endParaRPr lang="en-US" sz="1100" b="0" i="0" u="none" strike="noStrike">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a:solidFill>
                            <a:srgbClr val="002060"/>
                          </a:solidFill>
                          <a:effectLst/>
                          <a:latin typeface="Arial" panose="020B0604020202020204" pitchFamily="34" charset="0"/>
                          <a:cs typeface="Arial" panose="020B0604020202020204" pitchFamily="34" charset="0"/>
                        </a:rPr>
                        <a:t>2</a:t>
                      </a:r>
                      <a:endParaRPr lang="en-US" sz="1100" b="0" i="0" u="none" strike="noStrike">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dirty="0">
                          <a:solidFill>
                            <a:srgbClr val="002060"/>
                          </a:solidFill>
                          <a:effectLst/>
                          <a:highlight>
                            <a:srgbClr val="FFFF00"/>
                          </a:highlight>
                          <a:latin typeface="Arial" panose="020B0604020202020204" pitchFamily="34" charset="0"/>
                          <a:cs typeface="Arial" panose="020B0604020202020204" pitchFamily="34" charset="0"/>
                        </a:rPr>
                        <a:t>96</a:t>
                      </a:r>
                      <a:endParaRPr lang="en-US" sz="1100" b="0" i="0" u="none" strike="noStrike" dirty="0">
                        <a:solidFill>
                          <a:srgbClr val="002060"/>
                        </a:solidFill>
                        <a:effectLst/>
                        <a:highlight>
                          <a:srgbClr val="FFFF00"/>
                        </a:highligh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extLst>
                  <a:ext uri="{0D108BD9-81ED-4DB2-BD59-A6C34878D82A}">
                    <a16:rowId xmlns:a16="http://schemas.microsoft.com/office/drawing/2014/main" val="3120688747"/>
                  </a:ext>
                </a:extLst>
              </a:tr>
              <a:tr h="347391">
                <a:tc>
                  <a:txBody>
                    <a:bodyPr/>
                    <a:lstStyle/>
                    <a:p>
                      <a:pPr algn="ctr" fontAlgn="ctr"/>
                      <a:r>
                        <a:rPr lang="en-US" sz="1100" u="none" strike="noStrike">
                          <a:solidFill>
                            <a:srgbClr val="002060"/>
                          </a:solidFill>
                          <a:effectLst/>
                          <a:latin typeface="Arial" panose="020B0604020202020204" pitchFamily="34" charset="0"/>
                          <a:cs typeface="Arial" panose="020B0604020202020204" pitchFamily="34" charset="0"/>
                        </a:rPr>
                        <a:t> </a:t>
                      </a:r>
                      <a:endParaRPr lang="en-US" sz="1100" b="0" i="0" u="none" strike="noStrike">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a:solidFill>
                            <a:srgbClr val="002060"/>
                          </a:solidFill>
                          <a:effectLst/>
                          <a:latin typeface="Arial" panose="020B0604020202020204" pitchFamily="34" charset="0"/>
                          <a:cs typeface="Arial" panose="020B0604020202020204" pitchFamily="34" charset="0"/>
                        </a:rPr>
                        <a:t> </a:t>
                      </a:r>
                      <a:endParaRPr lang="en-US" sz="1100" b="0" i="0" u="none" strike="noStrike">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l" fontAlgn="ctr"/>
                      <a:r>
                        <a:rPr lang="en-US" sz="1100" u="none" strike="noStrike" dirty="0">
                          <a:solidFill>
                            <a:srgbClr val="002060"/>
                          </a:solidFill>
                          <a:effectLst/>
                          <a:latin typeface="Arial" panose="020B0604020202020204" pitchFamily="34" charset="0"/>
                          <a:cs typeface="Arial" panose="020B0604020202020204" pitchFamily="34" charset="0"/>
                        </a:rPr>
                        <a:t>Editors not placing tasks in the pool due to metrics consciousness</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l" fontAlgn="ctr"/>
                      <a:r>
                        <a:rPr lang="en-US" sz="1100" u="none" strike="noStrike" dirty="0">
                          <a:solidFill>
                            <a:srgbClr val="002060"/>
                          </a:solidFill>
                          <a:effectLst/>
                          <a:latin typeface="Arial" panose="020B0604020202020204" pitchFamily="34" charset="0"/>
                          <a:cs typeface="Arial" panose="020B0604020202020204" pitchFamily="34" charset="0"/>
                        </a:rPr>
                        <a:t>Editorial bandwidth not </a:t>
                      </a:r>
                      <a:r>
                        <a:rPr lang="en-US" sz="1100" u="none" strike="noStrike" dirty="0" err="1">
                          <a:solidFill>
                            <a:srgbClr val="002060"/>
                          </a:solidFill>
                          <a:effectLst/>
                          <a:latin typeface="Arial" panose="020B0604020202020204" pitchFamily="34" charset="0"/>
                          <a:cs typeface="Arial" panose="020B0604020202020204" pitchFamily="34" charset="0"/>
                        </a:rPr>
                        <a:t>optimised</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dirty="0">
                          <a:solidFill>
                            <a:srgbClr val="002060"/>
                          </a:solidFill>
                          <a:effectLst/>
                          <a:latin typeface="Arial" panose="020B0604020202020204" pitchFamily="34" charset="0"/>
                          <a:cs typeface="Arial" panose="020B0604020202020204" pitchFamily="34" charset="0"/>
                        </a:rPr>
                        <a:t>6</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dirty="0">
                          <a:solidFill>
                            <a:srgbClr val="002060"/>
                          </a:solidFill>
                          <a:effectLst/>
                          <a:latin typeface="Arial" panose="020B0604020202020204" pitchFamily="34" charset="0"/>
                          <a:cs typeface="Arial" panose="020B0604020202020204" pitchFamily="34" charset="0"/>
                        </a:rPr>
                        <a:t>3</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dirty="0">
                          <a:solidFill>
                            <a:srgbClr val="002060"/>
                          </a:solidFill>
                          <a:effectLst/>
                          <a:latin typeface="Arial" panose="020B0604020202020204" pitchFamily="34" charset="0"/>
                          <a:cs typeface="Arial" panose="020B0604020202020204" pitchFamily="34" charset="0"/>
                        </a:rPr>
                        <a:t>5</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dirty="0">
                          <a:solidFill>
                            <a:srgbClr val="002060"/>
                          </a:solidFill>
                          <a:effectLst/>
                          <a:latin typeface="Arial" panose="020B0604020202020204" pitchFamily="34" charset="0"/>
                          <a:cs typeface="Arial" panose="020B0604020202020204" pitchFamily="34" charset="0"/>
                        </a:rPr>
                        <a:t>90</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extLst>
                  <a:ext uri="{0D108BD9-81ED-4DB2-BD59-A6C34878D82A}">
                    <a16:rowId xmlns:a16="http://schemas.microsoft.com/office/drawing/2014/main" val="530314781"/>
                  </a:ext>
                </a:extLst>
              </a:tr>
              <a:tr h="347391">
                <a:tc>
                  <a:txBody>
                    <a:bodyPr/>
                    <a:lstStyle/>
                    <a:p>
                      <a:pPr algn="ctr" fontAlgn="ctr"/>
                      <a:r>
                        <a:rPr lang="en-US" sz="1100" u="none" strike="noStrike">
                          <a:solidFill>
                            <a:srgbClr val="002060"/>
                          </a:solidFill>
                          <a:effectLst/>
                          <a:latin typeface="Arial" panose="020B0604020202020204" pitchFamily="34" charset="0"/>
                          <a:cs typeface="Arial" panose="020B0604020202020204" pitchFamily="34" charset="0"/>
                        </a:rPr>
                        <a:t> </a:t>
                      </a:r>
                      <a:endParaRPr lang="en-US" sz="1100" b="0" i="0" u="none" strike="noStrike">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a:solidFill>
                            <a:srgbClr val="002060"/>
                          </a:solidFill>
                          <a:effectLst/>
                          <a:latin typeface="Arial" panose="020B0604020202020204" pitchFamily="34" charset="0"/>
                          <a:cs typeface="Arial" panose="020B0604020202020204" pitchFamily="34" charset="0"/>
                        </a:rPr>
                        <a:t> </a:t>
                      </a:r>
                      <a:endParaRPr lang="en-US" sz="1100" b="0" i="0" u="none" strike="noStrike">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l" fontAlgn="ctr"/>
                      <a:r>
                        <a:rPr lang="en-US" sz="1100" u="none" strike="noStrike" dirty="0">
                          <a:solidFill>
                            <a:srgbClr val="002060"/>
                          </a:solidFill>
                          <a:effectLst/>
                          <a:latin typeface="Arial" panose="020B0604020202020204" pitchFamily="34" charset="0"/>
                          <a:cs typeface="Arial" panose="020B0604020202020204" pitchFamily="34" charset="0"/>
                        </a:rPr>
                        <a:t>No accurate measure/forecast of editor's capacity</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l" fontAlgn="ctr"/>
                      <a:r>
                        <a:rPr lang="en-US" sz="1100" u="none" strike="noStrike" dirty="0">
                          <a:solidFill>
                            <a:srgbClr val="002060"/>
                          </a:solidFill>
                          <a:effectLst/>
                          <a:latin typeface="Arial" panose="020B0604020202020204" pitchFamily="34" charset="0"/>
                          <a:cs typeface="Arial" panose="020B0604020202020204" pitchFamily="34" charset="0"/>
                        </a:rPr>
                        <a:t>Difficulty in performing reallocation</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dirty="0">
                          <a:solidFill>
                            <a:srgbClr val="002060"/>
                          </a:solidFill>
                          <a:effectLst/>
                          <a:latin typeface="Arial" panose="020B0604020202020204" pitchFamily="34" charset="0"/>
                          <a:cs typeface="Arial" panose="020B0604020202020204" pitchFamily="34" charset="0"/>
                        </a:rPr>
                        <a:t>4</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dirty="0">
                          <a:solidFill>
                            <a:srgbClr val="002060"/>
                          </a:solidFill>
                          <a:effectLst/>
                          <a:latin typeface="Arial" panose="020B0604020202020204" pitchFamily="34" charset="0"/>
                          <a:cs typeface="Arial" panose="020B0604020202020204" pitchFamily="34" charset="0"/>
                        </a:rPr>
                        <a:t>9</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dirty="0">
                          <a:solidFill>
                            <a:srgbClr val="002060"/>
                          </a:solidFill>
                          <a:effectLst/>
                          <a:latin typeface="Arial" panose="020B0604020202020204" pitchFamily="34" charset="0"/>
                          <a:cs typeface="Arial" panose="020B0604020202020204" pitchFamily="34" charset="0"/>
                        </a:rPr>
                        <a:t>1</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a:solidFill>
                            <a:srgbClr val="002060"/>
                          </a:solidFill>
                          <a:effectLst/>
                          <a:latin typeface="Arial" panose="020B0604020202020204" pitchFamily="34" charset="0"/>
                          <a:cs typeface="Arial" panose="020B0604020202020204" pitchFamily="34" charset="0"/>
                        </a:rPr>
                        <a:t>36</a:t>
                      </a:r>
                      <a:endParaRPr lang="en-US" sz="1100" b="0" i="0" u="none" strike="noStrike">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extLst>
                  <a:ext uri="{0D108BD9-81ED-4DB2-BD59-A6C34878D82A}">
                    <a16:rowId xmlns:a16="http://schemas.microsoft.com/office/drawing/2014/main" val="3437440548"/>
                  </a:ext>
                </a:extLst>
              </a:tr>
              <a:tr h="176205">
                <a:tc>
                  <a:txBody>
                    <a:bodyPr/>
                    <a:lstStyle/>
                    <a:p>
                      <a:pPr algn="ctr" fontAlgn="ctr"/>
                      <a:r>
                        <a:rPr lang="en-US" sz="1100" u="none" strike="noStrike">
                          <a:solidFill>
                            <a:srgbClr val="002060"/>
                          </a:solidFill>
                          <a:effectLst/>
                          <a:latin typeface="Arial" panose="020B0604020202020204" pitchFamily="34" charset="0"/>
                          <a:cs typeface="Arial" panose="020B0604020202020204" pitchFamily="34" charset="0"/>
                        </a:rPr>
                        <a:t> </a:t>
                      </a:r>
                      <a:endParaRPr lang="en-US" sz="1100" b="0" i="0" u="none" strike="noStrike">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a:solidFill>
                            <a:srgbClr val="002060"/>
                          </a:solidFill>
                          <a:effectLst/>
                          <a:latin typeface="Arial" panose="020B0604020202020204" pitchFamily="34" charset="0"/>
                          <a:cs typeface="Arial" panose="020B0604020202020204" pitchFamily="34" charset="0"/>
                        </a:rPr>
                        <a:t> </a:t>
                      </a:r>
                      <a:endParaRPr lang="en-US" sz="1100" b="0" i="0" u="none" strike="noStrike">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l" fontAlgn="ctr"/>
                      <a:r>
                        <a:rPr lang="en-US" sz="1100" u="none" strike="noStrike" dirty="0">
                          <a:solidFill>
                            <a:srgbClr val="002060"/>
                          </a:solidFill>
                          <a:effectLst/>
                          <a:latin typeface="Arial" panose="020B0604020202020204" pitchFamily="34" charset="0"/>
                          <a:cs typeface="Arial" panose="020B0604020202020204" pitchFamily="34" charset="0"/>
                        </a:rPr>
                        <a:t> </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l" fontAlgn="ctr"/>
                      <a:r>
                        <a:rPr lang="en-US" sz="1100" u="none" strike="noStrike" dirty="0">
                          <a:solidFill>
                            <a:srgbClr val="002060"/>
                          </a:solidFill>
                          <a:effectLst/>
                          <a:latin typeface="Arial" panose="020B0604020202020204" pitchFamily="34" charset="0"/>
                          <a:cs typeface="Arial" panose="020B0604020202020204" pitchFamily="34" charset="0"/>
                        </a:rPr>
                        <a:t> </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a:solidFill>
                            <a:srgbClr val="002060"/>
                          </a:solidFill>
                          <a:effectLst/>
                          <a:latin typeface="Arial" panose="020B0604020202020204" pitchFamily="34" charset="0"/>
                          <a:cs typeface="Arial" panose="020B0604020202020204" pitchFamily="34" charset="0"/>
                        </a:rPr>
                        <a:t> </a:t>
                      </a:r>
                      <a:endParaRPr lang="en-US" sz="1100" b="0" i="0" u="none" strike="noStrike">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dirty="0">
                          <a:solidFill>
                            <a:srgbClr val="002060"/>
                          </a:solidFill>
                          <a:effectLst/>
                          <a:latin typeface="Arial" panose="020B0604020202020204" pitchFamily="34" charset="0"/>
                          <a:cs typeface="Arial" panose="020B0604020202020204" pitchFamily="34" charset="0"/>
                        </a:rPr>
                        <a:t> </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dirty="0">
                          <a:solidFill>
                            <a:srgbClr val="002060"/>
                          </a:solidFill>
                          <a:effectLst/>
                          <a:latin typeface="Arial" panose="020B0604020202020204" pitchFamily="34" charset="0"/>
                          <a:cs typeface="Arial" panose="020B0604020202020204" pitchFamily="34" charset="0"/>
                        </a:rPr>
                        <a:t> </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a:solidFill>
                            <a:srgbClr val="002060"/>
                          </a:solidFill>
                          <a:effectLst/>
                          <a:latin typeface="Arial" panose="020B0604020202020204" pitchFamily="34" charset="0"/>
                          <a:cs typeface="Arial" panose="020B0604020202020204" pitchFamily="34" charset="0"/>
                        </a:rPr>
                        <a:t> </a:t>
                      </a:r>
                      <a:endParaRPr lang="en-US" sz="1100" b="0" i="0" u="none" strike="noStrike">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extLst>
                  <a:ext uri="{0D108BD9-81ED-4DB2-BD59-A6C34878D82A}">
                    <a16:rowId xmlns:a16="http://schemas.microsoft.com/office/drawing/2014/main" val="3687808008"/>
                  </a:ext>
                </a:extLst>
              </a:tr>
              <a:tr h="518576">
                <a:tc>
                  <a:txBody>
                    <a:bodyPr/>
                    <a:lstStyle/>
                    <a:p>
                      <a:pPr algn="ctr" fontAlgn="ctr"/>
                      <a:r>
                        <a:rPr lang="en-US" sz="1100" u="none" strike="noStrike">
                          <a:solidFill>
                            <a:srgbClr val="002060"/>
                          </a:solidFill>
                          <a:effectLst/>
                          <a:latin typeface="Arial" panose="020B0604020202020204" pitchFamily="34" charset="0"/>
                          <a:cs typeface="Arial" panose="020B0604020202020204" pitchFamily="34" charset="0"/>
                        </a:rPr>
                        <a:t>Adjusting due dates of tasks</a:t>
                      </a:r>
                      <a:endParaRPr lang="en-US" sz="1100" b="0" i="0" u="none" strike="noStrike">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a:solidFill>
                            <a:srgbClr val="002060"/>
                          </a:solidFill>
                          <a:effectLst/>
                          <a:latin typeface="Arial" panose="020B0604020202020204" pitchFamily="34" charset="0"/>
                          <a:cs typeface="Arial" panose="020B0604020202020204" pitchFamily="34" charset="0"/>
                        </a:rPr>
                        <a:t>TAT guidelines</a:t>
                      </a:r>
                      <a:endParaRPr lang="en-US" sz="1100" b="0" i="0" u="none" strike="noStrike">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l" fontAlgn="ctr"/>
                      <a:r>
                        <a:rPr lang="en-US" sz="1100" u="none" strike="noStrike">
                          <a:solidFill>
                            <a:srgbClr val="002060"/>
                          </a:solidFill>
                          <a:effectLst/>
                          <a:latin typeface="Arial" panose="020B0604020202020204" pitchFamily="34" charset="0"/>
                          <a:cs typeface="Arial" panose="020B0604020202020204" pitchFamily="34" charset="0"/>
                        </a:rPr>
                        <a:t>Authors' resistance to have due dates changed</a:t>
                      </a:r>
                      <a:endParaRPr lang="en-US" sz="1100" b="0" i="0" u="none" strike="noStrike">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l" fontAlgn="ctr"/>
                      <a:r>
                        <a:rPr lang="en-US" sz="1100" u="none" strike="noStrike" dirty="0">
                          <a:solidFill>
                            <a:srgbClr val="002060"/>
                          </a:solidFill>
                          <a:effectLst/>
                          <a:latin typeface="Arial" panose="020B0604020202020204" pitchFamily="34" charset="0"/>
                          <a:cs typeface="Arial" panose="020B0604020202020204" pitchFamily="34" charset="0"/>
                        </a:rPr>
                        <a:t>Risk of having tasks with incorrect due dates to go overdue</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dirty="0">
                          <a:solidFill>
                            <a:srgbClr val="002060"/>
                          </a:solidFill>
                          <a:effectLst/>
                          <a:latin typeface="Arial" panose="020B0604020202020204" pitchFamily="34" charset="0"/>
                          <a:cs typeface="Arial" panose="020B0604020202020204" pitchFamily="34" charset="0"/>
                        </a:rPr>
                        <a:t>2</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dirty="0">
                          <a:solidFill>
                            <a:srgbClr val="002060"/>
                          </a:solidFill>
                          <a:effectLst/>
                          <a:latin typeface="Arial" panose="020B0604020202020204" pitchFamily="34" charset="0"/>
                          <a:cs typeface="Arial" panose="020B0604020202020204" pitchFamily="34" charset="0"/>
                        </a:rPr>
                        <a:t>3</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dirty="0">
                          <a:solidFill>
                            <a:srgbClr val="002060"/>
                          </a:solidFill>
                          <a:effectLst/>
                          <a:latin typeface="Arial" panose="020B0604020202020204" pitchFamily="34" charset="0"/>
                          <a:cs typeface="Arial" panose="020B0604020202020204" pitchFamily="34" charset="0"/>
                        </a:rPr>
                        <a:t>1</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dirty="0">
                          <a:solidFill>
                            <a:srgbClr val="002060"/>
                          </a:solidFill>
                          <a:effectLst/>
                          <a:latin typeface="Arial" panose="020B0604020202020204" pitchFamily="34" charset="0"/>
                          <a:cs typeface="Arial" panose="020B0604020202020204" pitchFamily="34" charset="0"/>
                        </a:rPr>
                        <a:t>6</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extLst>
                  <a:ext uri="{0D108BD9-81ED-4DB2-BD59-A6C34878D82A}">
                    <a16:rowId xmlns:a16="http://schemas.microsoft.com/office/drawing/2014/main" val="3131768294"/>
                  </a:ext>
                </a:extLst>
              </a:tr>
              <a:tr h="518576">
                <a:tc>
                  <a:txBody>
                    <a:bodyPr/>
                    <a:lstStyle/>
                    <a:p>
                      <a:pPr algn="ctr" fontAlgn="ctr"/>
                      <a:r>
                        <a:rPr lang="en-US" sz="1100" u="none" strike="noStrike">
                          <a:solidFill>
                            <a:srgbClr val="002060"/>
                          </a:solidFill>
                          <a:effectLst/>
                          <a:latin typeface="Arial" panose="020B0604020202020204" pitchFamily="34" charset="0"/>
                          <a:cs typeface="Arial" panose="020B0604020202020204" pitchFamily="34" charset="0"/>
                        </a:rPr>
                        <a:t> </a:t>
                      </a:r>
                      <a:endParaRPr lang="en-US" sz="1100" b="0" i="0" u="none" strike="noStrike">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dirty="0">
                          <a:solidFill>
                            <a:srgbClr val="002060"/>
                          </a:solidFill>
                          <a:effectLst/>
                          <a:latin typeface="Arial" panose="020B0604020202020204" pitchFamily="34" charset="0"/>
                          <a:cs typeface="Arial" panose="020B0604020202020204" pitchFamily="34" charset="0"/>
                        </a:rPr>
                        <a:t> </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l" fontAlgn="ctr"/>
                      <a:r>
                        <a:rPr lang="en-US" sz="1100" u="none" strike="noStrike" dirty="0">
                          <a:solidFill>
                            <a:srgbClr val="002060"/>
                          </a:solidFill>
                          <a:effectLst/>
                          <a:latin typeface="Arial" panose="020B0604020202020204" pitchFamily="34" charset="0"/>
                          <a:cs typeface="Arial" panose="020B0604020202020204" pitchFamily="34" charset="0"/>
                        </a:rPr>
                        <a:t>Differences in work schedules (</a:t>
                      </a:r>
                      <a:r>
                        <a:rPr lang="en-US" sz="1100" u="none" strike="noStrike" dirty="0" err="1">
                          <a:solidFill>
                            <a:srgbClr val="002060"/>
                          </a:solidFill>
                          <a:effectLst/>
                          <a:latin typeface="Arial" panose="020B0604020202020204" pitchFamily="34" charset="0"/>
                          <a:cs typeface="Arial" panose="020B0604020202020204" pitchFamily="34" charset="0"/>
                        </a:rPr>
                        <a:t>eg</a:t>
                      </a:r>
                      <a:r>
                        <a:rPr lang="en-US" sz="1100" u="none" strike="noStrike" dirty="0">
                          <a:solidFill>
                            <a:srgbClr val="002060"/>
                          </a:solidFill>
                          <a:effectLst/>
                          <a:latin typeface="Arial" panose="020B0604020202020204" pitchFamily="34" charset="0"/>
                          <a:cs typeface="Arial" panose="020B0604020202020204" pitchFamily="34" charset="0"/>
                        </a:rPr>
                        <a:t> assigning an urgent task at the end of the shift)</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l" fontAlgn="ctr"/>
                      <a:r>
                        <a:rPr lang="en-US" sz="1100" u="none" strike="noStrike" dirty="0">
                          <a:solidFill>
                            <a:srgbClr val="002060"/>
                          </a:solidFill>
                          <a:effectLst/>
                          <a:latin typeface="Arial" panose="020B0604020202020204" pitchFamily="34" charset="0"/>
                          <a:cs typeface="Arial" panose="020B0604020202020204" pitchFamily="34" charset="0"/>
                        </a:rPr>
                        <a:t>Editors not able to complete urgent tasks when assigned past their shifts</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dirty="0">
                          <a:solidFill>
                            <a:srgbClr val="002060"/>
                          </a:solidFill>
                          <a:effectLst/>
                          <a:latin typeface="Arial" panose="020B0604020202020204" pitchFamily="34" charset="0"/>
                          <a:cs typeface="Arial" panose="020B0604020202020204" pitchFamily="34" charset="0"/>
                        </a:rPr>
                        <a:t>9</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dirty="0">
                          <a:solidFill>
                            <a:srgbClr val="002060"/>
                          </a:solidFill>
                          <a:effectLst/>
                          <a:latin typeface="Arial" panose="020B0604020202020204" pitchFamily="34" charset="0"/>
                          <a:cs typeface="Arial" panose="020B0604020202020204" pitchFamily="34" charset="0"/>
                        </a:rPr>
                        <a:t>4</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dirty="0">
                          <a:solidFill>
                            <a:srgbClr val="002060"/>
                          </a:solidFill>
                          <a:effectLst/>
                          <a:latin typeface="Arial" panose="020B0604020202020204" pitchFamily="34" charset="0"/>
                          <a:cs typeface="Arial" panose="020B0604020202020204" pitchFamily="34" charset="0"/>
                        </a:rPr>
                        <a:t>3</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dirty="0">
                          <a:solidFill>
                            <a:srgbClr val="002060"/>
                          </a:solidFill>
                          <a:effectLst/>
                          <a:highlight>
                            <a:srgbClr val="FFFF00"/>
                          </a:highlight>
                          <a:latin typeface="Arial" panose="020B0604020202020204" pitchFamily="34" charset="0"/>
                          <a:cs typeface="Arial" panose="020B0604020202020204" pitchFamily="34" charset="0"/>
                        </a:rPr>
                        <a:t>108</a:t>
                      </a:r>
                      <a:endParaRPr lang="en-US" sz="1100" b="0" i="0" u="none" strike="noStrike" dirty="0">
                        <a:solidFill>
                          <a:srgbClr val="002060"/>
                        </a:solidFill>
                        <a:effectLst/>
                        <a:highlight>
                          <a:srgbClr val="FFFF00"/>
                        </a:highligh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extLst>
                  <a:ext uri="{0D108BD9-81ED-4DB2-BD59-A6C34878D82A}">
                    <a16:rowId xmlns:a16="http://schemas.microsoft.com/office/drawing/2014/main" val="3187656467"/>
                  </a:ext>
                </a:extLst>
              </a:tr>
            </a:tbl>
          </a:graphicData>
        </a:graphic>
      </p:graphicFrame>
    </p:spTree>
    <p:extLst>
      <p:ext uri="{BB962C8B-B14F-4D97-AF65-F5344CB8AC3E}">
        <p14:creationId xmlns:p14="http://schemas.microsoft.com/office/powerpoint/2010/main" val="217987833"/>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DBA008-7637-4B9E-B44A-A7F5685FC025}"/>
              </a:ext>
            </a:extLst>
          </p:cNvPr>
          <p:cNvSpPr>
            <a:spLocks noChangeArrowheads="1"/>
          </p:cNvSpPr>
          <p:nvPr/>
        </p:nvSpPr>
        <p:spPr bwMode="auto">
          <a:xfrm>
            <a:off x="0" y="609600"/>
            <a:ext cx="9144000" cy="46037"/>
          </a:xfrm>
          <a:prstGeom prst="rect">
            <a:avLst/>
          </a:prstGeom>
          <a:solidFill>
            <a:schemeClr val="accent6">
              <a:lumMod val="75000"/>
            </a:schemeClr>
          </a:solidFill>
          <a:ln w="0">
            <a:solidFill>
              <a:schemeClr val="accent6">
                <a:lumMod val="75000"/>
              </a:schemeClr>
            </a:solidFill>
            <a:miter lim="800000"/>
            <a:headEnd/>
            <a:tailEnd/>
          </a:ln>
        </p:spPr>
        <p:txBody>
          <a:bodyPr wrap="none" anchor="ct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algn="ctr" eaLnBrk="1" hangingPunct="1">
              <a:lnSpc>
                <a:spcPct val="90000"/>
              </a:lnSpc>
              <a:spcBef>
                <a:spcPct val="60000"/>
              </a:spcBef>
              <a:buClr>
                <a:schemeClr val="accent1"/>
              </a:buClr>
              <a:defRPr/>
            </a:pPr>
            <a:endParaRPr lang="en-US" altLang="en-US" sz="1400" b="0" dirty="0"/>
          </a:p>
        </p:txBody>
      </p:sp>
      <p:sp>
        <p:nvSpPr>
          <p:cNvPr id="14" name="Rectangle 13">
            <a:extLst>
              <a:ext uri="{FF2B5EF4-FFF2-40B4-BE49-F238E27FC236}">
                <a16:creationId xmlns:a16="http://schemas.microsoft.com/office/drawing/2014/main" id="{3F48DDEC-5D58-4DCC-9A6E-ACDEDD35AF81}"/>
              </a:ext>
            </a:extLst>
          </p:cNvPr>
          <p:cNvSpPr>
            <a:spLocks noChangeArrowheads="1"/>
          </p:cNvSpPr>
          <p:nvPr/>
        </p:nvSpPr>
        <p:spPr bwMode="auto">
          <a:xfrm>
            <a:off x="0" y="609600"/>
            <a:ext cx="9144000" cy="46037"/>
          </a:xfrm>
          <a:prstGeom prst="rect">
            <a:avLst/>
          </a:prstGeom>
          <a:solidFill>
            <a:schemeClr val="accent6">
              <a:lumMod val="75000"/>
            </a:schemeClr>
          </a:solidFill>
          <a:ln w="0">
            <a:solidFill>
              <a:schemeClr val="accent6">
                <a:lumMod val="75000"/>
              </a:schemeClr>
            </a:solidFill>
            <a:miter lim="800000"/>
            <a:headEnd/>
            <a:tailEnd/>
          </a:ln>
        </p:spPr>
        <p:txBody>
          <a:bodyPr wrap="none" anchor="ct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algn="ctr" eaLnBrk="1" hangingPunct="1">
              <a:lnSpc>
                <a:spcPct val="90000"/>
              </a:lnSpc>
              <a:spcBef>
                <a:spcPct val="60000"/>
              </a:spcBef>
              <a:buClr>
                <a:schemeClr val="accent1"/>
              </a:buClr>
              <a:defRPr/>
            </a:pPr>
            <a:endParaRPr lang="en-US" altLang="en-US" sz="1400" b="0" dirty="0"/>
          </a:p>
        </p:txBody>
      </p:sp>
      <p:sp>
        <p:nvSpPr>
          <p:cNvPr id="17" name="Slide Number Placeholder 3">
            <a:extLst>
              <a:ext uri="{FF2B5EF4-FFF2-40B4-BE49-F238E27FC236}">
                <a16:creationId xmlns:a16="http://schemas.microsoft.com/office/drawing/2014/main" id="{F89CBAC5-EE3B-42D6-BC2D-2E26D50918FF}"/>
              </a:ext>
            </a:extLst>
          </p:cNvPr>
          <p:cNvSpPr txBox="1">
            <a:spLocks/>
          </p:cNvSpPr>
          <p:nvPr/>
        </p:nvSpPr>
        <p:spPr>
          <a:xfrm>
            <a:off x="7086599" y="6584156"/>
            <a:ext cx="2057401"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849CE78-EA52-4014-B7F2-92900E5D7DE7}" type="slidenum">
              <a:rPr lang="en-US" sz="1351"/>
              <a:pPr algn="r"/>
              <a:t>28</a:t>
            </a:fld>
            <a:endParaRPr lang="en-US" sz="1351" dirty="0"/>
          </a:p>
        </p:txBody>
      </p:sp>
      <p:grpSp>
        <p:nvGrpSpPr>
          <p:cNvPr id="9" name="Group 8">
            <a:extLst>
              <a:ext uri="{FF2B5EF4-FFF2-40B4-BE49-F238E27FC236}">
                <a16:creationId xmlns:a16="http://schemas.microsoft.com/office/drawing/2014/main" id="{1A724595-C343-42F2-B827-81A85685A422}"/>
              </a:ext>
            </a:extLst>
          </p:cNvPr>
          <p:cNvGrpSpPr/>
          <p:nvPr/>
        </p:nvGrpSpPr>
        <p:grpSpPr>
          <a:xfrm>
            <a:off x="3799844" y="128303"/>
            <a:ext cx="1131403" cy="406398"/>
            <a:chOff x="13971" y="0"/>
            <a:chExt cx="1131403" cy="406398"/>
          </a:xfrm>
        </p:grpSpPr>
        <p:sp>
          <p:nvSpPr>
            <p:cNvPr id="28" name="Arrow: Chevron 27">
              <a:extLst>
                <a:ext uri="{FF2B5EF4-FFF2-40B4-BE49-F238E27FC236}">
                  <a16:creationId xmlns:a16="http://schemas.microsoft.com/office/drawing/2014/main" id="{1D4B1805-669E-4D7A-99CB-40F6A26FBADF}"/>
                </a:ext>
              </a:extLst>
            </p:cNvPr>
            <p:cNvSpPr/>
            <p:nvPr/>
          </p:nvSpPr>
          <p:spPr>
            <a:xfrm>
              <a:off x="13971" y="0"/>
              <a:ext cx="1131403" cy="406398"/>
            </a:xfrm>
            <a:prstGeom prst="chevron">
              <a:avLst/>
            </a:prstGeom>
            <a:solidFill>
              <a:schemeClr val="bg1">
                <a:lumMod val="85000"/>
              </a:schemeClr>
            </a:solidFill>
          </p:spPr>
          <p:style>
            <a:lnRef idx="2">
              <a:schemeClr val="lt1">
                <a:hueOff val="0"/>
                <a:satOff val="0"/>
                <a:lumOff val="0"/>
                <a:alphaOff val="0"/>
              </a:schemeClr>
            </a:lnRef>
            <a:fillRef idx="1">
              <a:scrgbClr r="0" g="0" b="0"/>
            </a:fillRef>
            <a:effectRef idx="0">
              <a:schemeClr val="accent6">
                <a:hueOff val="0"/>
                <a:satOff val="0"/>
                <a:lumOff val="0"/>
                <a:alphaOff val="0"/>
              </a:schemeClr>
            </a:effectRef>
            <a:fontRef idx="minor">
              <a:schemeClr val="lt1"/>
            </a:fontRef>
          </p:style>
        </p:sp>
        <p:sp>
          <p:nvSpPr>
            <p:cNvPr id="29" name="Arrow: Chevron 4">
              <a:extLst>
                <a:ext uri="{FF2B5EF4-FFF2-40B4-BE49-F238E27FC236}">
                  <a16:creationId xmlns:a16="http://schemas.microsoft.com/office/drawing/2014/main" id="{01C2BF2B-329A-4A4A-99DA-2BA22812DCFE}"/>
                </a:ext>
              </a:extLst>
            </p:cNvPr>
            <p:cNvSpPr txBox="1"/>
            <p:nvPr/>
          </p:nvSpPr>
          <p:spPr>
            <a:xfrm>
              <a:off x="217170" y="0"/>
              <a:ext cx="725005" cy="4063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Define</a:t>
              </a:r>
            </a:p>
          </p:txBody>
        </p:sp>
      </p:grpSp>
      <p:grpSp>
        <p:nvGrpSpPr>
          <p:cNvPr id="10" name="Group 9">
            <a:extLst>
              <a:ext uri="{FF2B5EF4-FFF2-40B4-BE49-F238E27FC236}">
                <a16:creationId xmlns:a16="http://schemas.microsoft.com/office/drawing/2014/main" id="{E0CF05A7-CF2A-42FF-BF43-BE60D729441A}"/>
              </a:ext>
            </a:extLst>
          </p:cNvPr>
          <p:cNvGrpSpPr/>
          <p:nvPr/>
        </p:nvGrpSpPr>
        <p:grpSpPr>
          <a:xfrm>
            <a:off x="4805407" y="128303"/>
            <a:ext cx="1131403" cy="406398"/>
            <a:chOff x="1019534" y="0"/>
            <a:chExt cx="1131403" cy="406398"/>
          </a:xfrm>
        </p:grpSpPr>
        <p:sp>
          <p:nvSpPr>
            <p:cNvPr id="26" name="Arrow: Chevron 25">
              <a:extLst>
                <a:ext uri="{FF2B5EF4-FFF2-40B4-BE49-F238E27FC236}">
                  <a16:creationId xmlns:a16="http://schemas.microsoft.com/office/drawing/2014/main" id="{79654F44-4E88-4D1B-8125-0FB57F1E8469}"/>
                </a:ext>
              </a:extLst>
            </p:cNvPr>
            <p:cNvSpPr/>
            <p:nvPr/>
          </p:nvSpPr>
          <p:spPr>
            <a:xfrm>
              <a:off x="1019534" y="0"/>
              <a:ext cx="1131403" cy="406398"/>
            </a:xfrm>
            <a:prstGeom prst="chevron">
              <a:avLst/>
            </a:prstGeom>
            <a:solidFill>
              <a:schemeClr val="bg1">
                <a:lumMod val="85000"/>
              </a:schemeClr>
            </a:solidFill>
          </p:spPr>
          <p:style>
            <a:lnRef idx="2">
              <a:schemeClr val="lt1">
                <a:hueOff val="0"/>
                <a:satOff val="0"/>
                <a:lumOff val="0"/>
                <a:alphaOff val="0"/>
              </a:schemeClr>
            </a:lnRef>
            <a:fillRef idx="1">
              <a:scrgbClr r="0" g="0" b="0"/>
            </a:fillRef>
            <a:effectRef idx="0">
              <a:schemeClr val="accent6">
                <a:hueOff val="0"/>
                <a:satOff val="0"/>
                <a:lumOff val="0"/>
                <a:alphaOff val="0"/>
              </a:schemeClr>
            </a:effectRef>
            <a:fontRef idx="minor">
              <a:schemeClr val="lt1"/>
            </a:fontRef>
          </p:style>
        </p:sp>
        <p:sp>
          <p:nvSpPr>
            <p:cNvPr id="27" name="Arrow: Chevron 6">
              <a:extLst>
                <a:ext uri="{FF2B5EF4-FFF2-40B4-BE49-F238E27FC236}">
                  <a16:creationId xmlns:a16="http://schemas.microsoft.com/office/drawing/2014/main" id="{D54AA34D-C26B-4694-9FA0-309D315CD838}"/>
                </a:ext>
              </a:extLst>
            </p:cNvPr>
            <p:cNvSpPr txBox="1"/>
            <p:nvPr/>
          </p:nvSpPr>
          <p:spPr>
            <a:xfrm>
              <a:off x="1222733" y="0"/>
              <a:ext cx="725005" cy="4063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Measure</a:t>
              </a:r>
            </a:p>
          </p:txBody>
        </p:sp>
      </p:grpSp>
      <p:grpSp>
        <p:nvGrpSpPr>
          <p:cNvPr id="11" name="Group 10">
            <a:extLst>
              <a:ext uri="{FF2B5EF4-FFF2-40B4-BE49-F238E27FC236}">
                <a16:creationId xmlns:a16="http://schemas.microsoft.com/office/drawing/2014/main" id="{BDD3B922-8EA8-420C-A497-25E3D0704A24}"/>
              </a:ext>
            </a:extLst>
          </p:cNvPr>
          <p:cNvGrpSpPr/>
          <p:nvPr/>
        </p:nvGrpSpPr>
        <p:grpSpPr>
          <a:xfrm>
            <a:off x="5823671" y="128303"/>
            <a:ext cx="1131403" cy="406398"/>
            <a:chOff x="2037798" y="0"/>
            <a:chExt cx="1131403" cy="406398"/>
          </a:xfrm>
        </p:grpSpPr>
        <p:sp>
          <p:nvSpPr>
            <p:cNvPr id="24" name="Arrow: Chevron 23">
              <a:extLst>
                <a:ext uri="{FF2B5EF4-FFF2-40B4-BE49-F238E27FC236}">
                  <a16:creationId xmlns:a16="http://schemas.microsoft.com/office/drawing/2014/main" id="{BCC62CCB-01DF-4F0D-81A9-28070BD99FCC}"/>
                </a:ext>
              </a:extLst>
            </p:cNvPr>
            <p:cNvSpPr/>
            <p:nvPr/>
          </p:nvSpPr>
          <p:spPr>
            <a:xfrm>
              <a:off x="2037798" y="0"/>
              <a:ext cx="1131403" cy="406398"/>
            </a:xfrm>
            <a:prstGeom prst="chevron">
              <a:avLst/>
            </a:prstGeom>
            <a:solidFill>
              <a:schemeClr val="bg1">
                <a:lumMod val="85000"/>
              </a:schemeClr>
            </a:solidFill>
          </p:spPr>
          <p:style>
            <a:lnRef idx="2">
              <a:schemeClr val="lt1">
                <a:hueOff val="0"/>
                <a:satOff val="0"/>
                <a:lumOff val="0"/>
                <a:alphaOff val="0"/>
              </a:schemeClr>
            </a:lnRef>
            <a:fillRef idx="1">
              <a:scrgbClr r="0" g="0" b="0"/>
            </a:fillRef>
            <a:effectRef idx="0">
              <a:schemeClr val="accent6">
                <a:hueOff val="0"/>
                <a:satOff val="0"/>
                <a:lumOff val="0"/>
                <a:alphaOff val="0"/>
              </a:schemeClr>
            </a:effectRef>
            <a:fontRef idx="minor">
              <a:schemeClr val="lt1"/>
            </a:fontRef>
          </p:style>
        </p:sp>
        <p:sp>
          <p:nvSpPr>
            <p:cNvPr id="25" name="Arrow: Chevron 8">
              <a:extLst>
                <a:ext uri="{FF2B5EF4-FFF2-40B4-BE49-F238E27FC236}">
                  <a16:creationId xmlns:a16="http://schemas.microsoft.com/office/drawing/2014/main" id="{C3CB33BF-209C-4F0B-9AFD-0241DB742149}"/>
                </a:ext>
              </a:extLst>
            </p:cNvPr>
            <p:cNvSpPr txBox="1"/>
            <p:nvPr/>
          </p:nvSpPr>
          <p:spPr>
            <a:xfrm>
              <a:off x="2240997" y="0"/>
              <a:ext cx="725005" cy="406398"/>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Analyze</a:t>
              </a:r>
            </a:p>
          </p:txBody>
        </p:sp>
      </p:grpSp>
      <p:grpSp>
        <p:nvGrpSpPr>
          <p:cNvPr id="18" name="Group 17">
            <a:extLst>
              <a:ext uri="{FF2B5EF4-FFF2-40B4-BE49-F238E27FC236}">
                <a16:creationId xmlns:a16="http://schemas.microsoft.com/office/drawing/2014/main" id="{CBB4EF03-4E52-4099-9453-CA043A9953F6}"/>
              </a:ext>
            </a:extLst>
          </p:cNvPr>
          <p:cNvGrpSpPr/>
          <p:nvPr/>
        </p:nvGrpSpPr>
        <p:grpSpPr>
          <a:xfrm>
            <a:off x="6841934" y="128303"/>
            <a:ext cx="1131403" cy="406398"/>
            <a:chOff x="3056061" y="0"/>
            <a:chExt cx="1131403" cy="406398"/>
          </a:xfrm>
        </p:grpSpPr>
        <p:sp>
          <p:nvSpPr>
            <p:cNvPr id="22" name="Arrow: Chevron 21">
              <a:extLst>
                <a:ext uri="{FF2B5EF4-FFF2-40B4-BE49-F238E27FC236}">
                  <a16:creationId xmlns:a16="http://schemas.microsoft.com/office/drawing/2014/main" id="{CED9FB9A-B937-412F-99EE-06DBBD37BE90}"/>
                </a:ext>
              </a:extLst>
            </p:cNvPr>
            <p:cNvSpPr/>
            <p:nvPr/>
          </p:nvSpPr>
          <p:spPr>
            <a:xfrm>
              <a:off x="3056061" y="0"/>
              <a:ext cx="1131403" cy="406398"/>
            </a:xfrm>
            <a:prstGeom prst="chevron">
              <a:avLst/>
            </a:prstGeom>
            <a:solidFill>
              <a:schemeClr val="bg1">
                <a:lumMod val="85000"/>
              </a:schemeClr>
            </a:solidFill>
          </p:spPr>
          <p:style>
            <a:lnRef idx="2">
              <a:schemeClr val="lt1">
                <a:hueOff val="0"/>
                <a:satOff val="0"/>
                <a:lumOff val="0"/>
                <a:alphaOff val="0"/>
              </a:schemeClr>
            </a:lnRef>
            <a:fillRef idx="1">
              <a:scrgbClr r="0" g="0" b="0"/>
            </a:fillRef>
            <a:effectRef idx="0">
              <a:schemeClr val="accent6">
                <a:hueOff val="0"/>
                <a:satOff val="0"/>
                <a:lumOff val="0"/>
                <a:alphaOff val="0"/>
              </a:schemeClr>
            </a:effectRef>
            <a:fontRef idx="minor">
              <a:schemeClr val="lt1"/>
            </a:fontRef>
          </p:style>
        </p:sp>
        <p:sp>
          <p:nvSpPr>
            <p:cNvPr id="23" name="Arrow: Chevron 10">
              <a:extLst>
                <a:ext uri="{FF2B5EF4-FFF2-40B4-BE49-F238E27FC236}">
                  <a16:creationId xmlns:a16="http://schemas.microsoft.com/office/drawing/2014/main" id="{850CAD6E-6B4A-4B2C-A990-2DCC58EF5991}"/>
                </a:ext>
              </a:extLst>
            </p:cNvPr>
            <p:cNvSpPr txBox="1"/>
            <p:nvPr/>
          </p:nvSpPr>
          <p:spPr>
            <a:xfrm>
              <a:off x="3259260" y="0"/>
              <a:ext cx="725005" cy="4063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Improve</a:t>
              </a:r>
            </a:p>
          </p:txBody>
        </p:sp>
      </p:grpSp>
      <p:grpSp>
        <p:nvGrpSpPr>
          <p:cNvPr id="19" name="Group 18">
            <a:extLst>
              <a:ext uri="{FF2B5EF4-FFF2-40B4-BE49-F238E27FC236}">
                <a16:creationId xmlns:a16="http://schemas.microsoft.com/office/drawing/2014/main" id="{85045D68-83A3-435A-B6C7-0EB9E290519B}"/>
              </a:ext>
            </a:extLst>
          </p:cNvPr>
          <p:cNvGrpSpPr/>
          <p:nvPr/>
        </p:nvGrpSpPr>
        <p:grpSpPr>
          <a:xfrm>
            <a:off x="7860197" y="128303"/>
            <a:ext cx="1131403" cy="406398"/>
            <a:chOff x="4074324" y="0"/>
            <a:chExt cx="1131403" cy="406398"/>
          </a:xfrm>
          <a:solidFill>
            <a:schemeClr val="accent6">
              <a:lumMod val="75000"/>
            </a:schemeClr>
          </a:solidFill>
        </p:grpSpPr>
        <p:sp>
          <p:nvSpPr>
            <p:cNvPr id="20" name="Arrow: Chevron 19">
              <a:extLst>
                <a:ext uri="{FF2B5EF4-FFF2-40B4-BE49-F238E27FC236}">
                  <a16:creationId xmlns:a16="http://schemas.microsoft.com/office/drawing/2014/main" id="{C94E1A0C-C38A-46F4-B0EE-366659409A75}"/>
                </a:ext>
              </a:extLst>
            </p:cNvPr>
            <p:cNvSpPr/>
            <p:nvPr/>
          </p:nvSpPr>
          <p:spPr>
            <a:xfrm>
              <a:off x="4074324" y="0"/>
              <a:ext cx="1131403" cy="406398"/>
            </a:xfrm>
            <a:prstGeom prst="chevron">
              <a:avLst/>
            </a:prstGeom>
            <a:grpFill/>
          </p:spPr>
          <p:style>
            <a:lnRef idx="2">
              <a:schemeClr val="lt1">
                <a:hueOff val="0"/>
                <a:satOff val="0"/>
                <a:lumOff val="0"/>
                <a:alphaOff val="0"/>
              </a:schemeClr>
            </a:lnRef>
            <a:fillRef idx="1">
              <a:scrgbClr r="0" g="0" b="0"/>
            </a:fillRef>
            <a:effectRef idx="0">
              <a:schemeClr val="accent6">
                <a:hueOff val="0"/>
                <a:satOff val="0"/>
                <a:lumOff val="0"/>
                <a:alphaOff val="0"/>
              </a:schemeClr>
            </a:effectRef>
            <a:fontRef idx="minor">
              <a:schemeClr val="lt1"/>
            </a:fontRef>
          </p:style>
        </p:sp>
        <p:sp>
          <p:nvSpPr>
            <p:cNvPr id="21" name="Arrow: Chevron 12">
              <a:extLst>
                <a:ext uri="{FF2B5EF4-FFF2-40B4-BE49-F238E27FC236}">
                  <a16:creationId xmlns:a16="http://schemas.microsoft.com/office/drawing/2014/main" id="{B0A07FE1-C569-4893-8A2F-37EAC9C82C3D}"/>
                </a:ext>
              </a:extLst>
            </p:cNvPr>
            <p:cNvSpPr txBox="1"/>
            <p:nvPr/>
          </p:nvSpPr>
          <p:spPr>
            <a:xfrm>
              <a:off x="4277523" y="0"/>
              <a:ext cx="725005" cy="406398"/>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Control</a:t>
              </a:r>
            </a:p>
          </p:txBody>
        </p:sp>
      </p:grpSp>
      <p:sp>
        <p:nvSpPr>
          <p:cNvPr id="30" name="Rectangle 10">
            <a:extLst>
              <a:ext uri="{FF2B5EF4-FFF2-40B4-BE49-F238E27FC236}">
                <a16:creationId xmlns:a16="http://schemas.microsoft.com/office/drawing/2014/main" id="{1CA304A8-9CCC-4A2E-A1AD-8DADE78A9939}"/>
              </a:ext>
            </a:extLst>
          </p:cNvPr>
          <p:cNvSpPr>
            <a:spLocks noChangeArrowheads="1"/>
          </p:cNvSpPr>
          <p:nvPr/>
        </p:nvSpPr>
        <p:spPr bwMode="auto">
          <a:xfrm>
            <a:off x="190500" y="144348"/>
            <a:ext cx="1201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Wingdings" pitchFamily="2" charset="2"/>
              <a:buChar char="v"/>
            </a:pPr>
            <a:r>
              <a:rPr lang="en-US" altLang="ko-KR" sz="2400" b="1" dirty="0"/>
              <a:t>FMEA</a:t>
            </a:r>
          </a:p>
        </p:txBody>
      </p:sp>
      <p:graphicFrame>
        <p:nvGraphicFramePr>
          <p:cNvPr id="32" name="Table 31">
            <a:extLst>
              <a:ext uri="{FF2B5EF4-FFF2-40B4-BE49-F238E27FC236}">
                <a16:creationId xmlns:a16="http://schemas.microsoft.com/office/drawing/2014/main" id="{0839151F-E2DA-4A56-9565-A72879CA9F4E}"/>
              </a:ext>
            </a:extLst>
          </p:cNvPr>
          <p:cNvGraphicFramePr>
            <a:graphicFrameLocks noGrp="1"/>
          </p:cNvGraphicFramePr>
          <p:nvPr>
            <p:extLst>
              <p:ext uri="{D42A27DB-BD31-4B8C-83A1-F6EECF244321}">
                <p14:modId xmlns:p14="http://schemas.microsoft.com/office/powerpoint/2010/main" val="1041313816"/>
              </p:ext>
            </p:extLst>
          </p:nvPr>
        </p:nvGraphicFramePr>
        <p:xfrm>
          <a:off x="190500" y="730536"/>
          <a:ext cx="8801100" cy="5340654"/>
        </p:xfrm>
        <a:graphic>
          <a:graphicData uri="http://schemas.openxmlformats.org/drawingml/2006/table">
            <a:tbl>
              <a:tblPr>
                <a:tableStyleId>{5C22544A-7EE6-4342-B048-85BDC9FD1C3A}</a:tableStyleId>
              </a:tblPr>
              <a:tblGrid>
                <a:gridCol w="1473200">
                  <a:extLst>
                    <a:ext uri="{9D8B030D-6E8A-4147-A177-3AD203B41FA5}">
                      <a16:colId xmlns:a16="http://schemas.microsoft.com/office/drawing/2014/main" val="2453869479"/>
                    </a:ext>
                  </a:extLst>
                </a:gridCol>
                <a:gridCol w="1600200">
                  <a:extLst>
                    <a:ext uri="{9D8B030D-6E8A-4147-A177-3AD203B41FA5}">
                      <a16:colId xmlns:a16="http://schemas.microsoft.com/office/drawing/2014/main" val="530741346"/>
                    </a:ext>
                  </a:extLst>
                </a:gridCol>
                <a:gridCol w="1866900">
                  <a:extLst>
                    <a:ext uri="{9D8B030D-6E8A-4147-A177-3AD203B41FA5}">
                      <a16:colId xmlns:a16="http://schemas.microsoft.com/office/drawing/2014/main" val="1021879696"/>
                    </a:ext>
                  </a:extLst>
                </a:gridCol>
                <a:gridCol w="2933700">
                  <a:extLst>
                    <a:ext uri="{9D8B030D-6E8A-4147-A177-3AD203B41FA5}">
                      <a16:colId xmlns:a16="http://schemas.microsoft.com/office/drawing/2014/main" val="1607282709"/>
                    </a:ext>
                  </a:extLst>
                </a:gridCol>
                <a:gridCol w="463550">
                  <a:extLst>
                    <a:ext uri="{9D8B030D-6E8A-4147-A177-3AD203B41FA5}">
                      <a16:colId xmlns:a16="http://schemas.microsoft.com/office/drawing/2014/main" val="3617125445"/>
                    </a:ext>
                  </a:extLst>
                </a:gridCol>
                <a:gridCol w="463550">
                  <a:extLst>
                    <a:ext uri="{9D8B030D-6E8A-4147-A177-3AD203B41FA5}">
                      <a16:colId xmlns:a16="http://schemas.microsoft.com/office/drawing/2014/main" val="2270855997"/>
                    </a:ext>
                  </a:extLst>
                </a:gridCol>
              </a:tblGrid>
              <a:tr h="411801">
                <a:tc rowSpan="2">
                  <a:txBody>
                    <a:bodyPr/>
                    <a:lstStyle/>
                    <a:p>
                      <a:pPr algn="ctr" fontAlgn="ctr"/>
                      <a:r>
                        <a:rPr lang="en-US" sz="1100" b="1" u="none" strike="noStrike" dirty="0">
                          <a:solidFill>
                            <a:schemeClr val="bg1"/>
                          </a:solidFill>
                          <a:effectLst/>
                          <a:latin typeface="Arial" panose="020B0604020202020204" pitchFamily="34" charset="0"/>
                          <a:cs typeface="Arial" panose="020B0604020202020204" pitchFamily="34" charset="0"/>
                        </a:rPr>
                        <a:t>Potential Failure Mode</a:t>
                      </a:r>
                      <a:endParaRPr lang="en-US" sz="1100" b="1" i="0" u="none" strike="noStrike" dirty="0">
                        <a:solidFill>
                          <a:schemeClr val="bg1"/>
                        </a:solidFill>
                        <a:effectLst/>
                        <a:latin typeface="Arial" panose="020B0604020202020204" pitchFamily="34" charset="0"/>
                        <a:cs typeface="Arial" panose="020B0604020202020204" pitchFamily="34" charset="0"/>
                      </a:endParaRPr>
                    </a:p>
                  </a:txBody>
                  <a:tcPr marL="5363" marR="5363" marT="5363" marB="0" anchor="ctr">
                    <a:solidFill>
                      <a:schemeClr val="accent1">
                        <a:lumMod val="75000"/>
                      </a:schemeClr>
                    </a:solidFill>
                  </a:tcPr>
                </a:tc>
                <a:tc rowSpan="2">
                  <a:txBody>
                    <a:bodyPr/>
                    <a:lstStyle/>
                    <a:p>
                      <a:pPr algn="ctr" fontAlgn="ctr"/>
                      <a:r>
                        <a:rPr lang="en-US" sz="1100" b="1" u="none" strike="noStrike" dirty="0">
                          <a:solidFill>
                            <a:schemeClr val="bg1"/>
                          </a:solidFill>
                          <a:effectLst/>
                          <a:latin typeface="Arial" panose="020B0604020202020204" pitchFamily="34" charset="0"/>
                          <a:cs typeface="Arial" panose="020B0604020202020204" pitchFamily="34" charset="0"/>
                        </a:rPr>
                        <a:t>Potential Failure Effects</a:t>
                      </a:r>
                      <a:endParaRPr lang="en-US" sz="1100" b="1" i="0" u="none" strike="noStrike" dirty="0">
                        <a:solidFill>
                          <a:schemeClr val="bg1"/>
                        </a:solidFill>
                        <a:effectLst/>
                        <a:latin typeface="Arial" panose="020B0604020202020204" pitchFamily="34" charset="0"/>
                        <a:cs typeface="Arial" panose="020B0604020202020204" pitchFamily="34" charset="0"/>
                      </a:endParaRPr>
                    </a:p>
                  </a:txBody>
                  <a:tcPr marL="5363" marR="5363" marT="5363" marB="0" anchor="ctr">
                    <a:solidFill>
                      <a:schemeClr val="accent1">
                        <a:lumMod val="75000"/>
                      </a:schemeClr>
                    </a:solidFill>
                  </a:tcPr>
                </a:tc>
                <a:tc rowSpan="2">
                  <a:txBody>
                    <a:bodyPr/>
                    <a:lstStyle/>
                    <a:p>
                      <a:pPr algn="ctr" fontAlgn="ctr"/>
                      <a:r>
                        <a:rPr lang="en-US" sz="1100" b="1" i="0" u="none" strike="noStrike" dirty="0">
                          <a:solidFill>
                            <a:schemeClr val="bg1"/>
                          </a:solidFill>
                          <a:effectLst/>
                          <a:latin typeface="Arial" panose="020B0604020202020204" pitchFamily="34" charset="0"/>
                          <a:cs typeface="Arial" panose="020B0604020202020204" pitchFamily="34" charset="0"/>
                        </a:rPr>
                        <a:t>Potential Causes</a:t>
                      </a:r>
                    </a:p>
                  </a:txBody>
                  <a:tcPr marL="5363" marR="5363" marT="5363" marB="0" anchor="ctr">
                    <a:solidFill>
                      <a:schemeClr val="accent1">
                        <a:lumMod val="75000"/>
                      </a:schemeClr>
                    </a:solidFill>
                  </a:tcPr>
                </a:tc>
                <a:tc rowSpan="2">
                  <a:txBody>
                    <a:bodyPr/>
                    <a:lstStyle/>
                    <a:p>
                      <a:pPr algn="ctr" fontAlgn="ctr"/>
                      <a:r>
                        <a:rPr lang="en-US" sz="1100" b="1" i="0" u="none" strike="noStrike" dirty="0">
                          <a:solidFill>
                            <a:schemeClr val="bg1"/>
                          </a:solidFill>
                          <a:effectLst/>
                          <a:latin typeface="Arial" panose="020B0604020202020204" pitchFamily="34" charset="0"/>
                          <a:cs typeface="Arial" panose="020B0604020202020204" pitchFamily="34" charset="0"/>
                        </a:rPr>
                        <a:t>Action Items</a:t>
                      </a:r>
                    </a:p>
                  </a:txBody>
                  <a:tcPr marL="5363" marR="5363" marT="5363" marB="0" anchor="ctr">
                    <a:solidFill>
                      <a:schemeClr val="accent1">
                        <a:lumMod val="75000"/>
                      </a:schemeClr>
                    </a:solidFill>
                  </a:tcPr>
                </a:tc>
                <a:tc gridSpan="2">
                  <a:txBody>
                    <a:bodyPr/>
                    <a:lstStyle/>
                    <a:p>
                      <a:pPr algn="ctr" fontAlgn="ctr"/>
                      <a:r>
                        <a:rPr lang="en-US" sz="1100" b="1" i="0" u="none" strike="noStrike" dirty="0">
                          <a:solidFill>
                            <a:schemeClr val="bg1"/>
                          </a:solidFill>
                          <a:effectLst/>
                          <a:latin typeface="Arial" panose="020B0604020202020204" pitchFamily="34" charset="0"/>
                          <a:cs typeface="Arial" panose="020B0604020202020204" pitchFamily="34" charset="0"/>
                        </a:rPr>
                        <a:t>Recomputed RPN</a:t>
                      </a:r>
                    </a:p>
                  </a:txBody>
                  <a:tcPr marL="5363" marR="5363" marT="5363" marB="0" anchor="ctr">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866215721"/>
                  </a:ext>
                </a:extLst>
              </a:tr>
              <a:tr h="411801">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900" b="1" i="0" u="none" strike="noStrike" dirty="0">
                          <a:solidFill>
                            <a:schemeClr val="bg1"/>
                          </a:solidFill>
                          <a:effectLst/>
                          <a:latin typeface="Arial" panose="020B0604020202020204" pitchFamily="34" charset="0"/>
                          <a:cs typeface="Arial" panose="020B0604020202020204" pitchFamily="34" charset="0"/>
                        </a:rPr>
                        <a:t>Before</a:t>
                      </a:r>
                    </a:p>
                  </a:txBody>
                  <a:tcPr marL="5363" marR="5363" marT="5363" marB="0" anchor="ctr">
                    <a:solidFill>
                      <a:schemeClr val="accent1">
                        <a:lumMod val="75000"/>
                      </a:schemeClr>
                    </a:solidFill>
                  </a:tcPr>
                </a:tc>
                <a:tc>
                  <a:txBody>
                    <a:bodyPr/>
                    <a:lstStyle/>
                    <a:p>
                      <a:pPr algn="ctr" fontAlgn="ctr"/>
                      <a:r>
                        <a:rPr lang="en-US" sz="900" b="1" i="0" u="none" strike="noStrike" dirty="0">
                          <a:solidFill>
                            <a:schemeClr val="bg1"/>
                          </a:solidFill>
                          <a:effectLst/>
                          <a:latin typeface="Arial" panose="020B0604020202020204" pitchFamily="34" charset="0"/>
                          <a:cs typeface="Arial" panose="020B0604020202020204" pitchFamily="34" charset="0"/>
                        </a:rPr>
                        <a:t>After</a:t>
                      </a:r>
                    </a:p>
                  </a:txBody>
                  <a:tcPr marL="5363" marR="5363" marT="5363" marB="0" anchor="ctr">
                    <a:solidFill>
                      <a:schemeClr val="accent1">
                        <a:lumMod val="75000"/>
                      </a:schemeClr>
                    </a:solidFill>
                  </a:tcPr>
                </a:tc>
                <a:extLst>
                  <a:ext uri="{0D108BD9-81ED-4DB2-BD59-A6C34878D82A}">
                    <a16:rowId xmlns:a16="http://schemas.microsoft.com/office/drawing/2014/main" val="785263302"/>
                  </a:ext>
                </a:extLst>
              </a:tr>
              <a:tr h="889106">
                <a:tc>
                  <a:txBody>
                    <a:bodyPr/>
                    <a:lstStyle/>
                    <a:p>
                      <a:pPr algn="ctr" fontAlgn="ctr"/>
                      <a:r>
                        <a:rPr lang="en-US" sz="1100" u="none" strike="noStrike" dirty="0">
                          <a:solidFill>
                            <a:srgbClr val="002060"/>
                          </a:solidFill>
                          <a:effectLst/>
                          <a:latin typeface="Arial" panose="020B0604020202020204" pitchFamily="34" charset="0"/>
                          <a:cs typeface="Arial" panose="020B0604020202020204" pitchFamily="34" charset="0"/>
                        </a:rPr>
                        <a:t>Collection and measurement not </a:t>
                      </a:r>
                      <a:r>
                        <a:rPr lang="en-US" sz="1100" u="none" strike="noStrike" dirty="0" err="1">
                          <a:solidFill>
                            <a:srgbClr val="002060"/>
                          </a:solidFill>
                          <a:effectLst/>
                          <a:latin typeface="Arial" panose="020B0604020202020204" pitchFamily="34" charset="0"/>
                          <a:cs typeface="Arial" panose="020B0604020202020204" pitchFamily="34" charset="0"/>
                        </a:rPr>
                        <a:t>standardised</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dirty="0">
                          <a:solidFill>
                            <a:srgbClr val="002060"/>
                          </a:solidFill>
                          <a:effectLst/>
                          <a:latin typeface="Arial" panose="020B0604020202020204" pitchFamily="34" charset="0"/>
                          <a:cs typeface="Arial" panose="020B0604020202020204" pitchFamily="34" charset="0"/>
                        </a:rPr>
                        <a:t>Incorrect output figures</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b="0" i="0" u="none" strike="noStrike" dirty="0">
                          <a:solidFill>
                            <a:srgbClr val="002060"/>
                          </a:solidFill>
                          <a:effectLst/>
                          <a:latin typeface="Arial" panose="020B0604020202020204" pitchFamily="34" charset="0"/>
                          <a:cs typeface="Arial" panose="020B0604020202020204" pitchFamily="34" charset="0"/>
                        </a:rPr>
                        <a:t>Different methodologies can be used in Asana to extract CSVs</a:t>
                      </a: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marL="171450" indent="-171450" algn="l" fontAlgn="ctr">
                        <a:buFont typeface="Arial" panose="020B0604020202020204" pitchFamily="34" charset="0"/>
                        <a:buChar char="•"/>
                      </a:pPr>
                      <a:r>
                        <a:rPr lang="en-US" sz="1100" b="0" i="0" u="none" strike="noStrike" dirty="0">
                          <a:solidFill>
                            <a:srgbClr val="002060"/>
                          </a:solidFill>
                          <a:effectLst/>
                          <a:latin typeface="Arial" panose="020B0604020202020204" pitchFamily="34" charset="0"/>
                          <a:cs typeface="Arial" panose="020B0604020202020204" pitchFamily="34" charset="0"/>
                        </a:rPr>
                        <a:t>JDI project: automation of CSV extraction from Asana (RPA)</a:t>
                      </a:r>
                    </a:p>
                    <a:p>
                      <a:pPr marL="171450" indent="-171450" algn="l" fontAlgn="ctr">
                        <a:buFont typeface="Arial" panose="020B0604020202020204" pitchFamily="34" charset="0"/>
                        <a:buChar char="•"/>
                      </a:pPr>
                      <a:r>
                        <a:rPr lang="en-US" sz="1100" b="0" i="0" u="none" strike="noStrike" dirty="0">
                          <a:solidFill>
                            <a:srgbClr val="002060"/>
                          </a:solidFill>
                          <a:effectLst/>
                          <a:latin typeface="Arial" panose="020B0604020202020204" pitchFamily="34" charset="0"/>
                          <a:cs typeface="Arial" panose="020B0604020202020204" pitchFamily="34" charset="0"/>
                        </a:rPr>
                        <a:t>Create guidelines in extracting CSVs for alignment</a:t>
                      </a: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marL="0" indent="0" algn="ctr" fontAlgn="ctr">
                        <a:buFont typeface="Arial" panose="020B0604020202020204" pitchFamily="34" charset="0"/>
                        <a:buNone/>
                      </a:pPr>
                      <a:r>
                        <a:rPr lang="en-US" sz="1100" b="0" i="0" u="none" strike="noStrike" dirty="0">
                          <a:solidFill>
                            <a:srgbClr val="002060"/>
                          </a:solidFill>
                          <a:effectLst/>
                          <a:latin typeface="Arial" panose="020B0604020202020204" pitchFamily="34" charset="0"/>
                          <a:cs typeface="Arial" panose="020B0604020202020204" pitchFamily="34" charset="0"/>
                        </a:rPr>
                        <a:t>108</a:t>
                      </a: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marL="0" indent="0" algn="ctr" fontAlgn="ctr">
                        <a:buFont typeface="Arial" panose="020B0604020202020204" pitchFamily="34" charset="0"/>
                        <a:buNone/>
                      </a:pPr>
                      <a:r>
                        <a:rPr lang="en-US" sz="1100" b="1" i="0" u="none" strike="noStrike" dirty="0">
                          <a:solidFill>
                            <a:srgbClr val="002060"/>
                          </a:solidFill>
                          <a:effectLst/>
                          <a:highlight>
                            <a:srgbClr val="FFFF00"/>
                          </a:highlight>
                          <a:latin typeface="Arial" panose="020B0604020202020204" pitchFamily="34" charset="0"/>
                          <a:cs typeface="Arial" panose="020B0604020202020204" pitchFamily="34" charset="0"/>
                        </a:rPr>
                        <a:t>30</a:t>
                      </a: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extLst>
                  <a:ext uri="{0D108BD9-81ED-4DB2-BD59-A6C34878D82A}">
                    <a16:rowId xmlns:a16="http://schemas.microsoft.com/office/drawing/2014/main" val="2217539124"/>
                  </a:ext>
                </a:extLst>
              </a:tr>
              <a:tr h="1361605">
                <a:tc>
                  <a:txBody>
                    <a:bodyPr/>
                    <a:lstStyle/>
                    <a:p>
                      <a:pPr algn="ctr" fontAlgn="ctr"/>
                      <a:r>
                        <a:rPr lang="en-US" sz="1100" u="none" strike="noStrike" dirty="0">
                          <a:solidFill>
                            <a:srgbClr val="002060"/>
                          </a:solidFill>
                          <a:effectLst/>
                          <a:latin typeface="Arial" panose="020B0604020202020204" pitchFamily="34" charset="0"/>
                          <a:cs typeface="Arial" panose="020B0604020202020204" pitchFamily="34" charset="0"/>
                        </a:rPr>
                        <a:t>Conflicting focus on measures, </a:t>
                      </a:r>
                      <a:r>
                        <a:rPr lang="en-US" sz="1100" u="none" strike="noStrike" dirty="0" err="1">
                          <a:solidFill>
                            <a:srgbClr val="002060"/>
                          </a:solidFill>
                          <a:effectLst/>
                          <a:latin typeface="Arial" panose="020B0604020202020204" pitchFamily="34" charset="0"/>
                          <a:cs typeface="Arial" panose="020B0604020202020204" pitchFamily="34" charset="0"/>
                        </a:rPr>
                        <a:t>ie</a:t>
                      </a:r>
                      <a:r>
                        <a:rPr lang="en-US" sz="1100" u="none" strike="noStrike" dirty="0">
                          <a:solidFill>
                            <a:srgbClr val="002060"/>
                          </a:solidFill>
                          <a:effectLst/>
                          <a:latin typeface="Arial" panose="020B0604020202020204" pitchFamily="34" charset="0"/>
                          <a:cs typeface="Arial" panose="020B0604020202020204" pitchFamily="34" charset="0"/>
                        </a:rPr>
                        <a:t> quality vs timeliness</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dirty="0">
                          <a:solidFill>
                            <a:srgbClr val="002060"/>
                          </a:solidFill>
                          <a:effectLst/>
                          <a:latin typeface="Arial" panose="020B0604020202020204" pitchFamily="34" charset="0"/>
                          <a:cs typeface="Arial" panose="020B0604020202020204" pitchFamily="34" charset="0"/>
                        </a:rPr>
                        <a:t>Quality might go down when editor is too focused on completing tasks within the due date</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b="0" i="0" u="none" strike="noStrike" dirty="0">
                          <a:solidFill>
                            <a:srgbClr val="002060"/>
                          </a:solidFill>
                          <a:effectLst/>
                          <a:latin typeface="Arial" panose="020B0604020202020204" pitchFamily="34" charset="0"/>
                          <a:cs typeface="Arial" panose="020B0604020202020204" pitchFamily="34" charset="0"/>
                        </a:rPr>
                        <a:t>Tendency of editors to overlook quality just to meet due dates especially when processing a large volume of tasks</a:t>
                      </a: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marL="171450" indent="-171450" algn="l" fontAlgn="ctr">
                        <a:buFont typeface="Arial" panose="020B0604020202020204" pitchFamily="34" charset="0"/>
                        <a:buChar char="•"/>
                      </a:pPr>
                      <a:r>
                        <a:rPr lang="en-US" sz="1100" b="0" i="0" u="none" strike="noStrike" dirty="0">
                          <a:solidFill>
                            <a:srgbClr val="002060"/>
                          </a:solidFill>
                          <a:effectLst/>
                          <a:latin typeface="Arial" panose="020B0604020202020204" pitchFamily="34" charset="0"/>
                          <a:cs typeface="Arial" panose="020B0604020202020204" pitchFamily="34" charset="0"/>
                        </a:rPr>
                        <a:t>Balanced scorecard with Quality having greater weight compared to Timeliness and Productivity</a:t>
                      </a:r>
                    </a:p>
                    <a:p>
                      <a:pPr marL="171450" indent="-171450" algn="l" fontAlgn="ctr">
                        <a:buFont typeface="Arial" panose="020B0604020202020204" pitchFamily="34" charset="0"/>
                        <a:buChar char="•"/>
                      </a:pPr>
                      <a:r>
                        <a:rPr lang="en-US" sz="1100" b="0" i="0" u="none" strike="noStrike" dirty="0">
                          <a:solidFill>
                            <a:srgbClr val="002060"/>
                          </a:solidFill>
                          <a:effectLst/>
                          <a:latin typeface="Arial" panose="020B0604020202020204" pitchFamily="34" charset="0"/>
                          <a:cs typeface="Arial" panose="020B0604020202020204" pitchFamily="34" charset="0"/>
                        </a:rPr>
                        <a:t>Training and regular calibration meetings discussing best practices on how to achieve good quality while meeting due dates at the same time</a:t>
                      </a:r>
                    </a:p>
                    <a:p>
                      <a:pPr algn="l" fontAlgn="ct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marL="0" indent="0" algn="ctr" fontAlgn="ctr">
                        <a:buFont typeface="Arial" panose="020B0604020202020204" pitchFamily="34" charset="0"/>
                        <a:buNone/>
                      </a:pPr>
                      <a:r>
                        <a:rPr lang="en-US" sz="1100" b="0" i="0" u="none" strike="noStrike" dirty="0">
                          <a:solidFill>
                            <a:srgbClr val="002060"/>
                          </a:solidFill>
                          <a:effectLst/>
                          <a:latin typeface="Arial" panose="020B0604020202020204" pitchFamily="34" charset="0"/>
                          <a:cs typeface="Arial" panose="020B0604020202020204" pitchFamily="34" charset="0"/>
                        </a:rPr>
                        <a:t>216</a:t>
                      </a: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marL="0" indent="0" algn="ctr" fontAlgn="ctr">
                        <a:buFont typeface="Arial" panose="020B0604020202020204" pitchFamily="34" charset="0"/>
                        <a:buNone/>
                      </a:pPr>
                      <a:r>
                        <a:rPr lang="en-US" sz="1100" b="1" i="0" u="none" strike="noStrike" dirty="0">
                          <a:solidFill>
                            <a:srgbClr val="002060"/>
                          </a:solidFill>
                          <a:effectLst/>
                          <a:highlight>
                            <a:srgbClr val="FFFF00"/>
                          </a:highlight>
                          <a:latin typeface="Arial" panose="020B0604020202020204" pitchFamily="34" charset="0"/>
                          <a:cs typeface="Arial" panose="020B0604020202020204" pitchFamily="34" charset="0"/>
                        </a:rPr>
                        <a:t>63</a:t>
                      </a: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extLst>
                  <a:ext uri="{0D108BD9-81ED-4DB2-BD59-A6C34878D82A}">
                    <a16:rowId xmlns:a16="http://schemas.microsoft.com/office/drawing/2014/main" val="1787896711"/>
                  </a:ext>
                </a:extLst>
              </a:tr>
              <a:tr h="190357">
                <a:tc>
                  <a:txBody>
                    <a:bodyPr/>
                    <a:lstStyle/>
                    <a:p>
                      <a:pPr algn="ctr" fontAlgn="ctr"/>
                      <a:r>
                        <a:rPr lang="en-US" sz="1100" u="none" strike="noStrike" dirty="0">
                          <a:solidFill>
                            <a:srgbClr val="002060"/>
                          </a:solidFill>
                          <a:effectLst/>
                          <a:latin typeface="Arial" panose="020B0604020202020204" pitchFamily="34" charset="0"/>
                          <a:cs typeface="Arial" panose="020B0604020202020204" pitchFamily="34" charset="0"/>
                        </a:rPr>
                        <a:t> </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dirty="0">
                          <a:solidFill>
                            <a:srgbClr val="002060"/>
                          </a:solidFill>
                          <a:effectLst/>
                          <a:latin typeface="Arial" panose="020B0604020202020204" pitchFamily="34" charset="0"/>
                          <a:cs typeface="Arial" panose="020B0604020202020204" pitchFamily="34" charset="0"/>
                        </a:rPr>
                        <a:t> </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l" fontAlgn="ct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marL="0" indent="0" algn="ctr" fontAlgn="ctr">
                        <a:buFont typeface="Arial" panose="020B0604020202020204" pitchFamily="34" charset="0"/>
                        <a:buNone/>
                      </a:pP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marL="171450" indent="-171450" algn="ctr" fontAlgn="ctr">
                        <a:buFont typeface="Arial" panose="020B0604020202020204" pitchFamily="34" charset="0"/>
                        <a:buChar char="•"/>
                      </a:pPr>
                      <a:endParaRPr lang="en-US" sz="1100" b="1" i="0" u="none" strike="noStrike" dirty="0">
                        <a:solidFill>
                          <a:srgbClr val="002060"/>
                        </a:solidFill>
                        <a:effectLst/>
                        <a:highlight>
                          <a:srgbClr val="FFFF00"/>
                        </a:highligh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extLst>
                  <a:ext uri="{0D108BD9-81ED-4DB2-BD59-A6C34878D82A}">
                    <a16:rowId xmlns:a16="http://schemas.microsoft.com/office/drawing/2014/main" val="4049503640"/>
                  </a:ext>
                </a:extLst>
              </a:tr>
              <a:tr h="756437">
                <a:tc>
                  <a:txBody>
                    <a:bodyPr/>
                    <a:lstStyle/>
                    <a:p>
                      <a:pPr algn="ctr" fontAlgn="ctr"/>
                      <a:r>
                        <a:rPr lang="en-US" sz="1100" u="none" strike="noStrike" dirty="0">
                          <a:solidFill>
                            <a:srgbClr val="002060"/>
                          </a:solidFill>
                          <a:effectLst/>
                          <a:latin typeface="Arial" panose="020B0604020202020204" pitchFamily="34" charset="0"/>
                          <a:cs typeface="Arial" panose="020B0604020202020204" pitchFamily="34" charset="0"/>
                        </a:rPr>
                        <a:t>Challenges in reallocating Level II tasks</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dirty="0">
                          <a:solidFill>
                            <a:srgbClr val="002060"/>
                          </a:solidFill>
                          <a:effectLst/>
                          <a:latin typeface="Arial" panose="020B0604020202020204" pitchFamily="34" charset="0"/>
                          <a:cs typeface="Arial" panose="020B0604020202020204" pitchFamily="34" charset="0"/>
                        </a:rPr>
                        <a:t>Risk of delaying the completion of Level II tasks</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b="0" i="0" u="none" strike="noStrike" dirty="0">
                          <a:solidFill>
                            <a:srgbClr val="002060"/>
                          </a:solidFill>
                          <a:effectLst/>
                          <a:latin typeface="Arial" panose="020B0604020202020204" pitchFamily="34" charset="0"/>
                          <a:cs typeface="Arial" panose="020B0604020202020204" pitchFamily="34" charset="0"/>
                        </a:rPr>
                        <a:t>Not all REPH editors are trained in Precedents and Visio</a:t>
                      </a: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marL="171450" indent="-171450" algn="l" fontAlgn="ctr">
                        <a:buFont typeface="Arial" panose="020B0604020202020204" pitchFamily="34" charset="0"/>
                        <a:buChar char="•"/>
                      </a:pPr>
                      <a:r>
                        <a:rPr lang="en-US" sz="1100" b="0" i="0" u="none" strike="noStrike" dirty="0">
                          <a:solidFill>
                            <a:srgbClr val="002060"/>
                          </a:solidFill>
                          <a:effectLst/>
                          <a:latin typeface="Arial" panose="020B0604020202020204" pitchFamily="34" charset="0"/>
                          <a:cs typeface="Arial" panose="020B0604020202020204" pitchFamily="34" charset="0"/>
                        </a:rPr>
                        <a:t>Train editors to work on Level II tasks </a:t>
                      </a:r>
                    </a:p>
                    <a:p>
                      <a:pPr marL="171450" indent="-171450" algn="l" fontAlgn="ctr">
                        <a:buFont typeface="Arial" panose="020B0604020202020204" pitchFamily="34" charset="0"/>
                        <a:buChar char="•"/>
                      </a:pPr>
                      <a:r>
                        <a:rPr lang="en-US" sz="1100" b="0" i="0" u="none" strike="noStrike" dirty="0">
                          <a:solidFill>
                            <a:srgbClr val="002060"/>
                          </a:solidFill>
                          <a:effectLst/>
                          <a:latin typeface="Arial" panose="020B0604020202020204" pitchFamily="34" charset="0"/>
                          <a:cs typeface="Arial" panose="020B0604020202020204" pitchFamily="34" charset="0"/>
                        </a:rPr>
                        <a:t>Reassign Level II tasks to UK editors with bandwidth </a:t>
                      </a:r>
                    </a:p>
                    <a:p>
                      <a:pPr algn="l" fontAlgn="ct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marL="0" indent="0" algn="ctr" fontAlgn="ctr">
                        <a:buFont typeface="Arial" panose="020B0604020202020204" pitchFamily="34" charset="0"/>
                        <a:buNone/>
                      </a:pPr>
                      <a:r>
                        <a:rPr lang="en-US" sz="1100" b="0" i="0" u="none" strike="noStrike" dirty="0">
                          <a:solidFill>
                            <a:srgbClr val="002060"/>
                          </a:solidFill>
                          <a:effectLst/>
                          <a:latin typeface="Arial" panose="020B0604020202020204" pitchFamily="34" charset="0"/>
                          <a:cs typeface="Arial" panose="020B0604020202020204" pitchFamily="34" charset="0"/>
                        </a:rPr>
                        <a:t>96</a:t>
                      </a: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marL="0" indent="0" algn="ctr" fontAlgn="ctr">
                        <a:buFont typeface="Arial" panose="020B0604020202020204" pitchFamily="34" charset="0"/>
                        <a:buNone/>
                      </a:pPr>
                      <a:r>
                        <a:rPr lang="en-US" sz="1100" b="1" i="0" u="none" strike="noStrike" dirty="0">
                          <a:solidFill>
                            <a:srgbClr val="002060"/>
                          </a:solidFill>
                          <a:effectLst/>
                          <a:highlight>
                            <a:srgbClr val="FFFF00"/>
                          </a:highlight>
                          <a:latin typeface="Arial" panose="020B0604020202020204" pitchFamily="34" charset="0"/>
                          <a:cs typeface="Arial" panose="020B0604020202020204" pitchFamily="34" charset="0"/>
                        </a:rPr>
                        <a:t>50</a:t>
                      </a: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extLst>
                  <a:ext uri="{0D108BD9-81ED-4DB2-BD59-A6C34878D82A}">
                    <a16:rowId xmlns:a16="http://schemas.microsoft.com/office/drawing/2014/main" val="3421545803"/>
                  </a:ext>
                </a:extLst>
              </a:tr>
              <a:tr h="190357">
                <a:tc>
                  <a:txBody>
                    <a:bodyPr/>
                    <a:lstStyle/>
                    <a:p>
                      <a:pPr algn="ctr" fontAlgn="ctr"/>
                      <a:r>
                        <a:rPr lang="en-US" sz="1100" u="none" strike="noStrike" dirty="0">
                          <a:solidFill>
                            <a:srgbClr val="002060"/>
                          </a:solidFill>
                          <a:effectLst/>
                          <a:latin typeface="Arial" panose="020B0604020202020204" pitchFamily="34" charset="0"/>
                          <a:cs typeface="Arial" panose="020B0604020202020204" pitchFamily="34" charset="0"/>
                        </a:rPr>
                        <a:t> </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dirty="0">
                          <a:solidFill>
                            <a:srgbClr val="002060"/>
                          </a:solidFill>
                          <a:effectLst/>
                          <a:latin typeface="Arial" panose="020B0604020202020204" pitchFamily="34" charset="0"/>
                          <a:cs typeface="Arial" panose="020B0604020202020204" pitchFamily="34" charset="0"/>
                        </a:rPr>
                        <a:t> </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l" fontAlgn="ct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marL="0" indent="0" algn="ctr" fontAlgn="ctr">
                        <a:buFont typeface="Arial" panose="020B0604020202020204" pitchFamily="34" charset="0"/>
                        <a:buNone/>
                      </a:pP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marL="171450" indent="-171450" algn="ctr" fontAlgn="ctr">
                        <a:buFont typeface="Arial" panose="020B0604020202020204" pitchFamily="34" charset="0"/>
                        <a:buChar char="•"/>
                      </a:pPr>
                      <a:endParaRPr lang="en-US" sz="1100" b="1" i="0" u="none" strike="noStrike" dirty="0">
                        <a:solidFill>
                          <a:srgbClr val="002060"/>
                        </a:solidFill>
                        <a:effectLst/>
                        <a:highlight>
                          <a:srgbClr val="FFFF00"/>
                        </a:highligh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extLst>
                  <a:ext uri="{0D108BD9-81ED-4DB2-BD59-A6C34878D82A}">
                    <a16:rowId xmlns:a16="http://schemas.microsoft.com/office/drawing/2014/main" val="2927837326"/>
                  </a:ext>
                </a:extLst>
              </a:tr>
              <a:tr h="1129190">
                <a:tc>
                  <a:txBody>
                    <a:bodyPr/>
                    <a:lstStyle/>
                    <a:p>
                      <a:pPr algn="ctr" fontAlgn="ctr"/>
                      <a:r>
                        <a:rPr lang="en-US" sz="1100" u="none" strike="noStrike" dirty="0">
                          <a:solidFill>
                            <a:srgbClr val="002060"/>
                          </a:solidFill>
                          <a:effectLst/>
                          <a:latin typeface="Arial" panose="020B0604020202020204" pitchFamily="34" charset="0"/>
                          <a:cs typeface="Arial" panose="020B0604020202020204" pitchFamily="34" charset="0"/>
                        </a:rPr>
                        <a:t>Differences in work schedules (</a:t>
                      </a:r>
                      <a:r>
                        <a:rPr lang="en-US" sz="1100" u="none" strike="noStrike" dirty="0" err="1">
                          <a:solidFill>
                            <a:srgbClr val="002060"/>
                          </a:solidFill>
                          <a:effectLst/>
                          <a:latin typeface="Arial" panose="020B0604020202020204" pitchFamily="34" charset="0"/>
                          <a:cs typeface="Arial" panose="020B0604020202020204" pitchFamily="34" charset="0"/>
                        </a:rPr>
                        <a:t>eg</a:t>
                      </a:r>
                      <a:r>
                        <a:rPr lang="en-US" sz="1100" u="none" strike="noStrike" dirty="0">
                          <a:solidFill>
                            <a:srgbClr val="002060"/>
                          </a:solidFill>
                          <a:effectLst/>
                          <a:latin typeface="Arial" panose="020B0604020202020204" pitchFamily="34" charset="0"/>
                          <a:cs typeface="Arial" panose="020B0604020202020204" pitchFamily="34" charset="0"/>
                        </a:rPr>
                        <a:t> assigning an urgent task at the end of the shift)</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u="none" strike="noStrike" dirty="0">
                          <a:solidFill>
                            <a:srgbClr val="002060"/>
                          </a:solidFill>
                          <a:effectLst/>
                          <a:latin typeface="Arial" panose="020B0604020202020204" pitchFamily="34" charset="0"/>
                          <a:cs typeface="Arial" panose="020B0604020202020204" pitchFamily="34" charset="0"/>
                        </a:rPr>
                        <a:t>Editors not able to complete urgent tasks when assigned past their shifts</a:t>
                      </a: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algn="ctr" fontAlgn="ctr"/>
                      <a:r>
                        <a:rPr lang="en-US" sz="1100" b="0" i="0" u="none" strike="noStrike" dirty="0">
                          <a:solidFill>
                            <a:srgbClr val="002060"/>
                          </a:solidFill>
                          <a:effectLst/>
                          <a:latin typeface="Arial" panose="020B0604020202020204" pitchFamily="34" charset="0"/>
                          <a:cs typeface="Arial" panose="020B0604020202020204" pitchFamily="34" charset="0"/>
                        </a:rPr>
                        <a:t>Schedule of the authors can be 2-3 hours later than that of REPH editors</a:t>
                      </a: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marL="171450" indent="-171450" algn="l" fontAlgn="ctr">
                        <a:buFont typeface="Arial" panose="020B0604020202020204" pitchFamily="34" charset="0"/>
                        <a:buChar char="•"/>
                      </a:pPr>
                      <a:r>
                        <a:rPr lang="en-US" sz="1100" b="0" i="0" u="none" strike="noStrike" dirty="0">
                          <a:solidFill>
                            <a:srgbClr val="002060"/>
                          </a:solidFill>
                          <a:effectLst/>
                          <a:latin typeface="Arial" panose="020B0604020202020204" pitchFamily="34" charset="0"/>
                          <a:cs typeface="Arial" panose="020B0604020202020204" pitchFamily="34" charset="0"/>
                        </a:rPr>
                        <a:t>Set a cutoff time (</a:t>
                      </a:r>
                      <a:r>
                        <a:rPr lang="en-US" sz="1100" b="0" i="0" u="none" strike="noStrike" dirty="0" err="1">
                          <a:solidFill>
                            <a:srgbClr val="002060"/>
                          </a:solidFill>
                          <a:effectLst/>
                          <a:latin typeface="Arial" panose="020B0604020202020204" pitchFamily="34" charset="0"/>
                          <a:cs typeface="Arial" panose="020B0604020202020204" pitchFamily="34" charset="0"/>
                        </a:rPr>
                        <a:t>eg</a:t>
                      </a:r>
                      <a:r>
                        <a:rPr lang="en-US" sz="1100" b="0" i="0" u="none" strike="noStrike" dirty="0">
                          <a:solidFill>
                            <a:srgbClr val="002060"/>
                          </a:solidFill>
                          <a:effectLst/>
                          <a:latin typeface="Arial" panose="020B0604020202020204" pitchFamily="34" charset="0"/>
                          <a:cs typeface="Arial" panose="020B0604020202020204" pitchFamily="34" charset="0"/>
                        </a:rPr>
                        <a:t> 9:30 PM PHT) and adjust the due date the next working day</a:t>
                      </a:r>
                    </a:p>
                    <a:p>
                      <a:pPr marL="171450" indent="-171450" algn="l" fontAlgn="ctr">
                        <a:buFont typeface="Arial" panose="020B0604020202020204" pitchFamily="34" charset="0"/>
                        <a:buChar char="•"/>
                      </a:pPr>
                      <a:r>
                        <a:rPr lang="en-US" sz="1100" b="0" i="0" u="none" strike="noStrike" dirty="0">
                          <a:solidFill>
                            <a:srgbClr val="002060"/>
                          </a:solidFill>
                          <a:effectLst/>
                          <a:latin typeface="Arial" panose="020B0604020202020204" pitchFamily="34" charset="0"/>
                          <a:cs typeface="Arial" panose="020B0604020202020204" pitchFamily="34" charset="0"/>
                        </a:rPr>
                        <a:t>Endorse urgent tasks to UK editor if the task is really urgent but came towards the end of the shift</a:t>
                      </a:r>
                    </a:p>
                    <a:p>
                      <a:pPr algn="l" fontAlgn="ctr"/>
                      <a:endParaRPr lang="en-US" sz="1100" b="0" i="0" u="none" strike="noStrike" dirty="0">
                        <a:solidFill>
                          <a:srgbClr val="002060"/>
                        </a:solidFill>
                        <a:effectLst/>
                        <a:latin typeface="Arial" panose="020B0604020202020204" pitchFamily="34" charset="0"/>
                        <a:cs typeface="Arial" panose="020B0604020202020204" pitchFamily="34" charset="0"/>
                      </a:endParaRP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marL="0" indent="0" algn="ctr" fontAlgn="ctr">
                        <a:buFont typeface="Arial" panose="020B0604020202020204" pitchFamily="34" charset="0"/>
                        <a:buNone/>
                      </a:pPr>
                      <a:r>
                        <a:rPr lang="en-US" sz="1100" b="0" i="0" u="none" strike="noStrike" dirty="0">
                          <a:solidFill>
                            <a:srgbClr val="002060"/>
                          </a:solidFill>
                          <a:effectLst/>
                          <a:latin typeface="Arial" panose="020B0604020202020204" pitchFamily="34" charset="0"/>
                          <a:cs typeface="Arial" panose="020B0604020202020204" pitchFamily="34" charset="0"/>
                        </a:rPr>
                        <a:t>108</a:t>
                      </a: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tc>
                  <a:txBody>
                    <a:bodyPr/>
                    <a:lstStyle/>
                    <a:p>
                      <a:pPr marL="0" indent="0" algn="ctr" fontAlgn="ctr">
                        <a:buFont typeface="Arial" panose="020B0604020202020204" pitchFamily="34" charset="0"/>
                        <a:buNone/>
                      </a:pPr>
                      <a:r>
                        <a:rPr lang="en-US" sz="1100" b="1" i="0" u="none" strike="noStrike" dirty="0">
                          <a:solidFill>
                            <a:srgbClr val="002060"/>
                          </a:solidFill>
                          <a:effectLst/>
                          <a:highlight>
                            <a:srgbClr val="FFFF00"/>
                          </a:highlight>
                          <a:latin typeface="Arial" panose="020B0604020202020204" pitchFamily="34" charset="0"/>
                          <a:cs typeface="Arial" panose="020B0604020202020204" pitchFamily="34" charset="0"/>
                        </a:rPr>
                        <a:t>28</a:t>
                      </a:r>
                    </a:p>
                  </a:txBody>
                  <a:tcPr marL="5363" marR="5363" marT="5363" marB="0" anchor="ctr">
                    <a:gradFill flip="none" rotWithShape="1">
                      <a:gsLst>
                        <a:gs pos="0">
                          <a:schemeClr val="accent1">
                            <a:tint val="20000"/>
                            <a:shade val="30000"/>
                            <a:satMod val="115000"/>
                          </a:schemeClr>
                        </a:gs>
                        <a:gs pos="50000">
                          <a:schemeClr val="accent1">
                            <a:tint val="20000"/>
                            <a:shade val="67500"/>
                            <a:satMod val="115000"/>
                          </a:schemeClr>
                        </a:gs>
                        <a:gs pos="100000">
                          <a:schemeClr val="accent1">
                            <a:tint val="20000"/>
                            <a:shade val="100000"/>
                            <a:satMod val="115000"/>
                          </a:schemeClr>
                        </a:gs>
                      </a:gsLst>
                      <a:lin ang="5400000" scaled="1"/>
                      <a:tileRect/>
                    </a:gradFill>
                  </a:tcPr>
                </a:tc>
                <a:extLst>
                  <a:ext uri="{0D108BD9-81ED-4DB2-BD59-A6C34878D82A}">
                    <a16:rowId xmlns:a16="http://schemas.microsoft.com/office/drawing/2014/main" val="1850106577"/>
                  </a:ext>
                </a:extLst>
              </a:tr>
            </a:tbl>
          </a:graphicData>
        </a:graphic>
      </p:graphicFrame>
    </p:spTree>
    <p:extLst>
      <p:ext uri="{BB962C8B-B14F-4D97-AF65-F5344CB8AC3E}">
        <p14:creationId xmlns:p14="http://schemas.microsoft.com/office/powerpoint/2010/main" val="1655993198"/>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B20C2967-611E-461B-8506-988333B1E752}"/>
              </a:ext>
            </a:extLst>
          </p:cNvPr>
          <p:cNvSpPr>
            <a:spLocks noChangeArrowheads="1"/>
          </p:cNvSpPr>
          <p:nvPr/>
        </p:nvSpPr>
        <p:spPr bwMode="auto">
          <a:xfrm>
            <a:off x="0" y="609600"/>
            <a:ext cx="9144000" cy="46037"/>
          </a:xfrm>
          <a:prstGeom prst="rect">
            <a:avLst/>
          </a:prstGeom>
          <a:solidFill>
            <a:schemeClr val="accent6">
              <a:lumMod val="75000"/>
            </a:schemeClr>
          </a:solidFill>
          <a:ln w="0">
            <a:solidFill>
              <a:schemeClr val="accent6">
                <a:lumMod val="75000"/>
              </a:schemeClr>
            </a:solidFill>
            <a:miter lim="800000"/>
            <a:headEnd/>
            <a:tailEnd/>
          </a:ln>
        </p:spPr>
        <p:txBody>
          <a:bodyPr wrap="none" anchor="ct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algn="ctr" eaLnBrk="1" hangingPunct="1">
              <a:lnSpc>
                <a:spcPct val="90000"/>
              </a:lnSpc>
              <a:spcBef>
                <a:spcPct val="60000"/>
              </a:spcBef>
              <a:buClr>
                <a:schemeClr val="accent1"/>
              </a:buClr>
              <a:defRPr/>
            </a:pPr>
            <a:endParaRPr lang="en-US" altLang="en-US" sz="1400" b="0" dirty="0"/>
          </a:p>
        </p:txBody>
      </p:sp>
      <p:sp>
        <p:nvSpPr>
          <p:cNvPr id="11" name="Rectangle 10">
            <a:extLst>
              <a:ext uri="{FF2B5EF4-FFF2-40B4-BE49-F238E27FC236}">
                <a16:creationId xmlns:a16="http://schemas.microsoft.com/office/drawing/2014/main" id="{AEC16FE4-4955-4C24-A953-8BADDACEBB12}"/>
              </a:ext>
            </a:extLst>
          </p:cNvPr>
          <p:cNvSpPr>
            <a:spLocks noChangeArrowheads="1"/>
          </p:cNvSpPr>
          <p:nvPr/>
        </p:nvSpPr>
        <p:spPr bwMode="auto">
          <a:xfrm>
            <a:off x="228600" y="712840"/>
            <a:ext cx="14237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Wingdings" pitchFamily="2" charset="2"/>
              <a:buChar char="v"/>
            </a:pPr>
            <a:r>
              <a:rPr lang="en-US" altLang="ko-KR" sz="2400" b="1" dirty="0">
                <a:latin typeface="Times New Roman" pitchFamily="18" charset="0"/>
              </a:rPr>
              <a:t> COPQ</a:t>
            </a:r>
          </a:p>
        </p:txBody>
      </p:sp>
      <p:graphicFrame>
        <p:nvGraphicFramePr>
          <p:cNvPr id="13" name="Diagram 12">
            <a:extLst>
              <a:ext uri="{FF2B5EF4-FFF2-40B4-BE49-F238E27FC236}">
                <a16:creationId xmlns:a16="http://schemas.microsoft.com/office/drawing/2014/main" id="{CFF4EA3A-78FF-43EE-897F-1247F7D5107C}"/>
              </a:ext>
            </a:extLst>
          </p:cNvPr>
          <p:cNvGraphicFramePr/>
          <p:nvPr>
            <p:extLst>
              <p:ext uri="{D42A27DB-BD31-4B8C-83A1-F6EECF244321}">
                <p14:modId xmlns:p14="http://schemas.microsoft.com/office/powerpoint/2010/main" val="1398130012"/>
              </p:ext>
            </p:extLst>
          </p:nvPr>
        </p:nvGraphicFramePr>
        <p:xfrm>
          <a:off x="152400" y="76200"/>
          <a:ext cx="8839200" cy="45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Slide Number Placeholder 3">
            <a:extLst>
              <a:ext uri="{FF2B5EF4-FFF2-40B4-BE49-F238E27FC236}">
                <a16:creationId xmlns:a16="http://schemas.microsoft.com/office/drawing/2014/main" id="{92648053-8254-47E8-8544-C75AAB8E901D}"/>
              </a:ext>
            </a:extLst>
          </p:cNvPr>
          <p:cNvSpPr txBox="1">
            <a:spLocks/>
          </p:cNvSpPr>
          <p:nvPr/>
        </p:nvSpPr>
        <p:spPr>
          <a:xfrm>
            <a:off x="7086599" y="6584156"/>
            <a:ext cx="2057401"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849CE78-EA52-4014-B7F2-92900E5D7DE7}" type="slidenum">
              <a:rPr lang="en-US" sz="1351"/>
              <a:pPr algn="r"/>
              <a:t>29</a:t>
            </a:fld>
            <a:endParaRPr lang="en-US" sz="1351" dirty="0"/>
          </a:p>
        </p:txBody>
      </p:sp>
      <p:graphicFrame>
        <p:nvGraphicFramePr>
          <p:cNvPr id="5" name="Table 4">
            <a:extLst>
              <a:ext uri="{FF2B5EF4-FFF2-40B4-BE49-F238E27FC236}">
                <a16:creationId xmlns:a16="http://schemas.microsoft.com/office/drawing/2014/main" id="{91162136-4CB5-4241-864C-7FEC6A65FC58}"/>
              </a:ext>
            </a:extLst>
          </p:cNvPr>
          <p:cNvGraphicFramePr>
            <a:graphicFrameLocks noGrp="1"/>
          </p:cNvGraphicFramePr>
          <p:nvPr>
            <p:extLst>
              <p:ext uri="{D42A27DB-BD31-4B8C-83A1-F6EECF244321}">
                <p14:modId xmlns:p14="http://schemas.microsoft.com/office/powerpoint/2010/main" val="1568437203"/>
              </p:ext>
            </p:extLst>
          </p:nvPr>
        </p:nvGraphicFramePr>
        <p:xfrm>
          <a:off x="338470" y="1611385"/>
          <a:ext cx="8467059" cy="2531263"/>
        </p:xfrm>
        <a:graphic>
          <a:graphicData uri="http://schemas.openxmlformats.org/drawingml/2006/table">
            <a:tbl>
              <a:tblPr/>
              <a:tblGrid>
                <a:gridCol w="1651590">
                  <a:extLst>
                    <a:ext uri="{9D8B030D-6E8A-4147-A177-3AD203B41FA5}">
                      <a16:colId xmlns:a16="http://schemas.microsoft.com/office/drawing/2014/main" val="3165516359"/>
                    </a:ext>
                  </a:extLst>
                </a:gridCol>
                <a:gridCol w="85060">
                  <a:extLst>
                    <a:ext uri="{9D8B030D-6E8A-4147-A177-3AD203B41FA5}">
                      <a16:colId xmlns:a16="http://schemas.microsoft.com/office/drawing/2014/main" val="2209603296"/>
                    </a:ext>
                  </a:extLst>
                </a:gridCol>
                <a:gridCol w="542261">
                  <a:extLst>
                    <a:ext uri="{9D8B030D-6E8A-4147-A177-3AD203B41FA5}">
                      <a16:colId xmlns:a16="http://schemas.microsoft.com/office/drawing/2014/main" val="3198853428"/>
                    </a:ext>
                  </a:extLst>
                </a:gridCol>
                <a:gridCol w="584791">
                  <a:extLst>
                    <a:ext uri="{9D8B030D-6E8A-4147-A177-3AD203B41FA5}">
                      <a16:colId xmlns:a16="http://schemas.microsoft.com/office/drawing/2014/main" val="829662996"/>
                    </a:ext>
                  </a:extLst>
                </a:gridCol>
                <a:gridCol w="393404">
                  <a:extLst>
                    <a:ext uri="{9D8B030D-6E8A-4147-A177-3AD203B41FA5}">
                      <a16:colId xmlns:a16="http://schemas.microsoft.com/office/drawing/2014/main" val="2165504566"/>
                    </a:ext>
                  </a:extLst>
                </a:gridCol>
                <a:gridCol w="606056">
                  <a:extLst>
                    <a:ext uri="{9D8B030D-6E8A-4147-A177-3AD203B41FA5}">
                      <a16:colId xmlns:a16="http://schemas.microsoft.com/office/drawing/2014/main" val="133201910"/>
                    </a:ext>
                  </a:extLst>
                </a:gridCol>
                <a:gridCol w="542260">
                  <a:extLst>
                    <a:ext uri="{9D8B030D-6E8A-4147-A177-3AD203B41FA5}">
                      <a16:colId xmlns:a16="http://schemas.microsoft.com/office/drawing/2014/main" val="3540438944"/>
                    </a:ext>
                  </a:extLst>
                </a:gridCol>
                <a:gridCol w="691117">
                  <a:extLst>
                    <a:ext uri="{9D8B030D-6E8A-4147-A177-3AD203B41FA5}">
                      <a16:colId xmlns:a16="http://schemas.microsoft.com/office/drawing/2014/main" val="1245946742"/>
                    </a:ext>
                  </a:extLst>
                </a:gridCol>
                <a:gridCol w="85060">
                  <a:extLst>
                    <a:ext uri="{9D8B030D-6E8A-4147-A177-3AD203B41FA5}">
                      <a16:colId xmlns:a16="http://schemas.microsoft.com/office/drawing/2014/main" val="2591168958"/>
                    </a:ext>
                  </a:extLst>
                </a:gridCol>
                <a:gridCol w="574925">
                  <a:extLst>
                    <a:ext uri="{9D8B030D-6E8A-4147-A177-3AD203B41FA5}">
                      <a16:colId xmlns:a16="http://schemas.microsoft.com/office/drawing/2014/main" val="3200288333"/>
                    </a:ext>
                  </a:extLst>
                </a:gridCol>
                <a:gridCol w="503205">
                  <a:extLst>
                    <a:ext uri="{9D8B030D-6E8A-4147-A177-3AD203B41FA5}">
                      <a16:colId xmlns:a16="http://schemas.microsoft.com/office/drawing/2014/main" val="3812188496"/>
                    </a:ext>
                  </a:extLst>
                </a:gridCol>
                <a:gridCol w="378531">
                  <a:extLst>
                    <a:ext uri="{9D8B030D-6E8A-4147-A177-3AD203B41FA5}">
                      <a16:colId xmlns:a16="http://schemas.microsoft.com/office/drawing/2014/main" val="1609692651"/>
                    </a:ext>
                  </a:extLst>
                </a:gridCol>
                <a:gridCol w="595761">
                  <a:extLst>
                    <a:ext uri="{9D8B030D-6E8A-4147-A177-3AD203B41FA5}">
                      <a16:colId xmlns:a16="http://schemas.microsoft.com/office/drawing/2014/main" val="1561563877"/>
                    </a:ext>
                  </a:extLst>
                </a:gridCol>
                <a:gridCol w="584453">
                  <a:extLst>
                    <a:ext uri="{9D8B030D-6E8A-4147-A177-3AD203B41FA5}">
                      <a16:colId xmlns:a16="http://schemas.microsoft.com/office/drawing/2014/main" val="1797045216"/>
                    </a:ext>
                  </a:extLst>
                </a:gridCol>
                <a:gridCol w="648585">
                  <a:extLst>
                    <a:ext uri="{9D8B030D-6E8A-4147-A177-3AD203B41FA5}">
                      <a16:colId xmlns:a16="http://schemas.microsoft.com/office/drawing/2014/main" val="1020537683"/>
                    </a:ext>
                  </a:extLst>
                </a:gridCol>
              </a:tblGrid>
              <a:tr h="704279">
                <a:tc>
                  <a:txBody>
                    <a:bodyPr/>
                    <a:lstStyle/>
                    <a:p>
                      <a:pPr algn="ctr" fontAlgn="ctr"/>
                      <a:r>
                        <a:rPr lang="en-US" sz="1000" b="1" i="0" u="none" strike="noStrike" dirty="0">
                          <a:solidFill>
                            <a:srgbClr val="000000"/>
                          </a:solidFill>
                          <a:effectLst/>
                          <a:latin typeface="Calibri" panose="020F0502020204030204" pitchFamily="34" charset="0"/>
                        </a:rPr>
                        <a:t>Cost Category/Description</a:t>
                      </a:r>
                    </a:p>
                  </a:txBody>
                  <a:tcPr marL="5576" marR="5576" marT="55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endParaRPr lang="en-US" sz="1000" b="1" i="0" u="none" strike="noStrike">
                        <a:solidFill>
                          <a:srgbClr val="000000"/>
                        </a:solidFill>
                        <a:effectLst/>
                        <a:latin typeface="Calibri" panose="020F0502020204030204" pitchFamily="34" charset="0"/>
                      </a:endParaRPr>
                    </a:p>
                  </a:txBody>
                  <a:tcPr marL="5576" marR="5576" marT="55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Calibri" panose="020F0502020204030204" pitchFamily="34" charset="0"/>
                        </a:rPr>
                        <a:t>Number of Events</a:t>
                      </a:r>
                    </a:p>
                  </a:txBody>
                  <a:tcPr marL="5576" marR="5576" marT="557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000" b="1" i="0" u="none" strike="noStrike" dirty="0">
                          <a:solidFill>
                            <a:srgbClr val="000000"/>
                          </a:solidFill>
                          <a:effectLst/>
                          <a:latin typeface="Calibri" panose="020F0502020204030204" pitchFamily="34" charset="0"/>
                        </a:rPr>
                        <a:t>Average  Time (min)</a:t>
                      </a:r>
                    </a:p>
                  </a:txBody>
                  <a:tcPr marL="5576" marR="5576" marT="55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000" b="1" i="0" u="none" strike="noStrike" dirty="0">
                          <a:solidFill>
                            <a:srgbClr val="000000"/>
                          </a:solidFill>
                          <a:effectLst/>
                          <a:latin typeface="Calibri" panose="020F0502020204030204" pitchFamily="34" charset="0"/>
                        </a:rPr>
                        <a:t>FTE</a:t>
                      </a:r>
                    </a:p>
                  </a:txBody>
                  <a:tcPr marL="5576" marR="5576" marT="55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000" b="1" i="0" u="none" strike="noStrike" dirty="0">
                          <a:solidFill>
                            <a:srgbClr val="000000"/>
                          </a:solidFill>
                          <a:effectLst/>
                          <a:latin typeface="Calibri" panose="020F0502020204030204" pitchFamily="34" charset="0"/>
                        </a:rPr>
                        <a:t>Ave. Labor Cost/min</a:t>
                      </a:r>
                    </a:p>
                  </a:txBody>
                  <a:tcPr marL="5576" marR="5576" marT="55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000" b="1" i="0" u="none" strike="noStrike" dirty="0">
                          <a:solidFill>
                            <a:srgbClr val="000000"/>
                          </a:solidFill>
                          <a:effectLst/>
                          <a:latin typeface="Calibri" panose="020F0502020204030204" pitchFamily="34" charset="0"/>
                        </a:rPr>
                        <a:t>Formula</a:t>
                      </a:r>
                    </a:p>
                  </a:txBody>
                  <a:tcPr marL="5576" marR="5576" marT="55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000" b="1" i="0" u="none" strike="noStrike" dirty="0">
                          <a:solidFill>
                            <a:srgbClr val="000000"/>
                          </a:solidFill>
                          <a:effectLst/>
                          <a:latin typeface="Calibri" panose="020F0502020204030204" pitchFamily="34" charset="0"/>
                        </a:rPr>
                        <a:t>Total Cost (</a:t>
                      </a:r>
                      <a:r>
                        <a:rPr lang="en-US" sz="1000" b="1" i="0" u="none" strike="noStrike" dirty="0" err="1">
                          <a:solidFill>
                            <a:srgbClr val="000000"/>
                          </a:solidFill>
                          <a:effectLst/>
                          <a:latin typeface="Calibri" panose="020F0502020204030204" pitchFamily="34" charset="0"/>
                        </a:rPr>
                        <a:t>Php</a:t>
                      </a:r>
                      <a:r>
                        <a:rPr lang="en-US" sz="1000" b="1" i="0" u="none" strike="noStrike" dirty="0">
                          <a:solidFill>
                            <a:srgbClr val="000000"/>
                          </a:solidFill>
                          <a:effectLst/>
                          <a:latin typeface="Calibri" panose="020F0502020204030204" pitchFamily="34" charset="0"/>
                        </a:rPr>
                        <a:t>)</a:t>
                      </a:r>
                    </a:p>
                  </a:txBody>
                  <a:tcPr marL="5576" marR="5576" marT="557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endParaRPr lang="en-US" sz="1000" b="0" i="0" u="none" strike="noStrike" dirty="0">
                        <a:solidFill>
                          <a:srgbClr val="000000"/>
                        </a:solidFill>
                        <a:effectLst/>
                        <a:latin typeface="Calibri" panose="020F0502020204030204" pitchFamily="34" charset="0"/>
                      </a:endParaRPr>
                    </a:p>
                  </a:txBody>
                  <a:tcPr marL="5576" marR="5576" marT="55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Calibri" panose="020F0502020204030204" pitchFamily="34" charset="0"/>
                        </a:rPr>
                        <a:t>Number of Events</a:t>
                      </a:r>
                    </a:p>
                  </a:txBody>
                  <a:tcPr marL="5576" marR="5576" marT="557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000" b="1" i="0" u="none" strike="noStrike" dirty="0">
                          <a:solidFill>
                            <a:srgbClr val="000000"/>
                          </a:solidFill>
                          <a:effectLst/>
                          <a:latin typeface="Calibri" panose="020F0502020204030204" pitchFamily="34" charset="0"/>
                        </a:rPr>
                        <a:t>Average Time (min)</a:t>
                      </a:r>
                    </a:p>
                  </a:txBody>
                  <a:tcPr marL="5576" marR="5576" marT="55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000" b="1" i="0" u="none" strike="noStrike" dirty="0">
                          <a:solidFill>
                            <a:srgbClr val="000000"/>
                          </a:solidFill>
                          <a:effectLst/>
                          <a:latin typeface="Calibri" panose="020F0502020204030204" pitchFamily="34" charset="0"/>
                        </a:rPr>
                        <a:t>FTE</a:t>
                      </a:r>
                    </a:p>
                  </a:txBody>
                  <a:tcPr marL="5576" marR="5576" marT="55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000" b="1" i="0" u="none" strike="noStrike" dirty="0">
                          <a:solidFill>
                            <a:srgbClr val="000000"/>
                          </a:solidFill>
                          <a:effectLst/>
                          <a:latin typeface="Calibri" panose="020F0502020204030204" pitchFamily="34" charset="0"/>
                        </a:rPr>
                        <a:t>Ave. Labor Cost/min</a:t>
                      </a:r>
                    </a:p>
                  </a:txBody>
                  <a:tcPr marL="5576" marR="5576" marT="55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000" b="1" i="0" u="none" strike="noStrike" dirty="0">
                          <a:solidFill>
                            <a:srgbClr val="000000"/>
                          </a:solidFill>
                          <a:effectLst/>
                          <a:latin typeface="Calibri" panose="020F0502020204030204" pitchFamily="34" charset="0"/>
                        </a:rPr>
                        <a:t>Formula</a:t>
                      </a:r>
                    </a:p>
                  </a:txBody>
                  <a:tcPr marL="5576" marR="5576" marT="55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000" b="1" i="0" u="none" strike="noStrike" dirty="0">
                          <a:solidFill>
                            <a:srgbClr val="000000"/>
                          </a:solidFill>
                          <a:effectLst/>
                          <a:latin typeface="Calibri" panose="020F0502020204030204" pitchFamily="34" charset="0"/>
                        </a:rPr>
                        <a:t>Total Cost (</a:t>
                      </a:r>
                      <a:r>
                        <a:rPr lang="en-US" sz="1000" b="1" i="0" u="none" strike="noStrike" dirty="0" err="1">
                          <a:solidFill>
                            <a:srgbClr val="000000"/>
                          </a:solidFill>
                          <a:effectLst/>
                          <a:latin typeface="Calibri" panose="020F0502020204030204" pitchFamily="34" charset="0"/>
                        </a:rPr>
                        <a:t>Php</a:t>
                      </a:r>
                      <a:r>
                        <a:rPr lang="en-US" sz="1000" b="1" i="0" u="none" strike="noStrike" dirty="0">
                          <a:solidFill>
                            <a:srgbClr val="000000"/>
                          </a:solidFill>
                          <a:effectLst/>
                          <a:latin typeface="Calibri" panose="020F0502020204030204" pitchFamily="34" charset="0"/>
                        </a:rPr>
                        <a:t>)</a:t>
                      </a:r>
                    </a:p>
                  </a:txBody>
                  <a:tcPr marL="5576" marR="5576" marT="557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448292089"/>
                  </a:ext>
                </a:extLst>
              </a:tr>
              <a:tr h="360426">
                <a:tc>
                  <a:txBody>
                    <a:bodyPr/>
                    <a:lstStyle/>
                    <a:p>
                      <a:pPr algn="l" fontAlgn="ctr"/>
                      <a:r>
                        <a:rPr lang="en-US" sz="1000" b="0" i="0" u="none" strike="noStrike" dirty="0">
                          <a:solidFill>
                            <a:srgbClr val="000000"/>
                          </a:solidFill>
                          <a:effectLst/>
                          <a:latin typeface="Calibri" panose="020F0502020204030204" pitchFamily="34" charset="0"/>
                        </a:rPr>
                        <a:t>Tasks not completed on or before due date -- LNUK</a:t>
                      </a:r>
                    </a:p>
                  </a:txBody>
                  <a:tcPr marL="5576" marR="5576" marT="55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000" b="0" i="0" u="none" strike="noStrike">
                        <a:solidFill>
                          <a:srgbClr val="000000"/>
                        </a:solidFill>
                        <a:effectLst/>
                        <a:latin typeface="Calibri" panose="020F0502020204030204" pitchFamily="34" charset="0"/>
                      </a:endParaRPr>
                    </a:p>
                  </a:txBody>
                  <a:tcPr marL="5576" marR="5576" marT="55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dirty="0">
                          <a:solidFill>
                            <a:srgbClr val="000000"/>
                          </a:solidFill>
                          <a:effectLst/>
                          <a:latin typeface="Calibri" panose="020F0502020204030204" pitchFamily="34" charset="0"/>
                        </a:rPr>
                        <a:t>1800</a:t>
                      </a:r>
                    </a:p>
                  </a:txBody>
                  <a:tcPr marL="5576" marR="5576" marT="557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120</a:t>
                      </a:r>
                    </a:p>
                  </a:txBody>
                  <a:tcPr marL="5576" marR="5576" marT="55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1</a:t>
                      </a:r>
                    </a:p>
                  </a:txBody>
                  <a:tcPr marL="5576" marR="5576" marT="55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26.27</a:t>
                      </a:r>
                    </a:p>
                  </a:txBody>
                  <a:tcPr marL="5576" marR="5576" marT="55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A*B*C*D</a:t>
                      </a:r>
                    </a:p>
                  </a:txBody>
                  <a:tcPr marL="5576" marR="5576" marT="55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             5,674,320 </a:t>
                      </a:r>
                    </a:p>
                  </a:txBody>
                  <a:tcPr marL="5576" marR="5576" marT="557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000" b="0" i="0" u="none" strike="noStrike">
                        <a:solidFill>
                          <a:srgbClr val="000000"/>
                        </a:solidFill>
                        <a:effectLst/>
                        <a:latin typeface="Calibri" panose="020F0502020204030204" pitchFamily="34" charset="0"/>
                      </a:endParaRPr>
                    </a:p>
                  </a:txBody>
                  <a:tcPr marL="5576" marR="5576" marT="55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dirty="0">
                          <a:solidFill>
                            <a:srgbClr val="000000"/>
                          </a:solidFill>
                          <a:effectLst/>
                          <a:latin typeface="Calibri" panose="020F0502020204030204" pitchFamily="34" charset="0"/>
                        </a:rPr>
                        <a:t>1380</a:t>
                      </a:r>
                    </a:p>
                  </a:txBody>
                  <a:tcPr marL="5576" marR="5576" marT="557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120</a:t>
                      </a:r>
                    </a:p>
                  </a:txBody>
                  <a:tcPr marL="5576" marR="5576" marT="55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1</a:t>
                      </a:r>
                    </a:p>
                  </a:txBody>
                  <a:tcPr marL="5576" marR="5576" marT="55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26.27</a:t>
                      </a:r>
                    </a:p>
                  </a:txBody>
                  <a:tcPr marL="5576" marR="5576" marT="55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A*B*C*D</a:t>
                      </a:r>
                    </a:p>
                  </a:txBody>
                  <a:tcPr marL="5576" marR="5576" marT="55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                        4,350,312 </a:t>
                      </a:r>
                    </a:p>
                  </a:txBody>
                  <a:tcPr marL="5576" marR="5576" marT="557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9183656"/>
                  </a:ext>
                </a:extLst>
              </a:tr>
              <a:tr h="360426">
                <a:tc>
                  <a:txBody>
                    <a:bodyPr/>
                    <a:lstStyle/>
                    <a:p>
                      <a:pPr algn="l" fontAlgn="ctr"/>
                      <a:r>
                        <a:rPr lang="en-US" sz="1000" b="0" i="0" u="none" strike="noStrike">
                          <a:solidFill>
                            <a:srgbClr val="000000"/>
                          </a:solidFill>
                          <a:effectLst/>
                          <a:latin typeface="Calibri" panose="020F0502020204030204" pitchFamily="34" charset="0"/>
                        </a:rPr>
                        <a:t>Tasks not completed on or before due date -- REPH</a:t>
                      </a:r>
                    </a:p>
                  </a:txBody>
                  <a:tcPr marL="5576" marR="5576" marT="55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000" b="0" i="0" u="none" strike="noStrike">
                        <a:solidFill>
                          <a:srgbClr val="000000"/>
                        </a:solidFill>
                        <a:effectLst/>
                        <a:latin typeface="Calibri" panose="020F0502020204030204" pitchFamily="34" charset="0"/>
                      </a:endParaRPr>
                    </a:p>
                  </a:txBody>
                  <a:tcPr marL="5576" marR="5576" marT="55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dirty="0">
                          <a:solidFill>
                            <a:srgbClr val="000000"/>
                          </a:solidFill>
                          <a:effectLst/>
                          <a:latin typeface="Calibri" panose="020F0502020204030204" pitchFamily="34" charset="0"/>
                        </a:rPr>
                        <a:t>4800</a:t>
                      </a:r>
                    </a:p>
                  </a:txBody>
                  <a:tcPr marL="5576" marR="5576" marT="557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120</a:t>
                      </a:r>
                    </a:p>
                  </a:txBody>
                  <a:tcPr marL="5576" marR="5576" marT="55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1</a:t>
                      </a:r>
                    </a:p>
                  </a:txBody>
                  <a:tcPr marL="5576" marR="5576" marT="55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5.31</a:t>
                      </a:r>
                    </a:p>
                  </a:txBody>
                  <a:tcPr marL="5576" marR="5576" marT="55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A*B*C*D</a:t>
                      </a:r>
                    </a:p>
                  </a:txBody>
                  <a:tcPr marL="5576" marR="5576" marT="55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             3,058,560 </a:t>
                      </a:r>
                    </a:p>
                  </a:txBody>
                  <a:tcPr marL="5576" marR="5576" marT="557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000" b="0" i="0" u="none" strike="noStrike">
                        <a:solidFill>
                          <a:srgbClr val="000000"/>
                        </a:solidFill>
                        <a:effectLst/>
                        <a:latin typeface="Calibri" panose="020F0502020204030204" pitchFamily="34" charset="0"/>
                      </a:endParaRPr>
                    </a:p>
                  </a:txBody>
                  <a:tcPr marL="5576" marR="5576" marT="55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1800</a:t>
                      </a:r>
                    </a:p>
                  </a:txBody>
                  <a:tcPr marL="5576" marR="5576" marT="557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120</a:t>
                      </a:r>
                    </a:p>
                  </a:txBody>
                  <a:tcPr marL="5576" marR="5576" marT="55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1</a:t>
                      </a:r>
                    </a:p>
                  </a:txBody>
                  <a:tcPr marL="5576" marR="5576" marT="55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5.31</a:t>
                      </a:r>
                    </a:p>
                  </a:txBody>
                  <a:tcPr marL="5576" marR="5576" marT="55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A*B*C*D</a:t>
                      </a:r>
                    </a:p>
                  </a:txBody>
                  <a:tcPr marL="5576" marR="5576" marT="55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                        1,146,960 </a:t>
                      </a:r>
                    </a:p>
                  </a:txBody>
                  <a:tcPr marL="5576" marR="5576" marT="557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7873522"/>
                  </a:ext>
                </a:extLst>
              </a:tr>
              <a:tr h="360426">
                <a:tc>
                  <a:txBody>
                    <a:bodyPr/>
                    <a:lstStyle/>
                    <a:p>
                      <a:pPr algn="l" fontAlgn="ctr"/>
                      <a:r>
                        <a:rPr lang="en-US" sz="1000" b="0" i="0" u="none" strike="noStrike">
                          <a:solidFill>
                            <a:srgbClr val="000000"/>
                          </a:solidFill>
                          <a:effectLst/>
                          <a:latin typeface="Calibri" panose="020F0502020204030204" pitchFamily="34" charset="0"/>
                        </a:rPr>
                        <a:t>Time spent on reallocation -- REPH</a:t>
                      </a:r>
                    </a:p>
                  </a:txBody>
                  <a:tcPr marL="5576" marR="5576" marT="55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000" b="0" i="0" u="none" strike="noStrike">
                        <a:solidFill>
                          <a:srgbClr val="000000"/>
                        </a:solidFill>
                        <a:effectLst/>
                        <a:latin typeface="Calibri" panose="020F0502020204030204" pitchFamily="34" charset="0"/>
                      </a:endParaRPr>
                    </a:p>
                  </a:txBody>
                  <a:tcPr marL="5576" marR="5576" marT="55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1</a:t>
                      </a:r>
                    </a:p>
                  </a:txBody>
                  <a:tcPr marL="5576" marR="5576" marT="557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7920</a:t>
                      </a:r>
                    </a:p>
                  </a:txBody>
                  <a:tcPr marL="5576" marR="5576" marT="55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1</a:t>
                      </a:r>
                    </a:p>
                  </a:txBody>
                  <a:tcPr marL="5576" marR="5576" marT="55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5.31</a:t>
                      </a:r>
                    </a:p>
                  </a:txBody>
                  <a:tcPr marL="5576" marR="5576" marT="55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A*B*C*D</a:t>
                      </a:r>
                    </a:p>
                  </a:txBody>
                  <a:tcPr marL="5576" marR="5576" marT="55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                   42,055 </a:t>
                      </a:r>
                    </a:p>
                  </a:txBody>
                  <a:tcPr marL="5576" marR="5576" marT="557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000" b="0" i="0" u="none" strike="noStrike" dirty="0">
                        <a:solidFill>
                          <a:srgbClr val="000000"/>
                        </a:solidFill>
                        <a:effectLst/>
                        <a:latin typeface="Calibri" panose="020F0502020204030204" pitchFamily="34" charset="0"/>
                      </a:endParaRPr>
                    </a:p>
                  </a:txBody>
                  <a:tcPr marL="5576" marR="5576" marT="55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dirty="0">
                          <a:solidFill>
                            <a:srgbClr val="000000"/>
                          </a:solidFill>
                          <a:effectLst/>
                          <a:latin typeface="Calibri" panose="020F0502020204030204" pitchFamily="34" charset="0"/>
                        </a:rPr>
                        <a:t>1</a:t>
                      </a:r>
                    </a:p>
                  </a:txBody>
                  <a:tcPr marL="5576" marR="5576" marT="557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3960</a:t>
                      </a:r>
                    </a:p>
                  </a:txBody>
                  <a:tcPr marL="5576" marR="5576" marT="55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1</a:t>
                      </a:r>
                    </a:p>
                  </a:txBody>
                  <a:tcPr marL="5576" marR="5576" marT="55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5.31</a:t>
                      </a:r>
                    </a:p>
                  </a:txBody>
                  <a:tcPr marL="5576" marR="5576" marT="55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A*B*C*D</a:t>
                      </a:r>
                    </a:p>
                  </a:txBody>
                  <a:tcPr marL="5576" marR="5576" marT="55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                             21,028 </a:t>
                      </a:r>
                    </a:p>
                  </a:txBody>
                  <a:tcPr marL="5576" marR="5576" marT="557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7458075"/>
                  </a:ext>
                </a:extLst>
              </a:tr>
              <a:tr h="372853">
                <a:tc>
                  <a:txBody>
                    <a:bodyPr/>
                    <a:lstStyle/>
                    <a:p>
                      <a:pPr algn="l" fontAlgn="ctr"/>
                      <a:r>
                        <a:rPr lang="en-US" sz="1000" b="0" i="0" u="none" strike="noStrike" dirty="0">
                          <a:solidFill>
                            <a:srgbClr val="000000"/>
                          </a:solidFill>
                          <a:effectLst/>
                          <a:latin typeface="Calibri" panose="020F0502020204030204" pitchFamily="34" charset="0"/>
                        </a:rPr>
                        <a:t>Tasks at author review exceeding one day (REPH tasks)</a:t>
                      </a:r>
                    </a:p>
                  </a:txBody>
                  <a:tcPr marL="5576" marR="5576" marT="55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5576" marR="5576" marT="55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dirty="0">
                          <a:solidFill>
                            <a:srgbClr val="000000"/>
                          </a:solidFill>
                          <a:effectLst/>
                          <a:latin typeface="Calibri" panose="020F0502020204030204" pitchFamily="34" charset="0"/>
                        </a:rPr>
                        <a:t>420</a:t>
                      </a:r>
                    </a:p>
                  </a:txBody>
                  <a:tcPr marL="5576" marR="5576" marT="557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480</a:t>
                      </a:r>
                    </a:p>
                  </a:txBody>
                  <a:tcPr marL="5576" marR="5576" marT="55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1</a:t>
                      </a:r>
                    </a:p>
                  </a:txBody>
                  <a:tcPr marL="5576" marR="5576" marT="55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5.31</a:t>
                      </a:r>
                    </a:p>
                  </a:txBody>
                  <a:tcPr marL="5576" marR="5576" marT="55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A*B*C*D</a:t>
                      </a:r>
                    </a:p>
                  </a:txBody>
                  <a:tcPr marL="5576" marR="5576" marT="55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             1,070,496 </a:t>
                      </a:r>
                    </a:p>
                  </a:txBody>
                  <a:tcPr marL="5576" marR="5576" marT="557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000" b="0" i="0" u="none" strike="noStrike" dirty="0">
                        <a:solidFill>
                          <a:srgbClr val="000000"/>
                        </a:solidFill>
                        <a:effectLst/>
                        <a:latin typeface="Calibri" panose="020F0502020204030204" pitchFamily="34" charset="0"/>
                      </a:endParaRPr>
                    </a:p>
                  </a:txBody>
                  <a:tcPr marL="5576" marR="5576" marT="55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dirty="0">
                          <a:solidFill>
                            <a:srgbClr val="000000"/>
                          </a:solidFill>
                          <a:effectLst/>
                          <a:latin typeface="Calibri" panose="020F0502020204030204" pitchFamily="34" charset="0"/>
                        </a:rPr>
                        <a:t>240</a:t>
                      </a:r>
                    </a:p>
                  </a:txBody>
                  <a:tcPr marL="5576" marR="5576" marT="557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480</a:t>
                      </a:r>
                    </a:p>
                  </a:txBody>
                  <a:tcPr marL="5576" marR="5576" marT="55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1</a:t>
                      </a:r>
                    </a:p>
                  </a:txBody>
                  <a:tcPr marL="5576" marR="5576" marT="55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5.31</a:t>
                      </a:r>
                    </a:p>
                  </a:txBody>
                  <a:tcPr marL="5576" marR="5576" marT="55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A*B*C*D</a:t>
                      </a:r>
                    </a:p>
                  </a:txBody>
                  <a:tcPr marL="5576" marR="5576" marT="55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                           611,712 </a:t>
                      </a:r>
                    </a:p>
                  </a:txBody>
                  <a:tcPr marL="5576" marR="5576" marT="557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2299716"/>
                  </a:ext>
                </a:extLst>
              </a:tr>
              <a:tr h="372853">
                <a:tc>
                  <a:txBody>
                    <a:bodyPr/>
                    <a:lstStyle/>
                    <a:p>
                      <a:pPr algn="l" fontAlgn="ctr"/>
                      <a:r>
                        <a:rPr lang="en-US" sz="1000" b="0" i="0" u="none" strike="noStrike" dirty="0">
                          <a:solidFill>
                            <a:srgbClr val="000000"/>
                          </a:solidFill>
                          <a:effectLst/>
                          <a:latin typeface="Calibri" panose="020F0502020204030204" pitchFamily="34" charset="0"/>
                        </a:rPr>
                        <a:t>FTE Cost (REPH)</a:t>
                      </a:r>
                    </a:p>
                  </a:txBody>
                  <a:tcPr marL="5576" marR="5576" marT="55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5576" marR="5576" marT="55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dirty="0">
                          <a:solidFill>
                            <a:srgbClr val="000000"/>
                          </a:solidFill>
                          <a:effectLst/>
                          <a:latin typeface="Calibri" panose="020F0502020204030204" pitchFamily="34" charset="0"/>
                        </a:rPr>
                        <a:t>1</a:t>
                      </a:r>
                    </a:p>
                  </a:txBody>
                  <a:tcPr marL="5576" marR="5576" marT="557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126,720</a:t>
                      </a:r>
                    </a:p>
                  </a:txBody>
                  <a:tcPr marL="5576" marR="5576" marT="55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1</a:t>
                      </a:r>
                    </a:p>
                  </a:txBody>
                  <a:tcPr marL="5576" marR="5576" marT="55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5.31</a:t>
                      </a:r>
                    </a:p>
                  </a:txBody>
                  <a:tcPr marL="5576" marR="5576" marT="55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A*B*C*D</a:t>
                      </a:r>
                    </a:p>
                  </a:txBody>
                  <a:tcPr marL="5576" marR="5576" marT="55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672,883</a:t>
                      </a:r>
                    </a:p>
                  </a:txBody>
                  <a:tcPr marL="5576" marR="5576" marT="557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000" b="0" i="0" u="none" strike="noStrike" dirty="0">
                        <a:solidFill>
                          <a:srgbClr val="000000"/>
                        </a:solidFill>
                        <a:effectLst/>
                        <a:latin typeface="Calibri" panose="020F0502020204030204" pitchFamily="34" charset="0"/>
                      </a:endParaRPr>
                    </a:p>
                  </a:txBody>
                  <a:tcPr marL="5576" marR="5576" marT="5576"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dirty="0">
                          <a:solidFill>
                            <a:srgbClr val="000000"/>
                          </a:solidFill>
                          <a:effectLst/>
                          <a:latin typeface="Calibri" panose="020F0502020204030204" pitchFamily="34" charset="0"/>
                        </a:rPr>
                        <a:t>0</a:t>
                      </a:r>
                    </a:p>
                  </a:txBody>
                  <a:tcPr marL="5576" marR="5576" marT="557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126720</a:t>
                      </a:r>
                    </a:p>
                  </a:txBody>
                  <a:tcPr marL="5576" marR="5576" marT="55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1</a:t>
                      </a:r>
                    </a:p>
                  </a:txBody>
                  <a:tcPr marL="5576" marR="5576" marT="55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5.31</a:t>
                      </a:r>
                    </a:p>
                  </a:txBody>
                  <a:tcPr marL="5576" marR="5576" marT="55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A*B*C*D</a:t>
                      </a:r>
                    </a:p>
                  </a:txBody>
                  <a:tcPr marL="5576" marR="5576" marT="55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0</a:t>
                      </a:r>
                    </a:p>
                  </a:txBody>
                  <a:tcPr marL="5576" marR="5576" marT="557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7232211"/>
                  </a:ext>
                </a:extLst>
              </a:tr>
            </a:tbl>
          </a:graphicData>
        </a:graphic>
      </p:graphicFrame>
      <p:graphicFrame>
        <p:nvGraphicFramePr>
          <p:cNvPr id="7" name="Table 6">
            <a:extLst>
              <a:ext uri="{FF2B5EF4-FFF2-40B4-BE49-F238E27FC236}">
                <a16:creationId xmlns:a16="http://schemas.microsoft.com/office/drawing/2014/main" id="{D512A5CD-F459-4815-92C2-56C48B9E77C8}"/>
              </a:ext>
            </a:extLst>
          </p:cNvPr>
          <p:cNvGraphicFramePr>
            <a:graphicFrameLocks noGrp="1"/>
          </p:cNvGraphicFramePr>
          <p:nvPr>
            <p:extLst>
              <p:ext uri="{D42A27DB-BD31-4B8C-83A1-F6EECF244321}">
                <p14:modId xmlns:p14="http://schemas.microsoft.com/office/powerpoint/2010/main" val="2498002336"/>
              </p:ext>
            </p:extLst>
          </p:nvPr>
        </p:nvGraphicFramePr>
        <p:xfrm>
          <a:off x="2655711" y="4264885"/>
          <a:ext cx="3444061" cy="1790700"/>
        </p:xfrm>
        <a:graphic>
          <a:graphicData uri="http://schemas.openxmlformats.org/drawingml/2006/table">
            <a:tbl>
              <a:tblPr/>
              <a:tblGrid>
                <a:gridCol w="1276163">
                  <a:extLst>
                    <a:ext uri="{9D8B030D-6E8A-4147-A177-3AD203B41FA5}">
                      <a16:colId xmlns:a16="http://schemas.microsoft.com/office/drawing/2014/main" val="665385814"/>
                    </a:ext>
                  </a:extLst>
                </a:gridCol>
                <a:gridCol w="126041">
                  <a:extLst>
                    <a:ext uri="{9D8B030D-6E8A-4147-A177-3AD203B41FA5}">
                      <a16:colId xmlns:a16="http://schemas.microsoft.com/office/drawing/2014/main" val="2893433173"/>
                    </a:ext>
                  </a:extLst>
                </a:gridCol>
                <a:gridCol w="907492">
                  <a:extLst>
                    <a:ext uri="{9D8B030D-6E8A-4147-A177-3AD203B41FA5}">
                      <a16:colId xmlns:a16="http://schemas.microsoft.com/office/drawing/2014/main" val="366012186"/>
                    </a:ext>
                  </a:extLst>
                </a:gridCol>
                <a:gridCol w="1134365">
                  <a:extLst>
                    <a:ext uri="{9D8B030D-6E8A-4147-A177-3AD203B41FA5}">
                      <a16:colId xmlns:a16="http://schemas.microsoft.com/office/drawing/2014/main" val="2527288437"/>
                    </a:ext>
                  </a:extLst>
                </a:gridCol>
              </a:tblGrid>
              <a:tr h="104684">
                <a:tc>
                  <a:txBody>
                    <a:bodyPr/>
                    <a:lstStyle/>
                    <a:p>
                      <a:pPr algn="ctr" fontAlgn="ctr"/>
                      <a:endParaRPr lang="en-US" sz="1000" b="1"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000" b="1" i="0" u="none" strike="noStrike">
                        <a:solidFill>
                          <a:srgbClr val="000000"/>
                        </a:solidFill>
                        <a:effectLst/>
                        <a:latin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Calibri" panose="020F0502020204030204" pitchFamily="34" charset="0"/>
                        </a:rPr>
                        <a:t>Savings </a:t>
                      </a:r>
                      <a:br>
                        <a:rPr lang="en-US" sz="1000" b="1" i="0" u="none" strike="noStrike" dirty="0">
                          <a:solidFill>
                            <a:srgbClr val="000000"/>
                          </a:solidFill>
                          <a:effectLst/>
                          <a:latin typeface="Calibri" panose="020F0502020204030204" pitchFamily="34" charset="0"/>
                        </a:rPr>
                      </a:br>
                      <a:r>
                        <a:rPr lang="en-US" sz="1000" b="1" i="0" u="none" strike="noStrike" dirty="0">
                          <a:solidFill>
                            <a:srgbClr val="000000"/>
                          </a:solidFill>
                          <a:effectLst/>
                          <a:latin typeface="Calibri" panose="020F0502020204030204" pitchFamily="34" charset="0"/>
                        </a:rPr>
                        <a:t>(Before - After)</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000" b="1" i="0" u="none" strike="noStrike" dirty="0">
                          <a:solidFill>
                            <a:srgbClr val="000000"/>
                          </a:solidFill>
                          <a:effectLst/>
                          <a:latin typeface="Calibri" panose="020F0502020204030204" pitchFamily="34" charset="0"/>
                        </a:rPr>
                        <a:t>Savings Category</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074945665"/>
                  </a:ext>
                </a:extLst>
              </a:tr>
              <a:tr h="161925">
                <a:tc>
                  <a:txBody>
                    <a:bodyPr/>
                    <a:lstStyle/>
                    <a:p>
                      <a:pPr algn="ctr" fontAlgn="ctr"/>
                      <a:endParaRPr lang="en-US" sz="10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US" sz="1000" b="0" i="0" u="none" strike="noStrike">
                        <a:solidFill>
                          <a:srgbClr val="000000"/>
                        </a:solidFill>
                        <a:effectLst/>
                        <a:latin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dirty="0">
                          <a:solidFill>
                            <a:srgbClr val="000000"/>
                          </a:solidFill>
                          <a:effectLst/>
                          <a:latin typeface="Calibri" panose="020F0502020204030204" pitchFamily="34" charset="0"/>
                        </a:rPr>
                        <a:t>           1,324,008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Soft</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0983578"/>
                  </a:ext>
                </a:extLst>
              </a:tr>
              <a:tr h="161925">
                <a:tc>
                  <a:txBody>
                    <a:bodyPr/>
                    <a:lstStyle/>
                    <a:p>
                      <a:pPr algn="ctr" fontAlgn="ctr"/>
                      <a:endParaRPr lang="en-US" sz="10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US" sz="1000" b="0" i="0" u="none" strike="noStrike">
                        <a:solidFill>
                          <a:srgbClr val="000000"/>
                        </a:solidFill>
                        <a:effectLst/>
                        <a:latin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dirty="0">
                          <a:solidFill>
                            <a:srgbClr val="000000"/>
                          </a:solidFill>
                          <a:effectLst/>
                          <a:latin typeface="Calibri" panose="020F0502020204030204" pitchFamily="34" charset="0"/>
                        </a:rPr>
                        <a:t>           1,911,600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Soft</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4724255"/>
                  </a:ext>
                </a:extLst>
              </a:tr>
              <a:tr h="161925">
                <a:tc>
                  <a:txBody>
                    <a:bodyPr/>
                    <a:lstStyle/>
                    <a:p>
                      <a:pPr algn="ctr" fontAlgn="ctr"/>
                      <a:endParaRPr lang="en-US" sz="10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US" sz="1000" b="0" i="0" u="none" strike="noStrike">
                        <a:solidFill>
                          <a:srgbClr val="000000"/>
                        </a:solidFill>
                        <a:effectLst/>
                        <a:latin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                21,028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Soft</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6864299"/>
                  </a:ext>
                </a:extLst>
              </a:tr>
              <a:tr h="161925">
                <a:tc>
                  <a:txBody>
                    <a:bodyPr/>
                    <a:lstStyle/>
                    <a:p>
                      <a:pPr algn="ctr" fontAlgn="ctr"/>
                      <a:endParaRPr lang="en-US" sz="1000" b="0"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US" sz="1000" b="0" i="0" u="none" strike="noStrike">
                        <a:solidFill>
                          <a:srgbClr val="000000"/>
                        </a:solidFill>
                        <a:effectLst/>
                        <a:latin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              458,784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Soft</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0030884"/>
                  </a:ext>
                </a:extLst>
              </a:tr>
              <a:tr h="161925">
                <a:tc>
                  <a:txBody>
                    <a:bodyPr/>
                    <a:lstStyle/>
                    <a:p>
                      <a:pPr algn="ctr" fontAlgn="ctr"/>
                      <a:endParaRPr lang="en-US" sz="1000" b="1" i="0" u="none" strike="noStrike" dirty="0">
                        <a:solidFill>
                          <a:srgbClr val="000000"/>
                        </a:solidFill>
                        <a:effectLst/>
                        <a:latin typeface="Calibri" panose="020F050202020403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a:solidFill>
                            <a:srgbClr val="000000"/>
                          </a:solidFill>
                          <a:effectLst/>
                          <a:latin typeface="Calibri" panose="020F0502020204030204" pitchFamily="34" charset="0"/>
                        </a:rPr>
                        <a:t> </a:t>
                      </a:r>
                    </a:p>
                  </a:txBody>
                  <a:tcPr marL="9525" marR="9525" marT="9525" marB="0" anchor="ctr">
                    <a:lnL w="635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Calibri" panose="020F0502020204030204" pitchFamily="34" charset="0"/>
                        </a:rPr>
                        <a:t>           3,715,420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000" b="1" i="0" u="none" strike="noStrike" dirty="0" err="1">
                          <a:solidFill>
                            <a:srgbClr val="000000"/>
                          </a:solidFill>
                          <a:effectLst/>
                          <a:latin typeface="Calibri" panose="020F0502020204030204" pitchFamily="34" charset="0"/>
                        </a:rPr>
                        <a:t>Soft_Total</a:t>
                      </a:r>
                      <a:endParaRPr lang="en-US" sz="1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3779242"/>
                  </a:ext>
                </a:extLst>
              </a:tr>
              <a:tr h="161925">
                <a:tc>
                  <a:txBody>
                    <a:bodyPr/>
                    <a:lstStyle/>
                    <a:p>
                      <a:pPr algn="ctr" fontAlgn="ctr"/>
                      <a:endParaRPr lang="en-US" sz="1000" b="0" i="0" u="none" strike="noStrike" dirty="0">
                        <a:solidFill>
                          <a:srgbClr val="000000"/>
                        </a:solidFill>
                        <a:effectLst/>
                        <a:latin typeface="Calibri" panose="020F0502020204030204" pitchFamily="34" charset="0"/>
                      </a:endParaRPr>
                    </a:p>
                  </a:txBody>
                  <a:tcPr marL="9525" marR="9525" marT="9525" marB="0" anchor="ctr">
                    <a:lnL>
                      <a:noFill/>
                    </a:lnL>
                    <a:lnR>
                      <a:noFill/>
                    </a:lnR>
                    <a:lnT w="6350" cap="flat" cmpd="sng" algn="ctr">
                      <a:noFill/>
                      <a:prstDash val="solid"/>
                      <a:round/>
                      <a:headEnd type="none" w="med" len="med"/>
                      <a:tailEnd type="none" w="med" len="med"/>
                    </a:lnT>
                    <a:lnB>
                      <a:noFill/>
                    </a:lnB>
                  </a:tcPr>
                </a:tc>
                <a:tc>
                  <a:txBody>
                    <a:bodyPr/>
                    <a:lstStyle/>
                    <a:p>
                      <a:pPr algn="ctr" fontAlgn="ctr"/>
                      <a:endParaRPr lang="en-US" sz="1000" b="1" i="0" u="none" strike="noStrike">
                        <a:solidFill>
                          <a:srgbClr val="000000"/>
                        </a:solidFill>
                        <a:effectLst/>
                        <a:latin typeface="Calibri" panose="020F0502020204030204" pitchFamily="34" charset="0"/>
                      </a:endParaRPr>
                    </a:p>
                  </a:txBody>
                  <a:tcPr marL="9525" marR="9525" marT="9525"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Calibri" panose="020F0502020204030204" pitchFamily="34" charset="0"/>
                        </a:rPr>
                        <a:t>              672,883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000" b="1" i="0" u="none" strike="noStrike" dirty="0" err="1">
                          <a:solidFill>
                            <a:srgbClr val="000000"/>
                          </a:solidFill>
                          <a:effectLst/>
                          <a:latin typeface="Calibri" panose="020F0502020204030204" pitchFamily="34" charset="0"/>
                        </a:rPr>
                        <a:t>Hard_Hard</a:t>
                      </a:r>
                      <a:endParaRPr lang="en-US" sz="1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828543"/>
                  </a:ext>
                </a:extLst>
              </a:tr>
              <a:tr h="171450">
                <a:tc gridSpan="2">
                  <a:txBody>
                    <a:bodyPr/>
                    <a:lstStyle/>
                    <a:p>
                      <a:pPr algn="ctr" fontAlgn="ctr"/>
                      <a:r>
                        <a:rPr lang="en-US" sz="1000" b="0" i="0" u="none" strike="noStrike" dirty="0">
                          <a:solidFill>
                            <a:srgbClr val="000000"/>
                          </a:solidFill>
                          <a:effectLst/>
                          <a:latin typeface="Calibri" panose="020F0502020204030204" pitchFamily="34" charset="0"/>
                        </a:rPr>
                        <a:t>Savings in PHP</a:t>
                      </a:r>
                    </a:p>
                  </a:txBody>
                  <a:tcPr marL="9525" marR="9525" marT="9525" marB="0" anchor="ctr">
                    <a:lnL>
                      <a:noFill/>
                    </a:lnL>
                    <a:lnR w="12700" cap="flat" cmpd="sng" algn="ctr">
                      <a:solidFill>
                        <a:srgbClr val="000000"/>
                      </a:solidFill>
                      <a:prstDash val="solid"/>
                      <a:round/>
                      <a:headEnd type="none" w="med" len="med"/>
                      <a:tailEnd type="none" w="med" len="med"/>
                    </a:lnR>
                    <a:lnT>
                      <a:noFill/>
                    </a:lnT>
                    <a:lnB>
                      <a:noFill/>
                    </a:lnB>
                  </a:tcPr>
                </a:tc>
                <a:tc hMerge="1">
                  <a:txBody>
                    <a:bodyPr/>
                    <a:lstStyle/>
                    <a:p>
                      <a:pPr algn="ctr" fontAlgn="ctr"/>
                      <a:endParaRPr lang="en-US" sz="1000" b="0" i="0" u="none" strike="noStrike" dirty="0">
                        <a:solidFill>
                          <a:srgbClr val="000000"/>
                        </a:solidFill>
                        <a:effectLst/>
                        <a:latin typeface="Calibri" panose="020F0502020204030204" pitchFamily="34" charset="0"/>
                      </a:endParaRPr>
                    </a:p>
                  </a:txBody>
                  <a:tcPr marL="9525" marR="9525" marT="9525"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Calibri" panose="020F0502020204030204" pitchFamily="34" charset="0"/>
                        </a:rPr>
                        <a:t>           4,388,303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000" b="1" i="0" u="none" strike="noStrike" dirty="0" err="1">
                          <a:solidFill>
                            <a:srgbClr val="000000"/>
                          </a:solidFill>
                          <a:effectLst/>
                          <a:latin typeface="Calibri" panose="020F0502020204030204" pitchFamily="34" charset="0"/>
                        </a:rPr>
                        <a:t>Soft+Hard</a:t>
                      </a:r>
                      <a:endParaRPr lang="en-US" sz="1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3750395"/>
                  </a:ext>
                </a:extLst>
              </a:tr>
              <a:tr h="161925">
                <a:tc gridSpan="2">
                  <a:txBody>
                    <a:bodyPr/>
                    <a:lstStyle/>
                    <a:p>
                      <a:pPr algn="ctr" fontAlgn="ctr"/>
                      <a:r>
                        <a:rPr lang="en-US" sz="1000" b="0" i="0" u="none" strike="noStrike" dirty="0">
                          <a:solidFill>
                            <a:srgbClr val="000000"/>
                          </a:solidFill>
                          <a:effectLst/>
                          <a:latin typeface="Calibri" panose="020F0502020204030204" pitchFamily="34" charset="0"/>
                        </a:rPr>
                        <a:t>Savings in USD</a:t>
                      </a:r>
                    </a:p>
                  </a:txBody>
                  <a:tcPr marL="9525" marR="9525" marT="9525" marB="0" anchor="ctr">
                    <a:lnL>
                      <a:noFill/>
                    </a:lnL>
                    <a:lnR w="12700" cap="flat" cmpd="sng" algn="ctr">
                      <a:solidFill>
                        <a:srgbClr val="000000"/>
                      </a:solidFill>
                      <a:prstDash val="solid"/>
                      <a:round/>
                      <a:headEnd type="none" w="med" len="med"/>
                      <a:tailEnd type="none" w="med" len="med"/>
                    </a:lnR>
                    <a:lnT>
                      <a:noFill/>
                    </a:lnT>
                    <a:lnB>
                      <a:noFill/>
                    </a:lnB>
                  </a:tcPr>
                </a:tc>
                <a:tc hMerge="1">
                  <a:txBody>
                    <a:bodyPr/>
                    <a:lstStyle/>
                    <a:p>
                      <a:pPr algn="ctr" fontAlgn="ctr"/>
                      <a:endParaRPr lang="en-US" sz="1000" b="0" i="0" u="none" strike="noStrike" dirty="0">
                        <a:solidFill>
                          <a:srgbClr val="000000"/>
                        </a:solidFill>
                        <a:effectLst/>
                        <a:latin typeface="Calibri" panose="020F0502020204030204" pitchFamily="34" charset="0"/>
                      </a:endParaRPr>
                    </a:p>
                  </a:txBody>
                  <a:tcPr marL="9525" marR="9525" marT="9525"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Calibri" panose="020F0502020204030204" pitchFamily="34" charset="0"/>
                        </a:rPr>
                        <a:t>                82,798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rowSpan="2">
                  <a:txBody>
                    <a:bodyPr/>
                    <a:lstStyle/>
                    <a:p>
                      <a:pPr algn="ctr" fontAlgn="ctr"/>
                      <a:r>
                        <a:rPr lang="en-US" sz="1000" b="1" i="0" u="none" strike="noStrike" dirty="0">
                          <a:solidFill>
                            <a:srgbClr val="000000"/>
                          </a:solidFill>
                          <a:effectLst/>
                          <a:latin typeface="Calibri" panose="020F0502020204030204" pitchFamily="34" charset="0"/>
                        </a:rPr>
                        <a:t>Total Savings</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7967029"/>
                  </a:ext>
                </a:extLst>
              </a:tr>
              <a:tr h="171450">
                <a:tc gridSpan="2">
                  <a:txBody>
                    <a:bodyPr/>
                    <a:lstStyle/>
                    <a:p>
                      <a:pPr algn="ctr" fontAlgn="ctr"/>
                      <a:r>
                        <a:rPr lang="en-US" sz="1000" b="0" i="0" u="none" strike="noStrike" dirty="0">
                          <a:solidFill>
                            <a:srgbClr val="000000"/>
                          </a:solidFill>
                          <a:effectLst/>
                          <a:latin typeface="Calibri" panose="020F0502020204030204" pitchFamily="34" charset="0"/>
                        </a:rPr>
                        <a:t>Savings in UKP</a:t>
                      </a:r>
                    </a:p>
                  </a:txBody>
                  <a:tcPr marL="9525" marR="9525" marT="9525" marB="0" anchor="ctr">
                    <a:lnL>
                      <a:noFill/>
                    </a:lnL>
                    <a:lnR w="12700" cap="flat" cmpd="sng" algn="ctr">
                      <a:solidFill>
                        <a:srgbClr val="000000"/>
                      </a:solidFill>
                      <a:prstDash val="solid"/>
                      <a:round/>
                      <a:headEnd type="none" w="med" len="med"/>
                      <a:tailEnd type="none" w="med" len="med"/>
                    </a:lnR>
                    <a:lnT>
                      <a:noFill/>
                    </a:lnT>
                    <a:lnB>
                      <a:noFill/>
                    </a:lnB>
                  </a:tcPr>
                </a:tc>
                <a:tc hMerge="1">
                  <a:txBody>
                    <a:bodyPr/>
                    <a:lstStyle/>
                    <a:p>
                      <a:pPr algn="ctr" fontAlgn="ctr"/>
                      <a:endParaRPr lang="en-US" sz="1000" b="0" i="0" u="none" strike="noStrike" dirty="0">
                        <a:solidFill>
                          <a:srgbClr val="000000"/>
                        </a:solidFill>
                        <a:effectLst/>
                        <a:latin typeface="Calibri" panose="020F0502020204030204" pitchFamily="34" charset="0"/>
                      </a:endParaRPr>
                    </a:p>
                  </a:txBody>
                  <a:tcPr marL="9525" marR="9525" marT="9525"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1" i="0" u="none" strike="noStrike" dirty="0">
                          <a:solidFill>
                            <a:srgbClr val="000000"/>
                          </a:solidFill>
                          <a:effectLst/>
                          <a:latin typeface="Calibri" panose="020F0502020204030204" pitchFamily="34" charset="0"/>
                        </a:rPr>
                        <a:t>                61,807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vMerge="1">
                  <a:txBody>
                    <a:bodyPr/>
                    <a:lstStyle/>
                    <a:p>
                      <a:endParaRPr lang="en-US"/>
                    </a:p>
                  </a:txBody>
                  <a:tcPr/>
                </a:tc>
                <a:extLst>
                  <a:ext uri="{0D108BD9-81ED-4DB2-BD59-A6C34878D82A}">
                    <a16:rowId xmlns:a16="http://schemas.microsoft.com/office/drawing/2014/main" val="536627520"/>
                  </a:ext>
                </a:extLst>
              </a:tr>
            </a:tbl>
          </a:graphicData>
        </a:graphic>
      </p:graphicFrame>
    </p:spTree>
    <p:extLst>
      <p:ext uri="{BB962C8B-B14F-4D97-AF65-F5344CB8AC3E}">
        <p14:creationId xmlns:p14="http://schemas.microsoft.com/office/powerpoint/2010/main" val="88138329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Rectangle 6">
            <a:extLst>
              <a:ext uri="{FF2B5EF4-FFF2-40B4-BE49-F238E27FC236}">
                <a16:creationId xmlns:a16="http://schemas.microsoft.com/office/drawing/2014/main" id="{773DB0CF-6FC0-47A8-9BA9-1BC098EFB106}"/>
              </a:ext>
            </a:extLst>
          </p:cNvPr>
          <p:cNvSpPr>
            <a:spLocks noChangeArrowheads="1"/>
          </p:cNvSpPr>
          <p:nvPr/>
        </p:nvSpPr>
        <p:spPr bwMode="auto">
          <a:xfrm>
            <a:off x="0" y="609600"/>
            <a:ext cx="9144000" cy="46037"/>
          </a:xfrm>
          <a:prstGeom prst="rect">
            <a:avLst/>
          </a:prstGeom>
          <a:solidFill>
            <a:schemeClr val="accent6">
              <a:lumMod val="75000"/>
            </a:schemeClr>
          </a:solidFill>
          <a:ln w="0">
            <a:solidFill>
              <a:schemeClr val="accent6">
                <a:lumMod val="75000"/>
              </a:schemeClr>
            </a:solidFill>
            <a:miter lim="800000"/>
            <a:headEnd/>
            <a:tailEnd/>
          </a:ln>
        </p:spPr>
        <p:txBody>
          <a:bodyPr wrap="none" anchor="ct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algn="ctr" eaLnBrk="1" hangingPunct="1">
              <a:lnSpc>
                <a:spcPct val="90000"/>
              </a:lnSpc>
              <a:spcBef>
                <a:spcPct val="60000"/>
              </a:spcBef>
              <a:buClr>
                <a:schemeClr val="accent1"/>
              </a:buClr>
              <a:defRPr/>
            </a:pPr>
            <a:endParaRPr lang="en-US" altLang="en-US" sz="1400" b="0" dirty="0"/>
          </a:p>
        </p:txBody>
      </p:sp>
      <p:sp>
        <p:nvSpPr>
          <p:cNvPr id="19" name="TextBox 18">
            <a:extLst>
              <a:ext uri="{FF2B5EF4-FFF2-40B4-BE49-F238E27FC236}">
                <a16:creationId xmlns:a16="http://schemas.microsoft.com/office/drawing/2014/main" id="{D6DE598C-3018-4961-B7BA-72CBF71B221E}"/>
              </a:ext>
            </a:extLst>
          </p:cNvPr>
          <p:cNvSpPr txBox="1"/>
          <p:nvPr/>
        </p:nvSpPr>
        <p:spPr>
          <a:xfrm>
            <a:off x="197714" y="710946"/>
            <a:ext cx="3512757" cy="369332"/>
          </a:xfrm>
          <a:prstGeom prst="rect">
            <a:avLst/>
          </a:prstGeom>
          <a:solidFill>
            <a:schemeClr val="accent6">
              <a:lumMod val="75000"/>
            </a:schemeClr>
          </a:solidFill>
        </p:spPr>
        <p:txBody>
          <a:bodyPr wrap="square" rtlCol="0">
            <a:spAutoFit/>
          </a:bodyPr>
          <a:lstStyle/>
          <a:p>
            <a:r>
              <a:rPr lang="en-US" b="1" dirty="0"/>
              <a:t>Project Start Date: </a:t>
            </a:r>
            <a:r>
              <a:rPr lang="en-US" dirty="0"/>
              <a:t>December 2017</a:t>
            </a:r>
          </a:p>
        </p:txBody>
      </p:sp>
      <p:graphicFrame>
        <p:nvGraphicFramePr>
          <p:cNvPr id="20" name="Table 19">
            <a:extLst>
              <a:ext uri="{FF2B5EF4-FFF2-40B4-BE49-F238E27FC236}">
                <a16:creationId xmlns:a16="http://schemas.microsoft.com/office/drawing/2014/main" id="{8B6A291A-E902-41D3-9075-16F08CAA0416}"/>
              </a:ext>
            </a:extLst>
          </p:cNvPr>
          <p:cNvGraphicFramePr>
            <a:graphicFrameLocks noGrp="1"/>
          </p:cNvGraphicFramePr>
          <p:nvPr>
            <p:extLst>
              <p:ext uri="{D42A27DB-BD31-4B8C-83A1-F6EECF244321}">
                <p14:modId xmlns:p14="http://schemas.microsoft.com/office/powerpoint/2010/main" val="560570619"/>
              </p:ext>
            </p:extLst>
          </p:nvPr>
        </p:nvGraphicFramePr>
        <p:xfrm>
          <a:off x="197714" y="1109530"/>
          <a:ext cx="8768248" cy="5015781"/>
        </p:xfrm>
        <a:graphic>
          <a:graphicData uri="http://schemas.openxmlformats.org/drawingml/2006/table">
            <a:tbl>
              <a:tblPr firstRow="1" bandRow="1">
                <a:tableStyleId>{5940675A-B579-460E-94D1-54222C63F5DA}</a:tableStyleId>
              </a:tblPr>
              <a:tblGrid>
                <a:gridCol w="4384124">
                  <a:extLst>
                    <a:ext uri="{9D8B030D-6E8A-4147-A177-3AD203B41FA5}">
                      <a16:colId xmlns:a16="http://schemas.microsoft.com/office/drawing/2014/main" val="20000"/>
                    </a:ext>
                  </a:extLst>
                </a:gridCol>
                <a:gridCol w="4384124">
                  <a:extLst>
                    <a:ext uri="{9D8B030D-6E8A-4147-A177-3AD203B41FA5}">
                      <a16:colId xmlns:a16="http://schemas.microsoft.com/office/drawing/2014/main" val="20001"/>
                    </a:ext>
                  </a:extLst>
                </a:gridCol>
              </a:tblGrid>
              <a:tr h="2728410">
                <a:tc>
                  <a:txBody>
                    <a:bodyPr/>
                    <a:lstStyle/>
                    <a:p>
                      <a:pPr>
                        <a:spcAft>
                          <a:spcPts val="200"/>
                        </a:spcAft>
                      </a:pPr>
                      <a:r>
                        <a:rPr lang="en-US" sz="1400" b="1" u="sng" dirty="0">
                          <a:latin typeface="+mn-lt"/>
                        </a:rPr>
                        <a:t>Project Description</a:t>
                      </a:r>
                    </a:p>
                    <a:p>
                      <a:pPr>
                        <a:spcAft>
                          <a:spcPts val="200"/>
                        </a:spcAft>
                      </a:pPr>
                      <a:r>
                        <a:rPr lang="en-US" sz="1200" dirty="0">
                          <a:latin typeface="+mn-lt"/>
                        </a:rPr>
                        <a:t>From July to December 2017, the LNUK PSL Editorial teams in the UK and REPH have completed an average of 968 tasks out of 1551 within the due date, resulting in a timeliness rate of 62.41%. This has resulted in delays in customer engagements and  published content as well as an increase in the overall backlog of the team.</a:t>
                      </a:r>
                    </a:p>
                    <a:p>
                      <a:endParaRPr lang="en-PH" sz="1200" b="1" u="sng" dirty="0">
                        <a:latin typeface="+mn-lt"/>
                      </a:endParaRPr>
                    </a:p>
                    <a:p>
                      <a:pPr>
                        <a:spcAft>
                          <a:spcPts val="200"/>
                        </a:spcAft>
                      </a:pPr>
                      <a:r>
                        <a:rPr lang="en-US" sz="1400" b="1" u="sng" dirty="0">
                          <a:latin typeface="+mn-lt"/>
                        </a:rPr>
                        <a:t>Project Objective</a:t>
                      </a:r>
                    </a:p>
                    <a:p>
                      <a:pPr>
                        <a:spcAft>
                          <a:spcPts val="200"/>
                        </a:spcAft>
                      </a:pPr>
                      <a:r>
                        <a:rPr lang="en-US" sz="1200" dirty="0">
                          <a:latin typeface="+mn-lt"/>
                        </a:rPr>
                        <a:t>Increase the timeliness rate of PSL Editorial from 62% to 80% by May 2018.</a:t>
                      </a:r>
                    </a:p>
                  </a:txBody>
                  <a:tcPr>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tcPr>
                </a:tc>
                <a:tc>
                  <a:txBody>
                    <a:bodyPr/>
                    <a:lstStyle/>
                    <a:p>
                      <a:pPr algn="just"/>
                      <a:r>
                        <a:rPr lang="en-US" sz="1400" b="1" u="sng" dirty="0">
                          <a:solidFill>
                            <a:schemeClr val="tx1"/>
                          </a:solidFill>
                          <a:latin typeface="+mn-lt"/>
                        </a:rPr>
                        <a:t>Root Causes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Lack of a timeliness scorecard measure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Lack of communication on reallocation between the three offices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Cover editors need to diligently check plate of editor who's away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Editing too quickly the first time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Editors allowing the tasks to have due dates not following the TAT guidelines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Editors not following up on tasks at author review</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Documents staying at Author Review for too long but due date is not adjusted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sz="1200" i="0" u="none" dirty="0">
                          <a:latin typeface="+mn-lt"/>
                        </a:rPr>
                        <a:t>Large volume of tasks assigned with the same due date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sz="1200" i="0" u="none" dirty="0">
                          <a:latin typeface="+mn-lt"/>
                        </a:rPr>
                        <a:t>Authors adding instructions to tasks that have already been completed instead of creating new tasks for the same document</a:t>
                      </a:r>
                    </a:p>
                  </a:txBody>
                  <a:tcPr>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tcPr>
                </a:tc>
                <a:extLst>
                  <a:ext uri="{0D108BD9-81ED-4DB2-BD59-A6C34878D82A}">
                    <a16:rowId xmlns:a16="http://schemas.microsoft.com/office/drawing/2014/main" val="10000"/>
                  </a:ext>
                </a:extLst>
              </a:tr>
              <a:tr h="2287371">
                <a:tc>
                  <a:txBody>
                    <a:bodyPr/>
                    <a:lstStyle/>
                    <a:p>
                      <a:r>
                        <a:rPr lang="en-US" sz="1400" b="1" u="sng" dirty="0">
                          <a:latin typeface="+mn-lt"/>
                        </a:rPr>
                        <a:t>Implemented Improvements</a:t>
                      </a:r>
                    </a:p>
                    <a:p>
                      <a:pPr marL="171450" lvl="0" indent="-171450" defTabSz="914124">
                        <a:buFont typeface="Arial" panose="020B0604020202020204" pitchFamily="34" charset="0"/>
                        <a:buChar char="•"/>
                      </a:pPr>
                      <a:r>
                        <a:rPr lang="en-US" sz="1200" dirty="0">
                          <a:solidFill>
                            <a:prstClr val="black"/>
                          </a:solidFill>
                          <a:latin typeface="+mn-lt"/>
                        </a:rPr>
                        <a:t>Daily timeliness measurement</a:t>
                      </a:r>
                    </a:p>
                    <a:p>
                      <a:pPr marL="171450" lvl="0" indent="-171450" defTabSz="914124">
                        <a:buFont typeface="Arial" panose="020B0604020202020204" pitchFamily="34" charset="0"/>
                        <a:buChar char="•"/>
                      </a:pPr>
                      <a:r>
                        <a:rPr lang="en-US" sz="1200" dirty="0">
                          <a:solidFill>
                            <a:prstClr val="black"/>
                          </a:solidFill>
                          <a:latin typeface="+mn-lt"/>
                        </a:rPr>
                        <a:t>Reallocation game plan between LON, MNL and ILO</a:t>
                      </a:r>
                    </a:p>
                    <a:p>
                      <a:pPr marL="171450" lvl="0" indent="-171450" defTabSz="914124">
                        <a:buFont typeface="Arial" panose="020B0604020202020204" pitchFamily="34" charset="0"/>
                        <a:buChar char="•"/>
                      </a:pPr>
                      <a:r>
                        <a:rPr lang="en-US" sz="1200" dirty="0">
                          <a:solidFill>
                            <a:prstClr val="black"/>
                          </a:solidFill>
                          <a:latin typeface="+mn-lt"/>
                        </a:rPr>
                        <a:t>PTO cover arrangements</a:t>
                      </a:r>
                    </a:p>
                    <a:p>
                      <a:pPr marL="171450" lvl="0" indent="-171450" defTabSz="914124">
                        <a:buFont typeface="Arial" panose="020B0604020202020204" pitchFamily="34" charset="0"/>
                        <a:buChar char="•"/>
                      </a:pPr>
                      <a:r>
                        <a:rPr lang="en-US" sz="1200" dirty="0">
                          <a:solidFill>
                            <a:prstClr val="black"/>
                          </a:solidFill>
                          <a:latin typeface="+mn-lt"/>
                        </a:rPr>
                        <a:t>Thorough proofreading and copyediting work during Editing phase</a:t>
                      </a:r>
                    </a:p>
                    <a:p>
                      <a:pPr marL="171450" lvl="0" indent="-171450" defTabSz="914124">
                        <a:buFont typeface="Arial" panose="020B0604020202020204" pitchFamily="34" charset="0"/>
                        <a:buChar char="•"/>
                      </a:pPr>
                      <a:r>
                        <a:rPr lang="en-US" sz="1200" dirty="0">
                          <a:solidFill>
                            <a:prstClr val="black"/>
                          </a:solidFill>
                          <a:latin typeface="+mn-lt"/>
                        </a:rPr>
                        <a:t>Changing due dates according to TAT guidelines</a:t>
                      </a:r>
                    </a:p>
                    <a:p>
                      <a:pPr marL="171450" lvl="0" indent="-171450" defTabSz="914124">
                        <a:buFont typeface="Arial" panose="020B0604020202020204" pitchFamily="34" charset="0"/>
                        <a:buChar char="•"/>
                      </a:pPr>
                      <a:r>
                        <a:rPr lang="en-US" sz="1200" dirty="0">
                          <a:solidFill>
                            <a:prstClr val="black"/>
                          </a:solidFill>
                          <a:latin typeface="+mn-lt"/>
                        </a:rPr>
                        <a:t>Following up on tasks at Author Review</a:t>
                      </a:r>
                    </a:p>
                  </a:txBody>
                  <a:tcPr>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tcPr>
                </a:tc>
                <a:tc>
                  <a:txBody>
                    <a:bodyPr/>
                    <a:lstStyle/>
                    <a:p>
                      <a:r>
                        <a:rPr lang="en-US" sz="1400" b="1" u="sng" dirty="0">
                          <a:latin typeface="+mn-lt"/>
                        </a:rPr>
                        <a:t>Final Result</a:t>
                      </a:r>
                    </a:p>
                    <a:p>
                      <a:pPr marL="171450" indent="-171450">
                        <a:buFont typeface="Arial" panose="020B0604020202020204" pitchFamily="34" charset="0"/>
                        <a:buChar char="•"/>
                      </a:pPr>
                      <a:r>
                        <a:rPr lang="en-US" altLang="en-US" sz="1200" b="0" baseline="0" dirty="0">
                          <a:latin typeface="+mn-lt"/>
                          <a:cs typeface="Calibri" pitchFamily="34" charset="0"/>
                        </a:rPr>
                        <a:t>Improved overall timeliness rate of PSL Editorial </a:t>
                      </a:r>
                      <a:r>
                        <a:rPr lang="en-US" altLang="en-US" sz="1200" b="1" u="sng" baseline="0" dirty="0">
                          <a:solidFill>
                            <a:srgbClr val="00B050"/>
                          </a:solidFill>
                          <a:latin typeface="+mn-lt"/>
                          <a:cs typeface="Calibri" pitchFamily="34" charset="0"/>
                        </a:rPr>
                        <a:t>from 62% to 84%</a:t>
                      </a:r>
                    </a:p>
                    <a:p>
                      <a:pPr marL="171450" indent="-171450">
                        <a:buFont typeface="Arial" panose="020B0604020202020204" pitchFamily="34" charset="0"/>
                        <a:buChar char="•"/>
                      </a:pPr>
                      <a:r>
                        <a:rPr lang="en-US" altLang="en-US" sz="1200" b="0" u="none" baseline="0" dirty="0">
                          <a:solidFill>
                            <a:schemeClr val="tx1"/>
                          </a:solidFill>
                          <a:latin typeface="+mn-lt"/>
                          <a:cs typeface="Calibri" pitchFamily="34" charset="0"/>
                        </a:rPr>
                        <a:t>Generated annualized savings of </a:t>
                      </a:r>
                      <a:r>
                        <a:rPr lang="en-US" altLang="en-US" sz="1200" b="1" u="sng" baseline="0" dirty="0">
                          <a:solidFill>
                            <a:srgbClr val="00B050"/>
                          </a:solidFill>
                          <a:latin typeface="+mn-lt"/>
                          <a:cs typeface="Calibri" pitchFamily="34" charset="0"/>
                        </a:rPr>
                        <a:t>USD 82,798</a:t>
                      </a:r>
                    </a:p>
                    <a:p>
                      <a:pPr marL="0" marR="0" lvl="0" indent="0" algn="just"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200" b="0" u="none" dirty="0">
                        <a:solidFill>
                          <a:schemeClr val="tx1"/>
                        </a:solidFill>
                        <a:latin typeface="+mn-lt"/>
                      </a:endParaRPr>
                    </a:p>
                  </a:txBody>
                  <a:tcPr>
                    <a:lnL w="12700" cap="flat" cmpd="sng" algn="ctr">
                      <a:solidFill>
                        <a:schemeClr val="accent6">
                          <a:lumMod val="50000"/>
                        </a:schemeClr>
                      </a:solidFill>
                      <a:prstDash val="solid"/>
                      <a:round/>
                      <a:headEnd type="none" w="med" len="med"/>
                      <a:tailEnd type="none" w="med" len="med"/>
                    </a:lnL>
                    <a:lnR w="12700" cap="flat" cmpd="sng" algn="ctr">
                      <a:solidFill>
                        <a:schemeClr val="accent6">
                          <a:lumMod val="50000"/>
                        </a:schemeClr>
                      </a:solidFill>
                      <a:prstDash val="solid"/>
                      <a:round/>
                      <a:headEnd type="none" w="med" len="med"/>
                      <a:tailEnd type="none" w="med" len="med"/>
                    </a:lnR>
                    <a:lnT w="12700" cap="flat" cmpd="sng" algn="ctr">
                      <a:solidFill>
                        <a:schemeClr val="accent6">
                          <a:lumMod val="50000"/>
                        </a:schemeClr>
                      </a:solidFill>
                      <a:prstDash val="solid"/>
                      <a:round/>
                      <a:headEnd type="none" w="med" len="med"/>
                      <a:tailEnd type="none" w="med" len="med"/>
                    </a:lnT>
                    <a:lnB w="12700" cap="flat" cmpd="sng" algn="ctr">
                      <a:solidFill>
                        <a:schemeClr val="accent6">
                          <a:lumMod val="5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1" name="Text Box 7">
            <a:extLst>
              <a:ext uri="{FF2B5EF4-FFF2-40B4-BE49-F238E27FC236}">
                <a16:creationId xmlns:a16="http://schemas.microsoft.com/office/drawing/2014/main" id="{2B8865DC-1BE7-4CB1-848C-05B8DD88D695}"/>
              </a:ext>
            </a:extLst>
          </p:cNvPr>
          <p:cNvSpPr txBox="1">
            <a:spLocks noChangeArrowheads="1"/>
          </p:cNvSpPr>
          <p:nvPr/>
        </p:nvSpPr>
        <p:spPr bwMode="auto">
          <a:xfrm>
            <a:off x="0" y="115473"/>
            <a:ext cx="50165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atinLnBrk="0"/>
            <a:r>
              <a:rPr lang="en-US" altLang="ko-KR" sz="2800" b="1" i="1" dirty="0">
                <a:latin typeface="Century Gothic" pitchFamily="34" charset="0"/>
              </a:rPr>
              <a:t>EXECUTIVE SUMMARY</a:t>
            </a:r>
          </a:p>
        </p:txBody>
      </p:sp>
      <p:sp>
        <p:nvSpPr>
          <p:cNvPr id="22" name="TextBox 21">
            <a:extLst>
              <a:ext uri="{FF2B5EF4-FFF2-40B4-BE49-F238E27FC236}">
                <a16:creationId xmlns:a16="http://schemas.microsoft.com/office/drawing/2014/main" id="{192D6890-36FB-410E-836F-DA6F9098F17D}"/>
              </a:ext>
            </a:extLst>
          </p:cNvPr>
          <p:cNvSpPr txBox="1"/>
          <p:nvPr/>
        </p:nvSpPr>
        <p:spPr>
          <a:xfrm>
            <a:off x="4584462" y="710946"/>
            <a:ext cx="3545609" cy="369332"/>
          </a:xfrm>
          <a:prstGeom prst="rect">
            <a:avLst/>
          </a:prstGeom>
          <a:solidFill>
            <a:schemeClr val="accent6">
              <a:lumMod val="75000"/>
            </a:schemeClr>
          </a:solidFill>
        </p:spPr>
        <p:txBody>
          <a:bodyPr wrap="square" rtlCol="0">
            <a:spAutoFit/>
          </a:bodyPr>
          <a:lstStyle/>
          <a:p>
            <a:r>
              <a:rPr lang="en-US" b="1" dirty="0"/>
              <a:t>Project End Date</a:t>
            </a:r>
            <a:r>
              <a:rPr lang="en-US" b="1"/>
              <a:t>: </a:t>
            </a:r>
            <a:r>
              <a:rPr lang="en-US"/>
              <a:t>August </a:t>
            </a:r>
            <a:r>
              <a:rPr lang="en-US" dirty="0"/>
              <a:t>2018</a:t>
            </a:r>
          </a:p>
        </p:txBody>
      </p:sp>
      <p:sp>
        <p:nvSpPr>
          <p:cNvPr id="23" name="TextBox 22">
            <a:extLst>
              <a:ext uri="{FF2B5EF4-FFF2-40B4-BE49-F238E27FC236}">
                <a16:creationId xmlns:a16="http://schemas.microsoft.com/office/drawing/2014/main" id="{6BBA72D6-EE7B-43B1-B6C0-2AA4762025F0}"/>
              </a:ext>
            </a:extLst>
          </p:cNvPr>
          <p:cNvSpPr txBox="1"/>
          <p:nvPr/>
        </p:nvSpPr>
        <p:spPr>
          <a:xfrm>
            <a:off x="5220803" y="2741391"/>
            <a:ext cx="4386748" cy="276999"/>
          </a:xfrm>
          <a:prstGeom prst="rect">
            <a:avLst/>
          </a:prstGeom>
          <a:noFill/>
        </p:spPr>
        <p:txBody>
          <a:bodyPr wrap="square" rtlCol="0">
            <a:spAutoFit/>
          </a:bodyPr>
          <a:lstStyle/>
          <a:p>
            <a:pPr marL="285750"/>
            <a:endParaRPr lang="en-US" sz="1200" dirty="0">
              <a:latin typeface="Century Gothic" panose="020B0502020202020204" pitchFamily="34" charset="0"/>
            </a:endParaRPr>
          </a:p>
        </p:txBody>
      </p:sp>
      <p:sp>
        <p:nvSpPr>
          <p:cNvPr id="30" name="Slide Number Placeholder 3">
            <a:extLst>
              <a:ext uri="{FF2B5EF4-FFF2-40B4-BE49-F238E27FC236}">
                <a16:creationId xmlns:a16="http://schemas.microsoft.com/office/drawing/2014/main" id="{FB81E0D7-BED7-46BF-8874-F0062B67441A}"/>
              </a:ext>
            </a:extLst>
          </p:cNvPr>
          <p:cNvSpPr txBox="1">
            <a:spLocks/>
          </p:cNvSpPr>
          <p:nvPr/>
        </p:nvSpPr>
        <p:spPr>
          <a:xfrm>
            <a:off x="7086599" y="6584156"/>
            <a:ext cx="2057401"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849CE78-EA52-4014-B7F2-92900E5D7DE7}" type="slidenum">
              <a:rPr lang="en-US" sz="1351"/>
              <a:pPr algn="r"/>
              <a:t>3</a:t>
            </a:fld>
            <a:endParaRPr lang="en-US" sz="1351" dirty="0"/>
          </a:p>
        </p:txBody>
      </p:sp>
    </p:spTree>
    <p:extLst>
      <p:ext uri="{BB962C8B-B14F-4D97-AF65-F5344CB8AC3E}">
        <p14:creationId xmlns:p14="http://schemas.microsoft.com/office/powerpoint/2010/main" val="530278171"/>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124CF6B-D6C8-4AF8-9C6E-247B77CB0F4F}"/>
              </a:ext>
            </a:extLst>
          </p:cNvPr>
          <p:cNvSpPr>
            <a:spLocks noChangeArrowheads="1"/>
          </p:cNvSpPr>
          <p:nvPr/>
        </p:nvSpPr>
        <p:spPr bwMode="auto">
          <a:xfrm>
            <a:off x="0" y="609600"/>
            <a:ext cx="9144000" cy="46037"/>
          </a:xfrm>
          <a:prstGeom prst="rect">
            <a:avLst/>
          </a:prstGeom>
          <a:solidFill>
            <a:schemeClr val="accent6">
              <a:lumMod val="75000"/>
            </a:schemeClr>
          </a:solidFill>
          <a:ln w="0">
            <a:solidFill>
              <a:schemeClr val="accent6">
                <a:lumMod val="75000"/>
              </a:schemeClr>
            </a:solidFill>
            <a:miter lim="800000"/>
            <a:headEnd/>
            <a:tailEnd/>
          </a:ln>
        </p:spPr>
        <p:txBody>
          <a:bodyPr wrap="none" anchor="ct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algn="ctr" eaLnBrk="1" hangingPunct="1">
              <a:lnSpc>
                <a:spcPct val="90000"/>
              </a:lnSpc>
              <a:spcBef>
                <a:spcPct val="60000"/>
              </a:spcBef>
              <a:buClr>
                <a:schemeClr val="accent1"/>
              </a:buClr>
              <a:defRPr/>
            </a:pPr>
            <a:endParaRPr lang="en-US" altLang="en-US" sz="1400" b="0" dirty="0"/>
          </a:p>
        </p:txBody>
      </p:sp>
      <p:sp>
        <p:nvSpPr>
          <p:cNvPr id="8" name="Text Box 7">
            <a:extLst>
              <a:ext uri="{FF2B5EF4-FFF2-40B4-BE49-F238E27FC236}">
                <a16:creationId xmlns:a16="http://schemas.microsoft.com/office/drawing/2014/main" id="{B98884F9-68E6-4DD6-80A0-ED66FC03500A}"/>
              </a:ext>
            </a:extLst>
          </p:cNvPr>
          <p:cNvSpPr txBox="1">
            <a:spLocks noChangeArrowheads="1"/>
          </p:cNvSpPr>
          <p:nvPr/>
        </p:nvSpPr>
        <p:spPr bwMode="auto">
          <a:xfrm>
            <a:off x="-1" y="86380"/>
            <a:ext cx="49117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atinLnBrk="0"/>
            <a:r>
              <a:rPr lang="en-US" altLang="ko-KR" sz="2800" b="1" i="1" dirty="0">
                <a:latin typeface="Century Gothic" pitchFamily="34" charset="0"/>
              </a:rPr>
              <a:t>RECOMMENDATIONS</a:t>
            </a:r>
          </a:p>
        </p:txBody>
      </p:sp>
      <p:sp>
        <p:nvSpPr>
          <p:cNvPr id="9" name="TextBox 8">
            <a:extLst>
              <a:ext uri="{FF2B5EF4-FFF2-40B4-BE49-F238E27FC236}">
                <a16:creationId xmlns:a16="http://schemas.microsoft.com/office/drawing/2014/main" id="{4C2AA43E-4E4A-432C-B243-405BBA9C09E8}"/>
              </a:ext>
            </a:extLst>
          </p:cNvPr>
          <p:cNvSpPr txBox="1"/>
          <p:nvPr/>
        </p:nvSpPr>
        <p:spPr>
          <a:xfrm>
            <a:off x="838200" y="1295400"/>
            <a:ext cx="7467600" cy="707886"/>
          </a:xfrm>
          <a:prstGeom prst="rect">
            <a:avLst/>
          </a:prstGeom>
          <a:noFill/>
        </p:spPr>
        <p:txBody>
          <a:bodyPr wrap="square" rtlCol="0">
            <a:spAutoFit/>
          </a:bodyPr>
          <a:lstStyle/>
          <a:p>
            <a:r>
              <a:rPr lang="en-US" sz="2000" b="1" dirty="0">
                <a:latin typeface="Century Gothic" pitchFamily="34" charset="0"/>
              </a:rPr>
              <a:t>To sustain the improvements made by this project, I recommend the following items to the process owners:</a:t>
            </a:r>
            <a:endParaRPr lang="en-US" sz="2000" dirty="0"/>
          </a:p>
        </p:txBody>
      </p:sp>
      <p:sp>
        <p:nvSpPr>
          <p:cNvPr id="10" name="Rectangle 9">
            <a:extLst>
              <a:ext uri="{FF2B5EF4-FFF2-40B4-BE49-F238E27FC236}">
                <a16:creationId xmlns:a16="http://schemas.microsoft.com/office/drawing/2014/main" id="{04581988-8A72-42E4-83AD-C5DBB38BB957}"/>
              </a:ext>
            </a:extLst>
          </p:cNvPr>
          <p:cNvSpPr/>
          <p:nvPr/>
        </p:nvSpPr>
        <p:spPr>
          <a:xfrm>
            <a:off x="1286540" y="2551814"/>
            <a:ext cx="6479510" cy="1639424"/>
          </a:xfrm>
          <a:prstGeom prst="rect">
            <a:avLst/>
          </a:prstGeom>
        </p:spPr>
        <p:txBody>
          <a:bodyPr wrap="square">
            <a:spAutoFit/>
          </a:bodyPr>
          <a:lstStyle/>
          <a:p>
            <a:pPr marL="285750" lvl="0" indent="-285750">
              <a:buFont typeface="Wingdings" panose="05000000000000000000" pitchFamily="2" charset="2"/>
              <a:buChar char="q"/>
            </a:pPr>
            <a:r>
              <a:rPr lang="en-US" dirty="0">
                <a:latin typeface="Century Gothic" pitchFamily="34" charset="0"/>
              </a:rPr>
              <a:t> </a:t>
            </a:r>
            <a:r>
              <a:rPr lang="en-US" sz="1600" dirty="0">
                <a:latin typeface="Century Gothic" pitchFamily="34" charset="0"/>
              </a:rPr>
              <a:t>Have timeliness rate as part of the monthly reporting</a:t>
            </a:r>
          </a:p>
          <a:p>
            <a:pPr lvl="0"/>
            <a:endParaRPr lang="en-US" sz="1600" dirty="0">
              <a:latin typeface="Century Gothic" pitchFamily="34" charset="0"/>
            </a:endParaRPr>
          </a:p>
          <a:p>
            <a:pPr marL="285750" lvl="0" indent="-285750">
              <a:buFont typeface="Wingdings" panose="05000000000000000000" pitchFamily="2" charset="2"/>
              <a:buChar char="q"/>
            </a:pPr>
            <a:r>
              <a:rPr lang="en-US" sz="1600" dirty="0">
                <a:latin typeface="Century Gothic" pitchFamily="34" charset="0"/>
              </a:rPr>
              <a:t> Make timeliness part of the balanced scorecard for REPH editors</a:t>
            </a:r>
          </a:p>
          <a:p>
            <a:pPr marL="285750" lvl="0" indent="-285750">
              <a:buFont typeface="Wingdings" panose="05000000000000000000" pitchFamily="2" charset="2"/>
              <a:buChar char="q"/>
            </a:pPr>
            <a:endParaRPr lang="en-US" sz="1600" dirty="0">
              <a:latin typeface="Century Gothic" pitchFamily="34" charset="0"/>
            </a:endParaRPr>
          </a:p>
          <a:p>
            <a:pPr marL="285750" lvl="0" indent="-285750">
              <a:buFont typeface="Wingdings" panose="05000000000000000000" pitchFamily="2" charset="2"/>
              <a:buChar char="q"/>
            </a:pPr>
            <a:r>
              <a:rPr lang="en-US" sz="1600" dirty="0">
                <a:latin typeface="Century Gothic" pitchFamily="34" charset="0"/>
              </a:rPr>
              <a:t> Revisit the existing turnaround time guidelines</a:t>
            </a:r>
            <a:endParaRPr lang="en-US" dirty="0">
              <a:latin typeface="Century Gothic" pitchFamily="34" charset="0"/>
            </a:endParaRPr>
          </a:p>
        </p:txBody>
      </p:sp>
      <p:sp>
        <p:nvSpPr>
          <p:cNvPr id="11" name="Slide Number Placeholder 3">
            <a:extLst>
              <a:ext uri="{FF2B5EF4-FFF2-40B4-BE49-F238E27FC236}">
                <a16:creationId xmlns:a16="http://schemas.microsoft.com/office/drawing/2014/main" id="{7472AB0A-3744-4E9E-806A-10BE948E098B}"/>
              </a:ext>
            </a:extLst>
          </p:cNvPr>
          <p:cNvSpPr txBox="1">
            <a:spLocks/>
          </p:cNvSpPr>
          <p:nvPr/>
        </p:nvSpPr>
        <p:spPr>
          <a:xfrm>
            <a:off x="7086599" y="6584156"/>
            <a:ext cx="2057401"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849CE78-EA52-4014-B7F2-92900E5D7DE7}" type="slidenum">
              <a:rPr lang="en-US" sz="1351"/>
              <a:pPr algn="r"/>
              <a:t>30</a:t>
            </a:fld>
            <a:endParaRPr lang="en-US" sz="1351" dirty="0"/>
          </a:p>
        </p:txBody>
      </p:sp>
    </p:spTree>
    <p:extLst>
      <p:ext uri="{BB962C8B-B14F-4D97-AF65-F5344CB8AC3E}">
        <p14:creationId xmlns:p14="http://schemas.microsoft.com/office/powerpoint/2010/main" val="636030228"/>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7"/>
          <p:cNvSpPr txBox="1">
            <a:spLocks noChangeArrowheads="1"/>
          </p:cNvSpPr>
          <p:nvPr/>
        </p:nvSpPr>
        <p:spPr bwMode="auto">
          <a:xfrm>
            <a:off x="112888" y="73370"/>
            <a:ext cx="89870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ko-KR" sz="2800" b="1" i="1" dirty="0">
                <a:solidFill>
                  <a:prstClr val="black"/>
                </a:solidFill>
                <a:latin typeface="Century Gothic" pitchFamily="34" charset="0"/>
                <a:ea typeface="맑은 고딕" panose="020B0503020000020004" pitchFamily="34" charset="-127"/>
              </a:rPr>
              <a:t>SUCCESS STORY</a:t>
            </a:r>
          </a:p>
        </p:txBody>
      </p:sp>
      <p:sp>
        <p:nvSpPr>
          <p:cNvPr id="14" name="Slide Number Placeholder 3">
            <a:extLst>
              <a:ext uri="{FF2B5EF4-FFF2-40B4-BE49-F238E27FC236}">
                <a16:creationId xmlns:a16="http://schemas.microsoft.com/office/drawing/2014/main" id="{7B2AD306-FBDC-4056-BF9E-5F3F294D3157}"/>
              </a:ext>
            </a:extLst>
          </p:cNvPr>
          <p:cNvSpPr txBox="1">
            <a:spLocks/>
          </p:cNvSpPr>
          <p:nvPr/>
        </p:nvSpPr>
        <p:spPr>
          <a:xfrm>
            <a:off x="7086599" y="6584156"/>
            <a:ext cx="2057401"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849CE78-EA52-4014-B7F2-92900E5D7DE7}" type="slidenum">
              <a:rPr lang="en-US" sz="1351"/>
              <a:pPr algn="r"/>
              <a:t>31</a:t>
            </a:fld>
            <a:endParaRPr lang="en-US" sz="1351" dirty="0"/>
          </a:p>
        </p:txBody>
      </p:sp>
      <p:graphicFrame>
        <p:nvGraphicFramePr>
          <p:cNvPr id="8" name="Chart 7">
            <a:extLst>
              <a:ext uri="{FF2B5EF4-FFF2-40B4-BE49-F238E27FC236}">
                <a16:creationId xmlns:a16="http://schemas.microsoft.com/office/drawing/2014/main" id="{A824B92D-0CC2-4B45-A4E0-A4D1816978EC}"/>
              </a:ext>
            </a:extLst>
          </p:cNvPr>
          <p:cNvGraphicFramePr/>
          <p:nvPr>
            <p:extLst>
              <p:ext uri="{D42A27DB-BD31-4B8C-83A1-F6EECF244321}">
                <p14:modId xmlns:p14="http://schemas.microsoft.com/office/powerpoint/2010/main" val="2332884820"/>
              </p:ext>
            </p:extLst>
          </p:nvPr>
        </p:nvGraphicFramePr>
        <p:xfrm>
          <a:off x="2404534" y="3852279"/>
          <a:ext cx="3208203" cy="2226166"/>
        </p:xfrm>
        <a:graphic>
          <a:graphicData uri="http://schemas.openxmlformats.org/drawingml/2006/chart">
            <c:chart xmlns:c="http://schemas.openxmlformats.org/drawingml/2006/chart" xmlns:r="http://schemas.openxmlformats.org/officeDocument/2006/relationships" r:id="rId3"/>
          </a:graphicData>
        </a:graphic>
      </p:graphicFrame>
      <p:pic>
        <p:nvPicPr>
          <p:cNvPr id="11" name="Picture 10">
            <a:extLst>
              <a:ext uri="{FF2B5EF4-FFF2-40B4-BE49-F238E27FC236}">
                <a16:creationId xmlns:a16="http://schemas.microsoft.com/office/drawing/2014/main" id="{0B552F5F-EB1D-40C4-A3E2-0192D384235F}"/>
              </a:ext>
            </a:extLst>
          </p:cNvPr>
          <p:cNvPicPr>
            <a:picLocks noChangeAspect="1"/>
          </p:cNvPicPr>
          <p:nvPr/>
        </p:nvPicPr>
        <p:blipFill>
          <a:blip r:embed="rId4"/>
          <a:stretch>
            <a:fillRect/>
          </a:stretch>
        </p:blipFill>
        <p:spPr>
          <a:xfrm>
            <a:off x="5749865" y="3852279"/>
            <a:ext cx="3055470" cy="2226166"/>
          </a:xfrm>
          <a:prstGeom prst="rect">
            <a:avLst/>
          </a:prstGeom>
        </p:spPr>
      </p:pic>
      <p:sp>
        <p:nvSpPr>
          <p:cNvPr id="2" name="TextBox 1">
            <a:extLst>
              <a:ext uri="{FF2B5EF4-FFF2-40B4-BE49-F238E27FC236}">
                <a16:creationId xmlns:a16="http://schemas.microsoft.com/office/drawing/2014/main" id="{40CFF67F-59B9-4AFA-A388-A078D36DA415}"/>
              </a:ext>
            </a:extLst>
          </p:cNvPr>
          <p:cNvSpPr txBox="1"/>
          <p:nvPr/>
        </p:nvSpPr>
        <p:spPr>
          <a:xfrm>
            <a:off x="1710767" y="610658"/>
            <a:ext cx="7271126" cy="3231654"/>
          </a:xfrm>
          <a:prstGeom prst="rect">
            <a:avLst/>
          </a:prstGeom>
          <a:noFill/>
        </p:spPr>
        <p:txBody>
          <a:bodyPr wrap="square" rtlCol="0">
            <a:spAutoFit/>
          </a:bodyPr>
          <a:lstStyle/>
          <a:p>
            <a:r>
              <a:rPr lang="en-US" sz="1200" dirty="0"/>
              <a:t>Change is never an easy thing in the office, especially when it comes to introducing a measure to determine the ability of editors in meeting due dates across three locations. Thanks to the Lean Six Sigma tools and methodologies, presenting the current state and devising improvement solutions can be done more objectively and collaboratively, thus increasing the chances for success in introducing positive changes to a team of different geographies.</a:t>
            </a:r>
          </a:p>
          <a:p>
            <a:endParaRPr lang="en-US" sz="1200" dirty="0"/>
          </a:p>
          <a:p>
            <a:r>
              <a:rPr lang="en-US" sz="1200" dirty="0"/>
              <a:t>This Green Belt project would not have yielded the desired outcomes had it not for the full cooperation of the LNUK PSL Editorial teams in Manila, Iloilo and in London—as pointed out by your leaders, the greatest achievement that has come out of this project is the culture of awareness and cooperation among the three offices that’s more evident than ever. While the conclusion of this project would lessen my involvement in the team’s affairs now that I’ve moved to a new role, I do hope to continue working with PSL Editorial on future projects in my capacity as a Global Business Analyst and as an SCM.</a:t>
            </a:r>
          </a:p>
          <a:p>
            <a:endParaRPr lang="en-US" sz="1200" dirty="0"/>
          </a:p>
          <a:p>
            <a:r>
              <a:rPr lang="en-US" sz="1200" dirty="0"/>
              <a:t>This Lean Six Sigma Green Belt Certification means a lot to my career development, and I can’t be thankful enough to all the Operations Leaders, Project Team Members, and CI Managers who supported me in this undertaking. To those about to embark on their CI journey, heed my advice: challenge the status quo, look at problems from different perspectives, and be relentless in your pursuit of positive results.</a:t>
            </a:r>
          </a:p>
        </p:txBody>
      </p:sp>
      <p:pic>
        <p:nvPicPr>
          <p:cNvPr id="4" name="Picture 3">
            <a:extLst>
              <a:ext uri="{FF2B5EF4-FFF2-40B4-BE49-F238E27FC236}">
                <a16:creationId xmlns:a16="http://schemas.microsoft.com/office/drawing/2014/main" id="{6E738393-D9CD-4B7C-97BD-C53C438FD2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5294" y="779556"/>
            <a:ext cx="1405473" cy="1873964"/>
          </a:xfrm>
          <a:prstGeom prst="rect">
            <a:avLst/>
          </a:prstGeom>
        </p:spPr>
      </p:pic>
    </p:spTree>
    <p:extLst>
      <p:ext uri="{BB962C8B-B14F-4D97-AF65-F5344CB8AC3E}">
        <p14:creationId xmlns:p14="http://schemas.microsoft.com/office/powerpoint/2010/main" val="1736793908"/>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questions or feedback">
            <a:extLst>
              <a:ext uri="{FF2B5EF4-FFF2-40B4-BE49-F238E27FC236}">
                <a16:creationId xmlns:a16="http://schemas.microsoft.com/office/drawing/2014/main" id="{04053BBE-0D39-4394-BCA6-3AC7E36887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068"/>
            <a:ext cx="9144000" cy="6077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046915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 name="Rectangle 6">
            <a:extLst>
              <a:ext uri="{FF2B5EF4-FFF2-40B4-BE49-F238E27FC236}">
                <a16:creationId xmlns:a16="http://schemas.microsoft.com/office/drawing/2014/main" id="{10A7B8E6-4816-469B-AE45-3541877C5D99}"/>
              </a:ext>
            </a:extLst>
          </p:cNvPr>
          <p:cNvSpPr>
            <a:spLocks noChangeArrowheads="1"/>
          </p:cNvSpPr>
          <p:nvPr/>
        </p:nvSpPr>
        <p:spPr bwMode="auto">
          <a:xfrm>
            <a:off x="0" y="609600"/>
            <a:ext cx="9144000" cy="46037"/>
          </a:xfrm>
          <a:prstGeom prst="rect">
            <a:avLst/>
          </a:prstGeom>
          <a:solidFill>
            <a:schemeClr val="accent6">
              <a:lumMod val="75000"/>
            </a:schemeClr>
          </a:solidFill>
          <a:ln w="0">
            <a:solidFill>
              <a:schemeClr val="accent6">
                <a:lumMod val="75000"/>
              </a:schemeClr>
            </a:solidFill>
            <a:miter lim="800000"/>
            <a:headEnd/>
            <a:tailEnd/>
          </a:ln>
        </p:spPr>
        <p:txBody>
          <a:bodyPr wrap="none" anchor="ct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algn="ctr" eaLnBrk="1" hangingPunct="1">
              <a:lnSpc>
                <a:spcPct val="90000"/>
              </a:lnSpc>
              <a:spcBef>
                <a:spcPct val="60000"/>
              </a:spcBef>
              <a:buClr>
                <a:schemeClr val="accent1"/>
              </a:buClr>
              <a:defRPr/>
            </a:pPr>
            <a:endParaRPr lang="en-US" altLang="en-US" sz="1400" b="0" dirty="0"/>
          </a:p>
        </p:txBody>
      </p:sp>
      <p:graphicFrame>
        <p:nvGraphicFramePr>
          <p:cNvPr id="65" name="Diagram 64">
            <a:extLst>
              <a:ext uri="{FF2B5EF4-FFF2-40B4-BE49-F238E27FC236}">
                <a16:creationId xmlns:a16="http://schemas.microsoft.com/office/drawing/2014/main" id="{11050BF4-EDA5-4264-B61E-B895492C05DA}"/>
              </a:ext>
            </a:extLst>
          </p:cNvPr>
          <p:cNvGraphicFramePr/>
          <p:nvPr>
            <p:extLst>
              <p:ext uri="{D42A27DB-BD31-4B8C-83A1-F6EECF244321}">
                <p14:modId xmlns:p14="http://schemas.microsoft.com/office/powerpoint/2010/main" val="1611027405"/>
              </p:ext>
            </p:extLst>
          </p:nvPr>
        </p:nvGraphicFramePr>
        <p:xfrm>
          <a:off x="152400" y="76200"/>
          <a:ext cx="8839200" cy="45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3" name="Slide Number Placeholder 3">
            <a:extLst>
              <a:ext uri="{FF2B5EF4-FFF2-40B4-BE49-F238E27FC236}">
                <a16:creationId xmlns:a16="http://schemas.microsoft.com/office/drawing/2014/main" id="{0EB9CA07-F7C4-41F1-AFFF-5D9A45E63840}"/>
              </a:ext>
            </a:extLst>
          </p:cNvPr>
          <p:cNvSpPr txBox="1">
            <a:spLocks/>
          </p:cNvSpPr>
          <p:nvPr/>
        </p:nvSpPr>
        <p:spPr>
          <a:xfrm>
            <a:off x="7086599" y="6584156"/>
            <a:ext cx="2057401"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849CE78-EA52-4014-B7F2-92900E5D7DE7}" type="slidenum">
              <a:rPr lang="en-US" sz="1351"/>
              <a:pPr algn="r"/>
              <a:t>4</a:t>
            </a:fld>
            <a:endParaRPr lang="en-US" sz="1351" dirty="0"/>
          </a:p>
        </p:txBody>
      </p:sp>
      <p:sp>
        <p:nvSpPr>
          <p:cNvPr id="25" name="Text Box 2">
            <a:extLst>
              <a:ext uri="{FF2B5EF4-FFF2-40B4-BE49-F238E27FC236}">
                <a16:creationId xmlns:a16="http://schemas.microsoft.com/office/drawing/2014/main" id="{4639D59E-A5F0-4309-A20E-21ECFB204CCC}"/>
              </a:ext>
            </a:extLst>
          </p:cNvPr>
          <p:cNvSpPr txBox="1">
            <a:spLocks noChangeArrowheads="1"/>
          </p:cNvSpPr>
          <p:nvPr/>
        </p:nvSpPr>
        <p:spPr bwMode="auto">
          <a:xfrm>
            <a:off x="4584700" y="778768"/>
            <a:ext cx="4465634" cy="539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a:lstStyle>
            <a:lvl1pPr eaLnBrk="0" hangingPunct="0">
              <a:defRPr sz="1600" b="1">
                <a:solidFill>
                  <a:schemeClr val="tx1"/>
                </a:solidFill>
                <a:latin typeface="Arial" pitchFamily="34" charset="0"/>
                <a:ea typeface="ＭＳ Ｐゴシック" pitchFamily="34" charset="-128"/>
              </a:defRPr>
            </a:lvl1pPr>
            <a:lvl2pPr marL="742950" indent="-285750" eaLnBrk="0" hangingPunct="0">
              <a:defRPr sz="1600" b="1">
                <a:solidFill>
                  <a:schemeClr val="tx1"/>
                </a:solidFill>
                <a:latin typeface="Arial" pitchFamily="34" charset="0"/>
                <a:ea typeface="ＭＳ Ｐゴシック" pitchFamily="34" charset="-128"/>
              </a:defRPr>
            </a:lvl2pPr>
            <a:lvl3pPr marL="1143000" indent="-228600" eaLnBrk="0" hangingPunct="0">
              <a:defRPr sz="1600" b="1">
                <a:solidFill>
                  <a:schemeClr val="tx1"/>
                </a:solidFill>
                <a:latin typeface="Arial" pitchFamily="34" charset="0"/>
                <a:ea typeface="ＭＳ Ｐゴシック" pitchFamily="34" charset="-128"/>
              </a:defRPr>
            </a:lvl3pPr>
            <a:lvl4pPr marL="1600200" indent="-228600" eaLnBrk="0" hangingPunct="0">
              <a:defRPr sz="1600" b="1">
                <a:solidFill>
                  <a:schemeClr val="tx1"/>
                </a:solidFill>
                <a:latin typeface="Arial" pitchFamily="34" charset="0"/>
                <a:ea typeface="ＭＳ Ｐゴシック" pitchFamily="34" charset="-128"/>
              </a:defRPr>
            </a:lvl4pPr>
            <a:lvl5pPr marL="2057400" indent="-228600" eaLnBrk="0" hangingPunct="0">
              <a:defRPr sz="16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pitchFamily="34" charset="0"/>
                <a:ea typeface="ＭＳ Ｐゴシック" pitchFamily="34" charset="-128"/>
              </a:defRPr>
            </a:lvl9pPr>
          </a:lstStyle>
          <a:p>
            <a:pPr lvl="0" eaLnBrk="1" fontAlgn="base" hangingPunct="1">
              <a:spcBef>
                <a:spcPct val="0"/>
              </a:spcBef>
              <a:spcAft>
                <a:spcPts val="200"/>
              </a:spcAft>
            </a:pPr>
            <a:r>
              <a:rPr lang="en-US" altLang="en-US" sz="1400" u="sng" dirty="0">
                <a:latin typeface="+mn-lt"/>
                <a:cs typeface="Arial" charset="0"/>
              </a:rPr>
              <a:t>Problem Statement</a:t>
            </a:r>
            <a:r>
              <a:rPr lang="en-US" altLang="en-US" sz="1400" dirty="0">
                <a:latin typeface="+mn-lt"/>
                <a:cs typeface="Arial" charset="0"/>
              </a:rPr>
              <a:t>: </a:t>
            </a:r>
          </a:p>
          <a:p>
            <a:pPr>
              <a:spcAft>
                <a:spcPts val="200"/>
              </a:spcAft>
            </a:pPr>
            <a:r>
              <a:rPr lang="en-US" sz="1200" b="0" dirty="0">
                <a:latin typeface="+mn-lt"/>
              </a:rPr>
              <a:t>From July to December 2017, the LNUK PSL Editorial teams in the UK and REPH-MNL have completed an average of 968 tasks out of 1551 within the due date, resulting in a timeliness rate of 62.41%. This has resulted in delays in customer engagements and  published content as well as an increase in the overall backlog of the team.</a:t>
            </a:r>
          </a:p>
          <a:p>
            <a:pPr lvl="0" eaLnBrk="1" fontAlgn="base" hangingPunct="1">
              <a:spcBef>
                <a:spcPct val="0"/>
              </a:spcBef>
              <a:spcAft>
                <a:spcPts val="200"/>
              </a:spcAft>
              <a:defRPr/>
            </a:pPr>
            <a:endParaRPr lang="en-US" altLang="en-US" sz="1200" dirty="0">
              <a:latin typeface="+mn-lt"/>
              <a:cs typeface="Arial" charset="0"/>
            </a:endParaRPr>
          </a:p>
          <a:p>
            <a:pPr lvl="0" eaLnBrk="1" fontAlgn="base" hangingPunct="1">
              <a:spcBef>
                <a:spcPct val="0"/>
              </a:spcBef>
              <a:spcAft>
                <a:spcPts val="200"/>
              </a:spcAft>
            </a:pPr>
            <a:r>
              <a:rPr lang="en-US" altLang="en-US" sz="1400" u="sng" dirty="0">
                <a:latin typeface="+mn-lt"/>
                <a:cs typeface="Arial" charset="0"/>
              </a:rPr>
              <a:t>Objective</a:t>
            </a:r>
            <a:r>
              <a:rPr lang="en-US" altLang="en-US" sz="1400" dirty="0">
                <a:latin typeface="+mn-lt"/>
                <a:cs typeface="Arial" charset="0"/>
              </a:rPr>
              <a:t>:</a:t>
            </a:r>
          </a:p>
          <a:p>
            <a:pPr>
              <a:spcAft>
                <a:spcPts val="200"/>
              </a:spcAft>
            </a:pPr>
            <a:r>
              <a:rPr lang="en-US" sz="1200" b="0" dirty="0">
                <a:latin typeface="+mn-lt"/>
              </a:rPr>
              <a:t>Increase the timeliness rate of PSL Editorial from 62% to 80% by May 2018.</a:t>
            </a:r>
          </a:p>
          <a:p>
            <a:pPr>
              <a:spcAft>
                <a:spcPts val="200"/>
              </a:spcAft>
            </a:pPr>
            <a:endParaRPr lang="en-PH" sz="1200" b="0" dirty="0">
              <a:latin typeface="+mn-lt"/>
            </a:endParaRPr>
          </a:p>
          <a:p>
            <a:pPr lvl="0" eaLnBrk="1" fontAlgn="base" hangingPunct="1">
              <a:spcBef>
                <a:spcPct val="0"/>
              </a:spcBef>
              <a:spcAft>
                <a:spcPts val="200"/>
              </a:spcAft>
            </a:pPr>
            <a:r>
              <a:rPr lang="en-US" altLang="en-US" sz="1400" u="sng" dirty="0">
                <a:latin typeface="+mn-lt"/>
                <a:ea typeface="+mn-ea"/>
                <a:cs typeface="Arial" charset="0"/>
              </a:rPr>
              <a:t>Scope</a:t>
            </a:r>
            <a:r>
              <a:rPr lang="en-US" altLang="en-US" sz="1400" dirty="0">
                <a:latin typeface="+mn-lt"/>
                <a:ea typeface="+mn-ea"/>
                <a:cs typeface="Arial" charset="0"/>
              </a:rPr>
              <a:t>:</a:t>
            </a:r>
          </a:p>
          <a:p>
            <a:pPr marL="171450" indent="-171450">
              <a:spcAft>
                <a:spcPts val="200"/>
              </a:spcAft>
              <a:buFont typeface="Arial" panose="020B0604020202020204" pitchFamily="34" charset="0"/>
              <a:buChar char="•"/>
            </a:pPr>
            <a:r>
              <a:rPr lang="en-US" sz="1200" b="0" dirty="0">
                <a:latin typeface="+mn-lt"/>
              </a:rPr>
              <a:t>All PSL Editors in London, Manila and Iloilo</a:t>
            </a:r>
          </a:p>
          <a:p>
            <a:pPr marL="171450" indent="-171450">
              <a:spcAft>
                <a:spcPts val="200"/>
              </a:spcAft>
              <a:buFont typeface="Arial" panose="020B0604020202020204" pitchFamily="34" charset="0"/>
              <a:buChar char="•"/>
            </a:pPr>
            <a:r>
              <a:rPr lang="en-US" sz="1200" b="0" dirty="0">
                <a:latin typeface="+mn-lt"/>
              </a:rPr>
              <a:t>Tasks with technical issues are excluded from this project.</a:t>
            </a:r>
          </a:p>
          <a:p>
            <a:pPr marL="171450" indent="-171450">
              <a:spcAft>
                <a:spcPts val="200"/>
              </a:spcAft>
              <a:buFont typeface="Arial" panose="020B0604020202020204" pitchFamily="34" charset="0"/>
              <a:buChar char="•"/>
            </a:pPr>
            <a:r>
              <a:rPr lang="en-US" sz="1200" b="0" dirty="0">
                <a:latin typeface="+mn-lt"/>
              </a:rPr>
              <a:t>Tasks completed by editors who have not yet completed certification are excluded</a:t>
            </a:r>
          </a:p>
          <a:p>
            <a:pPr>
              <a:spcAft>
                <a:spcPts val="200"/>
              </a:spcAft>
            </a:pPr>
            <a:endParaRPr lang="en-US" sz="1200" b="0" dirty="0">
              <a:latin typeface="+mn-lt"/>
            </a:endParaRPr>
          </a:p>
          <a:p>
            <a:pPr lvl="0" eaLnBrk="1" fontAlgn="base" hangingPunct="1">
              <a:spcBef>
                <a:spcPct val="0"/>
              </a:spcBef>
              <a:spcAft>
                <a:spcPts val="200"/>
              </a:spcAft>
            </a:pPr>
            <a:r>
              <a:rPr lang="en-US" altLang="en-US" sz="1400" u="sng" dirty="0">
                <a:latin typeface="+mn-lt"/>
                <a:cs typeface="Arial" charset="0"/>
              </a:rPr>
              <a:t>Benefits</a:t>
            </a:r>
            <a:r>
              <a:rPr lang="en-US" altLang="en-US" sz="1400" dirty="0">
                <a:latin typeface="+mn-lt"/>
                <a:cs typeface="Arial" charset="0"/>
              </a:rPr>
              <a:t>:</a:t>
            </a:r>
          </a:p>
          <a:p>
            <a:pPr marL="171450" lvl="0" indent="-171450" eaLnBrk="1" fontAlgn="base" hangingPunct="1">
              <a:spcBef>
                <a:spcPct val="0"/>
              </a:spcBef>
              <a:spcAft>
                <a:spcPts val="200"/>
              </a:spcAft>
              <a:buFont typeface="Arial" panose="020B0604020202020204" pitchFamily="34" charset="0"/>
              <a:buChar char="•"/>
            </a:pPr>
            <a:r>
              <a:rPr lang="en-US" altLang="en-US" sz="1200" b="0" dirty="0">
                <a:latin typeface="+mn-lt"/>
                <a:cs typeface="Arial" charset="0"/>
              </a:rPr>
              <a:t>More timely completion of tasks</a:t>
            </a:r>
          </a:p>
          <a:p>
            <a:pPr marL="171450" lvl="0" indent="-171450" eaLnBrk="1" fontAlgn="base" hangingPunct="1">
              <a:spcBef>
                <a:spcPct val="0"/>
              </a:spcBef>
              <a:spcAft>
                <a:spcPts val="200"/>
              </a:spcAft>
              <a:buFont typeface="Arial" panose="020B0604020202020204" pitchFamily="34" charset="0"/>
              <a:buChar char="•"/>
            </a:pPr>
            <a:r>
              <a:rPr lang="en-PH" altLang="en-US" sz="1200" b="0" dirty="0">
                <a:latin typeface="+mn-lt"/>
                <a:cs typeface="Arial" charset="0"/>
              </a:rPr>
              <a:t>Increase in productivity</a:t>
            </a:r>
          </a:p>
          <a:p>
            <a:pPr marL="171450" lvl="0" indent="-171450" eaLnBrk="1" fontAlgn="base" hangingPunct="1">
              <a:spcBef>
                <a:spcPct val="0"/>
              </a:spcBef>
              <a:spcAft>
                <a:spcPts val="200"/>
              </a:spcAft>
              <a:buFont typeface="Arial" panose="020B0604020202020204" pitchFamily="34" charset="0"/>
              <a:buChar char="•"/>
            </a:pPr>
            <a:r>
              <a:rPr lang="en-PH" altLang="en-US" sz="1200" b="0" dirty="0">
                <a:latin typeface="+mn-lt"/>
                <a:cs typeface="Arial" charset="0"/>
              </a:rPr>
              <a:t>Regular monitoring of the timeliness metric for better performance management; inclusion of timeliness as one of the scorecard metrics for REPH editors</a:t>
            </a:r>
          </a:p>
          <a:p>
            <a:pPr marL="171450" lvl="0" indent="-171450" eaLnBrk="1" fontAlgn="base" hangingPunct="1">
              <a:spcBef>
                <a:spcPct val="0"/>
              </a:spcBef>
              <a:spcAft>
                <a:spcPts val="200"/>
              </a:spcAft>
              <a:buFont typeface="Arial" panose="020B0604020202020204" pitchFamily="34" charset="0"/>
              <a:buChar char="•"/>
            </a:pPr>
            <a:r>
              <a:rPr lang="en-PH" altLang="en-US" sz="1200" b="0" dirty="0">
                <a:latin typeface="+mn-lt"/>
                <a:cs typeface="Arial" charset="0"/>
              </a:rPr>
              <a:t>Better customer engagement</a:t>
            </a:r>
          </a:p>
        </p:txBody>
      </p:sp>
      <p:sp>
        <p:nvSpPr>
          <p:cNvPr id="26" name="Rectangle 2">
            <a:extLst>
              <a:ext uri="{FF2B5EF4-FFF2-40B4-BE49-F238E27FC236}">
                <a16:creationId xmlns:a16="http://schemas.microsoft.com/office/drawing/2014/main" id="{1C3E95AA-BA23-4DAB-BEDA-50D485EF3395}"/>
              </a:ext>
            </a:extLst>
          </p:cNvPr>
          <p:cNvSpPr>
            <a:spLocks noChangeArrowheads="1"/>
          </p:cNvSpPr>
          <p:nvPr/>
        </p:nvSpPr>
        <p:spPr bwMode="auto">
          <a:xfrm>
            <a:off x="215900" y="804168"/>
            <a:ext cx="4240213" cy="307777"/>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anchor="ctr">
            <a:spAutoFit/>
          </a:bodyPr>
          <a:lstStyle/>
          <a:p>
            <a:pPr eaLnBrk="0" hangingPunct="0">
              <a:defRPr/>
            </a:pPr>
            <a:r>
              <a:rPr lang="en-US" sz="1400" b="1" dirty="0">
                <a:solidFill>
                  <a:schemeClr val="tx1"/>
                </a:solidFill>
              </a:rPr>
              <a:t>Project Lead: 	Rommel Adrian Isleta</a:t>
            </a:r>
          </a:p>
        </p:txBody>
      </p:sp>
      <p:sp>
        <p:nvSpPr>
          <p:cNvPr id="27" name="Rectangle 3">
            <a:extLst>
              <a:ext uri="{FF2B5EF4-FFF2-40B4-BE49-F238E27FC236}">
                <a16:creationId xmlns:a16="http://schemas.microsoft.com/office/drawing/2014/main" id="{0C13CB74-B9A5-4D26-A65A-0E776D85197A}"/>
              </a:ext>
            </a:extLst>
          </p:cNvPr>
          <p:cNvSpPr>
            <a:spLocks noChangeArrowheads="1"/>
          </p:cNvSpPr>
          <p:nvPr/>
        </p:nvSpPr>
        <p:spPr bwMode="auto">
          <a:xfrm>
            <a:off x="217879" y="1279624"/>
            <a:ext cx="4240213" cy="307777"/>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anchor="ctr">
            <a:spAutoFit/>
          </a:bodyPr>
          <a:lstStyle/>
          <a:p>
            <a:pPr eaLnBrk="0" hangingPunct="0">
              <a:defRPr/>
            </a:pPr>
            <a:r>
              <a:rPr lang="en-US" sz="1400" b="1" dirty="0">
                <a:solidFill>
                  <a:schemeClr val="tx1"/>
                </a:solidFill>
              </a:rPr>
              <a:t>Project Sponsor:	Sheryll Prado</a:t>
            </a:r>
            <a:endParaRPr lang="en-US" sz="1400" b="1" i="1" dirty="0">
              <a:solidFill>
                <a:schemeClr val="tx1"/>
              </a:solidFill>
            </a:endParaRPr>
          </a:p>
        </p:txBody>
      </p:sp>
      <p:sp>
        <p:nvSpPr>
          <p:cNvPr id="28" name="Rectangle 5">
            <a:extLst>
              <a:ext uri="{FF2B5EF4-FFF2-40B4-BE49-F238E27FC236}">
                <a16:creationId xmlns:a16="http://schemas.microsoft.com/office/drawing/2014/main" id="{D3321A5B-DF34-4FD4-8A20-5929258F8E0F}"/>
              </a:ext>
            </a:extLst>
          </p:cNvPr>
          <p:cNvSpPr>
            <a:spLocks noChangeArrowheads="1"/>
          </p:cNvSpPr>
          <p:nvPr/>
        </p:nvSpPr>
        <p:spPr bwMode="auto">
          <a:xfrm>
            <a:off x="217879" y="2286000"/>
            <a:ext cx="4240213" cy="3724096"/>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a:spAutoFit/>
          </a:bodyPr>
          <a:lstStyle/>
          <a:p>
            <a:pPr eaLnBrk="0" hangingPunct="0">
              <a:defRPr/>
            </a:pPr>
            <a:r>
              <a:rPr lang="en-US" sz="1400" b="1" dirty="0">
                <a:solidFill>
                  <a:schemeClr val="tx1"/>
                </a:solidFill>
              </a:rPr>
              <a:t>MCM: 		Rick Dols</a:t>
            </a:r>
          </a:p>
          <a:p>
            <a:pPr eaLnBrk="0" hangingPunct="0">
              <a:defRPr/>
            </a:pPr>
            <a:r>
              <a:rPr lang="en-US" sz="1400" b="1" dirty="0">
                <a:solidFill>
                  <a:schemeClr val="tx1"/>
                </a:solidFill>
              </a:rPr>
              <a:t>Department:	REPH-PEO</a:t>
            </a:r>
          </a:p>
          <a:p>
            <a:pPr eaLnBrk="0" hangingPunct="0">
              <a:defRPr/>
            </a:pPr>
            <a:r>
              <a:rPr lang="en-US" sz="1400" b="1" dirty="0">
                <a:solidFill>
                  <a:schemeClr val="tx1"/>
                </a:solidFill>
              </a:rPr>
              <a:t>Process Owners:	Luke Kenison, Ngozi Ikeyina</a:t>
            </a:r>
          </a:p>
          <a:p>
            <a:pPr eaLnBrk="0" hangingPunct="0">
              <a:defRPr/>
            </a:pPr>
            <a:endParaRPr lang="en-US" sz="1200" b="1" dirty="0">
              <a:solidFill>
                <a:schemeClr val="tx1"/>
              </a:solidFill>
            </a:endParaRPr>
          </a:p>
          <a:p>
            <a:pPr eaLnBrk="0" hangingPunct="0">
              <a:defRPr/>
            </a:pPr>
            <a:r>
              <a:rPr lang="en-US" sz="1400" b="1" dirty="0">
                <a:solidFill>
                  <a:schemeClr val="tx1"/>
                </a:solidFill>
              </a:rPr>
              <a:t>Project Team Members: </a:t>
            </a:r>
          </a:p>
          <a:p>
            <a:pPr eaLnBrk="0" hangingPunct="0">
              <a:defRPr/>
            </a:pPr>
            <a:endParaRPr lang="en-US" sz="1200" dirty="0">
              <a:solidFill>
                <a:schemeClr val="tx1"/>
              </a:solidFill>
            </a:endParaRPr>
          </a:p>
          <a:p>
            <a:pPr algn="just" eaLnBrk="0" hangingPunct="0">
              <a:defRPr/>
            </a:pPr>
            <a:r>
              <a:rPr lang="en-US" sz="1200" dirty="0">
                <a:solidFill>
                  <a:schemeClr val="tx1"/>
                </a:solidFill>
                <a:cs typeface="Arial" panose="020B0604020202020204" pitchFamily="34" charset="0"/>
              </a:rPr>
              <a:t>Mikaella Darum	Operations Supervisor (REPH-MNL)</a:t>
            </a:r>
          </a:p>
          <a:p>
            <a:pPr algn="just" eaLnBrk="0" hangingPunct="0">
              <a:defRPr/>
            </a:pPr>
            <a:r>
              <a:rPr lang="en-US" sz="1200" dirty="0">
                <a:solidFill>
                  <a:schemeClr val="tx1"/>
                </a:solidFill>
                <a:cs typeface="Arial" panose="020B0604020202020204" pitchFamily="34" charset="0"/>
              </a:rPr>
              <a:t>Andrea Villamero	Operations Supervisor (REPH-ILO)</a:t>
            </a:r>
          </a:p>
          <a:p>
            <a:pPr algn="just" eaLnBrk="0" hangingPunct="0">
              <a:defRPr/>
            </a:pPr>
            <a:r>
              <a:rPr lang="en-US" sz="1200" dirty="0">
                <a:solidFill>
                  <a:schemeClr val="tx1"/>
                </a:solidFill>
                <a:cs typeface="Arial" panose="020B0604020202020204" pitchFamily="34" charset="0"/>
              </a:rPr>
              <a:t>Shekienah Light Pueyo	Operations Supervisor (REPH-ILO)</a:t>
            </a:r>
          </a:p>
          <a:p>
            <a:pPr algn="just" eaLnBrk="0" hangingPunct="0">
              <a:defRPr/>
            </a:pPr>
            <a:r>
              <a:rPr lang="en-US" sz="1200" dirty="0">
                <a:solidFill>
                  <a:schemeClr val="tx1"/>
                </a:solidFill>
                <a:cs typeface="Arial" panose="020B0604020202020204" pitchFamily="34" charset="0"/>
              </a:rPr>
              <a:t>Stephen Nixey		Lead PG Editor (LNG-LON)</a:t>
            </a:r>
          </a:p>
          <a:p>
            <a:pPr algn="just" eaLnBrk="0" hangingPunct="0">
              <a:defRPr/>
            </a:pPr>
            <a:r>
              <a:rPr lang="en-US" sz="1200" dirty="0">
                <a:solidFill>
                  <a:schemeClr val="tx1"/>
                </a:solidFill>
                <a:cs typeface="Arial" panose="020B0604020202020204" pitchFamily="34" charset="0"/>
              </a:rPr>
              <a:t>Kielan Thompson	Senior Editor (LNG-LON)</a:t>
            </a:r>
          </a:p>
          <a:p>
            <a:pPr algn="just" eaLnBrk="0" hangingPunct="0">
              <a:defRPr/>
            </a:pPr>
            <a:r>
              <a:rPr lang="en-US" sz="1200" dirty="0">
                <a:solidFill>
                  <a:schemeClr val="tx1"/>
                </a:solidFill>
                <a:cs typeface="Arial" panose="020B0604020202020204" pitchFamily="34" charset="0"/>
              </a:rPr>
              <a:t>Rhodora Josefa Molina	Legal Editor (REPH-ILO)</a:t>
            </a:r>
          </a:p>
          <a:p>
            <a:pPr algn="just" eaLnBrk="0" hangingPunct="0">
              <a:defRPr/>
            </a:pPr>
            <a:r>
              <a:rPr lang="en-US" sz="1200" dirty="0">
                <a:solidFill>
                  <a:schemeClr val="tx1"/>
                </a:solidFill>
                <a:cs typeface="Arial" panose="020B0604020202020204" pitchFamily="34" charset="0"/>
              </a:rPr>
              <a:t>Ara Bea Hernandez	Content Editor II (REPH-MNL)</a:t>
            </a:r>
          </a:p>
          <a:p>
            <a:pPr algn="just" eaLnBrk="0" hangingPunct="0">
              <a:defRPr/>
            </a:pPr>
            <a:r>
              <a:rPr lang="en-US" sz="1200" dirty="0">
                <a:solidFill>
                  <a:schemeClr val="tx1"/>
                </a:solidFill>
                <a:cs typeface="Arial" panose="020B0604020202020204" pitchFamily="34" charset="0"/>
              </a:rPr>
              <a:t>Rodjiene Mislan	Content Editor (REPH-MNL)</a:t>
            </a:r>
          </a:p>
          <a:p>
            <a:pPr algn="just" eaLnBrk="0" hangingPunct="0">
              <a:defRPr/>
            </a:pPr>
            <a:r>
              <a:rPr lang="en-US" sz="1200" dirty="0">
                <a:solidFill>
                  <a:schemeClr val="tx1"/>
                </a:solidFill>
                <a:cs typeface="Arial" panose="020B0604020202020204" pitchFamily="34" charset="0"/>
              </a:rPr>
              <a:t>Regine Gandullas	Content Editor (REPH-MNL)</a:t>
            </a:r>
          </a:p>
          <a:p>
            <a:pPr algn="just" eaLnBrk="0" hangingPunct="0">
              <a:defRPr/>
            </a:pPr>
            <a:r>
              <a:rPr lang="en-US" sz="1200" dirty="0">
                <a:solidFill>
                  <a:schemeClr val="tx1"/>
                </a:solidFill>
                <a:cs typeface="Arial" panose="020B0604020202020204" pitchFamily="34" charset="0"/>
              </a:rPr>
              <a:t>Leira Miralles		Content Editor (REPH-MNL)</a:t>
            </a:r>
          </a:p>
          <a:p>
            <a:pPr algn="just" eaLnBrk="0" hangingPunct="0">
              <a:defRPr/>
            </a:pPr>
            <a:r>
              <a:rPr lang="en-US" sz="1200" dirty="0">
                <a:solidFill>
                  <a:schemeClr val="tx1"/>
                </a:solidFill>
                <a:cs typeface="Arial" panose="020B0604020202020204" pitchFamily="34" charset="0"/>
              </a:rPr>
              <a:t>Carmen Regina Punayo	Content Editor (REPH-MNL)</a:t>
            </a:r>
          </a:p>
          <a:p>
            <a:pPr algn="just" eaLnBrk="0" hangingPunct="0">
              <a:defRPr/>
            </a:pPr>
            <a:r>
              <a:rPr lang="en-US" sz="1200" dirty="0">
                <a:solidFill>
                  <a:schemeClr val="tx1"/>
                </a:solidFill>
                <a:latin typeface="+mj-lt"/>
                <a:cs typeface="Arial" panose="020B0604020202020204" pitchFamily="34" charset="0"/>
              </a:rPr>
              <a:t>Eleanor Bramall	PSL Digital Editor (LNG-LON)</a:t>
            </a:r>
          </a:p>
          <a:p>
            <a:pPr algn="just" eaLnBrk="0" hangingPunct="0">
              <a:defRPr/>
            </a:pPr>
            <a:r>
              <a:rPr lang="en-US" sz="1200" dirty="0">
                <a:solidFill>
                  <a:schemeClr val="tx1"/>
                </a:solidFill>
                <a:latin typeface="+mj-lt"/>
                <a:cs typeface="Arial" panose="020B0604020202020204" pitchFamily="34" charset="0"/>
              </a:rPr>
              <a:t>Ma. Ellaiza Janda-berroy	PSL Digital Editor (REPH-MNL)</a:t>
            </a:r>
          </a:p>
        </p:txBody>
      </p:sp>
      <p:sp>
        <p:nvSpPr>
          <p:cNvPr id="29" name="Rectangle 6">
            <a:extLst>
              <a:ext uri="{FF2B5EF4-FFF2-40B4-BE49-F238E27FC236}">
                <a16:creationId xmlns:a16="http://schemas.microsoft.com/office/drawing/2014/main" id="{9E1865C8-AC6B-4605-BDFB-C0680EFFBEA0}"/>
              </a:ext>
            </a:extLst>
          </p:cNvPr>
          <p:cNvSpPr>
            <a:spLocks noChangeArrowheads="1"/>
          </p:cNvSpPr>
          <p:nvPr/>
        </p:nvSpPr>
        <p:spPr bwMode="auto">
          <a:xfrm>
            <a:off x="215896" y="1783667"/>
            <a:ext cx="4240213" cy="307777"/>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anchor="ctr">
            <a:spAutoFit/>
          </a:bodyPr>
          <a:lstStyle/>
          <a:p>
            <a:pPr eaLnBrk="0" hangingPunct="0">
              <a:defRPr/>
            </a:pPr>
            <a:r>
              <a:rPr lang="en-US" sz="1400" b="1" dirty="0">
                <a:solidFill>
                  <a:schemeClr val="tx1"/>
                </a:solidFill>
              </a:rPr>
              <a:t>Project Team:	LNUK PSL Editorial</a:t>
            </a:r>
          </a:p>
        </p:txBody>
      </p:sp>
    </p:spTree>
    <p:extLst>
      <p:ext uri="{BB962C8B-B14F-4D97-AF65-F5344CB8AC3E}">
        <p14:creationId xmlns:p14="http://schemas.microsoft.com/office/powerpoint/2010/main" val="104126859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6">
            <a:extLst>
              <a:ext uri="{FF2B5EF4-FFF2-40B4-BE49-F238E27FC236}">
                <a16:creationId xmlns:a16="http://schemas.microsoft.com/office/drawing/2014/main" id="{952A8750-9B12-4B93-A3CA-6DBC914329F6}"/>
              </a:ext>
            </a:extLst>
          </p:cNvPr>
          <p:cNvSpPr>
            <a:spLocks noChangeArrowheads="1"/>
          </p:cNvSpPr>
          <p:nvPr/>
        </p:nvSpPr>
        <p:spPr bwMode="auto">
          <a:xfrm>
            <a:off x="0" y="609600"/>
            <a:ext cx="9144000" cy="46037"/>
          </a:xfrm>
          <a:prstGeom prst="rect">
            <a:avLst/>
          </a:prstGeom>
          <a:solidFill>
            <a:schemeClr val="accent6">
              <a:lumMod val="75000"/>
            </a:schemeClr>
          </a:solidFill>
          <a:ln w="0">
            <a:solidFill>
              <a:schemeClr val="accent6">
                <a:lumMod val="75000"/>
              </a:schemeClr>
            </a:solidFill>
            <a:miter lim="800000"/>
            <a:headEnd/>
            <a:tailEnd/>
          </a:ln>
        </p:spPr>
        <p:txBody>
          <a:bodyPr wrap="none" anchor="ct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algn="ctr" eaLnBrk="1" hangingPunct="1">
              <a:lnSpc>
                <a:spcPct val="90000"/>
              </a:lnSpc>
              <a:spcBef>
                <a:spcPct val="60000"/>
              </a:spcBef>
              <a:buClr>
                <a:schemeClr val="accent1"/>
              </a:buClr>
              <a:defRPr/>
            </a:pPr>
            <a:endParaRPr lang="en-US" altLang="en-US" sz="1400" b="0" dirty="0"/>
          </a:p>
        </p:txBody>
      </p:sp>
      <p:sp>
        <p:nvSpPr>
          <p:cNvPr id="9" name="Rectangle 10">
            <a:extLst>
              <a:ext uri="{FF2B5EF4-FFF2-40B4-BE49-F238E27FC236}">
                <a16:creationId xmlns:a16="http://schemas.microsoft.com/office/drawing/2014/main" id="{DCEFDEA9-C334-424B-8984-BF4F70D72410}"/>
              </a:ext>
            </a:extLst>
          </p:cNvPr>
          <p:cNvSpPr>
            <a:spLocks noChangeArrowheads="1"/>
          </p:cNvSpPr>
          <p:nvPr/>
        </p:nvSpPr>
        <p:spPr bwMode="auto">
          <a:xfrm>
            <a:off x="76200" y="632618"/>
            <a:ext cx="12907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Wingdings" pitchFamily="2" charset="2"/>
              <a:buChar char="v"/>
            </a:pPr>
            <a:r>
              <a:rPr lang="en-US" altLang="ko-KR" sz="2400" b="1" dirty="0"/>
              <a:t> SIPOC</a:t>
            </a:r>
          </a:p>
        </p:txBody>
      </p:sp>
      <p:graphicFrame>
        <p:nvGraphicFramePr>
          <p:cNvPr id="11" name="Diagram 10">
            <a:extLst>
              <a:ext uri="{FF2B5EF4-FFF2-40B4-BE49-F238E27FC236}">
                <a16:creationId xmlns:a16="http://schemas.microsoft.com/office/drawing/2014/main" id="{6DE84C7C-5651-4E61-ADFE-F91DB234E2C3}"/>
              </a:ext>
            </a:extLst>
          </p:cNvPr>
          <p:cNvGraphicFramePr/>
          <p:nvPr>
            <p:extLst>
              <p:ext uri="{D42A27DB-BD31-4B8C-83A1-F6EECF244321}">
                <p14:modId xmlns:p14="http://schemas.microsoft.com/office/powerpoint/2010/main" val="303434253"/>
              </p:ext>
            </p:extLst>
          </p:nvPr>
        </p:nvGraphicFramePr>
        <p:xfrm>
          <a:off x="152400" y="76200"/>
          <a:ext cx="8839200" cy="45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Slide Number Placeholder 3">
            <a:extLst>
              <a:ext uri="{FF2B5EF4-FFF2-40B4-BE49-F238E27FC236}">
                <a16:creationId xmlns:a16="http://schemas.microsoft.com/office/drawing/2014/main" id="{83C77A52-31C3-4DC4-BB6D-9E9C04015C37}"/>
              </a:ext>
            </a:extLst>
          </p:cNvPr>
          <p:cNvSpPr txBox="1">
            <a:spLocks/>
          </p:cNvSpPr>
          <p:nvPr/>
        </p:nvSpPr>
        <p:spPr>
          <a:xfrm>
            <a:off x="7086599" y="6584156"/>
            <a:ext cx="2057401"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849CE78-EA52-4014-B7F2-92900E5D7DE7}" type="slidenum">
              <a:rPr lang="en-US" sz="1351"/>
              <a:pPr algn="r"/>
              <a:t>5</a:t>
            </a:fld>
            <a:endParaRPr lang="en-US" sz="1351" dirty="0"/>
          </a:p>
        </p:txBody>
      </p:sp>
      <p:graphicFrame>
        <p:nvGraphicFramePr>
          <p:cNvPr id="7" name="Table 6">
            <a:extLst>
              <a:ext uri="{FF2B5EF4-FFF2-40B4-BE49-F238E27FC236}">
                <a16:creationId xmlns:a16="http://schemas.microsoft.com/office/drawing/2014/main" id="{D89E6ACD-454C-4334-A6AB-754A000FAD86}"/>
              </a:ext>
            </a:extLst>
          </p:cNvPr>
          <p:cNvGraphicFramePr>
            <a:graphicFrameLocks noGrp="1"/>
          </p:cNvGraphicFramePr>
          <p:nvPr>
            <p:extLst>
              <p:ext uri="{D42A27DB-BD31-4B8C-83A1-F6EECF244321}">
                <p14:modId xmlns:p14="http://schemas.microsoft.com/office/powerpoint/2010/main" val="122193595"/>
              </p:ext>
            </p:extLst>
          </p:nvPr>
        </p:nvGraphicFramePr>
        <p:xfrm>
          <a:off x="152400" y="1071265"/>
          <a:ext cx="8839200" cy="4989410"/>
        </p:xfrm>
        <a:graphic>
          <a:graphicData uri="http://schemas.openxmlformats.org/drawingml/2006/table">
            <a:tbl>
              <a:tblPr/>
              <a:tblGrid>
                <a:gridCol w="1435231">
                  <a:extLst>
                    <a:ext uri="{9D8B030D-6E8A-4147-A177-3AD203B41FA5}">
                      <a16:colId xmlns:a16="http://schemas.microsoft.com/office/drawing/2014/main" val="3505665776"/>
                    </a:ext>
                  </a:extLst>
                </a:gridCol>
                <a:gridCol w="419829">
                  <a:extLst>
                    <a:ext uri="{9D8B030D-6E8A-4147-A177-3AD203B41FA5}">
                      <a16:colId xmlns:a16="http://schemas.microsoft.com/office/drawing/2014/main" val="2310100119"/>
                    </a:ext>
                  </a:extLst>
                </a:gridCol>
                <a:gridCol w="1435231">
                  <a:extLst>
                    <a:ext uri="{9D8B030D-6E8A-4147-A177-3AD203B41FA5}">
                      <a16:colId xmlns:a16="http://schemas.microsoft.com/office/drawing/2014/main" val="3191379102"/>
                    </a:ext>
                  </a:extLst>
                </a:gridCol>
                <a:gridCol w="419829">
                  <a:extLst>
                    <a:ext uri="{9D8B030D-6E8A-4147-A177-3AD203B41FA5}">
                      <a16:colId xmlns:a16="http://schemas.microsoft.com/office/drawing/2014/main" val="292333201"/>
                    </a:ext>
                  </a:extLst>
                </a:gridCol>
                <a:gridCol w="1418960">
                  <a:extLst>
                    <a:ext uri="{9D8B030D-6E8A-4147-A177-3AD203B41FA5}">
                      <a16:colId xmlns:a16="http://schemas.microsoft.com/office/drawing/2014/main" val="1862732869"/>
                    </a:ext>
                  </a:extLst>
                </a:gridCol>
                <a:gridCol w="419829">
                  <a:extLst>
                    <a:ext uri="{9D8B030D-6E8A-4147-A177-3AD203B41FA5}">
                      <a16:colId xmlns:a16="http://schemas.microsoft.com/office/drawing/2014/main" val="1587736929"/>
                    </a:ext>
                  </a:extLst>
                </a:gridCol>
                <a:gridCol w="1435231">
                  <a:extLst>
                    <a:ext uri="{9D8B030D-6E8A-4147-A177-3AD203B41FA5}">
                      <a16:colId xmlns:a16="http://schemas.microsoft.com/office/drawing/2014/main" val="3154489544"/>
                    </a:ext>
                  </a:extLst>
                </a:gridCol>
                <a:gridCol w="419829">
                  <a:extLst>
                    <a:ext uri="{9D8B030D-6E8A-4147-A177-3AD203B41FA5}">
                      <a16:colId xmlns:a16="http://schemas.microsoft.com/office/drawing/2014/main" val="4142697597"/>
                    </a:ext>
                  </a:extLst>
                </a:gridCol>
                <a:gridCol w="1435231">
                  <a:extLst>
                    <a:ext uri="{9D8B030D-6E8A-4147-A177-3AD203B41FA5}">
                      <a16:colId xmlns:a16="http://schemas.microsoft.com/office/drawing/2014/main" val="692720247"/>
                    </a:ext>
                  </a:extLst>
                </a:gridCol>
              </a:tblGrid>
              <a:tr h="327817">
                <a:tc>
                  <a:txBody>
                    <a:bodyPr/>
                    <a:lstStyle/>
                    <a:p>
                      <a:pPr algn="ctr" fontAlgn="ctr"/>
                      <a:r>
                        <a:rPr lang="en-US" sz="2000" b="1" i="0" u="none" strike="noStrike" dirty="0">
                          <a:solidFill>
                            <a:srgbClr val="FFFFFF"/>
                          </a:solidFill>
                          <a:effectLst/>
                          <a:latin typeface="Arial" panose="020B0604020202020204" pitchFamily="34" charset="0"/>
                        </a:rPr>
                        <a:t>S</a:t>
                      </a:r>
                    </a:p>
                  </a:txBody>
                  <a:tcPr marL="5321" marR="5321" marT="5321" marB="25540" anchor="ctr">
                    <a:lnL>
                      <a:noFill/>
                    </a:lnL>
                    <a:lnR>
                      <a:noFill/>
                    </a:lnR>
                    <a:lnT>
                      <a:noFill/>
                    </a:lnT>
                    <a:lnB>
                      <a:noFill/>
                    </a:lnB>
                    <a:solidFill>
                      <a:srgbClr val="80AD49"/>
                    </a:solidFill>
                  </a:tcPr>
                </a:tc>
                <a:tc>
                  <a:txBody>
                    <a:bodyPr/>
                    <a:lstStyle/>
                    <a:p>
                      <a:pPr algn="l" fontAlgn="b"/>
                      <a:endParaRPr lang="en-US" sz="700" b="0" i="0" u="none" strike="noStrike" dirty="0">
                        <a:solidFill>
                          <a:srgbClr val="FFFFFF"/>
                        </a:solidFill>
                        <a:effectLst/>
                        <a:latin typeface="Arial" panose="020B0604020202020204" pitchFamily="34" charset="0"/>
                      </a:endParaRPr>
                    </a:p>
                  </a:txBody>
                  <a:tcPr marL="5321" marR="5321" marT="5321" marB="25540" anchor="b">
                    <a:lnL>
                      <a:noFill/>
                    </a:lnL>
                    <a:lnR>
                      <a:noFill/>
                    </a:lnR>
                    <a:lnT>
                      <a:noFill/>
                    </a:lnT>
                    <a:lnB>
                      <a:noFill/>
                    </a:lnB>
                  </a:tcPr>
                </a:tc>
                <a:tc>
                  <a:txBody>
                    <a:bodyPr/>
                    <a:lstStyle/>
                    <a:p>
                      <a:pPr algn="ctr" fontAlgn="ctr"/>
                      <a:r>
                        <a:rPr lang="en-US" sz="2000" b="1" i="0" u="none" strike="noStrike" dirty="0">
                          <a:solidFill>
                            <a:srgbClr val="FFFFFF"/>
                          </a:solidFill>
                          <a:effectLst/>
                          <a:latin typeface="Arial" panose="020B0604020202020204" pitchFamily="34" charset="0"/>
                        </a:rPr>
                        <a:t>I</a:t>
                      </a:r>
                    </a:p>
                  </a:txBody>
                  <a:tcPr marL="5321" marR="5321" marT="5321" marB="25540" anchor="ctr">
                    <a:lnL>
                      <a:noFill/>
                    </a:lnL>
                    <a:lnR>
                      <a:noFill/>
                    </a:lnR>
                    <a:lnT>
                      <a:noFill/>
                    </a:lnT>
                    <a:lnB>
                      <a:noFill/>
                    </a:lnB>
                    <a:solidFill>
                      <a:srgbClr val="80AD49"/>
                    </a:solidFill>
                  </a:tcPr>
                </a:tc>
                <a:tc>
                  <a:txBody>
                    <a:bodyPr/>
                    <a:lstStyle/>
                    <a:p>
                      <a:pPr algn="l" fontAlgn="b"/>
                      <a:endParaRPr lang="en-US" sz="700" b="0" i="0" u="none" strike="noStrike" dirty="0">
                        <a:solidFill>
                          <a:srgbClr val="FFFFFF"/>
                        </a:solidFill>
                        <a:effectLst/>
                        <a:latin typeface="Arial" panose="020B0604020202020204" pitchFamily="34" charset="0"/>
                      </a:endParaRPr>
                    </a:p>
                  </a:txBody>
                  <a:tcPr marL="5321" marR="5321" marT="5321" marB="25540" anchor="b">
                    <a:lnL>
                      <a:noFill/>
                    </a:lnL>
                    <a:lnR>
                      <a:noFill/>
                    </a:lnR>
                    <a:lnT>
                      <a:noFill/>
                    </a:lnT>
                    <a:lnB>
                      <a:noFill/>
                    </a:lnB>
                  </a:tcPr>
                </a:tc>
                <a:tc>
                  <a:txBody>
                    <a:bodyPr/>
                    <a:lstStyle/>
                    <a:p>
                      <a:pPr algn="ctr" fontAlgn="ctr"/>
                      <a:r>
                        <a:rPr lang="en-US" sz="2000" b="1" i="0" u="none" strike="noStrike" dirty="0">
                          <a:solidFill>
                            <a:srgbClr val="FFFFFF"/>
                          </a:solidFill>
                          <a:effectLst/>
                          <a:latin typeface="Arial" panose="020B0604020202020204" pitchFamily="34" charset="0"/>
                        </a:rPr>
                        <a:t>P</a:t>
                      </a:r>
                    </a:p>
                  </a:txBody>
                  <a:tcPr marL="5321" marR="5321" marT="5321" marB="25540" anchor="ctr">
                    <a:lnL>
                      <a:noFill/>
                    </a:lnL>
                    <a:lnR>
                      <a:noFill/>
                    </a:lnR>
                    <a:lnT>
                      <a:noFill/>
                    </a:lnT>
                    <a:lnB>
                      <a:noFill/>
                    </a:lnB>
                    <a:solidFill>
                      <a:srgbClr val="80AD49"/>
                    </a:solidFill>
                  </a:tcPr>
                </a:tc>
                <a:tc>
                  <a:txBody>
                    <a:bodyPr/>
                    <a:lstStyle/>
                    <a:p>
                      <a:pPr algn="l" fontAlgn="b"/>
                      <a:endParaRPr lang="en-US" sz="700" b="0" i="0" u="none" strike="noStrike" dirty="0">
                        <a:solidFill>
                          <a:srgbClr val="FFFFFF"/>
                        </a:solidFill>
                        <a:effectLst/>
                        <a:latin typeface="Arial" panose="020B0604020202020204" pitchFamily="34" charset="0"/>
                      </a:endParaRPr>
                    </a:p>
                  </a:txBody>
                  <a:tcPr marL="5321" marR="5321" marT="5321" marB="25540" anchor="b">
                    <a:lnL>
                      <a:noFill/>
                    </a:lnL>
                    <a:lnR>
                      <a:noFill/>
                    </a:lnR>
                    <a:lnT>
                      <a:noFill/>
                    </a:lnT>
                    <a:lnB>
                      <a:noFill/>
                    </a:lnB>
                  </a:tcPr>
                </a:tc>
                <a:tc>
                  <a:txBody>
                    <a:bodyPr/>
                    <a:lstStyle/>
                    <a:p>
                      <a:pPr algn="ctr" fontAlgn="ctr"/>
                      <a:r>
                        <a:rPr lang="en-US" sz="2000" b="1" i="0" u="none" strike="noStrike" dirty="0">
                          <a:solidFill>
                            <a:srgbClr val="FFFFFF"/>
                          </a:solidFill>
                          <a:effectLst/>
                          <a:latin typeface="Arial" panose="020B0604020202020204" pitchFamily="34" charset="0"/>
                        </a:rPr>
                        <a:t>O</a:t>
                      </a:r>
                    </a:p>
                  </a:txBody>
                  <a:tcPr marL="5321" marR="5321" marT="5321" marB="25540" anchor="ctr">
                    <a:lnL>
                      <a:noFill/>
                    </a:lnL>
                    <a:lnR>
                      <a:noFill/>
                    </a:lnR>
                    <a:lnT>
                      <a:noFill/>
                    </a:lnT>
                    <a:lnB>
                      <a:noFill/>
                    </a:lnB>
                    <a:solidFill>
                      <a:srgbClr val="80AD49"/>
                    </a:solidFill>
                  </a:tcPr>
                </a:tc>
                <a:tc>
                  <a:txBody>
                    <a:bodyPr/>
                    <a:lstStyle/>
                    <a:p>
                      <a:pPr algn="l" fontAlgn="b"/>
                      <a:endParaRPr lang="en-US" sz="700" b="0" i="0" u="none" strike="noStrike" dirty="0">
                        <a:solidFill>
                          <a:srgbClr val="000000"/>
                        </a:solidFill>
                        <a:effectLst/>
                        <a:latin typeface="Arial" panose="020B0604020202020204" pitchFamily="34" charset="0"/>
                      </a:endParaRPr>
                    </a:p>
                  </a:txBody>
                  <a:tcPr marL="5321" marR="5321" marT="5321" marB="25540" anchor="b">
                    <a:lnL>
                      <a:noFill/>
                    </a:lnL>
                    <a:lnR>
                      <a:noFill/>
                    </a:lnR>
                    <a:lnT>
                      <a:noFill/>
                    </a:lnT>
                    <a:lnB>
                      <a:noFill/>
                    </a:lnB>
                  </a:tcPr>
                </a:tc>
                <a:tc>
                  <a:txBody>
                    <a:bodyPr/>
                    <a:lstStyle/>
                    <a:p>
                      <a:pPr algn="ctr" fontAlgn="ctr"/>
                      <a:r>
                        <a:rPr lang="en-US" sz="2000" b="1" i="0" u="none" strike="noStrike" dirty="0">
                          <a:solidFill>
                            <a:srgbClr val="FFFFFF"/>
                          </a:solidFill>
                          <a:effectLst/>
                          <a:latin typeface="Arial" panose="020B0604020202020204" pitchFamily="34" charset="0"/>
                        </a:rPr>
                        <a:t>C</a:t>
                      </a:r>
                    </a:p>
                  </a:txBody>
                  <a:tcPr marL="5321" marR="5321" marT="5321" marB="25540" anchor="ctr">
                    <a:lnL>
                      <a:noFill/>
                    </a:lnL>
                    <a:lnR>
                      <a:noFill/>
                    </a:lnR>
                    <a:lnT>
                      <a:noFill/>
                    </a:lnT>
                    <a:lnB>
                      <a:noFill/>
                    </a:lnB>
                    <a:solidFill>
                      <a:srgbClr val="80AD49"/>
                    </a:solidFill>
                  </a:tcPr>
                </a:tc>
                <a:extLst>
                  <a:ext uri="{0D108BD9-81ED-4DB2-BD59-A6C34878D82A}">
                    <a16:rowId xmlns:a16="http://schemas.microsoft.com/office/drawing/2014/main" val="498680482"/>
                  </a:ext>
                </a:extLst>
              </a:tr>
              <a:tr h="178979">
                <a:tc>
                  <a:txBody>
                    <a:bodyPr/>
                    <a:lstStyle/>
                    <a:p>
                      <a:pPr algn="ctr" fontAlgn="ctr"/>
                      <a:r>
                        <a:rPr lang="en-US" sz="1000" b="1" i="0" u="none" strike="noStrike" dirty="0">
                          <a:solidFill>
                            <a:srgbClr val="FFFFFF"/>
                          </a:solidFill>
                          <a:effectLst/>
                          <a:latin typeface="Arial" panose="020B0604020202020204" pitchFamily="34" charset="0"/>
                        </a:rPr>
                        <a:t>Suppliers</a:t>
                      </a:r>
                    </a:p>
                  </a:txBody>
                  <a:tcPr marL="5321" marR="5321" marT="5321" marB="25540" anchor="ctr">
                    <a:lnL>
                      <a:noFill/>
                    </a:lnL>
                    <a:lnR>
                      <a:noFill/>
                    </a:lnR>
                    <a:lnT>
                      <a:noFill/>
                    </a:lnT>
                    <a:lnB>
                      <a:noFill/>
                    </a:lnB>
                    <a:solidFill>
                      <a:srgbClr val="80AD49"/>
                    </a:solidFill>
                  </a:tcPr>
                </a:tc>
                <a:tc>
                  <a:txBody>
                    <a:bodyPr/>
                    <a:lstStyle/>
                    <a:p>
                      <a:pPr algn="ctr"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a:txBody>
                    <a:bodyPr/>
                    <a:lstStyle/>
                    <a:p>
                      <a:pPr algn="ctr" fontAlgn="ctr"/>
                      <a:r>
                        <a:rPr lang="en-US" sz="1000" b="1" i="0" u="none" strike="noStrike" dirty="0">
                          <a:solidFill>
                            <a:srgbClr val="FFFFFF"/>
                          </a:solidFill>
                          <a:effectLst/>
                          <a:latin typeface="Arial" panose="020B0604020202020204" pitchFamily="34" charset="0"/>
                        </a:rPr>
                        <a:t>Inputs</a:t>
                      </a:r>
                    </a:p>
                  </a:txBody>
                  <a:tcPr marL="5321" marR="5321" marT="5321" marB="25540" anchor="ctr">
                    <a:lnL>
                      <a:noFill/>
                    </a:lnL>
                    <a:lnR>
                      <a:noFill/>
                    </a:lnR>
                    <a:lnT>
                      <a:noFill/>
                    </a:lnT>
                    <a:lnB>
                      <a:noFill/>
                    </a:lnB>
                    <a:solidFill>
                      <a:srgbClr val="80AD49"/>
                    </a:solidFill>
                  </a:tcPr>
                </a:tc>
                <a:tc>
                  <a:txBody>
                    <a:bodyPr/>
                    <a:lstStyle/>
                    <a:p>
                      <a:pPr algn="ctr"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a:txBody>
                    <a:bodyPr/>
                    <a:lstStyle/>
                    <a:p>
                      <a:pPr algn="ctr" fontAlgn="ctr"/>
                      <a:r>
                        <a:rPr lang="en-US" sz="1000" b="1" i="0" u="none" strike="noStrike" dirty="0">
                          <a:solidFill>
                            <a:srgbClr val="FFFFFF"/>
                          </a:solidFill>
                          <a:effectLst/>
                          <a:latin typeface="Arial" panose="020B0604020202020204" pitchFamily="34" charset="0"/>
                        </a:rPr>
                        <a:t>Process</a:t>
                      </a:r>
                    </a:p>
                  </a:txBody>
                  <a:tcPr marL="5321" marR="5321" marT="5321" marB="25540" anchor="ctr">
                    <a:lnL>
                      <a:noFill/>
                    </a:lnL>
                    <a:lnR>
                      <a:noFill/>
                    </a:lnR>
                    <a:lnT>
                      <a:noFill/>
                    </a:lnT>
                    <a:lnB>
                      <a:noFill/>
                    </a:lnB>
                    <a:solidFill>
                      <a:srgbClr val="80AD49"/>
                    </a:solidFill>
                  </a:tcPr>
                </a:tc>
                <a:tc>
                  <a:txBody>
                    <a:bodyPr/>
                    <a:lstStyle/>
                    <a:p>
                      <a:pPr algn="ctr"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a:txBody>
                    <a:bodyPr/>
                    <a:lstStyle/>
                    <a:p>
                      <a:pPr algn="ctr" fontAlgn="ctr"/>
                      <a:r>
                        <a:rPr lang="en-US" sz="1000" b="1" i="0" u="none" strike="noStrike" dirty="0">
                          <a:solidFill>
                            <a:srgbClr val="FFFFFF"/>
                          </a:solidFill>
                          <a:effectLst/>
                          <a:latin typeface="Arial" panose="020B0604020202020204" pitchFamily="34" charset="0"/>
                        </a:rPr>
                        <a:t>Outputs</a:t>
                      </a:r>
                    </a:p>
                  </a:txBody>
                  <a:tcPr marL="5321" marR="5321" marT="5321" marB="25540" anchor="ctr">
                    <a:lnL>
                      <a:noFill/>
                    </a:lnL>
                    <a:lnR>
                      <a:noFill/>
                    </a:lnR>
                    <a:lnT>
                      <a:noFill/>
                    </a:lnT>
                    <a:lnB>
                      <a:noFill/>
                    </a:lnB>
                    <a:solidFill>
                      <a:srgbClr val="80AD49"/>
                    </a:solidFill>
                  </a:tcPr>
                </a:tc>
                <a:tc>
                  <a:txBody>
                    <a:bodyPr/>
                    <a:lstStyle/>
                    <a:p>
                      <a:pPr algn="ctr"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a:txBody>
                    <a:bodyPr/>
                    <a:lstStyle/>
                    <a:p>
                      <a:pPr algn="ctr" fontAlgn="ctr"/>
                      <a:r>
                        <a:rPr lang="en-US" sz="1000" b="1" i="0" u="none" strike="noStrike" dirty="0">
                          <a:solidFill>
                            <a:srgbClr val="FFFFFF"/>
                          </a:solidFill>
                          <a:effectLst/>
                          <a:latin typeface="Arial" panose="020B0604020202020204" pitchFamily="34" charset="0"/>
                        </a:rPr>
                        <a:t>Customers</a:t>
                      </a:r>
                    </a:p>
                  </a:txBody>
                  <a:tcPr marL="5321" marR="5321" marT="5321" marB="25540" anchor="ctr">
                    <a:lnL>
                      <a:noFill/>
                    </a:lnL>
                    <a:lnR>
                      <a:noFill/>
                    </a:lnR>
                    <a:lnT>
                      <a:noFill/>
                    </a:lnT>
                    <a:lnB>
                      <a:noFill/>
                    </a:lnB>
                    <a:solidFill>
                      <a:srgbClr val="80AD49"/>
                    </a:solidFill>
                  </a:tcPr>
                </a:tc>
                <a:extLst>
                  <a:ext uri="{0D108BD9-81ED-4DB2-BD59-A6C34878D82A}">
                    <a16:rowId xmlns:a16="http://schemas.microsoft.com/office/drawing/2014/main" val="1678826064"/>
                  </a:ext>
                </a:extLst>
              </a:tr>
              <a:tr h="178979">
                <a:tc>
                  <a:txBody>
                    <a:bodyPr/>
                    <a:lstStyle/>
                    <a:p>
                      <a:pPr algn="ctr" fontAlgn="ctr"/>
                      <a:endParaRPr lang="en-US" sz="1000" b="1" i="1" u="none" strike="noStrike" dirty="0">
                        <a:solidFill>
                          <a:srgbClr val="538DD5"/>
                        </a:solidFill>
                        <a:effectLst/>
                        <a:latin typeface="Arial" panose="020B0604020202020204" pitchFamily="34" charset="0"/>
                      </a:endParaRPr>
                    </a:p>
                  </a:txBody>
                  <a:tcPr marL="5321" marR="5321" marT="5321" marB="25540" anchor="ctr">
                    <a:lnL>
                      <a:noFill/>
                    </a:lnL>
                    <a:lnR>
                      <a:noFill/>
                    </a:lnR>
                    <a:lnT>
                      <a:noFill/>
                    </a:lnT>
                    <a:lnB>
                      <a:noFill/>
                    </a:lnB>
                    <a:solidFill>
                      <a:srgbClr val="F2F2F2"/>
                    </a:solidFill>
                  </a:tcPr>
                </a:tc>
                <a:tc>
                  <a:txBody>
                    <a:bodyPr/>
                    <a:lstStyle/>
                    <a:p>
                      <a:pPr algn="l" fontAlgn="ctr"/>
                      <a:endParaRPr lang="en-US" sz="1000" b="1" i="1" u="none" strike="noStrike" dirty="0">
                        <a:solidFill>
                          <a:srgbClr val="538DD5"/>
                        </a:solidFill>
                        <a:effectLst/>
                        <a:latin typeface="Arial" panose="020B0604020202020204" pitchFamily="34" charset="0"/>
                      </a:endParaRPr>
                    </a:p>
                  </a:txBody>
                  <a:tcPr marL="5321" marR="5321" marT="5321" marB="25540" anchor="ctr">
                    <a:lnL>
                      <a:noFill/>
                    </a:lnL>
                    <a:lnR>
                      <a:noFill/>
                    </a:lnR>
                    <a:lnT>
                      <a:noFill/>
                    </a:lnT>
                    <a:lnB>
                      <a:noFill/>
                    </a:lnB>
                  </a:tcPr>
                </a:tc>
                <a:tc>
                  <a:txBody>
                    <a:bodyPr/>
                    <a:lstStyle/>
                    <a:p>
                      <a:pPr algn="ctr" fontAlgn="ctr"/>
                      <a:endParaRPr lang="en-US" sz="1000" b="1" i="1" u="none" strike="noStrike" dirty="0">
                        <a:solidFill>
                          <a:srgbClr val="538DD5"/>
                        </a:solidFill>
                        <a:effectLst/>
                        <a:latin typeface="Arial" panose="020B0604020202020204" pitchFamily="34" charset="0"/>
                      </a:endParaRPr>
                    </a:p>
                  </a:txBody>
                  <a:tcPr marL="5321" marR="5321" marT="5321" marB="25540" anchor="ctr">
                    <a:lnL>
                      <a:noFill/>
                    </a:lnL>
                    <a:lnR>
                      <a:noFill/>
                    </a:lnR>
                    <a:lnT>
                      <a:noFill/>
                    </a:lnT>
                    <a:lnB>
                      <a:noFill/>
                    </a:lnB>
                    <a:solidFill>
                      <a:srgbClr val="F2F2F2"/>
                    </a:solidFill>
                  </a:tcPr>
                </a:tc>
                <a:tc>
                  <a:txBody>
                    <a:bodyPr/>
                    <a:lstStyle/>
                    <a:p>
                      <a:pPr algn="l" fontAlgn="ctr"/>
                      <a:endParaRPr lang="en-US" sz="1000" b="1" i="1" u="none" strike="noStrike" dirty="0">
                        <a:solidFill>
                          <a:srgbClr val="538DD5"/>
                        </a:solidFill>
                        <a:effectLst/>
                        <a:latin typeface="Arial" panose="020B0604020202020204" pitchFamily="34" charset="0"/>
                      </a:endParaRPr>
                    </a:p>
                  </a:txBody>
                  <a:tcPr marL="5321" marR="5321" marT="5321" marB="25540" anchor="ctr">
                    <a:lnL>
                      <a:noFill/>
                    </a:lnL>
                    <a:lnR>
                      <a:noFill/>
                    </a:lnR>
                    <a:lnT>
                      <a:noFill/>
                    </a:lnT>
                    <a:lnB>
                      <a:noFill/>
                    </a:lnB>
                  </a:tcPr>
                </a:tc>
                <a:tc rowSpan="3">
                  <a:txBody>
                    <a:bodyPr/>
                    <a:lstStyle/>
                    <a:p>
                      <a:pPr algn="ctr" fontAlgn="ctr"/>
                      <a:r>
                        <a:rPr lang="en-US" sz="1000" b="1" i="1" u="none" strike="noStrike" dirty="0">
                          <a:solidFill>
                            <a:srgbClr val="538DD5"/>
                          </a:solidFill>
                          <a:effectLst/>
                          <a:latin typeface="Arial" panose="020B0604020202020204" pitchFamily="34" charset="0"/>
                        </a:rPr>
                        <a:t>Document Creation and Updating</a:t>
                      </a:r>
                    </a:p>
                  </a:txBody>
                  <a:tcPr marL="5321" marR="5321" marT="5321" marB="25540" anchor="ctr">
                    <a:lnL>
                      <a:noFill/>
                    </a:lnL>
                    <a:lnR>
                      <a:noFill/>
                    </a:lnR>
                    <a:lnT>
                      <a:noFill/>
                    </a:lnT>
                    <a:lnB>
                      <a:noFill/>
                    </a:lnB>
                    <a:solidFill>
                      <a:srgbClr val="F2F2F2"/>
                    </a:solidFill>
                  </a:tcPr>
                </a:tc>
                <a:tc>
                  <a:txBody>
                    <a:bodyPr/>
                    <a:lstStyle/>
                    <a:p>
                      <a:pPr algn="l" fontAlgn="ctr"/>
                      <a:endParaRPr lang="en-US" sz="1000" b="1" i="1" u="none" strike="noStrike" dirty="0">
                        <a:solidFill>
                          <a:srgbClr val="538DD5"/>
                        </a:solidFill>
                        <a:effectLst/>
                        <a:latin typeface="Arial" panose="020B0604020202020204" pitchFamily="34" charset="0"/>
                      </a:endParaRPr>
                    </a:p>
                  </a:txBody>
                  <a:tcPr marL="5321" marR="5321" marT="5321" marB="25540" anchor="ctr">
                    <a:lnL>
                      <a:noFill/>
                    </a:lnL>
                    <a:lnR>
                      <a:noFill/>
                    </a:lnR>
                    <a:lnT>
                      <a:noFill/>
                    </a:lnT>
                    <a:lnB>
                      <a:noFill/>
                    </a:lnB>
                  </a:tcPr>
                </a:tc>
                <a:tc>
                  <a:txBody>
                    <a:bodyPr/>
                    <a:lstStyle/>
                    <a:p>
                      <a:pPr algn="ctr" fontAlgn="ctr"/>
                      <a:endParaRPr lang="en-US" sz="1000" b="1" i="1" u="none" strike="noStrike" dirty="0">
                        <a:solidFill>
                          <a:srgbClr val="538DD5"/>
                        </a:solidFill>
                        <a:effectLst/>
                        <a:latin typeface="Arial" panose="020B0604020202020204" pitchFamily="34" charset="0"/>
                      </a:endParaRPr>
                    </a:p>
                  </a:txBody>
                  <a:tcPr marL="5321" marR="5321" marT="5321" marB="25540" anchor="ctr">
                    <a:lnL>
                      <a:noFill/>
                    </a:lnL>
                    <a:lnR>
                      <a:noFill/>
                    </a:lnR>
                    <a:lnT>
                      <a:noFill/>
                    </a:lnT>
                    <a:lnB>
                      <a:noFill/>
                    </a:lnB>
                    <a:solidFill>
                      <a:srgbClr val="F2F2F2"/>
                    </a:solidFill>
                  </a:tcPr>
                </a:tc>
                <a:tc>
                  <a:txBody>
                    <a:bodyPr/>
                    <a:lstStyle/>
                    <a:p>
                      <a:pPr algn="l" fontAlgn="ctr"/>
                      <a:endParaRPr lang="en-US" sz="1000" b="1" i="1" u="none" strike="noStrike" dirty="0">
                        <a:solidFill>
                          <a:srgbClr val="538DD5"/>
                        </a:solidFill>
                        <a:effectLst/>
                        <a:latin typeface="Arial" panose="020B0604020202020204" pitchFamily="34" charset="0"/>
                      </a:endParaRPr>
                    </a:p>
                  </a:txBody>
                  <a:tcPr marL="5321" marR="5321" marT="5321" marB="25540" anchor="ctr">
                    <a:lnL>
                      <a:noFill/>
                    </a:lnL>
                    <a:lnR>
                      <a:noFill/>
                    </a:lnR>
                    <a:lnT>
                      <a:noFill/>
                    </a:lnT>
                    <a:lnB>
                      <a:noFill/>
                    </a:lnB>
                  </a:tcPr>
                </a:tc>
                <a:tc>
                  <a:txBody>
                    <a:bodyPr/>
                    <a:lstStyle/>
                    <a:p>
                      <a:pPr algn="ctr" fontAlgn="ctr"/>
                      <a:endParaRPr lang="en-US" sz="1000" b="1" i="1" u="none" strike="noStrike" dirty="0">
                        <a:solidFill>
                          <a:srgbClr val="538DD5"/>
                        </a:solidFill>
                        <a:effectLst/>
                        <a:latin typeface="Arial" panose="020B0604020202020204" pitchFamily="34" charset="0"/>
                      </a:endParaRPr>
                    </a:p>
                  </a:txBody>
                  <a:tcPr marL="5321" marR="5321" marT="5321" marB="25540" anchor="ctr">
                    <a:lnL>
                      <a:noFill/>
                    </a:lnL>
                    <a:lnR>
                      <a:noFill/>
                    </a:lnR>
                    <a:lnT>
                      <a:noFill/>
                    </a:lnT>
                    <a:lnB>
                      <a:noFill/>
                    </a:lnB>
                    <a:solidFill>
                      <a:srgbClr val="F2F2F2"/>
                    </a:solidFill>
                  </a:tcPr>
                </a:tc>
                <a:extLst>
                  <a:ext uri="{0D108BD9-81ED-4DB2-BD59-A6C34878D82A}">
                    <a16:rowId xmlns:a16="http://schemas.microsoft.com/office/drawing/2014/main" val="704948297"/>
                  </a:ext>
                </a:extLst>
              </a:tr>
              <a:tr h="467444">
                <a:tc>
                  <a:txBody>
                    <a:bodyPr/>
                    <a:lstStyle/>
                    <a:p>
                      <a:pPr algn="ctr" fontAlgn="ctr"/>
                      <a:endParaRPr lang="en-US" sz="1000" b="1" i="1" u="none" strike="noStrike" dirty="0">
                        <a:solidFill>
                          <a:srgbClr val="538DD5"/>
                        </a:solidFill>
                        <a:effectLst/>
                        <a:latin typeface="Arial" panose="020B0604020202020204" pitchFamily="34" charset="0"/>
                      </a:endParaRPr>
                    </a:p>
                  </a:txBody>
                  <a:tcPr marL="5321" marR="5321" marT="5321" marB="25540" anchor="ctr">
                    <a:lnL>
                      <a:noFill/>
                    </a:lnL>
                    <a:lnR>
                      <a:noFill/>
                    </a:lnR>
                    <a:lnT>
                      <a:noFill/>
                    </a:lnT>
                    <a:lnB>
                      <a:noFill/>
                    </a:lnB>
                    <a:solidFill>
                      <a:srgbClr val="F2F2F2"/>
                    </a:solidFill>
                  </a:tcPr>
                </a:tc>
                <a:tc>
                  <a:txBody>
                    <a:bodyPr/>
                    <a:lstStyle/>
                    <a:p>
                      <a:pPr algn="l" fontAlgn="ctr"/>
                      <a:endParaRPr lang="en-US" sz="1000" b="1" i="1" u="none" strike="noStrike" dirty="0">
                        <a:solidFill>
                          <a:srgbClr val="538DD5"/>
                        </a:solidFill>
                        <a:effectLst/>
                        <a:latin typeface="Arial" panose="020B0604020202020204" pitchFamily="34" charset="0"/>
                      </a:endParaRPr>
                    </a:p>
                  </a:txBody>
                  <a:tcPr marL="5321" marR="5321" marT="5321" marB="25540" anchor="ctr">
                    <a:lnL>
                      <a:noFill/>
                    </a:lnL>
                    <a:lnR>
                      <a:noFill/>
                    </a:lnR>
                    <a:lnT>
                      <a:noFill/>
                    </a:lnT>
                    <a:lnB>
                      <a:noFill/>
                    </a:lnB>
                  </a:tcPr>
                </a:tc>
                <a:tc>
                  <a:txBody>
                    <a:bodyPr/>
                    <a:lstStyle/>
                    <a:p>
                      <a:pPr algn="ctr" fontAlgn="ctr"/>
                      <a:r>
                        <a:rPr lang="en-US" sz="1000" b="1" i="1" u="none" strike="noStrike" dirty="0">
                          <a:solidFill>
                            <a:srgbClr val="538DD5"/>
                          </a:solidFill>
                          <a:effectLst/>
                          <a:latin typeface="Arial" panose="020B0604020202020204" pitchFamily="34" charset="0"/>
                        </a:rPr>
                        <a:t>New/Updated Practical Guidance Document</a:t>
                      </a:r>
                    </a:p>
                  </a:txBody>
                  <a:tcPr marL="5321" marR="5321" marT="5321" marB="25540" anchor="ctr">
                    <a:lnL>
                      <a:noFill/>
                    </a:lnL>
                    <a:lnR>
                      <a:noFill/>
                    </a:lnR>
                    <a:lnT>
                      <a:noFill/>
                    </a:lnT>
                    <a:lnB>
                      <a:noFill/>
                    </a:lnB>
                    <a:solidFill>
                      <a:srgbClr val="F2F2F2"/>
                    </a:solidFill>
                  </a:tcPr>
                </a:tc>
                <a:tc>
                  <a:txBody>
                    <a:bodyPr/>
                    <a:lstStyle/>
                    <a:p>
                      <a:pPr algn="l" fontAlgn="ctr"/>
                      <a:endParaRPr lang="en-US" sz="1000" b="1" i="1" u="none" strike="noStrike" dirty="0">
                        <a:solidFill>
                          <a:srgbClr val="538DD5"/>
                        </a:solidFill>
                        <a:effectLst/>
                        <a:latin typeface="Arial" panose="020B0604020202020204" pitchFamily="34" charset="0"/>
                      </a:endParaRPr>
                    </a:p>
                  </a:txBody>
                  <a:tcPr marL="5321" marR="5321" marT="5321" marB="25540" anchor="ctr">
                    <a:lnL>
                      <a:noFill/>
                    </a:lnL>
                    <a:lnR>
                      <a:noFill/>
                    </a:lnR>
                    <a:lnT>
                      <a:noFill/>
                    </a:lnT>
                    <a:lnB>
                      <a:noFill/>
                    </a:lnB>
                  </a:tcPr>
                </a:tc>
                <a:tc vMerge="1">
                  <a:txBody>
                    <a:bodyPr/>
                    <a:lstStyle/>
                    <a:p>
                      <a:endParaRPr lang="en-US"/>
                    </a:p>
                  </a:txBody>
                  <a:tcPr/>
                </a:tc>
                <a:tc>
                  <a:txBody>
                    <a:bodyPr/>
                    <a:lstStyle/>
                    <a:p>
                      <a:pPr algn="l" fontAlgn="ctr"/>
                      <a:endParaRPr lang="en-US" sz="1000" b="1" i="1" u="none" strike="noStrike" dirty="0">
                        <a:solidFill>
                          <a:srgbClr val="538DD5"/>
                        </a:solidFill>
                        <a:effectLst/>
                        <a:latin typeface="Arial" panose="020B0604020202020204" pitchFamily="34" charset="0"/>
                      </a:endParaRPr>
                    </a:p>
                  </a:txBody>
                  <a:tcPr marL="5321" marR="5321" marT="5321" marB="25540" anchor="ctr">
                    <a:lnL>
                      <a:noFill/>
                    </a:lnL>
                    <a:lnR>
                      <a:noFill/>
                    </a:lnR>
                    <a:lnT>
                      <a:noFill/>
                    </a:lnT>
                    <a:lnB>
                      <a:noFill/>
                    </a:lnB>
                  </a:tcPr>
                </a:tc>
                <a:tc rowSpan="2">
                  <a:txBody>
                    <a:bodyPr/>
                    <a:lstStyle/>
                    <a:p>
                      <a:pPr algn="ctr" fontAlgn="ctr"/>
                      <a:r>
                        <a:rPr lang="en-US" sz="1000" b="1" i="1" u="none" strike="noStrike" dirty="0">
                          <a:solidFill>
                            <a:srgbClr val="538DD5"/>
                          </a:solidFill>
                          <a:effectLst/>
                          <a:latin typeface="Arial" panose="020B0604020202020204" pitchFamily="34" charset="0"/>
                        </a:rPr>
                        <a:t>Updated XML documents</a:t>
                      </a:r>
                    </a:p>
                  </a:txBody>
                  <a:tcPr marL="5321" marR="5321" marT="5321" marB="25540" anchor="ctr">
                    <a:lnL>
                      <a:noFill/>
                    </a:lnL>
                    <a:lnR>
                      <a:noFill/>
                    </a:lnR>
                    <a:lnT>
                      <a:noFill/>
                    </a:lnT>
                    <a:lnB>
                      <a:noFill/>
                    </a:lnB>
                    <a:solidFill>
                      <a:srgbClr val="F2F2F2"/>
                    </a:solidFill>
                  </a:tcPr>
                </a:tc>
                <a:tc>
                  <a:txBody>
                    <a:bodyPr/>
                    <a:lstStyle/>
                    <a:p>
                      <a:pPr algn="l" fontAlgn="ctr"/>
                      <a:endParaRPr lang="en-US" sz="1000" b="1" i="1" u="none" strike="noStrike" dirty="0">
                        <a:solidFill>
                          <a:srgbClr val="538DD5"/>
                        </a:solidFill>
                        <a:effectLst/>
                        <a:latin typeface="Arial" panose="020B0604020202020204" pitchFamily="34" charset="0"/>
                      </a:endParaRPr>
                    </a:p>
                  </a:txBody>
                  <a:tcPr marL="5321" marR="5321" marT="5321" marB="25540" anchor="ctr">
                    <a:lnL>
                      <a:noFill/>
                    </a:lnL>
                    <a:lnR>
                      <a:noFill/>
                    </a:lnR>
                    <a:lnT>
                      <a:noFill/>
                    </a:lnT>
                    <a:lnB>
                      <a:noFill/>
                    </a:lnB>
                  </a:tcPr>
                </a:tc>
                <a:tc>
                  <a:txBody>
                    <a:bodyPr/>
                    <a:lstStyle/>
                    <a:p>
                      <a:pPr algn="ctr" fontAlgn="ctr"/>
                      <a:r>
                        <a:rPr lang="en-US" sz="1000" b="1" i="1" u="none" strike="noStrike" dirty="0">
                          <a:solidFill>
                            <a:srgbClr val="538DD5"/>
                          </a:solidFill>
                          <a:effectLst/>
                          <a:latin typeface="Arial" panose="020B0604020202020204" pitchFamily="34" charset="0"/>
                        </a:rPr>
                        <a:t>PSL Authors</a:t>
                      </a:r>
                    </a:p>
                  </a:txBody>
                  <a:tcPr marL="5321" marR="5321" marT="5321" marB="25540" anchor="ctr">
                    <a:lnL>
                      <a:noFill/>
                    </a:lnL>
                    <a:lnR>
                      <a:noFill/>
                    </a:lnR>
                    <a:lnT>
                      <a:noFill/>
                    </a:lnT>
                    <a:lnB>
                      <a:noFill/>
                    </a:lnB>
                    <a:solidFill>
                      <a:srgbClr val="F2F2F2"/>
                    </a:solidFill>
                  </a:tcPr>
                </a:tc>
                <a:extLst>
                  <a:ext uri="{0D108BD9-81ED-4DB2-BD59-A6C34878D82A}">
                    <a16:rowId xmlns:a16="http://schemas.microsoft.com/office/drawing/2014/main" val="3879845346"/>
                  </a:ext>
                </a:extLst>
              </a:tr>
              <a:tr h="178979">
                <a:tc>
                  <a:txBody>
                    <a:bodyPr/>
                    <a:lstStyle/>
                    <a:p>
                      <a:pPr algn="ctr" fontAlgn="ctr"/>
                      <a:r>
                        <a:rPr lang="en-US" sz="1000" b="1" i="1" u="none" strike="noStrike" dirty="0">
                          <a:solidFill>
                            <a:srgbClr val="538DD5"/>
                          </a:solidFill>
                          <a:effectLst/>
                          <a:latin typeface="Arial" panose="020B0604020202020204" pitchFamily="34" charset="0"/>
                        </a:rPr>
                        <a:t>PSL Authors</a:t>
                      </a:r>
                    </a:p>
                  </a:txBody>
                  <a:tcPr marL="5321" marR="5321" marT="5321" marB="25540" anchor="ctr">
                    <a:lnL>
                      <a:noFill/>
                    </a:lnL>
                    <a:lnR>
                      <a:noFill/>
                    </a:lnR>
                    <a:lnT>
                      <a:noFill/>
                    </a:lnT>
                    <a:lnB>
                      <a:noFill/>
                    </a:lnB>
                    <a:solidFill>
                      <a:srgbClr val="F2F2F2"/>
                    </a:solidFill>
                  </a:tcPr>
                </a:tc>
                <a:tc>
                  <a:txBody>
                    <a:bodyPr/>
                    <a:lstStyle/>
                    <a:p>
                      <a:pPr algn="l" fontAlgn="ctr"/>
                      <a:endParaRPr lang="en-US" sz="1000" b="1" i="1" u="none" strike="noStrike" dirty="0">
                        <a:solidFill>
                          <a:srgbClr val="538DD5"/>
                        </a:solidFill>
                        <a:effectLst/>
                        <a:latin typeface="Arial" panose="020B0604020202020204" pitchFamily="34" charset="0"/>
                      </a:endParaRPr>
                    </a:p>
                  </a:txBody>
                  <a:tcPr marL="5321" marR="5321" marT="5321" marB="25540" anchor="ctr">
                    <a:lnL>
                      <a:noFill/>
                    </a:lnL>
                    <a:lnR>
                      <a:noFill/>
                    </a:lnR>
                    <a:lnT>
                      <a:noFill/>
                    </a:lnT>
                    <a:lnB>
                      <a:noFill/>
                    </a:lnB>
                  </a:tcPr>
                </a:tc>
                <a:tc>
                  <a:txBody>
                    <a:bodyPr/>
                    <a:lstStyle/>
                    <a:p>
                      <a:pPr algn="ctr"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solidFill>
                      <a:srgbClr val="F2F2F2"/>
                    </a:solidFill>
                  </a:tcPr>
                </a:tc>
                <a:tc>
                  <a:txBody>
                    <a:bodyPr/>
                    <a:lstStyle/>
                    <a:p>
                      <a:pPr algn="l" fontAlgn="ctr"/>
                      <a:endParaRPr lang="en-US" sz="1000" b="1" i="1" u="none" strike="noStrike" dirty="0">
                        <a:solidFill>
                          <a:srgbClr val="538DD5"/>
                        </a:solidFill>
                        <a:effectLst/>
                        <a:latin typeface="Arial" panose="020B0604020202020204" pitchFamily="34" charset="0"/>
                      </a:endParaRPr>
                    </a:p>
                  </a:txBody>
                  <a:tcPr marL="5321" marR="5321" marT="5321" marB="25540" anchor="ctr">
                    <a:lnL>
                      <a:noFill/>
                    </a:lnL>
                    <a:lnR>
                      <a:noFill/>
                    </a:lnR>
                    <a:lnT>
                      <a:noFill/>
                    </a:lnT>
                    <a:lnB>
                      <a:noFill/>
                    </a:lnB>
                  </a:tcPr>
                </a:tc>
                <a:tc vMerge="1">
                  <a:txBody>
                    <a:bodyPr/>
                    <a:lstStyle/>
                    <a:p>
                      <a:endParaRPr lang="en-US"/>
                    </a:p>
                  </a:txBody>
                  <a:tcPr/>
                </a:tc>
                <a:tc>
                  <a:txBody>
                    <a:bodyPr/>
                    <a:lstStyle/>
                    <a:p>
                      <a:pPr algn="l" fontAlgn="ctr"/>
                      <a:endParaRPr lang="en-US" sz="1000" b="1" i="1" u="none" strike="noStrike" dirty="0">
                        <a:solidFill>
                          <a:srgbClr val="538DD5"/>
                        </a:solidFill>
                        <a:effectLst/>
                        <a:latin typeface="Arial" panose="020B0604020202020204" pitchFamily="34" charset="0"/>
                      </a:endParaRPr>
                    </a:p>
                  </a:txBody>
                  <a:tcPr marL="5321" marR="5321" marT="5321" marB="25540" anchor="ctr">
                    <a:lnL>
                      <a:noFill/>
                    </a:lnL>
                    <a:lnR>
                      <a:noFill/>
                    </a:lnR>
                    <a:lnT>
                      <a:noFill/>
                    </a:lnT>
                    <a:lnB>
                      <a:noFill/>
                    </a:lnB>
                  </a:tcPr>
                </a:tc>
                <a:tc vMerge="1">
                  <a:txBody>
                    <a:bodyPr/>
                    <a:lstStyle/>
                    <a:p>
                      <a:endParaRPr lang="en-US"/>
                    </a:p>
                  </a:txBody>
                  <a:tcPr/>
                </a:tc>
                <a:tc>
                  <a:txBody>
                    <a:bodyPr/>
                    <a:lstStyle/>
                    <a:p>
                      <a:pPr algn="l" fontAlgn="ctr"/>
                      <a:endParaRPr lang="en-US" sz="1000" b="1" i="1" u="none" strike="noStrike" dirty="0">
                        <a:solidFill>
                          <a:srgbClr val="538DD5"/>
                        </a:solidFill>
                        <a:effectLst/>
                        <a:latin typeface="Arial" panose="020B0604020202020204" pitchFamily="34" charset="0"/>
                      </a:endParaRPr>
                    </a:p>
                  </a:txBody>
                  <a:tcPr marL="5321" marR="5321" marT="5321" marB="25540" anchor="ctr">
                    <a:lnL>
                      <a:noFill/>
                    </a:lnL>
                    <a:lnR>
                      <a:noFill/>
                    </a:lnR>
                    <a:lnT>
                      <a:noFill/>
                    </a:lnT>
                    <a:lnB>
                      <a:noFill/>
                    </a:lnB>
                  </a:tcPr>
                </a:tc>
                <a:tc rowSpan="2">
                  <a:txBody>
                    <a:bodyPr/>
                    <a:lstStyle/>
                    <a:p>
                      <a:pPr algn="ctr" fontAlgn="ctr"/>
                      <a:r>
                        <a:rPr lang="en-US" sz="1000" b="1" i="1" u="none" strike="noStrike" dirty="0">
                          <a:solidFill>
                            <a:srgbClr val="538DD5"/>
                          </a:solidFill>
                          <a:effectLst/>
                          <a:latin typeface="Arial" panose="020B0604020202020204" pitchFamily="34" charset="0"/>
                        </a:rPr>
                        <a:t>Law Firms</a:t>
                      </a:r>
                    </a:p>
                  </a:txBody>
                  <a:tcPr marL="5321" marR="5321" marT="5321" marB="25540" anchor="ctr">
                    <a:lnL>
                      <a:noFill/>
                    </a:lnL>
                    <a:lnR>
                      <a:noFill/>
                    </a:lnR>
                    <a:lnT>
                      <a:noFill/>
                    </a:lnT>
                    <a:lnB>
                      <a:noFill/>
                    </a:lnB>
                    <a:solidFill>
                      <a:srgbClr val="F2F2F2"/>
                    </a:solidFill>
                  </a:tcPr>
                </a:tc>
                <a:extLst>
                  <a:ext uri="{0D108BD9-81ED-4DB2-BD59-A6C34878D82A}">
                    <a16:rowId xmlns:a16="http://schemas.microsoft.com/office/drawing/2014/main" val="390287757"/>
                  </a:ext>
                </a:extLst>
              </a:tr>
              <a:tr h="178979">
                <a:tc>
                  <a:txBody>
                    <a:bodyPr/>
                    <a:lstStyle/>
                    <a:p>
                      <a:pPr algn="ctr"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solidFill>
                      <a:srgbClr val="F2F2F2"/>
                    </a:solidFill>
                  </a:tcPr>
                </a:tc>
                <a:tc>
                  <a:txBody>
                    <a:bodyPr/>
                    <a:lstStyle/>
                    <a:p>
                      <a:pPr algn="l"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a:txBody>
                    <a:bodyPr/>
                    <a:lstStyle/>
                    <a:p>
                      <a:pPr algn="ctr"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solidFill>
                      <a:srgbClr val="F2F2F2"/>
                    </a:solidFill>
                  </a:tcPr>
                </a:tc>
                <a:tc>
                  <a:txBody>
                    <a:bodyPr/>
                    <a:lstStyle/>
                    <a:p>
                      <a:pPr algn="l"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a:txBody>
                    <a:bodyPr/>
                    <a:lstStyle/>
                    <a:p>
                      <a:pPr algn="l"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solidFill>
                      <a:srgbClr val="FFFFFF"/>
                    </a:solidFill>
                  </a:tcPr>
                </a:tc>
                <a:tc>
                  <a:txBody>
                    <a:bodyPr/>
                    <a:lstStyle/>
                    <a:p>
                      <a:pPr algn="l"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a:txBody>
                    <a:bodyPr/>
                    <a:lstStyle/>
                    <a:p>
                      <a:pPr algn="ctr"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solidFill>
                      <a:srgbClr val="F2F2F2"/>
                    </a:solidFill>
                  </a:tcPr>
                </a:tc>
                <a:tc>
                  <a:txBody>
                    <a:bodyPr/>
                    <a:lstStyle/>
                    <a:p>
                      <a:pPr algn="l"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vMerge="1">
                  <a:txBody>
                    <a:bodyPr/>
                    <a:lstStyle/>
                    <a:p>
                      <a:pPr algn="ctr" fontAlgn="ctr"/>
                      <a:endParaRPr lang="en-US" sz="1000" b="1" i="1" u="none" strike="noStrike" dirty="0">
                        <a:solidFill>
                          <a:srgbClr val="538DD5"/>
                        </a:solidFill>
                        <a:effectLst/>
                        <a:latin typeface="Arial" panose="020B0604020202020204" pitchFamily="34" charset="0"/>
                      </a:endParaRPr>
                    </a:p>
                  </a:txBody>
                  <a:tcPr marL="5321" marR="5321" marT="5321" marB="25540" anchor="ctr">
                    <a:lnL>
                      <a:noFill/>
                    </a:lnL>
                    <a:lnR>
                      <a:noFill/>
                    </a:lnR>
                    <a:lnT>
                      <a:noFill/>
                    </a:lnT>
                    <a:lnB>
                      <a:noFill/>
                    </a:lnB>
                    <a:solidFill>
                      <a:srgbClr val="F2F2F2"/>
                    </a:solidFill>
                  </a:tcPr>
                </a:tc>
                <a:extLst>
                  <a:ext uri="{0D108BD9-81ED-4DB2-BD59-A6C34878D82A}">
                    <a16:rowId xmlns:a16="http://schemas.microsoft.com/office/drawing/2014/main" val="1123052619"/>
                  </a:ext>
                </a:extLst>
              </a:tr>
              <a:tr h="178979">
                <a:tc>
                  <a:txBody>
                    <a:bodyPr/>
                    <a:lstStyle/>
                    <a:p>
                      <a:pPr algn="ctr"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solidFill>
                      <a:srgbClr val="F2F2F2"/>
                    </a:solidFill>
                  </a:tcPr>
                </a:tc>
                <a:tc>
                  <a:txBody>
                    <a:bodyPr/>
                    <a:lstStyle/>
                    <a:p>
                      <a:pPr algn="l"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a:txBody>
                    <a:bodyPr/>
                    <a:lstStyle/>
                    <a:p>
                      <a:pPr algn="l"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solidFill>
                      <a:srgbClr val="F2F2F2"/>
                    </a:solidFill>
                  </a:tcPr>
                </a:tc>
                <a:tc>
                  <a:txBody>
                    <a:bodyPr/>
                    <a:lstStyle/>
                    <a:p>
                      <a:pPr algn="l"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rowSpan="3">
                  <a:txBody>
                    <a:bodyPr/>
                    <a:lstStyle/>
                    <a:p>
                      <a:pPr algn="ctr" fontAlgn="ctr"/>
                      <a:r>
                        <a:rPr lang="en-US" sz="1000" b="1" i="1" u="none" strike="noStrike" dirty="0">
                          <a:solidFill>
                            <a:srgbClr val="538DD5"/>
                          </a:solidFill>
                          <a:effectLst/>
                          <a:latin typeface="Arial" panose="020B0604020202020204" pitchFamily="34" charset="0"/>
                        </a:rPr>
                        <a:t>Editing</a:t>
                      </a:r>
                    </a:p>
                  </a:txBody>
                  <a:tcPr marL="5321" marR="5321" marT="5321" marB="25540" anchor="ctr">
                    <a:lnL>
                      <a:noFill/>
                    </a:lnL>
                    <a:lnR>
                      <a:noFill/>
                    </a:lnR>
                    <a:lnT>
                      <a:noFill/>
                    </a:lnT>
                    <a:lnB>
                      <a:noFill/>
                    </a:lnB>
                    <a:solidFill>
                      <a:srgbClr val="F2F2F2"/>
                    </a:solidFill>
                  </a:tcPr>
                </a:tc>
                <a:tc>
                  <a:txBody>
                    <a:bodyPr/>
                    <a:lstStyle/>
                    <a:p>
                      <a:pPr algn="l"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a:txBody>
                    <a:bodyPr/>
                    <a:lstStyle/>
                    <a:p>
                      <a:pPr algn="ctr"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solidFill>
                      <a:srgbClr val="F2F2F2"/>
                    </a:solidFill>
                  </a:tcPr>
                </a:tc>
                <a:tc>
                  <a:txBody>
                    <a:bodyPr/>
                    <a:lstStyle/>
                    <a:p>
                      <a:pPr algn="l"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a:txBody>
                    <a:bodyPr/>
                    <a:lstStyle/>
                    <a:p>
                      <a:pPr algn="l"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solidFill>
                      <a:srgbClr val="F2F2F2"/>
                    </a:solidFill>
                  </a:tcPr>
                </a:tc>
                <a:extLst>
                  <a:ext uri="{0D108BD9-81ED-4DB2-BD59-A6C34878D82A}">
                    <a16:rowId xmlns:a16="http://schemas.microsoft.com/office/drawing/2014/main" val="89363221"/>
                  </a:ext>
                </a:extLst>
              </a:tr>
              <a:tr h="321482">
                <a:tc>
                  <a:txBody>
                    <a:bodyPr/>
                    <a:lstStyle/>
                    <a:p>
                      <a:pPr algn="ctr" fontAlgn="ctr"/>
                      <a:r>
                        <a:rPr lang="en-US" sz="1000" b="1" i="1" u="none" strike="noStrike" dirty="0">
                          <a:solidFill>
                            <a:srgbClr val="538DD5"/>
                          </a:solidFill>
                          <a:effectLst/>
                          <a:latin typeface="Arial" panose="020B0604020202020204" pitchFamily="34" charset="0"/>
                        </a:rPr>
                        <a:t>PSL Editors</a:t>
                      </a:r>
                    </a:p>
                  </a:txBody>
                  <a:tcPr marL="5321" marR="5321" marT="5321" marB="25540" anchor="ctr">
                    <a:lnL>
                      <a:noFill/>
                    </a:lnL>
                    <a:lnR>
                      <a:noFill/>
                    </a:lnR>
                    <a:lnT>
                      <a:noFill/>
                    </a:lnT>
                    <a:lnB>
                      <a:noFill/>
                    </a:lnB>
                    <a:solidFill>
                      <a:srgbClr val="F2F2F2"/>
                    </a:solidFill>
                  </a:tcPr>
                </a:tc>
                <a:tc>
                  <a:txBody>
                    <a:bodyPr/>
                    <a:lstStyle/>
                    <a:p>
                      <a:pPr algn="l"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a:txBody>
                    <a:bodyPr/>
                    <a:lstStyle/>
                    <a:p>
                      <a:pPr algn="ctr" fontAlgn="ctr"/>
                      <a:r>
                        <a:rPr lang="en-US" sz="1000" b="1" i="1" u="none" strike="noStrike" dirty="0" err="1">
                          <a:solidFill>
                            <a:srgbClr val="538DD5"/>
                          </a:solidFill>
                          <a:effectLst/>
                          <a:latin typeface="Arial" panose="020B0604020202020204" pitchFamily="34" charset="0"/>
                        </a:rPr>
                        <a:t>LexisPSL</a:t>
                      </a:r>
                      <a:r>
                        <a:rPr lang="en-US" sz="1000" b="1" i="1" u="none" strike="noStrike">
                          <a:solidFill>
                            <a:srgbClr val="538DD5"/>
                          </a:solidFill>
                          <a:effectLst/>
                          <a:latin typeface="Arial" panose="020B0604020202020204" pitchFamily="34" charset="0"/>
                        </a:rPr>
                        <a:t> House Style</a:t>
                      </a:r>
                    </a:p>
                  </a:txBody>
                  <a:tcPr marL="5321" marR="5321" marT="5321" marB="25540" anchor="ctr">
                    <a:lnL>
                      <a:noFill/>
                    </a:lnL>
                    <a:lnR>
                      <a:noFill/>
                    </a:lnR>
                    <a:lnT>
                      <a:noFill/>
                    </a:lnT>
                    <a:lnB>
                      <a:noFill/>
                    </a:lnB>
                    <a:solidFill>
                      <a:srgbClr val="F2F2F2"/>
                    </a:solidFill>
                  </a:tcPr>
                </a:tc>
                <a:tc>
                  <a:txBody>
                    <a:bodyPr/>
                    <a:lstStyle/>
                    <a:p>
                      <a:pPr algn="l"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vMerge="1">
                  <a:txBody>
                    <a:bodyPr/>
                    <a:lstStyle/>
                    <a:p>
                      <a:endParaRPr lang="en-US"/>
                    </a:p>
                  </a:txBody>
                  <a:tcPr/>
                </a:tc>
                <a:tc>
                  <a:txBody>
                    <a:bodyPr/>
                    <a:lstStyle/>
                    <a:p>
                      <a:pPr algn="l" fontAlgn="ctr"/>
                      <a:endParaRPr lang="en-US" sz="1000" b="0" i="0" u="none" strike="noStrike">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rowSpan="2">
                  <a:txBody>
                    <a:bodyPr/>
                    <a:lstStyle/>
                    <a:p>
                      <a:pPr algn="ctr" fontAlgn="ctr"/>
                      <a:r>
                        <a:rPr lang="en-US" sz="1000" b="1" i="1" u="none" strike="noStrike">
                          <a:solidFill>
                            <a:srgbClr val="538DD5"/>
                          </a:solidFill>
                          <a:effectLst/>
                          <a:latin typeface="Arial" panose="020B0604020202020204" pitchFamily="34" charset="0"/>
                        </a:rPr>
                        <a:t>Updated LexisPSL site</a:t>
                      </a:r>
                    </a:p>
                  </a:txBody>
                  <a:tcPr marL="5321" marR="5321" marT="5321" marB="25540" anchor="ctr">
                    <a:lnL>
                      <a:noFill/>
                    </a:lnL>
                    <a:lnR>
                      <a:noFill/>
                    </a:lnR>
                    <a:lnT>
                      <a:noFill/>
                    </a:lnT>
                    <a:lnB>
                      <a:noFill/>
                    </a:lnB>
                    <a:solidFill>
                      <a:srgbClr val="F2F2F2"/>
                    </a:solidFill>
                  </a:tcPr>
                </a:tc>
                <a:tc>
                  <a:txBody>
                    <a:bodyPr/>
                    <a:lstStyle/>
                    <a:p>
                      <a:pPr algn="l" fontAlgn="ctr"/>
                      <a:endParaRPr lang="en-US" sz="1000" b="0" i="0" u="none" strike="noStrike">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a:txBody>
                    <a:bodyPr/>
                    <a:lstStyle/>
                    <a:p>
                      <a:pPr algn="ctr" fontAlgn="ctr"/>
                      <a:r>
                        <a:rPr lang="en-US" sz="1000" b="1" i="1" u="none" strike="noStrike" dirty="0" err="1">
                          <a:solidFill>
                            <a:srgbClr val="538DD5"/>
                          </a:solidFill>
                          <a:effectLst/>
                          <a:latin typeface="Arial" panose="020B0604020202020204" pitchFamily="34" charset="0"/>
                        </a:rPr>
                        <a:t>LexisPSL</a:t>
                      </a:r>
                      <a:r>
                        <a:rPr lang="en-US" sz="1000" b="1" i="1" u="none" strike="noStrike" dirty="0">
                          <a:solidFill>
                            <a:srgbClr val="538DD5"/>
                          </a:solidFill>
                          <a:effectLst/>
                          <a:latin typeface="Arial" panose="020B0604020202020204" pitchFamily="34" charset="0"/>
                        </a:rPr>
                        <a:t> Subscribers</a:t>
                      </a:r>
                    </a:p>
                  </a:txBody>
                  <a:tcPr marL="5321" marR="5321" marT="5321" marB="25540" anchor="ctr">
                    <a:lnL>
                      <a:noFill/>
                    </a:lnL>
                    <a:lnR>
                      <a:noFill/>
                    </a:lnR>
                    <a:lnT>
                      <a:noFill/>
                    </a:lnT>
                    <a:lnB>
                      <a:noFill/>
                    </a:lnB>
                    <a:solidFill>
                      <a:srgbClr val="F2F2F2"/>
                    </a:solidFill>
                  </a:tcPr>
                </a:tc>
                <a:extLst>
                  <a:ext uri="{0D108BD9-81ED-4DB2-BD59-A6C34878D82A}">
                    <a16:rowId xmlns:a16="http://schemas.microsoft.com/office/drawing/2014/main" val="806749915"/>
                  </a:ext>
                </a:extLst>
              </a:tr>
              <a:tr h="178979">
                <a:tc>
                  <a:txBody>
                    <a:bodyPr/>
                    <a:lstStyle/>
                    <a:p>
                      <a:pPr algn="l"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solidFill>
                      <a:srgbClr val="F2F2F2"/>
                    </a:solidFill>
                  </a:tcPr>
                </a:tc>
                <a:tc>
                  <a:txBody>
                    <a:bodyPr/>
                    <a:lstStyle/>
                    <a:p>
                      <a:pPr algn="l" fontAlgn="ctr"/>
                      <a:endParaRPr lang="en-US" sz="1000" b="0" i="0" u="none" strike="noStrike">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a:txBody>
                    <a:bodyPr/>
                    <a:lstStyle/>
                    <a:p>
                      <a:pPr algn="l" fontAlgn="ctr"/>
                      <a:endParaRPr lang="en-US" sz="1000" b="0" i="0" u="none" strike="noStrike">
                        <a:solidFill>
                          <a:srgbClr val="000000"/>
                        </a:solidFill>
                        <a:effectLst/>
                        <a:latin typeface="Arial" panose="020B0604020202020204" pitchFamily="34" charset="0"/>
                      </a:endParaRPr>
                    </a:p>
                  </a:txBody>
                  <a:tcPr marL="5321" marR="5321" marT="5321" marB="25540" anchor="ctr">
                    <a:lnL>
                      <a:noFill/>
                    </a:lnL>
                    <a:lnR>
                      <a:noFill/>
                    </a:lnR>
                    <a:lnT>
                      <a:noFill/>
                    </a:lnT>
                    <a:lnB>
                      <a:noFill/>
                    </a:lnB>
                    <a:solidFill>
                      <a:srgbClr val="F2F2F2"/>
                    </a:solidFill>
                  </a:tcPr>
                </a:tc>
                <a:tc>
                  <a:txBody>
                    <a:bodyPr/>
                    <a:lstStyle/>
                    <a:p>
                      <a:pPr algn="l"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vMerge="1">
                  <a:txBody>
                    <a:bodyPr/>
                    <a:lstStyle/>
                    <a:p>
                      <a:endParaRPr lang="en-US"/>
                    </a:p>
                  </a:txBody>
                  <a:tcPr/>
                </a:tc>
                <a:tc>
                  <a:txBody>
                    <a:bodyPr/>
                    <a:lstStyle/>
                    <a:p>
                      <a:pPr algn="l" fontAlgn="ctr"/>
                      <a:endParaRPr lang="en-US" sz="1000" b="0" i="0" u="none" strike="noStrike">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vMerge="1">
                  <a:txBody>
                    <a:bodyPr/>
                    <a:lstStyle/>
                    <a:p>
                      <a:endParaRPr lang="en-US"/>
                    </a:p>
                  </a:txBody>
                  <a:tcPr/>
                </a:tc>
                <a:tc>
                  <a:txBody>
                    <a:bodyPr/>
                    <a:lstStyle/>
                    <a:p>
                      <a:pPr algn="l" fontAlgn="ctr"/>
                      <a:endParaRPr lang="en-US" sz="1000" b="0" i="0" u="none" strike="noStrike">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a:txBody>
                    <a:bodyPr/>
                    <a:lstStyle/>
                    <a:p>
                      <a:pPr algn="l"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solidFill>
                      <a:srgbClr val="F2F2F2"/>
                    </a:solidFill>
                  </a:tcPr>
                </a:tc>
                <a:extLst>
                  <a:ext uri="{0D108BD9-81ED-4DB2-BD59-A6C34878D82A}">
                    <a16:rowId xmlns:a16="http://schemas.microsoft.com/office/drawing/2014/main" val="4127460911"/>
                  </a:ext>
                </a:extLst>
              </a:tr>
              <a:tr h="245323">
                <a:tc>
                  <a:txBody>
                    <a:bodyPr/>
                    <a:lstStyle/>
                    <a:p>
                      <a:pPr algn="l"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solidFill>
                      <a:srgbClr val="F2F2F2"/>
                    </a:solidFill>
                  </a:tcPr>
                </a:tc>
                <a:tc>
                  <a:txBody>
                    <a:bodyPr/>
                    <a:lstStyle/>
                    <a:p>
                      <a:pPr algn="l" fontAlgn="ctr"/>
                      <a:endParaRPr lang="en-US" sz="1000" b="0" i="0" u="none" strike="noStrike">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a:txBody>
                    <a:bodyPr/>
                    <a:lstStyle/>
                    <a:p>
                      <a:pPr algn="ctr"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solidFill>
                      <a:srgbClr val="F2F2F2"/>
                    </a:solidFill>
                  </a:tcPr>
                </a:tc>
                <a:tc>
                  <a:txBody>
                    <a:bodyPr/>
                    <a:lstStyle/>
                    <a:p>
                      <a:pPr algn="l" fontAlgn="ctr"/>
                      <a:endParaRPr lang="en-US" sz="1000" b="0" i="0" u="none" strike="noStrike">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a:txBody>
                    <a:bodyPr/>
                    <a:lstStyle/>
                    <a:p>
                      <a:pPr algn="l"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solidFill>
                      <a:srgbClr val="FFFFFF"/>
                    </a:solidFill>
                  </a:tcPr>
                </a:tc>
                <a:tc>
                  <a:txBody>
                    <a:bodyPr/>
                    <a:lstStyle/>
                    <a:p>
                      <a:pPr algn="l" fontAlgn="ctr"/>
                      <a:endParaRPr lang="en-US" sz="1000" b="0" i="0" u="none" strike="noStrike">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a:txBody>
                    <a:bodyPr/>
                    <a:lstStyle/>
                    <a:p>
                      <a:pPr algn="ctr"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solidFill>
                      <a:srgbClr val="F2F2F2"/>
                    </a:solidFill>
                  </a:tcPr>
                </a:tc>
                <a:tc>
                  <a:txBody>
                    <a:bodyPr/>
                    <a:lstStyle/>
                    <a:p>
                      <a:pPr algn="l" fontAlgn="ctr"/>
                      <a:endParaRPr lang="en-US" sz="1000" b="0" i="0" u="none" strike="noStrike">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a:txBody>
                    <a:bodyPr/>
                    <a:lstStyle/>
                    <a:p>
                      <a:pPr algn="l"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solidFill>
                      <a:srgbClr val="F2F2F2"/>
                    </a:solidFill>
                  </a:tcPr>
                </a:tc>
                <a:extLst>
                  <a:ext uri="{0D108BD9-81ED-4DB2-BD59-A6C34878D82A}">
                    <a16:rowId xmlns:a16="http://schemas.microsoft.com/office/drawing/2014/main" val="1102952397"/>
                  </a:ext>
                </a:extLst>
              </a:tr>
              <a:tr h="178979">
                <a:tc>
                  <a:txBody>
                    <a:bodyPr/>
                    <a:lstStyle/>
                    <a:p>
                      <a:pPr algn="ctr"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solidFill>
                      <a:srgbClr val="F2F2F2"/>
                    </a:solidFill>
                  </a:tcPr>
                </a:tc>
                <a:tc>
                  <a:txBody>
                    <a:bodyPr/>
                    <a:lstStyle/>
                    <a:p>
                      <a:pPr algn="l" fontAlgn="ctr"/>
                      <a:endParaRPr lang="en-US" sz="1000" b="0" i="0" u="none" strike="noStrike">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a:txBody>
                    <a:bodyPr/>
                    <a:lstStyle/>
                    <a:p>
                      <a:pPr algn="ctr" fontAlgn="ctr"/>
                      <a:r>
                        <a:rPr lang="en-US" sz="1000" b="1" i="1" u="none" strike="noStrike">
                          <a:solidFill>
                            <a:srgbClr val="538DD5"/>
                          </a:solidFill>
                          <a:effectLst/>
                          <a:latin typeface="Arial" panose="020B0604020202020204" pitchFamily="34" charset="0"/>
                        </a:rPr>
                        <a:t>ECHo</a:t>
                      </a:r>
                    </a:p>
                  </a:txBody>
                  <a:tcPr marL="5321" marR="5321" marT="5321" marB="25540" anchor="ctr">
                    <a:lnL>
                      <a:noFill/>
                    </a:lnL>
                    <a:lnR>
                      <a:noFill/>
                    </a:lnR>
                    <a:lnT>
                      <a:noFill/>
                    </a:lnT>
                    <a:lnB>
                      <a:noFill/>
                    </a:lnB>
                    <a:solidFill>
                      <a:srgbClr val="F2F2F2"/>
                    </a:solidFill>
                  </a:tcPr>
                </a:tc>
                <a:tc>
                  <a:txBody>
                    <a:bodyPr/>
                    <a:lstStyle/>
                    <a:p>
                      <a:pPr algn="l" fontAlgn="ctr"/>
                      <a:endParaRPr lang="en-US" sz="1000" b="0" i="0" u="none" strike="noStrike">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rowSpan="3">
                  <a:txBody>
                    <a:bodyPr/>
                    <a:lstStyle/>
                    <a:p>
                      <a:pPr algn="ctr" fontAlgn="ctr"/>
                      <a:r>
                        <a:rPr lang="en-US" sz="1000" b="1" i="1" u="none" strike="noStrike" dirty="0">
                          <a:solidFill>
                            <a:srgbClr val="538DD5"/>
                          </a:solidFill>
                          <a:effectLst/>
                          <a:latin typeface="Arial" panose="020B0604020202020204" pitchFamily="34" charset="0"/>
                        </a:rPr>
                        <a:t>Author Review</a:t>
                      </a:r>
                    </a:p>
                  </a:txBody>
                  <a:tcPr marL="5321" marR="5321" marT="5321" marB="25540" anchor="ctr">
                    <a:lnL>
                      <a:noFill/>
                    </a:lnL>
                    <a:lnR>
                      <a:noFill/>
                    </a:lnR>
                    <a:lnT>
                      <a:noFill/>
                    </a:lnT>
                    <a:lnB>
                      <a:noFill/>
                    </a:lnB>
                    <a:solidFill>
                      <a:srgbClr val="F2F2F2"/>
                    </a:solidFill>
                  </a:tcPr>
                </a:tc>
                <a:tc>
                  <a:txBody>
                    <a:bodyPr/>
                    <a:lstStyle/>
                    <a:p>
                      <a:pPr algn="l"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a:txBody>
                    <a:bodyPr/>
                    <a:lstStyle/>
                    <a:p>
                      <a:pPr algn="ctr"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solidFill>
                      <a:srgbClr val="F2F2F2"/>
                    </a:solidFill>
                  </a:tcPr>
                </a:tc>
                <a:tc>
                  <a:txBody>
                    <a:bodyPr/>
                    <a:lstStyle/>
                    <a:p>
                      <a:pPr algn="l" fontAlgn="ctr"/>
                      <a:endParaRPr lang="en-US" sz="1000" b="0" i="0" u="none" strike="noStrike">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a:txBody>
                    <a:bodyPr/>
                    <a:lstStyle/>
                    <a:p>
                      <a:pPr algn="l"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solidFill>
                      <a:srgbClr val="F2F2F2"/>
                    </a:solidFill>
                  </a:tcPr>
                </a:tc>
                <a:extLst>
                  <a:ext uri="{0D108BD9-81ED-4DB2-BD59-A6C34878D82A}">
                    <a16:rowId xmlns:a16="http://schemas.microsoft.com/office/drawing/2014/main" val="1963850039"/>
                  </a:ext>
                </a:extLst>
              </a:tr>
              <a:tr h="178979">
                <a:tc>
                  <a:txBody>
                    <a:bodyPr/>
                    <a:lstStyle/>
                    <a:p>
                      <a:pPr algn="ctr"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solidFill>
                      <a:srgbClr val="F2F2F2"/>
                    </a:solidFill>
                  </a:tcPr>
                </a:tc>
                <a:tc>
                  <a:txBody>
                    <a:bodyPr/>
                    <a:lstStyle/>
                    <a:p>
                      <a:pPr algn="l" fontAlgn="ctr"/>
                      <a:endParaRPr lang="en-US" sz="1000" b="0" i="0" u="none" strike="noStrike">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a:txBody>
                    <a:bodyPr/>
                    <a:lstStyle/>
                    <a:p>
                      <a:pPr algn="ctr" fontAlgn="ctr"/>
                      <a:endParaRPr lang="en-US" sz="1000" b="0" i="0" u="none" strike="noStrike">
                        <a:solidFill>
                          <a:srgbClr val="000000"/>
                        </a:solidFill>
                        <a:effectLst/>
                        <a:latin typeface="Arial" panose="020B0604020202020204" pitchFamily="34" charset="0"/>
                      </a:endParaRPr>
                    </a:p>
                  </a:txBody>
                  <a:tcPr marL="5321" marR="5321" marT="5321" marB="25540" anchor="ctr">
                    <a:lnL>
                      <a:noFill/>
                    </a:lnL>
                    <a:lnR>
                      <a:noFill/>
                    </a:lnR>
                    <a:lnT>
                      <a:noFill/>
                    </a:lnT>
                    <a:lnB>
                      <a:noFill/>
                    </a:lnB>
                    <a:solidFill>
                      <a:srgbClr val="F2F2F2"/>
                    </a:solidFill>
                  </a:tcPr>
                </a:tc>
                <a:tc>
                  <a:txBody>
                    <a:bodyPr/>
                    <a:lstStyle/>
                    <a:p>
                      <a:pPr algn="l"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vMerge="1">
                  <a:txBody>
                    <a:bodyPr/>
                    <a:lstStyle/>
                    <a:p>
                      <a:endParaRPr lang="en-US"/>
                    </a:p>
                  </a:txBody>
                  <a:tcPr/>
                </a:tc>
                <a:tc>
                  <a:txBody>
                    <a:bodyPr/>
                    <a:lstStyle/>
                    <a:p>
                      <a:pPr algn="l"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a:txBody>
                    <a:bodyPr/>
                    <a:lstStyle/>
                    <a:p>
                      <a:pPr algn="ctr"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solidFill>
                      <a:srgbClr val="F2F2F2"/>
                    </a:solidFill>
                  </a:tcPr>
                </a:tc>
                <a:tc>
                  <a:txBody>
                    <a:bodyPr/>
                    <a:lstStyle/>
                    <a:p>
                      <a:pPr algn="l" fontAlgn="ctr"/>
                      <a:endParaRPr lang="en-US" sz="1000" b="0" i="0" u="none" strike="noStrike">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a:txBody>
                    <a:bodyPr/>
                    <a:lstStyle/>
                    <a:p>
                      <a:pPr algn="l"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solidFill>
                      <a:srgbClr val="F2F2F2"/>
                    </a:solidFill>
                  </a:tcPr>
                </a:tc>
                <a:extLst>
                  <a:ext uri="{0D108BD9-81ED-4DB2-BD59-A6C34878D82A}">
                    <a16:rowId xmlns:a16="http://schemas.microsoft.com/office/drawing/2014/main" val="2803224928"/>
                  </a:ext>
                </a:extLst>
              </a:tr>
              <a:tr h="178979">
                <a:tc>
                  <a:txBody>
                    <a:bodyPr/>
                    <a:lstStyle/>
                    <a:p>
                      <a:pPr algn="ctr"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solidFill>
                      <a:srgbClr val="F2F2F2"/>
                    </a:solidFill>
                  </a:tcPr>
                </a:tc>
                <a:tc>
                  <a:txBody>
                    <a:bodyPr/>
                    <a:lstStyle/>
                    <a:p>
                      <a:pPr algn="l" fontAlgn="ctr"/>
                      <a:endParaRPr lang="en-US" sz="1000" b="0" i="0" u="none" strike="noStrike">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a:txBody>
                    <a:bodyPr/>
                    <a:lstStyle/>
                    <a:p>
                      <a:pPr algn="ctr"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solidFill>
                      <a:srgbClr val="F2F2F2"/>
                    </a:solidFill>
                  </a:tcPr>
                </a:tc>
                <a:tc>
                  <a:txBody>
                    <a:bodyPr/>
                    <a:lstStyle/>
                    <a:p>
                      <a:pPr algn="l"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vMerge="1">
                  <a:txBody>
                    <a:bodyPr/>
                    <a:lstStyle/>
                    <a:p>
                      <a:endParaRPr lang="en-US"/>
                    </a:p>
                  </a:txBody>
                  <a:tcPr/>
                </a:tc>
                <a:tc>
                  <a:txBody>
                    <a:bodyPr/>
                    <a:lstStyle/>
                    <a:p>
                      <a:pPr algn="l" fontAlgn="ctr"/>
                      <a:endParaRPr lang="en-US" sz="1000" b="0" i="0" u="none" strike="noStrike">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a:txBody>
                    <a:bodyPr/>
                    <a:lstStyle/>
                    <a:p>
                      <a:pPr algn="ctr"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solidFill>
                      <a:srgbClr val="F2F2F2"/>
                    </a:solidFill>
                  </a:tcPr>
                </a:tc>
                <a:tc>
                  <a:txBody>
                    <a:bodyPr/>
                    <a:lstStyle/>
                    <a:p>
                      <a:pPr algn="l" fontAlgn="ctr"/>
                      <a:endParaRPr lang="en-US" sz="1000" b="0" i="0" u="none" strike="noStrike">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a:txBody>
                    <a:bodyPr/>
                    <a:lstStyle/>
                    <a:p>
                      <a:pPr algn="l"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extLst>
                  <a:ext uri="{0D108BD9-81ED-4DB2-BD59-A6C34878D82A}">
                    <a16:rowId xmlns:a16="http://schemas.microsoft.com/office/drawing/2014/main" val="465196742"/>
                  </a:ext>
                </a:extLst>
              </a:tr>
              <a:tr h="178979">
                <a:tc>
                  <a:txBody>
                    <a:bodyPr/>
                    <a:lstStyle/>
                    <a:p>
                      <a:pPr algn="ctr"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solidFill>
                      <a:srgbClr val="F2F2F2"/>
                    </a:solidFill>
                  </a:tcPr>
                </a:tc>
                <a:tc>
                  <a:txBody>
                    <a:bodyPr/>
                    <a:lstStyle/>
                    <a:p>
                      <a:pPr algn="l" fontAlgn="ctr"/>
                      <a:endParaRPr lang="en-US" sz="1000" b="0" i="0" u="none" strike="noStrike">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a:txBody>
                    <a:bodyPr/>
                    <a:lstStyle/>
                    <a:p>
                      <a:pPr algn="l"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solidFill>
                      <a:srgbClr val="F2F2F2"/>
                    </a:solidFill>
                  </a:tcPr>
                </a:tc>
                <a:tc>
                  <a:txBody>
                    <a:bodyPr/>
                    <a:lstStyle/>
                    <a:p>
                      <a:pPr algn="l"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a:txBody>
                    <a:bodyPr/>
                    <a:lstStyle/>
                    <a:p>
                      <a:pPr algn="l"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a:txBody>
                    <a:bodyPr/>
                    <a:lstStyle/>
                    <a:p>
                      <a:pPr algn="l"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a:txBody>
                    <a:bodyPr/>
                    <a:lstStyle/>
                    <a:p>
                      <a:pPr algn="ctr"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solidFill>
                      <a:srgbClr val="F2F2F2"/>
                    </a:solidFill>
                  </a:tcPr>
                </a:tc>
                <a:tc>
                  <a:txBody>
                    <a:bodyPr/>
                    <a:lstStyle/>
                    <a:p>
                      <a:pPr algn="l" fontAlgn="ctr"/>
                      <a:endParaRPr lang="en-US" sz="1000" b="0" i="0" u="none" strike="noStrike">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a:txBody>
                    <a:bodyPr/>
                    <a:lstStyle/>
                    <a:p>
                      <a:pPr algn="l"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extLst>
                  <a:ext uri="{0D108BD9-81ED-4DB2-BD59-A6C34878D82A}">
                    <a16:rowId xmlns:a16="http://schemas.microsoft.com/office/drawing/2014/main" val="4060229743"/>
                  </a:ext>
                </a:extLst>
              </a:tr>
              <a:tr h="178979">
                <a:tc>
                  <a:txBody>
                    <a:bodyPr/>
                    <a:lstStyle/>
                    <a:p>
                      <a:pPr algn="l"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solidFill>
                      <a:srgbClr val="F2F2F2"/>
                    </a:solidFill>
                  </a:tcPr>
                </a:tc>
                <a:tc>
                  <a:txBody>
                    <a:bodyPr/>
                    <a:lstStyle/>
                    <a:p>
                      <a:pPr algn="l" fontAlgn="ctr"/>
                      <a:endParaRPr lang="en-US" sz="1000" b="0" i="0" u="none" strike="noStrike">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a:txBody>
                    <a:bodyPr/>
                    <a:lstStyle/>
                    <a:p>
                      <a:pPr algn="l"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solidFill>
                      <a:srgbClr val="F2F2F2"/>
                    </a:solidFill>
                  </a:tcPr>
                </a:tc>
                <a:tc>
                  <a:txBody>
                    <a:bodyPr/>
                    <a:lstStyle/>
                    <a:p>
                      <a:pPr algn="l" fontAlgn="ctr"/>
                      <a:endParaRPr lang="en-US" sz="1000" b="0" i="0" u="none" strike="noStrike">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rowSpan="3">
                  <a:txBody>
                    <a:bodyPr/>
                    <a:lstStyle/>
                    <a:p>
                      <a:pPr algn="ctr" fontAlgn="ctr"/>
                      <a:r>
                        <a:rPr lang="en-US" sz="1000" b="1" i="1" u="none" strike="noStrike" dirty="0">
                          <a:solidFill>
                            <a:srgbClr val="538DD5"/>
                          </a:solidFill>
                          <a:effectLst/>
                          <a:latin typeface="Arial" panose="020B0604020202020204" pitchFamily="34" charset="0"/>
                        </a:rPr>
                        <a:t>Editorial Review</a:t>
                      </a:r>
                    </a:p>
                  </a:txBody>
                  <a:tcPr marL="5321" marR="5321" marT="5321" marB="25540" anchor="ctr">
                    <a:lnL>
                      <a:noFill/>
                    </a:lnL>
                    <a:lnR>
                      <a:noFill/>
                    </a:lnR>
                    <a:lnT>
                      <a:noFill/>
                    </a:lnT>
                    <a:lnB>
                      <a:noFill/>
                    </a:lnB>
                    <a:solidFill>
                      <a:srgbClr val="F2F2F2"/>
                    </a:solidFill>
                  </a:tcPr>
                </a:tc>
                <a:tc>
                  <a:txBody>
                    <a:bodyPr/>
                    <a:lstStyle/>
                    <a:p>
                      <a:pPr algn="l"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rowSpan="2">
                  <a:txBody>
                    <a:bodyPr/>
                    <a:lstStyle/>
                    <a:p>
                      <a:pPr algn="ctr" fontAlgn="ctr"/>
                      <a:r>
                        <a:rPr lang="en-US" sz="1000" b="1" i="0" u="none" strike="noStrike" dirty="0">
                          <a:solidFill>
                            <a:srgbClr val="FFFFFF"/>
                          </a:solidFill>
                          <a:effectLst/>
                          <a:latin typeface="Arial" panose="020B0604020202020204" pitchFamily="34" charset="0"/>
                        </a:rPr>
                        <a:t>Customer Requirements</a:t>
                      </a:r>
                    </a:p>
                  </a:txBody>
                  <a:tcPr marL="5321" marR="5321" marT="5321" marB="25540" anchor="ctr">
                    <a:lnL>
                      <a:noFill/>
                    </a:lnL>
                    <a:lnR>
                      <a:noFill/>
                    </a:lnR>
                    <a:lnT>
                      <a:noFill/>
                    </a:lnT>
                    <a:lnB>
                      <a:noFill/>
                    </a:lnB>
                    <a:solidFill>
                      <a:srgbClr val="A6A6A6"/>
                    </a:solidFill>
                  </a:tcPr>
                </a:tc>
                <a:tc>
                  <a:txBody>
                    <a:bodyPr/>
                    <a:lstStyle/>
                    <a:p>
                      <a:pPr algn="ctr" fontAlgn="ctr"/>
                      <a:endParaRPr lang="en-US" sz="1000" b="1" i="0" u="none" strike="noStrike">
                        <a:solidFill>
                          <a:srgbClr val="FFFFFF"/>
                        </a:solidFill>
                        <a:effectLst/>
                        <a:latin typeface="Arial" panose="020B0604020202020204" pitchFamily="34" charset="0"/>
                      </a:endParaRPr>
                    </a:p>
                  </a:txBody>
                  <a:tcPr marL="5321" marR="5321" marT="5321" marB="25540" anchor="ctr">
                    <a:lnL>
                      <a:noFill/>
                    </a:lnL>
                    <a:lnR>
                      <a:noFill/>
                    </a:lnR>
                    <a:lnT>
                      <a:noFill/>
                    </a:lnT>
                    <a:lnB>
                      <a:noFill/>
                    </a:lnB>
                    <a:solidFill>
                      <a:srgbClr val="A6A6A6"/>
                    </a:solidFill>
                  </a:tcPr>
                </a:tc>
                <a:tc>
                  <a:txBody>
                    <a:bodyPr/>
                    <a:lstStyle/>
                    <a:p>
                      <a:pPr algn="ctr" fontAlgn="ctr"/>
                      <a:endParaRPr lang="en-US" sz="1000" b="1" i="0" u="none" strike="noStrike" dirty="0">
                        <a:solidFill>
                          <a:srgbClr val="FFFFFF"/>
                        </a:solidFill>
                        <a:effectLst/>
                        <a:latin typeface="Arial" panose="020B0604020202020204" pitchFamily="34" charset="0"/>
                      </a:endParaRPr>
                    </a:p>
                  </a:txBody>
                  <a:tcPr marL="5321" marR="5321" marT="5321" marB="25540" anchor="ctr">
                    <a:lnL>
                      <a:noFill/>
                    </a:lnL>
                    <a:lnR>
                      <a:noFill/>
                    </a:lnR>
                    <a:lnT>
                      <a:noFill/>
                    </a:lnT>
                    <a:lnB>
                      <a:noFill/>
                    </a:lnB>
                    <a:solidFill>
                      <a:srgbClr val="A6A6A6"/>
                    </a:solidFill>
                  </a:tcPr>
                </a:tc>
                <a:extLst>
                  <a:ext uri="{0D108BD9-81ED-4DB2-BD59-A6C34878D82A}">
                    <a16:rowId xmlns:a16="http://schemas.microsoft.com/office/drawing/2014/main" val="575666625"/>
                  </a:ext>
                </a:extLst>
              </a:tr>
              <a:tr h="178979">
                <a:tc>
                  <a:txBody>
                    <a:bodyPr/>
                    <a:lstStyle/>
                    <a:p>
                      <a:pPr algn="l"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solidFill>
                      <a:srgbClr val="F2F2F2"/>
                    </a:solidFill>
                  </a:tcPr>
                </a:tc>
                <a:tc>
                  <a:txBody>
                    <a:bodyPr/>
                    <a:lstStyle/>
                    <a:p>
                      <a:pPr algn="l" fontAlgn="ctr"/>
                      <a:endParaRPr lang="en-US" sz="1000" b="0" i="0" u="none" strike="noStrike">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a:txBody>
                    <a:bodyPr/>
                    <a:lstStyle/>
                    <a:p>
                      <a:pPr algn="ctr" fontAlgn="ctr"/>
                      <a:r>
                        <a:rPr lang="en-US" sz="1000" b="1" i="1" u="none" strike="noStrike">
                          <a:solidFill>
                            <a:srgbClr val="538DD5"/>
                          </a:solidFill>
                          <a:effectLst/>
                          <a:latin typeface="Arial" panose="020B0604020202020204" pitchFamily="34" charset="0"/>
                        </a:rPr>
                        <a:t>Arbortext</a:t>
                      </a:r>
                    </a:p>
                  </a:txBody>
                  <a:tcPr marL="5321" marR="5321" marT="5321" marB="25540" anchor="ctr">
                    <a:lnL>
                      <a:noFill/>
                    </a:lnL>
                    <a:lnR>
                      <a:noFill/>
                    </a:lnR>
                    <a:lnT>
                      <a:noFill/>
                    </a:lnT>
                    <a:lnB>
                      <a:noFill/>
                    </a:lnB>
                    <a:solidFill>
                      <a:srgbClr val="F2F2F2"/>
                    </a:solidFill>
                  </a:tcPr>
                </a:tc>
                <a:tc>
                  <a:txBody>
                    <a:bodyPr/>
                    <a:lstStyle/>
                    <a:p>
                      <a:pPr algn="l" fontAlgn="ctr"/>
                      <a:endParaRPr lang="en-US" sz="1000" b="0" i="0" u="none" strike="noStrike">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vMerge="1">
                  <a:txBody>
                    <a:bodyPr/>
                    <a:lstStyle/>
                    <a:p>
                      <a:endParaRPr lang="en-US"/>
                    </a:p>
                  </a:txBody>
                  <a:tcPr/>
                </a:tc>
                <a:tc>
                  <a:txBody>
                    <a:bodyPr/>
                    <a:lstStyle/>
                    <a:p>
                      <a:pPr algn="l"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vMerge="1">
                  <a:txBody>
                    <a:bodyPr/>
                    <a:lstStyle/>
                    <a:p>
                      <a:endParaRPr lang="en-US"/>
                    </a:p>
                  </a:txBody>
                  <a:tcPr/>
                </a:tc>
                <a:tc>
                  <a:txBody>
                    <a:bodyPr/>
                    <a:lstStyle/>
                    <a:p>
                      <a:pPr algn="ctr" fontAlgn="ctr"/>
                      <a:endParaRPr lang="en-US" sz="1000" b="1" i="0" u="none" strike="noStrike">
                        <a:solidFill>
                          <a:srgbClr val="FFFFFF"/>
                        </a:solidFill>
                        <a:effectLst/>
                        <a:latin typeface="Arial" panose="020B0604020202020204" pitchFamily="34" charset="0"/>
                      </a:endParaRPr>
                    </a:p>
                  </a:txBody>
                  <a:tcPr marL="5321" marR="5321" marT="5321" marB="25540" anchor="ctr">
                    <a:lnL>
                      <a:noFill/>
                    </a:lnL>
                    <a:lnR>
                      <a:noFill/>
                    </a:lnR>
                    <a:lnT>
                      <a:noFill/>
                    </a:lnT>
                    <a:lnB>
                      <a:noFill/>
                    </a:lnB>
                    <a:solidFill>
                      <a:srgbClr val="A6A6A6"/>
                    </a:solidFill>
                  </a:tcPr>
                </a:tc>
                <a:tc>
                  <a:txBody>
                    <a:bodyPr/>
                    <a:lstStyle/>
                    <a:p>
                      <a:pPr algn="ctr" fontAlgn="ctr"/>
                      <a:endParaRPr lang="en-US" sz="1000" b="1" i="0" u="none" strike="noStrike" dirty="0">
                        <a:solidFill>
                          <a:srgbClr val="FFFFFF"/>
                        </a:solidFill>
                        <a:effectLst/>
                        <a:latin typeface="Arial" panose="020B0604020202020204" pitchFamily="34" charset="0"/>
                      </a:endParaRPr>
                    </a:p>
                  </a:txBody>
                  <a:tcPr marL="5321" marR="5321" marT="5321" marB="25540" anchor="ctr">
                    <a:lnL>
                      <a:noFill/>
                    </a:lnL>
                    <a:lnR>
                      <a:noFill/>
                    </a:lnR>
                    <a:lnT>
                      <a:noFill/>
                    </a:lnT>
                    <a:lnB>
                      <a:noFill/>
                    </a:lnB>
                    <a:solidFill>
                      <a:srgbClr val="A6A6A6"/>
                    </a:solidFill>
                  </a:tcPr>
                </a:tc>
                <a:extLst>
                  <a:ext uri="{0D108BD9-81ED-4DB2-BD59-A6C34878D82A}">
                    <a16:rowId xmlns:a16="http://schemas.microsoft.com/office/drawing/2014/main" val="3507887252"/>
                  </a:ext>
                </a:extLst>
              </a:tr>
              <a:tr h="178979">
                <a:tc>
                  <a:txBody>
                    <a:bodyPr/>
                    <a:lstStyle/>
                    <a:p>
                      <a:pPr algn="ctr"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solidFill>
                      <a:srgbClr val="F2F2F2"/>
                    </a:solidFill>
                  </a:tcPr>
                </a:tc>
                <a:tc>
                  <a:txBody>
                    <a:bodyPr/>
                    <a:lstStyle/>
                    <a:p>
                      <a:pPr algn="l" fontAlgn="ctr"/>
                      <a:endParaRPr lang="en-US" sz="1000" b="0" i="0" u="none" strike="noStrike">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a:txBody>
                    <a:bodyPr/>
                    <a:lstStyle/>
                    <a:p>
                      <a:pPr algn="l" fontAlgn="ctr"/>
                      <a:endParaRPr lang="en-US" sz="1000" b="0" i="0" u="none" strike="noStrike">
                        <a:solidFill>
                          <a:srgbClr val="000000"/>
                        </a:solidFill>
                        <a:effectLst/>
                        <a:latin typeface="Arial" panose="020B0604020202020204" pitchFamily="34" charset="0"/>
                      </a:endParaRPr>
                    </a:p>
                  </a:txBody>
                  <a:tcPr marL="5321" marR="5321" marT="5321" marB="25540" anchor="ctr">
                    <a:lnL>
                      <a:noFill/>
                    </a:lnL>
                    <a:lnR>
                      <a:noFill/>
                    </a:lnR>
                    <a:lnT>
                      <a:noFill/>
                    </a:lnT>
                    <a:lnB>
                      <a:noFill/>
                    </a:lnB>
                    <a:solidFill>
                      <a:srgbClr val="F2F2F2"/>
                    </a:solidFill>
                  </a:tcPr>
                </a:tc>
                <a:tc>
                  <a:txBody>
                    <a:bodyPr/>
                    <a:lstStyle/>
                    <a:p>
                      <a:pPr algn="l" fontAlgn="ctr"/>
                      <a:endParaRPr lang="en-US" sz="1000" b="0" i="0" u="none" strike="noStrike">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vMerge="1">
                  <a:txBody>
                    <a:bodyPr/>
                    <a:lstStyle/>
                    <a:p>
                      <a:endParaRPr lang="en-US"/>
                    </a:p>
                  </a:txBody>
                  <a:tcPr/>
                </a:tc>
                <a:tc>
                  <a:txBody>
                    <a:bodyPr/>
                    <a:lstStyle/>
                    <a:p>
                      <a:pPr algn="l"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rowSpan="8" gridSpan="3">
                  <a:txBody>
                    <a:bodyPr/>
                    <a:lstStyle/>
                    <a:p>
                      <a:pPr algn="ctr" fontAlgn="ctr"/>
                      <a:r>
                        <a:rPr lang="en-US" sz="1000" b="1" i="0" u="none" strike="noStrike" dirty="0">
                          <a:solidFill>
                            <a:srgbClr val="FF0000"/>
                          </a:solidFill>
                          <a:effectLst/>
                          <a:latin typeface="Arial" panose="020B0604020202020204" pitchFamily="34" charset="0"/>
                        </a:rPr>
                        <a:t>complete and up-to-date </a:t>
                      </a:r>
                      <a:r>
                        <a:rPr lang="en-US" sz="1000" b="1" i="0" u="none" strike="noStrike" dirty="0" err="1">
                          <a:solidFill>
                            <a:srgbClr val="FF0000"/>
                          </a:solidFill>
                          <a:effectLst/>
                          <a:latin typeface="Arial" panose="020B0604020202020204" pitchFamily="34" charset="0"/>
                        </a:rPr>
                        <a:t>LexisPSL</a:t>
                      </a:r>
                      <a:r>
                        <a:rPr lang="en-US" sz="1000" b="1" i="0" u="none" strike="noStrike" dirty="0">
                          <a:solidFill>
                            <a:srgbClr val="FF0000"/>
                          </a:solidFill>
                          <a:effectLst/>
                          <a:latin typeface="Arial" panose="020B0604020202020204" pitchFamily="34" charset="0"/>
                        </a:rPr>
                        <a:t> Practice Notes, Precedents, Checklists, and Q&amp;As</a:t>
                      </a:r>
                      <a:br>
                        <a:rPr lang="en-US" sz="1000" b="1" i="0" u="none" strike="noStrike" dirty="0">
                          <a:solidFill>
                            <a:srgbClr val="FF0000"/>
                          </a:solidFill>
                          <a:effectLst/>
                          <a:latin typeface="Arial" panose="020B0604020202020204" pitchFamily="34" charset="0"/>
                        </a:rPr>
                      </a:br>
                      <a:br>
                        <a:rPr lang="en-US" sz="1000" b="1" i="0" u="none" strike="noStrike" dirty="0">
                          <a:solidFill>
                            <a:srgbClr val="FF0000"/>
                          </a:solidFill>
                          <a:effectLst/>
                          <a:latin typeface="Arial" panose="020B0604020202020204" pitchFamily="34" charset="0"/>
                        </a:rPr>
                      </a:br>
                      <a:endParaRPr lang="en-US" sz="1000" b="1" i="0" u="none" strike="noStrike" dirty="0">
                        <a:solidFill>
                          <a:srgbClr val="FF0000"/>
                        </a:solidFill>
                        <a:effectLst/>
                        <a:latin typeface="Arial" panose="020B0604020202020204" pitchFamily="34" charset="0"/>
                      </a:endParaRPr>
                    </a:p>
                  </a:txBody>
                  <a:tcPr marL="5321" marR="5321" marT="5321" marB="25540" anchor="ctr">
                    <a:lnL>
                      <a:noFill/>
                    </a:lnL>
                    <a:lnR>
                      <a:noFill/>
                    </a:lnR>
                    <a:lnT>
                      <a:noFill/>
                    </a:lnT>
                    <a:lnB>
                      <a:noFill/>
                    </a:lnB>
                    <a:solidFill>
                      <a:srgbClr val="F2F2F2"/>
                    </a:solidFill>
                  </a:tcPr>
                </a:tc>
                <a:tc rowSpan="8" hMerge="1">
                  <a:txBody>
                    <a:bodyPr/>
                    <a:lstStyle/>
                    <a:p>
                      <a:endParaRPr lang="en-US"/>
                    </a:p>
                  </a:txBody>
                  <a:tcPr/>
                </a:tc>
                <a:tc rowSpan="8" hMerge="1">
                  <a:txBody>
                    <a:bodyPr/>
                    <a:lstStyle/>
                    <a:p>
                      <a:endParaRPr lang="en-US"/>
                    </a:p>
                  </a:txBody>
                  <a:tcPr/>
                </a:tc>
                <a:extLst>
                  <a:ext uri="{0D108BD9-81ED-4DB2-BD59-A6C34878D82A}">
                    <a16:rowId xmlns:a16="http://schemas.microsoft.com/office/drawing/2014/main" val="4136730434"/>
                  </a:ext>
                </a:extLst>
              </a:tr>
              <a:tr h="178979">
                <a:tc>
                  <a:txBody>
                    <a:bodyPr/>
                    <a:lstStyle/>
                    <a:p>
                      <a:pPr algn="ctr"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solidFill>
                      <a:srgbClr val="F2F2F2"/>
                    </a:solidFill>
                  </a:tcPr>
                </a:tc>
                <a:tc>
                  <a:txBody>
                    <a:bodyPr/>
                    <a:lstStyle/>
                    <a:p>
                      <a:pPr algn="l" fontAlgn="ctr"/>
                      <a:endParaRPr lang="en-US" sz="1000" b="0" i="0" u="none" strike="noStrike">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a:txBody>
                    <a:bodyPr/>
                    <a:lstStyle/>
                    <a:p>
                      <a:pPr algn="ctr" fontAlgn="ctr"/>
                      <a:endParaRPr lang="en-US" sz="1000" b="0" i="0" u="none" strike="noStrike">
                        <a:solidFill>
                          <a:srgbClr val="000000"/>
                        </a:solidFill>
                        <a:effectLst/>
                        <a:latin typeface="Arial" panose="020B0604020202020204" pitchFamily="34" charset="0"/>
                      </a:endParaRPr>
                    </a:p>
                  </a:txBody>
                  <a:tcPr marL="5321" marR="5321" marT="5321" marB="25540" anchor="ctr">
                    <a:lnL>
                      <a:noFill/>
                    </a:lnL>
                    <a:lnR>
                      <a:noFill/>
                    </a:lnR>
                    <a:lnT>
                      <a:noFill/>
                    </a:lnT>
                    <a:lnB>
                      <a:noFill/>
                    </a:lnB>
                    <a:solidFill>
                      <a:srgbClr val="F2F2F2"/>
                    </a:solidFill>
                  </a:tcPr>
                </a:tc>
                <a:tc>
                  <a:txBody>
                    <a:bodyPr/>
                    <a:lstStyle/>
                    <a:p>
                      <a:pPr algn="l" fontAlgn="ctr"/>
                      <a:endParaRPr lang="en-US" sz="1000" b="0" i="0" u="none" strike="noStrike">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a:txBody>
                    <a:bodyPr/>
                    <a:lstStyle/>
                    <a:p>
                      <a:pPr algn="l" fontAlgn="ctr"/>
                      <a:endParaRPr lang="en-US" sz="1000" b="0" i="0" u="none" strike="noStrike">
                        <a:solidFill>
                          <a:srgbClr val="000000"/>
                        </a:solidFill>
                        <a:effectLst/>
                        <a:latin typeface="Arial" panose="020B0604020202020204" pitchFamily="34" charset="0"/>
                      </a:endParaRPr>
                    </a:p>
                  </a:txBody>
                  <a:tcPr marL="5321" marR="5321" marT="5321" marB="25540" anchor="ctr">
                    <a:lnL>
                      <a:noFill/>
                    </a:lnL>
                    <a:lnR>
                      <a:noFill/>
                    </a:lnR>
                    <a:lnT>
                      <a:noFill/>
                    </a:lnT>
                    <a:lnB>
                      <a:noFill/>
                    </a:lnB>
                    <a:solidFill>
                      <a:srgbClr val="FFFFFF"/>
                    </a:solidFill>
                  </a:tcPr>
                </a:tc>
                <a:tc>
                  <a:txBody>
                    <a:bodyPr/>
                    <a:lstStyle/>
                    <a:p>
                      <a:pPr algn="l"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298879306"/>
                  </a:ext>
                </a:extLst>
              </a:tr>
              <a:tr h="178979">
                <a:tc>
                  <a:txBody>
                    <a:bodyPr/>
                    <a:lstStyle/>
                    <a:p>
                      <a:pPr algn="ctr"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solidFill>
                      <a:srgbClr val="F2F2F2"/>
                    </a:solidFill>
                  </a:tcPr>
                </a:tc>
                <a:tc>
                  <a:txBody>
                    <a:bodyPr/>
                    <a:lstStyle/>
                    <a:p>
                      <a:pPr algn="l" fontAlgn="ctr"/>
                      <a:endParaRPr lang="en-US" sz="1000" b="0" i="0" u="none" strike="noStrike">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a:txBody>
                    <a:bodyPr/>
                    <a:lstStyle/>
                    <a:p>
                      <a:pPr algn="ctr"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solidFill>
                      <a:srgbClr val="F2F2F2"/>
                    </a:solidFill>
                  </a:tcPr>
                </a:tc>
                <a:tc>
                  <a:txBody>
                    <a:bodyPr/>
                    <a:lstStyle/>
                    <a:p>
                      <a:pPr algn="l" fontAlgn="ctr"/>
                      <a:endParaRPr lang="en-US" sz="1000" b="0" i="0" u="none" strike="noStrike">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rowSpan="3">
                  <a:txBody>
                    <a:bodyPr/>
                    <a:lstStyle/>
                    <a:p>
                      <a:pPr algn="ctr" fontAlgn="ctr"/>
                      <a:r>
                        <a:rPr lang="en-US" sz="1000" b="1" i="1" u="none" strike="noStrike" dirty="0">
                          <a:solidFill>
                            <a:srgbClr val="538DD5"/>
                          </a:solidFill>
                          <a:effectLst/>
                          <a:latin typeface="Arial" panose="020B0604020202020204" pitchFamily="34" charset="0"/>
                        </a:rPr>
                        <a:t>Publishing</a:t>
                      </a:r>
                    </a:p>
                  </a:txBody>
                  <a:tcPr marL="5321" marR="5321" marT="5321" marB="25540" anchor="ctr">
                    <a:lnL>
                      <a:noFill/>
                    </a:lnL>
                    <a:lnR>
                      <a:noFill/>
                    </a:lnR>
                    <a:lnT>
                      <a:noFill/>
                    </a:lnT>
                    <a:lnB>
                      <a:noFill/>
                    </a:lnB>
                    <a:solidFill>
                      <a:srgbClr val="F2F2F2"/>
                    </a:solidFill>
                  </a:tcPr>
                </a:tc>
                <a:tc>
                  <a:txBody>
                    <a:bodyPr/>
                    <a:lstStyle/>
                    <a:p>
                      <a:pPr algn="l"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748880995"/>
                  </a:ext>
                </a:extLst>
              </a:tr>
              <a:tr h="178979">
                <a:tc>
                  <a:txBody>
                    <a:bodyPr/>
                    <a:lstStyle/>
                    <a:p>
                      <a:pPr algn="ctr"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solidFill>
                      <a:srgbClr val="F2F2F2"/>
                    </a:solidFill>
                  </a:tcPr>
                </a:tc>
                <a:tc>
                  <a:txBody>
                    <a:bodyPr/>
                    <a:lstStyle/>
                    <a:p>
                      <a:pPr algn="l" fontAlgn="ctr"/>
                      <a:endParaRPr lang="en-US" sz="1000" b="0" i="0" u="none" strike="noStrike">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a:txBody>
                    <a:bodyPr/>
                    <a:lstStyle/>
                    <a:p>
                      <a:pPr algn="ctr" fontAlgn="ctr"/>
                      <a:endParaRPr lang="en-US" sz="1000" b="0" i="0" u="none" strike="noStrike">
                        <a:solidFill>
                          <a:srgbClr val="000000"/>
                        </a:solidFill>
                        <a:effectLst/>
                        <a:latin typeface="Arial" panose="020B0604020202020204" pitchFamily="34" charset="0"/>
                      </a:endParaRPr>
                    </a:p>
                  </a:txBody>
                  <a:tcPr marL="5321" marR="5321" marT="5321" marB="25540" anchor="ctr">
                    <a:lnL>
                      <a:noFill/>
                    </a:lnL>
                    <a:lnR>
                      <a:noFill/>
                    </a:lnR>
                    <a:lnT>
                      <a:noFill/>
                    </a:lnT>
                    <a:lnB>
                      <a:noFill/>
                    </a:lnB>
                    <a:solidFill>
                      <a:srgbClr val="F2F2F2"/>
                    </a:solidFill>
                  </a:tcPr>
                </a:tc>
                <a:tc>
                  <a:txBody>
                    <a:bodyPr/>
                    <a:lstStyle/>
                    <a:p>
                      <a:pPr algn="l"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vMerge="1">
                  <a:txBody>
                    <a:bodyPr/>
                    <a:lstStyle/>
                    <a:p>
                      <a:endParaRPr lang="en-US"/>
                    </a:p>
                  </a:txBody>
                  <a:tcPr/>
                </a:tc>
                <a:tc>
                  <a:txBody>
                    <a:bodyPr/>
                    <a:lstStyle/>
                    <a:p>
                      <a:pPr algn="l"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2379583954"/>
                  </a:ext>
                </a:extLst>
              </a:tr>
              <a:tr h="178979">
                <a:tc>
                  <a:txBody>
                    <a:bodyPr/>
                    <a:lstStyle/>
                    <a:p>
                      <a:pPr algn="ctr"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solidFill>
                      <a:srgbClr val="F2F2F2"/>
                    </a:solidFill>
                  </a:tcPr>
                </a:tc>
                <a:tc>
                  <a:txBody>
                    <a:bodyPr/>
                    <a:lstStyle/>
                    <a:p>
                      <a:pPr algn="l" fontAlgn="ctr"/>
                      <a:endParaRPr lang="en-US" sz="1000" b="0" i="0" u="none" strike="noStrike">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a:txBody>
                    <a:bodyPr/>
                    <a:lstStyle/>
                    <a:p>
                      <a:pPr algn="ctr" fontAlgn="ctr"/>
                      <a:endParaRPr lang="en-US" sz="1000" b="0" i="0" u="none" strike="noStrike">
                        <a:solidFill>
                          <a:srgbClr val="000000"/>
                        </a:solidFill>
                        <a:effectLst/>
                        <a:latin typeface="Arial" panose="020B0604020202020204" pitchFamily="34" charset="0"/>
                      </a:endParaRPr>
                    </a:p>
                  </a:txBody>
                  <a:tcPr marL="5321" marR="5321" marT="5321" marB="25540" anchor="ctr">
                    <a:lnL>
                      <a:noFill/>
                    </a:lnL>
                    <a:lnR>
                      <a:noFill/>
                    </a:lnR>
                    <a:lnT>
                      <a:noFill/>
                    </a:lnT>
                    <a:lnB>
                      <a:noFill/>
                    </a:lnB>
                    <a:solidFill>
                      <a:srgbClr val="F2F2F2"/>
                    </a:solidFill>
                  </a:tcPr>
                </a:tc>
                <a:tc>
                  <a:txBody>
                    <a:bodyPr/>
                    <a:lstStyle/>
                    <a:p>
                      <a:pPr algn="l"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vMerge="1">
                  <a:txBody>
                    <a:bodyPr/>
                    <a:lstStyle/>
                    <a:p>
                      <a:endParaRPr lang="en-US"/>
                    </a:p>
                  </a:txBody>
                  <a:tcPr/>
                </a:tc>
                <a:tc>
                  <a:txBody>
                    <a:bodyPr/>
                    <a:lstStyle/>
                    <a:p>
                      <a:pPr algn="l"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3684419870"/>
                  </a:ext>
                </a:extLst>
              </a:tr>
              <a:tr h="178979">
                <a:tc>
                  <a:txBody>
                    <a:bodyPr/>
                    <a:lstStyle/>
                    <a:p>
                      <a:pPr algn="ctr"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solidFill>
                      <a:srgbClr val="F2F2F2"/>
                    </a:solidFill>
                  </a:tcPr>
                </a:tc>
                <a:tc>
                  <a:txBody>
                    <a:bodyPr/>
                    <a:lstStyle/>
                    <a:p>
                      <a:pPr algn="l" fontAlgn="ctr"/>
                      <a:endParaRPr lang="en-US" sz="1000" b="0" i="0" u="none" strike="noStrike">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a:txBody>
                    <a:bodyPr/>
                    <a:lstStyle/>
                    <a:p>
                      <a:pPr algn="ctr" fontAlgn="ctr"/>
                      <a:endParaRPr lang="en-US" sz="1000" b="0" i="0" u="none" strike="noStrike">
                        <a:solidFill>
                          <a:srgbClr val="000000"/>
                        </a:solidFill>
                        <a:effectLst/>
                        <a:latin typeface="Arial" panose="020B0604020202020204" pitchFamily="34" charset="0"/>
                      </a:endParaRPr>
                    </a:p>
                  </a:txBody>
                  <a:tcPr marL="5321" marR="5321" marT="5321" marB="25540" anchor="ctr">
                    <a:lnL>
                      <a:noFill/>
                    </a:lnL>
                    <a:lnR>
                      <a:noFill/>
                    </a:lnR>
                    <a:lnT>
                      <a:noFill/>
                    </a:lnT>
                    <a:lnB>
                      <a:noFill/>
                    </a:lnB>
                    <a:solidFill>
                      <a:srgbClr val="F2F2F2"/>
                    </a:solidFill>
                  </a:tcPr>
                </a:tc>
                <a:tc>
                  <a:txBody>
                    <a:bodyPr/>
                    <a:lstStyle/>
                    <a:p>
                      <a:pPr algn="l" fontAlgn="ctr"/>
                      <a:endParaRPr lang="en-US" sz="1000" b="0" i="0" u="none" strike="noStrike">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a:txBody>
                    <a:bodyPr/>
                    <a:lstStyle/>
                    <a:p>
                      <a:pPr algn="l"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solidFill>
                      <a:srgbClr val="FFFFFF"/>
                    </a:solidFill>
                  </a:tcPr>
                </a:tc>
                <a:tc>
                  <a:txBody>
                    <a:bodyPr/>
                    <a:lstStyle/>
                    <a:p>
                      <a:pPr algn="l"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228213195"/>
                  </a:ext>
                </a:extLst>
              </a:tr>
              <a:tr h="178979">
                <a:tc>
                  <a:txBody>
                    <a:bodyPr/>
                    <a:lstStyle/>
                    <a:p>
                      <a:pPr algn="ctr"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solidFill>
                      <a:srgbClr val="F2F2F2"/>
                    </a:solidFill>
                  </a:tcPr>
                </a:tc>
                <a:tc>
                  <a:txBody>
                    <a:bodyPr/>
                    <a:lstStyle/>
                    <a:p>
                      <a:pPr algn="l" fontAlgn="ctr"/>
                      <a:endParaRPr lang="en-US" sz="1000" b="0" i="0" u="none" strike="noStrike">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a:txBody>
                    <a:bodyPr/>
                    <a:lstStyle/>
                    <a:p>
                      <a:pPr algn="ctr" fontAlgn="ctr"/>
                      <a:endParaRPr lang="en-US" sz="1000" b="0" i="0" u="none" strike="noStrike">
                        <a:solidFill>
                          <a:srgbClr val="000000"/>
                        </a:solidFill>
                        <a:effectLst/>
                        <a:latin typeface="Arial" panose="020B0604020202020204" pitchFamily="34" charset="0"/>
                      </a:endParaRPr>
                    </a:p>
                  </a:txBody>
                  <a:tcPr marL="5321" marR="5321" marT="5321" marB="25540" anchor="ctr">
                    <a:lnL>
                      <a:noFill/>
                    </a:lnL>
                    <a:lnR>
                      <a:noFill/>
                    </a:lnR>
                    <a:lnT>
                      <a:noFill/>
                    </a:lnT>
                    <a:lnB>
                      <a:noFill/>
                    </a:lnB>
                    <a:solidFill>
                      <a:srgbClr val="F2F2F2"/>
                    </a:solidFill>
                  </a:tcPr>
                </a:tc>
                <a:tc>
                  <a:txBody>
                    <a:bodyPr/>
                    <a:lstStyle/>
                    <a:p>
                      <a:pPr algn="l" fontAlgn="ctr"/>
                      <a:endParaRPr lang="en-US" sz="1000" b="0" i="0" u="none" strike="noStrike">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rowSpan="2">
                  <a:txBody>
                    <a:bodyPr/>
                    <a:lstStyle/>
                    <a:p>
                      <a:pPr algn="ctr" fontAlgn="ctr"/>
                      <a:r>
                        <a:rPr lang="en-US" sz="1000" b="1" i="1" u="none" strike="noStrike" dirty="0">
                          <a:solidFill>
                            <a:srgbClr val="538DD5"/>
                          </a:solidFill>
                          <a:effectLst/>
                          <a:latin typeface="Arial" panose="020B0604020202020204" pitchFamily="34" charset="0"/>
                        </a:rPr>
                        <a:t>Check Online</a:t>
                      </a:r>
                    </a:p>
                  </a:txBody>
                  <a:tcPr marL="5321" marR="5321" marT="5321" marB="25540" anchor="ctr">
                    <a:lnL>
                      <a:noFill/>
                    </a:lnL>
                    <a:lnR>
                      <a:noFill/>
                    </a:lnR>
                    <a:lnT>
                      <a:noFill/>
                    </a:lnT>
                    <a:lnB>
                      <a:noFill/>
                    </a:lnB>
                    <a:solidFill>
                      <a:srgbClr val="F2F2F2"/>
                    </a:solidFill>
                  </a:tcPr>
                </a:tc>
                <a:tc>
                  <a:txBody>
                    <a:bodyPr/>
                    <a:lstStyle/>
                    <a:p>
                      <a:pPr algn="l" fontAlgn="ctr"/>
                      <a:endParaRPr lang="en-US" sz="10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3426472116"/>
                  </a:ext>
                </a:extLst>
              </a:tr>
              <a:tr h="134327">
                <a:tc>
                  <a:txBody>
                    <a:bodyPr/>
                    <a:lstStyle/>
                    <a:p>
                      <a:pPr algn="ctr" fontAlgn="ctr"/>
                      <a:endParaRPr lang="en-US" sz="7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solidFill>
                      <a:srgbClr val="F2F2F2"/>
                    </a:solidFill>
                  </a:tcPr>
                </a:tc>
                <a:tc>
                  <a:txBody>
                    <a:bodyPr/>
                    <a:lstStyle/>
                    <a:p>
                      <a:pPr algn="l" fontAlgn="ctr"/>
                      <a:endParaRPr lang="en-US" sz="600" b="0" i="0" u="none" strike="noStrike">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a:txBody>
                    <a:bodyPr/>
                    <a:lstStyle/>
                    <a:p>
                      <a:pPr algn="l" fontAlgn="b"/>
                      <a:endParaRPr lang="en-US" sz="700" b="0" i="0" u="none" strike="noStrike" dirty="0">
                        <a:solidFill>
                          <a:srgbClr val="000000"/>
                        </a:solidFill>
                        <a:effectLst/>
                        <a:latin typeface="Arial" panose="020B0604020202020204" pitchFamily="34" charset="0"/>
                      </a:endParaRPr>
                    </a:p>
                  </a:txBody>
                  <a:tcPr marL="5321" marR="5321" marT="5321" marB="25540" anchor="b">
                    <a:lnL>
                      <a:noFill/>
                    </a:lnL>
                    <a:lnR>
                      <a:noFill/>
                    </a:lnR>
                    <a:lnT>
                      <a:noFill/>
                    </a:lnT>
                    <a:lnB>
                      <a:noFill/>
                    </a:lnB>
                  </a:tcPr>
                </a:tc>
                <a:tc>
                  <a:txBody>
                    <a:bodyPr/>
                    <a:lstStyle/>
                    <a:p>
                      <a:pPr algn="l" fontAlgn="ctr"/>
                      <a:endParaRPr lang="en-US" sz="6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vMerge="1">
                  <a:txBody>
                    <a:bodyPr/>
                    <a:lstStyle/>
                    <a:p>
                      <a:endParaRPr lang="en-US"/>
                    </a:p>
                  </a:txBody>
                  <a:tcPr/>
                </a:tc>
                <a:tc>
                  <a:txBody>
                    <a:bodyPr/>
                    <a:lstStyle/>
                    <a:p>
                      <a:pPr algn="l" fontAlgn="ctr"/>
                      <a:endParaRPr lang="en-US" sz="600" b="0" i="0" u="none" strike="noStrike" dirty="0">
                        <a:solidFill>
                          <a:srgbClr val="000000"/>
                        </a:solidFill>
                        <a:effectLst/>
                        <a:latin typeface="Arial" panose="020B0604020202020204" pitchFamily="34" charset="0"/>
                      </a:endParaRPr>
                    </a:p>
                  </a:txBody>
                  <a:tcPr marL="5321" marR="5321" marT="5321" marB="25540" anchor="ctr">
                    <a:lnL>
                      <a:noFill/>
                    </a:lnL>
                    <a:lnR>
                      <a:noFill/>
                    </a:lnR>
                    <a:lnT>
                      <a:noFill/>
                    </a:lnT>
                    <a:lnB>
                      <a:noFill/>
                    </a:lnB>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2603662504"/>
                  </a:ext>
                </a:extLst>
              </a:tr>
            </a:tbl>
          </a:graphicData>
        </a:graphic>
      </p:graphicFrame>
    </p:spTree>
    <p:extLst>
      <p:ext uri="{BB962C8B-B14F-4D97-AF65-F5344CB8AC3E}">
        <p14:creationId xmlns:p14="http://schemas.microsoft.com/office/powerpoint/2010/main" val="261330348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Rectangle 6">
            <a:extLst>
              <a:ext uri="{FF2B5EF4-FFF2-40B4-BE49-F238E27FC236}">
                <a16:creationId xmlns:a16="http://schemas.microsoft.com/office/drawing/2014/main" id="{012849DC-79D6-4203-8D18-F4A4B2E08A2D}"/>
              </a:ext>
            </a:extLst>
          </p:cNvPr>
          <p:cNvSpPr>
            <a:spLocks noChangeArrowheads="1"/>
          </p:cNvSpPr>
          <p:nvPr/>
        </p:nvSpPr>
        <p:spPr bwMode="auto">
          <a:xfrm>
            <a:off x="0" y="609600"/>
            <a:ext cx="9144000" cy="46037"/>
          </a:xfrm>
          <a:prstGeom prst="rect">
            <a:avLst/>
          </a:prstGeom>
          <a:solidFill>
            <a:schemeClr val="accent6">
              <a:lumMod val="75000"/>
            </a:schemeClr>
          </a:solidFill>
          <a:ln w="0">
            <a:solidFill>
              <a:schemeClr val="accent6">
                <a:lumMod val="75000"/>
              </a:schemeClr>
            </a:solidFill>
            <a:miter lim="800000"/>
            <a:headEnd/>
            <a:tailEnd/>
          </a:ln>
        </p:spPr>
        <p:txBody>
          <a:bodyPr wrap="none" anchor="ct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algn="ctr" eaLnBrk="1" hangingPunct="1">
              <a:lnSpc>
                <a:spcPct val="90000"/>
              </a:lnSpc>
              <a:spcBef>
                <a:spcPct val="60000"/>
              </a:spcBef>
              <a:buClr>
                <a:schemeClr val="accent1"/>
              </a:buClr>
              <a:defRPr/>
            </a:pPr>
            <a:endParaRPr lang="en-US" altLang="en-US" sz="1400" b="0" dirty="0"/>
          </a:p>
        </p:txBody>
      </p:sp>
      <p:sp>
        <p:nvSpPr>
          <p:cNvPr id="16" name="Rectangle 10">
            <a:extLst>
              <a:ext uri="{FF2B5EF4-FFF2-40B4-BE49-F238E27FC236}">
                <a16:creationId xmlns:a16="http://schemas.microsoft.com/office/drawing/2014/main" id="{BF138B67-319A-4DEE-9DE2-623342C078C2}"/>
              </a:ext>
            </a:extLst>
          </p:cNvPr>
          <p:cNvSpPr>
            <a:spLocks noChangeArrowheads="1"/>
          </p:cNvSpPr>
          <p:nvPr/>
        </p:nvSpPr>
        <p:spPr bwMode="auto">
          <a:xfrm>
            <a:off x="152400" y="645406"/>
            <a:ext cx="450931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Wingdings" pitchFamily="2" charset="2"/>
              <a:buChar char="v"/>
            </a:pPr>
            <a:r>
              <a:rPr lang="en-US" altLang="ko-KR" sz="2400" b="1" dirty="0"/>
              <a:t> Baseline Performance Measure</a:t>
            </a:r>
          </a:p>
        </p:txBody>
      </p:sp>
      <p:graphicFrame>
        <p:nvGraphicFramePr>
          <p:cNvPr id="21" name="Diagram 20">
            <a:extLst>
              <a:ext uri="{FF2B5EF4-FFF2-40B4-BE49-F238E27FC236}">
                <a16:creationId xmlns:a16="http://schemas.microsoft.com/office/drawing/2014/main" id="{6C4D77A2-4063-4A31-A0FB-584D59B0DCD5}"/>
              </a:ext>
            </a:extLst>
          </p:cNvPr>
          <p:cNvGraphicFramePr/>
          <p:nvPr>
            <p:extLst>
              <p:ext uri="{D42A27DB-BD31-4B8C-83A1-F6EECF244321}">
                <p14:modId xmlns:p14="http://schemas.microsoft.com/office/powerpoint/2010/main" val="4265389566"/>
              </p:ext>
            </p:extLst>
          </p:nvPr>
        </p:nvGraphicFramePr>
        <p:xfrm>
          <a:off x="152400" y="76200"/>
          <a:ext cx="8839200" cy="45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Slide Number Placeholder 3">
            <a:extLst>
              <a:ext uri="{FF2B5EF4-FFF2-40B4-BE49-F238E27FC236}">
                <a16:creationId xmlns:a16="http://schemas.microsoft.com/office/drawing/2014/main" id="{3D50C659-3BEA-4E39-B50F-59AA8C914724}"/>
              </a:ext>
            </a:extLst>
          </p:cNvPr>
          <p:cNvSpPr txBox="1">
            <a:spLocks/>
          </p:cNvSpPr>
          <p:nvPr/>
        </p:nvSpPr>
        <p:spPr>
          <a:xfrm>
            <a:off x="7086599" y="6584156"/>
            <a:ext cx="2057401"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849CE78-EA52-4014-B7F2-92900E5D7DE7}" type="slidenum">
              <a:rPr lang="en-US" sz="1351"/>
              <a:pPr algn="r"/>
              <a:t>6</a:t>
            </a:fld>
            <a:endParaRPr lang="en-US" sz="1351" dirty="0"/>
          </a:p>
        </p:txBody>
      </p:sp>
      <p:graphicFrame>
        <p:nvGraphicFramePr>
          <p:cNvPr id="12" name="Table 11">
            <a:extLst>
              <a:ext uri="{FF2B5EF4-FFF2-40B4-BE49-F238E27FC236}">
                <a16:creationId xmlns:a16="http://schemas.microsoft.com/office/drawing/2014/main" id="{6D6A469F-0CF2-4744-BBF8-6E7774016131}"/>
              </a:ext>
            </a:extLst>
          </p:cNvPr>
          <p:cNvGraphicFramePr>
            <a:graphicFrameLocks noGrp="1"/>
          </p:cNvGraphicFramePr>
          <p:nvPr>
            <p:extLst>
              <p:ext uri="{D42A27DB-BD31-4B8C-83A1-F6EECF244321}">
                <p14:modId xmlns:p14="http://schemas.microsoft.com/office/powerpoint/2010/main" val="751414512"/>
              </p:ext>
            </p:extLst>
          </p:nvPr>
        </p:nvGraphicFramePr>
        <p:xfrm>
          <a:off x="152399" y="1101603"/>
          <a:ext cx="8744892" cy="1441023"/>
        </p:xfrm>
        <a:graphic>
          <a:graphicData uri="http://schemas.openxmlformats.org/drawingml/2006/table">
            <a:tbl>
              <a:tblPr/>
              <a:tblGrid>
                <a:gridCol w="883325">
                  <a:extLst>
                    <a:ext uri="{9D8B030D-6E8A-4147-A177-3AD203B41FA5}">
                      <a16:colId xmlns:a16="http://schemas.microsoft.com/office/drawing/2014/main" val="4189949440"/>
                    </a:ext>
                  </a:extLst>
                </a:gridCol>
                <a:gridCol w="2242048">
                  <a:extLst>
                    <a:ext uri="{9D8B030D-6E8A-4147-A177-3AD203B41FA5}">
                      <a16:colId xmlns:a16="http://schemas.microsoft.com/office/drawing/2014/main" val="1780683952"/>
                    </a:ext>
                  </a:extLst>
                </a:gridCol>
                <a:gridCol w="1824020">
                  <a:extLst>
                    <a:ext uri="{9D8B030D-6E8A-4147-A177-3AD203B41FA5}">
                      <a16:colId xmlns:a16="http://schemas.microsoft.com/office/drawing/2014/main" val="623209117"/>
                    </a:ext>
                  </a:extLst>
                </a:gridCol>
                <a:gridCol w="914379">
                  <a:extLst>
                    <a:ext uri="{9D8B030D-6E8A-4147-A177-3AD203B41FA5}">
                      <a16:colId xmlns:a16="http://schemas.microsoft.com/office/drawing/2014/main" val="1249269855"/>
                    </a:ext>
                  </a:extLst>
                </a:gridCol>
                <a:gridCol w="724812">
                  <a:extLst>
                    <a:ext uri="{9D8B030D-6E8A-4147-A177-3AD203B41FA5}">
                      <a16:colId xmlns:a16="http://schemas.microsoft.com/office/drawing/2014/main" val="158417054"/>
                    </a:ext>
                  </a:extLst>
                </a:gridCol>
                <a:gridCol w="788392">
                  <a:extLst>
                    <a:ext uri="{9D8B030D-6E8A-4147-A177-3AD203B41FA5}">
                      <a16:colId xmlns:a16="http://schemas.microsoft.com/office/drawing/2014/main" val="2605187906"/>
                    </a:ext>
                  </a:extLst>
                </a:gridCol>
                <a:gridCol w="686664">
                  <a:extLst>
                    <a:ext uri="{9D8B030D-6E8A-4147-A177-3AD203B41FA5}">
                      <a16:colId xmlns:a16="http://schemas.microsoft.com/office/drawing/2014/main" val="143842782"/>
                    </a:ext>
                  </a:extLst>
                </a:gridCol>
                <a:gridCol w="681252">
                  <a:extLst>
                    <a:ext uri="{9D8B030D-6E8A-4147-A177-3AD203B41FA5}">
                      <a16:colId xmlns:a16="http://schemas.microsoft.com/office/drawing/2014/main" val="3633564059"/>
                    </a:ext>
                  </a:extLst>
                </a:gridCol>
              </a:tblGrid>
              <a:tr h="389572">
                <a:tc>
                  <a:txBody>
                    <a:bodyPr/>
                    <a:lstStyle/>
                    <a:p>
                      <a:pPr algn="ctr" rtl="0" fontAlgn="ctr"/>
                      <a:r>
                        <a:rPr lang="en-US" sz="1400" b="1" i="0" u="none" strike="noStrike" dirty="0">
                          <a:solidFill>
                            <a:schemeClr val="bg1"/>
                          </a:solidFill>
                          <a:effectLst>
                            <a:outerShdw blurRad="38100" dist="38100" dir="2700000" algn="tl">
                              <a:srgbClr val="000000">
                                <a:alpha val="43137"/>
                              </a:srgbClr>
                            </a:outerShdw>
                          </a:effectLst>
                          <a:latin typeface="+mn-lt"/>
                        </a:rPr>
                        <a:t>Metric</a:t>
                      </a:r>
                    </a:p>
                  </a:txBody>
                  <a:tcPr marL="7518" marR="7518" marT="7518" marB="36086"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noFill/>
                      <a:prstDash val="solid"/>
                      <a:round/>
                      <a:headEnd type="none" w="med" len="med"/>
                      <a:tailEnd type="none" w="med" len="med"/>
                    </a:lnT>
                    <a:lnB>
                      <a:noFill/>
                    </a:lnB>
                    <a:solidFill>
                      <a:schemeClr val="accent6">
                        <a:lumMod val="75000"/>
                      </a:schemeClr>
                    </a:solidFill>
                  </a:tcPr>
                </a:tc>
                <a:tc>
                  <a:txBody>
                    <a:bodyPr/>
                    <a:lstStyle/>
                    <a:p>
                      <a:pPr algn="ctr" rtl="0" fontAlgn="ctr"/>
                      <a:r>
                        <a:rPr lang="en-US" sz="1400" b="1" i="0" u="none" strike="noStrike" dirty="0">
                          <a:solidFill>
                            <a:schemeClr val="bg1"/>
                          </a:solidFill>
                          <a:effectLst>
                            <a:outerShdw blurRad="38100" dist="38100" dir="2700000" algn="tl">
                              <a:srgbClr val="000000">
                                <a:alpha val="43137"/>
                              </a:srgbClr>
                            </a:outerShdw>
                          </a:effectLst>
                          <a:latin typeface="+mn-lt"/>
                        </a:rPr>
                        <a:t>Operational Definition</a:t>
                      </a:r>
                    </a:p>
                  </a:txBody>
                  <a:tcPr marL="7518" marR="7518" marT="7518" marB="36086"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a:noFill/>
                    </a:lnB>
                    <a:solidFill>
                      <a:schemeClr val="accent6">
                        <a:lumMod val="75000"/>
                      </a:schemeClr>
                    </a:solidFill>
                  </a:tcPr>
                </a:tc>
                <a:tc>
                  <a:txBody>
                    <a:bodyPr/>
                    <a:lstStyle/>
                    <a:p>
                      <a:pPr algn="ctr" rtl="0" fontAlgn="ctr"/>
                      <a:r>
                        <a:rPr lang="en-US" sz="1400" b="1" i="0" u="none" strike="noStrike" dirty="0">
                          <a:solidFill>
                            <a:schemeClr val="bg1"/>
                          </a:solidFill>
                          <a:effectLst>
                            <a:outerShdw blurRad="38100" dist="38100" dir="2700000" algn="tl">
                              <a:srgbClr val="000000">
                                <a:alpha val="43137"/>
                              </a:srgbClr>
                            </a:outerShdw>
                          </a:effectLst>
                          <a:latin typeface="+mn-lt"/>
                        </a:rPr>
                        <a:t>Calculation Formula</a:t>
                      </a:r>
                    </a:p>
                  </a:txBody>
                  <a:tcPr marL="7518" marR="7518" marT="7518" marB="36086"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a:noFill/>
                    </a:lnB>
                    <a:solidFill>
                      <a:schemeClr val="accent6">
                        <a:lumMod val="75000"/>
                      </a:schemeClr>
                    </a:solidFill>
                  </a:tcPr>
                </a:tc>
                <a:tc>
                  <a:txBody>
                    <a:bodyPr/>
                    <a:lstStyle/>
                    <a:p>
                      <a:pPr algn="ctr" rtl="0" fontAlgn="ctr"/>
                      <a:r>
                        <a:rPr lang="en-US" sz="1400" b="1" i="0" u="none" strike="noStrike" dirty="0">
                          <a:solidFill>
                            <a:schemeClr val="bg1"/>
                          </a:solidFill>
                          <a:effectLst>
                            <a:outerShdw blurRad="38100" dist="38100" dir="2700000" algn="tl">
                              <a:srgbClr val="000000">
                                <a:alpha val="43137"/>
                              </a:srgbClr>
                            </a:outerShdw>
                          </a:effectLst>
                          <a:latin typeface="+mn-lt"/>
                        </a:rPr>
                        <a:t>Source</a:t>
                      </a:r>
                    </a:p>
                  </a:txBody>
                  <a:tcPr marL="7518" marR="7518" marT="7518" marB="36086"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a:noFill/>
                    </a:lnB>
                    <a:solidFill>
                      <a:schemeClr val="accent6">
                        <a:lumMod val="75000"/>
                      </a:schemeClr>
                    </a:solidFill>
                  </a:tcPr>
                </a:tc>
                <a:tc>
                  <a:txBody>
                    <a:bodyPr/>
                    <a:lstStyle/>
                    <a:p>
                      <a:pPr algn="ctr" rtl="0" fontAlgn="ctr"/>
                      <a:r>
                        <a:rPr lang="en-US" sz="1400" b="1" i="0" u="none" strike="noStrike" dirty="0">
                          <a:solidFill>
                            <a:schemeClr val="bg1"/>
                          </a:solidFill>
                          <a:effectLst>
                            <a:outerShdw blurRad="38100" dist="38100" dir="2700000" algn="tl">
                              <a:srgbClr val="000000">
                                <a:alpha val="43137"/>
                              </a:srgbClr>
                            </a:outerShdw>
                          </a:effectLst>
                          <a:latin typeface="+mn-lt"/>
                        </a:rPr>
                        <a:t>Unit of Measure</a:t>
                      </a:r>
                    </a:p>
                  </a:txBody>
                  <a:tcPr marL="7518" marR="7518" marT="7518" marB="36086"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a:noFill/>
                    </a:lnB>
                    <a:solidFill>
                      <a:schemeClr val="accent6">
                        <a:lumMod val="75000"/>
                      </a:schemeClr>
                    </a:solidFill>
                  </a:tcPr>
                </a:tc>
                <a:tc>
                  <a:txBody>
                    <a:bodyPr/>
                    <a:lstStyle/>
                    <a:p>
                      <a:pPr algn="ctr" rtl="0" fontAlgn="ctr"/>
                      <a:r>
                        <a:rPr lang="en-US" sz="1400" b="1" i="0" u="none" strike="noStrike" dirty="0">
                          <a:solidFill>
                            <a:schemeClr val="bg1"/>
                          </a:solidFill>
                          <a:effectLst>
                            <a:outerShdw blurRad="38100" dist="38100" dir="2700000" algn="tl">
                              <a:srgbClr val="000000">
                                <a:alpha val="43137"/>
                              </a:srgbClr>
                            </a:outerShdw>
                          </a:effectLst>
                          <a:latin typeface="+mn-lt"/>
                        </a:rPr>
                        <a:t>Data Type</a:t>
                      </a:r>
                    </a:p>
                  </a:txBody>
                  <a:tcPr marL="7518" marR="7518" marT="7518" marB="36086"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a:noFill/>
                    </a:lnB>
                    <a:solidFill>
                      <a:schemeClr val="accent6">
                        <a:lumMod val="75000"/>
                      </a:schemeClr>
                    </a:solidFill>
                  </a:tcPr>
                </a:tc>
                <a:tc>
                  <a:txBody>
                    <a:bodyPr/>
                    <a:lstStyle/>
                    <a:p>
                      <a:pPr algn="ctr" rtl="0" fontAlgn="ctr"/>
                      <a:r>
                        <a:rPr lang="en-US" sz="1400" b="1" i="0" u="none" strike="noStrike" dirty="0">
                          <a:solidFill>
                            <a:schemeClr val="bg1"/>
                          </a:solidFill>
                          <a:effectLst>
                            <a:outerShdw blurRad="38100" dist="38100" dir="2700000" algn="tl">
                              <a:srgbClr val="000000">
                                <a:alpha val="43137"/>
                              </a:srgbClr>
                            </a:outerShdw>
                          </a:effectLst>
                          <a:latin typeface="+mn-lt"/>
                        </a:rPr>
                        <a:t>Baseline</a:t>
                      </a:r>
                    </a:p>
                  </a:txBody>
                  <a:tcPr marL="7518" marR="7518" marT="7518" marB="36086"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a:noFill/>
                    </a:lnB>
                    <a:solidFill>
                      <a:schemeClr val="accent6">
                        <a:lumMod val="75000"/>
                      </a:schemeClr>
                    </a:solidFill>
                  </a:tcPr>
                </a:tc>
                <a:tc>
                  <a:txBody>
                    <a:bodyPr/>
                    <a:lstStyle/>
                    <a:p>
                      <a:pPr algn="ctr" rtl="0" fontAlgn="ctr"/>
                      <a:r>
                        <a:rPr lang="en-US" sz="1400" b="1" i="0" u="none" strike="noStrike" dirty="0">
                          <a:solidFill>
                            <a:schemeClr val="bg1"/>
                          </a:solidFill>
                          <a:effectLst>
                            <a:outerShdw blurRad="38100" dist="38100" dir="2700000" algn="tl">
                              <a:srgbClr val="000000">
                                <a:alpha val="43137"/>
                              </a:srgbClr>
                            </a:outerShdw>
                          </a:effectLst>
                          <a:latin typeface="+mn-lt"/>
                        </a:rPr>
                        <a:t>Goal</a:t>
                      </a:r>
                    </a:p>
                  </a:txBody>
                  <a:tcPr marL="7518" marR="7518" marT="7518" marB="36086"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a:noFill/>
                    </a:lnB>
                    <a:solidFill>
                      <a:schemeClr val="accent6">
                        <a:lumMod val="75000"/>
                      </a:schemeClr>
                    </a:solidFill>
                  </a:tcPr>
                </a:tc>
                <a:extLst>
                  <a:ext uri="{0D108BD9-81ED-4DB2-BD59-A6C34878D82A}">
                    <a16:rowId xmlns:a16="http://schemas.microsoft.com/office/drawing/2014/main" val="340053989"/>
                  </a:ext>
                </a:extLst>
              </a:tr>
              <a:tr h="970699">
                <a:tc>
                  <a:txBody>
                    <a:bodyPr/>
                    <a:lstStyle/>
                    <a:p>
                      <a:pPr algn="ctr" rtl="0" fontAlgn="ctr"/>
                      <a:r>
                        <a:rPr lang="en-US" sz="1400" b="0" i="0" u="none" strike="noStrike" dirty="0">
                          <a:solidFill>
                            <a:srgbClr val="000000"/>
                          </a:solidFill>
                          <a:effectLst/>
                          <a:latin typeface="+mn-lt"/>
                        </a:rPr>
                        <a:t>Timeliness Rate</a:t>
                      </a:r>
                    </a:p>
                  </a:txBody>
                  <a:tcPr marL="7518" marR="7518" marT="7518" marB="36086"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a:noFill/>
                    </a:lnT>
                    <a:lnB w="12700" cap="flat" cmpd="sng" algn="ctr">
                      <a:solidFill>
                        <a:srgbClr val="F79646"/>
                      </a:solidFill>
                      <a:prstDash val="solid"/>
                      <a:round/>
                      <a:headEnd type="none" w="med" len="med"/>
                      <a:tailEnd type="none" w="med" len="med"/>
                    </a:lnB>
                    <a:solidFill>
                      <a:srgbClr val="FDEFE9"/>
                    </a:solidFill>
                  </a:tcPr>
                </a:tc>
                <a:tc>
                  <a:txBody>
                    <a:bodyPr/>
                    <a:lstStyle/>
                    <a:p>
                      <a:pPr lvl="0" algn="ctr" rtl="0" fontAlgn="ctr"/>
                      <a:r>
                        <a:rPr lang="en-US" sz="1200" b="0" i="0" u="none" strike="noStrike" dirty="0">
                          <a:solidFill>
                            <a:srgbClr val="000000"/>
                          </a:solidFill>
                          <a:effectLst/>
                          <a:latin typeface="+mn-lt"/>
                        </a:rPr>
                        <a:t>Percentage of tasks completed within due date over total tasks completed (excluding tech issues and tasks completed during certification)</a:t>
                      </a:r>
                    </a:p>
                  </a:txBody>
                  <a:tcPr marL="7518" marR="7518" marT="7518" marB="36086"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a:noFill/>
                    </a:lnT>
                    <a:lnB w="12700" cap="flat" cmpd="sng" algn="ctr">
                      <a:solidFill>
                        <a:srgbClr val="F79646"/>
                      </a:solidFill>
                      <a:prstDash val="solid"/>
                      <a:round/>
                      <a:headEnd type="none" w="med" len="med"/>
                      <a:tailEnd type="none" w="med" len="med"/>
                    </a:lnB>
                    <a:solidFill>
                      <a:srgbClr val="FDEFE9"/>
                    </a:solidFill>
                  </a:tcPr>
                </a:tc>
                <a:tc>
                  <a:txBody>
                    <a:bodyPr/>
                    <a:lstStyle/>
                    <a:p>
                      <a:pPr lvl="0" algn="ctr" rtl="0" fontAlgn="ctr"/>
                      <a:r>
                        <a:rPr lang="en-US" sz="1200" b="0" i="0" u="none" strike="noStrike" dirty="0">
                          <a:solidFill>
                            <a:srgbClr val="000000"/>
                          </a:solidFill>
                          <a:effectLst/>
                          <a:latin typeface="+mn-lt"/>
                        </a:rPr>
                        <a:t>Total tasks completed within due date </a:t>
                      </a:r>
                    </a:p>
                    <a:p>
                      <a:pPr lvl="0" algn="ctr" rtl="0" fontAlgn="ctr"/>
                      <a:r>
                        <a:rPr lang="en-US" sz="1200" b="0" i="0" u="none" strike="noStrike" dirty="0">
                          <a:solidFill>
                            <a:srgbClr val="000000"/>
                          </a:solidFill>
                          <a:effectLst/>
                          <a:latin typeface="+mn-lt"/>
                        </a:rPr>
                        <a:t>÷</a:t>
                      </a:r>
                    </a:p>
                    <a:p>
                      <a:pPr lvl="0" algn="ctr" rtl="0" fontAlgn="ctr"/>
                      <a:r>
                        <a:rPr lang="en-US" sz="1200" b="0" i="0" u="none" strike="noStrike" dirty="0">
                          <a:solidFill>
                            <a:srgbClr val="000000"/>
                          </a:solidFill>
                          <a:effectLst/>
                          <a:latin typeface="+mn-lt"/>
                        </a:rPr>
                        <a:t> Total tasks completed</a:t>
                      </a:r>
                    </a:p>
                  </a:txBody>
                  <a:tcPr marL="7518" marR="7518" marT="7518" marB="36086"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a:noFill/>
                    </a:lnT>
                    <a:lnB w="12700" cap="flat" cmpd="sng" algn="ctr">
                      <a:solidFill>
                        <a:srgbClr val="F79646"/>
                      </a:solidFill>
                      <a:prstDash val="solid"/>
                      <a:round/>
                      <a:headEnd type="none" w="med" len="med"/>
                      <a:tailEnd type="none" w="med" len="med"/>
                    </a:lnB>
                    <a:solidFill>
                      <a:srgbClr val="FDEFE9"/>
                    </a:solidFill>
                  </a:tcPr>
                </a:tc>
                <a:tc>
                  <a:txBody>
                    <a:bodyPr/>
                    <a:lstStyle/>
                    <a:p>
                      <a:pPr algn="ctr" rtl="0" fontAlgn="ctr"/>
                      <a:r>
                        <a:rPr lang="en-US" sz="1400" b="0" i="0" u="none" strike="noStrike" dirty="0">
                          <a:solidFill>
                            <a:srgbClr val="000000"/>
                          </a:solidFill>
                          <a:effectLst/>
                          <a:latin typeface="+mn-lt"/>
                        </a:rPr>
                        <a:t>Asana Timeliness Calculator</a:t>
                      </a:r>
                    </a:p>
                  </a:txBody>
                  <a:tcPr marL="7518" marR="7518" marT="7518" marB="36086"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a:noFill/>
                    </a:lnT>
                    <a:lnB w="12700" cap="flat" cmpd="sng" algn="ctr">
                      <a:solidFill>
                        <a:srgbClr val="F79646"/>
                      </a:solidFill>
                      <a:prstDash val="solid"/>
                      <a:round/>
                      <a:headEnd type="none" w="med" len="med"/>
                      <a:tailEnd type="none" w="med" len="med"/>
                    </a:lnB>
                    <a:solidFill>
                      <a:srgbClr val="FDEFE9"/>
                    </a:solidFill>
                  </a:tcPr>
                </a:tc>
                <a:tc>
                  <a:txBody>
                    <a:bodyPr/>
                    <a:lstStyle/>
                    <a:p>
                      <a:pPr algn="ctr" rtl="0" fontAlgn="ctr"/>
                      <a:r>
                        <a:rPr lang="en-US" sz="1400" b="0" i="0" u="none" strike="noStrike" dirty="0">
                          <a:solidFill>
                            <a:srgbClr val="000000"/>
                          </a:solidFill>
                          <a:effectLst/>
                          <a:latin typeface="+mn-lt"/>
                        </a:rPr>
                        <a:t>%</a:t>
                      </a:r>
                    </a:p>
                  </a:txBody>
                  <a:tcPr marL="7518" marR="7518" marT="7518" marB="36086"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a:noFill/>
                    </a:lnT>
                    <a:lnB w="12700" cap="flat" cmpd="sng" algn="ctr">
                      <a:solidFill>
                        <a:srgbClr val="F79646"/>
                      </a:solidFill>
                      <a:prstDash val="solid"/>
                      <a:round/>
                      <a:headEnd type="none" w="med" len="med"/>
                      <a:tailEnd type="none" w="med" len="med"/>
                    </a:lnB>
                    <a:solidFill>
                      <a:srgbClr val="FDEFE9"/>
                    </a:solidFill>
                  </a:tcPr>
                </a:tc>
                <a:tc>
                  <a:txBody>
                    <a:bodyPr/>
                    <a:lstStyle/>
                    <a:p>
                      <a:pPr algn="ctr" rtl="0" fontAlgn="ctr"/>
                      <a:r>
                        <a:rPr lang="en-US" sz="1400" b="0" i="0" u="none" strike="noStrike" dirty="0">
                          <a:solidFill>
                            <a:srgbClr val="000000"/>
                          </a:solidFill>
                          <a:effectLst/>
                          <a:latin typeface="+mn-lt"/>
                        </a:rPr>
                        <a:t>Discrete</a:t>
                      </a:r>
                    </a:p>
                  </a:txBody>
                  <a:tcPr marL="7518" marR="7518" marT="7518" marB="36086"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a:noFill/>
                    </a:lnT>
                    <a:lnB w="12700" cap="flat" cmpd="sng" algn="ctr">
                      <a:solidFill>
                        <a:srgbClr val="F79646"/>
                      </a:solidFill>
                      <a:prstDash val="solid"/>
                      <a:round/>
                      <a:headEnd type="none" w="med" len="med"/>
                      <a:tailEnd type="none" w="med" len="med"/>
                    </a:lnB>
                    <a:solidFill>
                      <a:srgbClr val="FDEFE9"/>
                    </a:solidFill>
                  </a:tcPr>
                </a:tc>
                <a:tc>
                  <a:txBody>
                    <a:bodyPr/>
                    <a:lstStyle/>
                    <a:p>
                      <a:pPr algn="ctr" rtl="0" fontAlgn="ctr"/>
                      <a:r>
                        <a:rPr lang="en-US" sz="1400" b="0" i="0" u="none" strike="noStrike" dirty="0">
                          <a:solidFill>
                            <a:srgbClr val="000000"/>
                          </a:solidFill>
                          <a:effectLst/>
                          <a:latin typeface="+mn-lt"/>
                        </a:rPr>
                        <a:t>62%</a:t>
                      </a:r>
                    </a:p>
                  </a:txBody>
                  <a:tcPr marL="7518" marR="7518" marT="7518" marB="36086"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a:noFill/>
                    </a:lnT>
                    <a:lnB w="12700" cap="flat" cmpd="sng" algn="ctr">
                      <a:solidFill>
                        <a:srgbClr val="F79646"/>
                      </a:solidFill>
                      <a:prstDash val="solid"/>
                      <a:round/>
                      <a:headEnd type="none" w="med" len="med"/>
                      <a:tailEnd type="none" w="med" len="med"/>
                    </a:lnB>
                    <a:solidFill>
                      <a:srgbClr val="FDEFE9"/>
                    </a:solidFill>
                  </a:tcPr>
                </a:tc>
                <a:tc>
                  <a:txBody>
                    <a:bodyPr/>
                    <a:lstStyle/>
                    <a:p>
                      <a:pPr algn="ctr" rtl="0" fontAlgn="ctr"/>
                      <a:r>
                        <a:rPr lang="en-US" sz="1400" b="0" i="0" u="none" strike="noStrike" dirty="0">
                          <a:solidFill>
                            <a:srgbClr val="000000"/>
                          </a:solidFill>
                          <a:effectLst/>
                          <a:latin typeface="+mn-lt"/>
                        </a:rPr>
                        <a:t>80%</a:t>
                      </a:r>
                    </a:p>
                  </a:txBody>
                  <a:tcPr marL="7518" marR="7518" marT="7518" marB="36086"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a:noFill/>
                    </a:lnT>
                    <a:lnB w="12700" cap="flat" cmpd="sng" algn="ctr">
                      <a:solidFill>
                        <a:srgbClr val="F79646"/>
                      </a:solidFill>
                      <a:prstDash val="solid"/>
                      <a:round/>
                      <a:headEnd type="none" w="med" len="med"/>
                      <a:tailEnd type="none" w="med" len="med"/>
                    </a:lnB>
                    <a:solidFill>
                      <a:srgbClr val="FDEFE9"/>
                    </a:solidFill>
                  </a:tcPr>
                </a:tc>
                <a:extLst>
                  <a:ext uri="{0D108BD9-81ED-4DB2-BD59-A6C34878D82A}">
                    <a16:rowId xmlns:a16="http://schemas.microsoft.com/office/drawing/2014/main" val="1907497699"/>
                  </a:ext>
                </a:extLst>
              </a:tr>
            </a:tbl>
          </a:graphicData>
        </a:graphic>
      </p:graphicFrame>
      <p:sp>
        <p:nvSpPr>
          <p:cNvPr id="13" name="Rectangle 10">
            <a:extLst>
              <a:ext uri="{FF2B5EF4-FFF2-40B4-BE49-F238E27FC236}">
                <a16:creationId xmlns:a16="http://schemas.microsoft.com/office/drawing/2014/main" id="{6579CC83-3AFF-4425-95B0-7103FE9AC840}"/>
              </a:ext>
            </a:extLst>
          </p:cNvPr>
          <p:cNvSpPr>
            <a:spLocks noChangeArrowheads="1"/>
          </p:cNvSpPr>
          <p:nvPr/>
        </p:nvSpPr>
        <p:spPr bwMode="auto">
          <a:xfrm>
            <a:off x="163410" y="2653040"/>
            <a:ext cx="22870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Wingdings" pitchFamily="2" charset="2"/>
              <a:buChar char="v"/>
            </a:pPr>
            <a:r>
              <a:rPr lang="en-US" altLang="ko-KR" sz="2400" b="1" dirty="0"/>
              <a:t> Monthly Data</a:t>
            </a:r>
          </a:p>
        </p:txBody>
      </p:sp>
      <p:graphicFrame>
        <p:nvGraphicFramePr>
          <p:cNvPr id="14" name="Table 13">
            <a:extLst>
              <a:ext uri="{FF2B5EF4-FFF2-40B4-BE49-F238E27FC236}">
                <a16:creationId xmlns:a16="http://schemas.microsoft.com/office/drawing/2014/main" id="{4683AFEA-5443-4E99-AEC9-B2458D4022B8}"/>
              </a:ext>
            </a:extLst>
          </p:cNvPr>
          <p:cNvGraphicFramePr>
            <a:graphicFrameLocks noGrp="1"/>
          </p:cNvGraphicFramePr>
          <p:nvPr>
            <p:extLst>
              <p:ext uri="{D42A27DB-BD31-4B8C-83A1-F6EECF244321}">
                <p14:modId xmlns:p14="http://schemas.microsoft.com/office/powerpoint/2010/main" val="1220384895"/>
              </p:ext>
            </p:extLst>
          </p:nvPr>
        </p:nvGraphicFramePr>
        <p:xfrm>
          <a:off x="152398" y="3179298"/>
          <a:ext cx="8839199" cy="2878600"/>
        </p:xfrm>
        <a:graphic>
          <a:graphicData uri="http://schemas.openxmlformats.org/drawingml/2006/table">
            <a:tbl>
              <a:tblPr>
                <a:tableStyleId>{5C22544A-7EE6-4342-B048-85BDC9FD1C3A}</a:tableStyleId>
              </a:tblPr>
              <a:tblGrid>
                <a:gridCol w="991402">
                  <a:extLst>
                    <a:ext uri="{9D8B030D-6E8A-4147-A177-3AD203B41FA5}">
                      <a16:colId xmlns:a16="http://schemas.microsoft.com/office/drawing/2014/main" val="20000"/>
                    </a:ext>
                  </a:extLst>
                </a:gridCol>
                <a:gridCol w="758336">
                  <a:extLst>
                    <a:ext uri="{9D8B030D-6E8A-4147-A177-3AD203B41FA5}">
                      <a16:colId xmlns:a16="http://schemas.microsoft.com/office/drawing/2014/main" val="20001"/>
                    </a:ext>
                  </a:extLst>
                </a:gridCol>
                <a:gridCol w="674333">
                  <a:extLst>
                    <a:ext uri="{9D8B030D-6E8A-4147-A177-3AD203B41FA5}">
                      <a16:colId xmlns:a16="http://schemas.microsoft.com/office/drawing/2014/main" val="20002"/>
                    </a:ext>
                  </a:extLst>
                </a:gridCol>
                <a:gridCol w="666619">
                  <a:extLst>
                    <a:ext uri="{9D8B030D-6E8A-4147-A177-3AD203B41FA5}">
                      <a16:colId xmlns:a16="http://schemas.microsoft.com/office/drawing/2014/main" val="20003"/>
                    </a:ext>
                  </a:extLst>
                </a:gridCol>
                <a:gridCol w="562731">
                  <a:extLst>
                    <a:ext uri="{9D8B030D-6E8A-4147-A177-3AD203B41FA5}">
                      <a16:colId xmlns:a16="http://schemas.microsoft.com/office/drawing/2014/main" val="20004"/>
                    </a:ext>
                  </a:extLst>
                </a:gridCol>
                <a:gridCol w="623332">
                  <a:extLst>
                    <a:ext uri="{9D8B030D-6E8A-4147-A177-3AD203B41FA5}">
                      <a16:colId xmlns:a16="http://schemas.microsoft.com/office/drawing/2014/main" val="20005"/>
                    </a:ext>
                  </a:extLst>
                </a:gridCol>
                <a:gridCol w="562731">
                  <a:extLst>
                    <a:ext uri="{9D8B030D-6E8A-4147-A177-3AD203B41FA5}">
                      <a16:colId xmlns:a16="http://schemas.microsoft.com/office/drawing/2014/main" val="20006"/>
                    </a:ext>
                  </a:extLst>
                </a:gridCol>
                <a:gridCol w="791902">
                  <a:extLst>
                    <a:ext uri="{9D8B030D-6E8A-4147-A177-3AD203B41FA5}">
                      <a16:colId xmlns:a16="http://schemas.microsoft.com/office/drawing/2014/main" val="20007"/>
                    </a:ext>
                  </a:extLst>
                </a:gridCol>
                <a:gridCol w="604098">
                  <a:extLst>
                    <a:ext uri="{9D8B030D-6E8A-4147-A177-3AD203B41FA5}">
                      <a16:colId xmlns:a16="http://schemas.microsoft.com/office/drawing/2014/main" val="20008"/>
                    </a:ext>
                  </a:extLst>
                </a:gridCol>
                <a:gridCol w="565538">
                  <a:extLst>
                    <a:ext uri="{9D8B030D-6E8A-4147-A177-3AD203B41FA5}">
                      <a16:colId xmlns:a16="http://schemas.microsoft.com/office/drawing/2014/main" val="20009"/>
                    </a:ext>
                  </a:extLst>
                </a:gridCol>
                <a:gridCol w="771189">
                  <a:extLst>
                    <a:ext uri="{9D8B030D-6E8A-4147-A177-3AD203B41FA5}">
                      <a16:colId xmlns:a16="http://schemas.microsoft.com/office/drawing/2014/main" val="20010"/>
                    </a:ext>
                  </a:extLst>
                </a:gridCol>
                <a:gridCol w="600369">
                  <a:extLst>
                    <a:ext uri="{9D8B030D-6E8A-4147-A177-3AD203B41FA5}">
                      <a16:colId xmlns:a16="http://schemas.microsoft.com/office/drawing/2014/main" val="20011"/>
                    </a:ext>
                  </a:extLst>
                </a:gridCol>
                <a:gridCol w="666619">
                  <a:extLst>
                    <a:ext uri="{9D8B030D-6E8A-4147-A177-3AD203B41FA5}">
                      <a16:colId xmlns:a16="http://schemas.microsoft.com/office/drawing/2014/main" val="20012"/>
                    </a:ext>
                  </a:extLst>
                </a:gridCol>
              </a:tblGrid>
              <a:tr h="505565">
                <a:tc rowSpan="2">
                  <a:txBody>
                    <a:bodyPr/>
                    <a:lstStyle/>
                    <a:p>
                      <a:pPr algn="ctr" fontAlgn="ctr"/>
                      <a:r>
                        <a:rPr lang="en-US" sz="1100" b="1" u="none" strike="noStrike" dirty="0">
                          <a:effectLst/>
                        </a:rPr>
                        <a:t>Month</a:t>
                      </a:r>
                      <a:endParaRPr lang="en-US" sz="1100" b="1" i="0" u="none" strike="noStrike" dirty="0">
                        <a:solidFill>
                          <a:srgbClr val="000000"/>
                        </a:solidFill>
                        <a:effectLst/>
                        <a:latin typeface="Calibri" panose="020F0502020204030204" pitchFamily="34" charset="0"/>
                      </a:endParaRPr>
                    </a:p>
                  </a:txBody>
                  <a:tcPr marL="5929" marR="5929" marT="5929" marB="0" anchor="ctr"/>
                </a:tc>
                <a:tc gridSpan="2">
                  <a:txBody>
                    <a:bodyPr/>
                    <a:lstStyle/>
                    <a:p>
                      <a:pPr algn="ctr" fontAlgn="b"/>
                      <a:r>
                        <a:rPr lang="en-US" sz="1100" b="1" u="none" strike="noStrike" dirty="0">
                          <a:effectLst/>
                        </a:rPr>
                        <a:t>UK </a:t>
                      </a:r>
                      <a:endParaRPr lang="en-US" sz="1100" b="1" i="0" u="none" strike="noStrike" dirty="0">
                        <a:solidFill>
                          <a:srgbClr val="000000"/>
                        </a:solidFill>
                        <a:effectLst/>
                        <a:latin typeface="Calibri" panose="020F0502020204030204" pitchFamily="34" charset="0"/>
                      </a:endParaRPr>
                    </a:p>
                  </a:txBody>
                  <a:tcPr marL="5929" marR="5929" marT="5929" marB="0" anchor="b"/>
                </a:tc>
                <a:tc hMerge="1">
                  <a:txBody>
                    <a:bodyPr/>
                    <a:lstStyle/>
                    <a:p>
                      <a:endParaRPr lang="en-US"/>
                    </a:p>
                  </a:txBody>
                  <a:tcPr/>
                </a:tc>
                <a:tc gridSpan="2">
                  <a:txBody>
                    <a:bodyPr/>
                    <a:lstStyle/>
                    <a:p>
                      <a:pPr algn="ctr" fontAlgn="b"/>
                      <a:r>
                        <a:rPr lang="en-US" sz="1100" b="1" u="none" strike="noStrike" dirty="0">
                          <a:effectLst/>
                        </a:rPr>
                        <a:t>MNL</a:t>
                      </a:r>
                      <a:endParaRPr lang="en-US" sz="1100" b="1" i="0" u="none" strike="noStrike" dirty="0">
                        <a:solidFill>
                          <a:srgbClr val="000000"/>
                        </a:solidFill>
                        <a:effectLst/>
                        <a:latin typeface="Calibri" panose="020F0502020204030204" pitchFamily="34" charset="0"/>
                      </a:endParaRPr>
                    </a:p>
                  </a:txBody>
                  <a:tcPr marL="5929" marR="5929" marT="5929" marB="0" anchor="b"/>
                </a:tc>
                <a:tc hMerge="1">
                  <a:txBody>
                    <a:bodyPr/>
                    <a:lstStyle/>
                    <a:p>
                      <a:endParaRPr lang="en-US"/>
                    </a:p>
                  </a:txBody>
                  <a:tcPr/>
                </a:tc>
                <a:tc gridSpan="2">
                  <a:txBody>
                    <a:bodyPr/>
                    <a:lstStyle/>
                    <a:p>
                      <a:pPr algn="ctr" fontAlgn="b"/>
                      <a:r>
                        <a:rPr lang="en-US" sz="1100" b="1" u="none" strike="noStrike" dirty="0">
                          <a:effectLst/>
                        </a:rPr>
                        <a:t>ILO</a:t>
                      </a:r>
                      <a:endParaRPr lang="en-US" sz="1100" b="1" i="0" u="none" strike="noStrike" dirty="0">
                        <a:solidFill>
                          <a:srgbClr val="000000"/>
                        </a:solidFill>
                        <a:effectLst/>
                        <a:latin typeface="Calibri" panose="020F0502020204030204" pitchFamily="34" charset="0"/>
                      </a:endParaRPr>
                    </a:p>
                  </a:txBody>
                  <a:tcPr marL="5929" marR="5929" marT="5929" marB="0" anchor="b"/>
                </a:tc>
                <a:tc hMerge="1">
                  <a:txBody>
                    <a:bodyPr/>
                    <a:lstStyle/>
                    <a:p>
                      <a:endParaRPr lang="en-US"/>
                    </a:p>
                  </a:txBody>
                  <a:tcPr/>
                </a:tc>
                <a:tc gridSpan="2">
                  <a:txBody>
                    <a:bodyPr/>
                    <a:lstStyle/>
                    <a:p>
                      <a:pPr algn="ctr" fontAlgn="b"/>
                      <a:r>
                        <a:rPr lang="en-US" sz="1100" b="1" u="none" strike="noStrike" dirty="0">
                          <a:effectLst/>
                        </a:rPr>
                        <a:t>TOTAL</a:t>
                      </a:r>
                      <a:endParaRPr lang="en-US" sz="1100" b="1" i="0" u="none" strike="noStrike" dirty="0">
                        <a:solidFill>
                          <a:srgbClr val="000000"/>
                        </a:solidFill>
                        <a:effectLst/>
                        <a:latin typeface="Calibri" panose="020F0502020204030204" pitchFamily="34" charset="0"/>
                      </a:endParaRPr>
                    </a:p>
                  </a:txBody>
                  <a:tcPr marL="5929" marR="5929" marT="5929" marB="0" anchor="b">
                    <a:noFill/>
                  </a:tcPr>
                </a:tc>
                <a:tc hMerge="1">
                  <a:txBody>
                    <a:bodyPr/>
                    <a:lstStyle/>
                    <a:p>
                      <a:endParaRPr lang="en-US"/>
                    </a:p>
                  </a:txBody>
                  <a:tcPr/>
                </a:tc>
                <a:tc gridSpan="4">
                  <a:txBody>
                    <a:bodyPr/>
                    <a:lstStyle/>
                    <a:p>
                      <a:pPr algn="ctr" fontAlgn="b"/>
                      <a:r>
                        <a:rPr lang="en-US" sz="1100" b="1" u="none" strike="noStrike" dirty="0">
                          <a:effectLst/>
                        </a:rPr>
                        <a:t>TIMELINESS RATE</a:t>
                      </a:r>
                      <a:endParaRPr lang="en-US" sz="1100" b="1" i="0" u="none" strike="noStrike" dirty="0">
                        <a:solidFill>
                          <a:srgbClr val="000000"/>
                        </a:solidFill>
                        <a:effectLst/>
                        <a:latin typeface="Calibri" panose="020F0502020204030204" pitchFamily="34" charset="0"/>
                      </a:endParaRPr>
                    </a:p>
                  </a:txBody>
                  <a:tcPr marL="5929" marR="5929" marT="5929"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97154">
                <a:tc vMerge="1">
                  <a:txBody>
                    <a:bodyPr/>
                    <a:lstStyle/>
                    <a:p>
                      <a:endParaRPr lang="en-US"/>
                    </a:p>
                  </a:txBody>
                  <a:tcPr/>
                </a:tc>
                <a:tc>
                  <a:txBody>
                    <a:bodyPr/>
                    <a:lstStyle/>
                    <a:p>
                      <a:pPr algn="ctr" fontAlgn="b"/>
                      <a:r>
                        <a:rPr lang="en-US" sz="1000" b="1" u="none" strike="noStrike" dirty="0">
                          <a:effectLst/>
                        </a:rPr>
                        <a:t>completed</a:t>
                      </a:r>
                      <a:endParaRPr lang="en-US" sz="1000" b="1" i="0" u="none" strike="noStrike" dirty="0">
                        <a:solidFill>
                          <a:srgbClr val="000000"/>
                        </a:solidFill>
                        <a:effectLst/>
                        <a:latin typeface="Calibri" panose="020F0502020204030204" pitchFamily="34" charset="0"/>
                      </a:endParaRPr>
                    </a:p>
                  </a:txBody>
                  <a:tcPr marL="5929" marR="5929" marT="5929" marB="0" anchor="b"/>
                </a:tc>
                <a:tc>
                  <a:txBody>
                    <a:bodyPr/>
                    <a:lstStyle/>
                    <a:p>
                      <a:pPr algn="ctr" fontAlgn="b"/>
                      <a:r>
                        <a:rPr lang="en-US" sz="1000" b="1" u="none" strike="noStrike" dirty="0">
                          <a:effectLst/>
                        </a:rPr>
                        <a:t>w/in TAT</a:t>
                      </a:r>
                      <a:endParaRPr lang="en-US" sz="1000" b="1" i="0" u="none" strike="noStrike" dirty="0">
                        <a:solidFill>
                          <a:srgbClr val="000000"/>
                        </a:solidFill>
                        <a:effectLst/>
                        <a:latin typeface="Calibri" panose="020F0502020204030204" pitchFamily="34" charset="0"/>
                      </a:endParaRPr>
                    </a:p>
                  </a:txBody>
                  <a:tcPr marL="5929" marR="5929" marT="5929" marB="0" anchor="b"/>
                </a:tc>
                <a:tc>
                  <a:txBody>
                    <a:bodyPr/>
                    <a:lstStyle/>
                    <a:p>
                      <a:pPr algn="ctr" fontAlgn="b"/>
                      <a:r>
                        <a:rPr lang="en-US" sz="1000" b="1" u="none" strike="noStrike" dirty="0">
                          <a:effectLst/>
                        </a:rPr>
                        <a:t>completed</a:t>
                      </a:r>
                      <a:endParaRPr lang="en-US" sz="1000" b="1" i="0" u="none" strike="noStrike" dirty="0">
                        <a:solidFill>
                          <a:srgbClr val="000000"/>
                        </a:solidFill>
                        <a:effectLst/>
                        <a:latin typeface="Calibri" panose="020F0502020204030204" pitchFamily="34" charset="0"/>
                      </a:endParaRPr>
                    </a:p>
                  </a:txBody>
                  <a:tcPr marL="5929" marR="5929" marT="5929" marB="0" anchor="b"/>
                </a:tc>
                <a:tc>
                  <a:txBody>
                    <a:bodyPr/>
                    <a:lstStyle/>
                    <a:p>
                      <a:pPr algn="ctr" fontAlgn="b"/>
                      <a:r>
                        <a:rPr lang="en-US" sz="1000" b="1" u="none" strike="noStrike" dirty="0">
                          <a:effectLst/>
                        </a:rPr>
                        <a:t>w/in TAT</a:t>
                      </a:r>
                      <a:endParaRPr lang="en-US" sz="1000" b="1" i="0" u="none" strike="noStrike" dirty="0">
                        <a:solidFill>
                          <a:srgbClr val="000000"/>
                        </a:solidFill>
                        <a:effectLst/>
                        <a:latin typeface="Calibri" panose="020F0502020204030204" pitchFamily="34" charset="0"/>
                      </a:endParaRPr>
                    </a:p>
                  </a:txBody>
                  <a:tcPr marL="5929" marR="5929" marT="5929" marB="0" anchor="b"/>
                </a:tc>
                <a:tc>
                  <a:txBody>
                    <a:bodyPr/>
                    <a:lstStyle/>
                    <a:p>
                      <a:pPr algn="ctr" fontAlgn="b"/>
                      <a:r>
                        <a:rPr lang="en-US" sz="1000" b="1" u="none" strike="noStrike" dirty="0">
                          <a:effectLst/>
                        </a:rPr>
                        <a:t>completed</a:t>
                      </a:r>
                      <a:endParaRPr lang="en-US" sz="1000" b="1" i="0" u="none" strike="noStrike" dirty="0">
                        <a:solidFill>
                          <a:srgbClr val="000000"/>
                        </a:solidFill>
                        <a:effectLst/>
                        <a:latin typeface="Calibri" panose="020F0502020204030204" pitchFamily="34" charset="0"/>
                      </a:endParaRPr>
                    </a:p>
                  </a:txBody>
                  <a:tcPr marL="5929" marR="5929" marT="5929" marB="0" anchor="b"/>
                </a:tc>
                <a:tc>
                  <a:txBody>
                    <a:bodyPr/>
                    <a:lstStyle/>
                    <a:p>
                      <a:pPr algn="ctr" fontAlgn="b"/>
                      <a:r>
                        <a:rPr lang="en-US" sz="1000" b="1" u="none" strike="noStrike" dirty="0">
                          <a:effectLst/>
                        </a:rPr>
                        <a:t>w/in TAT</a:t>
                      </a:r>
                      <a:endParaRPr lang="en-US" sz="1000" b="1" i="0" u="none" strike="noStrike" dirty="0">
                        <a:solidFill>
                          <a:srgbClr val="000000"/>
                        </a:solidFill>
                        <a:effectLst/>
                        <a:latin typeface="Calibri" panose="020F0502020204030204" pitchFamily="34" charset="0"/>
                      </a:endParaRPr>
                    </a:p>
                  </a:txBody>
                  <a:tcPr marL="5929" marR="5929" marT="5929" marB="0" anchor="b"/>
                </a:tc>
                <a:tc>
                  <a:txBody>
                    <a:bodyPr/>
                    <a:lstStyle/>
                    <a:p>
                      <a:pPr algn="ctr" fontAlgn="b"/>
                      <a:r>
                        <a:rPr lang="en-US" sz="1000" b="1" u="none" strike="noStrike" dirty="0">
                          <a:effectLst/>
                        </a:rPr>
                        <a:t>completed</a:t>
                      </a:r>
                      <a:endParaRPr lang="en-US" sz="1000" b="1" i="0" u="none" strike="noStrike" dirty="0">
                        <a:solidFill>
                          <a:srgbClr val="000000"/>
                        </a:solidFill>
                        <a:effectLst/>
                        <a:latin typeface="Calibri" panose="020F0502020204030204" pitchFamily="34" charset="0"/>
                      </a:endParaRPr>
                    </a:p>
                  </a:txBody>
                  <a:tcPr marL="5929" marR="5929" marT="5929" marB="0" anchor="b">
                    <a:noFill/>
                  </a:tcPr>
                </a:tc>
                <a:tc>
                  <a:txBody>
                    <a:bodyPr/>
                    <a:lstStyle/>
                    <a:p>
                      <a:pPr algn="ctr" fontAlgn="b"/>
                      <a:r>
                        <a:rPr lang="en-US" sz="1000" b="1" u="none" strike="noStrike" dirty="0">
                          <a:effectLst/>
                        </a:rPr>
                        <a:t>w/in TAT</a:t>
                      </a:r>
                      <a:endParaRPr lang="en-US" sz="1000" b="1" i="0" u="none" strike="noStrike" dirty="0">
                        <a:solidFill>
                          <a:srgbClr val="000000"/>
                        </a:solidFill>
                        <a:effectLst/>
                        <a:latin typeface="Calibri" panose="020F0502020204030204" pitchFamily="34" charset="0"/>
                      </a:endParaRPr>
                    </a:p>
                  </a:txBody>
                  <a:tcPr marL="5929" marR="5929" marT="5929" marB="0" anchor="b">
                    <a:noFill/>
                  </a:tcPr>
                </a:tc>
                <a:tc>
                  <a:txBody>
                    <a:bodyPr/>
                    <a:lstStyle/>
                    <a:p>
                      <a:pPr algn="ctr" fontAlgn="b"/>
                      <a:r>
                        <a:rPr lang="en-US" sz="1000" b="1" u="none" strike="noStrike" dirty="0">
                          <a:effectLst/>
                        </a:rPr>
                        <a:t>UK</a:t>
                      </a:r>
                      <a:endParaRPr lang="en-US" sz="1000" b="1" i="0" u="none" strike="noStrike" dirty="0">
                        <a:solidFill>
                          <a:srgbClr val="000000"/>
                        </a:solidFill>
                        <a:effectLst/>
                        <a:latin typeface="Calibri" panose="020F0502020204030204" pitchFamily="34" charset="0"/>
                      </a:endParaRPr>
                    </a:p>
                  </a:txBody>
                  <a:tcPr marL="5929" marR="5929" marT="5929" marB="0" anchor="b"/>
                </a:tc>
                <a:tc>
                  <a:txBody>
                    <a:bodyPr/>
                    <a:lstStyle/>
                    <a:p>
                      <a:pPr algn="ctr" fontAlgn="b"/>
                      <a:r>
                        <a:rPr lang="en-US" sz="1000" b="1" u="none" strike="noStrike" dirty="0">
                          <a:effectLst/>
                        </a:rPr>
                        <a:t>MNL</a:t>
                      </a:r>
                      <a:endParaRPr lang="en-US" sz="1000" b="1" i="0" u="none" strike="noStrike" dirty="0">
                        <a:solidFill>
                          <a:srgbClr val="000000"/>
                        </a:solidFill>
                        <a:effectLst/>
                        <a:latin typeface="Calibri" panose="020F0502020204030204" pitchFamily="34" charset="0"/>
                      </a:endParaRPr>
                    </a:p>
                  </a:txBody>
                  <a:tcPr marL="5929" marR="5929" marT="5929" marB="0" anchor="b"/>
                </a:tc>
                <a:tc>
                  <a:txBody>
                    <a:bodyPr/>
                    <a:lstStyle/>
                    <a:p>
                      <a:pPr algn="ctr" fontAlgn="b"/>
                      <a:r>
                        <a:rPr lang="en-US" sz="1000" b="1" u="none" strike="noStrike" dirty="0">
                          <a:effectLst/>
                        </a:rPr>
                        <a:t>ILO</a:t>
                      </a:r>
                      <a:endParaRPr lang="en-US" sz="1000" b="1" i="0" u="none" strike="noStrike" dirty="0">
                        <a:solidFill>
                          <a:srgbClr val="000000"/>
                        </a:solidFill>
                        <a:effectLst/>
                        <a:latin typeface="Calibri" panose="020F0502020204030204" pitchFamily="34" charset="0"/>
                      </a:endParaRPr>
                    </a:p>
                  </a:txBody>
                  <a:tcPr marL="5929" marR="5929" marT="5929" marB="0" anchor="b"/>
                </a:tc>
                <a:tc>
                  <a:txBody>
                    <a:bodyPr/>
                    <a:lstStyle/>
                    <a:p>
                      <a:pPr algn="ctr" fontAlgn="b"/>
                      <a:r>
                        <a:rPr lang="en-US" sz="1000" b="1" u="none" strike="noStrike" dirty="0">
                          <a:effectLst/>
                        </a:rPr>
                        <a:t>TOTAL</a:t>
                      </a:r>
                      <a:endParaRPr lang="en-US" sz="1000" b="1" i="0" u="none" strike="noStrike" dirty="0">
                        <a:solidFill>
                          <a:srgbClr val="000000"/>
                        </a:solidFill>
                        <a:effectLst/>
                        <a:latin typeface="Calibri" panose="020F0502020204030204" pitchFamily="34" charset="0"/>
                      </a:endParaRPr>
                    </a:p>
                  </a:txBody>
                  <a:tcPr marL="5929" marR="5929" marT="5929" marB="0" anchor="b">
                    <a:noFill/>
                  </a:tcPr>
                </a:tc>
                <a:extLst>
                  <a:ext uri="{0D108BD9-81ED-4DB2-BD59-A6C34878D82A}">
                    <a16:rowId xmlns:a16="http://schemas.microsoft.com/office/drawing/2014/main" val="10001"/>
                  </a:ext>
                </a:extLst>
              </a:tr>
              <a:tr h="267983">
                <a:tc>
                  <a:txBody>
                    <a:bodyPr/>
                    <a:lstStyle/>
                    <a:p>
                      <a:pPr algn="ctr" fontAlgn="b"/>
                      <a:r>
                        <a:rPr lang="en-US" sz="1100" u="none" strike="noStrike">
                          <a:effectLst/>
                        </a:rPr>
                        <a:t>July</a:t>
                      </a:r>
                      <a:endParaRPr lang="en-US" sz="1100" b="0" i="0" u="none" strike="noStrike">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a:effectLst/>
                        </a:rPr>
                        <a:t>313</a:t>
                      </a:r>
                      <a:endParaRPr lang="en-US" sz="1100" b="0" i="0" u="none" strike="noStrike">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dirty="0">
                          <a:effectLst/>
                        </a:rPr>
                        <a:t>162</a:t>
                      </a:r>
                      <a:endParaRPr lang="en-US" sz="1100" b="0" i="0" u="none" strike="noStrike" dirty="0">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a:effectLst/>
                        </a:rPr>
                        <a:t>1195</a:t>
                      </a:r>
                      <a:endParaRPr lang="en-US" sz="1100" b="0" i="0" u="none" strike="noStrike">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dirty="0">
                          <a:effectLst/>
                        </a:rPr>
                        <a:t>720</a:t>
                      </a:r>
                      <a:endParaRPr lang="en-US" sz="1100" b="0" i="0" u="none" strike="noStrike" dirty="0">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dirty="0">
                          <a:effectLst/>
                        </a:rPr>
                        <a:t>129</a:t>
                      </a:r>
                      <a:endParaRPr lang="en-US" sz="1100" b="0" i="0" u="none" strike="noStrike" dirty="0">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dirty="0">
                          <a:effectLst/>
                        </a:rPr>
                        <a:t>96</a:t>
                      </a:r>
                      <a:endParaRPr lang="en-US" sz="1100" b="0" i="0" u="none" strike="noStrike" dirty="0">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dirty="0">
                          <a:effectLst/>
                        </a:rPr>
                        <a:t>1637</a:t>
                      </a:r>
                      <a:endParaRPr lang="en-US" sz="1100" b="0" i="0" u="none" strike="noStrike" dirty="0">
                        <a:solidFill>
                          <a:srgbClr val="000000"/>
                        </a:solidFill>
                        <a:effectLst/>
                        <a:latin typeface="Calibri" panose="020F0502020204030204" pitchFamily="34" charset="0"/>
                      </a:endParaRPr>
                    </a:p>
                  </a:txBody>
                  <a:tcPr marL="5929" marR="5929" marT="5929" marB="0" anchor="b">
                    <a:noFill/>
                  </a:tcPr>
                </a:tc>
                <a:tc>
                  <a:txBody>
                    <a:bodyPr/>
                    <a:lstStyle/>
                    <a:p>
                      <a:pPr algn="ctr" fontAlgn="b"/>
                      <a:r>
                        <a:rPr lang="en-US" sz="1100" u="none" strike="noStrike" dirty="0">
                          <a:effectLst/>
                        </a:rPr>
                        <a:t>978</a:t>
                      </a:r>
                      <a:endParaRPr lang="en-US" sz="1100" b="0" i="0" u="none" strike="noStrike" dirty="0">
                        <a:solidFill>
                          <a:srgbClr val="000000"/>
                        </a:solidFill>
                        <a:effectLst/>
                        <a:latin typeface="Calibri" panose="020F0502020204030204" pitchFamily="34" charset="0"/>
                      </a:endParaRPr>
                    </a:p>
                  </a:txBody>
                  <a:tcPr marL="5929" marR="5929" marT="5929" marB="0" anchor="b">
                    <a:noFill/>
                  </a:tcPr>
                </a:tc>
                <a:tc>
                  <a:txBody>
                    <a:bodyPr/>
                    <a:lstStyle/>
                    <a:p>
                      <a:pPr algn="ctr" fontAlgn="b"/>
                      <a:r>
                        <a:rPr lang="en-US" sz="1100" u="none" strike="noStrike">
                          <a:effectLst/>
                        </a:rPr>
                        <a:t>51.76%</a:t>
                      </a:r>
                      <a:endParaRPr lang="en-US" sz="1100" b="0" i="0" u="none" strike="noStrike">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dirty="0">
                          <a:effectLst/>
                        </a:rPr>
                        <a:t>60.25%</a:t>
                      </a:r>
                      <a:endParaRPr lang="en-US" sz="1100" b="0" i="0" u="none" strike="noStrike" dirty="0">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a:effectLst/>
                        </a:rPr>
                        <a:t>74.42%</a:t>
                      </a:r>
                      <a:endParaRPr lang="en-US" sz="1100" b="0" i="0" u="none" strike="noStrike">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a:effectLst/>
                        </a:rPr>
                        <a:t>59.74%</a:t>
                      </a:r>
                      <a:endParaRPr lang="en-US" sz="1100" b="0" i="0" u="none" strike="noStrike">
                        <a:solidFill>
                          <a:srgbClr val="000000"/>
                        </a:solidFill>
                        <a:effectLst/>
                        <a:latin typeface="Calibri" panose="020F0502020204030204" pitchFamily="34" charset="0"/>
                      </a:endParaRPr>
                    </a:p>
                  </a:txBody>
                  <a:tcPr marL="5929" marR="5929" marT="5929" marB="0" anchor="b">
                    <a:noFill/>
                  </a:tcPr>
                </a:tc>
                <a:extLst>
                  <a:ext uri="{0D108BD9-81ED-4DB2-BD59-A6C34878D82A}">
                    <a16:rowId xmlns:a16="http://schemas.microsoft.com/office/drawing/2014/main" val="10002"/>
                  </a:ext>
                </a:extLst>
              </a:tr>
              <a:tr h="267983">
                <a:tc>
                  <a:txBody>
                    <a:bodyPr/>
                    <a:lstStyle/>
                    <a:p>
                      <a:pPr algn="ctr" fontAlgn="b"/>
                      <a:r>
                        <a:rPr lang="en-US" sz="1100" u="none" strike="noStrike">
                          <a:effectLst/>
                        </a:rPr>
                        <a:t>August</a:t>
                      </a:r>
                      <a:endParaRPr lang="en-US" sz="1100" b="0" i="0" u="none" strike="noStrike">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a:effectLst/>
                        </a:rPr>
                        <a:t>348</a:t>
                      </a:r>
                      <a:endParaRPr lang="en-US" sz="1100" b="0" i="0" u="none" strike="noStrike">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dirty="0">
                          <a:effectLst/>
                        </a:rPr>
                        <a:t>185</a:t>
                      </a:r>
                      <a:endParaRPr lang="en-US" sz="1100" b="0" i="0" u="none" strike="noStrike" dirty="0">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dirty="0">
                          <a:effectLst/>
                        </a:rPr>
                        <a:t>1221</a:t>
                      </a:r>
                      <a:endParaRPr lang="en-US" sz="1100" b="0" i="0" u="none" strike="noStrike" dirty="0">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a:effectLst/>
                        </a:rPr>
                        <a:t>707</a:t>
                      </a:r>
                      <a:endParaRPr lang="en-US" sz="1100" b="0" i="0" u="none" strike="noStrike">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dirty="0">
                          <a:effectLst/>
                        </a:rPr>
                        <a:t>95</a:t>
                      </a:r>
                      <a:endParaRPr lang="en-US" sz="1100" b="0" i="0" u="none" strike="noStrike" dirty="0">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dirty="0">
                          <a:effectLst/>
                        </a:rPr>
                        <a:t>66</a:t>
                      </a:r>
                      <a:endParaRPr lang="en-US" sz="1100" b="0" i="0" u="none" strike="noStrike" dirty="0">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dirty="0">
                          <a:effectLst/>
                        </a:rPr>
                        <a:t>1664</a:t>
                      </a:r>
                      <a:endParaRPr lang="en-US" sz="1100" b="0" i="0" u="none" strike="noStrike" dirty="0">
                        <a:solidFill>
                          <a:srgbClr val="000000"/>
                        </a:solidFill>
                        <a:effectLst/>
                        <a:latin typeface="Calibri" panose="020F0502020204030204" pitchFamily="34" charset="0"/>
                      </a:endParaRPr>
                    </a:p>
                  </a:txBody>
                  <a:tcPr marL="5929" marR="5929" marT="5929" marB="0" anchor="b">
                    <a:noFill/>
                  </a:tcPr>
                </a:tc>
                <a:tc>
                  <a:txBody>
                    <a:bodyPr/>
                    <a:lstStyle/>
                    <a:p>
                      <a:pPr algn="ctr" fontAlgn="b"/>
                      <a:r>
                        <a:rPr lang="en-US" sz="1100" u="none" strike="noStrike" dirty="0">
                          <a:effectLst/>
                        </a:rPr>
                        <a:t>958</a:t>
                      </a:r>
                      <a:endParaRPr lang="en-US" sz="1100" b="0" i="0" u="none" strike="noStrike" dirty="0">
                        <a:solidFill>
                          <a:srgbClr val="000000"/>
                        </a:solidFill>
                        <a:effectLst/>
                        <a:latin typeface="Calibri" panose="020F0502020204030204" pitchFamily="34" charset="0"/>
                      </a:endParaRPr>
                    </a:p>
                  </a:txBody>
                  <a:tcPr marL="5929" marR="5929" marT="5929" marB="0" anchor="b">
                    <a:noFill/>
                  </a:tcPr>
                </a:tc>
                <a:tc>
                  <a:txBody>
                    <a:bodyPr/>
                    <a:lstStyle/>
                    <a:p>
                      <a:pPr algn="ctr" fontAlgn="b"/>
                      <a:r>
                        <a:rPr lang="en-US" sz="1100" u="none" strike="noStrike">
                          <a:effectLst/>
                        </a:rPr>
                        <a:t>53.16%</a:t>
                      </a:r>
                      <a:endParaRPr lang="en-US" sz="1100" b="0" i="0" u="none" strike="noStrike">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a:effectLst/>
                        </a:rPr>
                        <a:t>57.90%</a:t>
                      </a:r>
                      <a:endParaRPr lang="en-US" sz="1100" b="0" i="0" u="none" strike="noStrike">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dirty="0">
                          <a:effectLst/>
                        </a:rPr>
                        <a:t>69.47%</a:t>
                      </a:r>
                      <a:endParaRPr lang="en-US" sz="1100" b="0" i="0" u="none" strike="noStrike" dirty="0">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dirty="0">
                          <a:effectLst/>
                        </a:rPr>
                        <a:t>57.57%</a:t>
                      </a:r>
                      <a:endParaRPr lang="en-US" sz="1100" b="0" i="0" u="none" strike="noStrike" dirty="0">
                        <a:solidFill>
                          <a:srgbClr val="000000"/>
                        </a:solidFill>
                        <a:effectLst/>
                        <a:latin typeface="Calibri" panose="020F0502020204030204" pitchFamily="34" charset="0"/>
                      </a:endParaRPr>
                    </a:p>
                  </a:txBody>
                  <a:tcPr marL="5929" marR="5929" marT="5929" marB="0" anchor="b">
                    <a:noFill/>
                  </a:tcPr>
                </a:tc>
                <a:extLst>
                  <a:ext uri="{0D108BD9-81ED-4DB2-BD59-A6C34878D82A}">
                    <a16:rowId xmlns:a16="http://schemas.microsoft.com/office/drawing/2014/main" val="10003"/>
                  </a:ext>
                </a:extLst>
              </a:tr>
              <a:tr h="267983">
                <a:tc>
                  <a:txBody>
                    <a:bodyPr/>
                    <a:lstStyle/>
                    <a:p>
                      <a:pPr algn="ctr" fontAlgn="b"/>
                      <a:r>
                        <a:rPr lang="en-US" sz="1100" u="none" strike="noStrike">
                          <a:effectLst/>
                        </a:rPr>
                        <a:t>September</a:t>
                      </a:r>
                      <a:endParaRPr lang="en-US" sz="1100" b="0" i="0" u="none" strike="noStrike">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a:effectLst/>
                        </a:rPr>
                        <a:t>375</a:t>
                      </a:r>
                      <a:endParaRPr lang="en-US" sz="1100" b="0" i="0" u="none" strike="noStrike">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a:effectLst/>
                        </a:rPr>
                        <a:t>227</a:t>
                      </a:r>
                      <a:endParaRPr lang="en-US" sz="1100" b="0" i="0" u="none" strike="noStrike">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dirty="0">
                          <a:effectLst/>
                        </a:rPr>
                        <a:t>1253</a:t>
                      </a:r>
                      <a:endParaRPr lang="en-US" sz="1100" b="0" i="0" u="none" strike="noStrike" dirty="0">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a:effectLst/>
                        </a:rPr>
                        <a:t>654</a:t>
                      </a:r>
                      <a:endParaRPr lang="en-US" sz="1100" b="0" i="0" u="none" strike="noStrike">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a:effectLst/>
                        </a:rPr>
                        <a:t>49</a:t>
                      </a:r>
                      <a:endParaRPr lang="en-US" sz="1100" b="0" i="0" u="none" strike="noStrike">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dirty="0">
                          <a:effectLst/>
                        </a:rPr>
                        <a:t>38</a:t>
                      </a:r>
                      <a:endParaRPr lang="en-US" sz="1100" b="0" i="0" u="none" strike="noStrike" dirty="0">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dirty="0">
                          <a:effectLst/>
                        </a:rPr>
                        <a:t>1677</a:t>
                      </a:r>
                      <a:endParaRPr lang="en-US" sz="1100" b="0" i="0" u="none" strike="noStrike" dirty="0">
                        <a:solidFill>
                          <a:srgbClr val="000000"/>
                        </a:solidFill>
                        <a:effectLst/>
                        <a:latin typeface="Calibri" panose="020F0502020204030204" pitchFamily="34" charset="0"/>
                      </a:endParaRPr>
                    </a:p>
                  </a:txBody>
                  <a:tcPr marL="5929" marR="5929" marT="5929" marB="0" anchor="b">
                    <a:noFill/>
                  </a:tcPr>
                </a:tc>
                <a:tc>
                  <a:txBody>
                    <a:bodyPr/>
                    <a:lstStyle/>
                    <a:p>
                      <a:pPr algn="ctr" fontAlgn="b"/>
                      <a:r>
                        <a:rPr lang="en-US" sz="1100" u="none" strike="noStrike" dirty="0">
                          <a:effectLst/>
                        </a:rPr>
                        <a:t>919</a:t>
                      </a:r>
                      <a:endParaRPr lang="en-US" sz="1100" b="0" i="0" u="none" strike="noStrike" dirty="0">
                        <a:solidFill>
                          <a:srgbClr val="000000"/>
                        </a:solidFill>
                        <a:effectLst/>
                        <a:latin typeface="Calibri" panose="020F0502020204030204" pitchFamily="34" charset="0"/>
                      </a:endParaRPr>
                    </a:p>
                  </a:txBody>
                  <a:tcPr marL="5929" marR="5929" marT="5929" marB="0" anchor="b">
                    <a:noFill/>
                  </a:tcPr>
                </a:tc>
                <a:tc>
                  <a:txBody>
                    <a:bodyPr/>
                    <a:lstStyle/>
                    <a:p>
                      <a:pPr algn="ctr" fontAlgn="b"/>
                      <a:r>
                        <a:rPr lang="en-US" sz="1100" u="none" strike="noStrike">
                          <a:effectLst/>
                        </a:rPr>
                        <a:t>60.53%</a:t>
                      </a:r>
                      <a:endParaRPr lang="en-US" sz="1100" b="0" i="0" u="none" strike="noStrike">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a:effectLst/>
                        </a:rPr>
                        <a:t>52.19%</a:t>
                      </a:r>
                      <a:endParaRPr lang="en-US" sz="1100" b="0" i="0" u="none" strike="noStrike">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dirty="0">
                          <a:effectLst/>
                        </a:rPr>
                        <a:t>77.55%</a:t>
                      </a:r>
                      <a:endParaRPr lang="en-US" sz="1100" b="0" i="0" u="none" strike="noStrike" dirty="0">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dirty="0">
                          <a:effectLst/>
                        </a:rPr>
                        <a:t>54.80%</a:t>
                      </a:r>
                      <a:endParaRPr lang="en-US" sz="1100" b="0" i="0" u="none" strike="noStrike" dirty="0">
                        <a:solidFill>
                          <a:srgbClr val="000000"/>
                        </a:solidFill>
                        <a:effectLst/>
                        <a:latin typeface="Calibri" panose="020F0502020204030204" pitchFamily="34" charset="0"/>
                      </a:endParaRPr>
                    </a:p>
                  </a:txBody>
                  <a:tcPr marL="5929" marR="5929" marT="5929" marB="0" anchor="b">
                    <a:noFill/>
                  </a:tcPr>
                </a:tc>
                <a:extLst>
                  <a:ext uri="{0D108BD9-81ED-4DB2-BD59-A6C34878D82A}">
                    <a16:rowId xmlns:a16="http://schemas.microsoft.com/office/drawing/2014/main" val="10004"/>
                  </a:ext>
                </a:extLst>
              </a:tr>
              <a:tr h="267983">
                <a:tc>
                  <a:txBody>
                    <a:bodyPr/>
                    <a:lstStyle/>
                    <a:p>
                      <a:pPr algn="ctr" fontAlgn="b"/>
                      <a:r>
                        <a:rPr lang="en-US" sz="1100" u="none" strike="noStrike">
                          <a:effectLst/>
                        </a:rPr>
                        <a:t>October</a:t>
                      </a:r>
                      <a:endParaRPr lang="en-US" sz="1100" b="0" i="0" u="none" strike="noStrike">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a:effectLst/>
                        </a:rPr>
                        <a:t>382</a:t>
                      </a:r>
                      <a:endParaRPr lang="en-US" sz="1100" b="0" i="0" u="none" strike="noStrike">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a:effectLst/>
                        </a:rPr>
                        <a:t>255</a:t>
                      </a:r>
                      <a:endParaRPr lang="en-US" sz="1100" b="0" i="0" u="none" strike="noStrike">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a:effectLst/>
                        </a:rPr>
                        <a:t>1218</a:t>
                      </a:r>
                      <a:endParaRPr lang="en-US" sz="1100" b="0" i="0" u="none" strike="noStrike">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dirty="0">
                          <a:effectLst/>
                        </a:rPr>
                        <a:t>731</a:t>
                      </a:r>
                      <a:endParaRPr lang="en-US" sz="1100" b="0" i="0" u="none" strike="noStrike" dirty="0">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dirty="0">
                          <a:effectLst/>
                        </a:rPr>
                        <a:t>45</a:t>
                      </a:r>
                      <a:endParaRPr lang="en-US" sz="1100" b="0" i="0" u="none" strike="noStrike" dirty="0">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a:effectLst/>
                        </a:rPr>
                        <a:t>41</a:t>
                      </a:r>
                      <a:endParaRPr lang="en-US" sz="1100" b="0" i="0" u="none" strike="noStrike">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dirty="0">
                          <a:effectLst/>
                        </a:rPr>
                        <a:t>1645</a:t>
                      </a:r>
                      <a:endParaRPr lang="en-US" sz="1100" b="0" i="0" u="none" strike="noStrike" dirty="0">
                        <a:solidFill>
                          <a:srgbClr val="000000"/>
                        </a:solidFill>
                        <a:effectLst/>
                        <a:latin typeface="Calibri" panose="020F0502020204030204" pitchFamily="34" charset="0"/>
                      </a:endParaRPr>
                    </a:p>
                  </a:txBody>
                  <a:tcPr marL="5929" marR="5929" marT="5929" marB="0" anchor="b">
                    <a:noFill/>
                  </a:tcPr>
                </a:tc>
                <a:tc>
                  <a:txBody>
                    <a:bodyPr/>
                    <a:lstStyle/>
                    <a:p>
                      <a:pPr algn="ctr" fontAlgn="b"/>
                      <a:r>
                        <a:rPr lang="en-US" sz="1100" u="none" strike="noStrike" dirty="0">
                          <a:effectLst/>
                        </a:rPr>
                        <a:t>1027</a:t>
                      </a:r>
                      <a:endParaRPr lang="en-US" sz="1100" b="0" i="0" u="none" strike="noStrike" dirty="0">
                        <a:solidFill>
                          <a:srgbClr val="000000"/>
                        </a:solidFill>
                        <a:effectLst/>
                        <a:latin typeface="Calibri" panose="020F0502020204030204" pitchFamily="34" charset="0"/>
                      </a:endParaRPr>
                    </a:p>
                  </a:txBody>
                  <a:tcPr marL="5929" marR="5929" marT="5929" marB="0" anchor="b">
                    <a:noFill/>
                  </a:tcPr>
                </a:tc>
                <a:tc>
                  <a:txBody>
                    <a:bodyPr/>
                    <a:lstStyle/>
                    <a:p>
                      <a:pPr algn="ctr" fontAlgn="b"/>
                      <a:r>
                        <a:rPr lang="en-US" sz="1100" u="none" strike="noStrike" dirty="0">
                          <a:effectLst/>
                        </a:rPr>
                        <a:t>66.75%</a:t>
                      </a:r>
                      <a:endParaRPr lang="en-US" sz="1100" b="0" i="0" u="none" strike="noStrike" dirty="0">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a:effectLst/>
                        </a:rPr>
                        <a:t>60.02%</a:t>
                      </a:r>
                      <a:endParaRPr lang="en-US" sz="1100" b="0" i="0" u="none" strike="noStrike">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dirty="0">
                          <a:effectLst/>
                        </a:rPr>
                        <a:t>91.11%</a:t>
                      </a:r>
                      <a:endParaRPr lang="en-US" sz="1100" b="0" i="0" u="none" strike="noStrike" dirty="0">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dirty="0">
                          <a:effectLst/>
                        </a:rPr>
                        <a:t>62.43%</a:t>
                      </a:r>
                      <a:endParaRPr lang="en-US" sz="1100" b="0" i="0" u="none" strike="noStrike" dirty="0">
                        <a:solidFill>
                          <a:srgbClr val="000000"/>
                        </a:solidFill>
                        <a:effectLst/>
                        <a:latin typeface="Calibri" panose="020F0502020204030204" pitchFamily="34" charset="0"/>
                      </a:endParaRPr>
                    </a:p>
                  </a:txBody>
                  <a:tcPr marL="5929" marR="5929" marT="5929" marB="0" anchor="b">
                    <a:noFill/>
                  </a:tcPr>
                </a:tc>
                <a:extLst>
                  <a:ext uri="{0D108BD9-81ED-4DB2-BD59-A6C34878D82A}">
                    <a16:rowId xmlns:a16="http://schemas.microsoft.com/office/drawing/2014/main" val="10005"/>
                  </a:ext>
                </a:extLst>
              </a:tr>
              <a:tr h="267983">
                <a:tc>
                  <a:txBody>
                    <a:bodyPr/>
                    <a:lstStyle/>
                    <a:p>
                      <a:pPr algn="ctr" fontAlgn="b"/>
                      <a:r>
                        <a:rPr lang="en-US" sz="1100" u="none" strike="noStrike">
                          <a:effectLst/>
                        </a:rPr>
                        <a:t>November</a:t>
                      </a:r>
                      <a:endParaRPr lang="en-US" sz="1100" b="0" i="0" u="none" strike="noStrike">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a:effectLst/>
                        </a:rPr>
                        <a:t>371</a:t>
                      </a:r>
                      <a:endParaRPr lang="en-US" sz="1100" b="0" i="0" u="none" strike="noStrike">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a:effectLst/>
                        </a:rPr>
                        <a:t>279</a:t>
                      </a:r>
                      <a:endParaRPr lang="en-US" sz="1100" b="0" i="0" u="none" strike="noStrike">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a:effectLst/>
                        </a:rPr>
                        <a:t>1269</a:t>
                      </a:r>
                      <a:endParaRPr lang="en-US" sz="1100" b="0" i="0" u="none" strike="noStrike">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a:effectLst/>
                        </a:rPr>
                        <a:t>898</a:t>
                      </a:r>
                      <a:endParaRPr lang="en-US" sz="1100" b="0" i="0" u="none" strike="noStrike">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dirty="0">
                          <a:effectLst/>
                        </a:rPr>
                        <a:t>7</a:t>
                      </a:r>
                      <a:endParaRPr lang="en-US" sz="1100" b="0" i="0" u="none" strike="noStrike" dirty="0">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dirty="0">
                          <a:effectLst/>
                        </a:rPr>
                        <a:t>1647</a:t>
                      </a:r>
                      <a:endParaRPr lang="en-US" sz="1100" b="0" i="0" u="none" strike="noStrike" dirty="0">
                        <a:solidFill>
                          <a:srgbClr val="000000"/>
                        </a:solidFill>
                        <a:effectLst/>
                        <a:latin typeface="Calibri" panose="020F0502020204030204" pitchFamily="34" charset="0"/>
                      </a:endParaRPr>
                    </a:p>
                  </a:txBody>
                  <a:tcPr marL="5929" marR="5929" marT="5929" marB="0" anchor="b">
                    <a:noFill/>
                  </a:tcPr>
                </a:tc>
                <a:tc>
                  <a:txBody>
                    <a:bodyPr/>
                    <a:lstStyle/>
                    <a:p>
                      <a:pPr algn="ctr" fontAlgn="b"/>
                      <a:r>
                        <a:rPr lang="en-US" sz="1100" u="none" strike="noStrike" dirty="0">
                          <a:effectLst/>
                        </a:rPr>
                        <a:t>1183</a:t>
                      </a:r>
                      <a:endParaRPr lang="en-US" sz="1100" b="0" i="0" u="none" strike="noStrike" dirty="0">
                        <a:solidFill>
                          <a:srgbClr val="000000"/>
                        </a:solidFill>
                        <a:effectLst/>
                        <a:latin typeface="Calibri" panose="020F0502020204030204" pitchFamily="34" charset="0"/>
                      </a:endParaRPr>
                    </a:p>
                  </a:txBody>
                  <a:tcPr marL="5929" marR="5929" marT="5929" marB="0" anchor="b">
                    <a:noFill/>
                  </a:tcPr>
                </a:tc>
                <a:tc>
                  <a:txBody>
                    <a:bodyPr/>
                    <a:lstStyle/>
                    <a:p>
                      <a:pPr algn="ctr" fontAlgn="b"/>
                      <a:r>
                        <a:rPr lang="en-US" sz="1100" u="none" strike="noStrike">
                          <a:effectLst/>
                        </a:rPr>
                        <a:t>75.20%</a:t>
                      </a:r>
                      <a:endParaRPr lang="en-US" sz="1100" b="0" i="0" u="none" strike="noStrike">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dirty="0">
                          <a:effectLst/>
                        </a:rPr>
                        <a:t>70.76%</a:t>
                      </a:r>
                      <a:endParaRPr lang="en-US" sz="1100" b="0" i="0" u="none" strike="noStrike" dirty="0">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a:effectLst/>
                        </a:rPr>
                        <a:t>85.71%</a:t>
                      </a:r>
                      <a:endParaRPr lang="en-US" sz="1100" b="0" i="0" u="none" strike="noStrike">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dirty="0">
                          <a:effectLst/>
                        </a:rPr>
                        <a:t>71.83%</a:t>
                      </a:r>
                      <a:endParaRPr lang="en-US" sz="1100" b="0" i="0" u="none" strike="noStrike" dirty="0">
                        <a:solidFill>
                          <a:srgbClr val="000000"/>
                        </a:solidFill>
                        <a:effectLst/>
                        <a:latin typeface="Calibri" panose="020F0502020204030204" pitchFamily="34" charset="0"/>
                      </a:endParaRPr>
                    </a:p>
                  </a:txBody>
                  <a:tcPr marL="5929" marR="5929" marT="5929" marB="0" anchor="b">
                    <a:noFill/>
                  </a:tcPr>
                </a:tc>
                <a:extLst>
                  <a:ext uri="{0D108BD9-81ED-4DB2-BD59-A6C34878D82A}">
                    <a16:rowId xmlns:a16="http://schemas.microsoft.com/office/drawing/2014/main" val="10006"/>
                  </a:ext>
                </a:extLst>
              </a:tr>
              <a:tr h="267983">
                <a:tc>
                  <a:txBody>
                    <a:bodyPr/>
                    <a:lstStyle/>
                    <a:p>
                      <a:pPr algn="ctr" fontAlgn="b"/>
                      <a:r>
                        <a:rPr lang="en-US" sz="1100" u="none" strike="noStrike">
                          <a:effectLst/>
                        </a:rPr>
                        <a:t>December</a:t>
                      </a:r>
                      <a:endParaRPr lang="en-US" sz="1100" b="0" i="0" u="none" strike="noStrike">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a:effectLst/>
                        </a:rPr>
                        <a:t>281</a:t>
                      </a:r>
                      <a:endParaRPr lang="en-US" sz="1100" b="0" i="0" u="none" strike="noStrike">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dirty="0">
                          <a:effectLst/>
                        </a:rPr>
                        <a:t>185</a:t>
                      </a:r>
                      <a:endParaRPr lang="en-US" sz="1100" b="0" i="0" u="none" strike="noStrike" dirty="0">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a:effectLst/>
                        </a:rPr>
                        <a:t>757</a:t>
                      </a:r>
                      <a:endParaRPr lang="en-US" sz="1100" b="0" i="0" u="none" strike="noStrike">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a:effectLst/>
                        </a:rPr>
                        <a:t>559</a:t>
                      </a:r>
                      <a:endParaRPr lang="en-US" sz="1100" b="0" i="0" u="none" strike="noStrike">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dirty="0">
                          <a:effectLst/>
                        </a:rPr>
                        <a:t>1038</a:t>
                      </a:r>
                      <a:endParaRPr lang="en-US" sz="1100" b="0" i="0" u="none" strike="noStrike" dirty="0">
                        <a:solidFill>
                          <a:srgbClr val="000000"/>
                        </a:solidFill>
                        <a:effectLst/>
                        <a:latin typeface="Calibri" panose="020F0502020204030204" pitchFamily="34" charset="0"/>
                      </a:endParaRPr>
                    </a:p>
                  </a:txBody>
                  <a:tcPr marL="5929" marR="5929" marT="5929" marB="0" anchor="b">
                    <a:noFill/>
                  </a:tcPr>
                </a:tc>
                <a:tc>
                  <a:txBody>
                    <a:bodyPr/>
                    <a:lstStyle/>
                    <a:p>
                      <a:pPr algn="ctr" fontAlgn="b"/>
                      <a:r>
                        <a:rPr lang="en-US" sz="1100" u="none" strike="noStrike" dirty="0">
                          <a:effectLst/>
                        </a:rPr>
                        <a:t>744</a:t>
                      </a:r>
                      <a:endParaRPr lang="en-US" sz="1100" b="0" i="0" u="none" strike="noStrike" dirty="0">
                        <a:solidFill>
                          <a:srgbClr val="000000"/>
                        </a:solidFill>
                        <a:effectLst/>
                        <a:latin typeface="Calibri" panose="020F0502020204030204" pitchFamily="34" charset="0"/>
                      </a:endParaRPr>
                    </a:p>
                  </a:txBody>
                  <a:tcPr marL="5929" marR="5929" marT="5929" marB="0" anchor="b">
                    <a:noFill/>
                  </a:tcPr>
                </a:tc>
                <a:tc>
                  <a:txBody>
                    <a:bodyPr/>
                    <a:lstStyle/>
                    <a:p>
                      <a:pPr algn="ctr" fontAlgn="b"/>
                      <a:r>
                        <a:rPr lang="en-US" sz="1100" u="none" strike="noStrike">
                          <a:effectLst/>
                        </a:rPr>
                        <a:t>65.84%</a:t>
                      </a:r>
                      <a:endParaRPr lang="en-US" sz="1100" b="0" i="0" u="none" strike="noStrike">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a:effectLst/>
                        </a:rPr>
                        <a:t>73.84%</a:t>
                      </a:r>
                      <a:endParaRPr lang="en-US" sz="1100" b="0" i="0" u="none" strike="noStrike">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dirty="0">
                          <a:effectLst/>
                        </a:rPr>
                        <a:t>0.00%</a:t>
                      </a:r>
                      <a:endParaRPr lang="en-US" sz="1100" b="0" i="0" u="none" strike="noStrike" dirty="0">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u="none" strike="noStrike" dirty="0">
                          <a:effectLst/>
                        </a:rPr>
                        <a:t>71.68%</a:t>
                      </a:r>
                      <a:endParaRPr lang="en-US" sz="1100" b="0" i="0" u="none" strike="noStrike" dirty="0">
                        <a:solidFill>
                          <a:srgbClr val="000000"/>
                        </a:solidFill>
                        <a:effectLst/>
                        <a:latin typeface="Calibri" panose="020F0502020204030204" pitchFamily="34" charset="0"/>
                      </a:endParaRPr>
                    </a:p>
                  </a:txBody>
                  <a:tcPr marL="5929" marR="5929" marT="5929" marB="0" anchor="b">
                    <a:noFill/>
                  </a:tcPr>
                </a:tc>
                <a:extLst>
                  <a:ext uri="{0D108BD9-81ED-4DB2-BD59-A6C34878D82A}">
                    <a16:rowId xmlns:a16="http://schemas.microsoft.com/office/drawing/2014/main" val="10007"/>
                  </a:ext>
                </a:extLst>
              </a:tr>
              <a:tr h="267983">
                <a:tc>
                  <a:txBody>
                    <a:bodyPr/>
                    <a:lstStyle/>
                    <a:p>
                      <a:pPr algn="ctr" fontAlgn="b"/>
                      <a:r>
                        <a:rPr lang="en-US" sz="1100" b="1" u="none" strike="noStrike" dirty="0">
                          <a:effectLst/>
                        </a:rPr>
                        <a:t>TOTAL</a:t>
                      </a:r>
                      <a:endParaRPr lang="en-US" sz="1100" b="1" i="0" u="none" strike="noStrike" dirty="0">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b="1" u="none" strike="noStrike" dirty="0">
                          <a:effectLst/>
                        </a:rPr>
                        <a:t>2070</a:t>
                      </a:r>
                      <a:endParaRPr lang="en-US" sz="1100" b="1" i="0" u="none" strike="noStrike" dirty="0">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b="1" u="none" strike="noStrike" dirty="0">
                          <a:effectLst/>
                        </a:rPr>
                        <a:t>1293</a:t>
                      </a:r>
                      <a:endParaRPr lang="en-US" sz="1100" b="1" i="0" u="none" strike="noStrike" dirty="0">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b="1" u="none" strike="noStrike" dirty="0">
                          <a:effectLst/>
                        </a:rPr>
                        <a:t>6913</a:t>
                      </a:r>
                      <a:endParaRPr lang="en-US" sz="1100" b="1" i="0" u="none" strike="noStrike" dirty="0">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b="1" u="none" strike="noStrike" dirty="0">
                          <a:effectLst/>
                        </a:rPr>
                        <a:t>4269</a:t>
                      </a:r>
                      <a:endParaRPr lang="en-US" sz="1100" b="1" i="0" u="none" strike="noStrike" dirty="0">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b="1" u="none" strike="noStrike" dirty="0">
                          <a:effectLst/>
                        </a:rPr>
                        <a:t>325</a:t>
                      </a:r>
                      <a:endParaRPr lang="en-US" sz="1100" b="1" i="0" u="none" strike="noStrike" dirty="0">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b="1" u="none" strike="noStrike" dirty="0">
                          <a:effectLst/>
                        </a:rPr>
                        <a:t>247</a:t>
                      </a:r>
                      <a:endParaRPr lang="en-US" sz="1100" b="1" i="0" u="none" strike="noStrike" dirty="0">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b="1" u="none" strike="noStrike" dirty="0">
                          <a:effectLst/>
                        </a:rPr>
                        <a:t>9308</a:t>
                      </a:r>
                      <a:endParaRPr lang="en-US" sz="1100" b="1" i="0" u="none" strike="noStrike" dirty="0">
                        <a:solidFill>
                          <a:srgbClr val="000000"/>
                        </a:solidFill>
                        <a:effectLst/>
                        <a:latin typeface="Calibri" panose="020F0502020204030204" pitchFamily="34" charset="0"/>
                      </a:endParaRPr>
                    </a:p>
                  </a:txBody>
                  <a:tcPr marL="5929" marR="5929" marT="5929" marB="0" anchor="b">
                    <a:noFill/>
                  </a:tcPr>
                </a:tc>
                <a:tc>
                  <a:txBody>
                    <a:bodyPr/>
                    <a:lstStyle/>
                    <a:p>
                      <a:pPr algn="ctr" fontAlgn="b"/>
                      <a:r>
                        <a:rPr lang="en-US" sz="1100" b="1" u="none" strike="noStrike" dirty="0">
                          <a:effectLst/>
                        </a:rPr>
                        <a:t>5809</a:t>
                      </a:r>
                      <a:endParaRPr lang="en-US" sz="1100" b="1" i="0" u="none" strike="noStrike" dirty="0">
                        <a:solidFill>
                          <a:srgbClr val="000000"/>
                        </a:solidFill>
                        <a:effectLst/>
                        <a:latin typeface="Calibri" panose="020F0502020204030204" pitchFamily="34" charset="0"/>
                      </a:endParaRPr>
                    </a:p>
                  </a:txBody>
                  <a:tcPr marL="5929" marR="5929" marT="5929" marB="0" anchor="b">
                    <a:noFill/>
                  </a:tcPr>
                </a:tc>
                <a:tc>
                  <a:txBody>
                    <a:bodyPr/>
                    <a:lstStyle/>
                    <a:p>
                      <a:pPr algn="ctr" fontAlgn="b"/>
                      <a:r>
                        <a:rPr lang="en-US" sz="1100" b="1" u="none" strike="noStrike" dirty="0">
                          <a:effectLst/>
                        </a:rPr>
                        <a:t>62.46%</a:t>
                      </a:r>
                      <a:endParaRPr lang="en-US" sz="1100" b="1" i="0" u="none" strike="noStrike" dirty="0">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b="1" u="none" strike="noStrike" dirty="0">
                          <a:effectLst/>
                        </a:rPr>
                        <a:t>61.75%</a:t>
                      </a:r>
                      <a:endParaRPr lang="en-US" sz="1100" b="1" i="0" u="none" strike="noStrike" dirty="0">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b="1" u="none" strike="noStrike" dirty="0">
                          <a:effectLst/>
                        </a:rPr>
                        <a:t>76.00%</a:t>
                      </a:r>
                      <a:endParaRPr lang="en-US" sz="1100" b="1" i="0" u="none" strike="noStrike" dirty="0">
                        <a:solidFill>
                          <a:srgbClr val="000000"/>
                        </a:solidFill>
                        <a:effectLst/>
                        <a:latin typeface="Calibri" panose="020F0502020204030204" pitchFamily="34" charset="0"/>
                      </a:endParaRPr>
                    </a:p>
                  </a:txBody>
                  <a:tcPr marL="5929" marR="5929" marT="5929" marB="0" anchor="b"/>
                </a:tc>
                <a:tc>
                  <a:txBody>
                    <a:bodyPr/>
                    <a:lstStyle/>
                    <a:p>
                      <a:pPr algn="ctr" fontAlgn="b"/>
                      <a:r>
                        <a:rPr lang="en-US" sz="1100" b="1" u="none" strike="noStrike" dirty="0">
                          <a:effectLst/>
                        </a:rPr>
                        <a:t>62.41%</a:t>
                      </a:r>
                      <a:endParaRPr lang="en-US" sz="1100" b="1" i="0" u="none" strike="noStrike" dirty="0">
                        <a:solidFill>
                          <a:srgbClr val="000000"/>
                        </a:solidFill>
                        <a:effectLst/>
                        <a:latin typeface="Calibri" panose="020F0502020204030204" pitchFamily="34" charset="0"/>
                      </a:endParaRPr>
                    </a:p>
                  </a:txBody>
                  <a:tcPr marL="5929" marR="5929" marT="5929" marB="0" anchor="b">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0642522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Rectangle 6">
            <a:extLst>
              <a:ext uri="{FF2B5EF4-FFF2-40B4-BE49-F238E27FC236}">
                <a16:creationId xmlns:a16="http://schemas.microsoft.com/office/drawing/2014/main" id="{012849DC-79D6-4203-8D18-F4A4B2E08A2D}"/>
              </a:ext>
            </a:extLst>
          </p:cNvPr>
          <p:cNvSpPr>
            <a:spLocks noChangeArrowheads="1"/>
          </p:cNvSpPr>
          <p:nvPr/>
        </p:nvSpPr>
        <p:spPr bwMode="auto">
          <a:xfrm>
            <a:off x="0" y="609600"/>
            <a:ext cx="9144000" cy="46037"/>
          </a:xfrm>
          <a:prstGeom prst="rect">
            <a:avLst/>
          </a:prstGeom>
          <a:solidFill>
            <a:schemeClr val="accent6">
              <a:lumMod val="75000"/>
            </a:schemeClr>
          </a:solidFill>
          <a:ln w="0">
            <a:solidFill>
              <a:schemeClr val="accent6">
                <a:lumMod val="75000"/>
              </a:schemeClr>
            </a:solidFill>
            <a:miter lim="800000"/>
            <a:headEnd/>
            <a:tailEnd/>
          </a:ln>
        </p:spPr>
        <p:txBody>
          <a:bodyPr wrap="none" anchor="ct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algn="ctr" eaLnBrk="1" hangingPunct="1">
              <a:lnSpc>
                <a:spcPct val="90000"/>
              </a:lnSpc>
              <a:spcBef>
                <a:spcPct val="60000"/>
              </a:spcBef>
              <a:buClr>
                <a:schemeClr val="accent1"/>
              </a:buClr>
              <a:defRPr/>
            </a:pPr>
            <a:endParaRPr lang="en-US" altLang="en-US" sz="1400" b="0" dirty="0"/>
          </a:p>
        </p:txBody>
      </p:sp>
      <p:sp>
        <p:nvSpPr>
          <p:cNvPr id="16" name="Rectangle 10">
            <a:extLst>
              <a:ext uri="{FF2B5EF4-FFF2-40B4-BE49-F238E27FC236}">
                <a16:creationId xmlns:a16="http://schemas.microsoft.com/office/drawing/2014/main" id="{BF138B67-319A-4DEE-9DE2-623342C078C2}"/>
              </a:ext>
            </a:extLst>
          </p:cNvPr>
          <p:cNvSpPr>
            <a:spLocks noChangeArrowheads="1"/>
          </p:cNvSpPr>
          <p:nvPr/>
        </p:nvSpPr>
        <p:spPr bwMode="auto">
          <a:xfrm>
            <a:off x="152400" y="645406"/>
            <a:ext cx="21443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Wingdings" pitchFamily="2" charset="2"/>
              <a:buChar char="v"/>
            </a:pPr>
            <a:r>
              <a:rPr lang="en-US" altLang="ko-KR" sz="2400" b="1" dirty="0"/>
              <a:t> Weekly Data</a:t>
            </a:r>
          </a:p>
        </p:txBody>
      </p:sp>
      <p:graphicFrame>
        <p:nvGraphicFramePr>
          <p:cNvPr id="21" name="Diagram 20">
            <a:extLst>
              <a:ext uri="{FF2B5EF4-FFF2-40B4-BE49-F238E27FC236}">
                <a16:creationId xmlns:a16="http://schemas.microsoft.com/office/drawing/2014/main" id="{6C4D77A2-4063-4A31-A0FB-584D59B0DCD5}"/>
              </a:ext>
            </a:extLst>
          </p:cNvPr>
          <p:cNvGraphicFramePr/>
          <p:nvPr>
            <p:extLst/>
          </p:nvPr>
        </p:nvGraphicFramePr>
        <p:xfrm>
          <a:off x="152400" y="76200"/>
          <a:ext cx="8839200" cy="45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Slide Number Placeholder 3">
            <a:extLst>
              <a:ext uri="{FF2B5EF4-FFF2-40B4-BE49-F238E27FC236}">
                <a16:creationId xmlns:a16="http://schemas.microsoft.com/office/drawing/2014/main" id="{3D50C659-3BEA-4E39-B50F-59AA8C914724}"/>
              </a:ext>
            </a:extLst>
          </p:cNvPr>
          <p:cNvSpPr txBox="1">
            <a:spLocks/>
          </p:cNvSpPr>
          <p:nvPr/>
        </p:nvSpPr>
        <p:spPr>
          <a:xfrm>
            <a:off x="7086599" y="6584156"/>
            <a:ext cx="2057401"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849CE78-EA52-4014-B7F2-92900E5D7DE7}" type="slidenum">
              <a:rPr lang="en-US" sz="1351"/>
              <a:pPr algn="r"/>
              <a:t>7</a:t>
            </a:fld>
            <a:endParaRPr lang="en-US" sz="1351" dirty="0"/>
          </a:p>
        </p:txBody>
      </p:sp>
      <p:graphicFrame>
        <p:nvGraphicFramePr>
          <p:cNvPr id="9" name="Table 8">
            <a:extLst>
              <a:ext uri="{FF2B5EF4-FFF2-40B4-BE49-F238E27FC236}">
                <a16:creationId xmlns:a16="http://schemas.microsoft.com/office/drawing/2014/main" id="{96DA0004-941F-4B0F-8CB4-759801943AD1}"/>
              </a:ext>
            </a:extLst>
          </p:cNvPr>
          <p:cNvGraphicFramePr>
            <a:graphicFrameLocks noGrp="1"/>
          </p:cNvGraphicFramePr>
          <p:nvPr>
            <p:extLst>
              <p:ext uri="{D42A27DB-BD31-4B8C-83A1-F6EECF244321}">
                <p14:modId xmlns:p14="http://schemas.microsoft.com/office/powerpoint/2010/main" val="847147948"/>
              </p:ext>
            </p:extLst>
          </p:nvPr>
        </p:nvGraphicFramePr>
        <p:xfrm>
          <a:off x="152400" y="1033066"/>
          <a:ext cx="8839199" cy="5024839"/>
        </p:xfrm>
        <a:graphic>
          <a:graphicData uri="http://schemas.openxmlformats.org/drawingml/2006/table">
            <a:tbl>
              <a:tblPr>
                <a:tableStyleId>{5C22544A-7EE6-4342-B048-85BDC9FD1C3A}</a:tableStyleId>
              </a:tblPr>
              <a:tblGrid>
                <a:gridCol w="1194721">
                  <a:extLst>
                    <a:ext uri="{9D8B030D-6E8A-4147-A177-3AD203B41FA5}">
                      <a16:colId xmlns:a16="http://schemas.microsoft.com/office/drawing/2014/main" val="20000"/>
                    </a:ext>
                  </a:extLst>
                </a:gridCol>
                <a:gridCol w="666619">
                  <a:extLst>
                    <a:ext uri="{9D8B030D-6E8A-4147-A177-3AD203B41FA5}">
                      <a16:colId xmlns:a16="http://schemas.microsoft.com/office/drawing/2014/main" val="20001"/>
                    </a:ext>
                  </a:extLst>
                </a:gridCol>
                <a:gridCol w="562731">
                  <a:extLst>
                    <a:ext uri="{9D8B030D-6E8A-4147-A177-3AD203B41FA5}">
                      <a16:colId xmlns:a16="http://schemas.microsoft.com/office/drawing/2014/main" val="20002"/>
                    </a:ext>
                  </a:extLst>
                </a:gridCol>
                <a:gridCol w="666619">
                  <a:extLst>
                    <a:ext uri="{9D8B030D-6E8A-4147-A177-3AD203B41FA5}">
                      <a16:colId xmlns:a16="http://schemas.microsoft.com/office/drawing/2014/main" val="20003"/>
                    </a:ext>
                  </a:extLst>
                </a:gridCol>
                <a:gridCol w="562731">
                  <a:extLst>
                    <a:ext uri="{9D8B030D-6E8A-4147-A177-3AD203B41FA5}">
                      <a16:colId xmlns:a16="http://schemas.microsoft.com/office/drawing/2014/main" val="20004"/>
                    </a:ext>
                  </a:extLst>
                </a:gridCol>
                <a:gridCol w="623333">
                  <a:extLst>
                    <a:ext uri="{9D8B030D-6E8A-4147-A177-3AD203B41FA5}">
                      <a16:colId xmlns:a16="http://schemas.microsoft.com/office/drawing/2014/main" val="20005"/>
                    </a:ext>
                  </a:extLst>
                </a:gridCol>
                <a:gridCol w="562731">
                  <a:extLst>
                    <a:ext uri="{9D8B030D-6E8A-4147-A177-3AD203B41FA5}">
                      <a16:colId xmlns:a16="http://schemas.microsoft.com/office/drawing/2014/main" val="20006"/>
                    </a:ext>
                  </a:extLst>
                </a:gridCol>
                <a:gridCol w="666619">
                  <a:extLst>
                    <a:ext uri="{9D8B030D-6E8A-4147-A177-3AD203B41FA5}">
                      <a16:colId xmlns:a16="http://schemas.microsoft.com/office/drawing/2014/main" val="20007"/>
                    </a:ext>
                  </a:extLst>
                </a:gridCol>
                <a:gridCol w="554073">
                  <a:extLst>
                    <a:ext uri="{9D8B030D-6E8A-4147-A177-3AD203B41FA5}">
                      <a16:colId xmlns:a16="http://schemas.microsoft.com/office/drawing/2014/main" val="20008"/>
                    </a:ext>
                  </a:extLst>
                </a:gridCol>
                <a:gridCol w="554073">
                  <a:extLst>
                    <a:ext uri="{9D8B030D-6E8A-4147-A177-3AD203B41FA5}">
                      <a16:colId xmlns:a16="http://schemas.microsoft.com/office/drawing/2014/main" val="20009"/>
                    </a:ext>
                  </a:extLst>
                </a:gridCol>
                <a:gridCol w="554073">
                  <a:extLst>
                    <a:ext uri="{9D8B030D-6E8A-4147-A177-3AD203B41FA5}">
                      <a16:colId xmlns:a16="http://schemas.microsoft.com/office/drawing/2014/main" val="20010"/>
                    </a:ext>
                  </a:extLst>
                </a:gridCol>
                <a:gridCol w="1004257">
                  <a:extLst>
                    <a:ext uri="{9D8B030D-6E8A-4147-A177-3AD203B41FA5}">
                      <a16:colId xmlns:a16="http://schemas.microsoft.com/office/drawing/2014/main" val="20011"/>
                    </a:ext>
                  </a:extLst>
                </a:gridCol>
                <a:gridCol w="666619">
                  <a:extLst>
                    <a:ext uri="{9D8B030D-6E8A-4147-A177-3AD203B41FA5}">
                      <a16:colId xmlns:a16="http://schemas.microsoft.com/office/drawing/2014/main" val="20012"/>
                    </a:ext>
                  </a:extLst>
                </a:gridCol>
              </a:tblGrid>
              <a:tr h="174140">
                <a:tc rowSpan="2">
                  <a:txBody>
                    <a:bodyPr/>
                    <a:lstStyle/>
                    <a:p>
                      <a:pPr algn="ctr" fontAlgn="ctr"/>
                      <a:r>
                        <a:rPr lang="en-US" sz="1000" b="1" u="none" strike="noStrike" dirty="0">
                          <a:effectLst/>
                        </a:rPr>
                        <a:t>Week</a:t>
                      </a:r>
                      <a:endParaRPr lang="en-US" sz="1000" b="1" i="0" u="none" strike="noStrike" dirty="0">
                        <a:solidFill>
                          <a:srgbClr val="000000"/>
                        </a:solidFill>
                        <a:effectLst/>
                        <a:latin typeface="Calibri" panose="020F0502020204030204" pitchFamily="34" charset="0"/>
                      </a:endParaRPr>
                    </a:p>
                  </a:txBody>
                  <a:tcPr marL="5409" marR="5409" marT="5409" marB="0" anchor="ctr"/>
                </a:tc>
                <a:tc gridSpan="2">
                  <a:txBody>
                    <a:bodyPr/>
                    <a:lstStyle/>
                    <a:p>
                      <a:pPr algn="ctr" fontAlgn="b"/>
                      <a:r>
                        <a:rPr lang="en-US" sz="1000" b="1" u="none" strike="noStrike">
                          <a:effectLst/>
                        </a:rPr>
                        <a:t>UK </a:t>
                      </a:r>
                      <a:endParaRPr lang="en-US" sz="1000" b="1" i="0" u="none" strike="noStrike">
                        <a:solidFill>
                          <a:srgbClr val="000000"/>
                        </a:solidFill>
                        <a:effectLst/>
                        <a:latin typeface="Calibri" panose="020F0502020204030204" pitchFamily="34" charset="0"/>
                      </a:endParaRPr>
                    </a:p>
                  </a:txBody>
                  <a:tcPr marL="5409" marR="5409" marT="5409" marB="0" anchor="b"/>
                </a:tc>
                <a:tc hMerge="1">
                  <a:txBody>
                    <a:bodyPr/>
                    <a:lstStyle/>
                    <a:p>
                      <a:endParaRPr lang="en-US"/>
                    </a:p>
                  </a:txBody>
                  <a:tcPr/>
                </a:tc>
                <a:tc gridSpan="2">
                  <a:txBody>
                    <a:bodyPr/>
                    <a:lstStyle/>
                    <a:p>
                      <a:pPr algn="ctr" fontAlgn="b"/>
                      <a:r>
                        <a:rPr lang="en-US" sz="1000" b="1" u="none" strike="noStrike">
                          <a:effectLst/>
                        </a:rPr>
                        <a:t>MNL</a:t>
                      </a:r>
                      <a:endParaRPr lang="en-US" sz="1000" b="1" i="0" u="none" strike="noStrike">
                        <a:solidFill>
                          <a:srgbClr val="000000"/>
                        </a:solidFill>
                        <a:effectLst/>
                        <a:latin typeface="Calibri" panose="020F0502020204030204" pitchFamily="34" charset="0"/>
                      </a:endParaRPr>
                    </a:p>
                  </a:txBody>
                  <a:tcPr marL="5409" marR="5409" marT="5409" marB="0" anchor="b"/>
                </a:tc>
                <a:tc hMerge="1">
                  <a:txBody>
                    <a:bodyPr/>
                    <a:lstStyle/>
                    <a:p>
                      <a:endParaRPr lang="en-US"/>
                    </a:p>
                  </a:txBody>
                  <a:tcPr/>
                </a:tc>
                <a:tc gridSpan="2">
                  <a:txBody>
                    <a:bodyPr/>
                    <a:lstStyle/>
                    <a:p>
                      <a:pPr algn="ctr" fontAlgn="b"/>
                      <a:r>
                        <a:rPr lang="en-US" sz="1000" b="1" u="none" strike="noStrike">
                          <a:effectLst/>
                        </a:rPr>
                        <a:t>ILO</a:t>
                      </a:r>
                      <a:endParaRPr lang="en-US" sz="1000" b="1" i="0" u="none" strike="noStrike">
                        <a:solidFill>
                          <a:srgbClr val="000000"/>
                        </a:solidFill>
                        <a:effectLst/>
                        <a:latin typeface="Calibri" panose="020F0502020204030204" pitchFamily="34" charset="0"/>
                      </a:endParaRPr>
                    </a:p>
                  </a:txBody>
                  <a:tcPr marL="5409" marR="5409" marT="5409" marB="0" anchor="b"/>
                </a:tc>
                <a:tc hMerge="1">
                  <a:txBody>
                    <a:bodyPr/>
                    <a:lstStyle/>
                    <a:p>
                      <a:endParaRPr lang="en-US"/>
                    </a:p>
                  </a:txBody>
                  <a:tcPr/>
                </a:tc>
                <a:tc gridSpan="2">
                  <a:txBody>
                    <a:bodyPr/>
                    <a:lstStyle/>
                    <a:p>
                      <a:pPr algn="ctr" fontAlgn="b"/>
                      <a:r>
                        <a:rPr lang="en-US" sz="1000" b="1" u="none" strike="noStrike" dirty="0">
                          <a:effectLst/>
                        </a:rPr>
                        <a:t>TOTAL</a:t>
                      </a:r>
                      <a:endParaRPr lang="en-US" sz="1000" b="1" i="0" u="none" strike="noStrike" dirty="0">
                        <a:solidFill>
                          <a:srgbClr val="000000"/>
                        </a:solidFill>
                        <a:effectLst/>
                        <a:latin typeface="Calibri" panose="020F0502020204030204" pitchFamily="34" charset="0"/>
                      </a:endParaRPr>
                    </a:p>
                  </a:txBody>
                  <a:tcPr marL="5409" marR="5409" marT="5409" marB="0" anchor="b">
                    <a:noFill/>
                  </a:tcPr>
                </a:tc>
                <a:tc hMerge="1">
                  <a:txBody>
                    <a:bodyPr/>
                    <a:lstStyle/>
                    <a:p>
                      <a:endParaRPr lang="en-US"/>
                    </a:p>
                  </a:txBody>
                  <a:tcPr/>
                </a:tc>
                <a:tc gridSpan="4">
                  <a:txBody>
                    <a:bodyPr/>
                    <a:lstStyle/>
                    <a:p>
                      <a:pPr algn="ctr" fontAlgn="b"/>
                      <a:r>
                        <a:rPr lang="en-US" sz="1000" b="1" u="none" strike="noStrike" dirty="0">
                          <a:effectLst/>
                        </a:rPr>
                        <a:t>TIMELINESS RATE</a:t>
                      </a:r>
                      <a:endParaRPr lang="en-US" sz="1000" b="1" i="0" u="none" strike="noStrike" dirty="0">
                        <a:solidFill>
                          <a:srgbClr val="000000"/>
                        </a:solidFill>
                        <a:effectLst/>
                        <a:latin typeface="Calibri" panose="020F0502020204030204" pitchFamily="34" charset="0"/>
                      </a:endParaRPr>
                    </a:p>
                  </a:txBody>
                  <a:tcPr marL="5409" marR="5409" marT="5409"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23059">
                <a:tc vMerge="1">
                  <a:txBody>
                    <a:bodyPr/>
                    <a:lstStyle/>
                    <a:p>
                      <a:endParaRPr lang="en-US"/>
                    </a:p>
                  </a:txBody>
                  <a:tcPr/>
                </a:tc>
                <a:tc>
                  <a:txBody>
                    <a:bodyPr/>
                    <a:lstStyle/>
                    <a:p>
                      <a:pPr algn="ctr" fontAlgn="b"/>
                      <a:r>
                        <a:rPr lang="en-US" sz="1000" b="1" u="none" strike="noStrike" dirty="0">
                          <a:effectLst/>
                        </a:rPr>
                        <a:t>completed</a:t>
                      </a:r>
                      <a:endParaRPr lang="en-US" sz="1000" b="1"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b="1" u="none" strike="noStrike" dirty="0">
                          <a:effectLst/>
                        </a:rPr>
                        <a:t>w/in TAT</a:t>
                      </a:r>
                      <a:endParaRPr lang="en-US" sz="1000" b="1"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b="1" u="none" strike="noStrike" dirty="0">
                          <a:effectLst/>
                        </a:rPr>
                        <a:t>completed</a:t>
                      </a:r>
                      <a:endParaRPr lang="en-US" sz="1000" b="1"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b="1" u="none" strike="noStrike" dirty="0">
                          <a:effectLst/>
                        </a:rPr>
                        <a:t>w/in TAT</a:t>
                      </a:r>
                      <a:endParaRPr lang="en-US" sz="1000" b="1"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b="1" u="none" strike="noStrike">
                          <a:effectLst/>
                        </a:rPr>
                        <a:t>completed</a:t>
                      </a:r>
                      <a:endParaRPr lang="en-US" sz="1000" b="1"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b="1" u="none" strike="noStrike">
                          <a:effectLst/>
                        </a:rPr>
                        <a:t>w/in TAT</a:t>
                      </a:r>
                      <a:endParaRPr lang="en-US" sz="1000" b="1"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b="1" u="none" strike="noStrike" dirty="0">
                          <a:effectLst/>
                        </a:rPr>
                        <a:t>completed</a:t>
                      </a:r>
                      <a:endParaRPr lang="en-US" sz="1000" b="1" i="0" u="none" strike="noStrike" dirty="0">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b="1" u="none" strike="noStrike" dirty="0">
                          <a:effectLst/>
                        </a:rPr>
                        <a:t>w/in TAT</a:t>
                      </a:r>
                      <a:endParaRPr lang="en-US" sz="1000" b="1" i="0" u="none" strike="noStrike" dirty="0">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b="1" u="none" strike="noStrike" dirty="0">
                          <a:effectLst/>
                        </a:rPr>
                        <a:t>UK</a:t>
                      </a:r>
                      <a:endParaRPr lang="en-US" sz="1000" b="1"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b="1" u="none" strike="noStrike" dirty="0">
                          <a:effectLst/>
                        </a:rPr>
                        <a:t>MNL</a:t>
                      </a:r>
                      <a:endParaRPr lang="en-US" sz="1000" b="1"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b="1" u="none" strike="noStrike" dirty="0">
                          <a:effectLst/>
                        </a:rPr>
                        <a:t>ILO</a:t>
                      </a:r>
                      <a:endParaRPr lang="en-US" sz="1000" b="1"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b="1" u="none" strike="noStrike" dirty="0">
                          <a:effectLst/>
                        </a:rPr>
                        <a:t>TOTAL</a:t>
                      </a:r>
                      <a:endParaRPr lang="en-US" sz="1000" b="1" i="0" u="none" strike="noStrike" dirty="0">
                        <a:solidFill>
                          <a:srgbClr val="000000"/>
                        </a:solidFill>
                        <a:effectLst/>
                        <a:latin typeface="Calibri" panose="020F0502020204030204" pitchFamily="34" charset="0"/>
                      </a:endParaRPr>
                    </a:p>
                  </a:txBody>
                  <a:tcPr marL="5409" marR="5409" marT="5409" marB="0" anchor="b">
                    <a:noFill/>
                  </a:tcPr>
                </a:tc>
                <a:extLst>
                  <a:ext uri="{0D108BD9-81ED-4DB2-BD59-A6C34878D82A}">
                    <a16:rowId xmlns:a16="http://schemas.microsoft.com/office/drawing/2014/main" val="10001"/>
                  </a:ext>
                </a:extLst>
              </a:tr>
              <a:tr h="174140">
                <a:tc>
                  <a:txBody>
                    <a:bodyPr/>
                    <a:lstStyle/>
                    <a:p>
                      <a:pPr algn="ctr" fontAlgn="b"/>
                      <a:r>
                        <a:rPr lang="en-US" sz="1000" u="none" strike="noStrike" dirty="0">
                          <a:effectLst/>
                        </a:rPr>
                        <a:t>Jul 3-7</a:t>
                      </a:r>
                      <a:endParaRPr lang="en-US" sz="1000" b="0"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85</a:t>
                      </a:r>
                      <a:endParaRPr lang="en-US" sz="1000" b="0"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41</a:t>
                      </a:r>
                      <a:endParaRPr lang="en-US" sz="1000" b="0"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318</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208</a:t>
                      </a:r>
                      <a:endParaRPr lang="en-US" sz="1000" b="0"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22</a:t>
                      </a:r>
                      <a:endParaRPr lang="en-US" sz="1000" b="0"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19</a:t>
                      </a:r>
                      <a:endParaRPr lang="en-US" sz="1000" b="0"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425</a:t>
                      </a:r>
                      <a:endParaRPr lang="en-US" sz="1000" b="0" i="0" u="none" strike="noStrike" dirty="0">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u="none" strike="noStrike" dirty="0">
                          <a:effectLst/>
                        </a:rPr>
                        <a:t>268</a:t>
                      </a:r>
                      <a:endParaRPr lang="en-US" sz="1000" b="0" i="0" u="none" strike="noStrike" dirty="0">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u="none" strike="noStrike">
                          <a:effectLst/>
                        </a:rPr>
                        <a:t>48.24%</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65.41%</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86.36%</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63.06%</a:t>
                      </a:r>
                      <a:endParaRPr lang="en-US" sz="1000" b="0" i="0" u="none" strike="noStrike">
                        <a:solidFill>
                          <a:srgbClr val="000000"/>
                        </a:solidFill>
                        <a:effectLst/>
                        <a:latin typeface="Calibri" panose="020F0502020204030204" pitchFamily="34" charset="0"/>
                      </a:endParaRPr>
                    </a:p>
                  </a:txBody>
                  <a:tcPr marL="5409" marR="5409" marT="5409" marB="0" anchor="b">
                    <a:noFill/>
                  </a:tcPr>
                </a:tc>
                <a:extLst>
                  <a:ext uri="{0D108BD9-81ED-4DB2-BD59-A6C34878D82A}">
                    <a16:rowId xmlns:a16="http://schemas.microsoft.com/office/drawing/2014/main" val="10002"/>
                  </a:ext>
                </a:extLst>
              </a:tr>
              <a:tr h="174140">
                <a:tc>
                  <a:txBody>
                    <a:bodyPr/>
                    <a:lstStyle/>
                    <a:p>
                      <a:pPr algn="ctr" fontAlgn="b"/>
                      <a:r>
                        <a:rPr lang="en-US" sz="1000" u="none" strike="noStrike">
                          <a:effectLst/>
                        </a:rPr>
                        <a:t>Jul 10-14</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87</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42</a:t>
                      </a:r>
                      <a:endParaRPr lang="en-US" sz="1000" b="0"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265</a:t>
                      </a:r>
                      <a:endParaRPr lang="en-US" sz="1000" b="0"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182</a:t>
                      </a:r>
                      <a:endParaRPr lang="en-US" sz="1000" b="0"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19</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13</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371</a:t>
                      </a:r>
                      <a:endParaRPr lang="en-US" sz="1000" b="0" i="0" u="none" strike="noStrike">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u="none" strike="noStrike" dirty="0">
                          <a:effectLst/>
                        </a:rPr>
                        <a:t>237</a:t>
                      </a:r>
                      <a:endParaRPr lang="en-US" sz="1000" b="0" i="0" u="none" strike="noStrike" dirty="0">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u="none" strike="noStrike">
                          <a:effectLst/>
                        </a:rPr>
                        <a:t>48.28%</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68.68%</a:t>
                      </a:r>
                      <a:endParaRPr lang="en-US" sz="1000" b="0"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68.42%</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63.88%</a:t>
                      </a:r>
                      <a:endParaRPr lang="en-US" sz="1000" b="0" i="0" u="none" strike="noStrike">
                        <a:solidFill>
                          <a:srgbClr val="000000"/>
                        </a:solidFill>
                        <a:effectLst/>
                        <a:latin typeface="Calibri" panose="020F0502020204030204" pitchFamily="34" charset="0"/>
                      </a:endParaRPr>
                    </a:p>
                  </a:txBody>
                  <a:tcPr marL="5409" marR="5409" marT="5409" marB="0" anchor="b">
                    <a:noFill/>
                  </a:tcPr>
                </a:tc>
                <a:extLst>
                  <a:ext uri="{0D108BD9-81ED-4DB2-BD59-A6C34878D82A}">
                    <a16:rowId xmlns:a16="http://schemas.microsoft.com/office/drawing/2014/main" val="10003"/>
                  </a:ext>
                </a:extLst>
              </a:tr>
              <a:tr h="174140">
                <a:tc>
                  <a:txBody>
                    <a:bodyPr/>
                    <a:lstStyle/>
                    <a:p>
                      <a:pPr algn="ctr" fontAlgn="b"/>
                      <a:r>
                        <a:rPr lang="en-US" sz="1000" u="none" strike="noStrike">
                          <a:effectLst/>
                        </a:rPr>
                        <a:t>Jul 17-21</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73</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36</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263</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154</a:t>
                      </a:r>
                      <a:endParaRPr lang="en-US" sz="1000" b="0"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36</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25</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372</a:t>
                      </a:r>
                      <a:endParaRPr lang="en-US" sz="1000" b="0" i="0" u="none" strike="noStrike">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u="none" strike="noStrike" dirty="0">
                          <a:effectLst/>
                        </a:rPr>
                        <a:t>215</a:t>
                      </a:r>
                      <a:endParaRPr lang="en-US" sz="1000" b="0" i="0" u="none" strike="noStrike" dirty="0">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u="none" strike="noStrike">
                          <a:effectLst/>
                        </a:rPr>
                        <a:t>49.32%</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58.56%</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69.44%</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57.80%</a:t>
                      </a:r>
                      <a:endParaRPr lang="en-US" sz="1000" b="0" i="0" u="none" strike="noStrike">
                        <a:solidFill>
                          <a:srgbClr val="000000"/>
                        </a:solidFill>
                        <a:effectLst/>
                        <a:latin typeface="Calibri" panose="020F0502020204030204" pitchFamily="34" charset="0"/>
                      </a:endParaRPr>
                    </a:p>
                  </a:txBody>
                  <a:tcPr marL="5409" marR="5409" marT="5409" marB="0" anchor="b">
                    <a:noFill/>
                  </a:tcPr>
                </a:tc>
                <a:extLst>
                  <a:ext uri="{0D108BD9-81ED-4DB2-BD59-A6C34878D82A}">
                    <a16:rowId xmlns:a16="http://schemas.microsoft.com/office/drawing/2014/main" val="10004"/>
                  </a:ext>
                </a:extLst>
              </a:tr>
              <a:tr h="174140">
                <a:tc>
                  <a:txBody>
                    <a:bodyPr/>
                    <a:lstStyle/>
                    <a:p>
                      <a:pPr algn="ctr" fontAlgn="b"/>
                      <a:r>
                        <a:rPr lang="en-US" sz="1000" u="none" strike="noStrike">
                          <a:effectLst/>
                        </a:rPr>
                        <a:t>Jul 24-28</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78</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48</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328</a:t>
                      </a:r>
                      <a:endParaRPr lang="en-US" sz="1000" b="0"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193</a:t>
                      </a:r>
                      <a:endParaRPr lang="en-US" sz="1000" b="0"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41</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31</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447</a:t>
                      </a:r>
                      <a:endParaRPr lang="en-US" sz="1000" b="0" i="0" u="none" strike="noStrike" dirty="0">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u="none" strike="noStrike" dirty="0">
                          <a:effectLst/>
                        </a:rPr>
                        <a:t>272</a:t>
                      </a:r>
                      <a:endParaRPr lang="en-US" sz="1000" b="0" i="0" u="none" strike="noStrike" dirty="0">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u="none" strike="noStrike">
                          <a:effectLst/>
                        </a:rPr>
                        <a:t>61.54%</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58.84%</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75.61%</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60.85%</a:t>
                      </a:r>
                      <a:endParaRPr lang="en-US" sz="1000" b="0" i="0" u="none" strike="noStrike">
                        <a:solidFill>
                          <a:srgbClr val="000000"/>
                        </a:solidFill>
                        <a:effectLst/>
                        <a:latin typeface="Calibri" panose="020F0502020204030204" pitchFamily="34" charset="0"/>
                      </a:endParaRPr>
                    </a:p>
                  </a:txBody>
                  <a:tcPr marL="5409" marR="5409" marT="5409" marB="0" anchor="b">
                    <a:noFill/>
                  </a:tcPr>
                </a:tc>
                <a:extLst>
                  <a:ext uri="{0D108BD9-81ED-4DB2-BD59-A6C34878D82A}">
                    <a16:rowId xmlns:a16="http://schemas.microsoft.com/office/drawing/2014/main" val="10005"/>
                  </a:ext>
                </a:extLst>
              </a:tr>
              <a:tr h="174140">
                <a:tc>
                  <a:txBody>
                    <a:bodyPr/>
                    <a:lstStyle/>
                    <a:p>
                      <a:pPr algn="ctr" fontAlgn="b"/>
                      <a:r>
                        <a:rPr lang="en-US" sz="1000" u="none" strike="noStrike">
                          <a:effectLst/>
                        </a:rPr>
                        <a:t>Jul 31-Aug 4</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77</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37</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325</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145</a:t>
                      </a:r>
                      <a:endParaRPr lang="en-US" sz="1000" b="0"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18</a:t>
                      </a:r>
                      <a:endParaRPr lang="en-US" sz="1000" b="0"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11</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420</a:t>
                      </a:r>
                      <a:endParaRPr lang="en-US" sz="1000" b="0" i="0" u="none" strike="noStrike">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u="none" strike="noStrike" dirty="0">
                          <a:effectLst/>
                        </a:rPr>
                        <a:t>193</a:t>
                      </a:r>
                      <a:endParaRPr lang="en-US" sz="1000" b="0" i="0" u="none" strike="noStrike" dirty="0">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u="none" strike="noStrike">
                          <a:effectLst/>
                        </a:rPr>
                        <a:t>48.05%</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44.62%</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61.11%</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45.95%</a:t>
                      </a:r>
                      <a:endParaRPr lang="en-US" sz="1000" b="0" i="0" u="none" strike="noStrike" dirty="0">
                        <a:solidFill>
                          <a:srgbClr val="000000"/>
                        </a:solidFill>
                        <a:effectLst/>
                        <a:latin typeface="Calibri" panose="020F0502020204030204" pitchFamily="34" charset="0"/>
                      </a:endParaRPr>
                    </a:p>
                  </a:txBody>
                  <a:tcPr marL="5409" marR="5409" marT="5409" marB="0" anchor="b">
                    <a:noFill/>
                  </a:tcPr>
                </a:tc>
                <a:extLst>
                  <a:ext uri="{0D108BD9-81ED-4DB2-BD59-A6C34878D82A}">
                    <a16:rowId xmlns:a16="http://schemas.microsoft.com/office/drawing/2014/main" val="10006"/>
                  </a:ext>
                </a:extLst>
              </a:tr>
              <a:tr h="174140">
                <a:tc>
                  <a:txBody>
                    <a:bodyPr/>
                    <a:lstStyle/>
                    <a:p>
                      <a:pPr algn="ctr" fontAlgn="b"/>
                      <a:r>
                        <a:rPr lang="en-US" sz="1000" u="none" strike="noStrike">
                          <a:effectLst/>
                        </a:rPr>
                        <a:t>Aug 7-11</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86</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44</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311</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158</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31</a:t>
                      </a:r>
                      <a:endParaRPr lang="en-US" sz="1000" b="0"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21</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428</a:t>
                      </a:r>
                      <a:endParaRPr lang="en-US" sz="1000" b="0" i="0" u="none" strike="noStrike">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u="none" strike="noStrike" dirty="0">
                          <a:effectLst/>
                        </a:rPr>
                        <a:t>223</a:t>
                      </a:r>
                      <a:endParaRPr lang="en-US" sz="1000" b="0" i="0" u="none" strike="noStrike" dirty="0">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u="none" strike="noStrike">
                          <a:effectLst/>
                        </a:rPr>
                        <a:t>51.16%</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50.80%</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67.74%</a:t>
                      </a:r>
                      <a:endParaRPr lang="en-US" sz="1000" b="0"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52.10%</a:t>
                      </a:r>
                      <a:endParaRPr lang="en-US" sz="1000" b="0" i="0" u="none" strike="noStrike" dirty="0">
                        <a:solidFill>
                          <a:srgbClr val="000000"/>
                        </a:solidFill>
                        <a:effectLst/>
                        <a:latin typeface="Calibri" panose="020F0502020204030204" pitchFamily="34" charset="0"/>
                      </a:endParaRPr>
                    </a:p>
                  </a:txBody>
                  <a:tcPr marL="5409" marR="5409" marT="5409" marB="0" anchor="b">
                    <a:noFill/>
                  </a:tcPr>
                </a:tc>
                <a:extLst>
                  <a:ext uri="{0D108BD9-81ED-4DB2-BD59-A6C34878D82A}">
                    <a16:rowId xmlns:a16="http://schemas.microsoft.com/office/drawing/2014/main" val="10007"/>
                  </a:ext>
                </a:extLst>
              </a:tr>
              <a:tr h="174140">
                <a:tc>
                  <a:txBody>
                    <a:bodyPr/>
                    <a:lstStyle/>
                    <a:p>
                      <a:pPr algn="ctr" fontAlgn="b"/>
                      <a:r>
                        <a:rPr lang="en-US" sz="1000" u="none" strike="noStrike">
                          <a:effectLst/>
                        </a:rPr>
                        <a:t>Aug 14-18</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105</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60</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258</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141</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17</a:t>
                      </a:r>
                      <a:endParaRPr lang="en-US" sz="1000" b="0"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15</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380</a:t>
                      </a:r>
                      <a:endParaRPr lang="en-US" sz="1000" b="0" i="0" u="none" strike="noStrike">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u="none" strike="noStrike" dirty="0">
                          <a:effectLst/>
                        </a:rPr>
                        <a:t>216</a:t>
                      </a:r>
                      <a:endParaRPr lang="en-US" sz="1000" b="0" i="0" u="none" strike="noStrike" dirty="0">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u="none" strike="noStrike">
                          <a:effectLst/>
                        </a:rPr>
                        <a:t>57.14%</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54.65%</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88.24%</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56.84%</a:t>
                      </a:r>
                      <a:endParaRPr lang="en-US" sz="1000" b="0" i="0" u="none" strike="noStrike">
                        <a:solidFill>
                          <a:srgbClr val="000000"/>
                        </a:solidFill>
                        <a:effectLst/>
                        <a:latin typeface="Calibri" panose="020F0502020204030204" pitchFamily="34" charset="0"/>
                      </a:endParaRPr>
                    </a:p>
                  </a:txBody>
                  <a:tcPr marL="5409" marR="5409" marT="5409" marB="0" anchor="b">
                    <a:noFill/>
                  </a:tcPr>
                </a:tc>
                <a:extLst>
                  <a:ext uri="{0D108BD9-81ED-4DB2-BD59-A6C34878D82A}">
                    <a16:rowId xmlns:a16="http://schemas.microsoft.com/office/drawing/2014/main" val="10008"/>
                  </a:ext>
                </a:extLst>
              </a:tr>
              <a:tr h="174140">
                <a:tc>
                  <a:txBody>
                    <a:bodyPr/>
                    <a:lstStyle/>
                    <a:p>
                      <a:pPr algn="ctr" fontAlgn="b"/>
                      <a:r>
                        <a:rPr lang="en-US" sz="1000" u="none" strike="noStrike">
                          <a:effectLst/>
                        </a:rPr>
                        <a:t>Aug 21-25</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63</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40</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277</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201</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17</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15</a:t>
                      </a:r>
                      <a:endParaRPr lang="en-US" sz="1000" b="0"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357</a:t>
                      </a:r>
                      <a:endParaRPr lang="en-US" sz="1000" b="0" i="0" u="none" strike="noStrike">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u="none" strike="noStrike" dirty="0">
                          <a:effectLst/>
                        </a:rPr>
                        <a:t>256</a:t>
                      </a:r>
                      <a:endParaRPr lang="en-US" sz="1000" b="0" i="0" u="none" strike="noStrike" dirty="0">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u="none" strike="noStrike">
                          <a:effectLst/>
                        </a:rPr>
                        <a:t>63.49%</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72.56%</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88.24%</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71.71%</a:t>
                      </a:r>
                      <a:endParaRPr lang="en-US" sz="1000" b="0" i="0" u="none" strike="noStrike">
                        <a:solidFill>
                          <a:srgbClr val="000000"/>
                        </a:solidFill>
                        <a:effectLst/>
                        <a:latin typeface="Calibri" panose="020F0502020204030204" pitchFamily="34" charset="0"/>
                      </a:endParaRPr>
                    </a:p>
                  </a:txBody>
                  <a:tcPr marL="5409" marR="5409" marT="5409" marB="0" anchor="b">
                    <a:noFill/>
                  </a:tcPr>
                </a:tc>
                <a:extLst>
                  <a:ext uri="{0D108BD9-81ED-4DB2-BD59-A6C34878D82A}">
                    <a16:rowId xmlns:a16="http://schemas.microsoft.com/office/drawing/2014/main" val="10009"/>
                  </a:ext>
                </a:extLst>
              </a:tr>
              <a:tr h="174140">
                <a:tc>
                  <a:txBody>
                    <a:bodyPr/>
                    <a:lstStyle/>
                    <a:p>
                      <a:pPr algn="ctr" fontAlgn="b"/>
                      <a:r>
                        <a:rPr lang="en-US" sz="1000" u="none" strike="noStrike">
                          <a:effectLst/>
                        </a:rPr>
                        <a:t>Aug 28-Sep 1</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39</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26</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34</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16</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35</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23</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108</a:t>
                      </a:r>
                      <a:endParaRPr lang="en-US" sz="1000" b="0" i="0" u="none" strike="noStrike">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u="none" strike="noStrike" dirty="0">
                          <a:effectLst/>
                        </a:rPr>
                        <a:t>65</a:t>
                      </a:r>
                      <a:endParaRPr lang="en-US" sz="1000" b="0" i="0" u="none" strike="noStrike" dirty="0">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u="none" strike="noStrike">
                          <a:effectLst/>
                        </a:rPr>
                        <a:t>66.67%</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47.06%</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65.71%</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60.19%</a:t>
                      </a:r>
                      <a:endParaRPr lang="en-US" sz="1000" b="0" i="0" u="none" strike="noStrike" dirty="0">
                        <a:solidFill>
                          <a:srgbClr val="000000"/>
                        </a:solidFill>
                        <a:effectLst/>
                        <a:latin typeface="Calibri" panose="020F0502020204030204" pitchFamily="34" charset="0"/>
                      </a:endParaRPr>
                    </a:p>
                  </a:txBody>
                  <a:tcPr marL="5409" marR="5409" marT="5409" marB="0" anchor="b">
                    <a:noFill/>
                  </a:tcPr>
                </a:tc>
                <a:extLst>
                  <a:ext uri="{0D108BD9-81ED-4DB2-BD59-A6C34878D82A}">
                    <a16:rowId xmlns:a16="http://schemas.microsoft.com/office/drawing/2014/main" val="10010"/>
                  </a:ext>
                </a:extLst>
              </a:tr>
              <a:tr h="174140">
                <a:tc>
                  <a:txBody>
                    <a:bodyPr/>
                    <a:lstStyle/>
                    <a:p>
                      <a:pPr algn="ctr" fontAlgn="b"/>
                      <a:r>
                        <a:rPr lang="en-US" sz="1000" u="none" strike="noStrike">
                          <a:effectLst/>
                        </a:rPr>
                        <a:t>Sep 4-8</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69</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42</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215</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122</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20</a:t>
                      </a:r>
                      <a:endParaRPr lang="en-US" sz="1000" b="0"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15</a:t>
                      </a:r>
                      <a:endParaRPr lang="en-US" sz="1000" b="0"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304</a:t>
                      </a:r>
                      <a:endParaRPr lang="en-US" sz="1000" b="0" i="0" u="none" strike="noStrike" dirty="0">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u="none" strike="noStrike">
                          <a:effectLst/>
                        </a:rPr>
                        <a:t>179</a:t>
                      </a:r>
                      <a:endParaRPr lang="en-US" sz="1000" b="0" i="0" u="none" strike="noStrike">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u="none" strike="noStrike">
                          <a:effectLst/>
                        </a:rPr>
                        <a:t>60.87%</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56.74%</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75.00%</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58.88%</a:t>
                      </a:r>
                      <a:endParaRPr lang="en-US" sz="1000" b="0" i="0" u="none" strike="noStrike" dirty="0">
                        <a:solidFill>
                          <a:srgbClr val="000000"/>
                        </a:solidFill>
                        <a:effectLst/>
                        <a:latin typeface="Calibri" panose="020F0502020204030204" pitchFamily="34" charset="0"/>
                      </a:endParaRPr>
                    </a:p>
                  </a:txBody>
                  <a:tcPr marL="5409" marR="5409" marT="5409" marB="0" anchor="b">
                    <a:noFill/>
                  </a:tcPr>
                </a:tc>
                <a:extLst>
                  <a:ext uri="{0D108BD9-81ED-4DB2-BD59-A6C34878D82A}">
                    <a16:rowId xmlns:a16="http://schemas.microsoft.com/office/drawing/2014/main" val="10011"/>
                  </a:ext>
                </a:extLst>
              </a:tr>
              <a:tr h="174140">
                <a:tc>
                  <a:txBody>
                    <a:bodyPr/>
                    <a:lstStyle/>
                    <a:p>
                      <a:pPr algn="ctr" fontAlgn="b"/>
                      <a:r>
                        <a:rPr lang="en-US" sz="1000" u="none" strike="noStrike">
                          <a:effectLst/>
                        </a:rPr>
                        <a:t>Sep 11-15</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64</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32</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317</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175</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8</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7</a:t>
                      </a:r>
                      <a:endParaRPr lang="en-US" sz="1000" b="0"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389</a:t>
                      </a:r>
                      <a:endParaRPr lang="en-US" sz="1000" b="0" i="0" u="none" strike="noStrike" dirty="0">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u="none" strike="noStrike" dirty="0">
                          <a:effectLst/>
                        </a:rPr>
                        <a:t>214</a:t>
                      </a:r>
                      <a:endParaRPr lang="en-US" sz="1000" b="0" i="0" u="none" strike="noStrike" dirty="0">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u="none" strike="noStrike">
                          <a:effectLst/>
                        </a:rPr>
                        <a:t>50.00%</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55.21%</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87.50%</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55.01%</a:t>
                      </a:r>
                      <a:endParaRPr lang="en-US" sz="1000" b="0" i="0" u="none" strike="noStrike">
                        <a:solidFill>
                          <a:srgbClr val="000000"/>
                        </a:solidFill>
                        <a:effectLst/>
                        <a:latin typeface="Calibri" panose="020F0502020204030204" pitchFamily="34" charset="0"/>
                      </a:endParaRPr>
                    </a:p>
                  </a:txBody>
                  <a:tcPr marL="5409" marR="5409" marT="5409" marB="0" anchor="b">
                    <a:noFill/>
                  </a:tcPr>
                </a:tc>
                <a:extLst>
                  <a:ext uri="{0D108BD9-81ED-4DB2-BD59-A6C34878D82A}">
                    <a16:rowId xmlns:a16="http://schemas.microsoft.com/office/drawing/2014/main" val="10012"/>
                  </a:ext>
                </a:extLst>
              </a:tr>
              <a:tr h="174140">
                <a:tc>
                  <a:txBody>
                    <a:bodyPr/>
                    <a:lstStyle/>
                    <a:p>
                      <a:pPr algn="ctr" fontAlgn="b"/>
                      <a:r>
                        <a:rPr lang="en-US" sz="1000" u="none" strike="noStrike">
                          <a:effectLst/>
                        </a:rPr>
                        <a:t>Sep 18-22</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103</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56</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382</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172</a:t>
                      </a:r>
                      <a:endParaRPr lang="en-US" sz="1000" b="0"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1</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486</a:t>
                      </a:r>
                      <a:endParaRPr lang="en-US" sz="1000" b="0" i="0" u="none" strike="noStrike" dirty="0">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u="none" strike="noStrike" dirty="0">
                          <a:effectLst/>
                        </a:rPr>
                        <a:t>228</a:t>
                      </a:r>
                      <a:endParaRPr lang="en-US" sz="1000" b="0" i="0" u="none" strike="noStrike" dirty="0">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u="none" strike="noStrike">
                          <a:effectLst/>
                        </a:rPr>
                        <a:t>54.37%</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45.03%</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0.00%</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46.91%</a:t>
                      </a:r>
                      <a:endParaRPr lang="en-US" sz="1000" b="0" i="0" u="none" strike="noStrike">
                        <a:solidFill>
                          <a:srgbClr val="000000"/>
                        </a:solidFill>
                        <a:effectLst/>
                        <a:latin typeface="Calibri" panose="020F0502020204030204" pitchFamily="34" charset="0"/>
                      </a:endParaRPr>
                    </a:p>
                  </a:txBody>
                  <a:tcPr marL="5409" marR="5409" marT="5409" marB="0" anchor="b">
                    <a:noFill/>
                  </a:tcPr>
                </a:tc>
                <a:extLst>
                  <a:ext uri="{0D108BD9-81ED-4DB2-BD59-A6C34878D82A}">
                    <a16:rowId xmlns:a16="http://schemas.microsoft.com/office/drawing/2014/main" val="10013"/>
                  </a:ext>
                </a:extLst>
              </a:tr>
              <a:tr h="174140">
                <a:tc>
                  <a:txBody>
                    <a:bodyPr/>
                    <a:lstStyle/>
                    <a:p>
                      <a:pPr algn="ctr" fontAlgn="b"/>
                      <a:r>
                        <a:rPr lang="en-US" sz="1000" u="none" strike="noStrike">
                          <a:effectLst/>
                        </a:rPr>
                        <a:t>Sep 25-29</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107</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75</a:t>
                      </a:r>
                      <a:endParaRPr lang="en-US" sz="1000" b="0"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376</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214</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7</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4</a:t>
                      </a:r>
                      <a:endParaRPr lang="en-US" sz="1000" b="0"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490</a:t>
                      </a:r>
                      <a:endParaRPr lang="en-US" sz="1000" b="0" i="0" u="none" strike="noStrike">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u="none" strike="noStrike" dirty="0">
                          <a:effectLst/>
                        </a:rPr>
                        <a:t>293</a:t>
                      </a:r>
                      <a:endParaRPr lang="en-US" sz="1000" b="0" i="0" u="none" strike="noStrike" dirty="0">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u="none" strike="noStrike">
                          <a:effectLst/>
                        </a:rPr>
                        <a:t>70.09%</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56.91%</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57.14%</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59.80%</a:t>
                      </a:r>
                      <a:endParaRPr lang="en-US" sz="1000" b="0" i="0" u="none" strike="noStrike">
                        <a:solidFill>
                          <a:srgbClr val="000000"/>
                        </a:solidFill>
                        <a:effectLst/>
                        <a:latin typeface="Calibri" panose="020F0502020204030204" pitchFamily="34" charset="0"/>
                      </a:endParaRPr>
                    </a:p>
                  </a:txBody>
                  <a:tcPr marL="5409" marR="5409" marT="5409" marB="0" anchor="b">
                    <a:noFill/>
                  </a:tcPr>
                </a:tc>
                <a:extLst>
                  <a:ext uri="{0D108BD9-81ED-4DB2-BD59-A6C34878D82A}">
                    <a16:rowId xmlns:a16="http://schemas.microsoft.com/office/drawing/2014/main" val="10014"/>
                  </a:ext>
                </a:extLst>
              </a:tr>
              <a:tr h="174140">
                <a:tc>
                  <a:txBody>
                    <a:bodyPr/>
                    <a:lstStyle/>
                    <a:p>
                      <a:pPr algn="ctr" fontAlgn="b"/>
                      <a:r>
                        <a:rPr lang="en-US" sz="1000" u="none" strike="noStrike">
                          <a:effectLst/>
                        </a:rPr>
                        <a:t>Oct 2-6</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102</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62</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348</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205</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455</a:t>
                      </a:r>
                      <a:endParaRPr lang="en-US" sz="1000" b="0" i="0" u="none" strike="noStrike" dirty="0">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u="none" strike="noStrike" dirty="0">
                          <a:effectLst/>
                        </a:rPr>
                        <a:t>268</a:t>
                      </a:r>
                      <a:endParaRPr lang="en-US" sz="1000" b="0" i="0" u="none" strike="noStrike" dirty="0">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u="none" strike="noStrike" dirty="0">
                          <a:effectLst/>
                        </a:rPr>
                        <a:t>60.78%</a:t>
                      </a:r>
                      <a:endParaRPr lang="en-US" sz="1000" b="0"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58.91%</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20.00%</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58.90%</a:t>
                      </a:r>
                      <a:endParaRPr lang="en-US" sz="1000" b="0" i="0" u="none" strike="noStrike">
                        <a:solidFill>
                          <a:srgbClr val="000000"/>
                        </a:solidFill>
                        <a:effectLst/>
                        <a:latin typeface="Calibri" panose="020F0502020204030204" pitchFamily="34" charset="0"/>
                      </a:endParaRPr>
                    </a:p>
                  </a:txBody>
                  <a:tcPr marL="5409" marR="5409" marT="5409" marB="0" anchor="b">
                    <a:noFill/>
                  </a:tcPr>
                </a:tc>
                <a:extLst>
                  <a:ext uri="{0D108BD9-81ED-4DB2-BD59-A6C34878D82A}">
                    <a16:rowId xmlns:a16="http://schemas.microsoft.com/office/drawing/2014/main" val="10015"/>
                  </a:ext>
                </a:extLst>
              </a:tr>
              <a:tr h="174140">
                <a:tc>
                  <a:txBody>
                    <a:bodyPr/>
                    <a:lstStyle/>
                    <a:p>
                      <a:pPr algn="ctr" fontAlgn="b"/>
                      <a:r>
                        <a:rPr lang="en-US" sz="1000" u="none" strike="noStrike">
                          <a:effectLst/>
                        </a:rPr>
                        <a:t>Oct 9-13</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83</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62</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283</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174</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8</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8</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374</a:t>
                      </a:r>
                      <a:endParaRPr lang="en-US" sz="1000" b="0" i="0" u="none" strike="noStrike">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u="none" strike="noStrike">
                          <a:effectLst/>
                        </a:rPr>
                        <a:t>244</a:t>
                      </a:r>
                      <a:endParaRPr lang="en-US" sz="1000" b="0" i="0" u="none" strike="noStrike">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u="none" strike="noStrike">
                          <a:effectLst/>
                        </a:rPr>
                        <a:t>74.70%</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61.48%</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100.00%</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65.24%</a:t>
                      </a:r>
                      <a:endParaRPr lang="en-US" sz="1000" b="0" i="0" u="none" strike="noStrike">
                        <a:solidFill>
                          <a:srgbClr val="000000"/>
                        </a:solidFill>
                        <a:effectLst/>
                        <a:latin typeface="Calibri" panose="020F0502020204030204" pitchFamily="34" charset="0"/>
                      </a:endParaRPr>
                    </a:p>
                  </a:txBody>
                  <a:tcPr marL="5409" marR="5409" marT="5409" marB="0" anchor="b">
                    <a:noFill/>
                  </a:tcPr>
                </a:tc>
                <a:extLst>
                  <a:ext uri="{0D108BD9-81ED-4DB2-BD59-A6C34878D82A}">
                    <a16:rowId xmlns:a16="http://schemas.microsoft.com/office/drawing/2014/main" val="10016"/>
                  </a:ext>
                </a:extLst>
              </a:tr>
              <a:tr h="174140">
                <a:tc>
                  <a:txBody>
                    <a:bodyPr/>
                    <a:lstStyle/>
                    <a:p>
                      <a:pPr algn="ctr" fontAlgn="b"/>
                      <a:r>
                        <a:rPr lang="en-US" sz="1000" u="none" strike="noStrike">
                          <a:effectLst/>
                        </a:rPr>
                        <a:t>Oct 16-20</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77</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52</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232</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131</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13</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13</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322</a:t>
                      </a:r>
                      <a:endParaRPr lang="en-US" sz="1000" b="0" i="0" u="none" strike="noStrike">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u="none" strike="noStrike" dirty="0">
                          <a:effectLst/>
                        </a:rPr>
                        <a:t>196</a:t>
                      </a:r>
                      <a:endParaRPr lang="en-US" sz="1000" b="0" i="0" u="none" strike="noStrike" dirty="0">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u="none" strike="noStrike" dirty="0">
                          <a:effectLst/>
                        </a:rPr>
                        <a:t>67.53%</a:t>
                      </a:r>
                      <a:endParaRPr lang="en-US" sz="1000" b="0"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56.47%</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100.00%</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60.87%</a:t>
                      </a:r>
                      <a:endParaRPr lang="en-US" sz="1000" b="0" i="0" u="none" strike="noStrike" dirty="0">
                        <a:solidFill>
                          <a:srgbClr val="000000"/>
                        </a:solidFill>
                        <a:effectLst/>
                        <a:latin typeface="Calibri" panose="020F0502020204030204" pitchFamily="34" charset="0"/>
                      </a:endParaRPr>
                    </a:p>
                  </a:txBody>
                  <a:tcPr marL="5409" marR="5409" marT="5409" marB="0" anchor="b">
                    <a:noFill/>
                  </a:tcPr>
                </a:tc>
                <a:extLst>
                  <a:ext uri="{0D108BD9-81ED-4DB2-BD59-A6C34878D82A}">
                    <a16:rowId xmlns:a16="http://schemas.microsoft.com/office/drawing/2014/main" val="10017"/>
                  </a:ext>
                </a:extLst>
              </a:tr>
              <a:tr h="174140">
                <a:tc>
                  <a:txBody>
                    <a:bodyPr/>
                    <a:lstStyle/>
                    <a:p>
                      <a:pPr algn="ctr" fontAlgn="b"/>
                      <a:r>
                        <a:rPr lang="en-US" sz="1000" u="none" strike="noStrike">
                          <a:effectLst/>
                        </a:rPr>
                        <a:t>Oct 23-27</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104</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75</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255</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171</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18</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18</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377</a:t>
                      </a:r>
                      <a:endParaRPr lang="en-US" sz="1000" b="0" i="0" u="none" strike="noStrike">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u="none" strike="noStrike" dirty="0">
                          <a:effectLst/>
                        </a:rPr>
                        <a:t>264</a:t>
                      </a:r>
                      <a:endParaRPr lang="en-US" sz="1000" b="0" i="0" u="none" strike="noStrike" dirty="0">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u="none" strike="noStrike">
                          <a:effectLst/>
                        </a:rPr>
                        <a:t>72.12%</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67.06%</a:t>
                      </a:r>
                      <a:endParaRPr lang="en-US" sz="1000" b="0"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100.00%</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70.03%</a:t>
                      </a:r>
                      <a:endParaRPr lang="en-US" sz="1000" b="0" i="0" u="none" strike="noStrike" dirty="0">
                        <a:solidFill>
                          <a:srgbClr val="000000"/>
                        </a:solidFill>
                        <a:effectLst/>
                        <a:latin typeface="Calibri" panose="020F0502020204030204" pitchFamily="34" charset="0"/>
                      </a:endParaRPr>
                    </a:p>
                  </a:txBody>
                  <a:tcPr marL="5409" marR="5409" marT="5409" marB="0" anchor="b">
                    <a:noFill/>
                  </a:tcPr>
                </a:tc>
                <a:extLst>
                  <a:ext uri="{0D108BD9-81ED-4DB2-BD59-A6C34878D82A}">
                    <a16:rowId xmlns:a16="http://schemas.microsoft.com/office/drawing/2014/main" val="10018"/>
                  </a:ext>
                </a:extLst>
              </a:tr>
              <a:tr h="174140">
                <a:tc>
                  <a:txBody>
                    <a:bodyPr/>
                    <a:lstStyle/>
                    <a:p>
                      <a:pPr algn="ctr" fontAlgn="b"/>
                      <a:r>
                        <a:rPr lang="en-US" sz="1000" u="none" strike="noStrike">
                          <a:effectLst/>
                        </a:rPr>
                        <a:t>Oct 30-Nov 3</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84</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55</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262</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149</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6</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352</a:t>
                      </a:r>
                      <a:endParaRPr lang="en-US" sz="1000" b="0" i="0" u="none" strike="noStrike">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u="none" strike="noStrike" dirty="0">
                          <a:effectLst/>
                        </a:rPr>
                        <a:t>209</a:t>
                      </a:r>
                      <a:endParaRPr lang="en-US" sz="1000" b="0" i="0" u="none" strike="noStrike" dirty="0">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u="none" strike="noStrike" dirty="0">
                          <a:effectLst/>
                        </a:rPr>
                        <a:t>65.48%</a:t>
                      </a:r>
                      <a:endParaRPr lang="en-US" sz="1000" b="0"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56.87%</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83.33%</a:t>
                      </a:r>
                      <a:endParaRPr lang="en-US" sz="1000" b="0"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59.38%</a:t>
                      </a:r>
                      <a:endParaRPr lang="en-US" sz="1000" b="0" i="0" u="none" strike="noStrike" dirty="0">
                        <a:solidFill>
                          <a:srgbClr val="000000"/>
                        </a:solidFill>
                        <a:effectLst/>
                        <a:latin typeface="Calibri" panose="020F0502020204030204" pitchFamily="34" charset="0"/>
                      </a:endParaRPr>
                    </a:p>
                  </a:txBody>
                  <a:tcPr marL="5409" marR="5409" marT="5409" marB="0" anchor="b">
                    <a:noFill/>
                  </a:tcPr>
                </a:tc>
                <a:extLst>
                  <a:ext uri="{0D108BD9-81ED-4DB2-BD59-A6C34878D82A}">
                    <a16:rowId xmlns:a16="http://schemas.microsoft.com/office/drawing/2014/main" val="10019"/>
                  </a:ext>
                </a:extLst>
              </a:tr>
              <a:tr h="174140">
                <a:tc>
                  <a:txBody>
                    <a:bodyPr/>
                    <a:lstStyle/>
                    <a:p>
                      <a:pPr algn="ctr" fontAlgn="b"/>
                      <a:r>
                        <a:rPr lang="en-US" sz="1000" u="none" strike="noStrike">
                          <a:effectLst/>
                        </a:rPr>
                        <a:t>Nov 6-10</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107</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73</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299</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205</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3</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409</a:t>
                      </a:r>
                      <a:endParaRPr lang="en-US" sz="1000" b="0" i="0" u="none" strike="noStrike">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u="none" strike="noStrike" dirty="0">
                          <a:effectLst/>
                        </a:rPr>
                        <a:t>281</a:t>
                      </a:r>
                      <a:endParaRPr lang="en-US" sz="1000" b="0" i="0" u="none" strike="noStrike" dirty="0">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u="none" strike="noStrike">
                          <a:effectLst/>
                        </a:rPr>
                        <a:t>68.22%</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68.56%</a:t>
                      </a:r>
                      <a:endParaRPr lang="en-US" sz="1000" b="0"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100.00%</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68.70%</a:t>
                      </a:r>
                      <a:endParaRPr lang="en-US" sz="1000" b="0" i="0" u="none" strike="noStrike">
                        <a:solidFill>
                          <a:srgbClr val="000000"/>
                        </a:solidFill>
                        <a:effectLst/>
                        <a:latin typeface="Calibri" panose="020F0502020204030204" pitchFamily="34" charset="0"/>
                      </a:endParaRPr>
                    </a:p>
                  </a:txBody>
                  <a:tcPr marL="5409" marR="5409" marT="5409" marB="0" anchor="b">
                    <a:noFill/>
                  </a:tcPr>
                </a:tc>
                <a:extLst>
                  <a:ext uri="{0D108BD9-81ED-4DB2-BD59-A6C34878D82A}">
                    <a16:rowId xmlns:a16="http://schemas.microsoft.com/office/drawing/2014/main" val="10020"/>
                  </a:ext>
                </a:extLst>
              </a:tr>
              <a:tr h="174140">
                <a:tc>
                  <a:txBody>
                    <a:bodyPr/>
                    <a:lstStyle/>
                    <a:p>
                      <a:pPr algn="ctr" fontAlgn="b"/>
                      <a:r>
                        <a:rPr lang="en-US" sz="1000" u="none" strike="noStrike">
                          <a:effectLst/>
                        </a:rPr>
                        <a:t>Nov 13-17</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61</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45</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289</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211</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350</a:t>
                      </a:r>
                      <a:endParaRPr lang="en-US" sz="1000" b="0" i="0" u="none" strike="noStrike">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u="none" strike="noStrike" dirty="0">
                          <a:effectLst/>
                        </a:rPr>
                        <a:t>256</a:t>
                      </a:r>
                      <a:endParaRPr lang="en-US" sz="1000" b="0" i="0" u="none" strike="noStrike" dirty="0">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u="none" strike="noStrike">
                          <a:effectLst/>
                        </a:rPr>
                        <a:t>73.77%</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73.01%</a:t>
                      </a:r>
                      <a:endParaRPr lang="en-US" sz="1000" b="0"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0.00%</a:t>
                      </a:r>
                      <a:endParaRPr lang="en-US" sz="1000" b="0"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73.14%</a:t>
                      </a:r>
                      <a:endParaRPr lang="en-US" sz="1000" b="0" i="0" u="none" strike="noStrike">
                        <a:solidFill>
                          <a:srgbClr val="000000"/>
                        </a:solidFill>
                        <a:effectLst/>
                        <a:latin typeface="Calibri" panose="020F0502020204030204" pitchFamily="34" charset="0"/>
                      </a:endParaRPr>
                    </a:p>
                  </a:txBody>
                  <a:tcPr marL="5409" marR="5409" marT="5409" marB="0" anchor="b">
                    <a:noFill/>
                  </a:tcPr>
                </a:tc>
                <a:extLst>
                  <a:ext uri="{0D108BD9-81ED-4DB2-BD59-A6C34878D82A}">
                    <a16:rowId xmlns:a16="http://schemas.microsoft.com/office/drawing/2014/main" val="10021"/>
                  </a:ext>
                </a:extLst>
              </a:tr>
              <a:tr h="174140">
                <a:tc>
                  <a:txBody>
                    <a:bodyPr/>
                    <a:lstStyle/>
                    <a:p>
                      <a:pPr algn="ctr" fontAlgn="b"/>
                      <a:r>
                        <a:rPr lang="en-US" sz="1000" u="none" strike="noStrike">
                          <a:effectLst/>
                        </a:rPr>
                        <a:t>Nov 20-24</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88</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69</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290</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213</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378</a:t>
                      </a:r>
                      <a:endParaRPr lang="en-US" sz="1000" b="0" i="0" u="none" strike="noStrike">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u="none" strike="noStrike" dirty="0">
                          <a:effectLst/>
                        </a:rPr>
                        <a:t>282</a:t>
                      </a:r>
                      <a:endParaRPr lang="en-US" sz="1000" b="0" i="0" u="none" strike="noStrike" dirty="0">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u="none" strike="noStrike">
                          <a:effectLst/>
                        </a:rPr>
                        <a:t>78.41%</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73.45%</a:t>
                      </a:r>
                      <a:endParaRPr lang="en-US" sz="1000" b="0"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0.00%</a:t>
                      </a:r>
                      <a:endParaRPr lang="en-US" sz="1000" b="0"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74.60%</a:t>
                      </a:r>
                      <a:endParaRPr lang="en-US" sz="1000" b="0" i="0" u="none" strike="noStrike" dirty="0">
                        <a:solidFill>
                          <a:srgbClr val="000000"/>
                        </a:solidFill>
                        <a:effectLst/>
                        <a:latin typeface="Calibri" panose="020F0502020204030204" pitchFamily="34" charset="0"/>
                      </a:endParaRPr>
                    </a:p>
                  </a:txBody>
                  <a:tcPr marL="5409" marR="5409" marT="5409" marB="0" anchor="b">
                    <a:noFill/>
                  </a:tcPr>
                </a:tc>
                <a:extLst>
                  <a:ext uri="{0D108BD9-81ED-4DB2-BD59-A6C34878D82A}">
                    <a16:rowId xmlns:a16="http://schemas.microsoft.com/office/drawing/2014/main" val="10022"/>
                  </a:ext>
                </a:extLst>
              </a:tr>
              <a:tr h="174140">
                <a:tc>
                  <a:txBody>
                    <a:bodyPr/>
                    <a:lstStyle/>
                    <a:p>
                      <a:pPr algn="ctr" fontAlgn="b"/>
                      <a:r>
                        <a:rPr lang="en-US" sz="1000" u="none" strike="noStrike">
                          <a:effectLst/>
                        </a:rPr>
                        <a:t>Nov 27-Dec 1</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76</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61</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258</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194</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334</a:t>
                      </a:r>
                      <a:endParaRPr lang="en-US" sz="1000" b="0" i="0" u="none" strike="noStrike">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u="none" strike="noStrike" dirty="0">
                          <a:effectLst/>
                        </a:rPr>
                        <a:t>255</a:t>
                      </a:r>
                      <a:endParaRPr lang="en-US" sz="1000" b="0" i="0" u="none" strike="noStrike" dirty="0">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u="none" strike="noStrike">
                          <a:effectLst/>
                        </a:rPr>
                        <a:t>80.26%</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75.19%</a:t>
                      </a:r>
                      <a:endParaRPr lang="en-US" sz="1000" b="0"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0.00%</a:t>
                      </a:r>
                      <a:endParaRPr lang="en-US" sz="1000" b="0"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76.35%</a:t>
                      </a:r>
                      <a:endParaRPr lang="en-US" sz="1000" b="0" i="0" u="none" strike="noStrike">
                        <a:solidFill>
                          <a:srgbClr val="000000"/>
                        </a:solidFill>
                        <a:effectLst/>
                        <a:latin typeface="Calibri" panose="020F0502020204030204" pitchFamily="34" charset="0"/>
                      </a:endParaRPr>
                    </a:p>
                  </a:txBody>
                  <a:tcPr marL="5409" marR="5409" marT="5409" marB="0" anchor="b">
                    <a:noFill/>
                  </a:tcPr>
                </a:tc>
                <a:extLst>
                  <a:ext uri="{0D108BD9-81ED-4DB2-BD59-A6C34878D82A}">
                    <a16:rowId xmlns:a16="http://schemas.microsoft.com/office/drawing/2014/main" val="10023"/>
                  </a:ext>
                </a:extLst>
              </a:tr>
              <a:tr h="174140">
                <a:tc>
                  <a:txBody>
                    <a:bodyPr/>
                    <a:lstStyle/>
                    <a:p>
                      <a:pPr algn="ctr" fontAlgn="b"/>
                      <a:r>
                        <a:rPr lang="en-US" sz="1000" u="none" strike="noStrike">
                          <a:effectLst/>
                        </a:rPr>
                        <a:t>Dec 4-8</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57</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33</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237</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191</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294</a:t>
                      </a:r>
                      <a:endParaRPr lang="en-US" sz="1000" b="0" i="0" u="none" strike="noStrike">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u="none" strike="noStrike" dirty="0">
                          <a:effectLst/>
                        </a:rPr>
                        <a:t>224</a:t>
                      </a:r>
                      <a:endParaRPr lang="en-US" sz="1000" b="0" i="0" u="none" strike="noStrike" dirty="0">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u="none" strike="noStrike">
                          <a:effectLst/>
                        </a:rPr>
                        <a:t>57.89%</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80.59%</a:t>
                      </a:r>
                      <a:endParaRPr lang="en-US" sz="1000" b="0"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0.00%</a:t>
                      </a:r>
                      <a:endParaRPr lang="en-US" sz="1000" b="0"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76.19%</a:t>
                      </a:r>
                      <a:endParaRPr lang="en-US" sz="1000" b="0" i="0" u="none" strike="noStrike" dirty="0">
                        <a:solidFill>
                          <a:srgbClr val="000000"/>
                        </a:solidFill>
                        <a:effectLst/>
                        <a:latin typeface="Calibri" panose="020F0502020204030204" pitchFamily="34" charset="0"/>
                      </a:endParaRPr>
                    </a:p>
                  </a:txBody>
                  <a:tcPr marL="5409" marR="5409" marT="5409" marB="0" anchor="b">
                    <a:noFill/>
                  </a:tcPr>
                </a:tc>
                <a:extLst>
                  <a:ext uri="{0D108BD9-81ED-4DB2-BD59-A6C34878D82A}">
                    <a16:rowId xmlns:a16="http://schemas.microsoft.com/office/drawing/2014/main" val="10024"/>
                  </a:ext>
                </a:extLst>
              </a:tr>
              <a:tr h="174140">
                <a:tc>
                  <a:txBody>
                    <a:bodyPr/>
                    <a:lstStyle/>
                    <a:p>
                      <a:pPr algn="ctr" fontAlgn="b"/>
                      <a:r>
                        <a:rPr lang="en-US" sz="1000" u="none" strike="noStrike">
                          <a:effectLst/>
                        </a:rPr>
                        <a:t>Dec 11-15</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87</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48</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248</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169</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335</a:t>
                      </a:r>
                      <a:endParaRPr lang="en-US" sz="1000" b="0" i="0" u="none" strike="noStrike">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u="none" strike="noStrike" dirty="0">
                          <a:effectLst/>
                        </a:rPr>
                        <a:t>217</a:t>
                      </a:r>
                      <a:endParaRPr lang="en-US" sz="1000" b="0" i="0" u="none" strike="noStrike" dirty="0">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u="none" strike="noStrike">
                          <a:effectLst/>
                        </a:rPr>
                        <a:t>55.17%</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68.15%</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0.00%</a:t>
                      </a:r>
                      <a:endParaRPr lang="en-US" sz="1000" b="0"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64.78%</a:t>
                      </a:r>
                      <a:endParaRPr lang="en-US" sz="1000" b="0" i="0" u="none" strike="noStrike" dirty="0">
                        <a:solidFill>
                          <a:srgbClr val="000000"/>
                        </a:solidFill>
                        <a:effectLst/>
                        <a:latin typeface="Calibri" panose="020F0502020204030204" pitchFamily="34" charset="0"/>
                      </a:endParaRPr>
                    </a:p>
                  </a:txBody>
                  <a:tcPr marL="5409" marR="5409" marT="5409" marB="0" anchor="b">
                    <a:noFill/>
                  </a:tcPr>
                </a:tc>
                <a:extLst>
                  <a:ext uri="{0D108BD9-81ED-4DB2-BD59-A6C34878D82A}">
                    <a16:rowId xmlns:a16="http://schemas.microsoft.com/office/drawing/2014/main" val="10025"/>
                  </a:ext>
                </a:extLst>
              </a:tr>
              <a:tr h="174140">
                <a:tc>
                  <a:txBody>
                    <a:bodyPr/>
                    <a:lstStyle/>
                    <a:p>
                      <a:pPr algn="ctr" fontAlgn="b"/>
                      <a:r>
                        <a:rPr lang="en-US" sz="1000" u="none" strike="noStrike">
                          <a:effectLst/>
                        </a:rPr>
                        <a:t>Dec 18-22</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108</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79</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243</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175</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351</a:t>
                      </a:r>
                      <a:endParaRPr lang="en-US" sz="1000" b="0" i="0" u="none" strike="noStrike">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u="none" strike="noStrike">
                          <a:effectLst/>
                        </a:rPr>
                        <a:t>254</a:t>
                      </a:r>
                      <a:endParaRPr lang="en-US" sz="1000" b="0" i="0" u="none" strike="noStrike">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u="none" strike="noStrike">
                          <a:effectLst/>
                        </a:rPr>
                        <a:t>73.15%</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72.02%</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a:effectLst/>
                        </a:rPr>
                        <a:t>0.00%</a:t>
                      </a:r>
                      <a:endParaRPr lang="en-US" sz="1000" b="0"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u="none" strike="noStrike" dirty="0">
                          <a:effectLst/>
                        </a:rPr>
                        <a:t>72.36%</a:t>
                      </a:r>
                      <a:endParaRPr lang="en-US" sz="1000" b="0" i="0" u="none" strike="noStrike" dirty="0">
                        <a:solidFill>
                          <a:srgbClr val="000000"/>
                        </a:solidFill>
                        <a:effectLst/>
                        <a:latin typeface="Calibri" panose="020F0502020204030204" pitchFamily="34" charset="0"/>
                      </a:endParaRPr>
                    </a:p>
                  </a:txBody>
                  <a:tcPr marL="5409" marR="5409" marT="5409" marB="0" anchor="b">
                    <a:noFill/>
                  </a:tcPr>
                </a:tc>
                <a:extLst>
                  <a:ext uri="{0D108BD9-81ED-4DB2-BD59-A6C34878D82A}">
                    <a16:rowId xmlns:a16="http://schemas.microsoft.com/office/drawing/2014/main" val="10026"/>
                  </a:ext>
                </a:extLst>
              </a:tr>
              <a:tr h="174140">
                <a:tc>
                  <a:txBody>
                    <a:bodyPr/>
                    <a:lstStyle/>
                    <a:p>
                      <a:pPr algn="ctr" fontAlgn="b"/>
                      <a:r>
                        <a:rPr lang="en-US" sz="1000" b="1" u="none" strike="noStrike" dirty="0">
                          <a:effectLst/>
                        </a:rPr>
                        <a:t>TOTAL </a:t>
                      </a:r>
                      <a:endParaRPr lang="en-US" sz="1000" b="1"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b="1" u="none" strike="noStrike" dirty="0">
                          <a:effectLst/>
                        </a:rPr>
                        <a:t>2070</a:t>
                      </a:r>
                      <a:endParaRPr lang="en-US" sz="1000" b="1"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b="1" u="none" strike="noStrike" dirty="0">
                          <a:effectLst/>
                        </a:rPr>
                        <a:t>1293</a:t>
                      </a:r>
                      <a:endParaRPr lang="en-US" sz="1000" b="1"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b="1" u="none" strike="noStrike" dirty="0">
                          <a:effectLst/>
                        </a:rPr>
                        <a:t>6913</a:t>
                      </a:r>
                      <a:endParaRPr lang="en-US" sz="1000" b="1"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b="1" u="none" strike="noStrike" dirty="0">
                          <a:effectLst/>
                        </a:rPr>
                        <a:t>4269</a:t>
                      </a:r>
                      <a:endParaRPr lang="en-US" sz="1000" b="1"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b="1" u="none" strike="noStrike" dirty="0">
                          <a:effectLst/>
                        </a:rPr>
                        <a:t>325</a:t>
                      </a:r>
                      <a:endParaRPr lang="en-US" sz="1000" b="1"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b="1" u="none" strike="noStrike" dirty="0">
                          <a:effectLst/>
                        </a:rPr>
                        <a:t>247</a:t>
                      </a:r>
                      <a:endParaRPr lang="en-US" sz="1000" b="1"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b="1" u="none" strike="noStrike" dirty="0">
                          <a:effectLst/>
                        </a:rPr>
                        <a:t>9308</a:t>
                      </a:r>
                      <a:endParaRPr lang="en-US" sz="1000" b="1" i="0" u="none" strike="noStrike" dirty="0">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b="1" u="none" strike="noStrike" dirty="0">
                          <a:effectLst/>
                        </a:rPr>
                        <a:t>5809</a:t>
                      </a:r>
                      <a:endParaRPr lang="en-US" sz="1000" b="1" i="0" u="none" strike="noStrike" dirty="0">
                        <a:solidFill>
                          <a:srgbClr val="000000"/>
                        </a:solidFill>
                        <a:effectLst/>
                        <a:latin typeface="Calibri" panose="020F0502020204030204" pitchFamily="34" charset="0"/>
                      </a:endParaRPr>
                    </a:p>
                  </a:txBody>
                  <a:tcPr marL="5409" marR="5409" marT="5409" marB="0" anchor="b">
                    <a:noFill/>
                  </a:tcPr>
                </a:tc>
                <a:tc>
                  <a:txBody>
                    <a:bodyPr/>
                    <a:lstStyle/>
                    <a:p>
                      <a:pPr algn="ctr" fontAlgn="b"/>
                      <a:r>
                        <a:rPr lang="en-US" sz="1000" b="1" u="none" strike="noStrike">
                          <a:effectLst/>
                        </a:rPr>
                        <a:t>62.46%</a:t>
                      </a:r>
                      <a:endParaRPr lang="en-US" sz="1000" b="1" i="0" u="none" strike="noStrike">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b="1" u="none" strike="noStrike" dirty="0">
                          <a:effectLst/>
                        </a:rPr>
                        <a:t>61.75%</a:t>
                      </a:r>
                      <a:endParaRPr lang="en-US" sz="1000" b="1"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b="1" u="none" strike="noStrike" dirty="0">
                          <a:effectLst/>
                        </a:rPr>
                        <a:t>76.00%</a:t>
                      </a:r>
                      <a:endParaRPr lang="en-US" sz="1000" b="1" i="0" u="none" strike="noStrike" dirty="0">
                        <a:solidFill>
                          <a:srgbClr val="000000"/>
                        </a:solidFill>
                        <a:effectLst/>
                        <a:latin typeface="Calibri" panose="020F0502020204030204" pitchFamily="34" charset="0"/>
                      </a:endParaRPr>
                    </a:p>
                  </a:txBody>
                  <a:tcPr marL="5409" marR="5409" marT="5409" marB="0" anchor="b"/>
                </a:tc>
                <a:tc>
                  <a:txBody>
                    <a:bodyPr/>
                    <a:lstStyle/>
                    <a:p>
                      <a:pPr algn="ctr" fontAlgn="b"/>
                      <a:r>
                        <a:rPr lang="en-US" sz="1000" b="1" u="none" strike="noStrike" dirty="0">
                          <a:effectLst/>
                        </a:rPr>
                        <a:t>62.41%</a:t>
                      </a:r>
                      <a:endParaRPr lang="en-US" sz="1000" b="1" i="0" u="none" strike="noStrike" dirty="0">
                        <a:solidFill>
                          <a:srgbClr val="000000"/>
                        </a:solidFill>
                        <a:effectLst/>
                        <a:latin typeface="Calibri" panose="020F0502020204030204" pitchFamily="34" charset="0"/>
                      </a:endParaRPr>
                    </a:p>
                  </a:txBody>
                  <a:tcPr marL="5409" marR="5409" marT="5409" marB="0" anchor="b">
                    <a:noFill/>
                  </a:tcPr>
                </a:tc>
                <a:extLst>
                  <a:ext uri="{0D108BD9-81ED-4DB2-BD59-A6C34878D82A}">
                    <a16:rowId xmlns:a16="http://schemas.microsoft.com/office/drawing/2014/main" val="10027"/>
                  </a:ext>
                </a:extLst>
              </a:tr>
            </a:tbl>
          </a:graphicData>
        </a:graphic>
      </p:graphicFrame>
    </p:spTree>
    <p:extLst>
      <p:ext uri="{BB962C8B-B14F-4D97-AF65-F5344CB8AC3E}">
        <p14:creationId xmlns:p14="http://schemas.microsoft.com/office/powerpoint/2010/main" val="29522458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6">
            <a:extLst>
              <a:ext uri="{FF2B5EF4-FFF2-40B4-BE49-F238E27FC236}">
                <a16:creationId xmlns:a16="http://schemas.microsoft.com/office/drawing/2014/main" id="{91154404-F572-47D6-ABF1-30F5ED9BBD37}"/>
              </a:ext>
            </a:extLst>
          </p:cNvPr>
          <p:cNvSpPr>
            <a:spLocks noChangeArrowheads="1"/>
          </p:cNvSpPr>
          <p:nvPr/>
        </p:nvSpPr>
        <p:spPr bwMode="auto">
          <a:xfrm>
            <a:off x="0" y="609600"/>
            <a:ext cx="9144000" cy="46037"/>
          </a:xfrm>
          <a:prstGeom prst="rect">
            <a:avLst/>
          </a:prstGeom>
          <a:solidFill>
            <a:schemeClr val="accent6">
              <a:lumMod val="75000"/>
            </a:schemeClr>
          </a:solidFill>
          <a:ln w="0">
            <a:solidFill>
              <a:schemeClr val="accent6">
                <a:lumMod val="75000"/>
              </a:schemeClr>
            </a:solidFill>
            <a:miter lim="800000"/>
            <a:headEnd/>
            <a:tailEnd/>
          </a:ln>
        </p:spPr>
        <p:txBody>
          <a:bodyPr wrap="none" anchor="ct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algn="ctr" eaLnBrk="1" hangingPunct="1">
              <a:lnSpc>
                <a:spcPct val="90000"/>
              </a:lnSpc>
              <a:spcBef>
                <a:spcPct val="60000"/>
              </a:spcBef>
              <a:buClr>
                <a:schemeClr val="accent1"/>
              </a:buClr>
              <a:defRPr/>
            </a:pPr>
            <a:endParaRPr lang="en-US" altLang="en-US" sz="1400" b="0" dirty="0"/>
          </a:p>
        </p:txBody>
      </p:sp>
      <p:graphicFrame>
        <p:nvGraphicFramePr>
          <p:cNvPr id="9" name="Diagram 8">
            <a:extLst>
              <a:ext uri="{FF2B5EF4-FFF2-40B4-BE49-F238E27FC236}">
                <a16:creationId xmlns:a16="http://schemas.microsoft.com/office/drawing/2014/main" id="{783BDA12-2242-48DF-9686-B0D0CE689A01}"/>
              </a:ext>
            </a:extLst>
          </p:cNvPr>
          <p:cNvGraphicFramePr/>
          <p:nvPr>
            <p:extLst/>
          </p:nvPr>
        </p:nvGraphicFramePr>
        <p:xfrm>
          <a:off x="152400" y="76200"/>
          <a:ext cx="8839200" cy="45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Slide Number Placeholder 3">
            <a:extLst>
              <a:ext uri="{FF2B5EF4-FFF2-40B4-BE49-F238E27FC236}">
                <a16:creationId xmlns:a16="http://schemas.microsoft.com/office/drawing/2014/main" id="{86568D68-6D18-451B-BDB3-BFC7271A2FCB}"/>
              </a:ext>
            </a:extLst>
          </p:cNvPr>
          <p:cNvSpPr txBox="1">
            <a:spLocks/>
          </p:cNvSpPr>
          <p:nvPr/>
        </p:nvSpPr>
        <p:spPr>
          <a:xfrm>
            <a:off x="7086599" y="6584156"/>
            <a:ext cx="2057401"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849CE78-EA52-4014-B7F2-92900E5D7DE7}" type="slidenum">
              <a:rPr lang="en-US" sz="1351"/>
              <a:pPr algn="r"/>
              <a:t>8</a:t>
            </a:fld>
            <a:endParaRPr lang="en-US" sz="1351" dirty="0"/>
          </a:p>
        </p:txBody>
      </p:sp>
      <p:pic>
        <p:nvPicPr>
          <p:cNvPr id="2" name="Picture 1">
            <a:extLst>
              <a:ext uri="{FF2B5EF4-FFF2-40B4-BE49-F238E27FC236}">
                <a16:creationId xmlns:a16="http://schemas.microsoft.com/office/drawing/2014/main" id="{DB833750-6025-4BC8-8C0E-C61E1A3DC03A}"/>
              </a:ext>
            </a:extLst>
          </p:cNvPr>
          <p:cNvPicPr>
            <a:picLocks noChangeAspect="1"/>
          </p:cNvPicPr>
          <p:nvPr/>
        </p:nvPicPr>
        <p:blipFill>
          <a:blip r:embed="rId8"/>
          <a:stretch>
            <a:fillRect/>
          </a:stretch>
        </p:blipFill>
        <p:spPr>
          <a:xfrm>
            <a:off x="0" y="0"/>
            <a:ext cx="9143999" cy="6857999"/>
          </a:xfrm>
          <a:prstGeom prst="rect">
            <a:avLst/>
          </a:prstGeom>
        </p:spPr>
      </p:pic>
    </p:spTree>
    <p:extLst>
      <p:ext uri="{BB962C8B-B14F-4D97-AF65-F5344CB8AC3E}">
        <p14:creationId xmlns:p14="http://schemas.microsoft.com/office/powerpoint/2010/main" val="91432596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a:extLst>
              <a:ext uri="{FF2B5EF4-FFF2-40B4-BE49-F238E27FC236}">
                <a16:creationId xmlns:a16="http://schemas.microsoft.com/office/drawing/2014/main" id="{DD0DC7B9-E65A-4165-83B3-E52622F1506E}"/>
              </a:ext>
            </a:extLst>
          </p:cNvPr>
          <p:cNvSpPr>
            <a:spLocks noChangeArrowheads="1"/>
          </p:cNvSpPr>
          <p:nvPr/>
        </p:nvSpPr>
        <p:spPr bwMode="auto">
          <a:xfrm>
            <a:off x="0" y="609600"/>
            <a:ext cx="9144000" cy="46037"/>
          </a:xfrm>
          <a:prstGeom prst="rect">
            <a:avLst/>
          </a:prstGeom>
          <a:solidFill>
            <a:schemeClr val="accent6">
              <a:lumMod val="75000"/>
            </a:schemeClr>
          </a:solidFill>
          <a:ln w="0">
            <a:solidFill>
              <a:schemeClr val="accent6">
                <a:lumMod val="75000"/>
              </a:schemeClr>
            </a:solidFill>
            <a:miter lim="800000"/>
            <a:headEnd/>
            <a:tailEnd/>
          </a:ln>
        </p:spPr>
        <p:txBody>
          <a:bodyPr wrap="none" anchor="ct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algn="ctr" eaLnBrk="1" hangingPunct="1">
              <a:lnSpc>
                <a:spcPct val="90000"/>
              </a:lnSpc>
              <a:spcBef>
                <a:spcPct val="60000"/>
              </a:spcBef>
              <a:buClr>
                <a:schemeClr val="accent1"/>
              </a:buClr>
              <a:defRPr/>
            </a:pPr>
            <a:endParaRPr lang="en-US" altLang="en-US" sz="1400" b="0" dirty="0">
              <a:solidFill>
                <a:schemeClr val="accent6">
                  <a:lumMod val="50000"/>
                </a:schemeClr>
              </a:solidFill>
            </a:endParaRPr>
          </a:p>
        </p:txBody>
      </p:sp>
      <p:sp>
        <p:nvSpPr>
          <p:cNvPr id="12" name="Rectangle 10">
            <a:extLst>
              <a:ext uri="{FF2B5EF4-FFF2-40B4-BE49-F238E27FC236}">
                <a16:creationId xmlns:a16="http://schemas.microsoft.com/office/drawing/2014/main" id="{AB11E12B-B175-4465-B360-E5D87B833991}"/>
              </a:ext>
            </a:extLst>
          </p:cNvPr>
          <p:cNvSpPr>
            <a:spLocks noChangeArrowheads="1"/>
          </p:cNvSpPr>
          <p:nvPr/>
        </p:nvSpPr>
        <p:spPr bwMode="auto">
          <a:xfrm>
            <a:off x="228600" y="762000"/>
            <a:ext cx="41931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Wingdings" pitchFamily="2" charset="2"/>
              <a:buChar char="v"/>
            </a:pPr>
            <a:r>
              <a:rPr lang="en-US" altLang="ko-KR" sz="2400" b="1" dirty="0"/>
              <a:t> Process Capability—Baseline</a:t>
            </a:r>
            <a:endParaRPr lang="en-US" altLang="ko-KR" sz="2400" dirty="0">
              <a:cs typeface="Times New Roman" panose="02020603050405020304" pitchFamily="18" charset="0"/>
            </a:endParaRPr>
          </a:p>
        </p:txBody>
      </p:sp>
      <p:graphicFrame>
        <p:nvGraphicFramePr>
          <p:cNvPr id="17" name="Diagram 16">
            <a:extLst>
              <a:ext uri="{FF2B5EF4-FFF2-40B4-BE49-F238E27FC236}">
                <a16:creationId xmlns:a16="http://schemas.microsoft.com/office/drawing/2014/main" id="{8BFBBC78-7673-43C4-9507-87392A472BA6}"/>
              </a:ext>
            </a:extLst>
          </p:cNvPr>
          <p:cNvGraphicFramePr/>
          <p:nvPr>
            <p:extLst/>
          </p:nvPr>
        </p:nvGraphicFramePr>
        <p:xfrm>
          <a:off x="152400" y="76200"/>
          <a:ext cx="8839200" cy="45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Slide Number Placeholder 3">
            <a:extLst>
              <a:ext uri="{FF2B5EF4-FFF2-40B4-BE49-F238E27FC236}">
                <a16:creationId xmlns:a16="http://schemas.microsoft.com/office/drawing/2014/main" id="{33BCC31A-CF04-48F2-AF16-542A84679555}"/>
              </a:ext>
            </a:extLst>
          </p:cNvPr>
          <p:cNvSpPr txBox="1">
            <a:spLocks/>
          </p:cNvSpPr>
          <p:nvPr/>
        </p:nvSpPr>
        <p:spPr>
          <a:xfrm>
            <a:off x="7086599" y="6584156"/>
            <a:ext cx="2057401"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3849CE78-EA52-4014-B7F2-92900E5D7DE7}" type="slidenum">
              <a:rPr lang="en-US" sz="1351"/>
              <a:pPr algn="r"/>
              <a:t>9</a:t>
            </a:fld>
            <a:endParaRPr lang="en-US" sz="1351" dirty="0"/>
          </a:p>
        </p:txBody>
      </p:sp>
      <p:pic>
        <p:nvPicPr>
          <p:cNvPr id="2" name="Picture 1"/>
          <p:cNvPicPr>
            <a:picLocks noChangeAspect="1"/>
          </p:cNvPicPr>
          <p:nvPr/>
        </p:nvPicPr>
        <p:blipFill>
          <a:blip r:embed="rId8"/>
          <a:stretch>
            <a:fillRect/>
          </a:stretch>
        </p:blipFill>
        <p:spPr>
          <a:xfrm>
            <a:off x="759655" y="1223665"/>
            <a:ext cx="7709095" cy="4838997"/>
          </a:xfrm>
          <a:prstGeom prst="rect">
            <a:avLst/>
          </a:prstGeom>
        </p:spPr>
      </p:pic>
    </p:spTree>
    <p:extLst>
      <p:ext uri="{BB962C8B-B14F-4D97-AF65-F5344CB8AC3E}">
        <p14:creationId xmlns:p14="http://schemas.microsoft.com/office/powerpoint/2010/main" val="3858163846"/>
      </p:ext>
    </p:extLst>
  </p:cSld>
  <p:clrMapOvr>
    <a:masterClrMapping/>
  </p:clrMapOvr>
  <p:transition spd="slow">
    <p:wipe/>
  </p:transition>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88E2CF-38C8-4DDB-8359-3A14BA47567D}">
  <ds:schemaRefs>
    <ds:schemaRef ds:uri="http://schemas.microsoft.com/sharepoint/v3/contenttype/forms"/>
  </ds:schemaRefs>
</ds:datastoreItem>
</file>

<file path=customXml/itemProps2.xml><?xml version="1.0" encoding="utf-8"?>
<ds:datastoreItem xmlns:ds="http://schemas.openxmlformats.org/officeDocument/2006/customXml" ds:itemID="{094940F7-093C-434A-BF22-00E1DDD3F2A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F349034-B542-4CCE-A6CE-FA26E22C08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2999</TotalTime>
  <Words>4547</Words>
  <Application>Microsoft Office PowerPoint</Application>
  <PresentationFormat>On-screen Show (4:3)</PresentationFormat>
  <Paragraphs>1682</Paragraphs>
  <Slides>32</Slides>
  <Notes>30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32</vt:i4>
      </vt:variant>
    </vt:vector>
  </HeadingPairs>
  <TitlesOfParts>
    <vt:vector size="42" baseType="lpstr">
      <vt:lpstr>맑은 고딕</vt:lpstr>
      <vt:lpstr>ＭＳ Ｐゴシック</vt:lpstr>
      <vt:lpstr>Arial</vt:lpstr>
      <vt:lpstr>Calibri</vt:lpstr>
      <vt:lpstr>Calibri Light</vt:lpstr>
      <vt:lpstr>Century Gothic</vt:lpstr>
      <vt:lpstr>Times New Roman</vt:lpstr>
      <vt:lpstr>Wingdings</vt:lpstr>
      <vt:lpstr>1_Office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Siray, Juna Rose S. (REPH-ILO)</dc:creator>
  <cp:lastModifiedBy>Pascua, Mardith F. (REPH-MNL )</cp:lastModifiedBy>
  <cp:revision>113</cp:revision>
  <dcterms:created xsi:type="dcterms:W3CDTF">2018-03-05T09:43:03Z</dcterms:created>
  <dcterms:modified xsi:type="dcterms:W3CDTF">2018-10-19T04:30:29Z</dcterms:modified>
</cp:coreProperties>
</file>