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9"/>
  </p:normalViewPr>
  <p:slideViewPr>
    <p:cSldViewPr snapToGrid="0">
      <p:cViewPr varScale="1">
        <p:scale>
          <a:sx n="88" d="100"/>
          <a:sy n="88" d="100"/>
        </p:scale>
        <p:origin x="2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03EF-7ED7-31C3-3CC0-71FDA0944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D3BC9-E1D8-EA36-97DB-E84772D17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FEDA-FB56-DC1C-5F07-017466C3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92F-5B9F-4344-9C5B-32AA45953B3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2F59F-0B4C-086D-D402-AB06C56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DBDD3-DC13-EC75-447D-35DBBFBA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03CA-1F46-FC4E-9855-23129F7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5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3729-D2A6-076F-2663-779CBA4F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E8B90-F128-2B9A-6DFA-947BE6D81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B4B52-7309-E272-0B8E-208B1919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92F-5B9F-4344-9C5B-32AA45953B3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6479-3708-D4AD-5F3F-CDD66E77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2E85E-087F-00D2-E44C-CDE9FB99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03CA-1F46-FC4E-9855-23129F7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6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2351E-CAE8-673C-59C8-6A4C93452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70F68-F46A-B073-1177-D009183D8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1AD19-3545-D0D0-2401-CF5A2ABF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92F-5B9F-4344-9C5B-32AA45953B3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790E-56D9-6CA5-D0F7-446B2021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98C8F-27F7-510B-9BFA-260FF4DA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03CA-1F46-FC4E-9855-23129F7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6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ED9E-A7E0-04D2-7304-2D9892E8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0A88-96E2-EB7A-BA16-D4D08CF7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82DB5-5523-D145-170E-5375A688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92F-5B9F-4344-9C5B-32AA45953B3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19FDB-7556-89D0-686C-5D0C0888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960DC-B16D-B341-E18C-AE0E3A8B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03CA-1F46-FC4E-9855-23129F7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0BF5-ADDE-0E4C-96A1-E24D52E7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126A9-35F5-9A2B-FA3B-1E015A38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2C7FB-46AD-8D14-EDBF-5FBB9B18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92F-5B9F-4344-9C5B-32AA45953B3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35611-1EA5-D427-F69C-CF572C48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6A878-CE85-F99F-B5CF-2CF49B3B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03CA-1F46-FC4E-9855-23129F7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5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B21F-B5D7-27B8-FFC3-0B4F2583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076D-7C57-B8D9-3B0A-53D84F701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0BDA9-74FC-FE23-2229-5057B210D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6B432-713C-FE1F-969E-4B718B8F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92F-5B9F-4344-9C5B-32AA45953B3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2174E-483A-65E2-A1C5-F57D61DF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B7FC7-9180-FD69-46DC-C38BA1B0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03CA-1F46-FC4E-9855-23129F7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0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6A8D-CB2D-36B8-6485-82905CCC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34DA8-51EF-27E2-DAD3-779AD8A5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175F5-26D3-E519-43E3-672854471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D2539-D9FF-9CD5-E191-6EA7D50F9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38AB1-51BA-CA45-FF77-1EC2DAC98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88D0C-8452-1183-C359-00DACE7F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92F-5B9F-4344-9C5B-32AA45953B3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50B9C-AA20-E221-BAAE-5BB4328C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929A4-BF77-C217-C90D-737CA203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03CA-1F46-FC4E-9855-23129F7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2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BA60-A5DB-FB13-01CE-B59FF4F4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687B8-6408-96B5-3D85-356AD829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92F-5B9F-4344-9C5B-32AA45953B3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DBAD2-9196-18DF-CBBF-3CF52A90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56EBC-0632-B8A2-E882-C0ABD2BD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03CA-1F46-FC4E-9855-23129F7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27087-227A-C1C7-3FCB-3D0307DF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92F-5B9F-4344-9C5B-32AA45953B3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0D8F5-7007-3344-DD0A-6286F7EA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5695C-C521-4398-04CA-D49F55AA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03CA-1F46-FC4E-9855-23129F7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51EB-E4B3-3166-3DD9-3B1EEBFF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8426-F7DA-D03E-28AD-6C7B8FE3B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76D9-A719-651B-19DD-EAEEDF0DF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8C264-090B-9B32-840B-DEC75F63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92F-5B9F-4344-9C5B-32AA45953B3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23800-C645-7004-1062-D6D5C077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5B3A1-86BF-BF72-F40C-193B71D4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03CA-1F46-FC4E-9855-23129F7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6566-C325-E67F-31AC-D48067D9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71206-C06D-F229-6574-0872BFFCE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2C754-A603-E72F-6F20-67E263C6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6DDA3-E968-85C8-7799-3097BDA6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092F-5B9F-4344-9C5B-32AA45953B3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42331-BE1F-D52F-0153-A1FBBDE8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47869-1711-5FD9-87C4-A7B33BA4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03CA-1F46-FC4E-9855-23129F7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0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12895-FA9C-4C6A-CB50-1774EC76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34721-0B2F-7A01-9EC9-ABC62C9B4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0AAF5-93E1-06A7-FC94-2B2E3E8FD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4092F-5B9F-4344-9C5B-32AA45953B3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941AC-1942-69A1-E342-EE1B12365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DEF7-9629-2825-B311-6BEC99BFF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503CA-1F46-FC4E-9855-23129F7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3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3C097E-9417-6151-2E2F-13D74344F29D}"/>
              </a:ext>
            </a:extLst>
          </p:cNvPr>
          <p:cNvSpPr/>
          <p:nvPr/>
        </p:nvSpPr>
        <p:spPr>
          <a:xfrm>
            <a:off x="378373" y="743607"/>
            <a:ext cx="2322783" cy="1497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Health Shocks</a:t>
            </a:r>
          </a:p>
          <a:p>
            <a:pPr algn="ctr"/>
            <a:r>
              <a:rPr lang="en-US" dirty="0"/>
              <a:t>(Chronic Illness, Accidents,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4F1D7-1749-B752-611F-B5825932D614}"/>
              </a:ext>
            </a:extLst>
          </p:cNvPr>
          <p:cNvSpPr/>
          <p:nvPr/>
        </p:nvSpPr>
        <p:spPr>
          <a:xfrm>
            <a:off x="504497" y="3978165"/>
            <a:ext cx="2322783" cy="1497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Climate Shocks</a:t>
            </a:r>
          </a:p>
          <a:p>
            <a:pPr algn="ctr"/>
            <a:r>
              <a:rPr lang="en-US" dirty="0"/>
              <a:t>(Floods, Droughts, Heatwaves, etc.)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7752D1-E1D6-316D-1A1D-8C1796ED8A44}"/>
              </a:ext>
            </a:extLst>
          </p:cNvPr>
          <p:cNvSpPr/>
          <p:nvPr/>
        </p:nvSpPr>
        <p:spPr>
          <a:xfrm>
            <a:off x="3415862" y="2312276"/>
            <a:ext cx="1807779" cy="1421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Increased Healthcare</a:t>
            </a:r>
          </a:p>
          <a:p>
            <a:pPr algn="ctr"/>
            <a:r>
              <a:rPr lang="en-US" dirty="0"/>
              <a:t>Expenditure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437A8-1626-E477-E635-55BA34AC7DD6}"/>
              </a:ext>
            </a:extLst>
          </p:cNvPr>
          <p:cNvSpPr/>
          <p:nvPr/>
        </p:nvSpPr>
        <p:spPr>
          <a:xfrm>
            <a:off x="5880542" y="2501462"/>
            <a:ext cx="2774730" cy="1282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Moderating Factors</a:t>
            </a:r>
          </a:p>
          <a:p>
            <a:pPr algn="ctr"/>
            <a:r>
              <a:rPr lang="en-US" dirty="0"/>
              <a:t>(Income, Insurance, Safety Nets)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8AA1CD-49CE-2550-94A7-1F40798D8C6F}"/>
              </a:ext>
            </a:extLst>
          </p:cNvPr>
          <p:cNvSpPr/>
          <p:nvPr/>
        </p:nvSpPr>
        <p:spPr>
          <a:xfrm>
            <a:off x="9154510" y="1492469"/>
            <a:ext cx="2659117" cy="35314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Catastrophic Health Expenditure (CHE)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584FD-A1B6-AA28-E7F9-23EED37A24CB}"/>
              </a:ext>
            </a:extLst>
          </p:cNvPr>
          <p:cNvSpPr/>
          <p:nvPr/>
        </p:nvSpPr>
        <p:spPr>
          <a:xfrm>
            <a:off x="4162097" y="4382814"/>
            <a:ext cx="2322783" cy="1093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Income &amp; Livelihood Disruption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9EFE87-7EF4-D75C-9336-E3129BED7680}"/>
              </a:ext>
            </a:extLst>
          </p:cNvPr>
          <p:cNvSpPr/>
          <p:nvPr/>
        </p:nvSpPr>
        <p:spPr>
          <a:xfrm>
            <a:off x="5675586" y="609600"/>
            <a:ext cx="3205654" cy="1376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Socioeconomic Factors </a:t>
            </a:r>
          </a:p>
          <a:p>
            <a:pPr algn="ctr"/>
            <a:r>
              <a:rPr lang="en-US" dirty="0"/>
              <a:t>(Income, Education, etc.)</a:t>
            </a:r>
          </a:p>
          <a:p>
            <a:pPr algn="ctr"/>
            <a:r>
              <a:rPr lang="en-US" dirty="0"/>
              <a:t>Geographic Vulnerability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26C6E6-1012-0F7A-9360-DD2BBE4A16EA}"/>
              </a:ext>
            </a:extLst>
          </p:cNvPr>
          <p:cNvCxnSpPr/>
          <p:nvPr/>
        </p:nvCxnSpPr>
        <p:spPr>
          <a:xfrm>
            <a:off x="2701156" y="1986455"/>
            <a:ext cx="714706" cy="423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3B6B54-010A-737A-96E8-3BDD1D9EAA6E}"/>
              </a:ext>
            </a:extLst>
          </p:cNvPr>
          <p:cNvCxnSpPr/>
          <p:nvPr/>
        </p:nvCxnSpPr>
        <p:spPr>
          <a:xfrm flipV="1">
            <a:off x="2174789" y="3258207"/>
            <a:ext cx="1149179" cy="719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47F4BE-9BB4-086D-62CA-C1953069C826}"/>
              </a:ext>
            </a:extLst>
          </p:cNvPr>
          <p:cNvCxnSpPr>
            <a:cxnSpLocks/>
          </p:cNvCxnSpPr>
          <p:nvPr/>
        </p:nvCxnSpPr>
        <p:spPr>
          <a:xfrm>
            <a:off x="2827280" y="4929351"/>
            <a:ext cx="12380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6850A5-6C05-F8E9-7DAA-263F099E7425}"/>
              </a:ext>
            </a:extLst>
          </p:cNvPr>
          <p:cNvCxnSpPr>
            <a:cxnSpLocks/>
          </p:cNvCxnSpPr>
          <p:nvPr/>
        </p:nvCxnSpPr>
        <p:spPr>
          <a:xfrm>
            <a:off x="7142205" y="1986455"/>
            <a:ext cx="0" cy="423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6B2A23-72A2-974E-3E84-81403E320211}"/>
              </a:ext>
            </a:extLst>
          </p:cNvPr>
          <p:cNvCxnSpPr>
            <a:stCxn id="6" idx="3"/>
          </p:cNvCxnSpPr>
          <p:nvPr/>
        </p:nvCxnSpPr>
        <p:spPr>
          <a:xfrm>
            <a:off x="5223641" y="3023038"/>
            <a:ext cx="656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ABA88F-457C-D283-EEBF-AA64354DC333}"/>
              </a:ext>
            </a:extLst>
          </p:cNvPr>
          <p:cNvCxnSpPr>
            <a:cxnSpLocks/>
          </p:cNvCxnSpPr>
          <p:nvPr/>
        </p:nvCxnSpPr>
        <p:spPr>
          <a:xfrm flipV="1">
            <a:off x="6096000" y="3875618"/>
            <a:ext cx="687362" cy="507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772DF8-3768-822F-D343-68B02D79BE3A}"/>
              </a:ext>
            </a:extLst>
          </p:cNvPr>
          <p:cNvCxnSpPr>
            <a:stCxn id="9" idx="3"/>
          </p:cNvCxnSpPr>
          <p:nvPr/>
        </p:nvCxnSpPr>
        <p:spPr>
          <a:xfrm flipV="1">
            <a:off x="6484880" y="3978165"/>
            <a:ext cx="2669630" cy="951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EDD6C1-6F66-2509-C97C-800D569EFF22}"/>
              </a:ext>
            </a:extLst>
          </p:cNvPr>
          <p:cNvCxnSpPr/>
          <p:nvPr/>
        </p:nvCxnSpPr>
        <p:spPr>
          <a:xfrm>
            <a:off x="8881240" y="1492469"/>
            <a:ext cx="670533" cy="385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B6D811-7A99-6CD1-8F9E-334492DFA112}"/>
              </a:ext>
            </a:extLst>
          </p:cNvPr>
          <p:cNvCxnSpPr/>
          <p:nvPr/>
        </p:nvCxnSpPr>
        <p:spPr>
          <a:xfrm>
            <a:off x="8655272" y="3023038"/>
            <a:ext cx="4992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50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Magambo, Isaiah</dc:creator>
  <cp:lastModifiedBy>Magambo, Isaiah</cp:lastModifiedBy>
  <cp:revision>1</cp:revision>
  <dcterms:created xsi:type="dcterms:W3CDTF">2024-09-17T21:12:16Z</dcterms:created>
  <dcterms:modified xsi:type="dcterms:W3CDTF">2024-09-29T17:05:47Z</dcterms:modified>
</cp:coreProperties>
</file>