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0" r:id="rId6"/>
    <p:sldId id="272" r:id="rId7"/>
    <p:sldId id="271" r:id="rId8"/>
    <p:sldId id="266" r:id="rId9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AEBF0"/>
    <a:srgbClr val="E1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6D9F-9FA5-4D1B-B5BB-88A607D242D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9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38303" y="1837781"/>
            <a:ext cx="2515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JSP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040" y="4182820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나만의 웹 포트폴리오 제작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7646" y="5368401"/>
            <a:ext cx="4536708" cy="977236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040" y="5483134"/>
            <a:ext cx="34779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201644008 2-A </a:t>
            </a:r>
            <a:r>
              <a:rPr lang="ko-KR" altLang="en-US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박규민</a:t>
            </a:r>
            <a:endParaRPr lang="en-US" altLang="ko-KR" sz="14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ls_al@kakao.com</a:t>
            </a:r>
          </a:p>
        </p:txBody>
      </p:sp>
    </p:spTree>
    <p:extLst>
      <p:ext uri="{BB962C8B-B14F-4D97-AF65-F5344CB8AC3E}">
        <p14:creationId xmlns:p14="http://schemas.microsoft.com/office/powerpoint/2010/main" val="31106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1549511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선정 이유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B9D5D6-849F-4195-B8D6-2932DE5477F7}"/>
              </a:ext>
            </a:extLst>
          </p:cNvPr>
          <p:cNvSpPr txBox="1"/>
          <p:nvPr/>
        </p:nvSpPr>
        <p:spPr>
          <a:xfrm>
            <a:off x="1492030" y="3429000"/>
            <a:ext cx="9207939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근로 장학생 신청을 하게 되면서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이력서를 작성 때에 힘들었던 기억이 있습니다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이제 저만의 포트폴리오를 만들어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다음에 쓸 이력서를 위해 하나하나 채워갈 수 있는 페이지를 제작해보고 싶었습니다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61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1549511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주요 기능 및 개발 환경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B9D5D6-849F-4195-B8D6-2932DE5477F7}"/>
              </a:ext>
            </a:extLst>
          </p:cNvPr>
          <p:cNvSpPr txBox="1"/>
          <p:nvPr/>
        </p:nvSpPr>
        <p:spPr>
          <a:xfrm>
            <a:off x="1492030" y="3429000"/>
            <a:ext cx="9207939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Board + Notepad</a:t>
            </a: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+ Multifile</a:t>
            </a:r>
          </a:p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게시판의 글 작성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삭제 기능과 파일 업로드 기능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FrontEnd</a:t>
            </a: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=</a:t>
            </a: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 + Bootstrap</a:t>
            </a:r>
          </a:p>
          <a:p>
            <a:pPr algn="ctr">
              <a:lnSpc>
                <a:spcPct val="150000"/>
              </a:lnSpc>
            </a:pP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BackEnd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Spring Framework + 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Mybatis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+ 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Mysql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9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Benchmarking – suiux.com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E5F52B-714F-4387-BC31-3C5C16B4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36" y="1095176"/>
            <a:ext cx="9209526" cy="56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 구성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035119" y="2982688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03469" y="2982685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248903" y="2982688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Contect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758036" y="2982685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Journey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2363176" y="4938866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 Page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883241" y="3786055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64DF450-13BB-4670-B2CF-C6DEA55AA91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450162" y="3709660"/>
            <a:ext cx="1063552" cy="13948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E3C542C-8821-42C5-839A-9942B9FB8D38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16200000" flipH="1">
            <a:off x="2088705" y="3743062"/>
            <a:ext cx="1063549" cy="13280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550036-8315-4BD4-B136-3734B2468947}"/>
              </a:ext>
            </a:extLst>
          </p:cNvPr>
          <p:cNvSpPr/>
          <p:nvPr/>
        </p:nvSpPr>
        <p:spPr>
          <a:xfrm>
            <a:off x="5174667" y="1512863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 Bar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AAC9183-1397-4BB0-A9AF-8A54951BC446}"/>
              </a:ext>
            </a:extLst>
          </p:cNvPr>
          <p:cNvCxnSpPr>
            <a:stCxn id="8" idx="3"/>
            <a:endCxn id="24" idx="2"/>
          </p:cNvCxnSpPr>
          <p:nvPr/>
        </p:nvCxnSpPr>
        <p:spPr>
          <a:xfrm flipV="1">
            <a:off x="4205840" y="2405492"/>
            <a:ext cx="1890159" cy="2979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04C95C5-663F-42D8-91B5-58E087C8B3F0}"/>
              </a:ext>
            </a:extLst>
          </p:cNvPr>
          <p:cNvCxnSpPr>
            <a:stCxn id="24" idx="1"/>
            <a:endCxn id="2" idx="0"/>
          </p:cNvCxnSpPr>
          <p:nvPr/>
        </p:nvCxnSpPr>
        <p:spPr>
          <a:xfrm rot="10800000" flipV="1">
            <a:off x="1956451" y="1959178"/>
            <a:ext cx="3218216" cy="1023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A75D329-481E-456E-ADC1-3E9DF22870E2}"/>
              </a:ext>
            </a:extLst>
          </p:cNvPr>
          <p:cNvCxnSpPr>
            <a:stCxn id="24" idx="1"/>
            <a:endCxn id="7" idx="0"/>
          </p:cNvCxnSpPr>
          <p:nvPr/>
        </p:nvCxnSpPr>
        <p:spPr>
          <a:xfrm rot="10800000" flipV="1">
            <a:off x="4679369" y="1959177"/>
            <a:ext cx="495299" cy="1023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55E084A-4E12-4E91-87D3-2767A8731A52}"/>
              </a:ext>
            </a:extLst>
          </p:cNvPr>
          <p:cNvCxnSpPr>
            <a:stCxn id="24" idx="3"/>
            <a:endCxn id="5" idx="0"/>
          </p:cNvCxnSpPr>
          <p:nvPr/>
        </p:nvCxnSpPr>
        <p:spPr>
          <a:xfrm>
            <a:off x="7017331" y="1959178"/>
            <a:ext cx="407470" cy="1023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60B667C-90CE-4F74-A24F-67604B00D56B}"/>
              </a:ext>
            </a:extLst>
          </p:cNvPr>
          <p:cNvCxnSpPr>
            <a:stCxn id="24" idx="3"/>
            <a:endCxn id="6" idx="0"/>
          </p:cNvCxnSpPr>
          <p:nvPr/>
        </p:nvCxnSpPr>
        <p:spPr>
          <a:xfrm>
            <a:off x="7017331" y="1959178"/>
            <a:ext cx="3152904" cy="1023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2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DFD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827627-BE65-4694-810C-5B281055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68" y="1016109"/>
            <a:ext cx="6368062" cy="3609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579C58-F85E-427E-8A52-3B2AA4899DF7}"/>
              </a:ext>
            </a:extLst>
          </p:cNvPr>
          <p:cNvSpPr txBox="1"/>
          <p:nvPr/>
        </p:nvSpPr>
        <p:spPr>
          <a:xfrm>
            <a:off x="1951520" y="4537335"/>
            <a:ext cx="3477924" cy="18794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Id = </a:t>
            </a: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활동번호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Date = </a:t>
            </a: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활동일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Title = </a:t>
            </a: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Description = </a:t>
            </a: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설명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8572D-2C17-40CC-9469-62BEE60BE33C}"/>
              </a:ext>
            </a:extLst>
          </p:cNvPr>
          <p:cNvSpPr txBox="1"/>
          <p:nvPr/>
        </p:nvSpPr>
        <p:spPr>
          <a:xfrm>
            <a:off x="6762558" y="4537334"/>
            <a:ext cx="3477924" cy="1891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Fno</a:t>
            </a: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</a:t>
            </a:r>
            <a:r>
              <a:rPr lang="ko-KR" altLang="en-US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파일번호</a:t>
            </a:r>
            <a:endParaRPr lang="en-US" altLang="ko-KR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Id = </a:t>
            </a:r>
            <a:r>
              <a:rPr lang="ko-KR" altLang="en-US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활동번호</a:t>
            </a:r>
            <a:endParaRPr lang="en-US" altLang="ko-KR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Date = </a:t>
            </a:r>
            <a:r>
              <a:rPr lang="ko-KR" altLang="en-US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활동일</a:t>
            </a:r>
            <a:endParaRPr lang="en-US" altLang="ko-KR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Title = </a:t>
            </a:r>
            <a:r>
              <a:rPr lang="ko-KR" altLang="en-US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</a:t>
            </a:r>
            <a:endParaRPr lang="en-US" altLang="ko-KR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Description = </a:t>
            </a:r>
            <a:r>
              <a:rPr lang="ko-KR" altLang="en-US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설명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98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Mysql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컴퓨터이(가) 표시된 사진&#10;&#10;자동 생성된 설명">
            <a:extLst>
              <a:ext uri="{FF2B5EF4-FFF2-40B4-BE49-F238E27FC236}">
                <a16:creationId xmlns:a16="http://schemas.microsoft.com/office/drawing/2014/main" id="{C5C3EC83-50D4-4A8D-8E53-F73F10AD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59" y="1619794"/>
            <a:ext cx="871728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4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4414" y="2367171"/>
            <a:ext cx="33431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698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138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맑은 고딕</vt:lpstr>
      <vt:lpstr>Malgun Gothic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박 규민</cp:lastModifiedBy>
  <cp:revision>40</cp:revision>
  <dcterms:created xsi:type="dcterms:W3CDTF">2017-05-30T09:00:20Z</dcterms:created>
  <dcterms:modified xsi:type="dcterms:W3CDTF">2019-11-20T10:37:46Z</dcterms:modified>
</cp:coreProperties>
</file>