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70" r:id="rId3"/>
    <p:sldId id="271" r:id="rId4"/>
    <p:sldId id="269" r:id="rId5"/>
    <p:sldId id="272" r:id="rId6"/>
    <p:sldId id="274" r:id="rId7"/>
    <p:sldId id="275" r:id="rId8"/>
    <p:sldId id="279" r:id="rId9"/>
    <p:sldId id="276" r:id="rId10"/>
    <p:sldId id="277" r:id="rId11"/>
    <p:sldId id="278" r:id="rId12"/>
    <p:sldId id="266" r:id="rId13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JourneyUpdate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731A41-0194-4ECE-867A-91C778A5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0" y="1401295"/>
            <a:ext cx="9468320" cy="487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255988" y="441176"/>
            <a:ext cx="568002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PortfolioInsert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EF9DC6-13E2-4F22-A4E1-5C551C4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16" y="1200320"/>
            <a:ext cx="9185368" cy="53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General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7961409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4536C-3978-4817-8BE4-4ADFEB4AFCE9}"/>
              </a:ext>
            </a:extLst>
          </p:cNvPr>
          <p:cNvSpPr/>
          <p:nvPr/>
        </p:nvSpPr>
        <p:spPr>
          <a:xfrm>
            <a:off x="5174667" y="552419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 Auth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514373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2514373" y="4456917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A121DB-1518-47A9-A6AA-553565D462B2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76E48-4C8F-4B78-8385-D4998EA6D0E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10D3CB-5B33-43B3-BC9D-C40DBEAA13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752E49D-68B7-4854-AF02-AFEC9860E402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651784" y="2781950"/>
            <a:ext cx="1243456" cy="481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C72DB3D-6AFF-42E2-8FCF-B7E415AE158B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3934574" y="2823544"/>
            <a:ext cx="1243459" cy="398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898A3E-A60C-4E26-912D-BCD0E62FDF5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7109476" y="2792605"/>
            <a:ext cx="1243459" cy="4604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74A71F3-AD87-48E2-BF92-B7C4BD1ACC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403526" y="2801630"/>
            <a:ext cx="1243456" cy="4423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CFD8A-BB47-4800-88F4-139E4F699E48}"/>
              </a:ext>
            </a:extLst>
          </p:cNvPr>
          <p:cNvCxnSpPr>
            <a:cxnSpLocks/>
          </p:cNvCxnSpPr>
          <p:nvPr/>
        </p:nvCxnSpPr>
        <p:spPr>
          <a:xfrm>
            <a:off x="4357037" y="3873139"/>
            <a:ext cx="360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26E828-E9CC-4C7A-9FC5-C8B1AD5E335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3435705" y="4090853"/>
            <a:ext cx="0" cy="36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7B4671-D07A-4240-B19D-367958FD99C8}"/>
              </a:ext>
            </a:extLst>
          </p:cNvPr>
          <p:cNvCxnSpPr>
            <a:stCxn id="22" idx="3"/>
            <a:endCxn id="8" idx="2"/>
          </p:cNvCxnSpPr>
          <p:nvPr/>
        </p:nvCxnSpPr>
        <p:spPr>
          <a:xfrm flipV="1">
            <a:off x="4357037" y="4090853"/>
            <a:ext cx="4525704" cy="8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9DB9D13-8136-4EFD-9921-DA56E8DD7244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017332" y="4090852"/>
            <a:ext cx="2053447" cy="187965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Root auth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About Me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Journey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8056285" y="289342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472777" y="288876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Page List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1111319" y="4188822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Insert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1E31D-A9AF-41DD-A6FF-B18D050182F4}"/>
              </a:ext>
            </a:extLst>
          </p:cNvPr>
          <p:cNvSpPr/>
          <p:nvPr/>
        </p:nvSpPr>
        <p:spPr>
          <a:xfrm>
            <a:off x="8056285" y="418882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2E043-035D-417D-A372-BFE7B73896EA}"/>
              </a:ext>
            </a:extLst>
          </p:cNvPr>
          <p:cNvSpPr/>
          <p:nvPr/>
        </p:nvSpPr>
        <p:spPr>
          <a:xfrm>
            <a:off x="3821544" y="4185559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Detail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478774-B6E0-4B02-BE68-793E39BFCFB1}"/>
              </a:ext>
            </a:extLst>
          </p:cNvPr>
          <p:cNvSpPr/>
          <p:nvPr/>
        </p:nvSpPr>
        <p:spPr>
          <a:xfrm>
            <a:off x="2895091" y="548562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Update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3AF68-4AAE-4385-A129-92204B17CB75}"/>
              </a:ext>
            </a:extLst>
          </p:cNvPr>
          <p:cNvSpPr/>
          <p:nvPr/>
        </p:nvSpPr>
        <p:spPr>
          <a:xfrm>
            <a:off x="4755569" y="548562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Post Delete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51DE63-FA30-41D2-8163-2BBE182BBDC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EB42FB-A073-4E3B-A83C-F32DBD23F43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4C0538-C466-4BF2-87A8-387FE1A442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70DB77-260C-4274-8DF2-66784FEB488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8977617" y="3786054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9E8D6A-F122-4D74-8485-2742C611EAFE}"/>
              </a:ext>
            </a:extLst>
          </p:cNvPr>
          <p:cNvCxnSpPr>
            <a:cxnSpLocks/>
          </p:cNvCxnSpPr>
          <p:nvPr/>
        </p:nvCxnSpPr>
        <p:spPr>
          <a:xfrm>
            <a:off x="4315441" y="3524797"/>
            <a:ext cx="37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DC6F85-D892-45F6-933A-AA48B539DB3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603364" y="2696668"/>
            <a:ext cx="938657" cy="3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3588D-C70C-48FD-8A72-87B540AE97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309313" y="2592768"/>
            <a:ext cx="938660" cy="5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7AC88D-FA34-4E4D-9DBD-CFFC9509CEB7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785718" y="2648016"/>
            <a:ext cx="933992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5B9D9E-B24F-487F-8383-19728F487E59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4068508" y="2648014"/>
            <a:ext cx="933995" cy="4401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C6C2AB-7919-46D8-870F-4DCB3BD86FD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2747172" y="3988200"/>
            <a:ext cx="853748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486AE-8308-4ECF-99D9-0C942D4F6BAB}"/>
              </a:ext>
            </a:extLst>
          </p:cNvPr>
          <p:cNvCxnSpPr>
            <a:stCxn id="21" idx="2"/>
            <a:endCxn id="15" idx="1"/>
          </p:cNvCxnSpPr>
          <p:nvPr/>
        </p:nvCxnSpPr>
        <p:spPr>
          <a:xfrm rot="16200000" flipH="1">
            <a:off x="3182584" y="3992913"/>
            <a:ext cx="850485" cy="4274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A5192D-048C-430F-BF85-305EEACB79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42876" y="5078188"/>
            <a:ext cx="0" cy="40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“/”,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KyuMin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“About Me”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F4CE4-428F-4957-85CA-B031CFC2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46737"/>
            <a:ext cx="9182854" cy="5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“Contact”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321BA-F0B5-4405-9FE8-30219FB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22726"/>
            <a:ext cx="9182854" cy="53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“Login”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A4B822-AC94-49F0-B427-7189300B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3" y="2009555"/>
            <a:ext cx="9182854" cy="4085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648E2FB-B112-41C6-B812-36B21CD5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73" y="1347939"/>
            <a:ext cx="9182854" cy="5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“Journey”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7E32C2-F0ED-4389-B6C5-825D6171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94" y="2196975"/>
            <a:ext cx="9534211" cy="29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6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“Portfolio”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78BB3-1DB2-43F8-9BB1-00EDE561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7" y="1117659"/>
            <a:ext cx="9209526" cy="56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Screen Design – “</a:t>
            </a:r>
            <a:r>
              <a:rPr lang="en-US" altLang="ko-KR" sz="2000" spc="-150" dirty="0" err="1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JourneyDetail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C461FA-8D28-45BD-A7E4-9E6B5713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87" y="1596715"/>
            <a:ext cx="9967824" cy="396274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6B584C-C403-4BC8-B313-43969DFC4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87" y="5812375"/>
            <a:ext cx="3360711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3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135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Malgun Gothic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69</cp:revision>
  <dcterms:created xsi:type="dcterms:W3CDTF">2017-05-30T09:00:20Z</dcterms:created>
  <dcterms:modified xsi:type="dcterms:W3CDTF">2019-11-27T08:36:53Z</dcterms:modified>
</cp:coreProperties>
</file>