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68" r:id="rId4"/>
    <p:sldId id="280" r:id="rId5"/>
    <p:sldId id="281" r:id="rId6"/>
    <p:sldId id="270" r:id="rId7"/>
    <p:sldId id="271" r:id="rId8"/>
    <p:sldId id="269" r:id="rId9"/>
    <p:sldId id="272" r:id="rId10"/>
    <p:sldId id="274" r:id="rId11"/>
    <p:sldId id="275" r:id="rId12"/>
    <p:sldId id="279" r:id="rId13"/>
    <p:sldId id="276" r:id="rId14"/>
    <p:sldId id="277" r:id="rId15"/>
    <p:sldId id="278" r:id="rId16"/>
    <p:sldId id="266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Malgun Gothic Semilight" panose="020B0502040204020203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“Login”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4B822-AC94-49F0-B427-7189300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3" y="2009555"/>
            <a:ext cx="9182854" cy="408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48E2FB-B112-41C6-B812-36B21CD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3" y="1347939"/>
            <a:ext cx="9182854" cy="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“Journey”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E32C2-F0ED-4389-B6C5-825D6171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94" y="2196975"/>
            <a:ext cx="9534211" cy="29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“Portfolio”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78BB3-1DB2-43F8-9BB1-00EDE561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7" y="1117659"/>
            <a:ext cx="9209526" cy="56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C461FA-8D28-45BD-A7E4-9E6B571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7" y="1596715"/>
            <a:ext cx="9967824" cy="39627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6B584C-C403-4BC8-B313-43969DFC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87" y="5812375"/>
            <a:ext cx="336071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JourneyUpdate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31A41-0194-4ECE-867A-91C778A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0" y="1401295"/>
            <a:ext cx="9468320" cy="48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F9DC6-13E2-4F22-A4E1-5C551C4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16" y="1200320"/>
            <a:ext cx="9185368" cy="53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294284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 이유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9D5D6-849F-4195-B8D6-2932DE5477F7}"/>
              </a:ext>
            </a:extLst>
          </p:cNvPr>
          <p:cNvSpPr txBox="1"/>
          <p:nvPr/>
        </p:nvSpPr>
        <p:spPr>
          <a:xfrm>
            <a:off x="1492030" y="3429000"/>
            <a:ext cx="920793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근로 장학생 신청을 하게 되면서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이력서를 작성 때에 힘들었던 기억이 있습니다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이제 저만의 포트폴리오를 만들어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다음에 쓸 이력서를 위해 하나하나 채워갈 수 있는 페이지를 제작해보고 싶었습니다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103DC8-8428-4F5A-8D35-E93C28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32876"/>
              </p:ext>
            </p:extLst>
          </p:nvPr>
        </p:nvGraphicFramePr>
        <p:xfrm>
          <a:off x="1388716" y="1739347"/>
          <a:ext cx="9414566" cy="414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3846069145"/>
                    </a:ext>
                  </a:extLst>
                </a:gridCol>
                <a:gridCol w="6966778">
                  <a:extLst>
                    <a:ext uri="{9D8B030D-6E8A-4147-A177-3AD203B41FA5}">
                      <a16:colId xmlns:a16="http://schemas.microsoft.com/office/drawing/2014/main" val="2137786686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Windows 10 Pro 64Bit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0255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Eclipse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022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JSP,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16766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 Tomcat 9.0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38464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MySQL 5.7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71092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Test Browser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Chrome 78.0.3904.108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138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VCS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DFD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827627-BE65-4694-810C-5B281055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68" y="1016109"/>
            <a:ext cx="6368062" cy="360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794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C5C3EC83-50D4-4A8D-8E53-F73F10AD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1619794"/>
            <a:ext cx="871728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Auth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Insert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Update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Delete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“/”,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KyuMin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“About Me”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“Contact”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229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Malgun Gothic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72</cp:revision>
  <dcterms:created xsi:type="dcterms:W3CDTF">2017-05-30T09:00:20Z</dcterms:created>
  <dcterms:modified xsi:type="dcterms:W3CDTF">2019-12-13T04:58:38Z</dcterms:modified>
</cp:coreProperties>
</file>