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5" r:id="rId2"/>
    <p:sldId id="267" r:id="rId3"/>
    <p:sldId id="268" r:id="rId4"/>
    <p:sldId id="269" r:id="rId5"/>
    <p:sldId id="270" r:id="rId6"/>
    <p:sldId id="281" r:id="rId7"/>
    <p:sldId id="280" r:id="rId8"/>
    <p:sldId id="282" r:id="rId9"/>
    <p:sldId id="283" r:id="rId10"/>
    <p:sldId id="272" r:id="rId11"/>
    <p:sldId id="279" r:id="rId12"/>
    <p:sldId id="266" r:id="rId13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AEBF0"/>
    <a:srgbClr val="E1E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56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9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4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8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92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9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498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15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26D9F-9FA5-4D1B-B5BB-88A607D242D1}" type="datetimeFigureOut">
              <a:rPr lang="ko-KR" altLang="en-US" smtClean="0"/>
              <a:t>2019-12-17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E3746-FAEC-4245-AEB7-9EF05119B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1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38303" y="1837781"/>
            <a:ext cx="2515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3020000020004" pitchFamily="34" charset="-127"/>
                <a:ea typeface="Malgun Gothic Semilight" panose="020B0503020000020004" pitchFamily="34" charset="-127"/>
                <a:cs typeface="Malgun Gothic Semilight" panose="020B0503020000020004" pitchFamily="34" charset="-127"/>
              </a:rPr>
              <a:t>JSP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040" y="4182820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나만의 웹 포트폴리오 제작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27646" y="5368401"/>
            <a:ext cx="4536708" cy="977236"/>
          </a:xfrm>
          <a:prstGeom prst="rect">
            <a:avLst/>
          </a:prstGeom>
          <a:solidFill>
            <a:schemeClr val="tx1">
              <a:lumMod val="75000"/>
              <a:lumOff val="2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7040" y="5483134"/>
            <a:ext cx="347792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201644008 2-A </a:t>
            </a:r>
            <a:r>
              <a:rPr lang="ko-KR" altLang="en-US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박규민</a:t>
            </a:r>
            <a:endParaRPr lang="en-US" altLang="ko-KR" sz="1400" dirty="0">
              <a:gradFill>
                <a:gsLst>
                  <a:gs pos="83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gradFill>
                  <a:gsLst>
                    <a:gs pos="83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ls_al@kakao.com</a:t>
            </a:r>
          </a:p>
        </p:txBody>
      </p:sp>
    </p:spTree>
    <p:extLst>
      <p:ext uri="{BB962C8B-B14F-4D97-AF65-F5344CB8AC3E}">
        <p14:creationId xmlns:p14="http://schemas.microsoft.com/office/powerpoint/2010/main" val="311060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Design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4321BA-F0B5-4405-9FE8-30219FB9B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22726"/>
            <a:ext cx="9182854" cy="537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931118" y="441176"/>
            <a:ext cx="432976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Design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112AC8-9419-46A6-9450-92843F6A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471" y="1180432"/>
            <a:ext cx="8333055" cy="523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87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24414" y="2367171"/>
            <a:ext cx="33431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660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+mj-lt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698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1549511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선정 이유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B9D5D6-849F-4195-B8D6-2932DE5477F7}"/>
              </a:ext>
            </a:extLst>
          </p:cNvPr>
          <p:cNvSpPr txBox="1"/>
          <p:nvPr/>
        </p:nvSpPr>
        <p:spPr>
          <a:xfrm>
            <a:off x="1492030" y="3429000"/>
            <a:ext cx="9207939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근로 장학생 신청을 하게 되면서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이력서를 작성 때에 힘들었던 기억이 있습니다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이제 저만의 포트폴리오를 만들어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다음에 쓸 이력서를 위해 하나하나 채워갈 수 있는 페이지를 제작해보고 싶었습니다</a:t>
            </a: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61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8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개발 환경</a:t>
            </a:r>
            <a:endParaRPr lang="en-US" altLang="ko-KR" sz="2000" spc="-150" dirty="0">
              <a:gradFill>
                <a:gsLst>
                  <a:gs pos="83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5400000" scaled="1"/>
              </a:gra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4EADCE3C-AECA-4E9A-9C5A-974B4407C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12165"/>
              </p:ext>
            </p:extLst>
          </p:nvPr>
        </p:nvGraphicFramePr>
        <p:xfrm>
          <a:off x="1388716" y="1739347"/>
          <a:ext cx="9414566" cy="41416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47788">
                  <a:extLst>
                    <a:ext uri="{9D8B030D-6E8A-4147-A177-3AD203B41FA5}">
                      <a16:colId xmlns:a16="http://schemas.microsoft.com/office/drawing/2014/main" val="3846069145"/>
                    </a:ext>
                  </a:extLst>
                </a:gridCol>
                <a:gridCol w="6966778">
                  <a:extLst>
                    <a:ext uri="{9D8B030D-6E8A-4147-A177-3AD203B41FA5}">
                      <a16:colId xmlns:a16="http://schemas.microsoft.com/office/drawing/2014/main" val="2137786686"/>
                    </a:ext>
                  </a:extLst>
                </a:gridCol>
              </a:tblGrid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OS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Windows 10 Pro 64Bit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302550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IDE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IDE for Enterprise Java Developers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4022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Language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JSP, JAVA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16766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WAS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Apache Tomcat 9.0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384649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MySQL 5.7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171092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Test Browser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Google Chrome 78.0.3904.108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381381"/>
                  </a:ext>
                </a:extLst>
              </a:tr>
              <a:tr h="59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VCS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Git(https://github.com/Mareef/College)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5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94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lang="ko-KR" altLang="en-US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2800" b="1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spc="-150" dirty="0">
                <a:gradFill>
                  <a:gsLst>
                    <a:gs pos="83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Benchmarking – suiux.com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8E5F52B-714F-4387-BC31-3C5C16B47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36" y="1095176"/>
            <a:ext cx="9209526" cy="56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General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Portfolio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About 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Contact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7961409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Login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14536C-3978-4817-8BE4-4ADFEB4AFCE9}"/>
              </a:ext>
            </a:extLst>
          </p:cNvPr>
          <p:cNvSpPr/>
          <p:nvPr/>
        </p:nvSpPr>
        <p:spPr>
          <a:xfrm>
            <a:off x="5174667" y="552419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Root Auth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514373" y="3198224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List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2514373" y="4456917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 Detail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3A121DB-1518-47A9-A6AA-553565D462B2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76E48-4C8F-4B78-8385-D4998EA6D0E7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D10D3CB-5B33-43B3-BC9D-C40DBEAA133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752E49D-68B7-4854-AF02-AFEC9860E402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651784" y="2781950"/>
            <a:ext cx="1243456" cy="48172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C72DB3D-6AFF-42E2-8FCF-B7E415AE158B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3934574" y="2823544"/>
            <a:ext cx="1243459" cy="39853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A898A3E-A60C-4E26-912D-BCD0E62FDF52}"/>
              </a:ext>
            </a:extLst>
          </p:cNvPr>
          <p:cNvCxnSpPr>
            <a:stCxn id="5" idx="2"/>
            <a:endCxn id="8" idx="1"/>
          </p:cNvCxnSpPr>
          <p:nvPr/>
        </p:nvCxnSpPr>
        <p:spPr>
          <a:xfrm rot="16200000" flipH="1">
            <a:off x="7109476" y="2792605"/>
            <a:ext cx="1243459" cy="46040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74A71F3-AD87-48E2-BF92-B7C4BD1ACC4A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403526" y="2801630"/>
            <a:ext cx="1243456" cy="44236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4BCFD8A-BB47-4800-88F4-139E4F699E48}"/>
              </a:ext>
            </a:extLst>
          </p:cNvPr>
          <p:cNvCxnSpPr>
            <a:cxnSpLocks/>
          </p:cNvCxnSpPr>
          <p:nvPr/>
        </p:nvCxnSpPr>
        <p:spPr>
          <a:xfrm>
            <a:off x="4357037" y="3873139"/>
            <a:ext cx="3604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A26E828-E9CC-4C7A-9FC5-C8B1AD5E3350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3435705" y="4090853"/>
            <a:ext cx="0" cy="3660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37B4671-D07A-4240-B19D-367958FD99C8}"/>
              </a:ext>
            </a:extLst>
          </p:cNvPr>
          <p:cNvCxnSpPr>
            <a:stCxn id="22" idx="3"/>
            <a:endCxn id="8" idx="2"/>
          </p:cNvCxnSpPr>
          <p:nvPr/>
        </p:nvCxnSpPr>
        <p:spPr>
          <a:xfrm flipV="1">
            <a:off x="4357037" y="4090853"/>
            <a:ext cx="4525704" cy="8123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69DB9D13-8136-4EFD-9921-DA56E8DD7244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017332" y="4090852"/>
            <a:ext cx="2053447" cy="1879658"/>
          </a:xfrm>
          <a:prstGeom prst="bentConnector3">
            <a:avLst>
              <a:gd name="adj1" fmla="val -3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22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UI Navigator – Root auth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FF170D-4F61-46BA-9729-874CB20881B6}"/>
              </a:ext>
            </a:extLst>
          </p:cNvPr>
          <p:cNvSpPr/>
          <p:nvPr/>
        </p:nvSpPr>
        <p:spPr>
          <a:xfrm>
            <a:off x="1111319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Portfolio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FBF7D0-14FF-4DCD-97FD-6FF3582C1569}"/>
              </a:ext>
            </a:extLst>
          </p:cNvPr>
          <p:cNvSpPr/>
          <p:nvPr/>
        </p:nvSpPr>
        <p:spPr>
          <a:xfrm>
            <a:off x="6579669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About Me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3F47E7-7071-45A8-B913-D9EC81B62EF6}"/>
              </a:ext>
            </a:extLst>
          </p:cNvPr>
          <p:cNvSpPr/>
          <p:nvPr/>
        </p:nvSpPr>
        <p:spPr>
          <a:xfrm>
            <a:off x="9325103" y="1508454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Contact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D3B14-1C55-43D7-BD86-D0EA71CE119A}"/>
              </a:ext>
            </a:extLst>
          </p:cNvPr>
          <p:cNvSpPr/>
          <p:nvPr/>
        </p:nvSpPr>
        <p:spPr>
          <a:xfrm>
            <a:off x="3834236" y="150845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07C71A-4975-48FC-A34C-F295A23EA1C3}"/>
              </a:ext>
            </a:extLst>
          </p:cNvPr>
          <p:cNvSpPr/>
          <p:nvPr/>
        </p:nvSpPr>
        <p:spPr>
          <a:xfrm>
            <a:off x="8056285" y="2893425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Logout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336EA-0816-4177-BDF7-CF3F8DDB446F}"/>
              </a:ext>
            </a:extLst>
          </p:cNvPr>
          <p:cNvSpPr txBox="1"/>
          <p:nvPr/>
        </p:nvSpPr>
        <p:spPr>
          <a:xfrm>
            <a:off x="6945717" y="1094427"/>
            <a:ext cx="1110568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Main Page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ED4DFA-EFD8-4A0E-9F2D-8EF0103B965A}"/>
              </a:ext>
            </a:extLst>
          </p:cNvPr>
          <p:cNvSpPr/>
          <p:nvPr/>
        </p:nvSpPr>
        <p:spPr>
          <a:xfrm>
            <a:off x="2472777" y="288876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Page List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6B7D53-0E34-4B7E-B89D-CDD6067AFBB5}"/>
              </a:ext>
            </a:extLst>
          </p:cNvPr>
          <p:cNvSpPr/>
          <p:nvPr/>
        </p:nvSpPr>
        <p:spPr>
          <a:xfrm>
            <a:off x="1111319" y="4188822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 Insert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41E31D-A9AF-41DD-A6FF-B18D050182F4}"/>
              </a:ext>
            </a:extLst>
          </p:cNvPr>
          <p:cNvSpPr/>
          <p:nvPr/>
        </p:nvSpPr>
        <p:spPr>
          <a:xfrm>
            <a:off x="8056285" y="4188823"/>
            <a:ext cx="1842664" cy="8926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General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22E043-035D-417D-A372-BFE7B73896EA}"/>
              </a:ext>
            </a:extLst>
          </p:cNvPr>
          <p:cNvSpPr/>
          <p:nvPr/>
        </p:nvSpPr>
        <p:spPr>
          <a:xfrm>
            <a:off x="3821544" y="4185559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 Detail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478774-B6E0-4B02-BE68-793E39BFCFB1}"/>
              </a:ext>
            </a:extLst>
          </p:cNvPr>
          <p:cNvSpPr/>
          <p:nvPr/>
        </p:nvSpPr>
        <p:spPr>
          <a:xfrm>
            <a:off x="2895091" y="5485621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 Update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13AF68-4AAE-4385-A129-92204B17CB75}"/>
              </a:ext>
            </a:extLst>
          </p:cNvPr>
          <p:cNvSpPr/>
          <p:nvPr/>
        </p:nvSpPr>
        <p:spPr>
          <a:xfrm>
            <a:off x="4755569" y="5485620"/>
            <a:ext cx="1842664" cy="8926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Post Delete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A51DE63-FA30-41D2-8163-2BBE182BBDC6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953983" y="1954766"/>
            <a:ext cx="880253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4EB42FB-A073-4E3B-A83C-F32DBD23F435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5676900" y="1954766"/>
            <a:ext cx="9027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94C0538-C466-4BF2-87A8-387FE1A442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422333" y="1954766"/>
            <a:ext cx="902770" cy="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70DB77-260C-4274-8DF2-66784FEB488A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8977617" y="3786054"/>
            <a:ext cx="0" cy="402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99E8D6A-F122-4D74-8485-2742C611EAFE}"/>
              </a:ext>
            </a:extLst>
          </p:cNvPr>
          <p:cNvCxnSpPr>
            <a:cxnSpLocks/>
          </p:cNvCxnSpPr>
          <p:nvPr/>
        </p:nvCxnSpPr>
        <p:spPr>
          <a:xfrm>
            <a:off x="4315441" y="3524797"/>
            <a:ext cx="3746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DC6F85-D892-45F6-933A-AA48B539DB39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9603364" y="2696668"/>
            <a:ext cx="938657" cy="3474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C43588D-C70C-48FD-8A72-87B540AE9752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7309313" y="2592768"/>
            <a:ext cx="938660" cy="5552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6C7AC88D-FA34-4E4D-9DBD-CFFC9509CEB7}"/>
              </a:ext>
            </a:extLst>
          </p:cNvPr>
          <p:cNvCxnSpPr>
            <a:stCxn id="2" idx="2"/>
            <a:endCxn id="21" idx="1"/>
          </p:cNvCxnSpPr>
          <p:nvPr/>
        </p:nvCxnSpPr>
        <p:spPr>
          <a:xfrm rot="16200000" flipH="1">
            <a:off x="1785718" y="2648016"/>
            <a:ext cx="933992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3A5B9D9E-B24F-487F-8383-19728F487E59}"/>
              </a:ext>
            </a:extLst>
          </p:cNvPr>
          <p:cNvCxnSpPr>
            <a:stCxn id="7" idx="2"/>
            <a:endCxn id="21" idx="3"/>
          </p:cNvCxnSpPr>
          <p:nvPr/>
        </p:nvCxnSpPr>
        <p:spPr>
          <a:xfrm rot="5400000">
            <a:off x="4068508" y="2648014"/>
            <a:ext cx="933995" cy="44012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CAC6C2AB-7919-46D8-870F-4DCB3BD86FD4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rot="5400000">
            <a:off x="2747172" y="3988200"/>
            <a:ext cx="853748" cy="44012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C486AE-8308-4ECF-99D9-0C942D4F6BAB}"/>
              </a:ext>
            </a:extLst>
          </p:cNvPr>
          <p:cNvCxnSpPr>
            <a:stCxn id="21" idx="2"/>
            <a:endCxn id="15" idx="1"/>
          </p:cNvCxnSpPr>
          <p:nvPr/>
        </p:nvCxnSpPr>
        <p:spPr>
          <a:xfrm rot="16200000" flipH="1">
            <a:off x="3182584" y="3992913"/>
            <a:ext cx="850485" cy="42743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8A5192D-048C-430F-BF85-305EEACB794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742876" y="5078188"/>
            <a:ext cx="0" cy="4041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8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79C58-F85E-427E-8A52-3B2AA4899DF7}"/>
              </a:ext>
            </a:extLst>
          </p:cNvPr>
          <p:cNvSpPr txBox="1"/>
          <p:nvPr/>
        </p:nvSpPr>
        <p:spPr>
          <a:xfrm>
            <a:off x="1951520" y="4537335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Id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Date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Title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Description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Type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게시물 타입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8572D-2C17-40CC-9469-62BEE60BE33C}"/>
              </a:ext>
            </a:extLst>
          </p:cNvPr>
          <p:cNvSpPr txBox="1"/>
          <p:nvPr/>
        </p:nvSpPr>
        <p:spPr>
          <a:xfrm>
            <a:off x="6762558" y="4537334"/>
            <a:ext cx="3477924" cy="18913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Fno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파일번호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Pno</a:t>
            </a: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활동번호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File Name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활동일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Origin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활동</a:t>
            </a:r>
            <a:endParaRPr kumimoji="0" lang="en-US" altLang="ko-KR" sz="16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File URL = </a:t>
            </a:r>
            <a:r>
              <a:rPr kumimoji="0" lang="ko-KR" altLang="en-US" sz="16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설명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45851-1DF0-4C91-ADA1-980A35DEE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520" y="1555721"/>
            <a:ext cx="8016935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4357037" y="441176"/>
            <a:ext cx="3477924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 err="1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Mysql</a:t>
            </a:r>
            <a:endParaRPr kumimoji="0" lang="en-US" altLang="ko-KR" sz="2000" b="0" i="0" u="none" strike="noStrike" kern="1200" cap="none" spc="-150" normalizeH="0" baseline="0" noProof="0" dirty="0">
              <a:ln>
                <a:noFill/>
              </a:ln>
              <a:gradFill>
                <a:gsLst>
                  <a:gs pos="83000">
                    <a:prstClr val="black">
                      <a:lumMod val="75000"/>
                      <a:lumOff val="25000"/>
                    </a:prstClr>
                  </a:gs>
                  <a:gs pos="100000">
                    <a:prstClr val="black">
                      <a:lumMod val="75000"/>
                      <a:lumOff val="25000"/>
                    </a:prstClr>
                  </a:gs>
                </a:gsLst>
                <a:lin ang="5400000" scaled="1"/>
              </a:gra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1CCAC4F-9433-424B-929A-25540438D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55" y="1753506"/>
            <a:ext cx="9327688" cy="42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4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2C1CBAC-EF92-40FE-A9AB-F06B1C7F436D}"/>
              </a:ext>
            </a:extLst>
          </p:cNvPr>
          <p:cNvSpPr txBox="1"/>
          <p:nvPr/>
        </p:nvSpPr>
        <p:spPr>
          <a:xfrm>
            <a:off x="435427" y="360737"/>
            <a:ext cx="1842664" cy="655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JSP</a:t>
            </a:r>
            <a:r>
              <a:rPr kumimoji="0" lang="ko-KR" altLang="en-US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Project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6F03-8472-4595-A2F7-14C357D690FD}"/>
              </a:ext>
            </a:extLst>
          </p:cNvPr>
          <p:cNvSpPr txBox="1"/>
          <p:nvPr/>
        </p:nvSpPr>
        <p:spPr>
          <a:xfrm>
            <a:off x="3402472" y="441176"/>
            <a:ext cx="5387053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-150" normalizeH="0" baseline="0" noProof="0" dirty="0">
                <a:ln>
                  <a:noFill/>
                </a:ln>
                <a:gradFill>
                  <a:gsLst>
                    <a:gs pos="83000">
                      <a:prstClr val="black">
                        <a:lumMod val="75000"/>
                        <a:lumOff val="25000"/>
                      </a:prstClr>
                    </a:gs>
                    <a:gs pos="100000">
                      <a:prstClr val="black">
                        <a:lumMod val="75000"/>
                        <a:lumOff val="25000"/>
                      </a:prstClr>
                    </a:gs>
                  </a:gsLst>
                  <a:lin ang="5400000" scaled="1"/>
                </a:gra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Design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FF4CE4-428F-4957-85CA-B031CFC2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72" y="1146737"/>
            <a:ext cx="9182854" cy="549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27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195</Words>
  <Application>Microsoft Office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 Semilight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박 규민</cp:lastModifiedBy>
  <cp:revision>43</cp:revision>
  <dcterms:created xsi:type="dcterms:W3CDTF">2017-05-30T09:00:20Z</dcterms:created>
  <dcterms:modified xsi:type="dcterms:W3CDTF">2019-12-17T07:28:22Z</dcterms:modified>
</cp:coreProperties>
</file>