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8" r:id="rId3"/>
    <p:sldId id="280" r:id="rId4"/>
    <p:sldId id="281" r:id="rId5"/>
    <p:sldId id="270" r:id="rId6"/>
    <p:sldId id="271" r:id="rId7"/>
    <p:sldId id="284" r:id="rId8"/>
    <p:sldId id="269" r:id="rId9"/>
    <p:sldId id="272" r:id="rId10"/>
    <p:sldId id="274" r:id="rId11"/>
    <p:sldId id="275" r:id="rId12"/>
    <p:sldId id="279" r:id="rId13"/>
    <p:sldId id="276" r:id="rId14"/>
    <p:sldId id="282" r:id="rId15"/>
    <p:sldId id="277" r:id="rId16"/>
    <p:sldId id="278" r:id="rId17"/>
    <p:sldId id="266" r:id="rId18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404040"/>
    <a:srgbClr val="EAEBF0"/>
    <a:srgbClr val="E1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7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6D9F-9FA5-4D1B-B5BB-88A607D242D1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303" y="1837781"/>
            <a:ext cx="251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040" y="4182820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나만의 웹 포트폴리오 제작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5368401"/>
            <a:ext cx="4536708" cy="977236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040" y="5483134"/>
            <a:ext cx="34779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201644008 2-A </a:t>
            </a:r>
            <a:r>
              <a:rPr lang="ko-KR" altLang="en-US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박규민</a:t>
            </a:r>
            <a:endParaRPr lang="en-US" altLang="ko-KR" sz="1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ls_al@kakao.com</a:t>
            </a:r>
          </a:p>
        </p:txBody>
      </p:sp>
    </p:spTree>
    <p:extLst>
      <p:ext uri="{BB962C8B-B14F-4D97-AF65-F5344CB8AC3E}">
        <p14:creationId xmlns:p14="http://schemas.microsoft.com/office/powerpoint/2010/main" val="3110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“Login”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4B822-AC94-49F0-B427-7189300B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3" y="2009555"/>
            <a:ext cx="9182854" cy="4085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48E2FB-B112-41C6-B812-36B21CD5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73" y="1347939"/>
            <a:ext cx="9182854" cy="5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“Journey”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FBA912-ECFE-456D-803F-3A01821B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85" y="1292632"/>
            <a:ext cx="9247629" cy="520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“Portfolio”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112AC8-9419-46A6-9450-92843F6A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1" y="1180432"/>
            <a:ext cx="8333055" cy="52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6B584C-C403-4BC8-B313-43969DFC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7" y="5812375"/>
            <a:ext cx="3360711" cy="6553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BA96DF8-D387-4648-BD14-B6B25D5B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8" y="1226629"/>
            <a:ext cx="1088230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41640F-79D5-43DC-84E0-AB98D694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68" y="1129984"/>
            <a:ext cx="8598663" cy="53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9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41176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JourneyUpdate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31A41-0194-4ECE-867A-91C778A5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0" y="1401295"/>
            <a:ext cx="9468320" cy="48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52062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EF9DC6-13E2-4F22-A4E1-5C551C4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16" y="1200320"/>
            <a:ext cx="9185368" cy="53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개발 환경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103DC8-8428-4F5A-8D35-E93C2817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29817"/>
              </p:ext>
            </p:extLst>
          </p:nvPr>
        </p:nvGraphicFramePr>
        <p:xfrm>
          <a:off x="1388716" y="1739347"/>
          <a:ext cx="9414566" cy="4141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3846069145"/>
                    </a:ext>
                  </a:extLst>
                </a:gridCol>
                <a:gridCol w="6966778">
                  <a:extLst>
                    <a:ext uri="{9D8B030D-6E8A-4147-A177-3AD203B41FA5}">
                      <a16:colId xmlns:a16="http://schemas.microsoft.com/office/drawing/2014/main" val="2137786686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Windows 10 Pro 64Bit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02550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IDE for Enterprise Java Developers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022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JSP, JAVA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16766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Apache Tomcat 9.0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38464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MySQL 5.7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71092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Test Browser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Google Chrome 78.0.3904.108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8138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VCS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Git(https://github.com/Mareef/College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5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827627-BE65-4694-810C-5B281055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68" y="1016109"/>
            <a:ext cx="6368062" cy="3609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579C58-F85E-427E-8A52-3B2AA4899DF7}"/>
              </a:ext>
            </a:extLst>
          </p:cNvPr>
          <p:cNvSpPr txBox="1"/>
          <p:nvPr/>
        </p:nvSpPr>
        <p:spPr>
          <a:xfrm>
            <a:off x="1951520" y="4537335"/>
            <a:ext cx="3477924" cy="18794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572D-2C17-40CC-9469-62BEE60BE33C}"/>
              </a:ext>
            </a:extLst>
          </p:cNvPr>
          <p:cNvSpPr txBox="1"/>
          <p:nvPr/>
        </p:nvSpPr>
        <p:spPr>
          <a:xfrm>
            <a:off x="6762558" y="4537334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98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CCAC4F-9433-424B-929A-25540438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5" y="1753506"/>
            <a:ext cx="9327688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General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7961409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14536C-3978-4817-8BE4-4ADFEB4AFCE9}"/>
              </a:ext>
            </a:extLst>
          </p:cNvPr>
          <p:cNvSpPr/>
          <p:nvPr/>
        </p:nvSpPr>
        <p:spPr>
          <a:xfrm>
            <a:off x="5174667" y="552419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 Auth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514373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2514373" y="4456917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A121DB-1518-47A9-A6AA-553565D462B2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76E48-4C8F-4B78-8385-D4998EA6D0E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10D3CB-5B33-43B3-BC9D-C40DBEAA13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752E49D-68B7-4854-AF02-AFEC9860E402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651784" y="2781950"/>
            <a:ext cx="1243456" cy="481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C72DB3D-6AFF-42E2-8FCF-B7E415AE158B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3934574" y="2823544"/>
            <a:ext cx="1243459" cy="398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898A3E-A60C-4E26-912D-BCD0E62FDF52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7109476" y="2792605"/>
            <a:ext cx="1243459" cy="4604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74A71F3-AD87-48E2-BF92-B7C4BD1ACC4A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403526" y="2801630"/>
            <a:ext cx="1243456" cy="4423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CFD8A-BB47-4800-88F4-139E4F699E48}"/>
              </a:ext>
            </a:extLst>
          </p:cNvPr>
          <p:cNvCxnSpPr>
            <a:cxnSpLocks/>
          </p:cNvCxnSpPr>
          <p:nvPr/>
        </p:nvCxnSpPr>
        <p:spPr>
          <a:xfrm>
            <a:off x="4357037" y="3873139"/>
            <a:ext cx="360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26E828-E9CC-4C7A-9FC5-C8B1AD5E335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3435705" y="4090853"/>
            <a:ext cx="0" cy="36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7B4671-D07A-4240-B19D-367958FD99C8}"/>
              </a:ext>
            </a:extLst>
          </p:cNvPr>
          <p:cNvCxnSpPr>
            <a:stCxn id="22" idx="3"/>
            <a:endCxn id="8" idx="2"/>
          </p:cNvCxnSpPr>
          <p:nvPr/>
        </p:nvCxnSpPr>
        <p:spPr>
          <a:xfrm flipV="1">
            <a:off x="4357037" y="4090853"/>
            <a:ext cx="4525704" cy="81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9DB9D13-8136-4EFD-9921-DA56E8DD7244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017332" y="4090852"/>
            <a:ext cx="2053447" cy="1879658"/>
          </a:xfrm>
          <a:prstGeom prst="bentConnector3">
            <a:avLst>
              <a:gd name="adj1" fmla="val -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Root auth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8056285" y="289342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472777" y="288876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1111319" y="4188822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Insert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1E31D-A9AF-41DD-A6FF-B18D050182F4}"/>
              </a:ext>
            </a:extLst>
          </p:cNvPr>
          <p:cNvSpPr/>
          <p:nvPr/>
        </p:nvSpPr>
        <p:spPr>
          <a:xfrm>
            <a:off x="8056285" y="4188823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2E043-035D-417D-A372-BFE7B73896EA}"/>
              </a:ext>
            </a:extLst>
          </p:cNvPr>
          <p:cNvSpPr/>
          <p:nvPr/>
        </p:nvSpPr>
        <p:spPr>
          <a:xfrm>
            <a:off x="3821544" y="4185559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478774-B6E0-4B02-BE68-793E39BFCFB1}"/>
              </a:ext>
            </a:extLst>
          </p:cNvPr>
          <p:cNvSpPr/>
          <p:nvPr/>
        </p:nvSpPr>
        <p:spPr>
          <a:xfrm>
            <a:off x="2895091" y="548562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Update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3AF68-4AAE-4385-A129-92204B17CB75}"/>
              </a:ext>
            </a:extLst>
          </p:cNvPr>
          <p:cNvSpPr/>
          <p:nvPr/>
        </p:nvSpPr>
        <p:spPr>
          <a:xfrm>
            <a:off x="4755569" y="548562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Delete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51DE63-FA30-41D2-8163-2BBE182BBDC6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EB42FB-A073-4E3B-A83C-F32DBD23F435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4C0538-C466-4BF2-87A8-387FE1A442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70DB77-260C-4274-8DF2-66784FEB488A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8977617" y="3786054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9E8D6A-F122-4D74-8485-2742C611EAFE}"/>
              </a:ext>
            </a:extLst>
          </p:cNvPr>
          <p:cNvCxnSpPr>
            <a:cxnSpLocks/>
          </p:cNvCxnSpPr>
          <p:nvPr/>
        </p:nvCxnSpPr>
        <p:spPr>
          <a:xfrm>
            <a:off x="4315441" y="3524797"/>
            <a:ext cx="374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DC6F85-D892-45F6-933A-AA48B539DB39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603364" y="2696668"/>
            <a:ext cx="938657" cy="347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43588D-C70C-48FD-8A72-87B540AE9752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7309313" y="2592768"/>
            <a:ext cx="938660" cy="55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7AC88D-FA34-4E4D-9DBD-CFFC9509CEB7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785718" y="2648016"/>
            <a:ext cx="933992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5B9D9E-B24F-487F-8383-19728F487E59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4068508" y="2648014"/>
            <a:ext cx="933995" cy="4401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AC6C2AB-7919-46D8-870F-4DCB3BD86FD4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2747172" y="3988200"/>
            <a:ext cx="853748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486AE-8308-4ECF-99D9-0C942D4F6BAB}"/>
              </a:ext>
            </a:extLst>
          </p:cNvPr>
          <p:cNvCxnSpPr>
            <a:stCxn id="21" idx="2"/>
            <a:endCxn id="15" idx="1"/>
          </p:cNvCxnSpPr>
          <p:nvPr/>
        </p:nvCxnSpPr>
        <p:spPr>
          <a:xfrm rot="16200000" flipH="1">
            <a:off x="3182584" y="3992913"/>
            <a:ext cx="850485" cy="4274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A5192D-048C-430F-BF85-305EEACB794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42876" y="5078188"/>
            <a:ext cx="0" cy="40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521615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  <a:r>
              <a:rPr lang="ko-KR" altLang="en-US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spc="-150" dirty="0"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Architecture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059407-38CD-4C12-A427-33A5729F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28" y="1238020"/>
            <a:ext cx="2735817" cy="52963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0AE99D-0B17-454F-8587-39CA2D99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75" y="2179211"/>
            <a:ext cx="198137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2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402472" y="360737"/>
            <a:ext cx="53870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“/(index)”,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KyuMin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“About Me”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FF4CE4-428F-4957-85CA-B031CFC2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46737"/>
            <a:ext cx="9182854" cy="5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View – “Contact”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321BA-F0B5-4405-9FE8-30219FB9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22726"/>
            <a:ext cx="9182854" cy="53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217</Words>
  <Application>Microsoft Office PowerPoint</Application>
  <PresentationFormat>와이드스크린</PresentationFormat>
  <Paragraphs>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Malgun Gothic Semilight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박 규민</cp:lastModifiedBy>
  <cp:revision>78</cp:revision>
  <dcterms:created xsi:type="dcterms:W3CDTF">2017-05-30T09:00:20Z</dcterms:created>
  <dcterms:modified xsi:type="dcterms:W3CDTF">2019-12-13T06:46:16Z</dcterms:modified>
</cp:coreProperties>
</file>