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2" r:id="rId2"/>
    <p:sldId id="284" r:id="rId3"/>
    <p:sldId id="327" r:id="rId4"/>
    <p:sldId id="328" r:id="rId5"/>
    <p:sldId id="332" r:id="rId6"/>
    <p:sldId id="338" r:id="rId7"/>
    <p:sldId id="339" r:id="rId8"/>
    <p:sldId id="329" r:id="rId9"/>
    <p:sldId id="330" r:id="rId10"/>
    <p:sldId id="321" r:id="rId11"/>
    <p:sldId id="318" r:id="rId12"/>
    <p:sldId id="335" r:id="rId13"/>
    <p:sldId id="331" r:id="rId14"/>
    <p:sldId id="333" r:id="rId15"/>
    <p:sldId id="334" r:id="rId16"/>
    <p:sldId id="336" r:id="rId17"/>
    <p:sldId id="337" r:id="rId18"/>
    <p:sldId id="289" r:id="rId19"/>
    <p:sldId id="26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D46"/>
    <a:srgbClr val="FF8687"/>
    <a:srgbClr val="FEAC86"/>
    <a:srgbClr val="FFAB94"/>
    <a:srgbClr val="FEDECE"/>
    <a:srgbClr val="DCB6C7"/>
    <a:srgbClr val="9CA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B9053-C9CE-4402-B539-3ABC406AE0A9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86BED-1068-40CE-B375-DC8B0CA6B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46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86BED-1068-40CE-B375-DC8B0CA6B0D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71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AAE67-22F6-4ADF-80EC-4F9D4DD53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0E6A0F-DBF1-4BE3-9199-3F90AFD38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98936-129F-48F2-91C5-5D169A90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971B7-99EB-4FF0-BB35-FA4E37E0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0825A-B44C-4512-A9C1-99897D37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0B5B0-CA73-4AB9-9363-84B34D2C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0CD513-67DE-45F5-B1D7-7BC9187E3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B3ED7-98B7-4D8F-B7FF-C74F8823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E9D2E-CDE4-4609-8D93-523FFE7C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488AB-1AC0-447F-9C76-716B7B3E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537FB-036A-42A6-A7F4-444DC856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7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2522-1272-4A5B-BE2D-5B899AC8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81B17-1597-489E-9FF2-31E06EBA4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EF630-E0E5-4DEC-AD56-9ED7A2E9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B9886-DFFA-4B0D-AEE4-527BD486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89BB4-DD4E-42B2-8266-CE6225F0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5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B9B4A7-DDC3-489B-93D9-B87257DBB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79CB2-9144-49C0-84FB-31A1C4EE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8A0D0-A672-4CAC-9C8A-72ACB339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2B559-314C-415F-AA52-D252099C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76E69-9183-49E6-81AD-132568C9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9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AAA0B-596C-4DAC-9EF3-FFAD421C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25B30-21C6-458C-99FB-F980F542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BFFEB-77C6-4450-8D13-C3546E0B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78F29-1D2A-4DF8-9EAA-5701DD16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1A2EE-D7C6-450D-8EC0-9D7B83D2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111FB-8866-4664-A5D8-0969FAF8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40534-BF46-4E34-9535-2A8D8CE6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92103-152E-4592-A37A-0999C2CA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8D135-F83F-4D21-B73A-3B2720E4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BEE37-1BA2-4638-99C3-671B3EFE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5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452D-F725-43F2-891B-8F3C5640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53978-81FD-433D-97B3-0B2AFD1F7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7DDD5-734A-4B4D-99CD-BD8C9A714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CC40B9-130D-40B8-83D2-34217A9D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19A89-6F80-4ECA-A34C-FAA27D6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5BD0A-B3A9-4583-A056-E98D0E9A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6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EB464-BC80-46C6-9B13-3B724FB6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C4A98-047A-4726-AA6D-4D9CA1092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EE444-2ED4-45DB-A3BD-5C546C5D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065BAB-03D6-4315-9D2B-928DD93BB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3DBDC4-E396-4A61-B420-1143BAB63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D9A71D-E3EE-4AAD-8E6C-C42E3153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99E69E-B885-40C5-A4F1-EC049C5B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4B36A8-8839-4C3F-9BEA-0BDE44F8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4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1AFB7-9F62-4B3F-A5EC-2188D29F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CD68F9-DEA6-4C4B-8ACE-FD1D00D0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B8C55-EEFE-4A76-8891-27071B40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846D7F-551B-4A91-8ABC-15AFC8B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9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8C449C-F7F5-4C68-B11D-9D1E7BEB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1CA38B-7E8E-4233-985C-172443E7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9776E-5DAB-42E1-937C-2CECD64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78682-B652-42E6-813A-80E3744D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3F64BE-FAA1-49D1-8EDF-56A72747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4A9A9-FE6C-4BE6-9B41-D876C88A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088F0E-F684-4BBE-9154-12266C3C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950" y="6356350"/>
            <a:ext cx="2743200" cy="365125"/>
          </a:xfrm>
        </p:spPr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7E20D8-70EB-438A-AED0-5E6450E39835}"/>
              </a:ext>
            </a:extLst>
          </p:cNvPr>
          <p:cNvCxnSpPr>
            <a:cxnSpLocks/>
          </p:cNvCxnSpPr>
          <p:nvPr userDrawn="1"/>
        </p:nvCxnSpPr>
        <p:spPr>
          <a:xfrm>
            <a:off x="165100" y="177800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88A988-7029-4D30-8C13-0ECDF0D34440}"/>
              </a:ext>
            </a:extLst>
          </p:cNvPr>
          <p:cNvCxnSpPr>
            <a:cxnSpLocks/>
          </p:cNvCxnSpPr>
          <p:nvPr userDrawn="1"/>
        </p:nvCxnSpPr>
        <p:spPr>
          <a:xfrm>
            <a:off x="196850" y="6721475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BCC2E-2453-4BC3-AE52-B745E37F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66565-E894-41F8-AB78-BA944CDC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97440-40ED-4FA4-823C-1DB64874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BF1E0-F1AB-4FF4-922B-E4F604D7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A2713C-E48C-406A-AA7F-874F21E2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5D3A5-00AA-4ECF-A3EC-9FC1A567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1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AD8A5C-40E5-4218-82CF-CC64D543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2D53C-FF21-45A1-A0D8-60CBEB13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1C4F6-3E23-4DAB-A6D8-1FAAE910B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0E3F-AEE4-44D8-A5DC-964B026AD4C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CB679-6D2B-4FA4-ADB1-F01E85282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ED24F-35AD-4051-80FF-FD8125BA5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623C6BB-E97C-4ACE-9CBE-FA67262611AA}"/>
              </a:ext>
            </a:extLst>
          </p:cNvPr>
          <p:cNvGrpSpPr/>
          <p:nvPr/>
        </p:nvGrpSpPr>
        <p:grpSpPr>
          <a:xfrm>
            <a:off x="4116000" y="1449000"/>
            <a:ext cx="3960000" cy="3960000"/>
            <a:chOff x="4116000" y="1449000"/>
            <a:chExt cx="3960000" cy="39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4AFCF8C-4FA2-4927-8553-CE5939993963}"/>
                </a:ext>
              </a:extLst>
            </p:cNvPr>
            <p:cNvSpPr/>
            <p:nvPr/>
          </p:nvSpPr>
          <p:spPr>
            <a:xfrm>
              <a:off x="4116000" y="1449000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BCED4-FE5C-455B-9D6D-A12DE0E08097}"/>
                </a:ext>
              </a:extLst>
            </p:cNvPr>
            <p:cNvSpPr txBox="1"/>
            <p:nvPr/>
          </p:nvSpPr>
          <p:spPr>
            <a:xfrm>
              <a:off x="4629514" y="2767280"/>
              <a:ext cx="29329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/>
                <a:t>인천 관광</a:t>
              </a:r>
              <a:endParaRPr lang="en-US" altLang="ko-KR" sz="4000" b="1" dirty="0"/>
            </a:p>
            <a:p>
              <a:pPr algn="ctr"/>
              <a:r>
                <a:rPr lang="ko-KR" altLang="en-US" sz="4000" b="1" dirty="0"/>
                <a:t>시스템</a:t>
              </a:r>
              <a:endParaRPr lang="en-US" altLang="ko-KR" sz="4000" b="1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1451ACC-277C-4033-9F50-30C11754D788}"/>
              </a:ext>
            </a:extLst>
          </p:cNvPr>
          <p:cNvSpPr txBox="1"/>
          <p:nvPr/>
        </p:nvSpPr>
        <p:spPr>
          <a:xfrm>
            <a:off x="9805858" y="5924438"/>
            <a:ext cx="293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201644008</a:t>
            </a: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박규민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401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게시판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DCF7DB-02E6-47D9-9B48-69E08AAF0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80" y="1966048"/>
            <a:ext cx="4693320" cy="39371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20E9E5-382C-4864-8D96-355168391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139" y="1887340"/>
            <a:ext cx="3012951" cy="40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21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- Controller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EC2AE48-29CF-4897-826E-A14EDAAF7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97" y="1676400"/>
            <a:ext cx="8168806" cy="444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02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- Controller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8822488-8142-47C0-85EF-2C4947B57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224" y="320173"/>
            <a:ext cx="6759840" cy="621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81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- Controller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4A5A304-4657-4BD9-AA95-39E2FDBC2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799" y="1196341"/>
            <a:ext cx="7419073" cy="472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03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– Model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CC77DAB7-8121-4E94-BC14-0249EEF01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23" y="1671494"/>
            <a:ext cx="3517567" cy="4260715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DABA8A49-5A98-4075-BA9E-14556BBD0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435" y="1811714"/>
            <a:ext cx="5574243" cy="412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25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– Model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 descr="스크린샷, 전화, 휴대폰이(가) 표시된 사진&#10;&#10;자동 생성된 설명">
            <a:extLst>
              <a:ext uri="{FF2B5EF4-FFF2-40B4-BE49-F238E27FC236}">
                <a16:creationId xmlns:a16="http://schemas.microsoft.com/office/drawing/2014/main" id="{D8519B14-B455-42EB-BBD2-CDF2E6594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48" y="1414580"/>
            <a:ext cx="4651353" cy="4980652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A0CF8D66-55D1-4B2F-A378-9A3DCC66F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750" y="1782736"/>
            <a:ext cx="6537960" cy="42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85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Geocoder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9AD9BA3-714E-4E9C-8994-C94CAEFF1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799" y="965508"/>
            <a:ext cx="7714936" cy="55599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8D5A127-F3FF-4E98-8A4A-44FE74A63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95" y="390660"/>
            <a:ext cx="946404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67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Geocoder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3E49F6-799D-4418-874F-E6D608A57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37" y="1715109"/>
            <a:ext cx="5346249" cy="3427782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3F68981-53C7-49AC-8385-68A9D6F11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16" y="1196341"/>
            <a:ext cx="5280660" cy="485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35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5DCB0B9-F406-4303-80D9-795C8C2D576F}"/>
              </a:ext>
            </a:extLst>
          </p:cNvPr>
          <p:cNvGrpSpPr/>
          <p:nvPr/>
        </p:nvGrpSpPr>
        <p:grpSpPr>
          <a:xfrm>
            <a:off x="876784" y="2772629"/>
            <a:ext cx="265869" cy="2682240"/>
            <a:chOff x="396240" y="2448560"/>
            <a:chExt cx="265869" cy="268224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53316FF-DED2-4ADB-93F6-600758CC3A53}"/>
                </a:ext>
              </a:extLst>
            </p:cNvPr>
            <p:cNvSpPr/>
            <p:nvPr/>
          </p:nvSpPr>
          <p:spPr>
            <a:xfrm>
              <a:off x="396240" y="2448560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BC15923-DFAA-41CF-A14B-C12BD157E17B}"/>
                </a:ext>
              </a:extLst>
            </p:cNvPr>
            <p:cNvSpPr/>
            <p:nvPr/>
          </p:nvSpPr>
          <p:spPr>
            <a:xfrm>
              <a:off x="396240" y="3656746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FA75BEA-D8FA-4D80-8632-9E5C4FFAB67E}"/>
                </a:ext>
              </a:extLst>
            </p:cNvPr>
            <p:cNvSpPr/>
            <p:nvPr/>
          </p:nvSpPr>
          <p:spPr>
            <a:xfrm>
              <a:off x="396240" y="4864931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D181403-7959-46FE-8FF5-5A0ACA130389}"/>
              </a:ext>
            </a:extLst>
          </p:cNvPr>
          <p:cNvSpPr txBox="1"/>
          <p:nvPr/>
        </p:nvSpPr>
        <p:spPr>
          <a:xfrm>
            <a:off x="1460938" y="2705236"/>
            <a:ext cx="8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/>
              <a:t>Restful API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EE63BC-A4D2-46BB-AC0B-CCD9B69EACF8}"/>
              </a:ext>
            </a:extLst>
          </p:cNvPr>
          <p:cNvSpPr txBox="1"/>
          <p:nvPr/>
        </p:nvSpPr>
        <p:spPr>
          <a:xfrm>
            <a:off x="1460938" y="3877352"/>
            <a:ext cx="8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/>
              <a:t>실 페이지 구현</a:t>
            </a:r>
            <a:endParaRPr lang="en-US" altLang="ko-KR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C00803-5D62-4DDC-8F66-5127BD603C56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차주 계획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14C167-9300-497A-8F1D-36F46AECB747}"/>
              </a:ext>
            </a:extLst>
          </p:cNvPr>
          <p:cNvSpPr/>
          <p:nvPr/>
        </p:nvSpPr>
        <p:spPr>
          <a:xfrm>
            <a:off x="441438" y="4887686"/>
            <a:ext cx="1169648" cy="1164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09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71BC1-3E47-4870-8BD3-65E9C58E25CC}"/>
              </a:ext>
            </a:extLst>
          </p:cNvPr>
          <p:cNvSpPr txBox="1"/>
          <p:nvPr/>
        </p:nvSpPr>
        <p:spPr>
          <a:xfrm>
            <a:off x="3329516" y="2921168"/>
            <a:ext cx="553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3C3D46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260233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404425" y="251785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일정</a:t>
            </a:r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1869A1-3582-4924-8251-166738D77B71}"/>
              </a:ext>
            </a:extLst>
          </p:cNvPr>
          <p:cNvCxnSpPr>
            <a:cxnSpLocks/>
          </p:cNvCxnSpPr>
          <p:nvPr/>
        </p:nvCxnSpPr>
        <p:spPr>
          <a:xfrm>
            <a:off x="11999710" y="611632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D559A0F-D595-4BF3-9231-699BE9A5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41" y="1838740"/>
            <a:ext cx="12210142" cy="333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94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840"/>
            <a:ext cx="12192000" cy="57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56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746236" y="887076"/>
            <a:ext cx="10645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access denied for user ''@'localhost' (using password: no)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46237" y="2912576"/>
            <a:ext cx="2149363" cy="1109219"/>
          </a:xfrm>
          <a:prstGeom prst="rect">
            <a:avLst/>
          </a:prstGeom>
          <a:solidFill>
            <a:srgbClr val="FDFD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2046" rIns="0" bIns="9204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err="1">
                <a:latin typeface="Arial" panose="020B0604020202020204" pitchFamily="34" charset="0"/>
              </a:rPr>
              <a:t>Mysql</a:t>
            </a:r>
            <a:endParaRPr lang="en-US" altLang="ko-KR" sz="2000" dirty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Arial" panose="020B0604020202020204" pitchFamily="34" charset="0"/>
              </a:rPr>
              <a:t>User, </a:t>
            </a:r>
            <a:r>
              <a:rPr lang="en-US" altLang="ko-KR" sz="2000" dirty="0" err="1">
                <a:latin typeface="Arial" panose="020B0604020202020204" pitchFamily="34" charset="0"/>
              </a:rPr>
              <a:t>Auth</a:t>
            </a:r>
            <a:r>
              <a:rPr lang="en-US" altLang="ko-KR" sz="2000" dirty="0">
                <a:latin typeface="Arial" panose="020B0604020202020204" pitchFamily="34" charset="0"/>
              </a:rPr>
              <a:t> </a:t>
            </a:r>
            <a:r>
              <a:rPr lang="ko-KR" altLang="en-US" sz="2000" dirty="0">
                <a:latin typeface="Arial" panose="020B0604020202020204" pitchFamily="34" charset="0"/>
              </a:rPr>
              <a:t>설정</a:t>
            </a:r>
            <a:endParaRPr lang="en-US" altLang="ko-KR" sz="2000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737" y="1736952"/>
            <a:ext cx="8403590" cy="43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8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6" y="734677"/>
            <a:ext cx="3450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 Boot 2.0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부터는 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hikari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datasource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제공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61B9D9-7621-4C3E-A73F-50F63B1F8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015" y="571252"/>
            <a:ext cx="5906012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73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게시판 구현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22F2EB1-FD19-4609-A7D0-96B26E8D8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48" y="1350036"/>
            <a:ext cx="10896600" cy="500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65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게시판 구현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83E3C06-030F-4FFF-BA73-4F09CDA20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8" y="1496150"/>
            <a:ext cx="11419944" cy="428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04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게시판 구현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0AA813A-C6DB-407A-B1C6-FECF2FDF0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1612284"/>
            <a:ext cx="10911840" cy="451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1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게시판 구현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41F1B4E-EAE1-4E71-B011-79BBD462C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37" y="1288487"/>
            <a:ext cx="10904220" cy="5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19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90505">
      <a:dk1>
        <a:sysClr val="windowText" lastClr="000000"/>
      </a:dk1>
      <a:lt1>
        <a:sysClr val="window" lastClr="FFFFFF"/>
      </a:lt1>
      <a:dk2>
        <a:srgbClr val="8496B0"/>
      </a:dk2>
      <a:lt2>
        <a:srgbClr val="E7E6E6"/>
      </a:lt2>
      <a:accent1>
        <a:srgbClr val="9CA1CC"/>
      </a:accent1>
      <a:accent2>
        <a:srgbClr val="DCB6C7"/>
      </a:accent2>
      <a:accent3>
        <a:srgbClr val="FF8687"/>
      </a:accent3>
      <a:accent4>
        <a:srgbClr val="FFC000"/>
      </a:accent4>
      <a:accent5>
        <a:srgbClr val="FEAC86"/>
      </a:accent5>
      <a:accent6>
        <a:srgbClr val="7A7C8E"/>
      </a:accent6>
      <a:hlink>
        <a:srgbClr val="3C3D46"/>
      </a:hlink>
      <a:folHlink>
        <a:srgbClr val="3C3D4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72</Words>
  <Application>Microsoft Office PowerPoint</Application>
  <PresentationFormat>와이드스크린</PresentationFormat>
  <Paragraphs>27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 규민</cp:lastModifiedBy>
  <cp:revision>127</cp:revision>
  <dcterms:created xsi:type="dcterms:W3CDTF">2019-05-05T04:26:09Z</dcterms:created>
  <dcterms:modified xsi:type="dcterms:W3CDTF">2019-10-30T05:12:07Z</dcterms:modified>
</cp:coreProperties>
</file>