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1" r:id="rId11"/>
    <p:sldId id="290" r:id="rId12"/>
    <p:sldId id="299" r:id="rId13"/>
    <p:sldId id="300" r:id="rId14"/>
    <p:sldId id="28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F6C91-0268-4E1E-8824-ECE4971C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303118"/>
            <a:ext cx="9696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1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페이지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A76BE-1B43-486E-AD7C-2898C153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31" y="1486370"/>
            <a:ext cx="8987338" cy="48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페이지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0A4C7-4BC6-4250-A0A5-F2FE663B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1126400"/>
            <a:ext cx="931244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페이지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D15F4C9-A0DC-4101-A311-637AC0DD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5600"/>
              </p:ext>
            </p:extLst>
          </p:nvPr>
        </p:nvGraphicFramePr>
        <p:xfrm>
          <a:off x="1597575" y="1492469"/>
          <a:ext cx="9627464" cy="461404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03280">
                  <a:extLst>
                    <a:ext uri="{9D8B030D-6E8A-4147-A177-3AD203B41FA5}">
                      <a16:colId xmlns:a16="http://schemas.microsoft.com/office/drawing/2014/main" val="23045920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98106969"/>
                    </a:ext>
                  </a:extLst>
                </a:gridCol>
                <a:gridCol w="2522483">
                  <a:extLst>
                    <a:ext uri="{9D8B030D-6E8A-4147-A177-3AD203B41FA5}">
                      <a16:colId xmlns:a16="http://schemas.microsoft.com/office/drawing/2014/main" val="3537237831"/>
                    </a:ext>
                  </a:extLst>
                </a:gridCol>
                <a:gridCol w="3058501">
                  <a:extLst>
                    <a:ext uri="{9D8B030D-6E8A-4147-A177-3AD203B41FA5}">
                      <a16:colId xmlns:a16="http://schemas.microsoft.com/office/drawing/2014/main" val="3571024849"/>
                    </a:ext>
                  </a:extLst>
                </a:gridCol>
              </a:tblGrid>
              <a:tr h="1538014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b="0" dirty="0"/>
                        <a:t>None</a:t>
                      </a:r>
                      <a:endParaRPr lang="ko-KR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0" dirty="0"/>
                    </a:p>
                    <a:p>
                      <a:pPr algn="ctr" latinLnBrk="1"/>
                      <a:r>
                        <a:rPr lang="en-US" altLang="ko-KR" sz="3200" b="0" dirty="0"/>
                        <a:t>DB x</a:t>
                      </a:r>
                      <a:endParaRPr lang="ko-KR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0" dirty="0"/>
                    </a:p>
                    <a:p>
                      <a:pPr algn="ctr" latinLnBrk="1"/>
                      <a:r>
                        <a:rPr lang="en-US" altLang="ko-KR" sz="3200" b="0" dirty="0"/>
                        <a:t>List Info</a:t>
                      </a:r>
                      <a:endParaRPr lang="ko-KR" alt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68661"/>
                  </a:ext>
                </a:extLst>
              </a:tr>
              <a:tr h="1538014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Link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DB x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Indirect Info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78415"/>
                  </a:ext>
                </a:extLst>
              </a:tr>
              <a:tr h="1538014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Board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DB/XML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Direct</a:t>
                      </a:r>
                      <a:r>
                        <a:rPr lang="ko-KR" altLang="en-US" sz="3200" dirty="0"/>
                        <a:t> </a:t>
                      </a:r>
                      <a:r>
                        <a:rPr lang="en-US" altLang="ko-KR" sz="3200" dirty="0"/>
                        <a:t>Info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4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0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페이지 틀 개발 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Framework </a:t>
            </a:r>
            <a:r>
              <a:rPr lang="ko-KR" altLang="en-US" sz="2000" dirty="0"/>
              <a:t>숙달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DE0391-90D5-4395-A46C-84700530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" y="1913411"/>
            <a:ext cx="12017342" cy="303117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276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Time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performance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56957-CDB2-402B-A14F-F24CCE68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54" y="1126400"/>
            <a:ext cx="5121292" cy="54840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775D28-0C8C-4302-A878-44C9AE19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48" y="-24196"/>
            <a:ext cx="7986452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20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Time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Festival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BFDBA-70D7-4FDE-86A7-CB8D6916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38" y="1126400"/>
            <a:ext cx="4793923" cy="5586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E8250C-631E-4F95-B0AE-8B2B3F82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59" y="0"/>
            <a:ext cx="8093141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C</a:t>
            </a:r>
            <a:r>
              <a:rPr lang="en-US" altLang="ko-KR" dirty="0"/>
              <a:t>ultural properties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F7912-20A9-45B6-8D44-4470CE5C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09" y="1126400"/>
            <a:ext cx="4467382" cy="56336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03AB48-579A-47A2-9C1C-66CC11BC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96" y="0"/>
            <a:ext cx="7895004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C</a:t>
            </a:r>
            <a:r>
              <a:rPr lang="en-US" altLang="ko-KR" dirty="0"/>
              <a:t>ultural properties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3AB48-579A-47A2-9C1C-66CC11BC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96" y="0"/>
            <a:ext cx="7895004" cy="472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75A70-8BDB-4528-BF73-46F54729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90" y="1271176"/>
            <a:ext cx="4420820" cy="47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4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FF3FE-D1FF-46F6-ACA1-581CE89A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67" y="1403131"/>
            <a:ext cx="9218559" cy="50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3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CAD89-0AB0-407E-B8BF-2DADC387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73" y="1126400"/>
            <a:ext cx="6841654" cy="56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6F9AD-4399-42BB-BB54-A4C93ED6DD7F}"/>
              </a:ext>
            </a:extLst>
          </p:cNvPr>
          <p:cNvSpPr/>
          <p:nvPr/>
        </p:nvSpPr>
        <p:spPr>
          <a:xfrm>
            <a:off x="1366345" y="2522483"/>
            <a:ext cx="3689120" cy="2364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Oasis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806942-DD2C-4C52-8920-F4C2EDC7EAD9}"/>
              </a:ext>
            </a:extLst>
          </p:cNvPr>
          <p:cNvSpPr/>
          <p:nvPr/>
        </p:nvSpPr>
        <p:spPr>
          <a:xfrm>
            <a:off x="6367716" y="1226948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 분야 </a:t>
            </a:r>
            <a:r>
              <a:rPr lang="en-US" altLang="ko-KR" dirty="0"/>
              <a:t>+</a:t>
            </a:r>
            <a:r>
              <a:rPr lang="ko-KR" altLang="en-US" dirty="0"/>
              <a:t> 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AAFB54-2D85-49F7-86A4-C5FD96E028FF}"/>
              </a:ext>
            </a:extLst>
          </p:cNvPr>
          <p:cNvSpPr/>
          <p:nvPr/>
        </p:nvSpPr>
        <p:spPr>
          <a:xfrm>
            <a:off x="6396919" y="3338546"/>
            <a:ext cx="4319742" cy="6417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고유 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CF4A93-066D-466E-B07A-61306DF9DA48}"/>
              </a:ext>
            </a:extLst>
          </p:cNvPr>
          <p:cNvSpPr/>
          <p:nvPr/>
        </p:nvSpPr>
        <p:spPr>
          <a:xfrm>
            <a:off x="6396919" y="4398943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전시</a:t>
            </a:r>
            <a:r>
              <a:rPr lang="en-US" altLang="ko-KR" dirty="0"/>
              <a:t>/</a:t>
            </a:r>
            <a:r>
              <a:rPr lang="ko-KR" altLang="en-US" dirty="0"/>
              <a:t>공연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A6C33E-A41B-402E-BDFE-380019C442AF}"/>
              </a:ext>
            </a:extLst>
          </p:cNvPr>
          <p:cNvSpPr/>
          <p:nvPr/>
        </p:nvSpPr>
        <p:spPr>
          <a:xfrm>
            <a:off x="6396919" y="5454869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 </a:t>
            </a:r>
            <a:r>
              <a:rPr lang="en-US" altLang="ko-KR" dirty="0"/>
              <a:t>+ </a:t>
            </a:r>
            <a:r>
              <a:rPr lang="ko-KR" altLang="en-US" dirty="0"/>
              <a:t>전화번호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50786-BDD2-4B0E-914F-8C0C94280262}"/>
              </a:ext>
            </a:extLst>
          </p:cNvPr>
          <p:cNvSpPr txBox="1"/>
          <p:nvPr/>
        </p:nvSpPr>
        <p:spPr>
          <a:xfrm>
            <a:off x="1605451" y="5040688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Attribute 7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6156D2-8B2A-47C7-9520-083F5F370904}"/>
              </a:ext>
            </a:extLst>
          </p:cNvPr>
          <p:cNvSpPr/>
          <p:nvPr/>
        </p:nvSpPr>
        <p:spPr>
          <a:xfrm>
            <a:off x="6367716" y="2278149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지역코드화 지역저장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06545-0D52-49C3-9F15-C1E8AF8AA978}"/>
              </a:ext>
            </a:extLst>
          </p:cNvPr>
          <p:cNvSpPr txBox="1"/>
          <p:nvPr/>
        </p:nvSpPr>
        <p:spPr>
          <a:xfrm>
            <a:off x="1460938" y="1968995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 SQL DB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02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124</Words>
  <Application>Microsoft Office PowerPoint</Application>
  <PresentationFormat>와이드스크린</PresentationFormat>
  <Paragraphs>60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51</cp:revision>
  <dcterms:created xsi:type="dcterms:W3CDTF">2019-05-05T04:26:09Z</dcterms:created>
  <dcterms:modified xsi:type="dcterms:W3CDTF">2019-09-18T06:53:37Z</dcterms:modified>
</cp:coreProperties>
</file>