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321" r:id="rId3"/>
    <p:sldId id="337" r:id="rId4"/>
    <p:sldId id="336" r:id="rId5"/>
    <p:sldId id="318" r:id="rId6"/>
    <p:sldId id="338" r:id="rId7"/>
    <p:sldId id="335" r:id="rId8"/>
    <p:sldId id="339" r:id="rId9"/>
    <p:sldId id="333" r:id="rId10"/>
    <p:sldId id="334" r:id="rId11"/>
    <p:sldId id="340" r:id="rId12"/>
    <p:sldId id="343" r:id="rId13"/>
    <p:sldId id="341" r:id="rId14"/>
    <p:sldId id="342" r:id="rId15"/>
    <p:sldId id="289" r:id="rId16"/>
    <p:sldId id="2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9053-C9CE-4402-B539-3ABC406AE0A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6BED-1068-40CE-B375-DC8B0CA6B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2BAAE8-7CB6-4D00-8BD9-73523422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85" y="2230194"/>
            <a:ext cx="6751336" cy="294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E1881A-6389-4B07-B319-9F958F3F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6" y="1427610"/>
            <a:ext cx="8046727" cy="48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544427-FB46-4DEF-8152-F373F42CB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095" y="232182"/>
            <a:ext cx="4741077" cy="639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2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D5145B-4F44-4869-BF44-50288633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4" y="1196341"/>
            <a:ext cx="8097491" cy="52364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0CB09E-ED78-4787-99ED-22670DDB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33" y="565425"/>
            <a:ext cx="5327733" cy="3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C440C-A79C-491E-9D98-CF72114DC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30" y="1602557"/>
            <a:ext cx="9718940" cy="44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API </a:t>
            </a:r>
            <a:r>
              <a:rPr lang="ko-KR" altLang="en-US" sz="2000" dirty="0"/>
              <a:t>완성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실 페이지 구현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4C167-9300-497A-8F1D-36F46AECB747}"/>
              </a:ext>
            </a:extLst>
          </p:cNvPr>
          <p:cNvSpPr/>
          <p:nvPr/>
        </p:nvSpPr>
        <p:spPr>
          <a:xfrm>
            <a:off x="441438" y="4887686"/>
            <a:ext cx="1169648" cy="116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20F37C-FD9B-48AC-B643-C877C2DB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64" y="1196341"/>
            <a:ext cx="9043871" cy="54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D8FC87-66AB-43C5-BBA9-1C7B562F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99" y="152116"/>
            <a:ext cx="7331075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733A95-5D01-4B51-A146-17738B98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50" y="1622086"/>
            <a:ext cx="4583650" cy="42508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6CF085-3529-46B2-AB8A-A27A148D5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18" y="1622086"/>
            <a:ext cx="2818841" cy="42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– JSP/Ajax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05E4CF-D385-442D-BA37-9F5CD5BC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83" y="1790558"/>
            <a:ext cx="8171799" cy="433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0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– JSP/Ajax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F43B6-FF4C-4567-A778-FE17273F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60" y="299568"/>
            <a:ext cx="1022715" cy="8842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F2FF4A-BE74-4FF5-8F2F-C99D8D84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17" y="1407619"/>
            <a:ext cx="8449366" cy="51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1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132138-F4BD-4ED1-836A-B32E45B7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38" y="182598"/>
            <a:ext cx="6515665" cy="64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1E9604-BDFA-46DB-8612-E9F63235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8" y="1736299"/>
            <a:ext cx="4476711" cy="41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1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DDAB50-F262-41CA-94D7-351D1957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9" y="544774"/>
            <a:ext cx="7493020" cy="21607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6CBDC6-C39E-4758-A287-59757269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181" y="2933087"/>
            <a:ext cx="10114430" cy="32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56</Words>
  <Application>Microsoft Office PowerPoint</Application>
  <PresentationFormat>와이드스크린</PresentationFormat>
  <Paragraphs>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136</cp:revision>
  <dcterms:created xsi:type="dcterms:W3CDTF">2019-05-05T04:26:09Z</dcterms:created>
  <dcterms:modified xsi:type="dcterms:W3CDTF">2019-11-06T07:09:11Z</dcterms:modified>
</cp:coreProperties>
</file>