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4" r:id="rId3"/>
    <p:sldId id="290" r:id="rId4"/>
    <p:sldId id="299" r:id="rId5"/>
    <p:sldId id="300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89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D46"/>
    <a:srgbClr val="FF8687"/>
    <a:srgbClr val="FEAC86"/>
    <a:srgbClr val="FFAB94"/>
    <a:srgbClr val="FEDECE"/>
    <a:srgbClr val="DCB6C7"/>
    <a:srgbClr val="9CA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2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23C6BB-E97C-4ACE-9CBE-FA67262611AA}"/>
              </a:ext>
            </a:extLst>
          </p:cNvPr>
          <p:cNvGrpSpPr/>
          <p:nvPr/>
        </p:nvGrpSpPr>
        <p:grpSpPr>
          <a:xfrm>
            <a:off x="4116000" y="1449000"/>
            <a:ext cx="3960000" cy="3960000"/>
            <a:chOff x="4116000" y="1449000"/>
            <a:chExt cx="396000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4AFCF8C-4FA2-4927-8553-CE5939993963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BCED4-FE5C-455B-9D6D-A12DE0E08097}"/>
                </a:ext>
              </a:extLst>
            </p:cNvPr>
            <p:cNvSpPr txBox="1"/>
            <p:nvPr/>
          </p:nvSpPr>
          <p:spPr>
            <a:xfrm>
              <a:off x="4629514" y="2767280"/>
              <a:ext cx="29329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/>
                <a:t>인천 관광</a:t>
              </a:r>
              <a:endParaRPr lang="en-US" altLang="ko-KR" sz="4000" b="1" dirty="0"/>
            </a:p>
            <a:p>
              <a:pPr algn="ctr"/>
              <a:r>
                <a:rPr lang="ko-KR" altLang="en-US" sz="4000" b="1" dirty="0"/>
                <a:t>시스템</a:t>
              </a:r>
              <a:endParaRPr lang="en-US" altLang="ko-KR" sz="4000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1451ACC-277C-4033-9F50-30C11754D788}"/>
              </a:ext>
            </a:extLst>
          </p:cNvPr>
          <p:cNvSpPr txBox="1"/>
          <p:nvPr/>
        </p:nvSpPr>
        <p:spPr>
          <a:xfrm>
            <a:off x="9805858" y="5924438"/>
            <a:ext cx="29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201644008</a:t>
            </a: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박규민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40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3770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및 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API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50A32-0E2E-4F6B-9D33-D351463586A4}"/>
              </a:ext>
            </a:extLst>
          </p:cNvPr>
          <p:cNvSpPr txBox="1"/>
          <p:nvPr/>
        </p:nvSpPr>
        <p:spPr>
          <a:xfrm>
            <a:off x="4514197" y="541624"/>
            <a:ext cx="330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GIS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– C</a:t>
            </a:r>
            <a:r>
              <a:rPr lang="en-US" altLang="ko-KR" dirty="0"/>
              <a:t>ulture Oasis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2FF3FE-D1FF-46F6-ACA1-581CE89A6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67" y="1403131"/>
            <a:ext cx="9218559" cy="503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30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3770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및 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API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50A32-0E2E-4F6B-9D33-D351463586A4}"/>
              </a:ext>
            </a:extLst>
          </p:cNvPr>
          <p:cNvSpPr txBox="1"/>
          <p:nvPr/>
        </p:nvSpPr>
        <p:spPr>
          <a:xfrm>
            <a:off x="4514197" y="541624"/>
            <a:ext cx="330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GIS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– C</a:t>
            </a:r>
            <a:r>
              <a:rPr lang="en-US" altLang="ko-KR" dirty="0"/>
              <a:t>ulture Oasis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5CAD89-0AB0-407E-B8BF-2DADC3871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173" y="1126400"/>
            <a:ext cx="6841654" cy="56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12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3770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및 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API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50A32-0E2E-4F6B-9D33-D351463586A4}"/>
              </a:ext>
            </a:extLst>
          </p:cNvPr>
          <p:cNvSpPr txBox="1"/>
          <p:nvPr/>
        </p:nvSpPr>
        <p:spPr>
          <a:xfrm>
            <a:off x="4514197" y="541624"/>
            <a:ext cx="330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GIS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– C</a:t>
            </a:r>
            <a:r>
              <a:rPr lang="en-US" altLang="ko-KR" dirty="0"/>
              <a:t>ulture Oasis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26F9AD-4399-42BB-BB54-A4C93ED6DD7F}"/>
              </a:ext>
            </a:extLst>
          </p:cNvPr>
          <p:cNvSpPr/>
          <p:nvPr/>
        </p:nvSpPr>
        <p:spPr>
          <a:xfrm>
            <a:off x="1366345" y="2522483"/>
            <a:ext cx="3689120" cy="23648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Oasis</a:t>
            </a:r>
            <a:endParaRPr lang="ko-KR" altLang="en-US" sz="3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806942-DD2C-4C52-8920-F4C2EDC7EAD9}"/>
              </a:ext>
            </a:extLst>
          </p:cNvPr>
          <p:cNvSpPr/>
          <p:nvPr/>
        </p:nvSpPr>
        <p:spPr>
          <a:xfrm>
            <a:off x="6367716" y="1226948"/>
            <a:ext cx="4319742" cy="6417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활동 분야 </a:t>
            </a:r>
            <a:r>
              <a:rPr lang="en-US" altLang="ko-KR" dirty="0"/>
              <a:t>+</a:t>
            </a:r>
            <a:r>
              <a:rPr lang="ko-KR" altLang="en-US" dirty="0"/>
              <a:t> 내용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AAFB54-2D85-49F7-86A4-C5FD96E028FF}"/>
              </a:ext>
            </a:extLst>
          </p:cNvPr>
          <p:cNvSpPr/>
          <p:nvPr/>
        </p:nvSpPr>
        <p:spPr>
          <a:xfrm>
            <a:off x="6396919" y="3338546"/>
            <a:ext cx="4319742" cy="6417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고유 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CF4A93-066D-466E-B07A-61306DF9DA48}"/>
              </a:ext>
            </a:extLst>
          </p:cNvPr>
          <p:cNvSpPr/>
          <p:nvPr/>
        </p:nvSpPr>
        <p:spPr>
          <a:xfrm>
            <a:off x="6396919" y="4398943"/>
            <a:ext cx="4319742" cy="6417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전시</a:t>
            </a:r>
            <a:r>
              <a:rPr lang="en-US" altLang="ko-KR" dirty="0"/>
              <a:t>/</a:t>
            </a:r>
            <a:r>
              <a:rPr lang="ko-KR" altLang="en-US" dirty="0"/>
              <a:t>공연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A6C33E-A41B-402E-BDFE-380019C442AF}"/>
              </a:ext>
            </a:extLst>
          </p:cNvPr>
          <p:cNvSpPr/>
          <p:nvPr/>
        </p:nvSpPr>
        <p:spPr>
          <a:xfrm>
            <a:off x="6396919" y="5454869"/>
            <a:ext cx="4319742" cy="6417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장소 </a:t>
            </a:r>
            <a:r>
              <a:rPr lang="en-US" altLang="ko-KR" dirty="0"/>
              <a:t>+ </a:t>
            </a:r>
            <a:r>
              <a:rPr lang="ko-KR" altLang="en-US" dirty="0"/>
              <a:t>전화번호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050786-BDD2-4B0E-914F-8C0C94280262}"/>
              </a:ext>
            </a:extLst>
          </p:cNvPr>
          <p:cNvSpPr txBox="1"/>
          <p:nvPr/>
        </p:nvSpPr>
        <p:spPr>
          <a:xfrm>
            <a:off x="1605451" y="5040688"/>
            <a:ext cx="330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Attribute 7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6156D2-8B2A-47C7-9520-083F5F370904}"/>
              </a:ext>
            </a:extLst>
          </p:cNvPr>
          <p:cNvSpPr/>
          <p:nvPr/>
        </p:nvSpPr>
        <p:spPr>
          <a:xfrm>
            <a:off x="6367716" y="2278149"/>
            <a:ext cx="4319742" cy="6417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지역코드화 지역저장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B06545-0D52-49C3-9F15-C1E8AF8AA978}"/>
              </a:ext>
            </a:extLst>
          </p:cNvPr>
          <p:cNvSpPr txBox="1"/>
          <p:nvPr/>
        </p:nvSpPr>
        <p:spPr>
          <a:xfrm>
            <a:off x="1460938" y="1968995"/>
            <a:ext cx="330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My SQL DB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027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DCB0B9-F406-4303-80D9-795C8C2D576F}"/>
              </a:ext>
            </a:extLst>
          </p:cNvPr>
          <p:cNvGrpSpPr/>
          <p:nvPr/>
        </p:nvGrpSpPr>
        <p:grpSpPr>
          <a:xfrm>
            <a:off x="876784" y="2772629"/>
            <a:ext cx="265869" cy="2682240"/>
            <a:chOff x="396240" y="2448560"/>
            <a:chExt cx="265869" cy="268224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53316FF-DED2-4ADB-93F6-600758CC3A53}"/>
                </a:ext>
              </a:extLst>
            </p:cNvPr>
            <p:cNvSpPr/>
            <p:nvPr/>
          </p:nvSpPr>
          <p:spPr>
            <a:xfrm>
              <a:off x="396240" y="2448560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C15923-DFAA-41CF-A14B-C12BD157E17B}"/>
                </a:ext>
              </a:extLst>
            </p:cNvPr>
            <p:cNvSpPr/>
            <p:nvPr/>
          </p:nvSpPr>
          <p:spPr>
            <a:xfrm>
              <a:off x="396240" y="3656746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FA75BEA-D8FA-4D80-8632-9E5C4FFAB67E}"/>
                </a:ext>
              </a:extLst>
            </p:cNvPr>
            <p:cNvSpPr/>
            <p:nvPr/>
          </p:nvSpPr>
          <p:spPr>
            <a:xfrm>
              <a:off x="396240" y="4864931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181403-7959-46FE-8FF5-5A0ACA130389}"/>
              </a:ext>
            </a:extLst>
          </p:cNvPr>
          <p:cNvSpPr txBox="1"/>
          <p:nvPr/>
        </p:nvSpPr>
        <p:spPr>
          <a:xfrm>
            <a:off x="1460938" y="2705236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/>
              <a:t>페이지 틀 개발 시작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E63BC-A4D2-46BB-AC0B-CCD9B69EACF8}"/>
              </a:ext>
            </a:extLst>
          </p:cNvPr>
          <p:cNvSpPr txBox="1"/>
          <p:nvPr/>
        </p:nvSpPr>
        <p:spPr>
          <a:xfrm>
            <a:off x="1460938" y="3877352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Spring</a:t>
            </a:r>
            <a:r>
              <a:rPr lang="ko-KR" altLang="en-US" sz="2000" dirty="0"/>
              <a:t> </a:t>
            </a:r>
            <a:r>
              <a:rPr lang="en-US" altLang="ko-KR" sz="2000" dirty="0"/>
              <a:t>Framework </a:t>
            </a:r>
            <a:r>
              <a:rPr lang="ko-KR" altLang="en-US" sz="2000" dirty="0"/>
              <a:t>숙달</a:t>
            </a:r>
            <a:endParaRPr lang="en-US" altLang="ko-KR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C00803-5D62-4DDC-8F66-5127BD603C5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차주 계획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9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71BC1-3E47-4870-8BD3-65E9C58E25CC}"/>
              </a:ext>
            </a:extLst>
          </p:cNvPr>
          <p:cNvSpPr txBox="1"/>
          <p:nvPr/>
        </p:nvSpPr>
        <p:spPr>
          <a:xfrm>
            <a:off x="3329516" y="2921168"/>
            <a:ext cx="553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3C3D46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6023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404425" y="251785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일정</a:t>
            </a: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5DE0391-90D5-4395-A46C-847005307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9" y="1913411"/>
            <a:ext cx="12017342" cy="3031178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1869A1-3582-4924-8251-166738D77B71}"/>
              </a:ext>
            </a:extLst>
          </p:cNvPr>
          <p:cNvCxnSpPr>
            <a:cxnSpLocks/>
          </p:cNvCxnSpPr>
          <p:nvPr/>
        </p:nvCxnSpPr>
        <p:spPr>
          <a:xfrm>
            <a:off x="11999710" y="611632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994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페이지 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2A76BE-1B43-486E-AD7C-2898C1534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31" y="1486370"/>
            <a:ext cx="8987338" cy="489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43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페이지 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B0A4C7-4BC6-4250-A0A5-F2FE663BF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76" y="1126400"/>
            <a:ext cx="9312447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24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페이지 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D15F4C9-A0DC-4101-A311-637AC0DDC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65600"/>
              </p:ext>
            </p:extLst>
          </p:nvPr>
        </p:nvGraphicFramePr>
        <p:xfrm>
          <a:off x="1597575" y="1492469"/>
          <a:ext cx="9627464" cy="4614042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303280">
                  <a:extLst>
                    <a:ext uri="{9D8B030D-6E8A-4147-A177-3AD203B41FA5}">
                      <a16:colId xmlns:a16="http://schemas.microsoft.com/office/drawing/2014/main" val="230459202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898106969"/>
                    </a:ext>
                  </a:extLst>
                </a:gridCol>
                <a:gridCol w="2522483">
                  <a:extLst>
                    <a:ext uri="{9D8B030D-6E8A-4147-A177-3AD203B41FA5}">
                      <a16:colId xmlns:a16="http://schemas.microsoft.com/office/drawing/2014/main" val="3537237831"/>
                    </a:ext>
                  </a:extLst>
                </a:gridCol>
                <a:gridCol w="3058501">
                  <a:extLst>
                    <a:ext uri="{9D8B030D-6E8A-4147-A177-3AD203B41FA5}">
                      <a16:colId xmlns:a16="http://schemas.microsoft.com/office/drawing/2014/main" val="3571024849"/>
                    </a:ext>
                  </a:extLst>
                </a:gridCol>
              </a:tblGrid>
              <a:tr h="1538014">
                <a:tc>
                  <a:txBody>
                    <a:bodyPr/>
                    <a:lstStyle/>
                    <a:p>
                      <a:pPr algn="ctr" latinLnBrk="1"/>
                      <a:endParaRPr lang="en-US" altLang="ko-KR" sz="3200" b="1" dirty="0"/>
                    </a:p>
                    <a:p>
                      <a:pPr algn="ctr" latinLnBrk="1"/>
                      <a:r>
                        <a:rPr lang="en-US" altLang="ko-KR" sz="3200" b="1" dirty="0"/>
                        <a:t>1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en-US" altLang="ko-KR" sz="3200" b="0" dirty="0"/>
                        <a:t>None</a:t>
                      </a:r>
                      <a:endParaRPr lang="ko-KR" alt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200" b="0" dirty="0"/>
                    </a:p>
                    <a:p>
                      <a:pPr algn="ctr" latinLnBrk="1"/>
                      <a:r>
                        <a:rPr lang="en-US" altLang="ko-KR" sz="3200" b="0" dirty="0"/>
                        <a:t>DB x</a:t>
                      </a:r>
                      <a:endParaRPr lang="ko-KR" altLang="en-US" sz="3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200" b="0" dirty="0"/>
                    </a:p>
                    <a:p>
                      <a:pPr algn="ctr" latinLnBrk="1"/>
                      <a:r>
                        <a:rPr lang="en-US" altLang="ko-KR" sz="3200" b="0" dirty="0"/>
                        <a:t>List Info</a:t>
                      </a:r>
                      <a:endParaRPr lang="ko-KR" altLang="en-US" sz="3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068661"/>
                  </a:ext>
                </a:extLst>
              </a:tr>
              <a:tr h="1538014">
                <a:tc>
                  <a:txBody>
                    <a:bodyPr/>
                    <a:lstStyle/>
                    <a:p>
                      <a:pPr algn="ctr" latinLnBrk="1"/>
                      <a:endParaRPr lang="en-US" altLang="ko-KR" sz="3200" b="1" dirty="0"/>
                    </a:p>
                    <a:p>
                      <a:pPr algn="ctr" latinLnBrk="1"/>
                      <a:r>
                        <a:rPr lang="en-US" altLang="ko-KR" sz="3200" b="1" dirty="0"/>
                        <a:t>2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en-US" altLang="ko-KR" sz="3200" dirty="0"/>
                        <a:t>Link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en-US" altLang="ko-KR" sz="3200" dirty="0"/>
                        <a:t>DB x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en-US" altLang="ko-KR" sz="3200" dirty="0"/>
                        <a:t>Indirect Info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78415"/>
                  </a:ext>
                </a:extLst>
              </a:tr>
              <a:tr h="1538014">
                <a:tc>
                  <a:txBody>
                    <a:bodyPr/>
                    <a:lstStyle/>
                    <a:p>
                      <a:pPr algn="ctr" latinLnBrk="1"/>
                      <a:endParaRPr lang="en-US" altLang="ko-KR" sz="3200" b="1" dirty="0"/>
                    </a:p>
                    <a:p>
                      <a:pPr algn="ctr" latinLnBrk="1"/>
                      <a:r>
                        <a:rPr lang="en-US" altLang="ko-KR" sz="3200" b="1" dirty="0"/>
                        <a:t>3</a:t>
                      </a:r>
                      <a:endParaRPr lang="ko-KR" alt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en-US" altLang="ko-KR" sz="3200" dirty="0"/>
                        <a:t>Board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en-US" altLang="ko-KR" sz="3200" dirty="0"/>
                        <a:t>DB/XML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3200" dirty="0"/>
                    </a:p>
                    <a:p>
                      <a:pPr algn="ctr" latinLnBrk="1"/>
                      <a:r>
                        <a:rPr lang="en-US" altLang="ko-KR" sz="3200" dirty="0"/>
                        <a:t>Direct</a:t>
                      </a:r>
                      <a:r>
                        <a:rPr lang="ko-KR" altLang="en-US" sz="3200" dirty="0"/>
                        <a:t> </a:t>
                      </a:r>
                      <a:r>
                        <a:rPr lang="en-US" altLang="ko-KR" sz="3200" dirty="0"/>
                        <a:t>Info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74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40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3770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및 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API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50A32-0E2E-4F6B-9D33-D351463586A4}"/>
              </a:ext>
            </a:extLst>
          </p:cNvPr>
          <p:cNvSpPr txBox="1"/>
          <p:nvPr/>
        </p:nvSpPr>
        <p:spPr>
          <a:xfrm>
            <a:off x="4514197" y="541624"/>
            <a:ext cx="276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Time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- performance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C56957-CDB2-402B-A14F-F24CCE68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354" y="1126400"/>
            <a:ext cx="5121292" cy="54840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775D28-0C8C-4302-A878-44C9AE19F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548" y="-24196"/>
            <a:ext cx="7986452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23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3770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및 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API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50A32-0E2E-4F6B-9D33-D351463586A4}"/>
              </a:ext>
            </a:extLst>
          </p:cNvPr>
          <p:cNvSpPr txBox="1"/>
          <p:nvPr/>
        </p:nvSpPr>
        <p:spPr>
          <a:xfrm>
            <a:off x="4514197" y="541624"/>
            <a:ext cx="200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Time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- Festival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7BFDBA-70D7-4FDE-86A7-CB8D69167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038" y="1126400"/>
            <a:ext cx="4793923" cy="55866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E8250C-631E-4F95-B0AE-8B2B3F821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859" y="0"/>
            <a:ext cx="8093141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72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3770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및 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API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50A32-0E2E-4F6B-9D33-D351463586A4}"/>
              </a:ext>
            </a:extLst>
          </p:cNvPr>
          <p:cNvSpPr txBox="1"/>
          <p:nvPr/>
        </p:nvSpPr>
        <p:spPr>
          <a:xfrm>
            <a:off x="4514197" y="541624"/>
            <a:ext cx="330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GIS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- C</a:t>
            </a:r>
            <a:r>
              <a:rPr lang="en-US" altLang="ko-KR" dirty="0"/>
              <a:t>ultural properties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FF7912-20A9-45B6-8D44-4470CE5C5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09" y="1126400"/>
            <a:ext cx="4467382" cy="56336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703AB48-579A-47A2-9C1C-66CC11BC1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996" y="0"/>
            <a:ext cx="7895004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83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37705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DB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및 </a:t>
            </a: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API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설계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50A32-0E2E-4F6B-9D33-D351463586A4}"/>
              </a:ext>
            </a:extLst>
          </p:cNvPr>
          <p:cNvSpPr txBox="1"/>
          <p:nvPr/>
        </p:nvSpPr>
        <p:spPr>
          <a:xfrm>
            <a:off x="4514197" y="541624"/>
            <a:ext cx="330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GIS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- C</a:t>
            </a:r>
            <a:r>
              <a:rPr lang="en-US" altLang="ko-KR" dirty="0"/>
              <a:t>ultural properties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03AB48-579A-47A2-9C1C-66CC11BC1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996" y="0"/>
            <a:ext cx="7895004" cy="4724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D75A70-8BDB-4528-BF73-46F547295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590" y="1271176"/>
            <a:ext cx="4420820" cy="472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46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116</Words>
  <Application>Microsoft Office PowerPoint</Application>
  <PresentationFormat>와이드스크린</PresentationFormat>
  <Paragraphs>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규민</cp:lastModifiedBy>
  <cp:revision>50</cp:revision>
  <dcterms:created xsi:type="dcterms:W3CDTF">2019-05-05T04:26:09Z</dcterms:created>
  <dcterms:modified xsi:type="dcterms:W3CDTF">2019-09-17T18:15:33Z</dcterms:modified>
</cp:coreProperties>
</file>