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84" r:id="rId3"/>
    <p:sldId id="292" r:id="rId4"/>
    <p:sldId id="293" r:id="rId5"/>
    <p:sldId id="294" r:id="rId6"/>
    <p:sldId id="295" r:id="rId7"/>
    <p:sldId id="299" r:id="rId8"/>
    <p:sldId id="296" r:id="rId9"/>
    <p:sldId id="300" r:id="rId10"/>
    <p:sldId id="297" r:id="rId11"/>
    <p:sldId id="298" r:id="rId12"/>
    <p:sldId id="289" r:id="rId13"/>
    <p:sldId id="26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D46"/>
    <a:srgbClr val="FF8687"/>
    <a:srgbClr val="FEAC86"/>
    <a:srgbClr val="FFAB94"/>
    <a:srgbClr val="FEDECE"/>
    <a:srgbClr val="DCB6C7"/>
    <a:srgbClr val="9CA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2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AAE67-22F6-4ADF-80EC-4F9D4DD53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0E6A0F-DBF1-4BE3-9199-3F90AFD38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98936-129F-48F2-91C5-5D169A90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971B7-99EB-4FF0-BB35-FA4E37E0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0825A-B44C-4512-A9C1-99897D37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5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0B5B0-CA73-4AB9-9363-84B34D2C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0CD513-67DE-45F5-B1D7-7BC9187E3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EB3ED7-98B7-4D8F-B7FF-C74F88230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DE9D2E-CDE4-4609-8D93-523FFE7C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7488AB-1AC0-447F-9C76-716B7B3E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1537FB-036A-42A6-A7F4-444DC856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7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2522-1272-4A5B-BE2D-5B899AC8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781B17-1597-489E-9FF2-31E06EBA4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EF630-E0E5-4DEC-AD56-9ED7A2E9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B9886-DFFA-4B0D-AEE4-527BD486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89BB4-DD4E-42B2-8266-CE6225F0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95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B9B4A7-DDC3-489B-93D9-B87257DBB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F79CB2-9144-49C0-84FB-31A1C4EE5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8A0D0-A672-4CAC-9C8A-72ACB339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2B559-314C-415F-AA52-D252099C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76E69-9183-49E6-81AD-132568C9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9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AAA0B-596C-4DAC-9EF3-FFAD421C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25B30-21C6-458C-99FB-F980F542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BFFEB-77C6-4450-8D13-C3546E0B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78F29-1D2A-4DF8-9EAA-5701DD16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1A2EE-D7C6-450D-8EC0-9D7B83D2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6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111FB-8866-4664-A5D8-0969FAF8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40534-BF46-4E34-9535-2A8D8CE63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92103-152E-4592-A37A-0999C2CA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8D135-F83F-4D21-B73A-3B2720E4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BEE37-1BA2-4638-99C3-671B3EFE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5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2452D-F725-43F2-891B-8F3C5640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53978-81FD-433D-97B3-0B2AFD1F7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7DDD5-734A-4B4D-99CD-BD8C9A714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CC40B9-130D-40B8-83D2-34217A9D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719A89-6F80-4ECA-A34C-FAA27D65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5BD0A-B3A9-4583-A056-E98D0E9A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26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EB464-BC80-46C6-9B13-3B724FB6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C4A98-047A-4726-AA6D-4D9CA1092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8EE444-2ED4-45DB-A3BD-5C546C5DF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065BAB-03D6-4315-9D2B-928DD93BB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3DBDC4-E396-4A61-B420-1143BAB63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D9A71D-E3EE-4AAD-8E6C-C42E3153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99E69E-B885-40C5-A4F1-EC049C5B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4B36A8-8839-4C3F-9BEA-0BDE44F8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4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1AFB7-9F62-4B3F-A5EC-2188D29F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CD68F9-DEA6-4C4B-8ACE-FD1D00D0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B8C55-EEFE-4A76-8891-27071B40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846D7F-551B-4A91-8ABC-15AFC8B5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9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8C449C-F7F5-4C68-B11D-9D1E7BEB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1CA38B-7E8E-4233-985C-172443E7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89776E-5DAB-42E1-937C-2CECD64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78682-B652-42E6-813A-80E3744D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3F64BE-FAA1-49D1-8EDF-56A72747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A4A9A9-FE6C-4BE6-9B41-D876C88A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088F0E-F684-4BBE-9154-12266C3C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1950" y="6356350"/>
            <a:ext cx="2743200" cy="365125"/>
          </a:xfrm>
        </p:spPr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7E20D8-70EB-438A-AED0-5E6450E39835}"/>
              </a:ext>
            </a:extLst>
          </p:cNvPr>
          <p:cNvCxnSpPr>
            <a:cxnSpLocks/>
          </p:cNvCxnSpPr>
          <p:nvPr userDrawn="1"/>
        </p:nvCxnSpPr>
        <p:spPr>
          <a:xfrm>
            <a:off x="165100" y="177800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88A988-7029-4D30-8C13-0ECDF0D34440}"/>
              </a:ext>
            </a:extLst>
          </p:cNvPr>
          <p:cNvCxnSpPr>
            <a:cxnSpLocks/>
          </p:cNvCxnSpPr>
          <p:nvPr userDrawn="1"/>
        </p:nvCxnSpPr>
        <p:spPr>
          <a:xfrm>
            <a:off x="196850" y="6721475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54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BCC2E-2453-4BC3-AE52-B745E37F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66565-E894-41F8-AB78-BA944CDCA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E97440-40ED-4FA4-823C-1DB64874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BF1E0-F1AB-4FF4-922B-E4F604D7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A2713C-E48C-406A-AA7F-874F21E2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5D3A5-00AA-4ECF-A3EC-9FC1A567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1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AD8A5C-40E5-4218-82CF-CC64D543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2D53C-FF21-45A1-A0D8-60CBEB136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1C4F6-3E23-4DAB-A6D8-1FAAE910B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0E3F-AEE4-44D8-A5DC-964B026AD4CE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CB679-6D2B-4FA4-ADB1-F01E85282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ED24F-35AD-4051-80FF-FD8125BA5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4000">
              <a:srgbClr val="DCB6C7"/>
            </a:gs>
            <a:gs pos="49000">
              <a:srgbClr val="FEDECE"/>
            </a:gs>
            <a:gs pos="97409">
              <a:srgbClr val="FF8687"/>
            </a:gs>
            <a:gs pos="74000">
              <a:srgbClr val="FFAB9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623C6BB-E97C-4ACE-9CBE-FA67262611AA}"/>
              </a:ext>
            </a:extLst>
          </p:cNvPr>
          <p:cNvGrpSpPr/>
          <p:nvPr/>
        </p:nvGrpSpPr>
        <p:grpSpPr>
          <a:xfrm>
            <a:off x="4116000" y="1449000"/>
            <a:ext cx="3960000" cy="3960000"/>
            <a:chOff x="4116000" y="1449000"/>
            <a:chExt cx="3960000" cy="39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4AFCF8C-4FA2-4927-8553-CE5939993963}"/>
                </a:ext>
              </a:extLst>
            </p:cNvPr>
            <p:cNvSpPr/>
            <p:nvPr/>
          </p:nvSpPr>
          <p:spPr>
            <a:xfrm>
              <a:off x="4116000" y="1449000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BCED4-FE5C-455B-9D6D-A12DE0E08097}"/>
                </a:ext>
              </a:extLst>
            </p:cNvPr>
            <p:cNvSpPr txBox="1"/>
            <p:nvPr/>
          </p:nvSpPr>
          <p:spPr>
            <a:xfrm>
              <a:off x="4629514" y="2767280"/>
              <a:ext cx="293297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/>
                <a:t>인천 관광</a:t>
              </a:r>
              <a:endParaRPr lang="en-US" altLang="ko-KR" sz="4000" b="1" dirty="0"/>
            </a:p>
            <a:p>
              <a:pPr algn="ctr"/>
              <a:r>
                <a:rPr lang="ko-KR" altLang="en-US" sz="4000" b="1" dirty="0"/>
                <a:t>시스템</a:t>
              </a:r>
              <a:endParaRPr lang="en-US" altLang="ko-KR" sz="4000" b="1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1451ACC-277C-4033-9F50-30C11754D788}"/>
              </a:ext>
            </a:extLst>
          </p:cNvPr>
          <p:cNvSpPr txBox="1"/>
          <p:nvPr/>
        </p:nvSpPr>
        <p:spPr>
          <a:xfrm>
            <a:off x="9805858" y="5924438"/>
            <a:ext cx="293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201644008</a:t>
            </a: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박규민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401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B6256AE-6A45-492C-81C1-D8B520761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"/>
            <a:ext cx="114300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042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5160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 Boot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14E1FAB-D942-4595-B7B7-4FB6AAA52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928813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168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5DCB0B9-F406-4303-80D9-795C8C2D576F}"/>
              </a:ext>
            </a:extLst>
          </p:cNvPr>
          <p:cNvGrpSpPr/>
          <p:nvPr/>
        </p:nvGrpSpPr>
        <p:grpSpPr>
          <a:xfrm>
            <a:off x="876784" y="2772629"/>
            <a:ext cx="265869" cy="2682240"/>
            <a:chOff x="396240" y="2448560"/>
            <a:chExt cx="265869" cy="268224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53316FF-DED2-4ADB-93F6-600758CC3A53}"/>
                </a:ext>
              </a:extLst>
            </p:cNvPr>
            <p:cNvSpPr/>
            <p:nvPr/>
          </p:nvSpPr>
          <p:spPr>
            <a:xfrm>
              <a:off x="396240" y="2448560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BC15923-DFAA-41CF-A14B-C12BD157E17B}"/>
                </a:ext>
              </a:extLst>
            </p:cNvPr>
            <p:cNvSpPr/>
            <p:nvPr/>
          </p:nvSpPr>
          <p:spPr>
            <a:xfrm>
              <a:off x="396240" y="3656746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FA75BEA-D8FA-4D80-8632-9E5C4FFAB67E}"/>
                </a:ext>
              </a:extLst>
            </p:cNvPr>
            <p:cNvSpPr/>
            <p:nvPr/>
          </p:nvSpPr>
          <p:spPr>
            <a:xfrm>
              <a:off x="396240" y="4864931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D181403-7959-46FE-8FF5-5A0ACA130389}"/>
              </a:ext>
            </a:extLst>
          </p:cNvPr>
          <p:cNvSpPr txBox="1"/>
          <p:nvPr/>
        </p:nvSpPr>
        <p:spPr>
          <a:xfrm>
            <a:off x="1460938" y="2705236"/>
            <a:ext cx="820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/>
              <a:t>게시판 구현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EE63BC-A4D2-46BB-AC0B-CCD9B69EACF8}"/>
              </a:ext>
            </a:extLst>
          </p:cNvPr>
          <p:cNvSpPr txBox="1"/>
          <p:nvPr/>
        </p:nvSpPr>
        <p:spPr>
          <a:xfrm>
            <a:off x="1460938" y="3877352"/>
            <a:ext cx="820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/>
              <a:t>Spring</a:t>
            </a:r>
            <a:r>
              <a:rPr lang="ko-KR" altLang="en-US" sz="2000" dirty="0"/>
              <a:t> </a:t>
            </a:r>
            <a:r>
              <a:rPr lang="en-US" altLang="ko-KR" sz="2000" dirty="0"/>
              <a:t>Framework +</a:t>
            </a:r>
            <a:r>
              <a:rPr lang="ko-KR" altLang="en-US" sz="2000" dirty="0"/>
              <a:t> </a:t>
            </a:r>
            <a:r>
              <a:rPr lang="en-US" altLang="ko-KR" sz="2000" dirty="0"/>
              <a:t>Spring Boot </a:t>
            </a:r>
            <a:r>
              <a:rPr lang="ko-KR" altLang="en-US" sz="2000" dirty="0"/>
              <a:t>숙달</a:t>
            </a:r>
            <a:endParaRPr lang="en-US" altLang="ko-KR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C00803-5D62-4DDC-8F66-5127BD603C56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차주 계획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C6F9E31-73C9-4DCB-99BA-404328D1ED22}"/>
              </a:ext>
            </a:extLst>
          </p:cNvPr>
          <p:cNvSpPr txBox="1"/>
          <p:nvPr/>
        </p:nvSpPr>
        <p:spPr>
          <a:xfrm>
            <a:off x="1460938" y="5121879"/>
            <a:ext cx="820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/>
              <a:t>페이지 설계 마무리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00091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4000">
              <a:srgbClr val="DCB6C7"/>
            </a:gs>
            <a:gs pos="49000">
              <a:srgbClr val="FEDECE"/>
            </a:gs>
            <a:gs pos="97409">
              <a:srgbClr val="FF8687"/>
            </a:gs>
            <a:gs pos="74000">
              <a:srgbClr val="FFAB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71BC1-3E47-4870-8BD3-65E9C58E25CC}"/>
              </a:ext>
            </a:extLst>
          </p:cNvPr>
          <p:cNvSpPr txBox="1"/>
          <p:nvPr/>
        </p:nvSpPr>
        <p:spPr>
          <a:xfrm>
            <a:off x="3329516" y="2921168"/>
            <a:ext cx="553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rgbClr val="3C3D46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260233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F63DE3B-D3A6-4673-9DDF-BCD6DFD2780A}"/>
              </a:ext>
            </a:extLst>
          </p:cNvPr>
          <p:cNvSpPr txBox="1"/>
          <p:nvPr/>
        </p:nvSpPr>
        <p:spPr>
          <a:xfrm>
            <a:off x="404425" y="251785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일정</a:t>
            </a:r>
          </a:p>
        </p:txBody>
      </p: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46A6E6ED-B32C-4C80-889E-D9E6C4F31E3B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1869A1-3582-4924-8251-166738D77B71}"/>
              </a:ext>
            </a:extLst>
          </p:cNvPr>
          <p:cNvCxnSpPr>
            <a:cxnSpLocks/>
          </p:cNvCxnSpPr>
          <p:nvPr/>
        </p:nvCxnSpPr>
        <p:spPr>
          <a:xfrm>
            <a:off x="11999710" y="611632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FB9D3A49-3AC9-4064-96B1-31853407E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4" y="2147178"/>
            <a:ext cx="11690416" cy="28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94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12025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STS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여자, 플레이어이(가) 표시된 사진&#10;&#10;자동 생성된 설명">
            <a:extLst>
              <a:ext uri="{FF2B5EF4-FFF2-40B4-BE49-F238E27FC236}">
                <a16:creationId xmlns:a16="http://schemas.microsoft.com/office/drawing/2014/main" id="{0F4E1F76-9FF4-4418-930F-A75A5228E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750" y="1664637"/>
            <a:ext cx="7266499" cy="35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23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E9F634-4134-4BCF-879A-017CFBF4E700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018F370D-B3AA-4C13-9BD8-1C8866EBA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6" y="141516"/>
            <a:ext cx="11921944" cy="641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94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19255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057C56A-2ECC-477B-88C7-99B97838A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480" y="2168794"/>
            <a:ext cx="4020194" cy="284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32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22317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Spring?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4AA727-6BBF-43A0-BA64-76BA412D8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431" y="4940818"/>
            <a:ext cx="3814763" cy="96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AACF413-A6BF-4151-BAA6-D72E5D8B7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43" y="4855826"/>
            <a:ext cx="4059618" cy="113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E9CD877-E65A-4B8B-A924-085718A60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76" y="1966048"/>
            <a:ext cx="3755668" cy="232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4BFD485-B9F4-449D-B738-ADF0A4447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936" y="2007984"/>
            <a:ext cx="25908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63A6DE6-A52E-41BB-8CF7-2ABF86A5C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090" y="2372386"/>
            <a:ext cx="3163988" cy="157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951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22317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Spring?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9C2168-588A-4CB2-8E8E-71853AD67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1" y="1724899"/>
            <a:ext cx="4751036" cy="231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A4710D1-BCB3-4927-B803-FBFCEE110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813" y="1682270"/>
            <a:ext cx="4686560" cy="231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538C464C-C794-406B-9239-29385C3D7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1" y="4132657"/>
            <a:ext cx="4751036" cy="236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8A9B93E2-A567-4532-9098-0180A1FB4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812" y="4132657"/>
            <a:ext cx="4751079" cy="236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529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19255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D898F2-D536-4D6E-B520-8199CDBB9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35" y="1210010"/>
            <a:ext cx="10091730" cy="527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05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19255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6D13A5-6345-48A8-8D21-600822EA9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02" y="2125801"/>
            <a:ext cx="4807937" cy="228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2FE7232-4CA5-40EB-99C8-277F858C67F4}"/>
              </a:ext>
            </a:extLst>
          </p:cNvPr>
          <p:cNvSpPr/>
          <p:nvPr/>
        </p:nvSpPr>
        <p:spPr>
          <a:xfrm>
            <a:off x="6519964" y="758419"/>
            <a:ext cx="4169203" cy="7359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POJO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55633E-7EB9-41B0-B3EB-2676FF6806E3}"/>
              </a:ext>
            </a:extLst>
          </p:cNvPr>
          <p:cNvSpPr/>
          <p:nvPr/>
        </p:nvSpPr>
        <p:spPr>
          <a:xfrm>
            <a:off x="6519965" y="2221371"/>
            <a:ext cx="4169203" cy="7359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제어 반전 </a:t>
            </a:r>
            <a:r>
              <a:rPr lang="en-US" altLang="ko-KR" dirty="0"/>
              <a:t>(</a:t>
            </a:r>
            <a:r>
              <a:rPr lang="en-US" altLang="ko-KR" dirty="0" err="1"/>
              <a:t>IoC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9281EA-359D-4592-918B-2BAC02B57354}"/>
              </a:ext>
            </a:extLst>
          </p:cNvPr>
          <p:cNvSpPr/>
          <p:nvPr/>
        </p:nvSpPr>
        <p:spPr>
          <a:xfrm>
            <a:off x="6519964" y="3684324"/>
            <a:ext cx="4169203" cy="7359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의존성 주입 </a:t>
            </a:r>
            <a:r>
              <a:rPr lang="en-US" altLang="ko-KR" dirty="0"/>
              <a:t>(DI)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E9ACCB-C93C-40D6-8C6B-3AEFFCB147CD}"/>
              </a:ext>
            </a:extLst>
          </p:cNvPr>
          <p:cNvSpPr/>
          <p:nvPr/>
        </p:nvSpPr>
        <p:spPr>
          <a:xfrm>
            <a:off x="6519963" y="5147276"/>
            <a:ext cx="4169203" cy="7359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관점 지향 프로그래밍 </a:t>
            </a:r>
            <a:r>
              <a:rPr lang="en-US" altLang="ko-KR" dirty="0"/>
              <a:t>(AOP)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6C979C-D5BA-4B81-B495-DF29CA72209F}"/>
              </a:ext>
            </a:extLst>
          </p:cNvPr>
          <p:cNvSpPr txBox="1"/>
          <p:nvPr/>
        </p:nvSpPr>
        <p:spPr>
          <a:xfrm>
            <a:off x="6730321" y="1565938"/>
            <a:ext cx="3748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Getter,</a:t>
            </a:r>
            <a:r>
              <a:rPr lang="ko-KR" altLang="en-US" sz="2000" dirty="0"/>
              <a:t> </a:t>
            </a:r>
            <a:r>
              <a:rPr lang="en-US" altLang="ko-KR" sz="2000" dirty="0"/>
              <a:t>Setter</a:t>
            </a:r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EAF743-54C1-490B-8C04-6CB9558FA765}"/>
              </a:ext>
            </a:extLst>
          </p:cNvPr>
          <p:cNvSpPr txBox="1"/>
          <p:nvPr/>
        </p:nvSpPr>
        <p:spPr>
          <a:xfrm>
            <a:off x="6730320" y="3068857"/>
            <a:ext cx="3748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@</a:t>
            </a:r>
            <a:r>
              <a:rPr lang="en-US" altLang="ko-KR" sz="2000" dirty="0" err="1"/>
              <a:t>AutoWired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1FFEC-2772-436C-81CB-4CFE41780EE1}"/>
              </a:ext>
            </a:extLst>
          </p:cNvPr>
          <p:cNvSpPr txBox="1"/>
          <p:nvPr/>
        </p:nvSpPr>
        <p:spPr>
          <a:xfrm>
            <a:off x="6730319" y="4582510"/>
            <a:ext cx="3748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JavaBean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13B9C-39BB-41C3-936D-EF81C930A053}"/>
              </a:ext>
            </a:extLst>
          </p:cNvPr>
          <p:cNvSpPr txBox="1"/>
          <p:nvPr/>
        </p:nvSpPr>
        <p:spPr>
          <a:xfrm>
            <a:off x="6730318" y="6099122"/>
            <a:ext cx="3748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Aspect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15100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90505">
      <a:dk1>
        <a:sysClr val="windowText" lastClr="000000"/>
      </a:dk1>
      <a:lt1>
        <a:sysClr val="window" lastClr="FFFFFF"/>
      </a:lt1>
      <a:dk2>
        <a:srgbClr val="8496B0"/>
      </a:dk2>
      <a:lt2>
        <a:srgbClr val="E7E6E6"/>
      </a:lt2>
      <a:accent1>
        <a:srgbClr val="9CA1CC"/>
      </a:accent1>
      <a:accent2>
        <a:srgbClr val="DCB6C7"/>
      </a:accent2>
      <a:accent3>
        <a:srgbClr val="FF8687"/>
      </a:accent3>
      <a:accent4>
        <a:srgbClr val="FFC000"/>
      </a:accent4>
      <a:accent5>
        <a:srgbClr val="FEAC86"/>
      </a:accent5>
      <a:accent6>
        <a:srgbClr val="7A7C8E"/>
      </a:accent6>
      <a:hlink>
        <a:srgbClr val="3C3D46"/>
      </a:hlink>
      <a:folHlink>
        <a:srgbClr val="3C3D46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54</Words>
  <Application>Microsoft Office PowerPoint</Application>
  <PresentationFormat>와이드스크린</PresentationFormat>
  <Paragraphs>25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 규민</cp:lastModifiedBy>
  <cp:revision>70</cp:revision>
  <dcterms:created xsi:type="dcterms:W3CDTF">2019-05-05T04:26:09Z</dcterms:created>
  <dcterms:modified xsi:type="dcterms:W3CDTF">2019-09-25T07:07:03Z</dcterms:modified>
</cp:coreProperties>
</file>