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4" r:id="rId3"/>
    <p:sldId id="300" r:id="rId4"/>
    <p:sldId id="301" r:id="rId5"/>
    <p:sldId id="309" r:id="rId6"/>
    <p:sldId id="318" r:id="rId7"/>
    <p:sldId id="294" r:id="rId8"/>
    <p:sldId id="297" r:id="rId9"/>
    <p:sldId id="302" r:id="rId10"/>
    <p:sldId id="303" r:id="rId11"/>
    <p:sldId id="305" r:id="rId12"/>
    <p:sldId id="304" r:id="rId13"/>
    <p:sldId id="306" r:id="rId14"/>
    <p:sldId id="308" r:id="rId15"/>
    <p:sldId id="307" r:id="rId16"/>
    <p:sldId id="312" r:id="rId17"/>
    <p:sldId id="313" r:id="rId18"/>
    <p:sldId id="314" r:id="rId19"/>
    <p:sldId id="310" r:id="rId20"/>
    <p:sldId id="315" r:id="rId21"/>
    <p:sldId id="316" r:id="rId22"/>
    <p:sldId id="311" r:id="rId23"/>
    <p:sldId id="317" r:id="rId24"/>
    <p:sldId id="289" r:id="rId25"/>
    <p:sldId id="261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 showGuides="1">
      <p:cViewPr varScale="1">
        <p:scale>
          <a:sx n="46" d="100"/>
          <a:sy n="46" d="100"/>
        </p:scale>
        <p:origin x="67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714181" y="3044279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290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150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FE7232-4CA5-40EB-99C8-277F858C67F4}"/>
              </a:ext>
            </a:extLst>
          </p:cNvPr>
          <p:cNvSpPr/>
          <p:nvPr/>
        </p:nvSpPr>
        <p:spPr>
          <a:xfrm>
            <a:off x="6519964" y="7584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Getter / Setter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5633E-7EB9-41B0-B3EB-2676FF6806E3}"/>
              </a:ext>
            </a:extLst>
          </p:cNvPr>
          <p:cNvSpPr/>
          <p:nvPr/>
        </p:nvSpPr>
        <p:spPr>
          <a:xfrm>
            <a:off x="6519965" y="2221371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ToString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9281EA-359D-4592-918B-2BAC02B57354}"/>
              </a:ext>
            </a:extLst>
          </p:cNvPr>
          <p:cNvSpPr/>
          <p:nvPr/>
        </p:nvSpPr>
        <p:spPr>
          <a:xfrm>
            <a:off x="6519964" y="3684324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RequiredArgsConstructor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9ACCB-C93C-40D6-8C6B-3AEFFCB147CD}"/>
              </a:ext>
            </a:extLst>
          </p:cNvPr>
          <p:cNvSpPr/>
          <p:nvPr/>
        </p:nvSpPr>
        <p:spPr>
          <a:xfrm>
            <a:off x="6519963" y="5147276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EqualsAndHashCode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C979C-D5BA-4B81-B495-DF29CA72209F}"/>
              </a:ext>
            </a:extLst>
          </p:cNvPr>
          <p:cNvSpPr txBox="1"/>
          <p:nvPr/>
        </p:nvSpPr>
        <p:spPr>
          <a:xfrm>
            <a:off x="6730321" y="1565938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맴버</a:t>
            </a:r>
            <a:r>
              <a:rPr lang="ko-KR" altLang="en-US" sz="2000" dirty="0"/>
              <a:t> 변수 </a:t>
            </a:r>
            <a:r>
              <a:rPr lang="en-US" altLang="ko-KR" sz="2000" dirty="0"/>
              <a:t>G/S </a:t>
            </a:r>
            <a:r>
              <a:rPr lang="ko-KR" altLang="en-US" sz="2000" dirty="0"/>
              <a:t>자동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AF743-54C1-490B-8C04-6CB9558FA765}"/>
              </a:ext>
            </a:extLst>
          </p:cNvPr>
          <p:cNvSpPr txBox="1"/>
          <p:nvPr/>
        </p:nvSpPr>
        <p:spPr>
          <a:xfrm>
            <a:off x="6730318" y="3068330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ToString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1FFEC-2772-436C-81CB-4CFE41780EE1}"/>
              </a:ext>
            </a:extLst>
          </p:cNvPr>
          <p:cNvSpPr txBox="1"/>
          <p:nvPr/>
        </p:nvSpPr>
        <p:spPr>
          <a:xfrm>
            <a:off x="6730319" y="4582510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 err="1"/>
              <a:t>맴버</a:t>
            </a:r>
            <a:r>
              <a:rPr lang="ko-KR" altLang="en-US" sz="2000" dirty="0"/>
              <a:t> 변수 초기화 생성자 </a:t>
            </a:r>
            <a:r>
              <a:rPr lang="ko-KR" altLang="en-US" sz="2000" dirty="0" err="1"/>
              <a:t>생정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13B9C-39BB-41C3-936D-EF81C930A053}"/>
              </a:ext>
            </a:extLst>
          </p:cNvPr>
          <p:cNvSpPr txBox="1"/>
          <p:nvPr/>
        </p:nvSpPr>
        <p:spPr>
          <a:xfrm>
            <a:off x="6730318" y="6099122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Equals(), </a:t>
            </a:r>
            <a:r>
              <a:rPr lang="en-US" altLang="ko-KR" sz="2000" dirty="0" err="1"/>
              <a:t>hashCode</a:t>
            </a:r>
            <a:r>
              <a:rPr lang="en-US" altLang="ko-KR" sz="2000" dirty="0"/>
              <a:t>()</a:t>
            </a:r>
            <a:endParaRPr lang="ko-KR" altLang="en-US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77E8AB-8AF5-4AAD-9C96-B6B5B6226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8" y="2435743"/>
            <a:ext cx="3882177" cy="2146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160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4C44563A-CFEF-4F1A-86AD-299A6F2A9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504" y="1215478"/>
            <a:ext cx="8620991" cy="492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38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26A877E-A3CB-4850-ADEC-1F23E6EC67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479" y="1173480"/>
            <a:ext cx="8536421" cy="5094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07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93838" y="1966048"/>
            <a:ext cx="59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pom.xml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3C9B69D-77DD-4206-830A-3C2CBF44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70" y="370840"/>
            <a:ext cx="4671060" cy="576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16539C-B312-43D3-BC89-FC327551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256" y="3251200"/>
            <a:ext cx="5158842" cy="111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7768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Lombok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B98D6A-6009-4A86-ADFD-5279C87A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506" y="1219644"/>
            <a:ext cx="7311999" cy="497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5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7162" y="3044279"/>
            <a:ext cx="33576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H2 </a:t>
            </a:r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DataBase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90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H2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58A7B43-879A-4025-BAB6-13189773B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630" y="49530"/>
            <a:ext cx="5920740" cy="6758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3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H2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99E00C7-E9FC-419A-BE79-4CE6DBB20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574" y="2008789"/>
            <a:ext cx="4000500" cy="3009900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90F9EC41-FBCD-42EB-BFC8-DE87A413F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210" y="1445184"/>
            <a:ext cx="6651090" cy="413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383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7162" y="3044279"/>
            <a:ext cx="33576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</a:t>
            </a:r>
          </a:p>
          <a:p>
            <a:pPr algn="ctr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Java Persistent API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FD629B-B0E6-4A21-9AE9-D256BCCE6EB1}"/>
              </a:ext>
            </a:extLst>
          </p:cNvPr>
          <p:cNvSpPr txBox="1"/>
          <p:nvPr/>
        </p:nvSpPr>
        <p:spPr>
          <a:xfrm>
            <a:off x="2903918" y="4343983"/>
            <a:ext cx="6384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JAVA ORM </a:t>
            </a:r>
            <a:r>
              <a:rPr lang="ko-KR" altLang="en-US" sz="2500" dirty="0"/>
              <a:t>기술에 대한 </a:t>
            </a:r>
            <a:r>
              <a:rPr lang="en-US" altLang="ko-KR" sz="2500" dirty="0"/>
              <a:t>API </a:t>
            </a:r>
            <a:r>
              <a:rPr lang="ko-KR" altLang="en-US" sz="2500" dirty="0"/>
              <a:t>표준 명세</a:t>
            </a:r>
          </a:p>
        </p:txBody>
      </p:sp>
    </p:spTree>
    <p:extLst>
      <p:ext uri="{BB962C8B-B14F-4D97-AF65-F5344CB8AC3E}">
        <p14:creationId xmlns:p14="http://schemas.microsoft.com/office/powerpoint/2010/main" val="2702710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1869A1-3582-4924-8251-166738D77B71}"/>
              </a:ext>
            </a:extLst>
          </p:cNvPr>
          <p:cNvCxnSpPr>
            <a:cxnSpLocks/>
          </p:cNvCxnSpPr>
          <p:nvPr/>
        </p:nvCxnSpPr>
        <p:spPr>
          <a:xfrm>
            <a:off x="11999710" y="611632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528264-D9B3-4ED2-A2D4-5C3D54286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77" y="1905001"/>
            <a:ext cx="11625092" cy="301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1727881" y="1966048"/>
            <a:ext cx="873623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/>
              <a:t>Object</a:t>
            </a:r>
            <a:r>
              <a:rPr lang="ko-KR" altLang="en-US" sz="2800" dirty="0"/>
              <a:t>랑 </a:t>
            </a:r>
            <a:r>
              <a:rPr lang="en-US" altLang="ko-KR" sz="2800" dirty="0"/>
              <a:t>DB</a:t>
            </a:r>
            <a:r>
              <a:rPr lang="ko-KR" altLang="en-US" sz="2800" dirty="0"/>
              <a:t>의 </a:t>
            </a:r>
            <a:r>
              <a:rPr lang="en-US" altLang="ko-KR" sz="2800" dirty="0"/>
              <a:t>Table</a:t>
            </a:r>
            <a:r>
              <a:rPr lang="ko-KR" altLang="en-US" sz="2800" dirty="0"/>
              <a:t>이 </a:t>
            </a:r>
            <a:r>
              <a:rPr lang="en-US" altLang="ko-KR" sz="2800" dirty="0"/>
              <a:t>Mapping</a:t>
            </a:r>
          </a:p>
          <a:p>
            <a:pPr algn="ctr"/>
            <a:endParaRPr lang="en-US" altLang="ko-KR" sz="2800" b="1" dirty="0"/>
          </a:p>
          <a:p>
            <a:pPr algn="ctr"/>
            <a:r>
              <a:rPr lang="ko-KR" altLang="en-US" sz="2800" b="1" dirty="0"/>
              <a:t>객체가 테이블이 되도록 매핑</a:t>
            </a:r>
            <a:endParaRPr lang="en-US" altLang="ko-KR" sz="2800" b="1" dirty="0"/>
          </a:p>
          <a:p>
            <a:pPr algn="ctr"/>
            <a:endParaRPr lang="en-US" altLang="ko-KR" sz="2800" b="1" dirty="0"/>
          </a:p>
          <a:p>
            <a:pPr algn="ctr"/>
            <a:r>
              <a:rPr lang="en-US" altLang="ko-KR" sz="2800" b="1" dirty="0"/>
              <a:t>SQL Query</a:t>
            </a:r>
            <a:r>
              <a:rPr lang="ko-KR" altLang="en-US" sz="2800" dirty="0"/>
              <a:t>가 아닌 </a:t>
            </a:r>
            <a:r>
              <a:rPr lang="en-US" altLang="ko-KR" sz="2800" b="1" dirty="0"/>
              <a:t>Code(Method)</a:t>
            </a:r>
            <a:r>
              <a:rPr lang="ko-KR" altLang="en-US" sz="2800" dirty="0"/>
              <a:t>로</a:t>
            </a:r>
            <a:r>
              <a:rPr lang="ko-KR" altLang="en-US" sz="2800" b="1" dirty="0"/>
              <a:t> 데이터 조작</a:t>
            </a:r>
            <a:endParaRPr lang="en-US" altLang="ko-KR" sz="2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ORM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7420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1F2484-BDB6-4CDC-B4B3-BCFB14744175}"/>
              </a:ext>
            </a:extLst>
          </p:cNvPr>
          <p:cNvSpPr/>
          <p:nvPr/>
        </p:nvSpPr>
        <p:spPr>
          <a:xfrm>
            <a:off x="4308779" y="5567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SQL Query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8D5845-9569-4767-B147-C0FB69ADA5D3}"/>
              </a:ext>
            </a:extLst>
          </p:cNvPr>
          <p:cNvSpPr/>
          <p:nvPr/>
        </p:nvSpPr>
        <p:spPr>
          <a:xfrm>
            <a:off x="4308779" y="30610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ysClr val="windowText" lastClr="000000"/>
                </a:solidFill>
              </a:rPr>
              <a:t>Mybatis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8F286B1-CB4D-4FAC-A9F0-B53AC11152C4}"/>
              </a:ext>
            </a:extLst>
          </p:cNvPr>
          <p:cNvSpPr/>
          <p:nvPr/>
        </p:nvSpPr>
        <p:spPr>
          <a:xfrm>
            <a:off x="4308779" y="55653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JPA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9B379B6-A817-400A-BADC-C2C236277F4C}"/>
              </a:ext>
            </a:extLst>
          </p:cNvPr>
          <p:cNvCxnSpPr>
            <a:stCxn id="6" idx="2"/>
          </p:cNvCxnSpPr>
          <p:nvPr/>
        </p:nvCxnSpPr>
        <p:spPr>
          <a:xfrm flipH="1">
            <a:off x="6393380" y="1292681"/>
            <a:ext cx="1" cy="125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BF3DD1C-DF58-4AAD-98AA-3D4E5F9FD042}"/>
              </a:ext>
            </a:extLst>
          </p:cNvPr>
          <p:cNvCxnSpPr>
            <a:stCxn id="7" idx="2"/>
          </p:cNvCxnSpPr>
          <p:nvPr/>
        </p:nvCxnSpPr>
        <p:spPr>
          <a:xfrm flipH="1">
            <a:off x="6393380" y="3796981"/>
            <a:ext cx="1" cy="124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580C3B-3447-48FD-AC69-3CD0886A73CE}"/>
              </a:ext>
            </a:extLst>
          </p:cNvPr>
          <p:cNvSpPr txBox="1"/>
          <p:nvPr/>
        </p:nvSpPr>
        <p:spPr>
          <a:xfrm>
            <a:off x="1116697" y="1679661"/>
            <a:ext cx="6384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SELECT * FROM user;</a:t>
            </a:r>
            <a:endParaRPr lang="ko-KR" altLang="en-US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389B38-B34B-42FE-9C2F-EF4F0B76ECD9}"/>
              </a:ext>
            </a:extLst>
          </p:cNvPr>
          <p:cNvSpPr txBox="1"/>
          <p:nvPr/>
        </p:nvSpPr>
        <p:spPr>
          <a:xfrm>
            <a:off x="174041" y="3235821"/>
            <a:ext cx="6384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/>
              <a:t>DAO, VO</a:t>
            </a:r>
            <a:endParaRPr lang="ko-KR" altLang="en-US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AE5F73-302F-455D-B321-7DD85A8491DC}"/>
              </a:ext>
            </a:extLst>
          </p:cNvPr>
          <p:cNvSpPr txBox="1"/>
          <p:nvPr/>
        </p:nvSpPr>
        <p:spPr>
          <a:xfrm>
            <a:off x="9217" y="5661333"/>
            <a:ext cx="638416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 err="1"/>
              <a:t>User.findAll</a:t>
            </a:r>
            <a:r>
              <a:rPr lang="en-US" altLang="ko-KR" sz="2500" dirty="0"/>
              <a:t>()</a:t>
            </a:r>
            <a:endParaRPr lang="ko-KR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71734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03EF67F-F3E5-45C2-A6B2-DA6653A55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915" y="291957"/>
            <a:ext cx="8842242" cy="605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287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F9E2B-FD8E-4771-B2C3-451EA79E3F57}"/>
              </a:ext>
            </a:extLst>
          </p:cNvPr>
          <p:cNvSpPr txBox="1"/>
          <p:nvPr/>
        </p:nvSpPr>
        <p:spPr>
          <a:xfrm>
            <a:off x="441438" y="3708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JPA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54E46D74-B524-4B2C-AD43-14F848B25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0585" y="1697516"/>
            <a:ext cx="6550829" cy="478964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1018B93-4D5A-48EA-ADB6-7F0CA9553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862" y="261503"/>
            <a:ext cx="6550829" cy="98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92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게시판 구현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Spring</a:t>
            </a:r>
            <a:r>
              <a:rPr lang="ko-KR" altLang="en-US" sz="2000" dirty="0"/>
              <a:t> </a:t>
            </a:r>
            <a:r>
              <a:rPr lang="en-US" altLang="ko-KR" sz="2000" dirty="0"/>
              <a:t>Framework +</a:t>
            </a:r>
            <a:r>
              <a:rPr lang="ko-KR" altLang="en-US" sz="2000" dirty="0"/>
              <a:t> </a:t>
            </a:r>
            <a:r>
              <a:rPr lang="en-US" altLang="ko-KR" sz="2000" dirty="0"/>
              <a:t>Spring Boot </a:t>
            </a:r>
            <a:r>
              <a:rPr lang="ko-KR" altLang="en-US" sz="2000" dirty="0"/>
              <a:t>숙달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19255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6D13A5-6345-48A8-8D21-600822EA9A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102" y="2125801"/>
            <a:ext cx="4807937" cy="2286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2FE7232-4CA5-40EB-99C8-277F858C67F4}"/>
              </a:ext>
            </a:extLst>
          </p:cNvPr>
          <p:cNvSpPr/>
          <p:nvPr/>
        </p:nvSpPr>
        <p:spPr>
          <a:xfrm>
            <a:off x="6519964" y="7584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POJO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5633E-7EB9-41B0-B3EB-2676FF6806E3}"/>
              </a:ext>
            </a:extLst>
          </p:cNvPr>
          <p:cNvSpPr/>
          <p:nvPr/>
        </p:nvSpPr>
        <p:spPr>
          <a:xfrm>
            <a:off x="6519965" y="2221371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제어 반전 </a:t>
            </a:r>
            <a:r>
              <a:rPr lang="en-US" altLang="ko-KR" dirty="0"/>
              <a:t>(</a:t>
            </a:r>
            <a:r>
              <a:rPr lang="en-US" altLang="ko-KR" dirty="0" err="1"/>
              <a:t>IoC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9281EA-359D-4592-918B-2BAC02B57354}"/>
              </a:ext>
            </a:extLst>
          </p:cNvPr>
          <p:cNvSpPr/>
          <p:nvPr/>
        </p:nvSpPr>
        <p:spPr>
          <a:xfrm>
            <a:off x="6519964" y="3684324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의존성 주입 </a:t>
            </a:r>
            <a:r>
              <a:rPr lang="en-US" altLang="ko-KR" dirty="0"/>
              <a:t>(DI)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9ACCB-C93C-40D6-8C6B-3AEFFCB147CD}"/>
              </a:ext>
            </a:extLst>
          </p:cNvPr>
          <p:cNvSpPr/>
          <p:nvPr/>
        </p:nvSpPr>
        <p:spPr>
          <a:xfrm>
            <a:off x="6519963" y="5147276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관점 지향 프로그래밍 </a:t>
            </a:r>
            <a:r>
              <a:rPr lang="en-US" altLang="ko-KR" dirty="0"/>
              <a:t>(AOP)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C979C-D5BA-4B81-B495-DF29CA72209F}"/>
              </a:ext>
            </a:extLst>
          </p:cNvPr>
          <p:cNvSpPr txBox="1"/>
          <p:nvPr/>
        </p:nvSpPr>
        <p:spPr>
          <a:xfrm>
            <a:off x="6730321" y="1565938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Getter,</a:t>
            </a:r>
            <a:r>
              <a:rPr lang="ko-KR" altLang="en-US" sz="2000" dirty="0"/>
              <a:t> </a:t>
            </a:r>
            <a:r>
              <a:rPr lang="en-US" altLang="ko-KR" sz="2000" dirty="0"/>
              <a:t>Setter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AF743-54C1-490B-8C04-6CB9558FA765}"/>
              </a:ext>
            </a:extLst>
          </p:cNvPr>
          <p:cNvSpPr txBox="1"/>
          <p:nvPr/>
        </p:nvSpPr>
        <p:spPr>
          <a:xfrm>
            <a:off x="6730320" y="3068857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Module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1FFEC-2772-436C-81CB-4CFE41780EE1}"/>
              </a:ext>
            </a:extLst>
          </p:cNvPr>
          <p:cNvSpPr txBox="1"/>
          <p:nvPr/>
        </p:nvSpPr>
        <p:spPr>
          <a:xfrm>
            <a:off x="6730319" y="4582510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Bean</a:t>
            </a:r>
            <a:endParaRPr lang="ko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113B9C-39BB-41C3-936D-EF81C930A053}"/>
              </a:ext>
            </a:extLst>
          </p:cNvPr>
          <p:cNvSpPr txBox="1"/>
          <p:nvPr/>
        </p:nvSpPr>
        <p:spPr>
          <a:xfrm>
            <a:off x="6730318" y="6099122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Aspect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15100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33089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Boot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FE7232-4CA5-40EB-99C8-277F858C67F4}"/>
              </a:ext>
            </a:extLst>
          </p:cNvPr>
          <p:cNvSpPr/>
          <p:nvPr/>
        </p:nvSpPr>
        <p:spPr>
          <a:xfrm>
            <a:off x="6519964" y="1334370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Starter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55633E-7EB9-41B0-B3EB-2676FF6806E3}"/>
              </a:ext>
            </a:extLst>
          </p:cNvPr>
          <p:cNvSpPr/>
          <p:nvPr/>
        </p:nvSpPr>
        <p:spPr>
          <a:xfrm>
            <a:off x="6519965" y="3089260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Auto</a:t>
            </a:r>
            <a:r>
              <a:rPr lang="ko-KR" altLang="en-US" dirty="0"/>
              <a:t> </a:t>
            </a:r>
            <a:r>
              <a:rPr lang="en-US" altLang="ko-KR" dirty="0"/>
              <a:t>Configuration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9281EA-359D-4592-918B-2BAC02B57354}"/>
              </a:ext>
            </a:extLst>
          </p:cNvPr>
          <p:cNvSpPr/>
          <p:nvPr/>
        </p:nvSpPr>
        <p:spPr>
          <a:xfrm>
            <a:off x="6519964" y="4844150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Actuator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C979C-D5BA-4B81-B495-DF29CA72209F}"/>
              </a:ext>
            </a:extLst>
          </p:cNvPr>
          <p:cNvSpPr txBox="1"/>
          <p:nvPr/>
        </p:nvSpPr>
        <p:spPr>
          <a:xfrm>
            <a:off x="6730319" y="2177516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Module Library</a:t>
            </a:r>
            <a:endParaRPr lang="ko-KR" alt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EAF743-54C1-490B-8C04-6CB9558FA765}"/>
              </a:ext>
            </a:extLst>
          </p:cNvPr>
          <p:cNvSpPr txBox="1"/>
          <p:nvPr/>
        </p:nvSpPr>
        <p:spPr>
          <a:xfrm>
            <a:off x="6730320" y="3936746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Module Bean </a:t>
            </a:r>
            <a:endParaRPr lang="ko-KR" altLang="en-US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A1FFEC-2772-436C-81CB-4CFE41780EE1}"/>
              </a:ext>
            </a:extLst>
          </p:cNvPr>
          <p:cNvSpPr txBox="1"/>
          <p:nvPr/>
        </p:nvSpPr>
        <p:spPr>
          <a:xfrm>
            <a:off x="6730319" y="5687296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System Monitoring</a:t>
            </a:r>
            <a:endParaRPr lang="ko-KR" alt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B91325-4F67-40BE-B0B4-E46793C29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03" y="2448453"/>
            <a:ext cx="4708078" cy="2471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225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93838" y="1966048"/>
            <a:ext cx="59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pom.xml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Starter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81C526B-7F85-473B-A359-C7B5E43D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38" y="3251200"/>
            <a:ext cx="5839900" cy="13208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6360106B-023E-4801-9934-AF58FFA91D0B}"/>
              </a:ext>
            </a:extLst>
          </p:cNvPr>
          <p:cNvSpPr/>
          <p:nvPr/>
        </p:nvSpPr>
        <p:spPr>
          <a:xfrm>
            <a:off x="6835848" y="741680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Pom.xml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C70B84-8A3F-42BE-B3FF-A11D8EC0220E}"/>
              </a:ext>
            </a:extLst>
          </p:cNvPr>
          <p:cNvSpPr/>
          <p:nvPr/>
        </p:nvSpPr>
        <p:spPr>
          <a:xfrm>
            <a:off x="6835847" y="2883219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Spring-boot-starter-parent-2.1.8.RELEASE.pom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24701-104B-42B2-979C-2914FF1FB08D}"/>
              </a:ext>
            </a:extLst>
          </p:cNvPr>
          <p:cNvSpPr/>
          <p:nvPr/>
        </p:nvSpPr>
        <p:spPr>
          <a:xfrm>
            <a:off x="6835847" y="5380358"/>
            <a:ext cx="4169203" cy="7359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Spring-boot-dependencies-2.1.8.RELEASE.pom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20133D2-D1E8-4F52-A359-A933EE78BE78}"/>
              </a:ext>
            </a:extLst>
          </p:cNvPr>
          <p:cNvCxnSpPr>
            <a:stCxn id="10" idx="2"/>
          </p:cNvCxnSpPr>
          <p:nvPr/>
        </p:nvCxnSpPr>
        <p:spPr>
          <a:xfrm flipH="1">
            <a:off x="8920448" y="1477642"/>
            <a:ext cx="2" cy="101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C22DAC1-686A-4F4D-BEBC-F989BAECA774}"/>
              </a:ext>
            </a:extLst>
          </p:cNvPr>
          <p:cNvCxnSpPr>
            <a:stCxn id="11" idx="2"/>
          </p:cNvCxnSpPr>
          <p:nvPr/>
        </p:nvCxnSpPr>
        <p:spPr>
          <a:xfrm flipH="1">
            <a:off x="8920448" y="3619181"/>
            <a:ext cx="1" cy="1152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53D1D7-8781-4904-92F9-04760BE40AD4}"/>
              </a:ext>
            </a:extLst>
          </p:cNvPr>
          <p:cNvSpPr txBox="1"/>
          <p:nvPr/>
        </p:nvSpPr>
        <p:spPr>
          <a:xfrm>
            <a:off x="5877822" y="1565388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Starter </a:t>
            </a:r>
            <a:r>
              <a:rPr lang="ko-KR" altLang="en-US" sz="2000" dirty="0"/>
              <a:t>설정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B89CF-F9AC-4D39-B917-6FB024DF6CE6}"/>
              </a:ext>
            </a:extLst>
          </p:cNvPr>
          <p:cNvSpPr txBox="1"/>
          <p:nvPr/>
        </p:nvSpPr>
        <p:spPr>
          <a:xfrm>
            <a:off x="5877822" y="3701549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Plun</a:t>
            </a:r>
            <a:r>
              <a:rPr lang="en-US" altLang="ko-KR" sz="2000" dirty="0"/>
              <a:t>-in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81BFAF-1D9B-4DDC-8CA9-4AB4DB6E5E9F}"/>
              </a:ext>
            </a:extLst>
          </p:cNvPr>
          <p:cNvSpPr txBox="1"/>
          <p:nvPr/>
        </p:nvSpPr>
        <p:spPr>
          <a:xfrm>
            <a:off x="7256565" y="6116320"/>
            <a:ext cx="3748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Property, Dependency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46416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93838" y="3137145"/>
            <a:ext cx="59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@</a:t>
            </a:r>
            <a:r>
              <a:rPr lang="en-US" altLang="ko-KR" sz="2800" b="1" dirty="0" err="1"/>
              <a:t>SpringBootApplication</a:t>
            </a:r>
            <a:endParaRPr lang="en-US" altLang="ko-KR" sz="2800" b="1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AutoConfig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60106B-023E-4801-9934-AF58FFA91D0B}"/>
              </a:ext>
            </a:extLst>
          </p:cNvPr>
          <p:cNvSpPr/>
          <p:nvPr/>
        </p:nvSpPr>
        <p:spPr>
          <a:xfrm>
            <a:off x="6400802" y="741680"/>
            <a:ext cx="4604250" cy="103724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@</a:t>
            </a:r>
            <a:r>
              <a:rPr lang="en-US" altLang="ko-KR" sz="2400" dirty="0" err="1">
                <a:solidFill>
                  <a:schemeClr val="tx1"/>
                </a:solidFill>
              </a:rPr>
              <a:t>SpringBootConfiguration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C70B84-8A3F-42BE-B3FF-A11D8EC0220E}"/>
              </a:ext>
            </a:extLst>
          </p:cNvPr>
          <p:cNvSpPr/>
          <p:nvPr/>
        </p:nvSpPr>
        <p:spPr>
          <a:xfrm>
            <a:off x="6400801" y="2883218"/>
            <a:ext cx="4604249" cy="1018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@</a:t>
            </a:r>
            <a:r>
              <a:rPr lang="en-US" altLang="ko-KR" sz="2400" dirty="0" err="1">
                <a:solidFill>
                  <a:schemeClr val="tx1"/>
                </a:solidFill>
              </a:rPr>
              <a:t>ComponentScan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9624701-104B-42B2-979C-2914FF1FB08D}"/>
              </a:ext>
            </a:extLst>
          </p:cNvPr>
          <p:cNvSpPr/>
          <p:nvPr/>
        </p:nvSpPr>
        <p:spPr>
          <a:xfrm>
            <a:off x="6400801" y="5097935"/>
            <a:ext cx="4604249" cy="101838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@</a:t>
            </a:r>
            <a:r>
              <a:rPr lang="en-US" altLang="ko-KR" sz="2400" dirty="0" err="1">
                <a:solidFill>
                  <a:schemeClr val="tx1"/>
                </a:solidFill>
              </a:rPr>
              <a:t>EnableAutoConfiguration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1076AA-D903-4CC5-B2FD-5EF98FB1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34" y="3901604"/>
            <a:ext cx="5878850" cy="99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714181" y="3044279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DevTools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632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6256AE-6A45-492C-81C1-D8B520761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"/>
            <a:ext cx="11430000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042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593838" y="1966048"/>
            <a:ext cx="5989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/>
              <a:t>pom.xml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E3C9B69D-77DD-4206-830A-3C2CBF44B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970" y="370840"/>
            <a:ext cx="4671060" cy="5760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8" y="523240"/>
            <a:ext cx="33576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DevTools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368CAF-9DD7-4584-88AD-A421C9001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8" y="3429000"/>
            <a:ext cx="6052495" cy="136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01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1739</TotalTime>
  <Words>180</Words>
  <Application>Microsoft Office PowerPoint</Application>
  <PresentationFormat>와이드스크린</PresentationFormat>
  <Paragraphs>77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104</cp:revision>
  <dcterms:created xsi:type="dcterms:W3CDTF">2019-05-05T04:26:09Z</dcterms:created>
  <dcterms:modified xsi:type="dcterms:W3CDTF">2019-10-02T06:58:25Z</dcterms:modified>
</cp:coreProperties>
</file>