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2" r:id="rId2"/>
    <p:sldId id="321" r:id="rId3"/>
    <p:sldId id="337" r:id="rId4"/>
    <p:sldId id="336" r:id="rId5"/>
    <p:sldId id="318" r:id="rId6"/>
    <p:sldId id="338" r:id="rId7"/>
    <p:sldId id="335" r:id="rId8"/>
    <p:sldId id="339" r:id="rId9"/>
    <p:sldId id="333" r:id="rId10"/>
    <p:sldId id="334" r:id="rId11"/>
    <p:sldId id="340" r:id="rId12"/>
    <p:sldId id="341" r:id="rId13"/>
    <p:sldId id="289" r:id="rId14"/>
    <p:sldId id="26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0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B9053-C9CE-4402-B539-3ABC406AE0A9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86BED-1068-40CE-B375-DC8B0CA6B0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462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4629514" y="2767280"/>
              <a:ext cx="2932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b="1" dirty="0"/>
                <a:t>인천 관광</a:t>
              </a:r>
              <a:endParaRPr lang="en-US" altLang="ko-KR" sz="4000" b="1" dirty="0"/>
            </a:p>
            <a:p>
              <a:pPr algn="ctr"/>
              <a:r>
                <a:rPr lang="ko-KR" altLang="en-US" sz="4000" b="1" dirty="0"/>
                <a:t>시스템</a:t>
              </a:r>
              <a:endParaRPr lang="en-US" altLang="ko-KR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451ACC-277C-4033-9F50-30C11754D788}"/>
              </a:ext>
            </a:extLst>
          </p:cNvPr>
          <p:cNvSpPr txBox="1"/>
          <p:nvPr/>
        </p:nvSpPr>
        <p:spPr>
          <a:xfrm>
            <a:off x="9805858" y="5924438"/>
            <a:ext cx="29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201644008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박규민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88C912-3738-4AD7-B7AB-193601FA1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398" y="1754831"/>
            <a:ext cx="6951204" cy="40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85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E1881A-6389-4B07-B319-9F958F3F9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36" y="1427610"/>
            <a:ext cx="8046727" cy="4891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87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AD5145B-4F44-4869-BF44-50288633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54" y="1196341"/>
            <a:ext cx="8097491" cy="523643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B0CB09E-ED78-4787-99ED-22670DDB1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2133" y="565425"/>
            <a:ext cx="5327733" cy="33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7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876784" y="2772629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460938" y="2705236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/>
              <a:t>API </a:t>
            </a:r>
            <a:r>
              <a:rPr lang="ko-KR" altLang="en-US" sz="2000" dirty="0"/>
              <a:t>완성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460938" y="3877352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실 페이지 구현</a:t>
            </a:r>
            <a:endParaRPr lang="en-US" altLang="ko-KR" sz="2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차주 계획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14C167-9300-497A-8F1D-36F46AECB747}"/>
              </a:ext>
            </a:extLst>
          </p:cNvPr>
          <p:cNvSpPr/>
          <p:nvPr/>
        </p:nvSpPr>
        <p:spPr>
          <a:xfrm>
            <a:off x="441438" y="4887686"/>
            <a:ext cx="1169648" cy="1164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091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API Parsing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20F37C-FD9B-48AC-B643-C877C2DB3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064" y="1196341"/>
            <a:ext cx="9043871" cy="547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12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API Parsing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D8FC87-66AB-43C5-BBA9-1C7B562FC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299" y="152116"/>
            <a:ext cx="7331075" cy="655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90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Spring API Parsing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E733A95-5D01-4B51-A146-17738B986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50" y="1622086"/>
            <a:ext cx="4583650" cy="4250812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86CF085-3529-46B2-AB8A-A27A148D5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718" y="1622086"/>
            <a:ext cx="2818841" cy="425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890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– JSP/Ajax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905E4CF-D385-442D-BA37-9F5CD5BC2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883" y="1790558"/>
            <a:ext cx="8171799" cy="433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102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API – JSP/Ajax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7F43B6-FF4C-4567-A778-FE17273FC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160" y="299568"/>
            <a:ext cx="1022715" cy="88422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9F2FF4A-BE74-4FF5-8F2F-C99D8D84F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317" y="1407619"/>
            <a:ext cx="8449366" cy="516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812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- Controller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2F5111-2BFC-4B24-8AD4-780C23B00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99" y="370840"/>
            <a:ext cx="7441412" cy="618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881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1E9604-BDFA-46DB-8612-E9F63235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98" y="1736299"/>
            <a:ext cx="4476711" cy="418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13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5A7F83-B01B-40D7-AE06-63A497239845}"/>
              </a:ext>
            </a:extLst>
          </p:cNvPr>
          <p:cNvSpPr txBox="1"/>
          <p:nvPr/>
        </p:nvSpPr>
        <p:spPr>
          <a:xfrm>
            <a:off x="593837" y="734676"/>
            <a:ext cx="30129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MVC – Model</a:t>
            </a:r>
            <a:endParaRPr lang="ko-KR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5E70BE-7ED4-4E8E-B0D3-B9FA13432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799" y="596125"/>
            <a:ext cx="7310503" cy="21282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7749EE-CF7C-4C3F-B680-15BE6C6B9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696" y="3078027"/>
            <a:ext cx="8167629" cy="302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25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50</Words>
  <Application>Microsoft Office PowerPoint</Application>
  <PresentationFormat>와이드스크린</PresentationFormat>
  <Paragraphs>19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규민</cp:lastModifiedBy>
  <cp:revision>134</cp:revision>
  <dcterms:created xsi:type="dcterms:W3CDTF">2019-05-05T04:26:09Z</dcterms:created>
  <dcterms:modified xsi:type="dcterms:W3CDTF">2019-11-06T05:40:21Z</dcterms:modified>
</cp:coreProperties>
</file>