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336" r:id="rId3"/>
    <p:sldId id="337" r:id="rId4"/>
    <p:sldId id="348" r:id="rId5"/>
    <p:sldId id="344" r:id="rId6"/>
    <p:sldId id="349" r:id="rId7"/>
    <p:sldId id="345" r:id="rId8"/>
    <p:sldId id="350" r:id="rId9"/>
    <p:sldId id="346" r:id="rId10"/>
    <p:sldId id="351" r:id="rId11"/>
    <p:sldId id="347" r:id="rId12"/>
    <p:sldId id="352" r:id="rId13"/>
    <p:sldId id="335" r:id="rId14"/>
    <p:sldId id="353" r:id="rId15"/>
    <p:sldId id="370" r:id="rId16"/>
    <p:sldId id="372" r:id="rId17"/>
    <p:sldId id="371" r:id="rId18"/>
    <p:sldId id="333" r:id="rId19"/>
    <p:sldId id="355" r:id="rId20"/>
    <p:sldId id="354" r:id="rId21"/>
    <p:sldId id="334" r:id="rId22"/>
    <p:sldId id="340" r:id="rId23"/>
    <p:sldId id="357" r:id="rId24"/>
    <p:sldId id="356" r:id="rId25"/>
    <p:sldId id="358" r:id="rId26"/>
    <p:sldId id="359" r:id="rId27"/>
    <p:sldId id="360" r:id="rId28"/>
    <p:sldId id="361" r:id="rId29"/>
    <p:sldId id="366" r:id="rId30"/>
    <p:sldId id="367" r:id="rId31"/>
    <p:sldId id="368" r:id="rId32"/>
    <p:sldId id="362" r:id="rId33"/>
    <p:sldId id="365" r:id="rId34"/>
    <p:sldId id="364" r:id="rId35"/>
    <p:sldId id="363" r:id="rId36"/>
    <p:sldId id="369" r:id="rId37"/>
    <p:sldId id="289" r:id="rId38"/>
    <p:sldId id="26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Festival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B7D7A70-0214-41A2-A215-6A1F17BBF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5" y="1668544"/>
            <a:ext cx="7276299" cy="3809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DBF1F-3D96-4E53-BA8D-5BFE31F4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381" y="1887984"/>
            <a:ext cx="3423393" cy="36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19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Culture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5EF45-4D24-432F-8C2D-02B91538CE06}"/>
              </a:ext>
            </a:extLst>
          </p:cNvPr>
          <p:cNvSpPr txBox="1"/>
          <p:nvPr/>
        </p:nvSpPr>
        <p:spPr>
          <a:xfrm>
            <a:off x="370076" y="2744156"/>
            <a:ext cx="30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resultSet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#data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…</a:t>
            </a:r>
          </a:p>
        </p:txBody>
      </p: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77FEF47-A749-4044-9ED6-A97F6BE5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44" y="72390"/>
            <a:ext cx="7109460" cy="6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3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Culture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D82AC6-01BF-41DE-ADE1-2AA08E66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03" y="1636776"/>
            <a:ext cx="3012955" cy="420628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09B0FD6-C14E-4F7C-91BD-1D316138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776624"/>
            <a:ext cx="7515215" cy="3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1467C8-A26B-4E64-9770-B18C674B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734676"/>
            <a:ext cx="7011003" cy="57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51000-6EFA-444C-8325-F1152A3D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14" y="275411"/>
            <a:ext cx="5951065" cy="63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05D7C-2771-49C5-BD1D-A9500128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61" y="171450"/>
            <a:ext cx="713994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05F48C4-B9DF-42EE-94FC-13876E4E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66" y="1498819"/>
            <a:ext cx="932006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F1883B-983E-4631-886E-568B5EA5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5" y="1506220"/>
            <a:ext cx="4195577" cy="478084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86570F7-2CBA-4593-9FDB-CA1E7436D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40" y="1506220"/>
            <a:ext cx="4151613" cy="47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792FE-37EF-4909-8B2C-6B109386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66" y="1649426"/>
            <a:ext cx="9099068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87D93-E139-4F88-AE5B-4EFCB23B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59" y="308339"/>
            <a:ext cx="4580017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0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Structure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7F6340-EF92-46FD-9AAB-770C11B3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92" y="247800"/>
            <a:ext cx="2392775" cy="63623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8DA4AD-2BFF-4F7D-83F6-F963000A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453" y="965508"/>
            <a:ext cx="2630377" cy="47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45AB8-5E35-44D5-80A7-91BAE52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084" y="734676"/>
            <a:ext cx="5654837" cy="57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1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12D8A0-2A5B-492D-A0AC-880C58A0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6" y="2621210"/>
            <a:ext cx="5326842" cy="16155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8716BD-17E3-424A-8175-B1C0F613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241" y="3768365"/>
            <a:ext cx="5355083" cy="168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447DDE-3BE1-4BB1-9210-A52CF92B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6341"/>
            <a:ext cx="5357430" cy="15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6E6E2-D84B-457D-8627-1C268DAD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9" y="1337002"/>
            <a:ext cx="5761219" cy="52963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1F4FD3-F59A-41AE-976E-F7810D72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40" y="2384994"/>
            <a:ext cx="474767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F60011-4F86-4F30-97C4-231CC7F0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1474372"/>
            <a:ext cx="5456393" cy="49839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DD873F-1703-400D-81BA-CAA45673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28" y="1474373"/>
            <a:ext cx="5006531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4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B94BB6-861D-461A-B591-3BA19E38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688" y="741680"/>
            <a:ext cx="6813592" cy="55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339D2-B534-410E-A91B-51DD823F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37" y="437446"/>
            <a:ext cx="6532762" cy="59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2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58394-7B70-4ADE-8B46-43D2C320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8" y="1958212"/>
            <a:ext cx="5258256" cy="294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7A1855-81E2-46BA-B17A-2E1C449F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28" y="1219600"/>
            <a:ext cx="5360509" cy="44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CC9A-6FFB-4085-B995-4F6D0694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90" y="1770095"/>
            <a:ext cx="7966620" cy="42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D27C9C-BD10-4CB3-A577-EF3272B7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10" y="734676"/>
            <a:ext cx="6832726" cy="3369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3493C8-9357-4BD7-B709-D0A25391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10" y="4327957"/>
            <a:ext cx="3758313" cy="15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B9768C-CF45-458D-B47E-42F1CBE9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2" y="1416577"/>
            <a:ext cx="8587820" cy="53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Oasis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D8FC87-66AB-43C5-BBA9-1C7B562F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99" y="152116"/>
            <a:ext cx="7331075" cy="6553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5EF45-4D24-432F-8C2D-02B91538CE06}"/>
              </a:ext>
            </a:extLst>
          </p:cNvPr>
          <p:cNvSpPr txBox="1"/>
          <p:nvPr/>
        </p:nvSpPr>
        <p:spPr>
          <a:xfrm>
            <a:off x="744669" y="2678169"/>
            <a:ext cx="3012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{  features [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properties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	#data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41212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7EB2F-AA67-47CC-B06B-FA0EE0F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43" y="410066"/>
            <a:ext cx="8407380" cy="6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AE0AE-DF8A-45E0-B054-CB62F3E7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4" y="608375"/>
            <a:ext cx="8516674" cy="56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View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Paging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1DAF00-A4E8-4B4D-AE12-B48FA26B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98" y="410338"/>
            <a:ext cx="3591517" cy="60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View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Paging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B658E5-D826-4AC3-B325-367B08C0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884" y="681752"/>
            <a:ext cx="668331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5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E8BC07-6CD6-4EF4-82DB-3F7B9D1C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44" y="1330336"/>
            <a:ext cx="9305312" cy="400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C7C169-46CF-49AB-9C30-BB2E697F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89" y="1966048"/>
            <a:ext cx="5635423" cy="42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B4DEF-2CC2-4C88-AE3E-9BCA6953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4" y="1733402"/>
            <a:ext cx="10092312" cy="39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E95544-F1DB-4773-9AA7-119EE8DB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62" y="230956"/>
            <a:ext cx="8906179" cy="63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Main Page // </a:t>
            </a:r>
            <a:r>
              <a:rPr lang="en-US" altLang="ko-KR" sz="2000" dirty="0" err="1"/>
              <a:t>BootStrap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시간</a:t>
            </a:r>
            <a:r>
              <a:rPr lang="en-US" altLang="ko-KR" sz="2000" dirty="0"/>
              <a:t>/</a:t>
            </a:r>
            <a:r>
              <a:rPr lang="ko-KR" altLang="en-US" sz="2000" dirty="0"/>
              <a:t>공간적 데이터 활용 </a:t>
            </a:r>
            <a:r>
              <a:rPr lang="en-US" altLang="ko-KR" sz="2000" dirty="0"/>
              <a:t>// @</a:t>
            </a:r>
            <a:r>
              <a:rPr lang="en-US" altLang="ko-KR" sz="2000" dirty="0" err="1"/>
              <a:t>RequestParam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Oasis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컴퓨터, 모니터, 화면이(가) 표시된 사진&#10;&#10;자동 생성된 설명">
            <a:extLst>
              <a:ext uri="{FF2B5EF4-FFF2-40B4-BE49-F238E27FC236}">
                <a16:creationId xmlns:a16="http://schemas.microsoft.com/office/drawing/2014/main" id="{B2030446-8B23-4EF6-9D0F-06A0BCF8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2" y="1966048"/>
            <a:ext cx="6943391" cy="3642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562E58-8A23-47CE-9CA3-3E838EC6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217" y="2045802"/>
            <a:ext cx="4226799" cy="34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9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Treasure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5EF45-4D24-432F-8C2D-02B91538CE06}"/>
              </a:ext>
            </a:extLst>
          </p:cNvPr>
          <p:cNvSpPr txBox="1"/>
          <p:nvPr/>
        </p:nvSpPr>
        <p:spPr>
          <a:xfrm>
            <a:off x="370076" y="2744156"/>
            <a:ext cx="30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resultSet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#data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…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7D888E5-D502-4B41-8F51-55FFDD1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31" y="983024"/>
            <a:ext cx="8083098" cy="48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Treasure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F367F60-8666-470E-9BD8-DA54D34A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6" y="1676615"/>
            <a:ext cx="7438550" cy="3875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4B919-898B-4459-AB76-42F61D55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10" y="1535891"/>
            <a:ext cx="3141832" cy="41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1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Facility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5EF45-4D24-432F-8C2D-02B91538CE06}"/>
              </a:ext>
            </a:extLst>
          </p:cNvPr>
          <p:cNvSpPr txBox="1"/>
          <p:nvPr/>
        </p:nvSpPr>
        <p:spPr>
          <a:xfrm>
            <a:off x="370076" y="2744156"/>
            <a:ext cx="30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resultSet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#data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…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DB9FF66-BE29-4CE4-A318-3F30DD8A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34" y="144780"/>
            <a:ext cx="7117080" cy="6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Facility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D1F94-9D95-4DD7-9E04-6E521705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716857"/>
            <a:ext cx="6530340" cy="480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CA15A4-83AC-4F09-86C7-4AD0D651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37" y="1966048"/>
            <a:ext cx="3604010" cy="42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6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Festival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5EF45-4D24-432F-8C2D-02B91538CE06}"/>
              </a:ext>
            </a:extLst>
          </p:cNvPr>
          <p:cNvSpPr txBox="1"/>
          <p:nvPr/>
        </p:nvSpPr>
        <p:spPr>
          <a:xfrm>
            <a:off x="370076" y="2744156"/>
            <a:ext cx="30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resultSet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{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#data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}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…</a:t>
            </a: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B7C6BF4-F71E-4901-A204-76C337624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73" y="152400"/>
            <a:ext cx="710184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2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223</Words>
  <Application>Microsoft Office PowerPoint</Application>
  <PresentationFormat>와이드스크린</PresentationFormat>
  <Paragraphs>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147</cp:revision>
  <dcterms:created xsi:type="dcterms:W3CDTF">2019-05-05T04:26:09Z</dcterms:created>
  <dcterms:modified xsi:type="dcterms:W3CDTF">2019-11-13T05:12:29Z</dcterms:modified>
</cp:coreProperties>
</file>