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1" r:id="rId3"/>
    <p:sldId id="284" r:id="rId4"/>
    <p:sldId id="285" r:id="rId5"/>
    <p:sldId id="287" r:id="rId6"/>
    <p:sldId id="286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/>
                <a:t>S/W</a:t>
              </a:r>
            </a:p>
            <a:p>
              <a:pPr algn="ctr"/>
              <a:r>
                <a:rPr lang="ko-KR" altLang="en-US" sz="4000" b="1"/>
                <a:t>프로젝트</a:t>
              </a:r>
              <a:endParaRPr lang="en-US" altLang="ko-KR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772160" y="2448560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255559" y="2396828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Spring Framework </a:t>
            </a:r>
            <a:r>
              <a:rPr lang="ko-KR" altLang="en-US" dirty="0"/>
              <a:t>기반 웹페이지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BB0DF-1D82-42E0-86AD-15BC723F776B}"/>
              </a:ext>
            </a:extLst>
          </p:cNvPr>
          <p:cNvSpPr txBox="1"/>
          <p:nvPr/>
        </p:nvSpPr>
        <p:spPr>
          <a:xfrm>
            <a:off x="1262578" y="4813199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API</a:t>
            </a:r>
            <a:r>
              <a:rPr lang="ko-KR" altLang="en-US" dirty="0"/>
              <a:t>를 통한 데이터 수집 및 활용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255558" y="3605014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시간과 위치 정보를 통한 맞춤형 정보 제공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293611" y="200987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 목표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0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 목표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BBB54B4B-16C2-499A-84FA-F2BADBF8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28" y="1120311"/>
            <a:ext cx="8896195" cy="55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 목표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122844-FE70-4B2B-960F-24E2D2B7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98" y="970428"/>
            <a:ext cx="9118058" cy="566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200987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 목표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27F0E6F-F5B7-4DC7-A284-CA562FF0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98" y="885013"/>
            <a:ext cx="9104287" cy="5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여행 기간과 위치에 맞는 여행지 추천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문화 오아시스를 통한 소소한 문화생활 추천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293611" y="200987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 목표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3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46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28</cp:revision>
  <dcterms:created xsi:type="dcterms:W3CDTF">2019-05-05T04:26:09Z</dcterms:created>
  <dcterms:modified xsi:type="dcterms:W3CDTF">2019-09-04T05:54:50Z</dcterms:modified>
</cp:coreProperties>
</file>