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327" r:id="rId4"/>
    <p:sldId id="328" r:id="rId5"/>
    <p:sldId id="332" r:id="rId6"/>
    <p:sldId id="338" r:id="rId7"/>
    <p:sldId id="329" r:id="rId8"/>
    <p:sldId id="330" r:id="rId9"/>
    <p:sldId id="321" r:id="rId10"/>
    <p:sldId id="318" r:id="rId11"/>
    <p:sldId id="335" r:id="rId12"/>
    <p:sldId id="331" r:id="rId13"/>
    <p:sldId id="333" r:id="rId14"/>
    <p:sldId id="334" r:id="rId15"/>
    <p:sldId id="336" r:id="rId16"/>
    <p:sldId id="337" r:id="rId17"/>
    <p:sldId id="289" r:id="rId18"/>
    <p:sldId id="26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BEC2AE48-29CF-4897-826E-A14EDAAF7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97" y="1676400"/>
            <a:ext cx="8168806" cy="444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8822488-8142-47C0-85EF-2C4947B57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24" y="320173"/>
            <a:ext cx="6759840" cy="621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24A5A304-4657-4BD9-AA95-39E2FDBC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799" y="1196341"/>
            <a:ext cx="7419073" cy="472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03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CC77DAB7-8121-4E94-BC14-0249EEF01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3" y="1671494"/>
            <a:ext cx="3517567" cy="426071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DABA8A49-5A98-4075-BA9E-14556BBD0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35" y="1811714"/>
            <a:ext cx="5574243" cy="412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" name="그림 6" descr="스크린샷, 전화, 휴대폰이(가) 표시된 사진&#10;&#10;자동 생성된 설명">
            <a:extLst>
              <a:ext uri="{FF2B5EF4-FFF2-40B4-BE49-F238E27FC236}">
                <a16:creationId xmlns:a16="http://schemas.microsoft.com/office/drawing/2014/main" id="{D8519B14-B455-42EB-BBD2-CDF2E659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8" y="1414580"/>
            <a:ext cx="4651353" cy="4980652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A0CF8D66-55D1-4B2F-A378-9A3DCC66F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50" y="1782736"/>
            <a:ext cx="6537960" cy="42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Geocoder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AD9BA3-714E-4E9C-8994-C94CAEFF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965508"/>
            <a:ext cx="7714936" cy="55599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8D5A127-F3FF-4E98-8A4A-44FE74A63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695" y="390660"/>
            <a:ext cx="946404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86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Geocoder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3E49F6-799D-4418-874F-E6D608A57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715109"/>
            <a:ext cx="5346249" cy="3427782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3F68981-53C7-49AC-8385-68A9D6F11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16" y="1196341"/>
            <a:ext cx="5280660" cy="485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35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Restful API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실 페이지 구현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D559A0F-D595-4BF3-9231-699BE9A5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41" y="1838740"/>
            <a:ext cx="12210142" cy="333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840"/>
            <a:ext cx="12192000" cy="57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56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746236" y="887076"/>
            <a:ext cx="1064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access denied for user ''@'localhost' (using password: no)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746237" y="2912576"/>
            <a:ext cx="2149363" cy="1109219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2046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err="1">
                <a:latin typeface="Arial" panose="020B0604020202020204" pitchFamily="34" charset="0"/>
              </a:rPr>
              <a:t>Mysql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latin typeface="Arial" panose="020B0604020202020204" pitchFamily="34" charset="0"/>
              </a:rPr>
              <a:t>User, </a:t>
            </a:r>
            <a:r>
              <a:rPr lang="en-US" altLang="ko-KR" sz="2000" dirty="0" err="1">
                <a:latin typeface="Arial" panose="020B0604020202020204" pitchFamily="34" charset="0"/>
              </a:rPr>
              <a:t>Auth</a:t>
            </a: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설정</a:t>
            </a:r>
            <a:endParaRPr lang="en-US" altLang="ko-KR" sz="2000" dirty="0">
              <a:latin typeface="Arial" panose="020B0604020202020204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37" y="1736952"/>
            <a:ext cx="8403590" cy="43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8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6" y="734677"/>
            <a:ext cx="3450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Boot 2.0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부터는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hikari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datasource</a:t>
            </a: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제공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61B9D9-7621-4C3E-A73F-50F63B1F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015" y="571252"/>
            <a:ext cx="5906012" cy="57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7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22F2EB1-FD19-4609-A7D0-96B26E8D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8" y="1350036"/>
            <a:ext cx="10896600" cy="500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65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0AA813A-C6DB-407A-B1C6-FECF2FDF0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12284"/>
            <a:ext cx="1091184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1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41F1B4E-EAE1-4E71-B011-79BBD462C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37" y="1288487"/>
            <a:ext cx="10904220" cy="524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CF7DB-02E6-47D9-9B48-69E08AAF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80" y="1966048"/>
            <a:ext cx="4693320" cy="39371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20E9E5-382C-4864-8D96-355168391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39" y="1887340"/>
            <a:ext cx="3012951" cy="40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1859</TotalTime>
  <Words>68</Words>
  <Application>Microsoft Office PowerPoint</Application>
  <PresentationFormat>와이드스크린</PresentationFormat>
  <Paragraphs>25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126</cp:revision>
  <dcterms:created xsi:type="dcterms:W3CDTF">2019-05-05T04:26:09Z</dcterms:created>
  <dcterms:modified xsi:type="dcterms:W3CDTF">2019-10-30T01:53:39Z</dcterms:modified>
</cp:coreProperties>
</file>