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81" r:id="rId3"/>
    <p:sldId id="291" r:id="rId4"/>
    <p:sldId id="284" r:id="rId5"/>
    <p:sldId id="288" r:id="rId6"/>
    <p:sldId id="290" r:id="rId7"/>
    <p:sldId id="285" r:id="rId8"/>
    <p:sldId id="289" r:id="rId9"/>
    <p:sldId id="26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3D46"/>
    <a:srgbClr val="FF8687"/>
    <a:srgbClr val="FEAC86"/>
    <a:srgbClr val="FFAB94"/>
    <a:srgbClr val="FEDECE"/>
    <a:srgbClr val="DCB6C7"/>
    <a:srgbClr val="9CA1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72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DAAE67-22F6-4ADF-80EC-4F9D4DD531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0E6A0F-DBF1-4BE3-9199-3F90AFD38C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598936-129F-48F2-91C5-5D169A909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0971B7-99EB-4FF0-BB35-FA4E37E01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A0825A-B44C-4512-A9C1-99897D37E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59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00B5B0-CA73-4AB9-9363-84B34D2C1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0CD513-67DE-45F5-B1D7-7BC9187E3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EB3ED7-98B7-4D8F-B7FF-C74F88230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DE9D2E-CDE4-4609-8D93-523FFE7C7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7488AB-1AC0-447F-9C76-716B7B3EB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1537FB-036A-42A6-A7F4-444DC8565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272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D2522-1272-4A5B-BE2D-5B899AC86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781B17-1597-489E-9FF2-31E06EBA4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AEF630-E0E5-4DEC-AD56-9ED7A2E9F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8B9886-DFFA-4B0D-AEE4-527BD486E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789BB4-DD4E-42B2-8266-CE6225F0C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952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B9B4A7-DDC3-489B-93D9-B87257DBB3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F79CB2-9144-49C0-84FB-31A1C4EE5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18A0D0-A672-4CAC-9C8A-72ACB3396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2B559-314C-415F-AA52-D252099C5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B76E69-9183-49E6-81AD-132568C9D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296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CAAA0B-596C-4DAC-9EF3-FFAD421C0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725B30-21C6-458C-99FB-F980F542C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7BFFEB-77C6-4450-8D13-C3546E0BB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A78F29-1D2A-4DF8-9EAA-5701DD161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01A2EE-D7C6-450D-8EC0-9D7B83D22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760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E111FB-8866-4664-A5D8-0969FAF86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840534-BF46-4E34-9535-2A8D8CE63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A92103-152E-4592-A37A-0999C2CA5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98D135-F83F-4D21-B73A-3B2720E45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4BEE37-1BA2-4638-99C3-671B3EFEC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658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12452D-F725-43F2-891B-8F3C56400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653978-81FD-433D-97B3-0B2AFD1F7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57DDD5-734A-4B4D-99CD-BD8C9A714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CC40B9-130D-40B8-83D2-34217A9DA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719A89-6F80-4ECA-A34C-FAA27D650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D5BD0A-B3A9-4583-A056-E98D0E9AF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262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EB464-BC80-46C6-9B13-3B724FB6F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7C4A98-047A-4726-AA6D-4D9CA1092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8EE444-2ED4-45DB-A3BD-5C546C5DF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B065BAB-03D6-4315-9D2B-928DD93BBE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D3DBDC4-E396-4A61-B420-1143BAB63D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7D9A71D-E3EE-4AAD-8E6C-C42E3153A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A99E69E-B885-40C5-A4F1-EC049C5B6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4B36A8-8839-4C3F-9BEA-0BDE44F81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044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B1AFB7-9F62-4B3F-A5EC-2188D29FC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DCD68F9-DEA6-4C4B-8ACE-FD1D00D0B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CB8C55-EEFE-4A76-8891-27071B402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846D7F-551B-4A91-8ABC-15AFC8B56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799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8C449C-F7F5-4C68-B11D-9D1E7BEB8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1CA38B-7E8E-4233-985C-172443E75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89776E-5DAB-42E1-937C-2CECD6427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156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78682-B652-42E6-813A-80E3744D0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3F64BE-FAA1-49D1-8EDF-56A72747B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A4A9A9-FE6C-4BE6-9B41-D876C88AA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088F0E-F684-4BBE-9154-12266C3CB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1950" y="6356350"/>
            <a:ext cx="2743200" cy="365125"/>
          </a:xfrm>
        </p:spPr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57E20D8-70EB-438A-AED0-5E6450E39835}"/>
              </a:ext>
            </a:extLst>
          </p:cNvPr>
          <p:cNvCxnSpPr>
            <a:cxnSpLocks/>
          </p:cNvCxnSpPr>
          <p:nvPr userDrawn="1"/>
        </p:nvCxnSpPr>
        <p:spPr>
          <a:xfrm>
            <a:off x="165100" y="177800"/>
            <a:ext cx="11798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A88A988-7029-4D30-8C13-0ECDF0D34440}"/>
              </a:ext>
            </a:extLst>
          </p:cNvPr>
          <p:cNvCxnSpPr>
            <a:cxnSpLocks/>
          </p:cNvCxnSpPr>
          <p:nvPr userDrawn="1"/>
        </p:nvCxnSpPr>
        <p:spPr>
          <a:xfrm>
            <a:off x="196850" y="6721475"/>
            <a:ext cx="11798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545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BCC2E-2453-4BC3-AE52-B745E37FC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766565-E894-41F8-AB78-BA944CDCA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E97440-40ED-4FA4-823C-1DB64874C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1BF1E0-F1AB-4FF4-922B-E4F604D78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A2713C-E48C-406A-AA7F-874F21E28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35D3A5-00AA-4ECF-A3EC-9FC1A5675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118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DAD8A5C-40E5-4218-82CF-CC64D543C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12D53C-FF21-45A1-A0D8-60CBEB136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A1C4F6-3E23-4DAB-A6D8-1FAAE910B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E0E3F-AEE4-44D8-A5DC-964B026AD4CE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DCB679-6D2B-4FA4-ADB1-F01E85282A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5ED24F-35AD-4051-80FF-FD8125BA5E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14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4000">
              <a:srgbClr val="DCB6C7"/>
            </a:gs>
            <a:gs pos="49000">
              <a:srgbClr val="FEDECE"/>
            </a:gs>
            <a:gs pos="97409">
              <a:srgbClr val="FF8687"/>
            </a:gs>
            <a:gs pos="74000">
              <a:srgbClr val="FFAB94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F623C6BB-E97C-4ACE-9CBE-FA67262611AA}"/>
              </a:ext>
            </a:extLst>
          </p:cNvPr>
          <p:cNvGrpSpPr/>
          <p:nvPr/>
        </p:nvGrpSpPr>
        <p:grpSpPr>
          <a:xfrm>
            <a:off x="4116000" y="1449000"/>
            <a:ext cx="3960000" cy="3960000"/>
            <a:chOff x="4116000" y="1449000"/>
            <a:chExt cx="3960000" cy="3960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4AFCF8C-4FA2-4927-8553-CE5939993963}"/>
                </a:ext>
              </a:extLst>
            </p:cNvPr>
            <p:cNvSpPr/>
            <p:nvPr/>
          </p:nvSpPr>
          <p:spPr>
            <a:xfrm>
              <a:off x="4116000" y="1449000"/>
              <a:ext cx="3960000" cy="39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27BCED4-FE5C-455B-9D6D-A12DE0E08097}"/>
                </a:ext>
              </a:extLst>
            </p:cNvPr>
            <p:cNvSpPr txBox="1"/>
            <p:nvPr/>
          </p:nvSpPr>
          <p:spPr>
            <a:xfrm>
              <a:off x="4629514" y="2767280"/>
              <a:ext cx="293297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b="1" dirty="0"/>
                <a:t>인천 관광</a:t>
              </a:r>
              <a:endParaRPr lang="en-US" altLang="ko-KR" sz="4000" b="1" dirty="0"/>
            </a:p>
            <a:p>
              <a:pPr algn="ctr"/>
              <a:r>
                <a:rPr lang="ko-KR" altLang="en-US" sz="4000" b="1" dirty="0"/>
                <a:t>시스템</a:t>
              </a:r>
              <a:endParaRPr lang="en-US" altLang="ko-KR" sz="4000" b="1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1451ACC-277C-4033-9F50-30C11754D788}"/>
              </a:ext>
            </a:extLst>
          </p:cNvPr>
          <p:cNvSpPr txBox="1"/>
          <p:nvPr/>
        </p:nvSpPr>
        <p:spPr>
          <a:xfrm>
            <a:off x="9805858" y="5924438"/>
            <a:ext cx="2932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201644008</a:t>
            </a:r>
          </a:p>
          <a:p>
            <a:pPr algn="ctr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박규민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24019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85DCB0B9-F406-4303-80D9-795C8C2D576F}"/>
              </a:ext>
            </a:extLst>
          </p:cNvPr>
          <p:cNvGrpSpPr/>
          <p:nvPr/>
        </p:nvGrpSpPr>
        <p:grpSpPr>
          <a:xfrm>
            <a:off x="772160" y="2448560"/>
            <a:ext cx="265869" cy="2682240"/>
            <a:chOff x="396240" y="2448560"/>
            <a:chExt cx="265869" cy="2682240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053316FF-DED2-4ADB-93F6-600758CC3A53}"/>
                </a:ext>
              </a:extLst>
            </p:cNvPr>
            <p:cNvSpPr/>
            <p:nvPr/>
          </p:nvSpPr>
          <p:spPr>
            <a:xfrm>
              <a:off x="396240" y="2448560"/>
              <a:ext cx="265869" cy="2658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9BC15923-DFAA-41CF-A14B-C12BD157E17B}"/>
                </a:ext>
              </a:extLst>
            </p:cNvPr>
            <p:cNvSpPr/>
            <p:nvPr/>
          </p:nvSpPr>
          <p:spPr>
            <a:xfrm>
              <a:off x="396240" y="3656746"/>
              <a:ext cx="265869" cy="2658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FA75BEA-D8FA-4D80-8632-9E5C4FFAB67E}"/>
                </a:ext>
              </a:extLst>
            </p:cNvPr>
            <p:cNvSpPr/>
            <p:nvPr/>
          </p:nvSpPr>
          <p:spPr>
            <a:xfrm>
              <a:off x="396240" y="4864931"/>
              <a:ext cx="265869" cy="2658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D181403-7959-46FE-8FF5-5A0ACA130389}"/>
              </a:ext>
            </a:extLst>
          </p:cNvPr>
          <p:cNvSpPr txBox="1"/>
          <p:nvPr/>
        </p:nvSpPr>
        <p:spPr>
          <a:xfrm>
            <a:off x="1255559" y="2396828"/>
            <a:ext cx="8205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Spring Framework </a:t>
            </a:r>
            <a:r>
              <a:rPr lang="ko-KR" altLang="en-US" dirty="0"/>
              <a:t>기반 웹페이지 구현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6BB0DF-1D82-42E0-86AD-15BC723F776B}"/>
              </a:ext>
            </a:extLst>
          </p:cNvPr>
          <p:cNvSpPr txBox="1"/>
          <p:nvPr/>
        </p:nvSpPr>
        <p:spPr>
          <a:xfrm>
            <a:off x="1262578" y="4813199"/>
            <a:ext cx="8205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API</a:t>
            </a:r>
            <a:r>
              <a:rPr lang="ko-KR" altLang="en-US" dirty="0"/>
              <a:t>를 통한 데이터 수집 및 활용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EE63BC-A4D2-46BB-AC0B-CCD9B69EACF8}"/>
              </a:ext>
            </a:extLst>
          </p:cNvPr>
          <p:cNvSpPr txBox="1"/>
          <p:nvPr/>
        </p:nvSpPr>
        <p:spPr>
          <a:xfrm>
            <a:off x="1255558" y="3605014"/>
            <a:ext cx="8205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/>
              <a:t>시간과 위치 정보를 통한 맞춤형 정보 제공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5C00803-5D62-4DDC-8F66-5127BD603C56}"/>
              </a:ext>
            </a:extLst>
          </p:cNvPr>
          <p:cNvSpPr/>
          <p:nvPr/>
        </p:nvSpPr>
        <p:spPr>
          <a:xfrm>
            <a:off x="293611" y="0"/>
            <a:ext cx="1432217" cy="152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DE9F634-4134-4BCF-879A-017CFBF4E700}"/>
              </a:ext>
            </a:extLst>
          </p:cNvPr>
          <p:cNvSpPr/>
          <p:nvPr/>
        </p:nvSpPr>
        <p:spPr>
          <a:xfrm>
            <a:off x="11148933" y="6814543"/>
            <a:ext cx="62622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566875-F742-43B6-8CFC-F95662D18BE7}"/>
              </a:ext>
            </a:extLst>
          </p:cNvPr>
          <p:cNvSpPr txBox="1"/>
          <p:nvPr/>
        </p:nvSpPr>
        <p:spPr>
          <a:xfrm>
            <a:off x="537041" y="406778"/>
            <a:ext cx="23775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구현 목표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3093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85DCB0B9-F406-4303-80D9-795C8C2D576F}"/>
              </a:ext>
            </a:extLst>
          </p:cNvPr>
          <p:cNvGrpSpPr/>
          <p:nvPr/>
        </p:nvGrpSpPr>
        <p:grpSpPr>
          <a:xfrm>
            <a:off x="772160" y="2448560"/>
            <a:ext cx="265869" cy="2682240"/>
            <a:chOff x="396240" y="2448560"/>
            <a:chExt cx="265869" cy="2682240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053316FF-DED2-4ADB-93F6-600758CC3A53}"/>
                </a:ext>
              </a:extLst>
            </p:cNvPr>
            <p:cNvSpPr/>
            <p:nvPr/>
          </p:nvSpPr>
          <p:spPr>
            <a:xfrm>
              <a:off x="396240" y="2448560"/>
              <a:ext cx="265869" cy="2658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9BC15923-DFAA-41CF-A14B-C12BD157E17B}"/>
                </a:ext>
              </a:extLst>
            </p:cNvPr>
            <p:cNvSpPr/>
            <p:nvPr/>
          </p:nvSpPr>
          <p:spPr>
            <a:xfrm>
              <a:off x="396240" y="3656746"/>
              <a:ext cx="265869" cy="2658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FA75BEA-D8FA-4D80-8632-9E5C4FFAB67E}"/>
                </a:ext>
              </a:extLst>
            </p:cNvPr>
            <p:cNvSpPr/>
            <p:nvPr/>
          </p:nvSpPr>
          <p:spPr>
            <a:xfrm>
              <a:off x="396240" y="4864931"/>
              <a:ext cx="265869" cy="2658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D181403-7959-46FE-8FF5-5A0ACA130389}"/>
              </a:ext>
            </a:extLst>
          </p:cNvPr>
          <p:cNvSpPr txBox="1"/>
          <p:nvPr/>
        </p:nvSpPr>
        <p:spPr>
          <a:xfrm>
            <a:off x="1255559" y="2396828"/>
            <a:ext cx="8205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/>
              <a:t>여행이 아닌 당일 휴식을 위한 소규모 활동 추천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6BB0DF-1D82-42E0-86AD-15BC723F776B}"/>
              </a:ext>
            </a:extLst>
          </p:cNvPr>
          <p:cNvSpPr txBox="1"/>
          <p:nvPr/>
        </p:nvSpPr>
        <p:spPr>
          <a:xfrm>
            <a:off x="1262578" y="4813199"/>
            <a:ext cx="8205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/>
              <a:t>기간이 한정된 활동은 일정에 맞게 미리 추천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EE63BC-A4D2-46BB-AC0B-CCD9B69EACF8}"/>
              </a:ext>
            </a:extLst>
          </p:cNvPr>
          <p:cNvSpPr txBox="1"/>
          <p:nvPr/>
        </p:nvSpPr>
        <p:spPr>
          <a:xfrm>
            <a:off x="1255558" y="3605014"/>
            <a:ext cx="8205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/>
              <a:t>문화 오아시스를 통한 소소한 문화생활 추천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5C00803-5D62-4DDC-8F66-5127BD603C56}"/>
              </a:ext>
            </a:extLst>
          </p:cNvPr>
          <p:cNvSpPr/>
          <p:nvPr/>
        </p:nvSpPr>
        <p:spPr>
          <a:xfrm>
            <a:off x="293611" y="0"/>
            <a:ext cx="1432217" cy="152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DE9F634-4134-4BCF-879A-017CFBF4E700}"/>
              </a:ext>
            </a:extLst>
          </p:cNvPr>
          <p:cNvSpPr/>
          <p:nvPr/>
        </p:nvSpPr>
        <p:spPr>
          <a:xfrm>
            <a:off x="11148933" y="6814543"/>
            <a:ext cx="62622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566875-F742-43B6-8CFC-F95662D18BE7}"/>
              </a:ext>
            </a:extLst>
          </p:cNvPr>
          <p:cNvSpPr txBox="1"/>
          <p:nvPr/>
        </p:nvSpPr>
        <p:spPr>
          <a:xfrm>
            <a:off x="537041" y="406778"/>
            <a:ext cx="23775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개발 목적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5428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62C5C816-676B-40BE-AFC6-D52115F2510D}"/>
              </a:ext>
            </a:extLst>
          </p:cNvPr>
          <p:cNvSpPr/>
          <p:nvPr/>
        </p:nvSpPr>
        <p:spPr>
          <a:xfrm>
            <a:off x="293611" y="0"/>
            <a:ext cx="1432217" cy="152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F63DE3B-D3A6-4673-9DDF-BCD6DFD2780A}"/>
              </a:ext>
            </a:extLst>
          </p:cNvPr>
          <p:cNvSpPr txBox="1"/>
          <p:nvPr/>
        </p:nvSpPr>
        <p:spPr>
          <a:xfrm>
            <a:off x="404425" y="251785"/>
            <a:ext cx="12105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일정</a:t>
            </a:r>
          </a:p>
        </p:txBody>
      </p:sp>
      <p:cxnSp>
        <p:nvCxnSpPr>
          <p:cNvPr id="219" name="직선 연결선 218">
            <a:extLst>
              <a:ext uri="{FF2B5EF4-FFF2-40B4-BE49-F238E27FC236}">
                <a16:creationId xmlns:a16="http://schemas.microsoft.com/office/drawing/2014/main" id="{D424F820-DA33-4D7D-AF82-108E7BDA2214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>
            <a:extLst>
              <a:ext uri="{FF2B5EF4-FFF2-40B4-BE49-F238E27FC236}">
                <a16:creationId xmlns:a16="http://schemas.microsoft.com/office/drawing/2014/main" id="{46A6E6ED-B32C-4C80-889E-D9E6C4F31E3B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DBDB0DCC-B95B-4C3F-9474-D684F7771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50" y="1866683"/>
            <a:ext cx="11999699" cy="312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994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5C00803-5D62-4DDC-8F66-5127BD603C56}"/>
              </a:ext>
            </a:extLst>
          </p:cNvPr>
          <p:cNvSpPr/>
          <p:nvPr/>
        </p:nvSpPr>
        <p:spPr>
          <a:xfrm>
            <a:off x="293611" y="0"/>
            <a:ext cx="1432217" cy="152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DE9F634-4134-4BCF-879A-017CFBF4E700}"/>
              </a:ext>
            </a:extLst>
          </p:cNvPr>
          <p:cNvSpPr/>
          <p:nvPr/>
        </p:nvSpPr>
        <p:spPr>
          <a:xfrm>
            <a:off x="11148933" y="6814543"/>
            <a:ext cx="62622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566875-F742-43B6-8CFC-F95662D18BE7}"/>
              </a:ext>
            </a:extLst>
          </p:cNvPr>
          <p:cNvSpPr txBox="1"/>
          <p:nvPr/>
        </p:nvSpPr>
        <p:spPr>
          <a:xfrm>
            <a:off x="441438" y="356959"/>
            <a:ext cx="23775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개발 환경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7F536447-68DC-48F5-91DF-64517A83FA3C}"/>
              </a:ext>
            </a:extLst>
          </p:cNvPr>
          <p:cNvSpPr/>
          <p:nvPr/>
        </p:nvSpPr>
        <p:spPr>
          <a:xfrm>
            <a:off x="441438" y="4582510"/>
            <a:ext cx="1019500" cy="8723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DD21366-D726-4D3D-8AAB-1D8B263107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188" y="2588479"/>
            <a:ext cx="5560016" cy="270003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98A400E-4265-4CEE-ADBF-FB28B6FB0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9380" y="2909705"/>
            <a:ext cx="4000847" cy="205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5566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0DE9F634-4134-4BCF-879A-017CFBF4E700}"/>
              </a:ext>
            </a:extLst>
          </p:cNvPr>
          <p:cNvSpPr/>
          <p:nvPr/>
        </p:nvSpPr>
        <p:spPr>
          <a:xfrm>
            <a:off x="11148933" y="6814543"/>
            <a:ext cx="62622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566875-F742-43B6-8CFC-F95662D18BE7}"/>
              </a:ext>
            </a:extLst>
          </p:cNvPr>
          <p:cNvSpPr txBox="1"/>
          <p:nvPr/>
        </p:nvSpPr>
        <p:spPr>
          <a:xfrm>
            <a:off x="441438" y="356959"/>
            <a:ext cx="23775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개발 환경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7F536447-68DC-48F5-91DF-64517A83FA3C}"/>
              </a:ext>
            </a:extLst>
          </p:cNvPr>
          <p:cNvSpPr/>
          <p:nvPr/>
        </p:nvSpPr>
        <p:spPr>
          <a:xfrm>
            <a:off x="441438" y="4582510"/>
            <a:ext cx="1019500" cy="8723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FCB15D76-5220-4A51-BE05-9994132A9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7435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62C5C816-676B-40BE-AFC6-D52115F2510D}"/>
              </a:ext>
            </a:extLst>
          </p:cNvPr>
          <p:cNvSpPr/>
          <p:nvPr/>
        </p:nvSpPr>
        <p:spPr>
          <a:xfrm>
            <a:off x="293611" y="0"/>
            <a:ext cx="1432217" cy="152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F63DE3B-D3A6-4673-9DDF-BCD6DFD2780A}"/>
              </a:ext>
            </a:extLst>
          </p:cNvPr>
          <p:cNvSpPr txBox="1"/>
          <p:nvPr/>
        </p:nvSpPr>
        <p:spPr>
          <a:xfrm>
            <a:off x="293611" y="356959"/>
            <a:ext cx="23775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벤치 마킹</a:t>
            </a:r>
          </a:p>
        </p:txBody>
      </p:sp>
      <p:cxnSp>
        <p:nvCxnSpPr>
          <p:cNvPr id="219" name="직선 연결선 218">
            <a:extLst>
              <a:ext uri="{FF2B5EF4-FFF2-40B4-BE49-F238E27FC236}">
                <a16:creationId xmlns:a16="http://schemas.microsoft.com/office/drawing/2014/main" id="{D424F820-DA33-4D7D-AF82-108E7BDA2214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>
            <a:extLst>
              <a:ext uri="{FF2B5EF4-FFF2-40B4-BE49-F238E27FC236}">
                <a16:creationId xmlns:a16="http://schemas.microsoft.com/office/drawing/2014/main" id="{46A6E6ED-B32C-4C80-889E-D9E6C4F31E3B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69122844-FE70-4B2B-960F-24E2D2B7F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483" y="1126400"/>
            <a:ext cx="8753861" cy="544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5963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85DCB0B9-F406-4303-80D9-795C8C2D576F}"/>
              </a:ext>
            </a:extLst>
          </p:cNvPr>
          <p:cNvGrpSpPr/>
          <p:nvPr/>
        </p:nvGrpSpPr>
        <p:grpSpPr>
          <a:xfrm>
            <a:off x="876784" y="2772629"/>
            <a:ext cx="265869" cy="2682240"/>
            <a:chOff x="396240" y="2448560"/>
            <a:chExt cx="265869" cy="2682240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053316FF-DED2-4ADB-93F6-600758CC3A53}"/>
                </a:ext>
              </a:extLst>
            </p:cNvPr>
            <p:cNvSpPr/>
            <p:nvPr/>
          </p:nvSpPr>
          <p:spPr>
            <a:xfrm>
              <a:off x="396240" y="2448560"/>
              <a:ext cx="265869" cy="2658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9BC15923-DFAA-41CF-A14B-C12BD157E17B}"/>
                </a:ext>
              </a:extLst>
            </p:cNvPr>
            <p:cNvSpPr/>
            <p:nvPr/>
          </p:nvSpPr>
          <p:spPr>
            <a:xfrm>
              <a:off x="396240" y="3656746"/>
              <a:ext cx="265869" cy="2658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FA75BEA-D8FA-4D80-8632-9E5C4FFAB67E}"/>
                </a:ext>
              </a:extLst>
            </p:cNvPr>
            <p:cNvSpPr/>
            <p:nvPr/>
          </p:nvSpPr>
          <p:spPr>
            <a:xfrm>
              <a:off x="396240" y="4864931"/>
              <a:ext cx="265869" cy="2658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D181403-7959-46FE-8FF5-5A0ACA130389}"/>
              </a:ext>
            </a:extLst>
          </p:cNvPr>
          <p:cNvSpPr txBox="1"/>
          <p:nvPr/>
        </p:nvSpPr>
        <p:spPr>
          <a:xfrm>
            <a:off x="1460938" y="2705236"/>
            <a:ext cx="82055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/>
              <a:t>DB</a:t>
            </a:r>
            <a:r>
              <a:rPr lang="ko-KR" altLang="en-US" sz="2000" dirty="0"/>
              <a:t> 및 페이지 설계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EE63BC-A4D2-46BB-AC0B-CCD9B69EACF8}"/>
              </a:ext>
            </a:extLst>
          </p:cNvPr>
          <p:cNvSpPr txBox="1"/>
          <p:nvPr/>
        </p:nvSpPr>
        <p:spPr>
          <a:xfrm>
            <a:off x="1460938" y="3877352"/>
            <a:ext cx="82055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/>
              <a:t>기능 명세 및 구성 방법 정의</a:t>
            </a:r>
            <a:endParaRPr lang="en-US" altLang="ko-KR" sz="20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5C00803-5D62-4DDC-8F66-5127BD603C56}"/>
              </a:ext>
            </a:extLst>
          </p:cNvPr>
          <p:cNvSpPr/>
          <p:nvPr/>
        </p:nvSpPr>
        <p:spPr>
          <a:xfrm>
            <a:off x="293611" y="0"/>
            <a:ext cx="1432217" cy="152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DE9F634-4134-4BCF-879A-017CFBF4E700}"/>
              </a:ext>
            </a:extLst>
          </p:cNvPr>
          <p:cNvSpPr/>
          <p:nvPr/>
        </p:nvSpPr>
        <p:spPr>
          <a:xfrm>
            <a:off x="11148933" y="6814543"/>
            <a:ext cx="62622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566875-F742-43B6-8CFC-F95662D18BE7}"/>
              </a:ext>
            </a:extLst>
          </p:cNvPr>
          <p:cNvSpPr txBox="1"/>
          <p:nvPr/>
        </p:nvSpPr>
        <p:spPr>
          <a:xfrm>
            <a:off x="441438" y="356959"/>
            <a:ext cx="23775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차주 계획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7F536447-68DC-48F5-91DF-64517A83FA3C}"/>
              </a:ext>
            </a:extLst>
          </p:cNvPr>
          <p:cNvSpPr/>
          <p:nvPr/>
        </p:nvSpPr>
        <p:spPr>
          <a:xfrm>
            <a:off x="441438" y="4582510"/>
            <a:ext cx="1019500" cy="8723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091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4000">
              <a:srgbClr val="DCB6C7"/>
            </a:gs>
            <a:gs pos="49000">
              <a:srgbClr val="FEDECE"/>
            </a:gs>
            <a:gs pos="97409">
              <a:srgbClr val="FF8687"/>
            </a:gs>
            <a:gs pos="74000">
              <a:srgbClr val="FFAB9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D71BC1-3E47-4870-8BD3-65E9C58E25CC}"/>
              </a:ext>
            </a:extLst>
          </p:cNvPr>
          <p:cNvSpPr txBox="1"/>
          <p:nvPr/>
        </p:nvSpPr>
        <p:spPr>
          <a:xfrm>
            <a:off x="3329516" y="2921168"/>
            <a:ext cx="5532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>
                <a:solidFill>
                  <a:srgbClr val="3C3D46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42602339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190505">
      <a:dk1>
        <a:sysClr val="windowText" lastClr="000000"/>
      </a:dk1>
      <a:lt1>
        <a:sysClr val="window" lastClr="FFFFFF"/>
      </a:lt1>
      <a:dk2>
        <a:srgbClr val="8496B0"/>
      </a:dk2>
      <a:lt2>
        <a:srgbClr val="E7E6E6"/>
      </a:lt2>
      <a:accent1>
        <a:srgbClr val="9CA1CC"/>
      </a:accent1>
      <a:accent2>
        <a:srgbClr val="DCB6C7"/>
      </a:accent2>
      <a:accent3>
        <a:srgbClr val="FF8687"/>
      </a:accent3>
      <a:accent4>
        <a:srgbClr val="FFC000"/>
      </a:accent4>
      <a:accent5>
        <a:srgbClr val="FEAC86"/>
      </a:accent5>
      <a:accent6>
        <a:srgbClr val="7A7C8E"/>
      </a:accent6>
      <a:hlink>
        <a:srgbClr val="3C3D46"/>
      </a:hlink>
      <a:folHlink>
        <a:srgbClr val="3C3D46"/>
      </a:folHlink>
    </a:clrScheme>
    <a:fontScheme name="사용자 지정 1">
      <a:majorFont>
        <a:latin typeface="Arial"/>
        <a:ea typeface="나눔스퀘어 Bold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1291</TotalTime>
  <Words>69</Words>
  <Application>Microsoft Office PowerPoint</Application>
  <PresentationFormat>와이드스크린</PresentationFormat>
  <Paragraphs>20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나눔스퀘어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박 규민</cp:lastModifiedBy>
  <cp:revision>38</cp:revision>
  <dcterms:created xsi:type="dcterms:W3CDTF">2019-05-05T04:26:09Z</dcterms:created>
  <dcterms:modified xsi:type="dcterms:W3CDTF">2019-09-11T07:05:10Z</dcterms:modified>
</cp:coreProperties>
</file>