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375" r:id="rId3"/>
    <p:sldId id="385" r:id="rId4"/>
    <p:sldId id="386" r:id="rId5"/>
    <p:sldId id="387" r:id="rId6"/>
    <p:sldId id="391" r:id="rId7"/>
    <p:sldId id="392" r:id="rId8"/>
    <p:sldId id="388" r:id="rId9"/>
    <p:sldId id="335" r:id="rId10"/>
    <p:sldId id="389" r:id="rId11"/>
    <p:sldId id="390" r:id="rId12"/>
    <p:sldId id="393" r:id="rId13"/>
    <p:sldId id="394" r:id="rId14"/>
    <p:sldId id="395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87"/>
    <a:srgbClr val="3C3D46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0B2D3-F547-4309-A361-4B45B575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66" y="1448795"/>
            <a:ext cx="9187867" cy="46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B625D-E644-43FF-841C-6F043F8E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1482342"/>
            <a:ext cx="8779001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C822E-B977-466C-9FAA-F0DAF529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8" y="1356692"/>
            <a:ext cx="9400483" cy="49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4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DC183-5333-461A-B084-C77494D2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8" y="1847653"/>
            <a:ext cx="9087043" cy="38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16A5D9-879A-4A7F-A355-C4843443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4" y="1398706"/>
            <a:ext cx="9600051" cy="51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presentation">
            <a:extLst>
              <a:ext uri="{FF2B5EF4-FFF2-40B4-BE49-F238E27FC236}">
                <a16:creationId xmlns:a16="http://schemas.microsoft.com/office/drawing/2014/main" id="{6F2D57D8-C9F3-472D-86DE-4B9B2BBD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1" y="1772240"/>
            <a:ext cx="9291438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4DDE3-3B60-421D-9011-CD3C95F24E69}"/>
              </a:ext>
            </a:extLst>
          </p:cNvPr>
          <p:cNvSpPr txBox="1"/>
          <p:nvPr/>
        </p:nvSpPr>
        <p:spPr>
          <a:xfrm>
            <a:off x="9241875" y="6085882"/>
            <a:ext cx="259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freecodecamp.org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34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FCBF5-1A70-4872-96AB-F23FEA5E4B2A}"/>
              </a:ext>
            </a:extLst>
          </p:cNvPr>
          <p:cNvSpPr txBox="1"/>
          <p:nvPr/>
        </p:nvSpPr>
        <p:spPr>
          <a:xfrm>
            <a:off x="2100320" y="1966048"/>
            <a:ext cx="925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 </a:t>
            </a:r>
            <a:r>
              <a:rPr lang="ko-KR" altLang="en-US" sz="2400" b="1" dirty="0">
                <a:solidFill>
                  <a:srgbClr val="3C3D46"/>
                </a:solidFill>
                <a:latin typeface="+mj-ea"/>
                <a:ea typeface="+mj-ea"/>
              </a:rPr>
              <a:t>시각적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으로 </a:t>
            </a:r>
            <a:r>
              <a:rPr lang="ko-KR" altLang="en-US" sz="2400" b="1" dirty="0">
                <a:solidFill>
                  <a:srgbClr val="FF8687"/>
                </a:solidFill>
                <a:latin typeface="+mj-ea"/>
                <a:ea typeface="+mj-ea"/>
              </a:rPr>
              <a:t>안정적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이다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이미 많이 사용하고 있어서 </a:t>
            </a:r>
            <a:r>
              <a:rPr lang="ko-KR" altLang="en-US" sz="1600" b="1" dirty="0">
                <a:solidFill>
                  <a:srgbClr val="FF8687"/>
                </a:solidFill>
                <a:latin typeface="+mj-ea"/>
                <a:ea typeface="+mj-ea"/>
              </a:rPr>
              <a:t>익숙한 느낌</a:t>
            </a:r>
            <a:r>
              <a:rPr lang="ko-KR" altLang="en-US" sz="1600" b="1" dirty="0">
                <a:latin typeface="+mj-ea"/>
                <a:ea typeface="+mj-ea"/>
              </a:rPr>
              <a:t>을</a:t>
            </a:r>
            <a:r>
              <a:rPr lang="ko-KR" altLang="en-US" sz="1600" b="1" dirty="0">
                <a:solidFill>
                  <a:srgbClr val="FF8687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준다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E24E4-98FE-4422-8879-BDAF8AB243E0}"/>
              </a:ext>
            </a:extLst>
          </p:cNvPr>
          <p:cNvSpPr txBox="1"/>
          <p:nvPr/>
        </p:nvSpPr>
        <p:spPr>
          <a:xfrm>
            <a:off x="2100319" y="3429000"/>
            <a:ext cx="925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FF8687"/>
                </a:solidFill>
                <a:latin typeface="+mj-ea"/>
                <a:ea typeface="+mj-ea"/>
              </a:rPr>
              <a:t>단순한 웹 디자인</a:t>
            </a:r>
            <a:r>
              <a:rPr lang="ko-KR" altLang="en-US" sz="2400" b="1" dirty="0">
                <a:latin typeface="+mj-ea"/>
                <a:ea typeface="+mj-ea"/>
              </a:rPr>
              <a:t>을</a:t>
            </a:r>
            <a:r>
              <a:rPr lang="ko-KR" altLang="en-US" sz="2400" b="1" dirty="0">
                <a:solidFill>
                  <a:srgbClr val="FF8687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가능하게 한다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실제 </a:t>
            </a:r>
            <a:r>
              <a:rPr lang="ko-KR" altLang="en-US" sz="1600" b="1" dirty="0">
                <a:solidFill>
                  <a:schemeClr val="accent3"/>
                </a:solidFill>
                <a:latin typeface="+mj-ea"/>
                <a:ea typeface="+mj-ea"/>
              </a:rPr>
              <a:t>콘텐츠 없이도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사이트 레이아웃을 </a:t>
            </a:r>
            <a:r>
              <a:rPr lang="ko-KR" altLang="en-US" sz="1600" b="1" dirty="0">
                <a:solidFill>
                  <a:schemeClr val="accent3"/>
                </a:solidFill>
                <a:latin typeface="+mj-ea"/>
                <a:ea typeface="+mj-ea"/>
              </a:rPr>
              <a:t>제작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할 수 있다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B6A54-F591-4951-AEE9-0FE22570EB2A}"/>
              </a:ext>
            </a:extLst>
          </p:cNvPr>
          <p:cNvSpPr txBox="1"/>
          <p:nvPr/>
        </p:nvSpPr>
        <p:spPr>
          <a:xfrm>
            <a:off x="2100318" y="4891952"/>
            <a:ext cx="925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내용을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원하는 대로 배치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할 수 있다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&lt;div&gt;,&lt;p&gt;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달리 </a:t>
            </a:r>
            <a:r>
              <a:rPr lang="ko-KR" altLang="en-US" sz="1600" b="1" dirty="0">
                <a:solidFill>
                  <a:schemeClr val="accent3"/>
                </a:solidFill>
                <a:latin typeface="+mj-ea"/>
                <a:ea typeface="+mj-ea"/>
              </a:rPr>
              <a:t>한 라인에 여러 요소를 배치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할 수 있다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671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889F52-5101-435F-8364-DA4DCFE5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1" y="1966048"/>
            <a:ext cx="65055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46D537-5192-4A51-B8D1-297C4916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1" y="4412024"/>
            <a:ext cx="65055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1EA09D-0B60-456F-8C2C-61046EBC9837}"/>
              </a:ext>
            </a:extLst>
          </p:cNvPr>
          <p:cNvSpPr txBox="1"/>
          <p:nvPr/>
        </p:nvSpPr>
        <p:spPr>
          <a:xfrm>
            <a:off x="5227740" y="1556604"/>
            <a:ext cx="173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Unit(12 or 16)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0324E-F053-4FAB-85DC-4919EA9106C2}"/>
              </a:ext>
            </a:extLst>
          </p:cNvPr>
          <p:cNvSpPr txBox="1"/>
          <p:nvPr/>
        </p:nvSpPr>
        <p:spPr>
          <a:xfrm>
            <a:off x="5552968" y="4002580"/>
            <a:ext cx="1086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Columns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13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EA09D-0B60-456F-8C2C-61046EBC9837}"/>
              </a:ext>
            </a:extLst>
          </p:cNvPr>
          <p:cNvSpPr txBox="1"/>
          <p:nvPr/>
        </p:nvSpPr>
        <p:spPr>
          <a:xfrm>
            <a:off x="5595380" y="993518"/>
            <a:ext cx="100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Regions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0324E-F053-4FAB-85DC-4919EA9106C2}"/>
              </a:ext>
            </a:extLst>
          </p:cNvPr>
          <p:cNvSpPr txBox="1"/>
          <p:nvPr/>
        </p:nvSpPr>
        <p:spPr>
          <a:xfrm>
            <a:off x="5723922" y="3343007"/>
            <a:ext cx="7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Fields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2A61B6A-0DE2-497F-AA2D-84CA8673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08" y="1416610"/>
            <a:ext cx="65055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FEF8FA6-7F9D-4A93-8136-03EE65148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08" y="3766099"/>
            <a:ext cx="6505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4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F87EB-953E-4121-9B30-6863B458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7" y="1759876"/>
            <a:ext cx="8786126" cy="40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EDE3F-5316-4A3C-95DC-890EF22D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69" y="1581087"/>
            <a:ext cx="7704488" cy="2141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637584-7E22-4FB8-B94B-4736E074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18" y="4107239"/>
            <a:ext cx="7742591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FCBF5-1A70-4872-96AB-F23FEA5E4B2A}"/>
              </a:ext>
            </a:extLst>
          </p:cNvPr>
          <p:cNvSpPr txBox="1"/>
          <p:nvPr/>
        </p:nvSpPr>
        <p:spPr>
          <a:xfrm>
            <a:off x="2100318" y="2229999"/>
            <a:ext cx="925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 </a:t>
            </a:r>
            <a:r>
              <a:rPr lang="ko-KR" altLang="en-US" sz="2400" b="1" dirty="0">
                <a:solidFill>
                  <a:srgbClr val="3C3D46"/>
                </a:solidFill>
                <a:latin typeface="+mj-ea"/>
                <a:ea typeface="+mj-ea"/>
              </a:rPr>
              <a:t>가변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Grid – Fluid layout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0E2A-02CD-4891-9D8D-CA8E6124BB63}"/>
              </a:ext>
            </a:extLst>
          </p:cNvPr>
          <p:cNvSpPr txBox="1"/>
          <p:nvPr/>
        </p:nvSpPr>
        <p:spPr>
          <a:xfrm>
            <a:off x="2100317" y="3198167"/>
            <a:ext cx="925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CSS</a:t>
            </a:r>
            <a:r>
              <a:rPr lang="ko-KR" altLang="en-US" sz="2400" b="1" dirty="0">
                <a:solidFill>
                  <a:srgbClr val="3C3D46"/>
                </a:solidFill>
                <a:latin typeface="+mj-ea"/>
                <a:ea typeface="+mj-ea"/>
              </a:rPr>
              <a:t>의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Float </a:t>
            </a:r>
            <a:r>
              <a:rPr lang="ko-KR" altLang="en-US" sz="2400" b="1" dirty="0">
                <a:solidFill>
                  <a:srgbClr val="3C3D46"/>
                </a:solidFill>
                <a:latin typeface="+mj-ea"/>
                <a:ea typeface="+mj-ea"/>
              </a:rPr>
              <a:t>속성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9AA46-08DE-49C4-9691-B54239A4B3A5}"/>
              </a:ext>
            </a:extLst>
          </p:cNvPr>
          <p:cNvSpPr txBox="1"/>
          <p:nvPr/>
        </p:nvSpPr>
        <p:spPr>
          <a:xfrm>
            <a:off x="2100317" y="4166335"/>
            <a:ext cx="925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Flex Box layout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22EBB-9DC7-4131-A34C-6C5D205911E2}"/>
              </a:ext>
            </a:extLst>
          </p:cNvPr>
          <p:cNvSpPr txBox="1"/>
          <p:nvPr/>
        </p:nvSpPr>
        <p:spPr>
          <a:xfrm>
            <a:off x="2100316" y="5134503"/>
            <a:ext cx="925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CSS</a:t>
            </a:r>
            <a:r>
              <a:rPr lang="ko-KR" altLang="en-US" sz="2400" b="1" dirty="0">
                <a:solidFill>
                  <a:srgbClr val="3C3D46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rgbClr val="3C3D46"/>
                </a:solidFill>
                <a:latin typeface="+mj-ea"/>
                <a:ea typeface="+mj-ea"/>
              </a:rPr>
              <a:t>Grid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95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Web Grid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EAEF9-D40C-4684-B61D-96E2B09F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25" y="1311174"/>
            <a:ext cx="8779549" cy="52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119</Words>
  <Application>Microsoft Office PowerPoint</Application>
  <PresentationFormat>와이드스크린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178</cp:revision>
  <dcterms:created xsi:type="dcterms:W3CDTF">2019-05-05T04:26:09Z</dcterms:created>
  <dcterms:modified xsi:type="dcterms:W3CDTF">2019-11-27T05:55:20Z</dcterms:modified>
</cp:coreProperties>
</file>