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C.Marees</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Electrical </a:t>
            </a:r>
            <a:r>
              <a:rPr lang="en-US" sz="2000" b="1">
                <a:solidFill>
                  <a:srgbClr val="FFFF00"/>
                </a:solidFill>
                <a:latin typeface="Arial"/>
                <a:cs typeface="Arial"/>
              </a:rPr>
              <a:t>and Electronic engineering </a:t>
            </a:r>
            <a:endParaRPr lang="en-US" sz="2000" b="1" dirty="0">
              <a:solidFill>
                <a:srgbClr val="FFFF00"/>
              </a:solidFill>
              <a:latin typeface="Arial"/>
              <a:cs typeface="Arial"/>
            </a:endParaRP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951221105011</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sheikeee2022@gmail.com</cp:lastModifiedBy>
  <cp:revision>44</cp:revision>
  <dcterms:created xsi:type="dcterms:W3CDTF">2021-05-26T16:50:10Z</dcterms:created>
  <dcterms:modified xsi:type="dcterms:W3CDTF">2024-04-08T06:58:42Z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