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6" r:id="rId6"/>
    <p:sldId id="287" r:id="rId7"/>
    <p:sldId id="288" r:id="rId8"/>
    <p:sldId id="289" r:id="rId9"/>
    <p:sldId id="291" r:id="rId10"/>
    <p:sldId id="257" r:id="rId11"/>
    <p:sldId id="278" r:id="rId12"/>
    <p:sldId id="279" r:id="rId13"/>
    <p:sldId id="258" r:id="rId14"/>
    <p:sldId id="280" r:id="rId15"/>
    <p:sldId id="281" r:id="rId16"/>
    <p:sldId id="282" r:id="rId17"/>
    <p:sldId id="266" r:id="rId18"/>
    <p:sldId id="283" r:id="rId19"/>
    <p:sldId id="284" r:id="rId20"/>
    <p:sldId id="285" r:id="rId21"/>
    <p:sldId id="271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0640" autoAdjust="0"/>
  </p:normalViewPr>
  <p:slideViewPr>
    <p:cSldViewPr snapToGrid="0">
      <p:cViewPr varScale="1">
        <p:scale>
          <a:sx n="83" d="100"/>
          <a:sy n="83" d="100"/>
        </p:scale>
        <p:origin x="1560" y="4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377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">
      <pc:chgData name="Fake Test User" userId="SID-0" providerId="Test" clId="FakeClientId" dt="2024-03-15T01:35:28.467" v="15" actId="14734"/>
      <pc:docMkLst>
        <pc:docMk/>
      </pc:docMkLst>
      <pc:sldChg chg="modSp mod">
        <pc:chgData name="Fake Test User" userId="SID-0" providerId="Test" clId="FakeClientId" dt="2024-03-15T01:32:02.842" v="2" actId="14100"/>
        <pc:sldMkLst>
          <pc:docMk/>
          <pc:sldMk cId="1713219598" sldId="257"/>
        </pc:sldMkLst>
        <pc:spChg chg="mod">
          <ac:chgData name="Fake Test User" userId="SID-0" providerId="Test" clId="FakeClientId" dt="2024-03-15T01:32:02.842" v="2" actId="14100"/>
          <ac:spMkLst>
            <pc:docMk/>
            <pc:sldMk cId="1713219598" sldId="257"/>
            <ac:spMk id="2" creationId="{1BEF5859-10C9-4588-9727-B9362E26C29D}"/>
          </ac:spMkLst>
        </pc:spChg>
      </pc:sldChg>
      <pc:sldChg chg="modSp mod">
        <pc:chgData name="Fake Test User" userId="SID-0" providerId="Test" clId="FakeClientId" dt="2024-03-15T01:31:03.477" v="0" actId="27636"/>
        <pc:sldMkLst>
          <pc:docMk/>
          <pc:sldMk cId="3571516367" sldId="258"/>
        </pc:sldMkLst>
        <pc:spChg chg="mod">
          <ac:chgData name="Fake Test User" userId="SID-0" providerId="Test" clId="FakeClientId" dt="2024-03-15T01:31:03.477" v="0" actId="27636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Fake Test User" userId="SID-0" providerId="Test" clId="FakeClientId" dt="2024-03-15T01:33:30.022" v="9" actId="14100"/>
        <pc:sldMkLst>
          <pc:docMk/>
          <pc:sldMk cId="1742861620" sldId="266"/>
        </pc:sldMkLst>
        <pc:spChg chg="mod">
          <ac:chgData name="Fake Test User" userId="SID-0" providerId="Test" clId="FakeClientId" dt="2024-03-15T01:33:30.022" v="9" actId="14100"/>
          <ac:spMkLst>
            <pc:docMk/>
            <pc:sldMk cId="1742861620" sldId="266"/>
            <ac:spMk id="3" creationId="{FED19BCA-B61F-4EA6-A1FB-CCA3BD8506FB}"/>
          </ac:spMkLst>
        </pc:spChg>
      </pc:sldChg>
      <pc:sldChg chg="modSp mod">
        <pc:chgData name="Fake Test User" userId="SID-0" providerId="Test" clId="FakeClientId" dt="2024-03-15T01:32:28.225" v="3" actId="14100"/>
        <pc:sldMkLst>
          <pc:docMk/>
          <pc:sldMk cId="334696707" sldId="280"/>
        </pc:sldMkLst>
        <pc:spChg chg="mod">
          <ac:chgData name="Fake Test User" userId="SID-0" providerId="Test" clId="FakeClientId" dt="2024-03-15T01:32:28.225" v="3" actId="14100"/>
          <ac:spMkLst>
            <pc:docMk/>
            <pc:sldMk cId="334696707" sldId="280"/>
            <ac:spMk id="2" creationId="{566C97BE-403B-122E-90D1-2788978A0B6F}"/>
          </ac:spMkLst>
        </pc:spChg>
      </pc:sldChg>
      <pc:sldChg chg="modSp mod">
        <pc:chgData name="Fake Test User" userId="SID-0" providerId="Test" clId="FakeClientId" dt="2024-03-15T01:32:53.352" v="6" actId="27636"/>
        <pc:sldMkLst>
          <pc:docMk/>
          <pc:sldMk cId="103458723" sldId="281"/>
        </pc:sldMkLst>
        <pc:spChg chg="mod">
          <ac:chgData name="Fake Test User" userId="SID-0" providerId="Test" clId="FakeClientId" dt="2024-03-15T01:32:45.830" v="4" actId="14100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Fake Test User" userId="SID-0" providerId="Test" clId="FakeClientId" dt="2024-03-15T01:32:53.352" v="6" actId="27636"/>
          <ac:spMkLst>
            <pc:docMk/>
            <pc:sldMk cId="103458723" sldId="281"/>
            <ac:spMk id="50" creationId="{8F6B2AE9-DDE4-FD99-A235-3B39EEE21481}"/>
          </ac:spMkLst>
        </pc:spChg>
      </pc:sldChg>
      <pc:sldChg chg="modSp mod">
        <pc:chgData name="Fake Test User" userId="SID-0" providerId="Test" clId="FakeClientId" dt="2024-03-15T01:33:18.105" v="8" actId="14100"/>
        <pc:sldMkLst>
          <pc:docMk/>
          <pc:sldMk cId="636929804" sldId="282"/>
        </pc:sldMkLst>
        <pc:spChg chg="mod">
          <ac:chgData name="Fake Test User" userId="SID-0" providerId="Test" clId="FakeClientId" dt="2024-03-15T01:33:18.105" v="8" actId="14100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Fake Test User" userId="SID-0" providerId="Test" clId="FakeClientId" dt="2024-03-15T01:33:13.702" v="7" actId="14100"/>
          <ac:spMkLst>
            <pc:docMk/>
            <pc:sldMk cId="636929804" sldId="282"/>
            <ac:spMk id="36" creationId="{E71298F0-74F1-FECA-0F02-495F9A2EBA7B}"/>
          </ac:spMkLst>
        </pc:spChg>
      </pc:sldChg>
      <pc:sldChg chg="modSp mod">
        <pc:chgData name="Fake Test User" userId="SID-0" providerId="Test" clId="FakeClientId" dt="2024-03-15T01:34:36.859" v="11" actId="790"/>
        <pc:sldMkLst>
          <pc:docMk/>
          <pc:sldMk cId="1658164610" sldId="283"/>
        </pc:sldMkLst>
        <pc:graphicFrameChg chg="modGraphic">
          <ac:chgData name="Fake Test User" userId="SID-0" providerId="Test" clId="FakeClientId" dt="2024-03-15T01:34:36.859" v="11" actId="790"/>
          <ac:graphicFrameMkLst>
            <pc:docMk/>
            <pc:sldMk cId="1658164610" sldId="283"/>
            <ac:graphicFrameMk id="10" creationId="{98ED67AF-B48B-F5F8-E2FD-1C98C42C4D54}"/>
          </ac:graphicFrameMkLst>
        </pc:graphicFrameChg>
      </pc:sldChg>
      <pc:sldChg chg="modSp mod">
        <pc:chgData name="Fake Test User" userId="SID-0" providerId="Test" clId="FakeClientId" dt="2024-03-15T01:34:54.835" v="13" actId="14100"/>
        <pc:sldMkLst>
          <pc:docMk/>
          <pc:sldMk cId="2403577982" sldId="284"/>
        </pc:sldMkLst>
        <pc:spChg chg="mod">
          <ac:chgData name="Fake Test User" userId="SID-0" providerId="Test" clId="FakeClientId" dt="2024-03-15T01:34:54.835" v="13" actId="14100"/>
          <ac:spMkLst>
            <pc:docMk/>
            <pc:sldMk cId="2403577982" sldId="284"/>
            <ac:spMk id="20" creationId="{33D8731E-4977-402E-8BFD-895B4D0544CC}"/>
          </ac:spMkLst>
        </pc:spChg>
      </pc:sldChg>
      <pc:sldChg chg="modSp mod">
        <pc:chgData name="Fake Test User" userId="SID-0" providerId="Test" clId="FakeClientId" dt="2024-03-15T01:35:28.467" v="15" actId="14734"/>
        <pc:sldMkLst>
          <pc:docMk/>
          <pc:sldMk cId="2791821786" sldId="285"/>
        </pc:sldMkLst>
        <pc:graphicFrameChg chg="modGraphic">
          <ac:chgData name="Fake Test User" userId="SID-0" providerId="Test" clId="FakeClientId" dt="2024-03-15T01:35:28.467" v="15" actId="14734"/>
          <ac:graphicFrameMkLst>
            <pc:docMk/>
            <pc:sldMk cId="2791821786" sldId="285"/>
            <ac:graphicFrameMk id="13" creationId="{4A94C7BE-6E60-66F0-EFD4-2F452B0D743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D4C72EB1-4042-46CC-A81A-ED1C84711A24}" type="datetime1">
              <a:rPr lang="de-DE" smtClean="0"/>
              <a:t>06.03.25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F3E3B10-AD76-497F-AC66-5369ACEA4F89}" type="datetime1">
              <a:rPr lang="de-DE" smtClean="0"/>
              <a:t>06.03.25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B0688-E30F-42A7-46D1-622EEAE9E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11DD46-EBB3-2630-C71A-04AD198B2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A345BD-C0D9-6B65-68F4-10A734E93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15D37-BCA8-88BD-E90B-250921A39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00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412B-7615-87EB-9BE8-B7069914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072D069-1444-D6CC-B73C-5B7EFDD48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BE285CC-C9D6-1A8A-7E12-8E15460AC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9A712-5037-7A7C-D299-0CB6208C1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27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944B3-E940-4964-056E-CD62E6DEB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19AA09-68D0-3CDC-84BE-0662BA5B6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1EE742A-3A30-CFB5-D556-3E3175852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A4FBFA-8111-A214-43CF-66B2A800F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1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073B3-2883-0EBF-9C7C-365C9313D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9CE24D-0F89-A6F5-7E6E-51D0434F8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4253F9-057F-16D9-FA6C-DC7EA1C66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1E962B-E3DB-838C-EE68-B400A3463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4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8" name="Grafik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de-DE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 SIE, um einen Titel hinzuzufügen.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pic>
        <p:nvPicPr>
          <p:cNvPr id="6" name="Grafik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 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de-DE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de-DE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de-DE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de-DE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Einfache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Einbindung des Publikums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Techniken zum Herstellen einer Bindung </a:t>
            </a:r>
          </a:p>
          <a:p>
            <a:pPr lvl="1" rtl="0"/>
            <a:r>
              <a:rPr lang="de-DE" dirty="0"/>
              <a:t>Stellen Sie Augenkontakt mit Ihrem Publikum her, um ein Gefühl von Vertrautheit und Einbeziehung zu erzeugen.</a:t>
            </a:r>
          </a:p>
          <a:p>
            <a:pPr lvl="1" rtl="0"/>
            <a:r>
              <a:rPr lang="de-DE" dirty="0"/>
              <a:t>Bauen Sie nachvollziehbare Geschichten in Ihre Präsentation ein, und verwenden Sie Erzählungen, die Ihre Botschaft einprägsam und wirkungsvoll machen.</a:t>
            </a:r>
          </a:p>
          <a:p>
            <a:pPr lvl="1" rtl="0"/>
            <a:r>
              <a:rPr lang="de-DE" dirty="0"/>
              <a:t>Ermutigen Sie Fragen, und geben Sie durchdachte Antworten, um die Teilnahme der Zielgruppe zu verbessern.</a:t>
            </a:r>
          </a:p>
          <a:p>
            <a:pPr lvl="1" rtl="0"/>
            <a:r>
              <a:rPr lang="de-DE" dirty="0"/>
              <a:t>Verwenden Sie Live-Abstimmungen oder Umfragen, um die Meinung des Publikums einzuholen, das Engagement zu fördern und dafür zu sorgen, dass sich das Publikum einbezogen fühlt.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406400"/>
            <a:ext cx="4549861" cy="345797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Auswählen visueller Hilfen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Effektive Präsentationstechniken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Modulation der Stimme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4476473" cy="32342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Dies ist ein mächtiges Werkzeug beim öffentlichen Reden. Es umfasst unterschiedliche Tonhöhe, Ton und Lautstärke, um Emotionen zu vermitteln, Punkte hervorzuheben und das Interesse zu wahren:</a:t>
            </a:r>
          </a:p>
          <a:p>
            <a:pPr lvl="1" rtl="0"/>
            <a:r>
              <a:rPr lang="de-DE" dirty="0"/>
              <a:t>Tonhöhenvariation</a:t>
            </a:r>
          </a:p>
          <a:p>
            <a:pPr lvl="1" rtl="0"/>
            <a:r>
              <a:rPr lang="de-DE" dirty="0"/>
              <a:t>Tonfallbeugung</a:t>
            </a:r>
          </a:p>
          <a:p>
            <a:pPr lvl="1" rtl="0"/>
            <a:r>
              <a:rPr lang="de-DE" dirty="0"/>
              <a:t>Lautstärkeregelung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Körpersprache</a:t>
            </a:r>
          </a:p>
        </p:txBody>
      </p:sp>
      <p:sp>
        <p:nvSpPr>
          <p:cNvPr id="50" name="Inhaltsplatzhalt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4345222" cy="32342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Eine wirkungsvolle Körpersprache unterstreicht Ihre Botschaft und macht sie eindrucksvoller und einprägsamer:</a:t>
            </a:r>
          </a:p>
          <a:p>
            <a:pPr lvl="1" rtl="0"/>
            <a:r>
              <a:rPr lang="de-DE" dirty="0"/>
              <a:t>Aussagekräftiger Augenkontakt</a:t>
            </a:r>
          </a:p>
          <a:p>
            <a:pPr lvl="1" rtl="0"/>
            <a:r>
              <a:rPr lang="de-DE" dirty="0"/>
              <a:t>Absichtliche Gesten</a:t>
            </a:r>
          </a:p>
          <a:p>
            <a:pPr lvl="1" rtl="0"/>
            <a:r>
              <a:rPr lang="de-DE" dirty="0"/>
              <a:t>Eine gute Körperhaltung beibehalten</a:t>
            </a:r>
          </a:p>
          <a:p>
            <a:pPr lvl="1" rtl="0"/>
            <a:r>
              <a:rPr lang="de-DE" dirty="0"/>
              <a:t>Kontrollieren Ihrer Ausdrucksweise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Navigieren in Fragen-und-Antworten-Sitzungen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Vorbereiten auf Fragen</a:t>
            </a:r>
          </a:p>
        </p:txBody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413761" cy="29071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Sich im Voraus mit Material vertraut machen</a:t>
            </a:r>
          </a:p>
          <a:p>
            <a:pPr rtl="0"/>
            <a:r>
              <a:rPr lang="de-DE" dirty="0"/>
              <a:t>Antizipieren von häufig gestellten Fragen</a:t>
            </a:r>
          </a:p>
          <a:p>
            <a:pPr rtl="0"/>
            <a:r>
              <a:rPr lang="de-DE" dirty="0"/>
              <a:t>Üben Ihrer Antworten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Haltung bewahren</a:t>
            </a:r>
          </a:p>
          <a:p>
            <a:pPr rtl="0"/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361184" cy="30314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Um Selbstvertrauen und Autorität auszudrücken, ist es wichtig, während der Frage-und-Antwort-Runde Gelassenheit zu bewahren. Beachten Sie die folgenden Tipps, um Haltung zu bewahren:</a:t>
            </a:r>
          </a:p>
          <a:p>
            <a:pPr lvl="1" rtl="0"/>
            <a:r>
              <a:rPr lang="de-DE" dirty="0"/>
              <a:t>Bleiben Sie ruhig</a:t>
            </a:r>
          </a:p>
          <a:p>
            <a:pPr lvl="1" rtl="0"/>
            <a:r>
              <a:rPr lang="de-DE" dirty="0"/>
              <a:t>Hören Sie aktiv zu</a:t>
            </a:r>
          </a:p>
          <a:p>
            <a:pPr lvl="1" rtl="0"/>
            <a:r>
              <a:rPr lang="de-DE" dirty="0"/>
              <a:t>Machen Sie Pausen, und reflektieren Sie</a:t>
            </a:r>
          </a:p>
          <a:p>
            <a:pPr lvl="1" rtl="0"/>
            <a:r>
              <a:rPr lang="de-DE" dirty="0"/>
              <a:t>Augenkontakt beibehalten</a:t>
            </a:r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Wirkung der Rede</a:t>
            </a:r>
          </a:p>
        </p:txBody>
      </p:sp>
      <p:pic>
        <p:nvPicPr>
          <p:cNvPr id="47" name="Bildplatzhalter 46" descr="Eine lächelnde Person mit einem Schatten an der Wand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14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782686" cy="2536826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Ihre Fähigkeit, effektiv zu kommunizieren, wird einen bleibenden Eindruck bei Ihrem Publikum hinterlassen.</a:t>
            </a:r>
          </a:p>
          <a:p>
            <a:pPr rtl="0"/>
            <a:r>
              <a:rPr lang="de-DE" dirty="0"/>
              <a:t>Zu einer effektiven Kommunikation gehört nicht nur die Übermittlung einer Botschaft, sondern auch die Auseinandersetzung mit den Erfahrungen, Werten und Emotionen der Zuhörer. 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100753" cy="191770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Dynamischer Vortrag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Erfahren Sie, wie Sie Energie in Ihren Vortrag einfließen lassen, um einen bleibenden Eindruck zu hinterlassen.</a:t>
            </a:r>
          </a:p>
          <a:p>
            <a:pPr rtl="0"/>
            <a:r>
              <a:rPr lang="de-DE" dirty="0"/>
              <a:t>Eines der Ziele effektiver Kommunikation besteht darin, Ihre Zielgruppe zu motivieren.</a:t>
            </a:r>
          </a:p>
        </p:txBody>
      </p:sp>
      <p:graphicFrame>
        <p:nvGraphicFramePr>
          <p:cNvPr id="10" name="Tabellenplatzhalter 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11434182"/>
              </p:ext>
            </p:extLst>
          </p:nvPr>
        </p:nvGraphicFramePr>
        <p:xfrm>
          <a:off x="4216400" y="895350"/>
          <a:ext cx="7137404" cy="51683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METRIK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MESSUNG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ZIEL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noProof="0" dirty="0"/>
                        <a:t>TATSÄCHLICH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Anwesenheit des Publikums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# der Teilnehmenden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Bindungsdauer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Minuten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Q&amp;A-Interaktion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# von Fragen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Positives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Informations-aufbewahrung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Letzte Tipps und Erkenntnisse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Übung macht den Meister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6938320" cy="3366642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Konsequentes Üben</a:t>
            </a:r>
          </a:p>
          <a:p>
            <a:pPr lvl="1" rtl="0"/>
            <a:r>
              <a:rPr lang="de-DE" dirty="0"/>
              <a:t>Stärken Sie Ihre Vertrautheit</a:t>
            </a:r>
          </a:p>
          <a:p>
            <a:pPr rtl="0"/>
            <a:r>
              <a:rPr lang="de-DE" dirty="0"/>
              <a:t>Darbietungsstil verfeinern</a:t>
            </a:r>
          </a:p>
          <a:p>
            <a:pPr lvl="1" rtl="0"/>
            <a:r>
              <a:rPr lang="de-DE" dirty="0"/>
              <a:t>Geschwindigkeit, Ton und Hervorhebung</a:t>
            </a:r>
          </a:p>
          <a:p>
            <a:pPr rtl="0"/>
            <a:r>
              <a:rPr lang="de-DE" dirty="0"/>
              <a:t>Timing und Übergänge</a:t>
            </a:r>
          </a:p>
          <a:p>
            <a:pPr lvl="1" rtl="0"/>
            <a:r>
              <a:rPr lang="de-DE" dirty="0"/>
              <a:t>Nahtlose, professionelle Präsentation</a:t>
            </a:r>
          </a:p>
          <a:p>
            <a:pPr rtl="0"/>
            <a:r>
              <a:rPr lang="de-DE" dirty="0"/>
              <a:t>Übungszielgruppe</a:t>
            </a:r>
          </a:p>
          <a:p>
            <a:pPr lvl="1" rtl="0"/>
            <a:r>
              <a:rPr lang="de-DE" dirty="0"/>
              <a:t>Bitten Sie Ihre Kollegen, zuzuhören und Feedback zu geben.</a:t>
            </a:r>
          </a:p>
          <a:p>
            <a:pPr rtl="0"/>
            <a:endParaRPr lang="de-DE" dirty="0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Weitere Verbesserung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Feedback einholen</a:t>
            </a:r>
          </a:p>
          <a:p>
            <a:pPr rtl="0"/>
            <a:r>
              <a:rPr lang="de-DE" dirty="0"/>
              <a:t>Leistung reflektieren</a:t>
            </a:r>
          </a:p>
          <a:p>
            <a:pPr rtl="0"/>
            <a:r>
              <a:rPr lang="de-DE" dirty="0"/>
              <a:t>Neue Techniken erkunden</a:t>
            </a:r>
          </a:p>
          <a:p>
            <a:pPr rtl="0"/>
            <a:r>
              <a:rPr lang="de-DE" dirty="0"/>
              <a:t>Persönliche Ziele festlegen</a:t>
            </a:r>
          </a:p>
          <a:p>
            <a:pPr rtl="0"/>
            <a:r>
              <a:rPr lang="de-DE" dirty="0"/>
              <a:t>Wiederholen und Anpassen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/>
              <a:t>Metriken zum Einsatz von Referenten</a:t>
            </a:r>
          </a:p>
        </p:txBody>
      </p:sp>
      <p:graphicFrame>
        <p:nvGraphicFramePr>
          <p:cNvPr id="13" name="Tabellenplatzhalter 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13536168"/>
              </p:ext>
            </p:extLst>
          </p:nvPr>
        </p:nvGraphicFramePr>
        <p:xfrm>
          <a:off x="838200" y="2111375"/>
          <a:ext cx="10515601" cy="36792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1137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37351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/>
                        <a:t>EINFLUSSFAKTOR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/>
                        <a:t>MESSUNG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/>
                        <a:t>ZIEL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/>
                        <a:t>ERREICHT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Publikumsinteraktion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Wissensaufbewahrung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Umfragen nach der 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Durchschnittliche Bewertung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Empfehlungsrate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Prozentsatz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Möglichkeiten der Zusammenarbeit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# von Verkaufschancen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Brita Tamm</a:t>
            </a:r>
          </a:p>
          <a:p>
            <a:pPr rtl="0"/>
            <a:r>
              <a:rPr lang="de-DE"/>
              <a:t>502-555-0152</a:t>
            </a:r>
          </a:p>
          <a:p>
            <a:pPr rtl="0"/>
            <a:r>
              <a:rPr lang="de-DE"/>
              <a:t>brita@firstupconsultants.com</a:t>
            </a:r>
          </a:p>
          <a:p>
            <a:pPr rtl="0"/>
            <a:r>
              <a:rPr lang="de-DE"/>
              <a:t>www.firstupconsultants.com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4870E-7280-6247-0A77-426196338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12F59-7511-8AAB-B60E-D96CE53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Ziel: LERNEN, LERNEN, LERNEN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DB528-B3C4-1E5C-6AAA-621F6558F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lvl="1" rtl="0"/>
            <a:r>
              <a:rPr lang="de-DE" dirty="0"/>
              <a:t>Fragestellung (Schadstoffe/ Pandemie)</a:t>
            </a:r>
          </a:p>
          <a:p>
            <a:pPr lvl="1" rtl="0"/>
            <a:r>
              <a:rPr lang="de-DE" dirty="0"/>
              <a:t>Unser Vorgehen (</a:t>
            </a:r>
            <a:r>
              <a:rPr lang="de-DE" dirty="0" err="1"/>
              <a:t>iterrativ</a:t>
            </a:r>
            <a:r>
              <a:rPr lang="de-DE" dirty="0"/>
              <a:t> und agil)</a:t>
            </a:r>
          </a:p>
          <a:p>
            <a:pPr lvl="1" rtl="0"/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44CA1FB-68A1-A7DC-8BAF-6B96A717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04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ECD4F-AF39-C9EA-3B65-9C423781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1832F-DE41-666A-DAC7-37A08A8D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Datenquellen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A3AD0-D761-C8CD-A7E6-F683DA25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lvl="1" rtl="0"/>
            <a:r>
              <a:rPr lang="de-DE" dirty="0" err="1"/>
              <a:t>air</a:t>
            </a:r>
            <a:endParaRPr lang="de-DE" dirty="0"/>
          </a:p>
          <a:p>
            <a:pPr lvl="1" rtl="0"/>
            <a:r>
              <a:rPr lang="de-DE" dirty="0" err="1"/>
              <a:t>github</a:t>
            </a:r>
            <a:endParaRPr lang="de-DE" dirty="0"/>
          </a:p>
          <a:p>
            <a:pPr lvl="1" rtl="0"/>
            <a:r>
              <a:rPr lang="de-DE" dirty="0" err="1"/>
              <a:t>dataio</a:t>
            </a:r>
            <a:endParaRPr lang="de-DE" dirty="0"/>
          </a:p>
          <a:p>
            <a:pPr lvl="1" rtl="0"/>
            <a:r>
              <a:rPr lang="de-DE" dirty="0" err="1"/>
              <a:t>meteostat</a:t>
            </a:r>
            <a:r>
              <a:rPr lang="de-DE" dirty="0"/>
              <a:t> 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6BA9874A-B0BB-F7B3-6B56-8DC30353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8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D50B-D121-23F9-5DD2-681C7CF48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04133-2E75-FE85-03D0-C65AD890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DatenAUFBEREITUNG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67F3F4-18FE-1044-A7CB-87DC1418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lvl="1" rtl="0"/>
            <a:r>
              <a:rPr lang="de-DE" dirty="0" err="1"/>
              <a:t>funktionen</a:t>
            </a:r>
            <a:endParaRPr lang="de-DE" dirty="0"/>
          </a:p>
          <a:p>
            <a:pPr lvl="1" rtl="0"/>
            <a:r>
              <a:rPr lang="de-DE" dirty="0" err="1"/>
              <a:t>script</a:t>
            </a:r>
            <a:endParaRPr lang="de-DE" dirty="0"/>
          </a:p>
          <a:p>
            <a:pPr lvl="1" rtl="0"/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6F8D13DD-1A3E-3FCC-C687-8303EF01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53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B555-21E3-4141-8258-6CE914CDD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E1CB1-37A4-B619-526A-24164A78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DatenAUFBEREITUNG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6E46F-93F1-C713-7164-054BDF8F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lvl="1" rtl="0"/>
            <a:r>
              <a:rPr lang="de-DE" dirty="0" err="1"/>
              <a:t>funktionen</a:t>
            </a:r>
            <a:endParaRPr lang="de-DE" dirty="0"/>
          </a:p>
          <a:p>
            <a:pPr lvl="1" rtl="0"/>
            <a:r>
              <a:rPr lang="de-DE" dirty="0" err="1"/>
              <a:t>script</a:t>
            </a:r>
            <a:endParaRPr lang="de-DE" dirty="0"/>
          </a:p>
          <a:p>
            <a:pPr lvl="1" rtl="0"/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A381096F-2F11-D21B-A03A-07698AFF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00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C82CE-9C2C-484C-9AA7-A14D9380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8CF5-AA42-994B-5A97-25A71AA5E195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1E7ED05-930C-5508-1F4B-50458938EED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de-DE" dirty="0"/>
              <a:t>Bild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123FD4-0E40-0BE8-60D4-27C3CB9B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9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230262" cy="132556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TAGESORDNUNG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Erstes Thema</a:t>
            </a:r>
          </a:p>
          <a:p>
            <a:pPr rtl="0"/>
            <a:r>
              <a:rPr lang="de-DE"/>
              <a:t>Zweites Thema</a:t>
            </a:r>
          </a:p>
          <a:p>
            <a:pPr rtl="0"/>
            <a:r>
              <a:rPr lang="de-DE"/>
              <a:t>Drittes Thema</a:t>
            </a:r>
          </a:p>
          <a:p>
            <a:pPr rtl="0"/>
            <a:r>
              <a:rPr lang="de-DE"/>
              <a:t>Viertes Thema</a:t>
            </a:r>
          </a:p>
          <a:p>
            <a:pPr rtl="0"/>
            <a:r>
              <a:rPr lang="de-DE"/>
              <a:t>Fünftes Thema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Die Macht der Kommunikation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Nervosität überwinden</a:t>
            </a:r>
          </a:p>
        </p:txBody>
      </p:sp>
      <p:pic>
        <p:nvPicPr>
          <p:cNvPr id="16" name="Bildplatzhalter 15" descr="Eine Person in einem Fitnessstudio, die sich dehnt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_win32_kb_V13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Macintosh PowerPoint</Application>
  <PresentationFormat>Breitbild</PresentationFormat>
  <Paragraphs>165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Office-Design</vt:lpstr>
      <vt:lpstr>Einfache Präsentation</vt:lpstr>
      <vt:lpstr>Ziel: LERNEN, LERNEN, LERNEN</vt:lpstr>
      <vt:lpstr>Datenquellen</vt:lpstr>
      <vt:lpstr>DatenAUFBEREITUNG</vt:lpstr>
      <vt:lpstr>DatenAUFBEREITUNG</vt:lpstr>
      <vt:lpstr>Finaler Datensatz</vt:lpstr>
      <vt:lpstr>TAGESORDNUNG</vt:lpstr>
      <vt:lpstr>Die Macht der Kommunikation</vt:lpstr>
      <vt:lpstr>Nervosität überwinden</vt:lpstr>
      <vt:lpstr>Einbindung des Publikums</vt:lpstr>
      <vt:lpstr>Auswählen visueller Hilfen</vt:lpstr>
      <vt:lpstr>Effektive Präsentationstechniken</vt:lpstr>
      <vt:lpstr>Navigieren in Fragen-und-Antworten-Sitzungen</vt:lpstr>
      <vt:lpstr>Wirkung der Rede</vt:lpstr>
      <vt:lpstr>Dynamischer Vortrag</vt:lpstr>
      <vt:lpstr>Letzte Tipps und Erkenntnisse</vt:lpstr>
      <vt:lpstr>Metriken zum Einsatz von Referenten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Mareike Keller</cp:lastModifiedBy>
  <cp:revision>2</cp:revision>
  <dcterms:created xsi:type="dcterms:W3CDTF">2024-02-14T19:04:18Z</dcterms:created>
  <dcterms:modified xsi:type="dcterms:W3CDTF">2025-03-06T09:50:30Z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