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89" r:id="rId5"/>
    <p:sldId id="292" r:id="rId6"/>
    <p:sldId id="261" r:id="rId7"/>
    <p:sldId id="295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18F34-9806-4CE1-AD76-1694407C5422}" v="746" dt="2025-03-06T11:29:3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52A77B-D33C-49B3-A83C-450AA2ED72B3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8D8F9A-F5CB-4EF8-A859-ED5E107B9763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3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5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3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Zum Bearbeiten klicken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endParaRPr lang="en-US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20" name="Textplatzhalt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umsplatzhalt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32" name="Fußzeilenplatzhalt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33" name="Foliennummernplatzhalt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Jahr</a:t>
            </a:r>
            <a:endParaRPr lang="en-ZA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Jahr</a:t>
            </a:r>
            <a:endParaRPr lang="en-ZA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 auf Symbol, um die SmartArt-Grafik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"/>
              <a:t>Klicken Sie, um ein Bild hinzuzufügen.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hyperlink" Target="https://aqicn.org/data-platform/covid19/de/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hyperlink" Target="https://dev.meteostat.net/python/" TargetMode="External"/><Relationship Id="rId4" Type="http://schemas.openxmlformats.org/officeDocument/2006/relationships/hyperlink" Target="https://datahub.io/core/population-city#unsd-citypopulation-year-both" TargetMode="External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59" y="4156405"/>
            <a:ext cx="4264511" cy="1325563"/>
          </a:xfrm>
        </p:spPr>
        <p:txBody>
          <a:bodyPr rtlCol="0"/>
          <a:lstStyle/>
          <a:p>
            <a:pPr rtl="0"/>
            <a:r>
              <a:rPr lang="de-DE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/>
              <a:t>LERNEN, LERNEN, LERNEN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Erlerntes anwenden und Wissen erweitern</a:t>
            </a:r>
            <a:br>
              <a:rPr lang="de-DE" dirty="0"/>
            </a:br>
            <a:r>
              <a:rPr lang="de-DE" dirty="0"/>
              <a:t>Maximale Praxisnähe 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/>
              <a:t>FRAGESTELLUNG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Hat die Pandemie eine Auswirkung auf die Schadstoffbelastung in (ausgewählten) Städten weltweit gehabt?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/>
              <a:t>UNSER VORGEHEN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Selbständig, </a:t>
            </a:r>
            <a:r>
              <a:rPr lang="de-DE" dirty="0" err="1"/>
              <a:t>iterrativ</a:t>
            </a:r>
            <a:r>
              <a:rPr lang="de-DE" dirty="0"/>
              <a:t> und agil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de-DE" dirty="0"/>
              <a:t>AUTHENTISCH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Maximale Praxisnähe: weißes Papier und kein fertiges Datensatz! 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r>
              <a:rPr lang="de-DE"/>
              <a:t>Datenquellen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6516" y="2823690"/>
            <a:ext cx="2638724" cy="1109662"/>
          </a:xfrm>
        </p:spPr>
        <p:txBody>
          <a:bodyPr rtlCol="0"/>
          <a:lstStyle/>
          <a:p>
            <a:r>
              <a:rPr lang="de-DE" sz="2300">
                <a:solidFill>
                  <a:srgbClr val="404040"/>
                </a:solidFill>
                <a:latin typeface="Tenorite"/>
              </a:rPr>
              <a:t>26 Dateien</a:t>
            </a:r>
          </a:p>
          <a:p>
            <a:r>
              <a:rPr lang="de-DE" sz="2300"/>
              <a:t>&gt;380Städte</a:t>
            </a:r>
          </a:p>
          <a:p>
            <a:r>
              <a:rPr lang="de-DE" sz="2300"/>
              <a:t>&gt;500 MB Daten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54174" y="2973369"/>
            <a:ext cx="2897259" cy="1340982"/>
          </a:xfrm>
        </p:spPr>
        <p:txBody>
          <a:bodyPr rtlCol="0"/>
          <a:lstStyle/>
          <a:p>
            <a:r>
              <a:rPr lang="de-DE" sz="2300">
                <a:solidFill>
                  <a:srgbClr val="404040"/>
                </a:solidFill>
                <a:latin typeface="Tenorite"/>
              </a:rPr>
              <a:t>1 Datei</a:t>
            </a:r>
          </a:p>
          <a:p>
            <a:r>
              <a:rPr lang="de-DE" sz="2300"/>
              <a:t>5.156 Städte</a:t>
            </a:r>
          </a:p>
          <a:p>
            <a:r>
              <a:rPr lang="de-DE" sz="2300"/>
              <a:t>&gt;30k Datensätze</a:t>
            </a:r>
          </a:p>
          <a:p>
            <a:endParaRPr lang="de-DE" sz="23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147477" y="2973369"/>
            <a:ext cx="2733973" cy="959983"/>
          </a:xfrm>
        </p:spPr>
        <p:txBody>
          <a:bodyPr rtlCol="0"/>
          <a:lstStyle/>
          <a:p>
            <a:r>
              <a:rPr lang="de-DE" sz="2300">
                <a:solidFill>
                  <a:srgbClr val="404040"/>
                </a:solidFill>
                <a:latin typeface="Tenorite"/>
              </a:rPr>
              <a:t>4.353 </a:t>
            </a:r>
            <a:r>
              <a:rPr lang="de-DE" sz="2300" dirty="0">
                <a:solidFill>
                  <a:srgbClr val="404040"/>
                </a:solidFill>
                <a:latin typeface="Tenorite"/>
              </a:rPr>
              <a:t>Stationen</a:t>
            </a:r>
          </a:p>
          <a:p>
            <a:r>
              <a:rPr lang="de-DE" sz="2300" dirty="0"/>
              <a:t>10 Features</a:t>
            </a:r>
          </a:p>
          <a:p>
            <a:r>
              <a:rPr lang="de-DE" sz="2300" dirty="0"/>
              <a:t>Daten/ tag</a:t>
            </a:r>
            <a:endParaRPr lang="de-DE" dirty="0"/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700" dirty="0"/>
              <a:t>2015-2025: Schadstoffe, Stationsdaten, Wetter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 sz="1700" dirty="0"/>
              <a:t>Städtepopulation seit 1995</a:t>
            </a:r>
            <a:endParaRPr lang="de-DE" dirty="0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700" dirty="0"/>
              <a:t>Historische Klimadaten</a:t>
            </a:r>
            <a:endParaRPr lang="de-DE" dirty="0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de-DE" dirty="0">
                <a:ea typeface="+mn-lt"/>
                <a:cs typeface="+mn-lt"/>
                <a:hlinkClick r:id="rId3"/>
              </a:rPr>
              <a:t>Offene Datenplattform für Luftqualität: Weltweiter COVID-19-Datensatz</a:t>
            </a:r>
            <a:endParaRPr lang="de-DE"/>
          </a:p>
        </p:txBody>
      </p:sp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100" dirty="0">
                <a:solidFill>
                  <a:srgbClr val="3B3B3B"/>
                </a:solidFill>
                <a:latin typeface="Consolas"/>
                <a:hlinkClick r:id="rId4"/>
              </a:rPr>
              <a:t>https://datahub.io/core/population-city#unsd-citypopulation-year-both</a:t>
            </a:r>
            <a:endParaRPr lang="de-DE"/>
          </a:p>
          <a:p>
            <a:endParaRPr lang="de-DE" dirty="0"/>
          </a:p>
        </p:txBody>
      </p:sp>
      <p:sp>
        <p:nvSpPr>
          <p:cNvPr id="24" name="Inhaltsplatzhalt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 dirty="0">
                <a:ea typeface="+mn-lt"/>
                <a:cs typeface="+mn-lt"/>
                <a:hlinkClick r:id="rId5"/>
              </a:rPr>
              <a:t>Python Library | Meteostat Developers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2</a:t>
            </a:fld>
            <a:endParaRPr lang="de-DE"/>
          </a:p>
        </p:txBody>
      </p:sp>
      <p:pic>
        <p:nvPicPr>
          <p:cNvPr id="3" name="Grafik 2" descr="Ein Bild, das Screenshot, Farbigkeit enthält.&#10;&#10;KI-generierte Inhalte können fehlerhaft sein.">
            <a:extLst>
              <a:ext uri="{FF2B5EF4-FFF2-40B4-BE49-F238E27FC236}">
                <a16:creationId xmlns:a16="http://schemas.microsoft.com/office/drawing/2014/main" id="{B35B4F54-32A9-D3F4-F3B1-906880DE2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421" y="1896008"/>
            <a:ext cx="739335" cy="739335"/>
          </a:xfrm>
          <a:prstGeom prst="rect">
            <a:avLst/>
          </a:prstGeom>
        </p:spPr>
      </p:pic>
      <p:pic>
        <p:nvPicPr>
          <p:cNvPr id="4" name="Grafik 3" descr="Logo">
            <a:extLst>
              <a:ext uri="{FF2B5EF4-FFF2-40B4-BE49-F238E27FC236}">
                <a16:creationId xmlns:a16="http://schemas.microsoft.com/office/drawing/2014/main" id="{356588B8-178C-7E53-E14D-B48EE8B6E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9220" y="1894751"/>
            <a:ext cx="753562" cy="734270"/>
          </a:xfrm>
          <a:prstGeom prst="rect">
            <a:avLst/>
          </a:prstGeom>
        </p:spPr>
      </p:pic>
      <p:pic>
        <p:nvPicPr>
          <p:cNvPr id="5" name="Grafik 4" descr="Meteostat · GitHub">
            <a:extLst>
              <a:ext uri="{FF2B5EF4-FFF2-40B4-BE49-F238E27FC236}">
                <a16:creationId xmlns:a16="http://schemas.microsoft.com/office/drawing/2014/main" id="{04340A1D-B324-435D-BBD0-59565C846A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7360" y="1897283"/>
            <a:ext cx="747051" cy="7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r>
              <a:rPr lang="de-DE"/>
              <a:t>Datenaufbereitung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de-DE" dirty="0"/>
              <a:t>Download und Import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5" y="2666319"/>
            <a:ext cx="2876548" cy="527958"/>
          </a:xfrm>
        </p:spPr>
        <p:txBody>
          <a:bodyPr rtlCol="0"/>
          <a:lstStyle/>
          <a:p>
            <a:r>
              <a:rPr lang="de-DE" dirty="0"/>
              <a:t>Bereinigen und Ergänzen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300" y="3674609"/>
            <a:ext cx="2713264" cy="582386"/>
          </a:xfrm>
        </p:spPr>
        <p:txBody>
          <a:bodyPr rtlCol="0"/>
          <a:lstStyle/>
          <a:p>
            <a:r>
              <a:rPr lang="de-DE" dirty="0"/>
              <a:t>Scripts und Tests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47108" y="4750935"/>
            <a:ext cx="2699656" cy="609600"/>
          </a:xfrm>
        </p:spPr>
        <p:txBody>
          <a:bodyPr rtlCol="0"/>
          <a:lstStyle/>
          <a:p>
            <a:r>
              <a:rPr lang="de-DE" dirty="0"/>
              <a:t>Glossar und </a:t>
            </a:r>
            <a:r>
              <a:rPr lang="de-DE" dirty="0" err="1"/>
              <a:t>READMe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67392" y="1594478"/>
            <a:ext cx="5539095" cy="1010842"/>
          </a:xfrm>
        </p:spPr>
        <p:txBody>
          <a:bodyPr rtlCol="0"/>
          <a:lstStyle/>
          <a:p>
            <a:r>
              <a:rPr lang="de-DE" dirty="0"/>
              <a:t>Automatisierter Download der Kern-Daten und Import in das Projekt: über 1,5 Mio. Datensätze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1885" y="2682564"/>
            <a:ext cx="5539095" cy="1010842"/>
          </a:xfrm>
        </p:spPr>
        <p:txBody>
          <a:bodyPr rtlCol="0"/>
          <a:lstStyle/>
          <a:p>
            <a:r>
              <a:rPr lang="de-DE" dirty="0"/>
              <a:t>Ergänzen der Daten durch Geo-, Populations- und Klimadaten </a:t>
            </a:r>
          </a:p>
          <a:p>
            <a:r>
              <a:rPr lang="de-DE" dirty="0"/>
              <a:t>Bereinigung um redundante Daten (z.B. Wetter)</a:t>
            </a:r>
          </a:p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42794" y="3755394"/>
            <a:ext cx="5539095" cy="1010842"/>
          </a:xfrm>
        </p:spPr>
        <p:txBody>
          <a:bodyPr rtlCol="0"/>
          <a:lstStyle/>
          <a:p>
            <a:r>
              <a:rPr lang="de-DE" dirty="0"/>
              <a:t>Komplette Automatisierung aller Downloads, Import, Bereinigungen und Ergänzungen.</a:t>
            </a:r>
          </a:p>
          <a:p>
            <a:r>
              <a:rPr lang="de-DE" dirty="0"/>
              <a:t>Anlage von Tests für die </a:t>
            </a:r>
            <a:r>
              <a:rPr lang="de-DE" dirty="0" err="1"/>
              <a:t>Scripte</a:t>
            </a:r>
          </a:p>
          <a:p>
            <a:pPr rtl="0"/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41136" y="4824430"/>
            <a:ext cx="5539095" cy="1010842"/>
          </a:xfrm>
        </p:spPr>
        <p:txBody>
          <a:bodyPr rtlCol="0"/>
          <a:lstStyle/>
          <a:p>
            <a:r>
              <a:rPr lang="de-DE" dirty="0"/>
              <a:t>Anlage eines Glossars und einer </a:t>
            </a:r>
            <a:r>
              <a:rPr lang="de-DE" dirty="0" err="1"/>
              <a:t>ReadMe</a:t>
            </a:r>
            <a:r>
              <a:rPr lang="de-DE" dirty="0"/>
              <a:t>-Datei als Support für die Nutzung des Projekts</a:t>
            </a:r>
          </a:p>
          <a:p>
            <a:pPr rtl="0"/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martArt-Platzhalter 12">
            <a:extLst>
              <a:ext uri="{FF2B5EF4-FFF2-40B4-BE49-F238E27FC236}">
                <a16:creationId xmlns:a16="http://schemas.microsoft.com/office/drawing/2014/main" id="{ED363302-BBF2-9349-03CE-1F9CF2257BA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E0037E-21D0-7C44-0E09-A98915C1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Finaler Datensatz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F57F5B2-9BD8-B509-E74D-88684C32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"/>
              <a:t>Verkaufspräsentation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DFF1915-87B3-5B59-5F04-74969563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7352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755</Words>
  <Application>Microsoft Office PowerPoint</Application>
  <PresentationFormat>Breitbild</PresentationFormat>
  <Paragraphs>262</Paragraphs>
  <Slides>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Monoline</vt:lpstr>
      <vt:lpstr>Ziel</vt:lpstr>
      <vt:lpstr>Datenquellen</vt:lpstr>
      <vt:lpstr>Datenaufbereitung</vt:lpstr>
      <vt:lpstr>Finaler Datensatz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178</cp:revision>
  <dcterms:created xsi:type="dcterms:W3CDTF">2025-03-06T10:02:49Z</dcterms:created>
  <dcterms:modified xsi:type="dcterms:W3CDTF">2025-03-06T11:30:05Z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