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8" r:id="rId5"/>
    <p:sldId id="259" r:id="rId6"/>
    <p:sldId id="263" r:id="rId7"/>
    <p:sldId id="260" r:id="rId8"/>
    <p:sldId id="264" r:id="rId9"/>
    <p:sldId id="262" r:id="rId10"/>
    <p:sldId id="261" r:id="rId1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60" userDrawn="1">
          <p15:clr>
            <a:srgbClr val="A4A3A4"/>
          </p15:clr>
        </p15:guide>
        <p15:guide id="3" orient="horz" pos="1680" userDrawn="1">
          <p15:clr>
            <a:srgbClr val="A4A3A4"/>
          </p15:clr>
        </p15:guide>
        <p15:guide id="4" pos="72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DCD0"/>
    <a:srgbClr val="8ED6B8"/>
    <a:srgbClr val="81C1A7"/>
    <a:srgbClr val="1FB781"/>
    <a:srgbClr val="FFAA65"/>
    <a:srgbClr val="23BB7F"/>
    <a:srgbClr val="2EB87F"/>
    <a:srgbClr val="B055BB"/>
    <a:srgbClr val="0A18A3"/>
    <a:srgbClr val="2C3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459B5D-16CF-4A48-9DBA-E39A2E7A8DEA}" v="321" dt="2025-02-27T14:39:39.032"/>
    <p1510:client id="{ACBCC28E-6157-4C0B-AD3E-E60A0A8EFF45}" v="464" dt="2025-02-27T14:12:51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1"/>
    <p:restoredTop sz="95388" autoAdjust="0"/>
  </p:normalViewPr>
  <p:slideViewPr>
    <p:cSldViewPr snapToGrid="0">
      <p:cViewPr varScale="1">
        <p:scale>
          <a:sx n="106" d="100"/>
          <a:sy n="106" d="100"/>
        </p:scale>
        <p:origin x="138" y="426"/>
      </p:cViewPr>
      <p:guideLst>
        <p:guide orient="horz" pos="3336"/>
        <p:guide pos="360"/>
        <p:guide orient="horz" pos="1680"/>
        <p:guide pos="72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6" d="100"/>
          <a:sy n="96" d="100"/>
        </p:scale>
        <p:origin x="28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846B10-666D-16FE-524B-5CF465640D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2E7AA9-9BC2-F0D5-3201-F64333C373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FA546-04FD-425F-802E-7361DE31C57D}" type="datetimeFigureOut">
              <a:rPr lang="de-DE" smtClean="0"/>
              <a:t>27.02.2025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3140E-1EA0-FDEF-A0D7-0A81574F57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849F3-06D8-1F82-EB37-BEC49E3894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70FB5-4E1B-43CB-AA09-ECF72EBB35B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232735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23287-F129-4E1D-851A-BCD4F9C2FA2E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6B0E5-BD30-4312-8772-A219BE609A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631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6B0E5-BD30-4312-8772-A219BE609AC0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9211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28688-8A68-9591-6F65-E39119C87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3CF702-2D79-BCD9-1D13-EF46A3C991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50AB28-E40B-1719-EBD3-CAC2242AC0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F1DD0-9369-57D6-1D48-33DE6499F2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6B0E5-BD30-4312-8772-A219BE609AC0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0553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C4797-2A18-B60C-FF25-365F1EA75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ECECCD-86B8-E021-D4F1-0CA1096E76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4D0FE6-0CA9-8BF7-3818-07ED334AD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D5167-2EBC-E822-6D39-A4BF88D5A3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36B0E5-BD30-4312-8772-A219BE609AC0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3263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emf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31445678-5922-0D9E-6854-34CDDF535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50" y="1460413"/>
            <a:ext cx="12185650" cy="5364163"/>
            <a:chOff x="6350" y="1460413"/>
            <a:chExt cx="12185650" cy="5364163"/>
          </a:xfrm>
        </p:grpSpPr>
        <p:pic>
          <p:nvPicPr>
            <p:cNvPr id="55" name="Bild 54">
              <a:extLst>
                <a:ext uri="{FF2B5EF4-FFF2-40B4-BE49-F238E27FC236}">
                  <a16:creationId xmlns:a16="http://schemas.microsoft.com/office/drawing/2014/main" id="{EFBB3930-65BE-C67D-75F8-C29BCAC0BC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350" y="1460413"/>
              <a:ext cx="12185650" cy="4523556"/>
            </a:xfrm>
            <a:prstGeom prst="rect">
              <a:avLst/>
            </a:prstGeom>
          </p:spPr>
        </p:pic>
        <p:pic>
          <p:nvPicPr>
            <p:cNvPr id="20" name="Bild 19">
              <a:extLst>
                <a:ext uri="{FF2B5EF4-FFF2-40B4-BE49-F238E27FC236}">
                  <a16:creationId xmlns:a16="http://schemas.microsoft.com/office/drawing/2014/main" id="{266A9694-6EC0-EF34-47E7-7D6882C8644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r="2854"/>
            <a:stretch/>
          </p:blipFill>
          <p:spPr>
            <a:xfrm>
              <a:off x="1385366" y="1933400"/>
              <a:ext cx="10800284" cy="4891176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7286A7E-ECC6-8B64-7478-CBE43FBDAAA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38200" y="311861"/>
            <a:ext cx="10515600" cy="958251"/>
          </a:xfrm>
        </p:spPr>
        <p:txBody>
          <a:bodyPr rtlCol="0">
            <a:normAutofit/>
          </a:bodyPr>
          <a:lstStyle>
            <a:lvl1pPr algn="ctr">
              <a:defRPr sz="6000" b="1" cap="all" baseline="0"/>
            </a:lvl1pPr>
          </a:lstStyle>
          <a:p>
            <a:pPr rtl="0"/>
            <a:r>
              <a:rPr lang="de-DE" noProof="0" dirty="0"/>
              <a:t>Titel einfügen</a:t>
            </a:r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6C5FDC83-F05F-E2CC-B26D-0B062CC4997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79175" y="3754892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 rtl="0"/>
            <a:r>
              <a:rPr lang="de-DE" noProof="0" dirty="0"/>
              <a:t>TEXT HINZUFÜGEN</a:t>
            </a:r>
          </a:p>
        </p:txBody>
      </p:sp>
      <p:sp>
        <p:nvSpPr>
          <p:cNvPr id="102" name="Textplatzhalter 97">
            <a:extLst>
              <a:ext uri="{FF2B5EF4-FFF2-40B4-BE49-F238E27FC236}">
                <a16:creationId xmlns:a16="http://schemas.microsoft.com/office/drawing/2014/main" id="{9A27C53F-0D89-34D4-E4E8-175EBF1A1B73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390035" y="3477320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 rtl="0"/>
            <a:r>
              <a:rPr lang="de-DE" noProof="0" dirty="0"/>
              <a:t>#</a:t>
            </a:r>
          </a:p>
        </p:txBody>
      </p:sp>
      <p:sp>
        <p:nvSpPr>
          <p:cNvPr id="86" name="Textplatzhalter 61">
            <a:extLst>
              <a:ext uri="{FF2B5EF4-FFF2-40B4-BE49-F238E27FC236}">
                <a16:creationId xmlns:a16="http://schemas.microsoft.com/office/drawing/2014/main" id="{D33323FB-3657-DBF3-C660-8E53E914CD76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847719" y="4379822"/>
            <a:ext cx="1280160" cy="481857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 rtl="0"/>
            <a:r>
              <a:rPr lang="de-DE" noProof="0" dirty="0"/>
              <a:t>Hier Text hinzufügen</a:t>
            </a:r>
          </a:p>
        </p:txBody>
      </p:sp>
      <p:sp>
        <p:nvSpPr>
          <p:cNvPr id="87" name="Textplatzhalter 63">
            <a:extLst>
              <a:ext uri="{FF2B5EF4-FFF2-40B4-BE49-F238E27FC236}">
                <a16:creationId xmlns:a16="http://schemas.microsoft.com/office/drawing/2014/main" id="{EFB7B0D0-66A4-7017-E2C8-BFD66BD3AE13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847719" y="4867503"/>
            <a:ext cx="1280160" cy="206582"/>
          </a:xfrm>
        </p:spPr>
        <p:txBody>
          <a:bodyPr lIns="0" tIns="0" rIns="0" rtlCol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 rtl="0"/>
            <a:r>
              <a:rPr lang="de-DE" noProof="0" dirty="0"/>
              <a:t>Hier Text hinzufügen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642DFC3-40E7-73B0-2933-4E601A023BFC}"/>
              </a:ext>
            </a:extLst>
          </p:cNvPr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1986839" y="1689617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 rtl="0"/>
            <a:r>
              <a:rPr lang="de-DE" noProof="0" dirty="0"/>
              <a:t>TEXT HINZUFÜGEN</a:t>
            </a:r>
          </a:p>
        </p:txBody>
      </p:sp>
      <p:sp>
        <p:nvSpPr>
          <p:cNvPr id="62" name="Textplatzhalter 61">
            <a:extLst>
              <a:ext uri="{FF2B5EF4-FFF2-40B4-BE49-F238E27FC236}">
                <a16:creationId xmlns:a16="http://schemas.microsoft.com/office/drawing/2014/main" id="{ACF76DF4-511E-BCAD-24AA-1917D1893186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56264" y="2304732"/>
            <a:ext cx="1280160" cy="481857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 rtl="0"/>
            <a:r>
              <a:rPr lang="de-DE" noProof="0" dirty="0"/>
              <a:t>Hier Text hinzufügen</a:t>
            </a:r>
          </a:p>
        </p:txBody>
      </p:sp>
      <p:sp>
        <p:nvSpPr>
          <p:cNvPr id="64" name="Textplatzhalter 63">
            <a:extLst>
              <a:ext uri="{FF2B5EF4-FFF2-40B4-BE49-F238E27FC236}">
                <a16:creationId xmlns:a16="http://schemas.microsoft.com/office/drawing/2014/main" id="{0844B068-8969-6321-4DD3-4767642367E2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56264" y="2792413"/>
            <a:ext cx="1280160" cy="206582"/>
          </a:xfrm>
        </p:spPr>
        <p:txBody>
          <a:bodyPr lIns="0" tIns="0" rIns="0" rtlCol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 rtl="0"/>
            <a:r>
              <a:rPr lang="de-DE" noProof="0" dirty="0"/>
              <a:t>Hier Text hinzufügen</a:t>
            </a:r>
          </a:p>
        </p:txBody>
      </p:sp>
      <p:sp>
        <p:nvSpPr>
          <p:cNvPr id="99" name="Textplatzhalter 97">
            <a:extLst>
              <a:ext uri="{FF2B5EF4-FFF2-40B4-BE49-F238E27FC236}">
                <a16:creationId xmlns:a16="http://schemas.microsoft.com/office/drawing/2014/main" id="{DB29BEEB-8FD5-5346-B82F-8EAB6A747A29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3280120" y="2964580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 rtl="0"/>
            <a:r>
              <a:rPr lang="de-DE" noProof="0" dirty="0"/>
              <a:t>#</a:t>
            </a:r>
          </a:p>
        </p:txBody>
      </p:sp>
      <p:sp>
        <p:nvSpPr>
          <p:cNvPr id="66" name="Textplatzhalter 5">
            <a:extLst>
              <a:ext uri="{FF2B5EF4-FFF2-40B4-BE49-F238E27FC236}">
                <a16:creationId xmlns:a16="http://schemas.microsoft.com/office/drawing/2014/main" id="{85454582-ABBD-4964-8715-1EF2DFC1686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159315" y="2413336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 rtl="0"/>
            <a:r>
              <a:rPr lang="de-DE" noProof="0" dirty="0"/>
              <a:t>TEXT HINZUFÜGEN</a:t>
            </a:r>
          </a:p>
        </p:txBody>
      </p:sp>
      <p:sp>
        <p:nvSpPr>
          <p:cNvPr id="100" name="Textplatzhalter 97">
            <a:extLst>
              <a:ext uri="{FF2B5EF4-FFF2-40B4-BE49-F238E27FC236}">
                <a16:creationId xmlns:a16="http://schemas.microsoft.com/office/drawing/2014/main" id="{28877613-41C4-9119-BE28-5CAB258BF276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5450164" y="2104356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 rtl="0"/>
            <a:r>
              <a:rPr lang="de-DE" noProof="0" dirty="0"/>
              <a:t>#</a:t>
            </a:r>
          </a:p>
        </p:txBody>
      </p:sp>
      <p:sp>
        <p:nvSpPr>
          <p:cNvPr id="69" name="Textplatzhalter 61">
            <a:extLst>
              <a:ext uri="{FF2B5EF4-FFF2-40B4-BE49-F238E27FC236}">
                <a16:creationId xmlns:a16="http://schemas.microsoft.com/office/drawing/2014/main" id="{294539E2-59EE-DB6B-BA2A-518DE97D114B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337915" y="3081612"/>
            <a:ext cx="1277962" cy="475432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 rtl="0"/>
            <a:r>
              <a:rPr lang="de-DE" noProof="0" dirty="0"/>
              <a:t>Hier Text hinzufügen</a:t>
            </a:r>
          </a:p>
        </p:txBody>
      </p:sp>
      <p:sp>
        <p:nvSpPr>
          <p:cNvPr id="70" name="Textplatzhalter 63">
            <a:extLst>
              <a:ext uri="{FF2B5EF4-FFF2-40B4-BE49-F238E27FC236}">
                <a16:creationId xmlns:a16="http://schemas.microsoft.com/office/drawing/2014/main" id="{26761B70-9720-A91A-9DE8-C71BB40499A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337915" y="3554052"/>
            <a:ext cx="1277962" cy="206582"/>
          </a:xfrm>
        </p:spPr>
        <p:txBody>
          <a:bodyPr lIns="0" tIns="0" rIns="0" rtlCol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 rtl="0"/>
            <a:r>
              <a:rPr lang="de-DE" noProof="0" dirty="0"/>
              <a:t>Hier Text hinzufügen</a:t>
            </a:r>
          </a:p>
        </p:txBody>
      </p:sp>
      <p:sp>
        <p:nvSpPr>
          <p:cNvPr id="56" name="Textplatzhalter 5">
            <a:extLst>
              <a:ext uri="{FF2B5EF4-FFF2-40B4-BE49-F238E27FC236}">
                <a16:creationId xmlns:a16="http://schemas.microsoft.com/office/drawing/2014/main" id="{FCE8B2AA-C2E9-5F8D-0EF1-A36A1966D27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772029" y="4868331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 rtl="0"/>
            <a:r>
              <a:rPr lang="de-DE" noProof="0" dirty="0"/>
              <a:t>TEXT HINZUFÜGEN</a:t>
            </a:r>
          </a:p>
        </p:txBody>
      </p:sp>
      <p:sp>
        <p:nvSpPr>
          <p:cNvPr id="103" name="Textplatzhalter 97">
            <a:extLst>
              <a:ext uri="{FF2B5EF4-FFF2-40B4-BE49-F238E27FC236}">
                <a16:creationId xmlns:a16="http://schemas.microsoft.com/office/drawing/2014/main" id="{616D4056-5F98-5D42-8A8D-08560626E145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4070799" y="4546839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 rtl="0"/>
            <a:r>
              <a:rPr lang="de-DE" noProof="0" dirty="0"/>
              <a:t>#</a:t>
            </a:r>
          </a:p>
        </p:txBody>
      </p:sp>
      <p:sp>
        <p:nvSpPr>
          <p:cNvPr id="89" name="Textplatzhalter 61">
            <a:extLst>
              <a:ext uri="{FF2B5EF4-FFF2-40B4-BE49-F238E27FC236}">
                <a16:creationId xmlns:a16="http://schemas.microsoft.com/office/drawing/2014/main" id="{4F02E3FC-A398-A3E3-0ECA-A8A1C61ED4DA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2943701" y="5465548"/>
            <a:ext cx="1280160" cy="481857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 rtl="0"/>
            <a:r>
              <a:rPr lang="de-DE" noProof="0" dirty="0"/>
              <a:t>Hier Text hinzufügen</a:t>
            </a:r>
          </a:p>
        </p:txBody>
      </p:sp>
      <p:sp>
        <p:nvSpPr>
          <p:cNvPr id="90" name="Textplatzhalter 63">
            <a:extLst>
              <a:ext uri="{FF2B5EF4-FFF2-40B4-BE49-F238E27FC236}">
                <a16:creationId xmlns:a16="http://schemas.microsoft.com/office/drawing/2014/main" id="{AF627030-2DCF-9DA1-DB4E-EC8AA8265BEC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2943701" y="5953229"/>
            <a:ext cx="1280160" cy="206582"/>
          </a:xfrm>
        </p:spPr>
        <p:txBody>
          <a:bodyPr lIns="0" tIns="0" rIns="0" rtlCol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 rtl="0"/>
            <a:r>
              <a:rPr lang="de-DE" noProof="0" dirty="0"/>
              <a:t>Hier Text hinzufügen</a:t>
            </a:r>
          </a:p>
        </p:txBody>
      </p:sp>
      <p:sp>
        <p:nvSpPr>
          <p:cNvPr id="57" name="Textplatzhalter 5">
            <a:extLst>
              <a:ext uri="{FF2B5EF4-FFF2-40B4-BE49-F238E27FC236}">
                <a16:creationId xmlns:a16="http://schemas.microsoft.com/office/drawing/2014/main" id="{C4AF0805-0FC2-7B09-EA4F-BF7CE80CE69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697529" y="4598571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 rtl="0"/>
            <a:r>
              <a:rPr lang="de-DE" noProof="0" dirty="0"/>
              <a:t>TEXT HINZUFÜGEN</a:t>
            </a:r>
          </a:p>
        </p:txBody>
      </p:sp>
      <p:sp>
        <p:nvSpPr>
          <p:cNvPr id="92" name="Textplatzhalter 61">
            <a:extLst>
              <a:ext uri="{FF2B5EF4-FFF2-40B4-BE49-F238E27FC236}">
                <a16:creationId xmlns:a16="http://schemas.microsoft.com/office/drawing/2014/main" id="{11CD16D6-010B-3E00-E346-C449BE8A103F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5840980" y="5211225"/>
            <a:ext cx="1348182" cy="481857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 rtl="0"/>
            <a:r>
              <a:rPr lang="de-DE" noProof="0" dirty="0"/>
              <a:t>Hier Text hinzufügen</a:t>
            </a:r>
          </a:p>
        </p:txBody>
      </p:sp>
      <p:sp>
        <p:nvSpPr>
          <p:cNvPr id="93" name="Textplatzhalter 63">
            <a:extLst>
              <a:ext uri="{FF2B5EF4-FFF2-40B4-BE49-F238E27FC236}">
                <a16:creationId xmlns:a16="http://schemas.microsoft.com/office/drawing/2014/main" id="{60EAE46B-6724-AB6B-191E-6CCB8917DA70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5840980" y="5698906"/>
            <a:ext cx="1348182" cy="206582"/>
          </a:xfrm>
        </p:spPr>
        <p:txBody>
          <a:bodyPr lIns="0" tIns="0" rIns="0" rtlCol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 rtl="0"/>
            <a:r>
              <a:rPr lang="de-DE" noProof="0" dirty="0"/>
              <a:t>Hier Text hinzufügen</a:t>
            </a:r>
          </a:p>
        </p:txBody>
      </p:sp>
      <p:sp>
        <p:nvSpPr>
          <p:cNvPr id="107" name="Textplatzhalter 97">
            <a:extLst>
              <a:ext uri="{FF2B5EF4-FFF2-40B4-BE49-F238E27FC236}">
                <a16:creationId xmlns:a16="http://schemas.microsoft.com/office/drawing/2014/main" id="{C668B3C1-868A-2098-CD67-28AEB3250032}"/>
              </a:ext>
            </a:extLst>
          </p:cNvPr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6971098" y="5809913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 rtl="0"/>
            <a:r>
              <a:rPr lang="de-DE" noProof="0" dirty="0"/>
              <a:t>#</a:t>
            </a:r>
          </a:p>
        </p:txBody>
      </p:sp>
      <p:sp>
        <p:nvSpPr>
          <p:cNvPr id="65" name="Textplatzhalter 5">
            <a:extLst>
              <a:ext uri="{FF2B5EF4-FFF2-40B4-BE49-F238E27FC236}">
                <a16:creationId xmlns:a16="http://schemas.microsoft.com/office/drawing/2014/main" id="{4BB22A85-B877-39A1-C018-64A3FEDCCC6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456687" y="1620863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 rtl="0"/>
            <a:r>
              <a:rPr lang="de-DE" noProof="0" dirty="0"/>
              <a:t>TEXT HINZUFÜGEN</a:t>
            </a:r>
          </a:p>
        </p:txBody>
      </p:sp>
      <p:sp>
        <p:nvSpPr>
          <p:cNvPr id="72" name="Textplatzhalter 61">
            <a:extLst>
              <a:ext uri="{FF2B5EF4-FFF2-40B4-BE49-F238E27FC236}">
                <a16:creationId xmlns:a16="http://schemas.microsoft.com/office/drawing/2014/main" id="{6CEEACE9-8EE4-FC32-AF27-4B73BC93D379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6631548" y="2244785"/>
            <a:ext cx="1280160" cy="475432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 rtl="0"/>
            <a:r>
              <a:rPr lang="de-DE" noProof="0" dirty="0"/>
              <a:t>Hier Text hinzufügen</a:t>
            </a:r>
          </a:p>
        </p:txBody>
      </p:sp>
      <p:sp>
        <p:nvSpPr>
          <p:cNvPr id="73" name="Textplatzhalter 63">
            <a:extLst>
              <a:ext uri="{FF2B5EF4-FFF2-40B4-BE49-F238E27FC236}">
                <a16:creationId xmlns:a16="http://schemas.microsoft.com/office/drawing/2014/main" id="{BB7F9FF1-7617-3B39-E510-593E236FBA7E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31548" y="2717225"/>
            <a:ext cx="1280160" cy="206582"/>
          </a:xfrm>
        </p:spPr>
        <p:txBody>
          <a:bodyPr lIns="0" tIns="0" rIns="0" rtlCol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 rtl="0"/>
            <a:r>
              <a:rPr lang="de-DE" noProof="0" dirty="0"/>
              <a:t>Hier Text hinzufügen</a:t>
            </a:r>
          </a:p>
        </p:txBody>
      </p:sp>
      <p:sp>
        <p:nvSpPr>
          <p:cNvPr id="104" name="Textplatzhalter 97">
            <a:extLst>
              <a:ext uri="{FF2B5EF4-FFF2-40B4-BE49-F238E27FC236}">
                <a16:creationId xmlns:a16="http://schemas.microsoft.com/office/drawing/2014/main" id="{0CD90A5F-4D3D-6BB1-B8CE-765DCC95EC90}"/>
              </a:ext>
            </a:extLst>
          </p:cNvPr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7748705" y="2909287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 rtl="0"/>
            <a:r>
              <a:rPr lang="de-DE" noProof="0" dirty="0"/>
              <a:t>#</a:t>
            </a:r>
          </a:p>
        </p:txBody>
      </p:sp>
      <p:sp>
        <p:nvSpPr>
          <p:cNvPr id="61" name="Textplatzhalter 5">
            <a:extLst>
              <a:ext uri="{FF2B5EF4-FFF2-40B4-BE49-F238E27FC236}">
                <a16:creationId xmlns:a16="http://schemas.microsoft.com/office/drawing/2014/main" id="{82F7A4E9-C42A-A2A2-A151-F766779E396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236399" y="4614369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 rtl="0"/>
            <a:r>
              <a:rPr lang="de-DE" noProof="0" dirty="0"/>
              <a:t>TEXT HINZUFÜGEN</a:t>
            </a:r>
          </a:p>
        </p:txBody>
      </p:sp>
      <p:sp>
        <p:nvSpPr>
          <p:cNvPr id="106" name="Textplatzhalter 97">
            <a:extLst>
              <a:ext uri="{FF2B5EF4-FFF2-40B4-BE49-F238E27FC236}">
                <a16:creationId xmlns:a16="http://schemas.microsoft.com/office/drawing/2014/main" id="{51E633B7-1E95-92E2-7DDC-9A7B9E70B756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9479259" y="4328031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 rtl="0"/>
            <a:r>
              <a:rPr lang="de-DE" noProof="0" dirty="0"/>
              <a:t>#</a:t>
            </a:r>
          </a:p>
        </p:txBody>
      </p:sp>
      <p:sp>
        <p:nvSpPr>
          <p:cNvPr id="95" name="Textplatzhalter 61">
            <a:extLst>
              <a:ext uri="{FF2B5EF4-FFF2-40B4-BE49-F238E27FC236}">
                <a16:creationId xmlns:a16="http://schemas.microsoft.com/office/drawing/2014/main" id="{5FCDC069-8B0F-C8F3-14E9-43A09900CB95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8361036" y="5369722"/>
            <a:ext cx="1378359" cy="481857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 rtl="0"/>
            <a:r>
              <a:rPr lang="de-DE" noProof="0" dirty="0"/>
              <a:t>Hier Text hinzufügen</a:t>
            </a:r>
          </a:p>
        </p:txBody>
      </p:sp>
      <p:sp>
        <p:nvSpPr>
          <p:cNvPr id="96" name="Textplatzhalter 63">
            <a:extLst>
              <a:ext uri="{FF2B5EF4-FFF2-40B4-BE49-F238E27FC236}">
                <a16:creationId xmlns:a16="http://schemas.microsoft.com/office/drawing/2014/main" id="{CCA209C9-0DFE-4936-4192-BC3D167ABED8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8361036" y="5857403"/>
            <a:ext cx="1378359" cy="206582"/>
          </a:xfrm>
        </p:spPr>
        <p:txBody>
          <a:bodyPr lIns="0" tIns="0" rIns="0" rtlCol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 rtl="0"/>
            <a:r>
              <a:rPr lang="de-DE" noProof="0" dirty="0"/>
              <a:t>Hier Text hinzufügen</a:t>
            </a:r>
          </a:p>
        </p:txBody>
      </p:sp>
      <p:sp>
        <p:nvSpPr>
          <p:cNvPr id="63" name="Textplatzhalter 5">
            <a:extLst>
              <a:ext uri="{FF2B5EF4-FFF2-40B4-BE49-F238E27FC236}">
                <a16:creationId xmlns:a16="http://schemas.microsoft.com/office/drawing/2014/main" id="{89D6F33A-39E4-F20B-73C8-F48B2A375F8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2443" y="2600480"/>
            <a:ext cx="1627632" cy="1618488"/>
          </a:xfrm>
          <a:prstGeom prst="roundRect">
            <a:avLst>
              <a:gd name="adj" fmla="val 17457"/>
            </a:avLst>
          </a:prstGeom>
          <a:solidFill>
            <a:schemeClr val="bg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73736" rtlCol="0" anchor="t">
            <a:noAutofit/>
          </a:bodyPr>
          <a:lstStyle>
            <a:lvl1pPr marL="0" indent="0" algn="ctr">
              <a:buNone/>
              <a:defRPr lang="en-US" sz="1800" b="1" cap="all" baseline="0" dirty="0">
                <a:solidFill>
                  <a:sysClr val="windowText" lastClr="000000"/>
                </a:solidFill>
              </a:defRPr>
            </a:lvl1pPr>
          </a:lstStyle>
          <a:p>
            <a:pPr marL="0" lvl="0" algn="ctr" rtl="0"/>
            <a:r>
              <a:rPr lang="de-DE" noProof="0" dirty="0"/>
              <a:t>TEXT HINZUFÜGEN</a:t>
            </a:r>
          </a:p>
        </p:txBody>
      </p:sp>
      <p:sp>
        <p:nvSpPr>
          <p:cNvPr id="105" name="Textplatzhalter 97">
            <a:extLst>
              <a:ext uri="{FF2B5EF4-FFF2-40B4-BE49-F238E27FC236}">
                <a16:creationId xmlns:a16="http://schemas.microsoft.com/office/drawing/2014/main" id="{BC978A5E-BA57-D579-B645-8427AD22EA44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10752251" y="2307353"/>
            <a:ext cx="630936" cy="630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44450">
            <a:solidFill>
              <a:schemeClr val="tx1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n w="0">
                  <a:noFill/>
                </a:ln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 rtl="0"/>
            <a:r>
              <a:rPr lang="de-DE" noProof="0" dirty="0"/>
              <a:t>#</a:t>
            </a:r>
          </a:p>
        </p:txBody>
      </p:sp>
      <p:sp>
        <p:nvSpPr>
          <p:cNvPr id="75" name="Textplatzhalter 61">
            <a:extLst>
              <a:ext uri="{FF2B5EF4-FFF2-40B4-BE49-F238E27FC236}">
                <a16:creationId xmlns:a16="http://schemas.microsoft.com/office/drawing/2014/main" id="{B6F832EC-808B-6975-C6A4-504CA92D4C2B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9609126" y="3233383"/>
            <a:ext cx="1280160" cy="475432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</a:lstStyle>
          <a:p>
            <a:pPr lvl="0" rtl="0"/>
            <a:r>
              <a:rPr lang="de-DE" noProof="0" dirty="0"/>
              <a:t>Hier Text hinzufügen</a:t>
            </a:r>
          </a:p>
        </p:txBody>
      </p:sp>
      <p:sp>
        <p:nvSpPr>
          <p:cNvPr id="76" name="Textplatzhalter 63">
            <a:extLst>
              <a:ext uri="{FF2B5EF4-FFF2-40B4-BE49-F238E27FC236}">
                <a16:creationId xmlns:a16="http://schemas.microsoft.com/office/drawing/2014/main" id="{133A3E42-95A8-F5D9-0568-81B074FC5EBA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9609126" y="3705823"/>
            <a:ext cx="1280160" cy="206582"/>
          </a:xfrm>
        </p:spPr>
        <p:txBody>
          <a:bodyPr lIns="0" tIns="0" rIns="0" rtlCol="0">
            <a:noAutofit/>
          </a:bodyPr>
          <a:lstStyle>
            <a:lvl1pPr marL="0" indent="0" algn="ctr">
              <a:buNone/>
              <a:defRPr sz="10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200"/>
            </a:lvl3pPr>
            <a:lvl4pPr marL="1371600" indent="0" algn="ctr">
              <a:buNone/>
              <a:defRPr sz="1200"/>
            </a:lvl4pPr>
            <a:lvl5pPr marL="1828800" indent="0" algn="ctr">
              <a:buNone/>
              <a:defRPr sz="1200"/>
            </a:lvl5pPr>
          </a:lstStyle>
          <a:p>
            <a:pPr lvl="0" rtl="0"/>
            <a:r>
              <a:rPr lang="de-DE" noProof="0" dirty="0"/>
              <a:t>Hier Text hinzufügen</a:t>
            </a:r>
          </a:p>
        </p:txBody>
      </p:sp>
      <p:grpSp>
        <p:nvGrpSpPr>
          <p:cNvPr id="111" name="Gruppieren 110">
            <a:extLst>
              <a:ext uri="{FF2B5EF4-FFF2-40B4-BE49-F238E27FC236}">
                <a16:creationId xmlns:a16="http://schemas.microsoft.com/office/drawing/2014/main" id="{3DF54CD3-BB3E-E782-CD8E-51009C4C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4788" y="2454293"/>
            <a:ext cx="952774" cy="952774"/>
            <a:chOff x="1439932" y="5704678"/>
            <a:chExt cx="528220" cy="528220"/>
          </a:xfrm>
        </p:grpSpPr>
        <p:sp>
          <p:nvSpPr>
            <p:cNvPr id="112" name="Rounded Rectangle 22">
              <a:extLst>
                <a:ext uri="{FF2B5EF4-FFF2-40B4-BE49-F238E27FC236}">
                  <a16:creationId xmlns:a16="http://schemas.microsoft.com/office/drawing/2014/main" id="{AF537999-FC7A-D972-3F60-688A6E291ABB}"/>
                </a:ext>
              </a:extLst>
            </p:cNvPr>
            <p:cNvSpPr/>
            <p:nvPr/>
          </p:nvSpPr>
          <p:spPr>
            <a:xfrm>
              <a:off x="1584325" y="5946775"/>
              <a:ext cx="231775" cy="2571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 dirty="0"/>
            </a:p>
          </p:txBody>
        </p:sp>
        <p:pic>
          <p:nvPicPr>
            <p:cNvPr id="113" name="Grafik 112" descr="Gliederung &quot;Becher&quot;">
              <a:extLst>
                <a:ext uri="{FF2B5EF4-FFF2-40B4-BE49-F238E27FC236}">
                  <a16:creationId xmlns:a16="http://schemas.microsoft.com/office/drawing/2014/main" id="{0B68F278-EA7A-A028-E6FE-49BCB80C0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39932" y="5704678"/>
              <a:ext cx="528220" cy="528220"/>
            </a:xfrm>
            <a:prstGeom prst="rect">
              <a:avLst/>
            </a:prstGeom>
          </p:spPr>
        </p:pic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DA472485-8431-4413-76EE-E60ECE8C4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664150" y="3684053"/>
            <a:ext cx="952774" cy="952774"/>
            <a:chOff x="2951231" y="3465853"/>
            <a:chExt cx="528220" cy="528220"/>
          </a:xfrm>
        </p:grpSpPr>
        <p:sp>
          <p:nvSpPr>
            <p:cNvPr id="26" name="Triangle 25">
              <a:extLst>
                <a:ext uri="{FF2B5EF4-FFF2-40B4-BE49-F238E27FC236}">
                  <a16:creationId xmlns:a16="http://schemas.microsoft.com/office/drawing/2014/main" id="{E67F9920-7336-E2C5-FDBA-ED51BB31268E}"/>
                </a:ext>
              </a:extLst>
            </p:cNvPr>
            <p:cNvSpPr/>
            <p:nvPr/>
          </p:nvSpPr>
          <p:spPr>
            <a:xfrm>
              <a:off x="3117064" y="3719958"/>
              <a:ext cx="196553" cy="24110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 dirty="0"/>
            </a:p>
          </p:txBody>
        </p:sp>
        <p:pic>
          <p:nvPicPr>
            <p:cNvPr id="27" name="Grafik 26" descr="Gliederung &quot;Flask&quot;">
              <a:extLst>
                <a:ext uri="{FF2B5EF4-FFF2-40B4-BE49-F238E27FC236}">
                  <a16:creationId xmlns:a16="http://schemas.microsoft.com/office/drawing/2014/main" id="{F4815F2C-6ED5-865C-6B4B-80AFD725C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51231" y="3465853"/>
              <a:ext cx="528220" cy="528220"/>
            </a:xfrm>
            <a:prstGeom prst="rect">
              <a:avLst/>
            </a:prstGeom>
          </p:spPr>
        </p:pic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71EE792B-79B1-50C3-343A-E3F4D5402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38315" y="1480066"/>
            <a:ext cx="952774" cy="952774"/>
            <a:chOff x="4289303" y="1663393"/>
            <a:chExt cx="528220" cy="528220"/>
          </a:xfrm>
        </p:grpSpPr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F8552807-4426-A927-ECE6-5AC796EC0C35}"/>
                </a:ext>
              </a:extLst>
            </p:cNvPr>
            <p:cNvSpPr/>
            <p:nvPr/>
          </p:nvSpPr>
          <p:spPr>
            <a:xfrm>
              <a:off x="4413250" y="1775103"/>
              <a:ext cx="174625" cy="14605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 dirty="0"/>
            </a:p>
          </p:txBody>
        </p:sp>
        <p:pic>
          <p:nvPicPr>
            <p:cNvPr id="30" name="Grafik 29" descr="Gliederung &quot;Berge&quot;">
              <a:extLst>
                <a:ext uri="{FF2B5EF4-FFF2-40B4-BE49-F238E27FC236}">
                  <a16:creationId xmlns:a16="http://schemas.microsoft.com/office/drawing/2014/main" id="{DAB608FC-C0B8-B163-AE89-433F36BD1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89303" y="1663393"/>
              <a:ext cx="528220" cy="528220"/>
            </a:xfrm>
            <a:prstGeom prst="rect">
              <a:avLst/>
            </a:prstGeom>
          </p:spPr>
        </p:pic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D99B50B6-EFD7-4DFA-6C2D-453341A8D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622277" y="5047462"/>
            <a:ext cx="805762" cy="805762"/>
            <a:chOff x="4622277" y="5047462"/>
            <a:chExt cx="805762" cy="80576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5628EA7-1F58-28ED-D2BF-911EDFF9C1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682503" y="5096114"/>
              <a:ext cx="708759" cy="7087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 dirty="0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B4B798C8-1467-0056-A809-6782DE79A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622277" y="5047462"/>
              <a:ext cx="805762" cy="805762"/>
              <a:chOff x="4754023" y="5074814"/>
              <a:chExt cx="528220" cy="52822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B213240-4F8D-98CD-565D-2EC9BEDADC1B}"/>
                  </a:ext>
                </a:extLst>
              </p:cNvPr>
              <p:cNvSpPr/>
              <p:nvPr/>
            </p:nvSpPr>
            <p:spPr>
              <a:xfrm>
                <a:off x="4997450" y="5334000"/>
                <a:ext cx="47625" cy="476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 dirty="0"/>
              </a:p>
            </p:txBody>
          </p:sp>
          <p:pic>
            <p:nvPicPr>
              <p:cNvPr id="21" name="Grafik 20" descr="Gliederung &quot;Stoppuhr 50 %&quot;">
                <a:extLst>
                  <a:ext uri="{FF2B5EF4-FFF2-40B4-BE49-F238E27FC236}">
                    <a16:creationId xmlns:a16="http://schemas.microsoft.com/office/drawing/2014/main" id="{46885AC9-7CD3-8BC1-E57A-61B4E8C1E1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754023" y="5074814"/>
                <a:ext cx="528220" cy="528220"/>
              </a:xfrm>
              <a:prstGeom prst="rect">
                <a:avLst/>
              </a:prstGeom>
            </p:spPr>
          </p:pic>
        </p:grp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3C61C0D-B53E-B284-0E62-9A7696BD9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61140" y="3547070"/>
            <a:ext cx="952774" cy="991627"/>
            <a:chOff x="6561140" y="3547070"/>
            <a:chExt cx="952774" cy="991627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ED6A410-8C78-CE05-2EF9-C9A68C64C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681053" y="3547070"/>
              <a:ext cx="708759" cy="70875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 dirty="0"/>
            </a:p>
          </p:txBody>
        </p:sp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2BA5654A-7FC5-4977-C6AD-476320F5D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6561140" y="3585923"/>
              <a:ext cx="952774" cy="952774"/>
              <a:chOff x="6747063" y="4036055"/>
              <a:chExt cx="528220" cy="528220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C21946C9-9EAF-4B63-599A-FC4E42672D69}"/>
                  </a:ext>
                </a:extLst>
              </p:cNvPr>
              <p:cNvSpPr/>
              <p:nvPr/>
            </p:nvSpPr>
            <p:spPr>
              <a:xfrm>
                <a:off x="6943725" y="4137025"/>
                <a:ext cx="139700" cy="1524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 dirty="0"/>
              </a:p>
            </p:txBody>
          </p:sp>
          <p:pic>
            <p:nvPicPr>
              <p:cNvPr id="17" name="Grafik 16" descr="Gliederung &quot;Astronaut männlich&quot;">
                <a:extLst>
                  <a:ext uri="{FF2B5EF4-FFF2-40B4-BE49-F238E27FC236}">
                    <a16:creationId xmlns:a16="http://schemas.microsoft.com/office/drawing/2014/main" id="{669C584F-84D8-2E01-04A5-78685124A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747063" y="4036055"/>
                <a:ext cx="528220" cy="528220"/>
              </a:xfrm>
              <a:prstGeom prst="rect">
                <a:avLst/>
              </a:prstGeom>
            </p:spPr>
          </p:pic>
        </p:grp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6149857E-2F60-360F-AF5E-6E21997C3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9572" y="1815518"/>
            <a:ext cx="952774" cy="1002186"/>
            <a:chOff x="7989572" y="1815518"/>
            <a:chExt cx="952774" cy="1002186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7A2D96D-82E4-1EE2-0409-4CDEBEA41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156791" y="1815518"/>
              <a:ext cx="549989" cy="95277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 dirty="0"/>
            </a:p>
          </p:txBody>
        </p: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0251065B-A02E-6D16-E39C-A8CDAB727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7989572" y="1864930"/>
              <a:ext cx="952774" cy="952774"/>
              <a:chOff x="8184330" y="2237414"/>
              <a:chExt cx="528220" cy="528220"/>
            </a:xfrm>
          </p:grpSpPr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0E3875A7-721F-9D93-6152-34CD9E51E351}"/>
                  </a:ext>
                </a:extLst>
              </p:cNvPr>
              <p:cNvSpPr/>
              <p:nvPr/>
            </p:nvSpPr>
            <p:spPr>
              <a:xfrm>
                <a:off x="8375754" y="2552075"/>
                <a:ext cx="146154" cy="10867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 dirty="0"/>
              </a:p>
            </p:txBody>
          </p:sp>
          <p:pic>
            <p:nvPicPr>
              <p:cNvPr id="43" name="Grafik 42" descr="Gliederung &quot;Fluoreszierende Glühbirne&quot;">
                <a:extLst>
                  <a:ext uri="{FF2B5EF4-FFF2-40B4-BE49-F238E27FC236}">
                    <a16:creationId xmlns:a16="http://schemas.microsoft.com/office/drawing/2014/main" id="{AAAAD4CF-FEF8-CD94-C24A-F58B69EA74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184330" y="2237414"/>
                <a:ext cx="528220" cy="528220"/>
              </a:xfrm>
              <a:prstGeom prst="rect">
                <a:avLst/>
              </a:prstGeom>
            </p:spPr>
          </p:pic>
        </p:grp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EBAAFE76-32E1-9AFA-B10F-10B6FF9B1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40613" y="1492493"/>
            <a:ext cx="952774" cy="952774"/>
            <a:chOff x="11298880" y="3198881"/>
            <a:chExt cx="528220" cy="528220"/>
          </a:xfrm>
        </p:grpSpPr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7EC20B07-2082-1525-F73C-72C3AEFD7AEF}"/>
                </a:ext>
              </a:extLst>
            </p:cNvPr>
            <p:cNvSpPr/>
            <p:nvPr/>
          </p:nvSpPr>
          <p:spPr>
            <a:xfrm rot="2647120">
              <a:off x="11709901" y="3241598"/>
              <a:ext cx="89654" cy="5344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 dirty="0"/>
            </a:p>
          </p:txBody>
        </p: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30A6CB04-7F44-2656-B5C0-BA19CF4A55EF}"/>
                </a:ext>
              </a:extLst>
            </p:cNvPr>
            <p:cNvGrpSpPr/>
            <p:nvPr/>
          </p:nvGrpSpPr>
          <p:grpSpPr>
            <a:xfrm>
              <a:off x="11298880" y="3198881"/>
              <a:ext cx="528220" cy="528220"/>
              <a:chOff x="11298880" y="3198881"/>
              <a:chExt cx="528220" cy="52822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DE88159-7C0D-0ECA-4691-159E9F72B0C3}"/>
                  </a:ext>
                </a:extLst>
              </p:cNvPr>
              <p:cNvSpPr/>
              <p:nvPr/>
            </p:nvSpPr>
            <p:spPr>
              <a:xfrm>
                <a:off x="11623675" y="3327400"/>
                <a:ext cx="73025" cy="730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 dirty="0"/>
              </a:p>
            </p:txBody>
          </p:sp>
          <p:pic>
            <p:nvPicPr>
              <p:cNvPr id="40" name="Grafik 39" descr="Gliederung &quot;Raketen&quot;">
                <a:extLst>
                  <a:ext uri="{FF2B5EF4-FFF2-40B4-BE49-F238E27FC236}">
                    <a16:creationId xmlns:a16="http://schemas.microsoft.com/office/drawing/2014/main" id="{31D8AE9C-6DAE-18D0-4E11-D1847BFA33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1298880" y="3198881"/>
                <a:ext cx="528220" cy="528220"/>
              </a:xfrm>
              <a:prstGeom prst="rect">
                <a:avLst/>
              </a:prstGeom>
            </p:spPr>
          </p:pic>
        </p:grp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3E151E43-388D-1379-0C86-3B16B7D21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15559" y="4602158"/>
            <a:ext cx="952774" cy="952774"/>
            <a:chOff x="8712550" y="4007070"/>
            <a:chExt cx="528220" cy="52822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684B467-F2BC-E2CA-C1D8-58E2B8928DE0}"/>
                </a:ext>
              </a:extLst>
            </p:cNvPr>
            <p:cNvSpPr/>
            <p:nvPr/>
          </p:nvSpPr>
          <p:spPr>
            <a:xfrm>
              <a:off x="9051925" y="4200525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 dirty="0"/>
            </a:p>
          </p:txBody>
        </p:sp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FC8A76DE-D6B4-E7E8-9BFC-5047FA2FBC9E}"/>
                </a:ext>
              </a:extLst>
            </p:cNvPr>
            <p:cNvGrpSpPr/>
            <p:nvPr/>
          </p:nvGrpSpPr>
          <p:grpSpPr>
            <a:xfrm>
              <a:off x="8712550" y="4007070"/>
              <a:ext cx="528220" cy="528220"/>
              <a:chOff x="8712550" y="4007070"/>
              <a:chExt cx="528220" cy="52822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7CB0088-71D9-B173-01F3-643D37EA15A1}"/>
                  </a:ext>
                </a:extLst>
              </p:cNvPr>
              <p:cNvSpPr/>
              <p:nvPr/>
            </p:nvSpPr>
            <p:spPr>
              <a:xfrm>
                <a:off x="8858250" y="4162425"/>
                <a:ext cx="123825" cy="1238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 dirty="0"/>
              </a:p>
            </p:txBody>
          </p:sp>
          <p:pic>
            <p:nvPicPr>
              <p:cNvPr id="35" name="Grafik 34" descr="Gliederung &quot;Test-Dummy&quot;">
                <a:extLst>
                  <a:ext uri="{FF2B5EF4-FFF2-40B4-BE49-F238E27FC236}">
                    <a16:creationId xmlns:a16="http://schemas.microsoft.com/office/drawing/2014/main" id="{FFF4E145-FBE6-1035-8727-3E5365516D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8712550" y="4007070"/>
                <a:ext cx="528220" cy="528220"/>
              </a:xfrm>
              <a:prstGeom prst="rect">
                <a:avLst/>
              </a:prstGeom>
            </p:spPr>
          </p:pic>
        </p:grp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09AD1300-26B6-4618-9923-C9763BEA8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7629" y="1323744"/>
            <a:ext cx="11401345" cy="4795500"/>
            <a:chOff x="177629" y="1323744"/>
            <a:chExt cx="11401345" cy="4795500"/>
          </a:xfrm>
        </p:grpSpPr>
        <p:grpSp>
          <p:nvGrpSpPr>
            <p:cNvPr id="196" name="Gruppieren 195">
              <a:extLst>
                <a:ext uri="{FF2B5EF4-FFF2-40B4-BE49-F238E27FC236}">
                  <a16:creationId xmlns:a16="http://schemas.microsoft.com/office/drawing/2014/main" id="{191DB388-8AE6-D27E-EE45-54AE4D407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77629" y="4491478"/>
              <a:ext cx="301769" cy="301769"/>
              <a:chOff x="177629" y="4485128"/>
              <a:chExt cx="301769" cy="301769"/>
            </a:xfrm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A53DBD0A-368E-A0FF-F28C-D20A7ED52A21}"/>
                  </a:ext>
                </a:extLst>
              </p:cNvPr>
              <p:cNvSpPr/>
              <p:nvPr userDrawn="1"/>
            </p:nvSpPr>
            <p:spPr>
              <a:xfrm>
                <a:off x="177629" y="4485128"/>
                <a:ext cx="301769" cy="3017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 dirty="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7AD83492-28D3-6EE9-3E89-83AFC92038C7}"/>
                  </a:ext>
                </a:extLst>
              </p:cNvPr>
              <p:cNvSpPr/>
              <p:nvPr userDrawn="1"/>
            </p:nvSpPr>
            <p:spPr>
              <a:xfrm>
                <a:off x="246567" y="4558634"/>
                <a:ext cx="165100" cy="1651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 dirty="0"/>
              </a:p>
            </p:txBody>
          </p:sp>
        </p:grpSp>
        <p:grpSp>
          <p:nvGrpSpPr>
            <p:cNvPr id="200" name="Gruppieren 199">
              <a:extLst>
                <a:ext uri="{FF2B5EF4-FFF2-40B4-BE49-F238E27FC236}">
                  <a16:creationId xmlns:a16="http://schemas.microsoft.com/office/drawing/2014/main" id="{C9EDB943-E93A-7686-9CD5-D347DCEB1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3840437" y="1323744"/>
              <a:ext cx="301769" cy="301769"/>
              <a:chOff x="177629" y="4485128"/>
              <a:chExt cx="301769" cy="301769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05C43D67-C50C-4951-E374-5EB39BCFEE06}"/>
                  </a:ext>
                </a:extLst>
              </p:cNvPr>
              <p:cNvSpPr/>
              <p:nvPr userDrawn="1"/>
            </p:nvSpPr>
            <p:spPr>
              <a:xfrm>
                <a:off x="177629" y="4485128"/>
                <a:ext cx="301769" cy="3017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36F888DD-164A-602B-6C03-391875003382}"/>
                  </a:ext>
                </a:extLst>
              </p:cNvPr>
              <p:cNvSpPr/>
              <p:nvPr userDrawn="1"/>
            </p:nvSpPr>
            <p:spPr>
              <a:xfrm>
                <a:off x="246567" y="4558634"/>
                <a:ext cx="165100" cy="1651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 dirty="0"/>
              </a:p>
            </p:txBody>
          </p:sp>
        </p:grpSp>
        <p:grpSp>
          <p:nvGrpSpPr>
            <p:cNvPr id="203" name="Gruppieren 202">
              <a:extLst>
                <a:ext uri="{FF2B5EF4-FFF2-40B4-BE49-F238E27FC236}">
                  <a16:creationId xmlns:a16="http://schemas.microsoft.com/office/drawing/2014/main" id="{A1398F04-4324-B068-362D-86BADA8CE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4866228" y="5817475"/>
              <a:ext cx="301769" cy="301769"/>
              <a:chOff x="177629" y="4485128"/>
              <a:chExt cx="301769" cy="301769"/>
            </a:xfrm>
          </p:grpSpPr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64313864-DCAC-8C56-BC93-C2E9D7175F28}"/>
                  </a:ext>
                </a:extLst>
              </p:cNvPr>
              <p:cNvSpPr/>
              <p:nvPr userDrawn="1"/>
            </p:nvSpPr>
            <p:spPr>
              <a:xfrm>
                <a:off x="177629" y="4485128"/>
                <a:ext cx="301769" cy="3017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F2E03A96-264C-9B16-02A7-AB662FAF753B}"/>
                  </a:ext>
                </a:extLst>
              </p:cNvPr>
              <p:cNvSpPr/>
              <p:nvPr userDrawn="1"/>
            </p:nvSpPr>
            <p:spPr>
              <a:xfrm>
                <a:off x="246567" y="4558634"/>
                <a:ext cx="165100" cy="1651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 dirty="0"/>
              </a:p>
            </p:txBody>
          </p:sp>
        </p:grpSp>
        <p:grpSp>
          <p:nvGrpSpPr>
            <p:cNvPr id="206" name="Gruppieren 205">
              <a:extLst>
                <a:ext uri="{FF2B5EF4-FFF2-40B4-BE49-F238E27FC236}">
                  <a16:creationId xmlns:a16="http://schemas.microsoft.com/office/drawing/2014/main" id="{558FF337-DCBF-E18A-612C-6FAC8AA7F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748446" y="2579010"/>
              <a:ext cx="301769" cy="301769"/>
              <a:chOff x="177629" y="4485128"/>
              <a:chExt cx="301769" cy="301769"/>
            </a:xfrm>
          </p:grpSpPr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C7C00316-C72E-9B3C-82C8-DC629EB6B01E}"/>
                  </a:ext>
                </a:extLst>
              </p:cNvPr>
              <p:cNvSpPr/>
              <p:nvPr userDrawn="1"/>
            </p:nvSpPr>
            <p:spPr>
              <a:xfrm>
                <a:off x="177629" y="4485128"/>
                <a:ext cx="301769" cy="3017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 dirty="0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65D02F47-AFC8-498E-83E7-8CE50A21ABA7}"/>
                  </a:ext>
                </a:extLst>
              </p:cNvPr>
              <p:cNvSpPr/>
              <p:nvPr userDrawn="1"/>
            </p:nvSpPr>
            <p:spPr>
              <a:xfrm>
                <a:off x="246567" y="4558634"/>
                <a:ext cx="165100" cy="1651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 dirty="0"/>
              </a:p>
            </p:txBody>
          </p:sp>
        </p:grpSp>
        <p:grpSp>
          <p:nvGrpSpPr>
            <p:cNvPr id="209" name="Gruppieren 208">
              <a:extLst>
                <a:ext uri="{FF2B5EF4-FFF2-40B4-BE49-F238E27FC236}">
                  <a16:creationId xmlns:a16="http://schemas.microsoft.com/office/drawing/2014/main" id="{625E5C35-EC87-4623-6A74-C2C555578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1277205" y="1774315"/>
              <a:ext cx="301769" cy="301769"/>
              <a:chOff x="177629" y="4485128"/>
              <a:chExt cx="301769" cy="301769"/>
            </a:xfrm>
          </p:grpSpPr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83634796-B5E9-6A3D-F3ED-093E1E473DBD}"/>
                  </a:ext>
                </a:extLst>
              </p:cNvPr>
              <p:cNvSpPr/>
              <p:nvPr userDrawn="1"/>
            </p:nvSpPr>
            <p:spPr>
              <a:xfrm>
                <a:off x="177629" y="4485128"/>
                <a:ext cx="301769" cy="3017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 dirty="0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61D37696-FE84-D547-9323-A142EB361F1D}"/>
                  </a:ext>
                </a:extLst>
              </p:cNvPr>
              <p:cNvSpPr/>
              <p:nvPr userDrawn="1"/>
            </p:nvSpPr>
            <p:spPr>
              <a:xfrm>
                <a:off x="246567" y="4558634"/>
                <a:ext cx="165100" cy="1651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noProof="0" dirty="0"/>
              </a:p>
            </p:txBody>
          </p:sp>
        </p:grp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1AF843-DA06-6016-4B8C-21A2FCEBD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235858" y="1807123"/>
              <a:ext cx="185620" cy="1856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C4B75F1-72BF-3E5E-0873-D2DD25B5C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84045" y="3210780"/>
              <a:ext cx="185620" cy="1856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2889E39-C57E-12AE-4D30-32EFAA08F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293387" y="5819412"/>
              <a:ext cx="185620" cy="1856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F5C2B1A-E152-E79C-52FC-D79C44C8D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051341" y="5849417"/>
              <a:ext cx="185620" cy="1856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4137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CAAF2-4391-4D22-4D28-73FC155CE4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>
              <a:defRPr sz="6000" b="1" cap="all" baseline="0"/>
            </a:lvl1pPr>
          </a:lstStyle>
          <a:p>
            <a:pPr rtl="0"/>
            <a:r>
              <a:rPr lang="de-DE" noProof="0" dirty="0"/>
              <a:t>Titel einfügen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F9B94C-4E4F-A9F5-310C-96D87547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BF9436ED-8E2D-4B2C-85EE-CF3D55B05E30}" type="datetime1">
              <a:rPr lang="de-DE" noProof="0" smtClean="0"/>
              <a:t>27.02.2025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AD04F2-8D87-424E-476E-4550A8E1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39D928E-833B-E648-1A99-D48A0A64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0B51CF0B-774C-A54F-947A-43C7FDD5DE1C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432223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5D33D97-AA7B-27F1-3DA0-E2CB12AB1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BE675432-EC48-4539-B286-75212D6FEE80}" type="datetime1">
              <a:rPr lang="de-DE" noProof="0" smtClean="0"/>
              <a:t>27.02.2025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FB8715-846F-5AC0-C89D-3BB9AF86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B7611B-A33D-043D-D015-02B5D43E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0B51CF0B-774C-A54F-947A-43C7FDD5DE1C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308526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19523DE-EDF8-7788-695A-E0521C16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B22370-0DB8-5539-AEC6-9071BC965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64232C-6D76-6C15-D0D8-571B17F09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A71612B-BEC6-4D81-A16D-9A3F2DA31418}" type="datetime1">
              <a:rPr lang="de-DE" noProof="0" smtClean="0"/>
              <a:t>27.02.2025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066FB3-8815-195E-129F-C39D2102E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55B522-8A10-C705-5D29-761D9E944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B51CF0B-774C-A54F-947A-43C7FDD5DE1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FBA9236-66A0-F2CA-A6A8-A197D3127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07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4" r:id="rId2"/>
    <p:sldLayoutId id="2147483655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itel 422">
            <a:extLst>
              <a:ext uri="{FF2B5EF4-FFF2-40B4-BE49-F238E27FC236}">
                <a16:creationId xmlns:a16="http://schemas.microsoft.com/office/drawing/2014/main" id="{414EFE50-FF99-FABF-A010-161B8968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61"/>
            <a:ext cx="10515600" cy="958251"/>
          </a:xfrm>
        </p:spPr>
        <p:txBody>
          <a:bodyPr rtlCol="0"/>
          <a:lstStyle/>
          <a:p>
            <a:pPr rtl="0"/>
            <a:r>
              <a:rPr lang="de"/>
              <a:t>Produkt-Roadmap</a:t>
            </a:r>
          </a:p>
        </p:txBody>
      </p:sp>
      <p:sp>
        <p:nvSpPr>
          <p:cNvPr id="449" name="Textplatzhalter 448">
            <a:extLst>
              <a:ext uri="{FF2B5EF4-FFF2-40B4-BE49-F238E27FC236}">
                <a16:creationId xmlns:a16="http://schemas.microsoft.com/office/drawing/2014/main" id="{F8223535-2AD1-7D72-581A-54347A082C7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79175" y="3754892"/>
            <a:ext cx="1627632" cy="1618488"/>
          </a:xfrm>
        </p:spPr>
        <p:txBody>
          <a:bodyPr rtlCol="0">
            <a:normAutofit/>
          </a:bodyPr>
          <a:lstStyle/>
          <a:p>
            <a:r>
              <a:rPr lang="de"/>
              <a:t>Daten finden ✔️</a:t>
            </a:r>
          </a:p>
        </p:txBody>
      </p:sp>
      <p:sp>
        <p:nvSpPr>
          <p:cNvPr id="1249" name="Textplatzhalter 1248">
            <a:extLst>
              <a:ext uri="{FF2B5EF4-FFF2-40B4-BE49-F238E27FC236}">
                <a16:creationId xmlns:a16="http://schemas.microsoft.com/office/drawing/2014/main" id="{AE70B537-3583-6036-922A-BDE12841670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90035" y="3477320"/>
            <a:ext cx="630936" cy="630936"/>
          </a:xfrm>
        </p:spPr>
        <p:txBody>
          <a:bodyPr rtlCol="0"/>
          <a:lstStyle/>
          <a:p>
            <a:pPr rtl="0"/>
            <a:r>
              <a:rPr lang="de"/>
              <a:t>1</a:t>
            </a:r>
          </a:p>
        </p:txBody>
      </p:sp>
      <p:sp>
        <p:nvSpPr>
          <p:cNvPr id="432" name="Textplatzhalter 431">
            <a:extLst>
              <a:ext uri="{FF2B5EF4-FFF2-40B4-BE49-F238E27FC236}">
                <a16:creationId xmlns:a16="http://schemas.microsoft.com/office/drawing/2014/main" id="{A59D6824-EDD9-1E08-FF16-30E5EF2F7B9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6676" y="4423996"/>
            <a:ext cx="1313289" cy="7579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" dirty="0"/>
              <a:t>Mit welchen Daten wollen wir arbeiten?</a:t>
            </a:r>
          </a:p>
        </p:txBody>
      </p:sp>
      <p:sp>
        <p:nvSpPr>
          <p:cNvPr id="448" name="Textplatzhalter 447">
            <a:extLst>
              <a:ext uri="{FF2B5EF4-FFF2-40B4-BE49-F238E27FC236}">
                <a16:creationId xmlns:a16="http://schemas.microsoft.com/office/drawing/2014/main" id="{97983E19-F454-9DA0-8A8C-82409DFC43A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986839" y="1689617"/>
            <a:ext cx="1627632" cy="1618488"/>
          </a:xfrm>
        </p:spPr>
        <p:txBody>
          <a:bodyPr rtlCol="0">
            <a:normAutofit/>
          </a:bodyPr>
          <a:lstStyle/>
          <a:p>
            <a:r>
              <a:rPr lang="de"/>
              <a:t>Ziel</a:t>
            </a:r>
          </a:p>
        </p:txBody>
      </p:sp>
      <p:sp>
        <p:nvSpPr>
          <p:cNvPr id="424" name="Textplatzhalter 423">
            <a:extLst>
              <a:ext uri="{FF2B5EF4-FFF2-40B4-BE49-F238E27FC236}">
                <a16:creationId xmlns:a16="http://schemas.microsoft.com/office/drawing/2014/main" id="{85B08D54-2BB3-E304-FA90-17C918C434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6264" y="2304732"/>
            <a:ext cx="1280160" cy="7137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" dirty="0">
                <a:latin typeface="TW Cen MT"/>
              </a:rPr>
              <a:t>Fragestellung</a:t>
            </a:r>
          </a:p>
        </p:txBody>
      </p:sp>
      <p:sp>
        <p:nvSpPr>
          <p:cNvPr id="547" name="Textplatzhalter 546">
            <a:extLst>
              <a:ext uri="{FF2B5EF4-FFF2-40B4-BE49-F238E27FC236}">
                <a16:creationId xmlns:a16="http://schemas.microsoft.com/office/drawing/2014/main" id="{D2184442-EA13-0E67-9EDC-9BBAF033EE6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80120" y="2964580"/>
            <a:ext cx="630936" cy="630936"/>
          </a:xfrm>
        </p:spPr>
        <p:txBody>
          <a:bodyPr rtlCol="0"/>
          <a:lstStyle/>
          <a:p>
            <a:pPr rtl="0"/>
            <a:r>
              <a:rPr lang="de"/>
              <a:t>2</a:t>
            </a:r>
          </a:p>
        </p:txBody>
      </p:sp>
      <p:sp>
        <p:nvSpPr>
          <p:cNvPr id="455" name="Textplatzhalter 454">
            <a:extLst>
              <a:ext uri="{FF2B5EF4-FFF2-40B4-BE49-F238E27FC236}">
                <a16:creationId xmlns:a16="http://schemas.microsoft.com/office/drawing/2014/main" id="{127A9CA1-AAEC-65CC-4E3C-E06EF334D824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159315" y="2413336"/>
            <a:ext cx="1627632" cy="1618488"/>
          </a:xfrm>
        </p:spPr>
        <p:txBody>
          <a:bodyPr rtlCol="0">
            <a:normAutofit/>
          </a:bodyPr>
          <a:lstStyle/>
          <a:p>
            <a:endParaRPr lang="de">
              <a:latin typeface="TW Cen MT"/>
            </a:endParaRPr>
          </a:p>
        </p:txBody>
      </p:sp>
      <p:sp>
        <p:nvSpPr>
          <p:cNvPr id="548" name="Textplatzhalter 547">
            <a:extLst>
              <a:ext uri="{FF2B5EF4-FFF2-40B4-BE49-F238E27FC236}">
                <a16:creationId xmlns:a16="http://schemas.microsoft.com/office/drawing/2014/main" id="{F8E3B12C-3922-AD32-61E9-4C3397A39BF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450164" y="2104356"/>
            <a:ext cx="630936" cy="630936"/>
          </a:xfrm>
        </p:spPr>
        <p:txBody>
          <a:bodyPr rtlCol="0"/>
          <a:lstStyle/>
          <a:p>
            <a:pPr rtl="0"/>
            <a:r>
              <a:rPr lang="de"/>
              <a:t>3</a:t>
            </a:r>
          </a:p>
        </p:txBody>
      </p:sp>
      <p:sp>
        <p:nvSpPr>
          <p:cNvPr id="450" name="Textplatzhalter 449">
            <a:extLst>
              <a:ext uri="{FF2B5EF4-FFF2-40B4-BE49-F238E27FC236}">
                <a16:creationId xmlns:a16="http://schemas.microsoft.com/office/drawing/2014/main" id="{250E8555-6621-08B8-1BB7-03D294D5EB77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2772029" y="4868331"/>
            <a:ext cx="1627632" cy="1618488"/>
          </a:xfrm>
        </p:spPr>
        <p:txBody>
          <a:bodyPr rtlCol="0">
            <a:normAutofit/>
          </a:bodyPr>
          <a:lstStyle/>
          <a:p>
            <a:endParaRPr lang="de"/>
          </a:p>
          <a:p>
            <a:pPr rtl="0"/>
            <a:endParaRPr lang="en-US" dirty="0"/>
          </a:p>
        </p:txBody>
      </p:sp>
      <p:sp>
        <p:nvSpPr>
          <p:cNvPr id="550" name="Textplatzhalter 549">
            <a:extLst>
              <a:ext uri="{FF2B5EF4-FFF2-40B4-BE49-F238E27FC236}">
                <a16:creationId xmlns:a16="http://schemas.microsoft.com/office/drawing/2014/main" id="{98ECCB3C-24BA-24F3-CB71-FB1E5D1E516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070799" y="4546839"/>
            <a:ext cx="630936" cy="630936"/>
          </a:xfrm>
        </p:spPr>
        <p:txBody>
          <a:bodyPr rtlCol="0"/>
          <a:lstStyle/>
          <a:p>
            <a:pPr rtl="0"/>
            <a:r>
              <a:rPr lang="de"/>
              <a:t>4</a:t>
            </a:r>
          </a:p>
        </p:txBody>
      </p:sp>
      <p:sp>
        <p:nvSpPr>
          <p:cNvPr id="451" name="Textplatzhalter 450">
            <a:extLst>
              <a:ext uri="{FF2B5EF4-FFF2-40B4-BE49-F238E27FC236}">
                <a16:creationId xmlns:a16="http://schemas.microsoft.com/office/drawing/2014/main" id="{F025CDD8-85BF-F5AC-FF40-E8666D9F427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697529" y="4598571"/>
            <a:ext cx="1627632" cy="1618488"/>
          </a:xfrm>
        </p:spPr>
        <p:txBody>
          <a:bodyPr tIns="91440" rtlCol="0">
            <a:normAutofit/>
          </a:bodyPr>
          <a:lstStyle/>
          <a:p>
            <a:endParaRPr lang="de"/>
          </a:p>
        </p:txBody>
      </p:sp>
      <p:sp>
        <p:nvSpPr>
          <p:cNvPr id="554" name="Textplatzhalter 553">
            <a:extLst>
              <a:ext uri="{FF2B5EF4-FFF2-40B4-BE49-F238E27FC236}">
                <a16:creationId xmlns:a16="http://schemas.microsoft.com/office/drawing/2014/main" id="{5843BEDA-693F-AD99-2079-2EE57968F3A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971098" y="5809913"/>
            <a:ext cx="630936" cy="630936"/>
          </a:xfrm>
        </p:spPr>
        <p:txBody>
          <a:bodyPr rtlCol="0"/>
          <a:lstStyle/>
          <a:p>
            <a:pPr rtl="0"/>
            <a:r>
              <a:rPr lang="de"/>
              <a:t>5</a:t>
            </a:r>
          </a:p>
        </p:txBody>
      </p:sp>
      <p:sp>
        <p:nvSpPr>
          <p:cNvPr id="454" name="Textplatzhalter 453">
            <a:extLst>
              <a:ext uri="{FF2B5EF4-FFF2-40B4-BE49-F238E27FC236}">
                <a16:creationId xmlns:a16="http://schemas.microsoft.com/office/drawing/2014/main" id="{914EBE5C-A82E-85E2-D00E-B49C734C1685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6456687" y="1620863"/>
            <a:ext cx="1627632" cy="1618488"/>
          </a:xfrm>
        </p:spPr>
        <p:txBody>
          <a:bodyPr rtlCol="0">
            <a:normAutofit/>
          </a:bodyPr>
          <a:lstStyle/>
          <a:p>
            <a:pPr rtl="0"/>
            <a:endParaRPr lang="de" dirty="0"/>
          </a:p>
        </p:txBody>
      </p:sp>
      <p:sp>
        <p:nvSpPr>
          <p:cNvPr id="551" name="Textplatzhalter 550">
            <a:extLst>
              <a:ext uri="{FF2B5EF4-FFF2-40B4-BE49-F238E27FC236}">
                <a16:creationId xmlns:a16="http://schemas.microsoft.com/office/drawing/2014/main" id="{30E73AE5-0710-2AB1-8DCE-CA5245083AA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748705" y="2909287"/>
            <a:ext cx="630936" cy="630936"/>
          </a:xfrm>
        </p:spPr>
        <p:txBody>
          <a:bodyPr rtlCol="0"/>
          <a:lstStyle/>
          <a:p>
            <a:pPr rtl="0"/>
            <a:r>
              <a:rPr lang="de"/>
              <a:t>6</a:t>
            </a:r>
          </a:p>
        </p:txBody>
      </p:sp>
      <p:sp>
        <p:nvSpPr>
          <p:cNvPr id="453" name="Textplatzhalter 452">
            <a:extLst>
              <a:ext uri="{FF2B5EF4-FFF2-40B4-BE49-F238E27FC236}">
                <a16:creationId xmlns:a16="http://schemas.microsoft.com/office/drawing/2014/main" id="{794924A5-15E5-9821-B6E4-905CDF02A620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236399" y="4614369"/>
            <a:ext cx="1627632" cy="1618488"/>
          </a:xfrm>
        </p:spPr>
        <p:txBody>
          <a:bodyPr rtlCol="0">
            <a:normAutofit/>
          </a:bodyPr>
          <a:lstStyle/>
          <a:p>
            <a:pPr rtl="0"/>
            <a:endParaRPr lang="de" dirty="0"/>
          </a:p>
        </p:txBody>
      </p:sp>
      <p:sp>
        <p:nvSpPr>
          <p:cNvPr id="553" name="Textplatzhalter 552">
            <a:extLst>
              <a:ext uri="{FF2B5EF4-FFF2-40B4-BE49-F238E27FC236}">
                <a16:creationId xmlns:a16="http://schemas.microsoft.com/office/drawing/2014/main" id="{29169562-83B8-6C25-69C0-6E3DBBFE9E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9479259" y="4328031"/>
            <a:ext cx="630936" cy="630936"/>
          </a:xfrm>
        </p:spPr>
        <p:txBody>
          <a:bodyPr rtlCol="0"/>
          <a:lstStyle/>
          <a:p>
            <a:pPr rtl="0"/>
            <a:r>
              <a:rPr lang="de"/>
              <a:t>7</a:t>
            </a:r>
          </a:p>
        </p:txBody>
      </p:sp>
      <p:sp>
        <p:nvSpPr>
          <p:cNvPr id="452" name="Textplatzhalter 451">
            <a:extLst>
              <a:ext uri="{FF2B5EF4-FFF2-40B4-BE49-F238E27FC236}">
                <a16:creationId xmlns:a16="http://schemas.microsoft.com/office/drawing/2014/main" id="{10298A23-AB8E-CE2E-6ABF-8FC6E586FE54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442443" y="2600480"/>
            <a:ext cx="1627632" cy="1618488"/>
          </a:xfrm>
        </p:spPr>
        <p:txBody>
          <a:bodyPr tIns="91440" rtlCol="0">
            <a:normAutofit/>
          </a:bodyPr>
          <a:lstStyle/>
          <a:p>
            <a:pPr rtl="0"/>
            <a:endParaRPr lang="de" dirty="0"/>
          </a:p>
        </p:txBody>
      </p:sp>
      <p:sp>
        <p:nvSpPr>
          <p:cNvPr id="552" name="Textplatzhalter 551">
            <a:extLst>
              <a:ext uri="{FF2B5EF4-FFF2-40B4-BE49-F238E27FC236}">
                <a16:creationId xmlns:a16="http://schemas.microsoft.com/office/drawing/2014/main" id="{4DA6FADD-6294-70A2-F994-C918BB4962D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752251" y="2307353"/>
            <a:ext cx="630936" cy="630936"/>
          </a:xfrm>
        </p:spPr>
        <p:txBody>
          <a:bodyPr rtlCol="0"/>
          <a:lstStyle/>
          <a:p>
            <a:pPr rtl="0"/>
            <a:r>
              <a:rPr lang="de"/>
              <a:t>8</a:t>
            </a:r>
          </a:p>
        </p:txBody>
      </p:sp>
      <p:sp>
        <p:nvSpPr>
          <p:cNvPr id="431" name="Textplatzhalter 430">
            <a:extLst>
              <a:ext uri="{FF2B5EF4-FFF2-40B4-BE49-F238E27FC236}">
                <a16:creationId xmlns:a16="http://schemas.microsoft.com/office/drawing/2014/main" id="{1D73003D-D803-DA1F-3BA3-B2A71B88564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09126" y="3861091"/>
            <a:ext cx="1280160" cy="206582"/>
          </a:xfrm>
        </p:spPr>
        <p:txBody>
          <a:bodyPr vert="horz" lIns="0" tIns="0" rIns="0" bIns="45720" rtlCol="0" anchor="t">
            <a:noAutofit/>
          </a:bodyPr>
          <a:lstStyle/>
          <a:p>
            <a:pPr rtl="0"/>
            <a:endParaRPr lang="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03734B-BE38-9E11-2FCF-DF46A147784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36676" y="5055242"/>
            <a:ext cx="1280160" cy="206582"/>
          </a:xfrm>
        </p:spPr>
        <p:txBody>
          <a:bodyPr vert="horz" lIns="0" tIns="0" rIns="0" bIns="45720" rtlCol="0" anchor="t">
            <a:noAutofit/>
          </a:bodyPr>
          <a:lstStyle/>
          <a:p>
            <a:r>
              <a:rPr lang="de-DE" dirty="0"/>
              <a:t>✔️ Air Quality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3B9C3A-5CC8-C685-4878-6A552BD835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3D9754E4-5FBA-BF2B-8821-D8E476A73A9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3C2425E-013E-CA35-61AA-1407D9B4E3C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FC0452B-3861-B1E3-82A6-A5DFE50E500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ABF59C81-B898-5F1B-F1B0-63BA5A85BC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1C96A34-E34A-33D0-8556-B5F318F51CA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491733AF-E7DA-AD1C-E192-405601F7A4A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16F87EF1-BD6D-5B9C-F393-A1D68F289C0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73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5CFA6-9B0D-1840-845F-C27E419C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Zielfragestellung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1DA9AE5-0D55-AA29-6501-F46EBF67AECA}"/>
              </a:ext>
            </a:extLst>
          </p:cNvPr>
          <p:cNvSpPr txBox="1"/>
          <p:nvPr/>
        </p:nvSpPr>
        <p:spPr>
          <a:xfrm>
            <a:off x="837096" y="2107096"/>
            <a:ext cx="10517808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>
                <a:solidFill>
                  <a:srgbClr val="3B3B3B"/>
                </a:solidFill>
                <a:latin typeface="Consolas"/>
              </a:rPr>
              <a:t>Gibt</a:t>
            </a:r>
            <a:r>
              <a:rPr lang="en-US" sz="2000" dirty="0">
                <a:solidFill>
                  <a:srgbClr val="3B3B3B"/>
                </a:solidFill>
                <a:latin typeface="Consolas"/>
              </a:rPr>
              <a:t> es </a:t>
            </a:r>
            <a:r>
              <a:rPr lang="en-US" sz="2000" dirty="0" err="1">
                <a:solidFill>
                  <a:srgbClr val="3B3B3B"/>
                </a:solidFill>
                <a:latin typeface="Consolas"/>
              </a:rPr>
              <a:t>Zusammenhänge</a:t>
            </a:r>
            <a:r>
              <a:rPr lang="en-US" sz="20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3B3B3B"/>
                </a:solidFill>
                <a:latin typeface="Consolas"/>
              </a:rPr>
              <a:t>zwischen</a:t>
            </a:r>
            <a:r>
              <a:rPr lang="en-US" sz="2000" dirty="0">
                <a:solidFill>
                  <a:srgbClr val="3B3B3B"/>
                </a:solidFill>
                <a:latin typeface="Consolas"/>
              </a:rPr>
              <a:t> der Schadstoffbelastung in der Luft und der </a:t>
            </a:r>
            <a:r>
              <a:rPr lang="en-US" sz="2000" dirty="0" err="1">
                <a:solidFill>
                  <a:srgbClr val="3B3B3B"/>
                </a:solidFill>
                <a:latin typeface="Consolas"/>
              </a:rPr>
              <a:t>Pandemie</a:t>
            </a:r>
            <a:r>
              <a:rPr lang="en-US" sz="2000" dirty="0">
                <a:solidFill>
                  <a:srgbClr val="3B3B3B"/>
                </a:solidFill>
                <a:latin typeface="Consolas"/>
              </a:rPr>
              <a:t>?</a:t>
            </a:r>
            <a:endParaRPr lang="de-DE" sz="2000">
              <a:solidFill>
                <a:srgbClr val="000000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3B3B3B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3B3B3B"/>
                </a:solidFill>
                <a:latin typeface="Consolas"/>
              </a:rPr>
              <a:t>Wenn ja, </a:t>
            </a:r>
            <a:r>
              <a:rPr lang="en-US" sz="2000" dirty="0" err="1">
                <a:solidFill>
                  <a:srgbClr val="3B3B3B"/>
                </a:solidFill>
                <a:latin typeface="Consolas"/>
              </a:rPr>
              <a:t>welche</a:t>
            </a:r>
            <a:r>
              <a:rPr lang="en-US" sz="2000" dirty="0">
                <a:solidFill>
                  <a:srgbClr val="3B3B3B"/>
                </a:solidFill>
                <a:latin typeface="Consolas"/>
              </a:rPr>
              <a:t>?</a:t>
            </a:r>
            <a:endParaRPr lang="de-DE" sz="2000">
              <a:solidFill>
                <a:srgbClr val="000000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3B3B3B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3B3B3B"/>
                </a:solidFill>
                <a:latin typeface="Consolas"/>
              </a:rPr>
              <a:t>Und </a:t>
            </a:r>
            <a:r>
              <a:rPr lang="en-US" sz="2000" dirty="0" err="1">
                <a:solidFill>
                  <a:srgbClr val="3B3B3B"/>
                </a:solidFill>
                <a:latin typeface="Consolas"/>
              </a:rPr>
              <a:t>sind</a:t>
            </a:r>
            <a:r>
              <a:rPr lang="en-US" sz="2000" dirty="0">
                <a:solidFill>
                  <a:srgbClr val="3B3B3B"/>
                </a:solidFill>
                <a:latin typeface="Consolas"/>
              </a:rPr>
              <a:t> die </a:t>
            </a:r>
            <a:r>
              <a:rPr lang="en-US" sz="2000" dirty="0" err="1">
                <a:solidFill>
                  <a:srgbClr val="3B3B3B"/>
                </a:solidFill>
                <a:latin typeface="Consolas"/>
              </a:rPr>
              <a:t>Erkenntnisse</a:t>
            </a:r>
            <a:r>
              <a:rPr lang="en-US" sz="20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3B3B3B"/>
                </a:solidFill>
                <a:latin typeface="Consolas"/>
              </a:rPr>
              <a:t>nutzbar</a:t>
            </a:r>
            <a:r>
              <a:rPr lang="en-US" sz="2000" dirty="0">
                <a:solidFill>
                  <a:srgbClr val="3B3B3B"/>
                </a:solidFill>
                <a:latin typeface="Consolas"/>
              </a:rPr>
              <a:t>, um </a:t>
            </a:r>
            <a:r>
              <a:rPr lang="en-US" sz="2000" dirty="0" err="1">
                <a:solidFill>
                  <a:srgbClr val="3B3B3B"/>
                </a:solidFill>
                <a:latin typeface="Consolas"/>
              </a:rPr>
              <a:t>Maßnahmen</a:t>
            </a:r>
            <a:r>
              <a:rPr lang="en-US" sz="20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3B3B3B"/>
                </a:solidFill>
                <a:latin typeface="Consolas"/>
              </a:rPr>
              <a:t>zur</a:t>
            </a:r>
            <a:r>
              <a:rPr lang="en-US" sz="20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3B3B3B"/>
                </a:solidFill>
                <a:latin typeface="Consolas"/>
              </a:rPr>
              <a:t>zukünftigen</a:t>
            </a:r>
            <a:r>
              <a:rPr lang="en-US" sz="20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3B3B3B"/>
                </a:solidFill>
                <a:latin typeface="Consolas"/>
              </a:rPr>
              <a:t>Senkung</a:t>
            </a:r>
            <a:r>
              <a:rPr lang="en-US" sz="2000" dirty="0">
                <a:solidFill>
                  <a:srgbClr val="3B3B3B"/>
                </a:solidFill>
                <a:latin typeface="Consolas"/>
              </a:rPr>
              <a:t> der </a:t>
            </a:r>
            <a:r>
              <a:rPr lang="en-US" sz="2000" dirty="0" err="1">
                <a:solidFill>
                  <a:srgbClr val="3B3B3B"/>
                </a:solidFill>
                <a:latin typeface="Consolas"/>
              </a:rPr>
              <a:t>Schadstoffbelastung</a:t>
            </a:r>
            <a:r>
              <a:rPr lang="en-US" sz="20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3B3B3B"/>
                </a:solidFill>
                <a:latin typeface="Consolas"/>
              </a:rPr>
              <a:t>abzuleiten</a:t>
            </a:r>
            <a:r>
              <a:rPr lang="en-US" sz="2000" dirty="0">
                <a:solidFill>
                  <a:srgbClr val="3B3B3B"/>
                </a:solidFill>
                <a:latin typeface="Consolas"/>
              </a:rPr>
              <a:t>?</a:t>
            </a:r>
            <a:endParaRPr lang="de-DE" sz="2000">
              <a:solidFill>
                <a:srgbClr val="000000"/>
              </a:solidFill>
              <a:latin typeface="Tw Cen MT"/>
            </a:endParaRPr>
          </a:p>
          <a:p>
            <a:endParaRPr lang="en-US" dirty="0">
              <a:solidFill>
                <a:srgbClr val="3B3B3B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9794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9EF8F-ED01-EEE1-ACEB-D65DB0806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itel 422">
            <a:extLst>
              <a:ext uri="{FF2B5EF4-FFF2-40B4-BE49-F238E27FC236}">
                <a16:creationId xmlns:a16="http://schemas.microsoft.com/office/drawing/2014/main" id="{FCFB88DD-1779-AA48-4ABD-6A9FB82F6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61"/>
            <a:ext cx="10515600" cy="958251"/>
          </a:xfrm>
        </p:spPr>
        <p:txBody>
          <a:bodyPr rtlCol="0"/>
          <a:lstStyle/>
          <a:p>
            <a:pPr rtl="0"/>
            <a:r>
              <a:rPr lang="de"/>
              <a:t>Produkt-Roadmap</a:t>
            </a:r>
          </a:p>
        </p:txBody>
      </p:sp>
      <p:sp>
        <p:nvSpPr>
          <p:cNvPr id="449" name="Textplatzhalter 448">
            <a:extLst>
              <a:ext uri="{FF2B5EF4-FFF2-40B4-BE49-F238E27FC236}">
                <a16:creationId xmlns:a16="http://schemas.microsoft.com/office/drawing/2014/main" id="{250BF011-621A-AD6E-BB81-EF11337E6687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79175" y="3754892"/>
            <a:ext cx="1627632" cy="1618488"/>
          </a:xfrm>
        </p:spPr>
        <p:txBody>
          <a:bodyPr rtlCol="0">
            <a:normAutofit/>
          </a:bodyPr>
          <a:lstStyle/>
          <a:p>
            <a:r>
              <a:rPr lang="de"/>
              <a:t>Daten finden ✔️</a:t>
            </a:r>
          </a:p>
        </p:txBody>
      </p:sp>
      <p:sp>
        <p:nvSpPr>
          <p:cNvPr id="1249" name="Textplatzhalter 1248">
            <a:extLst>
              <a:ext uri="{FF2B5EF4-FFF2-40B4-BE49-F238E27FC236}">
                <a16:creationId xmlns:a16="http://schemas.microsoft.com/office/drawing/2014/main" id="{6A1EB114-3402-FCC0-61B7-B20DFD73F65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90035" y="3477320"/>
            <a:ext cx="630936" cy="630936"/>
          </a:xfrm>
        </p:spPr>
        <p:txBody>
          <a:bodyPr rtlCol="0"/>
          <a:lstStyle/>
          <a:p>
            <a:pPr rtl="0"/>
            <a:r>
              <a:rPr lang="de"/>
              <a:t>1</a:t>
            </a:r>
          </a:p>
        </p:txBody>
      </p:sp>
      <p:sp>
        <p:nvSpPr>
          <p:cNvPr id="432" name="Textplatzhalter 431">
            <a:extLst>
              <a:ext uri="{FF2B5EF4-FFF2-40B4-BE49-F238E27FC236}">
                <a16:creationId xmlns:a16="http://schemas.microsoft.com/office/drawing/2014/main" id="{DE02B692-46A4-ACD0-8945-F63211F830B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6676" y="4423996"/>
            <a:ext cx="1313289" cy="7579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" dirty="0"/>
              <a:t>Mit welchen Daten wollen wir arbeiten?</a:t>
            </a:r>
          </a:p>
        </p:txBody>
      </p:sp>
      <p:sp>
        <p:nvSpPr>
          <p:cNvPr id="448" name="Textplatzhalter 447">
            <a:extLst>
              <a:ext uri="{FF2B5EF4-FFF2-40B4-BE49-F238E27FC236}">
                <a16:creationId xmlns:a16="http://schemas.microsoft.com/office/drawing/2014/main" id="{DB9A2D10-90BE-183F-B08A-8510537CB90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986839" y="1689617"/>
            <a:ext cx="1627632" cy="1618488"/>
          </a:xfrm>
        </p:spPr>
        <p:txBody>
          <a:bodyPr rtlCol="0">
            <a:normAutofit/>
          </a:bodyPr>
          <a:lstStyle/>
          <a:p>
            <a:r>
              <a:rPr lang="de"/>
              <a:t>Ziel</a:t>
            </a:r>
          </a:p>
        </p:txBody>
      </p:sp>
      <p:sp>
        <p:nvSpPr>
          <p:cNvPr id="424" name="Textplatzhalter 423">
            <a:extLst>
              <a:ext uri="{FF2B5EF4-FFF2-40B4-BE49-F238E27FC236}">
                <a16:creationId xmlns:a16="http://schemas.microsoft.com/office/drawing/2014/main" id="{E95A6136-4E6F-91D5-A0F4-D0592B5D37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6264" y="2304732"/>
            <a:ext cx="1280160" cy="7137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" dirty="0">
                <a:latin typeface="TW Cen MT"/>
              </a:rPr>
              <a:t>Fragestellung</a:t>
            </a:r>
          </a:p>
        </p:txBody>
      </p:sp>
      <p:sp>
        <p:nvSpPr>
          <p:cNvPr id="547" name="Textplatzhalter 546">
            <a:extLst>
              <a:ext uri="{FF2B5EF4-FFF2-40B4-BE49-F238E27FC236}">
                <a16:creationId xmlns:a16="http://schemas.microsoft.com/office/drawing/2014/main" id="{6008861C-E7FA-853A-DD74-E5C0F2B65FA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80120" y="2964580"/>
            <a:ext cx="630936" cy="630936"/>
          </a:xfrm>
        </p:spPr>
        <p:txBody>
          <a:bodyPr rtlCol="0"/>
          <a:lstStyle/>
          <a:p>
            <a:pPr rtl="0"/>
            <a:r>
              <a:rPr lang="de"/>
              <a:t>2</a:t>
            </a:r>
          </a:p>
        </p:txBody>
      </p:sp>
      <p:sp>
        <p:nvSpPr>
          <p:cNvPr id="455" name="Textplatzhalter 454">
            <a:extLst>
              <a:ext uri="{FF2B5EF4-FFF2-40B4-BE49-F238E27FC236}">
                <a16:creationId xmlns:a16="http://schemas.microsoft.com/office/drawing/2014/main" id="{0C350159-72FD-B273-0F76-E565A249FCC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159315" y="2413336"/>
            <a:ext cx="1627632" cy="1618488"/>
          </a:xfrm>
        </p:spPr>
        <p:txBody>
          <a:bodyPr rtlCol="0">
            <a:normAutofit/>
          </a:bodyPr>
          <a:lstStyle/>
          <a:p>
            <a:r>
              <a:rPr lang="de">
                <a:latin typeface="TW Cen MT"/>
              </a:rPr>
              <a:t>Datenauf-bereitung</a:t>
            </a:r>
            <a:endParaRPr lang="de-DE"/>
          </a:p>
        </p:txBody>
      </p:sp>
      <p:sp>
        <p:nvSpPr>
          <p:cNvPr id="548" name="Textplatzhalter 547">
            <a:extLst>
              <a:ext uri="{FF2B5EF4-FFF2-40B4-BE49-F238E27FC236}">
                <a16:creationId xmlns:a16="http://schemas.microsoft.com/office/drawing/2014/main" id="{10878AEE-E7D1-B794-E612-F498F631967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450164" y="2104356"/>
            <a:ext cx="630936" cy="630936"/>
          </a:xfrm>
        </p:spPr>
        <p:txBody>
          <a:bodyPr rtlCol="0"/>
          <a:lstStyle/>
          <a:p>
            <a:pPr rtl="0"/>
            <a:r>
              <a:rPr lang="de"/>
              <a:t>3</a:t>
            </a:r>
          </a:p>
        </p:txBody>
      </p:sp>
      <p:sp>
        <p:nvSpPr>
          <p:cNvPr id="426" name="Textplatzhalter 425">
            <a:extLst>
              <a:ext uri="{FF2B5EF4-FFF2-40B4-BE49-F238E27FC236}">
                <a16:creationId xmlns:a16="http://schemas.microsoft.com/office/drawing/2014/main" id="{1881873D-425E-E621-5CA4-E12B9A9D2B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7915" y="3081612"/>
            <a:ext cx="1277962" cy="475432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de" dirty="0"/>
          </a:p>
        </p:txBody>
      </p:sp>
      <p:sp>
        <p:nvSpPr>
          <p:cNvPr id="450" name="Textplatzhalter 449">
            <a:extLst>
              <a:ext uri="{FF2B5EF4-FFF2-40B4-BE49-F238E27FC236}">
                <a16:creationId xmlns:a16="http://schemas.microsoft.com/office/drawing/2014/main" id="{7964CE1A-BC5B-45FD-8986-36993D98F51C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2772029" y="4868331"/>
            <a:ext cx="1627632" cy="1618488"/>
          </a:xfrm>
        </p:spPr>
        <p:txBody>
          <a:bodyPr rtlCol="0">
            <a:normAutofit/>
          </a:bodyPr>
          <a:lstStyle/>
          <a:p>
            <a:r>
              <a:rPr lang="de" err="1">
                <a:latin typeface="TW Cen MT"/>
              </a:rPr>
              <a:t>Cleaned</a:t>
            </a:r>
            <a:r>
              <a:rPr lang="de">
                <a:latin typeface="TW Cen MT"/>
              </a:rPr>
              <a:t>_</a:t>
            </a:r>
            <a:endParaRPr lang="de" b="0">
              <a:latin typeface="TW Cen MT"/>
            </a:endParaRPr>
          </a:p>
          <a:p>
            <a:r>
              <a:rPr lang="de">
                <a:latin typeface="TW Cen MT"/>
              </a:rPr>
              <a:t>Data</a:t>
            </a:r>
            <a:endParaRPr lang="de" b="0">
              <a:latin typeface="TW Cen MT"/>
            </a:endParaRPr>
          </a:p>
          <a:p>
            <a:endParaRPr lang="de"/>
          </a:p>
          <a:p>
            <a:pPr rtl="0"/>
            <a:endParaRPr lang="en-US" dirty="0"/>
          </a:p>
        </p:txBody>
      </p:sp>
      <p:sp>
        <p:nvSpPr>
          <p:cNvPr id="550" name="Textplatzhalter 549">
            <a:extLst>
              <a:ext uri="{FF2B5EF4-FFF2-40B4-BE49-F238E27FC236}">
                <a16:creationId xmlns:a16="http://schemas.microsoft.com/office/drawing/2014/main" id="{41F88BF7-58FC-54D3-6A64-BD7C0CB64AB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070799" y="4546839"/>
            <a:ext cx="630936" cy="630936"/>
          </a:xfrm>
        </p:spPr>
        <p:txBody>
          <a:bodyPr rtlCol="0"/>
          <a:lstStyle/>
          <a:p>
            <a:pPr rtl="0"/>
            <a:r>
              <a:rPr lang="de"/>
              <a:t>4</a:t>
            </a:r>
          </a:p>
        </p:txBody>
      </p:sp>
      <p:sp>
        <p:nvSpPr>
          <p:cNvPr id="434" name="Textplatzhalter 433">
            <a:extLst>
              <a:ext uri="{FF2B5EF4-FFF2-40B4-BE49-F238E27FC236}">
                <a16:creationId xmlns:a16="http://schemas.microsoft.com/office/drawing/2014/main" id="{EA97C1E7-E7FB-4B1E-22FC-EECE32934F8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943701" y="5686417"/>
            <a:ext cx="1280160" cy="4818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" dirty="0">
                <a:latin typeface="TW Cen MT"/>
              </a:rPr>
              <a:t>Funktionen und Tests</a:t>
            </a:r>
            <a:endParaRPr lang="de-DE" dirty="0"/>
          </a:p>
        </p:txBody>
      </p:sp>
      <p:sp>
        <p:nvSpPr>
          <p:cNvPr id="451" name="Textplatzhalter 450">
            <a:extLst>
              <a:ext uri="{FF2B5EF4-FFF2-40B4-BE49-F238E27FC236}">
                <a16:creationId xmlns:a16="http://schemas.microsoft.com/office/drawing/2014/main" id="{A1DB1D82-C95C-88B4-0428-75E690CB669C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697529" y="4598571"/>
            <a:ext cx="1627632" cy="1618488"/>
          </a:xfrm>
        </p:spPr>
        <p:txBody>
          <a:bodyPr tIns="91440" rtlCol="0">
            <a:normAutofit/>
          </a:bodyPr>
          <a:lstStyle/>
          <a:p>
            <a:r>
              <a:rPr lang="de"/>
              <a:t>EDA</a:t>
            </a:r>
            <a:endParaRPr lang="de-DE"/>
          </a:p>
        </p:txBody>
      </p:sp>
      <p:sp>
        <p:nvSpPr>
          <p:cNvPr id="436" name="Textplatzhalter 435">
            <a:extLst>
              <a:ext uri="{FF2B5EF4-FFF2-40B4-BE49-F238E27FC236}">
                <a16:creationId xmlns:a16="http://schemas.microsoft.com/office/drawing/2014/main" id="{48B95EE7-F70C-EF43-8323-C393C5CB8E9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85763" y="5057707"/>
            <a:ext cx="1469659" cy="7469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" dirty="0" err="1"/>
              <a:t>visuals</a:t>
            </a:r>
            <a:endParaRPr lang="de-DE" dirty="0" err="1"/>
          </a:p>
        </p:txBody>
      </p:sp>
      <p:sp>
        <p:nvSpPr>
          <p:cNvPr id="554" name="Textplatzhalter 553">
            <a:extLst>
              <a:ext uri="{FF2B5EF4-FFF2-40B4-BE49-F238E27FC236}">
                <a16:creationId xmlns:a16="http://schemas.microsoft.com/office/drawing/2014/main" id="{7C5CD44B-735C-B7D3-2E70-877325DDA5D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971098" y="5809913"/>
            <a:ext cx="630936" cy="630936"/>
          </a:xfrm>
        </p:spPr>
        <p:txBody>
          <a:bodyPr rtlCol="0"/>
          <a:lstStyle/>
          <a:p>
            <a:pPr rtl="0"/>
            <a:r>
              <a:rPr lang="de"/>
              <a:t>5</a:t>
            </a:r>
          </a:p>
        </p:txBody>
      </p:sp>
      <p:sp>
        <p:nvSpPr>
          <p:cNvPr id="454" name="Textplatzhalter 453">
            <a:extLst>
              <a:ext uri="{FF2B5EF4-FFF2-40B4-BE49-F238E27FC236}">
                <a16:creationId xmlns:a16="http://schemas.microsoft.com/office/drawing/2014/main" id="{F78D1B2C-5C60-664F-E644-A99341FE400B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6456687" y="1620863"/>
            <a:ext cx="1627632" cy="1618488"/>
          </a:xfrm>
        </p:spPr>
        <p:txBody>
          <a:bodyPr rtlCol="0">
            <a:normAutofit/>
          </a:bodyPr>
          <a:lstStyle/>
          <a:p>
            <a:pPr rtl="0"/>
            <a:endParaRPr lang="de" dirty="0"/>
          </a:p>
        </p:txBody>
      </p:sp>
      <p:sp>
        <p:nvSpPr>
          <p:cNvPr id="551" name="Textplatzhalter 550">
            <a:extLst>
              <a:ext uri="{FF2B5EF4-FFF2-40B4-BE49-F238E27FC236}">
                <a16:creationId xmlns:a16="http://schemas.microsoft.com/office/drawing/2014/main" id="{609A05EB-374F-F16A-F82D-4D62B2C42AE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748705" y="2909287"/>
            <a:ext cx="630936" cy="630936"/>
          </a:xfrm>
        </p:spPr>
        <p:txBody>
          <a:bodyPr rtlCol="0"/>
          <a:lstStyle/>
          <a:p>
            <a:pPr rtl="0"/>
            <a:r>
              <a:rPr lang="de"/>
              <a:t>6</a:t>
            </a:r>
          </a:p>
        </p:txBody>
      </p:sp>
      <p:sp>
        <p:nvSpPr>
          <p:cNvPr id="453" name="Textplatzhalter 452">
            <a:extLst>
              <a:ext uri="{FF2B5EF4-FFF2-40B4-BE49-F238E27FC236}">
                <a16:creationId xmlns:a16="http://schemas.microsoft.com/office/drawing/2014/main" id="{9EDC8E98-732B-2099-4217-A5E311BCAF3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236399" y="4614369"/>
            <a:ext cx="1627632" cy="1618488"/>
          </a:xfrm>
        </p:spPr>
        <p:txBody>
          <a:bodyPr rtlCol="0">
            <a:normAutofit/>
          </a:bodyPr>
          <a:lstStyle/>
          <a:p>
            <a:pPr rtl="0"/>
            <a:endParaRPr lang="de" dirty="0"/>
          </a:p>
        </p:txBody>
      </p:sp>
      <p:sp>
        <p:nvSpPr>
          <p:cNvPr id="553" name="Textplatzhalter 552">
            <a:extLst>
              <a:ext uri="{FF2B5EF4-FFF2-40B4-BE49-F238E27FC236}">
                <a16:creationId xmlns:a16="http://schemas.microsoft.com/office/drawing/2014/main" id="{912C0AA3-A72C-748A-FBEF-1885F5B262E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9479259" y="4328031"/>
            <a:ext cx="630936" cy="630936"/>
          </a:xfrm>
        </p:spPr>
        <p:txBody>
          <a:bodyPr rtlCol="0"/>
          <a:lstStyle/>
          <a:p>
            <a:pPr rtl="0"/>
            <a:r>
              <a:rPr lang="de"/>
              <a:t>7</a:t>
            </a:r>
          </a:p>
        </p:txBody>
      </p:sp>
      <p:sp>
        <p:nvSpPr>
          <p:cNvPr id="452" name="Textplatzhalter 451">
            <a:extLst>
              <a:ext uri="{FF2B5EF4-FFF2-40B4-BE49-F238E27FC236}">
                <a16:creationId xmlns:a16="http://schemas.microsoft.com/office/drawing/2014/main" id="{942D364F-6215-CEAF-8AEE-87B702ED9BDD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442443" y="2600480"/>
            <a:ext cx="1627632" cy="1618488"/>
          </a:xfrm>
        </p:spPr>
        <p:txBody>
          <a:bodyPr tIns="91440" rtlCol="0">
            <a:normAutofit/>
          </a:bodyPr>
          <a:lstStyle/>
          <a:p>
            <a:pPr rtl="0"/>
            <a:endParaRPr lang="de" dirty="0"/>
          </a:p>
        </p:txBody>
      </p:sp>
      <p:sp>
        <p:nvSpPr>
          <p:cNvPr id="552" name="Textplatzhalter 551">
            <a:extLst>
              <a:ext uri="{FF2B5EF4-FFF2-40B4-BE49-F238E27FC236}">
                <a16:creationId xmlns:a16="http://schemas.microsoft.com/office/drawing/2014/main" id="{CA63E98A-EAF0-F980-13AC-AE1A015AC90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752251" y="2307353"/>
            <a:ext cx="630936" cy="630936"/>
          </a:xfrm>
        </p:spPr>
        <p:txBody>
          <a:bodyPr rtlCol="0"/>
          <a:lstStyle/>
          <a:p>
            <a:pPr rtl="0"/>
            <a:r>
              <a:rPr lang="de"/>
              <a:t>8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25617C-ECD0-DAE9-1517-BDE26C39B5F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36676" y="5055242"/>
            <a:ext cx="1280160" cy="206582"/>
          </a:xfrm>
        </p:spPr>
        <p:txBody>
          <a:bodyPr vert="horz" lIns="0" tIns="0" rIns="0" bIns="45720" rtlCol="0" anchor="t">
            <a:noAutofit/>
          </a:bodyPr>
          <a:lstStyle/>
          <a:p>
            <a:r>
              <a:rPr lang="de-DE" dirty="0"/>
              <a:t>✔️ Air Quality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EFDE39-EEFB-A1D9-9E6D-C427812AE1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2A820C-12E9-43D2-A3C5-603B61C4AAD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36AFF07-0E7F-9269-EAA1-F8CFA2BEF90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14DB3D8-E4AE-C3D6-92F3-D0BA64E1B20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6040C40-648B-36B1-1691-350ED7D01A3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3E31735E-322A-13EA-D9B1-81EAB272D8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0B8CDD9-1A0F-15A1-1679-0E6019DDEB3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56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fik 31" descr="Ein Bild, das Text, Diagramm, Reihe, Zahl enthält.&#10;&#10;KI-generierte Inhalte können fehlerhaft sein.">
            <a:extLst>
              <a:ext uri="{FF2B5EF4-FFF2-40B4-BE49-F238E27FC236}">
                <a16:creationId xmlns:a16="http://schemas.microsoft.com/office/drawing/2014/main" id="{305EBFC3-BA58-DCD6-D0CC-1AE3E2C8A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793" y="4315928"/>
            <a:ext cx="3022324" cy="1649621"/>
          </a:xfrm>
          <a:prstGeom prst="rect">
            <a:avLst/>
          </a:prstGeom>
        </p:spPr>
      </p:pic>
      <p:pic>
        <p:nvPicPr>
          <p:cNvPr id="34" name="Grafik 33" descr="Ein Bild, das Text, Reihe, Diagramm, Zahl enthält.&#10;&#10;KI-generierte Inhalte können fehlerhaft sein.">
            <a:extLst>
              <a:ext uri="{FF2B5EF4-FFF2-40B4-BE49-F238E27FC236}">
                <a16:creationId xmlns:a16="http://schemas.microsoft.com/office/drawing/2014/main" id="{AF4A8D60-2C51-AE89-5E83-823396632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875" y="1955383"/>
            <a:ext cx="3021220" cy="1638577"/>
          </a:xfrm>
          <a:prstGeom prst="rect">
            <a:avLst/>
          </a:prstGeom>
        </p:spPr>
      </p:pic>
      <p:pic>
        <p:nvPicPr>
          <p:cNvPr id="40" name="Grafik 39" descr="Ein Bild, das Text, Screenshot, rot enthält.&#10;&#10;KI-generierte Inhalte können fehlerhaft sein.">
            <a:extLst>
              <a:ext uri="{FF2B5EF4-FFF2-40B4-BE49-F238E27FC236}">
                <a16:creationId xmlns:a16="http://schemas.microsoft.com/office/drawing/2014/main" id="{58D74918-B7A4-0620-9895-3D0C3807A64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833" r="-408" b="57851"/>
          <a:stretch/>
        </p:blipFill>
        <p:spPr>
          <a:xfrm>
            <a:off x="818068" y="1948815"/>
            <a:ext cx="2724269" cy="1616163"/>
          </a:xfrm>
          <a:prstGeom prst="rect">
            <a:avLst/>
          </a:prstGeom>
        </p:spPr>
      </p:pic>
      <p:sp>
        <p:nvSpPr>
          <p:cNvPr id="46" name="Titel 45">
            <a:extLst>
              <a:ext uri="{FF2B5EF4-FFF2-40B4-BE49-F238E27FC236}">
                <a16:creationId xmlns:a16="http://schemas.microsoft.com/office/drawing/2014/main" id="{0AFF1A3C-05E9-E845-6032-BEE6FB62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EDA</a:t>
            </a:r>
          </a:p>
        </p:txBody>
      </p:sp>
      <p:pic>
        <p:nvPicPr>
          <p:cNvPr id="47" name="Grafik 46" descr="Ein Bild, das Text, Screenshot, Zahl, Quadrat enthält.&#10;&#10;KI-generierte Inhalte können fehlerhaft sein.">
            <a:extLst>
              <a:ext uri="{FF2B5EF4-FFF2-40B4-BE49-F238E27FC236}">
                <a16:creationId xmlns:a16="http://schemas.microsoft.com/office/drawing/2014/main" id="{02108FC5-89A4-D8B1-8DA8-816CD7F7B8B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5" t="8104" r="1599" b="7538"/>
          <a:stretch/>
        </p:blipFill>
        <p:spPr>
          <a:xfrm>
            <a:off x="838062" y="4310476"/>
            <a:ext cx="2719314" cy="1670946"/>
          </a:xfrm>
          <a:prstGeom prst="rect">
            <a:avLst/>
          </a:prstGeom>
        </p:spPr>
      </p:pic>
      <p:pic>
        <p:nvPicPr>
          <p:cNvPr id="48" name="Grafik 47" descr="Ein Bild, das Text, Diagramm, Reihe, parallel enthält.&#10;&#10;KI-generierte Inhalte können fehlerhaft sein.">
            <a:extLst>
              <a:ext uri="{FF2B5EF4-FFF2-40B4-BE49-F238E27FC236}">
                <a16:creationId xmlns:a16="http://schemas.microsoft.com/office/drawing/2014/main" id="{813888D4-83C4-4BEB-483F-30E8F57838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7856" y="1938888"/>
            <a:ext cx="3170032" cy="1654178"/>
          </a:xfrm>
          <a:prstGeom prst="rect">
            <a:avLst/>
          </a:prstGeom>
        </p:spPr>
      </p:pic>
      <p:pic>
        <p:nvPicPr>
          <p:cNvPr id="50" name="Grafik 49" descr="Ein Bild, das Text, Diagramm, Reihe, parallel enthält.&#10;&#10;KI-generierte Inhalte können fehlerhaft sein.">
            <a:extLst>
              <a:ext uri="{FF2B5EF4-FFF2-40B4-BE49-F238E27FC236}">
                <a16:creationId xmlns:a16="http://schemas.microsoft.com/office/drawing/2014/main" id="{6EBD61C3-D0AC-18EC-10A5-F32246CC41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9859" y="4318690"/>
            <a:ext cx="2989279" cy="164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2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0" fill="hold"/>
                                        <p:tgtEl>
                                          <p:spTgt spid="4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64183-7B07-A8C5-D68A-E0402764D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fik 41" descr="Ein Bild, das Text, Diagramm, Reihe, parallel enthält.&#10;&#10;KI-generierte Inhalte können fehlerhaft sein.">
            <a:extLst>
              <a:ext uri="{FF2B5EF4-FFF2-40B4-BE49-F238E27FC236}">
                <a16:creationId xmlns:a16="http://schemas.microsoft.com/office/drawing/2014/main" id="{FA9ED3BF-CBA9-0830-D470-3EDFD86F9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75" y="11734"/>
            <a:ext cx="12221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1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F18FF-F175-D849-CE66-A8F497DF2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itel 422">
            <a:extLst>
              <a:ext uri="{FF2B5EF4-FFF2-40B4-BE49-F238E27FC236}">
                <a16:creationId xmlns:a16="http://schemas.microsoft.com/office/drawing/2014/main" id="{CCAF09E0-EE78-A78F-846C-044D68E58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861"/>
            <a:ext cx="10515600" cy="958251"/>
          </a:xfrm>
        </p:spPr>
        <p:txBody>
          <a:bodyPr rtlCol="0"/>
          <a:lstStyle/>
          <a:p>
            <a:pPr rtl="0"/>
            <a:r>
              <a:rPr lang="de"/>
              <a:t>Produkt-Roadmap</a:t>
            </a:r>
          </a:p>
        </p:txBody>
      </p:sp>
      <p:sp>
        <p:nvSpPr>
          <p:cNvPr id="449" name="Textplatzhalter 448">
            <a:extLst>
              <a:ext uri="{FF2B5EF4-FFF2-40B4-BE49-F238E27FC236}">
                <a16:creationId xmlns:a16="http://schemas.microsoft.com/office/drawing/2014/main" id="{049D8060-DF1F-366A-A8E7-6E73E655AA6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79175" y="3754892"/>
            <a:ext cx="1627632" cy="1618488"/>
          </a:xfrm>
        </p:spPr>
        <p:txBody>
          <a:bodyPr rtlCol="0">
            <a:normAutofit/>
          </a:bodyPr>
          <a:lstStyle/>
          <a:p>
            <a:r>
              <a:rPr lang="de"/>
              <a:t>Daten finden ✔️</a:t>
            </a:r>
          </a:p>
        </p:txBody>
      </p:sp>
      <p:sp>
        <p:nvSpPr>
          <p:cNvPr id="1249" name="Textplatzhalter 1248">
            <a:extLst>
              <a:ext uri="{FF2B5EF4-FFF2-40B4-BE49-F238E27FC236}">
                <a16:creationId xmlns:a16="http://schemas.microsoft.com/office/drawing/2014/main" id="{3CEAE297-EC93-671B-842F-77F173A3407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90035" y="3477320"/>
            <a:ext cx="630936" cy="630936"/>
          </a:xfrm>
        </p:spPr>
        <p:txBody>
          <a:bodyPr rtlCol="0"/>
          <a:lstStyle/>
          <a:p>
            <a:pPr rtl="0"/>
            <a:r>
              <a:rPr lang="de"/>
              <a:t>1</a:t>
            </a:r>
          </a:p>
        </p:txBody>
      </p:sp>
      <p:sp>
        <p:nvSpPr>
          <p:cNvPr id="432" name="Textplatzhalter 431">
            <a:extLst>
              <a:ext uri="{FF2B5EF4-FFF2-40B4-BE49-F238E27FC236}">
                <a16:creationId xmlns:a16="http://schemas.microsoft.com/office/drawing/2014/main" id="{37C3E2F2-DDCA-55F3-DA2A-D75B5E9D745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6676" y="4423996"/>
            <a:ext cx="1313289" cy="7579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" dirty="0"/>
              <a:t>Mit welchen Daten wollen wir arbeiten?</a:t>
            </a:r>
          </a:p>
        </p:txBody>
      </p:sp>
      <p:sp>
        <p:nvSpPr>
          <p:cNvPr id="448" name="Textplatzhalter 447">
            <a:extLst>
              <a:ext uri="{FF2B5EF4-FFF2-40B4-BE49-F238E27FC236}">
                <a16:creationId xmlns:a16="http://schemas.microsoft.com/office/drawing/2014/main" id="{B2F6D739-4BB2-9B26-0881-A4C0F3444E4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986839" y="1689617"/>
            <a:ext cx="1627632" cy="1618488"/>
          </a:xfrm>
        </p:spPr>
        <p:txBody>
          <a:bodyPr rtlCol="0">
            <a:normAutofit/>
          </a:bodyPr>
          <a:lstStyle/>
          <a:p>
            <a:r>
              <a:rPr lang="de"/>
              <a:t>Ziel</a:t>
            </a:r>
          </a:p>
        </p:txBody>
      </p:sp>
      <p:sp>
        <p:nvSpPr>
          <p:cNvPr id="424" name="Textplatzhalter 423">
            <a:extLst>
              <a:ext uri="{FF2B5EF4-FFF2-40B4-BE49-F238E27FC236}">
                <a16:creationId xmlns:a16="http://schemas.microsoft.com/office/drawing/2014/main" id="{DBAA9EE4-F399-0AF6-95FE-9A8615E5B7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6264" y="2304732"/>
            <a:ext cx="1280160" cy="7137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" dirty="0">
                <a:latin typeface="TW Cen MT"/>
              </a:rPr>
              <a:t>Fragestellung</a:t>
            </a:r>
          </a:p>
        </p:txBody>
      </p:sp>
      <p:sp>
        <p:nvSpPr>
          <p:cNvPr id="547" name="Textplatzhalter 546">
            <a:extLst>
              <a:ext uri="{FF2B5EF4-FFF2-40B4-BE49-F238E27FC236}">
                <a16:creationId xmlns:a16="http://schemas.microsoft.com/office/drawing/2014/main" id="{770B3D33-A546-0385-48F1-37D08405140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80120" y="2964580"/>
            <a:ext cx="630936" cy="630936"/>
          </a:xfrm>
        </p:spPr>
        <p:txBody>
          <a:bodyPr rtlCol="0"/>
          <a:lstStyle/>
          <a:p>
            <a:pPr rtl="0"/>
            <a:r>
              <a:rPr lang="de"/>
              <a:t>2</a:t>
            </a:r>
          </a:p>
        </p:txBody>
      </p:sp>
      <p:sp>
        <p:nvSpPr>
          <p:cNvPr id="455" name="Textplatzhalter 454">
            <a:extLst>
              <a:ext uri="{FF2B5EF4-FFF2-40B4-BE49-F238E27FC236}">
                <a16:creationId xmlns:a16="http://schemas.microsoft.com/office/drawing/2014/main" id="{3017D893-84ED-B9E4-D651-2281F3E83557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159315" y="2413336"/>
            <a:ext cx="1627632" cy="1618488"/>
          </a:xfrm>
        </p:spPr>
        <p:txBody>
          <a:bodyPr rtlCol="0">
            <a:normAutofit/>
          </a:bodyPr>
          <a:lstStyle/>
          <a:p>
            <a:r>
              <a:rPr lang="de">
                <a:latin typeface="TW Cen MT"/>
              </a:rPr>
              <a:t>Datenauf-bereitung</a:t>
            </a:r>
            <a:endParaRPr lang="de-DE"/>
          </a:p>
        </p:txBody>
      </p:sp>
      <p:sp>
        <p:nvSpPr>
          <p:cNvPr id="548" name="Textplatzhalter 547">
            <a:extLst>
              <a:ext uri="{FF2B5EF4-FFF2-40B4-BE49-F238E27FC236}">
                <a16:creationId xmlns:a16="http://schemas.microsoft.com/office/drawing/2014/main" id="{B3225310-7034-F912-2CA9-89CDB53DBFC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450164" y="2104356"/>
            <a:ext cx="630936" cy="630936"/>
          </a:xfrm>
        </p:spPr>
        <p:txBody>
          <a:bodyPr rtlCol="0"/>
          <a:lstStyle/>
          <a:p>
            <a:pPr rtl="0"/>
            <a:r>
              <a:rPr lang="de"/>
              <a:t>3</a:t>
            </a:r>
          </a:p>
        </p:txBody>
      </p:sp>
      <p:sp>
        <p:nvSpPr>
          <p:cNvPr id="426" name="Textplatzhalter 425">
            <a:extLst>
              <a:ext uri="{FF2B5EF4-FFF2-40B4-BE49-F238E27FC236}">
                <a16:creationId xmlns:a16="http://schemas.microsoft.com/office/drawing/2014/main" id="{47534CA5-E860-DB53-8AD4-06550A0034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7915" y="3081612"/>
            <a:ext cx="1277962" cy="475432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de" dirty="0"/>
          </a:p>
        </p:txBody>
      </p:sp>
      <p:sp>
        <p:nvSpPr>
          <p:cNvPr id="450" name="Textplatzhalter 449">
            <a:extLst>
              <a:ext uri="{FF2B5EF4-FFF2-40B4-BE49-F238E27FC236}">
                <a16:creationId xmlns:a16="http://schemas.microsoft.com/office/drawing/2014/main" id="{598FB919-903C-4BFF-8235-40008E7B43AF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2772029" y="4868331"/>
            <a:ext cx="1627632" cy="1618488"/>
          </a:xfrm>
        </p:spPr>
        <p:txBody>
          <a:bodyPr rtlCol="0">
            <a:normAutofit/>
          </a:bodyPr>
          <a:lstStyle/>
          <a:p>
            <a:r>
              <a:rPr lang="de" err="1">
                <a:latin typeface="TW Cen MT"/>
              </a:rPr>
              <a:t>Cleaned</a:t>
            </a:r>
            <a:r>
              <a:rPr lang="de">
                <a:latin typeface="TW Cen MT"/>
              </a:rPr>
              <a:t>_</a:t>
            </a:r>
            <a:endParaRPr lang="de" b="0">
              <a:latin typeface="TW Cen MT"/>
            </a:endParaRPr>
          </a:p>
          <a:p>
            <a:r>
              <a:rPr lang="de">
                <a:latin typeface="TW Cen MT"/>
              </a:rPr>
              <a:t>Data</a:t>
            </a:r>
            <a:endParaRPr lang="de" b="0">
              <a:latin typeface="TW Cen MT"/>
            </a:endParaRPr>
          </a:p>
          <a:p>
            <a:endParaRPr lang="de"/>
          </a:p>
          <a:p>
            <a:pPr rtl="0"/>
            <a:endParaRPr lang="en-US" dirty="0"/>
          </a:p>
        </p:txBody>
      </p:sp>
      <p:sp>
        <p:nvSpPr>
          <p:cNvPr id="550" name="Textplatzhalter 549">
            <a:extLst>
              <a:ext uri="{FF2B5EF4-FFF2-40B4-BE49-F238E27FC236}">
                <a16:creationId xmlns:a16="http://schemas.microsoft.com/office/drawing/2014/main" id="{139CD9B8-0B35-B878-0D38-280D3DD54D6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070799" y="4546839"/>
            <a:ext cx="630936" cy="630936"/>
          </a:xfrm>
        </p:spPr>
        <p:txBody>
          <a:bodyPr rtlCol="0"/>
          <a:lstStyle/>
          <a:p>
            <a:pPr rtl="0"/>
            <a:r>
              <a:rPr lang="de"/>
              <a:t>4</a:t>
            </a:r>
          </a:p>
        </p:txBody>
      </p:sp>
      <p:sp>
        <p:nvSpPr>
          <p:cNvPr id="434" name="Textplatzhalter 433">
            <a:extLst>
              <a:ext uri="{FF2B5EF4-FFF2-40B4-BE49-F238E27FC236}">
                <a16:creationId xmlns:a16="http://schemas.microsoft.com/office/drawing/2014/main" id="{A5093516-8F1F-FE05-628A-18CFA85E2A2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943701" y="5686417"/>
            <a:ext cx="1280160" cy="4818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" dirty="0">
                <a:latin typeface="TW Cen MT"/>
              </a:rPr>
              <a:t>Funktionen und Tests</a:t>
            </a:r>
            <a:endParaRPr lang="de-DE" dirty="0"/>
          </a:p>
        </p:txBody>
      </p:sp>
      <p:sp>
        <p:nvSpPr>
          <p:cNvPr id="451" name="Textplatzhalter 450">
            <a:extLst>
              <a:ext uri="{FF2B5EF4-FFF2-40B4-BE49-F238E27FC236}">
                <a16:creationId xmlns:a16="http://schemas.microsoft.com/office/drawing/2014/main" id="{AE77ED43-FEF7-03DB-0DD3-4A89609C210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697529" y="4598571"/>
            <a:ext cx="1627632" cy="1618488"/>
          </a:xfrm>
        </p:spPr>
        <p:txBody>
          <a:bodyPr tIns="91440" rtlCol="0">
            <a:normAutofit/>
          </a:bodyPr>
          <a:lstStyle/>
          <a:p>
            <a:r>
              <a:rPr lang="de"/>
              <a:t>EDA</a:t>
            </a:r>
            <a:endParaRPr lang="de-DE"/>
          </a:p>
        </p:txBody>
      </p:sp>
      <p:sp>
        <p:nvSpPr>
          <p:cNvPr id="436" name="Textplatzhalter 435">
            <a:extLst>
              <a:ext uri="{FF2B5EF4-FFF2-40B4-BE49-F238E27FC236}">
                <a16:creationId xmlns:a16="http://schemas.microsoft.com/office/drawing/2014/main" id="{2B0F6BAF-ABB9-AA29-4F09-AF28E4D7834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85763" y="5057707"/>
            <a:ext cx="1469659" cy="7469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" dirty="0" err="1"/>
              <a:t>visuals</a:t>
            </a:r>
            <a:endParaRPr lang="de-DE" dirty="0" err="1"/>
          </a:p>
        </p:txBody>
      </p:sp>
      <p:sp>
        <p:nvSpPr>
          <p:cNvPr id="437" name="Textplatzhalter 436">
            <a:extLst>
              <a:ext uri="{FF2B5EF4-FFF2-40B4-BE49-F238E27FC236}">
                <a16:creationId xmlns:a16="http://schemas.microsoft.com/office/drawing/2014/main" id="{1CAA5792-17EE-537F-6327-9B57B175EA1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840980" y="5899439"/>
            <a:ext cx="1348182" cy="206582"/>
          </a:xfrm>
        </p:spPr>
        <p:txBody>
          <a:bodyPr rtlCol="0"/>
          <a:lstStyle/>
          <a:p>
            <a:pPr rtl="0"/>
            <a:r>
              <a:rPr lang="de" dirty="0"/>
              <a:t>Beginn: Dez 20JJ</a:t>
            </a:r>
          </a:p>
        </p:txBody>
      </p:sp>
      <p:sp>
        <p:nvSpPr>
          <p:cNvPr id="554" name="Textplatzhalter 553">
            <a:extLst>
              <a:ext uri="{FF2B5EF4-FFF2-40B4-BE49-F238E27FC236}">
                <a16:creationId xmlns:a16="http://schemas.microsoft.com/office/drawing/2014/main" id="{7C594DF0-D973-A546-4C11-7B141B1A403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971098" y="5809913"/>
            <a:ext cx="630936" cy="630936"/>
          </a:xfrm>
        </p:spPr>
        <p:txBody>
          <a:bodyPr rtlCol="0"/>
          <a:lstStyle/>
          <a:p>
            <a:pPr rtl="0"/>
            <a:r>
              <a:rPr lang="de"/>
              <a:t>5</a:t>
            </a:r>
          </a:p>
        </p:txBody>
      </p:sp>
      <p:sp>
        <p:nvSpPr>
          <p:cNvPr id="454" name="Textplatzhalter 453">
            <a:extLst>
              <a:ext uri="{FF2B5EF4-FFF2-40B4-BE49-F238E27FC236}">
                <a16:creationId xmlns:a16="http://schemas.microsoft.com/office/drawing/2014/main" id="{19F301D0-822A-AF5D-9C8B-DEBAFE97165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6456687" y="1620863"/>
            <a:ext cx="1627632" cy="1618488"/>
          </a:xfrm>
        </p:spPr>
        <p:txBody>
          <a:bodyPr rtlCol="0">
            <a:normAutofit/>
          </a:bodyPr>
          <a:lstStyle/>
          <a:p>
            <a:pPr rtl="0"/>
            <a:r>
              <a:rPr lang="de"/>
              <a:t>Zwischen-Fazit</a:t>
            </a:r>
          </a:p>
        </p:txBody>
      </p:sp>
      <p:sp>
        <p:nvSpPr>
          <p:cNvPr id="428" name="Textplatzhalter 427">
            <a:extLst>
              <a:ext uri="{FF2B5EF4-FFF2-40B4-BE49-F238E27FC236}">
                <a16:creationId xmlns:a16="http://schemas.microsoft.com/office/drawing/2014/main" id="{2A597C57-1091-D519-171A-D06FD11CA3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31548" y="2388350"/>
            <a:ext cx="1280160" cy="47543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" dirty="0"/>
              <a:t>Pandemie hat keinen Einfluss auf </a:t>
            </a:r>
            <a:r>
              <a:rPr lang="de" dirty="0" err="1"/>
              <a:t>Schdstoffbelastung</a:t>
            </a:r>
            <a:endParaRPr lang="de" dirty="0"/>
          </a:p>
        </p:txBody>
      </p:sp>
      <p:sp>
        <p:nvSpPr>
          <p:cNvPr id="551" name="Textplatzhalter 550">
            <a:extLst>
              <a:ext uri="{FF2B5EF4-FFF2-40B4-BE49-F238E27FC236}">
                <a16:creationId xmlns:a16="http://schemas.microsoft.com/office/drawing/2014/main" id="{5F3C1371-0EDD-B0C4-8774-B148C89966F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748705" y="2909287"/>
            <a:ext cx="630936" cy="630936"/>
          </a:xfrm>
        </p:spPr>
        <p:txBody>
          <a:bodyPr rtlCol="0"/>
          <a:lstStyle/>
          <a:p>
            <a:pPr rtl="0"/>
            <a:r>
              <a:rPr lang="de"/>
              <a:t>6</a:t>
            </a:r>
          </a:p>
        </p:txBody>
      </p:sp>
      <p:sp>
        <p:nvSpPr>
          <p:cNvPr id="453" name="Textplatzhalter 452">
            <a:extLst>
              <a:ext uri="{FF2B5EF4-FFF2-40B4-BE49-F238E27FC236}">
                <a16:creationId xmlns:a16="http://schemas.microsoft.com/office/drawing/2014/main" id="{439852B4-A1AC-316B-3862-51DAB269CB10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236399" y="4614369"/>
            <a:ext cx="1627632" cy="1618488"/>
          </a:xfrm>
        </p:spPr>
        <p:txBody>
          <a:bodyPr rtlCol="0">
            <a:normAutofit/>
          </a:bodyPr>
          <a:lstStyle/>
          <a:p>
            <a:pPr rtl="0"/>
            <a:endParaRPr lang="de" dirty="0"/>
          </a:p>
        </p:txBody>
      </p:sp>
      <p:sp>
        <p:nvSpPr>
          <p:cNvPr id="553" name="Textplatzhalter 552">
            <a:extLst>
              <a:ext uri="{FF2B5EF4-FFF2-40B4-BE49-F238E27FC236}">
                <a16:creationId xmlns:a16="http://schemas.microsoft.com/office/drawing/2014/main" id="{5EBC2B35-5BA8-C97C-0A06-DFC6506D191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9479259" y="4328031"/>
            <a:ext cx="630936" cy="630936"/>
          </a:xfrm>
        </p:spPr>
        <p:txBody>
          <a:bodyPr rtlCol="0"/>
          <a:lstStyle/>
          <a:p>
            <a:pPr rtl="0"/>
            <a:r>
              <a:rPr lang="de"/>
              <a:t>7</a:t>
            </a:r>
          </a:p>
        </p:txBody>
      </p:sp>
      <p:sp>
        <p:nvSpPr>
          <p:cNvPr id="439" name="Textplatzhalter 438">
            <a:extLst>
              <a:ext uri="{FF2B5EF4-FFF2-40B4-BE49-F238E27FC236}">
                <a16:creationId xmlns:a16="http://schemas.microsoft.com/office/drawing/2014/main" id="{CE4BA96E-DBD0-30CD-BBE5-0355550661B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361036" y="5857403"/>
            <a:ext cx="1378359" cy="206582"/>
          </a:xfrm>
        </p:spPr>
        <p:txBody>
          <a:bodyPr vert="horz" lIns="0" tIns="0" rIns="0" bIns="45720" rtlCol="0" anchor="t">
            <a:noAutofit/>
          </a:bodyPr>
          <a:lstStyle/>
          <a:p>
            <a:pPr rtl="0"/>
            <a:endParaRPr lang="de" dirty="0"/>
          </a:p>
        </p:txBody>
      </p:sp>
      <p:sp>
        <p:nvSpPr>
          <p:cNvPr id="452" name="Textplatzhalter 451">
            <a:extLst>
              <a:ext uri="{FF2B5EF4-FFF2-40B4-BE49-F238E27FC236}">
                <a16:creationId xmlns:a16="http://schemas.microsoft.com/office/drawing/2014/main" id="{F938BD87-4E1E-C92B-0838-3465772F8741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442443" y="2600480"/>
            <a:ext cx="1627632" cy="1618488"/>
          </a:xfrm>
        </p:spPr>
        <p:txBody>
          <a:bodyPr tIns="91440" rtlCol="0">
            <a:normAutofit/>
          </a:bodyPr>
          <a:lstStyle/>
          <a:p>
            <a:pPr rtl="0"/>
            <a:endParaRPr lang="de" dirty="0"/>
          </a:p>
        </p:txBody>
      </p:sp>
      <p:sp>
        <p:nvSpPr>
          <p:cNvPr id="552" name="Textplatzhalter 551">
            <a:extLst>
              <a:ext uri="{FF2B5EF4-FFF2-40B4-BE49-F238E27FC236}">
                <a16:creationId xmlns:a16="http://schemas.microsoft.com/office/drawing/2014/main" id="{A3014C04-10E8-45AD-5682-D558BC6D03F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0752251" y="2307353"/>
            <a:ext cx="630936" cy="630936"/>
          </a:xfrm>
        </p:spPr>
        <p:txBody>
          <a:bodyPr rtlCol="0"/>
          <a:lstStyle/>
          <a:p>
            <a:pPr rtl="0"/>
            <a:r>
              <a:rPr lang="de"/>
              <a:t>8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987297-21B6-4B4F-0E3C-3416EEEAB0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36676" y="5055242"/>
            <a:ext cx="1280160" cy="206582"/>
          </a:xfrm>
        </p:spPr>
        <p:txBody>
          <a:bodyPr vert="horz" lIns="0" tIns="0" rIns="0" bIns="45720" rtlCol="0" anchor="t">
            <a:noAutofit/>
          </a:bodyPr>
          <a:lstStyle/>
          <a:p>
            <a:r>
              <a:rPr lang="de-DE" dirty="0"/>
              <a:t>✔️ Air Quality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CBF0F9-2EF8-8FFD-93F9-D9FECCF336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FBFE433-AE41-EFA6-10FA-05F8FCABBC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B39F9F-9EF9-063A-563A-5AAC86745C9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6C76912-BABB-037A-BED3-7BC47298FAE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ED2568E-1D11-E412-231B-1AE104C018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81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3C5DDF-A12D-0C1A-2D20-FAACBBF0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4B4141F-1627-C4EC-1BDB-07876A7FCAF9}"/>
              </a:ext>
            </a:extLst>
          </p:cNvPr>
          <p:cNvSpPr txBox="1"/>
          <p:nvPr/>
        </p:nvSpPr>
        <p:spPr>
          <a:xfrm>
            <a:off x="837096" y="2107096"/>
            <a:ext cx="10517808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3B3B3B"/>
                </a:solidFill>
                <a:latin typeface="Consolas"/>
              </a:rPr>
              <a:t>Population </a:t>
            </a:r>
            <a:r>
              <a:rPr lang="en-US" sz="2000" dirty="0" err="1">
                <a:solidFill>
                  <a:srgbClr val="3B3B3B"/>
                </a:solidFill>
                <a:latin typeface="Consolas"/>
              </a:rPr>
              <a:t>integrieren</a:t>
            </a:r>
            <a:endParaRPr lang="en-US" sz="2000" dirty="0">
              <a:solidFill>
                <a:srgbClr val="3B3B3B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3B3B3B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err="1">
                <a:solidFill>
                  <a:srgbClr val="3B3B3B"/>
                </a:solidFill>
                <a:latin typeface="Consolas"/>
              </a:rPr>
              <a:t>Wetterdaten</a:t>
            </a:r>
            <a:r>
              <a:rPr lang="en-US" sz="20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srgbClr val="3B3B3B"/>
                </a:solidFill>
                <a:latin typeface="Consolas"/>
              </a:rPr>
              <a:t>ergänzen</a:t>
            </a:r>
            <a:endParaRPr lang="en-US" sz="2000" dirty="0">
              <a:solidFill>
                <a:srgbClr val="3B3B3B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3B3B3B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 err="1">
                <a:solidFill>
                  <a:srgbClr val="3B3B3B"/>
                </a:solidFill>
                <a:latin typeface="Consolas"/>
              </a:rPr>
              <a:t>Clusteranalyse</a:t>
            </a:r>
          </a:p>
        </p:txBody>
      </p:sp>
    </p:spTree>
    <p:extLst>
      <p:ext uri="{BB962C8B-B14F-4D97-AF65-F5344CB8AC3E}">
        <p14:creationId xmlns:p14="http://schemas.microsoft.com/office/powerpoint/2010/main" val="408129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192_Win32_SL_v6" id="{000B72E1-E192-44E9-B8F2-188AF3FE4191}" vid="{1634329A-3C4A-4D49-93C0-D3DA8557E5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CFA06F-36AC-4AD6-ABD9-8B7AD24572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290B0C-A6E5-47FA-914E-871C849258F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F9C51DB-85AD-4D30-921E-E6035B5EFF2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</Words>
  <Application>Microsoft Office PowerPoint</Application>
  <PresentationFormat>Breitbild</PresentationFormat>
  <Paragraphs>34</Paragraphs>
  <Slides>7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Office-Design</vt:lpstr>
      <vt:lpstr>Produkt-Roadmap</vt:lpstr>
      <vt:lpstr>Zielfragestellung</vt:lpstr>
      <vt:lpstr>Produkt-Roadmap</vt:lpstr>
      <vt:lpstr>EDA</vt:lpstr>
      <vt:lpstr>PowerPoint-Präsentation</vt:lpstr>
      <vt:lpstr>Produkt-Roadmap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194</cp:revision>
  <dcterms:created xsi:type="dcterms:W3CDTF">2025-02-27T12:58:41Z</dcterms:created>
  <dcterms:modified xsi:type="dcterms:W3CDTF">2025-02-27T14:40:36Z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