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9"/>
  </p:notesMasterIdLst>
  <p:sldIdLst>
    <p:sldId id="262" r:id="rId5"/>
    <p:sldId id="266" r:id="rId6"/>
    <p:sldId id="263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emon Tuesday" panose="02000506040000020004" charset="0"/>
      <p:regular r:id="rId14"/>
    </p:embeddedFont>
    <p:embeddedFont>
      <p:font typeface="THESANS PLAIN" panose="020B0604020202020204"/>
      <p:regular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 Marek (4AHEL)" initials="GM(" lastIdx="1" clrIdx="0">
    <p:extLst>
      <p:ext uri="{19B8F6BF-5375-455C-9EA6-DF929625EA0E}">
        <p15:presenceInfo xmlns:p15="http://schemas.microsoft.com/office/powerpoint/2012/main" userId="S-1-5-21-1122031130-3266150038-1938273210-231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F3E"/>
    <a:srgbClr val="FDC21A"/>
    <a:srgbClr val="647A84"/>
    <a:srgbClr val="68C0ED"/>
    <a:srgbClr val="AB86BB"/>
    <a:srgbClr val="3EB19B"/>
    <a:srgbClr val="3B4858"/>
    <a:srgbClr val="871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5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E0F9D-EE58-AD4F-81A8-795EB4710398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1A4F-9949-BA4C-829E-3204D57F77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71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E4AFAA2B-DDC1-A705-5CE1-101E13B92766}"/>
              </a:ext>
            </a:extLst>
          </p:cNvPr>
          <p:cNvSpPr/>
          <p:nvPr userDrawn="1"/>
        </p:nvSpPr>
        <p:spPr>
          <a:xfrm rot="8196387">
            <a:off x="5318777" y="-1177905"/>
            <a:ext cx="4759712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D47635BE-6C94-EA79-1E7E-A16BFF0B7ABB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E788BC45-8048-7B84-6229-DCDD3DE3BF4F}"/>
              </a:ext>
            </a:extLst>
          </p:cNvPr>
          <p:cNvSpPr/>
          <p:nvPr userDrawn="1"/>
        </p:nvSpPr>
        <p:spPr>
          <a:xfrm rot="18508693">
            <a:off x="1395937" y="1909603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2200663" y="-1069579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000138" y="-4312823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B4858"/>
              </a:solidFill>
            </a:endParaRPr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53156BBC-8764-AD40-F6CB-488906C34726}"/>
              </a:ext>
            </a:extLst>
          </p:cNvPr>
          <p:cNvSpPr/>
          <p:nvPr userDrawn="1"/>
        </p:nvSpPr>
        <p:spPr>
          <a:xfrm rot="18508693">
            <a:off x="-2981212" y="509312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270"/>
            <a:ext cx="9144000" cy="2387600"/>
          </a:xfrm>
        </p:spPr>
        <p:txBody>
          <a:bodyPr anchor="ctr"/>
          <a:lstStyle>
            <a:lvl1pPr algn="ctr">
              <a:defRPr sz="6000" b="0" cap="all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B6E541-F5CC-F240-8719-BEB4A5EC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1945"/>
            <a:ext cx="9144000" cy="514333"/>
          </a:xfrm>
        </p:spPr>
        <p:txBody>
          <a:bodyPr/>
          <a:lstStyle>
            <a:lvl1pPr marL="0" indent="0" algn="ctr">
              <a:buNone/>
              <a:defRPr sz="24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5D49C0DE-A487-83AF-86B4-A6F17E79B51D}"/>
              </a:ext>
            </a:extLst>
          </p:cNvPr>
          <p:cNvSpPr/>
          <p:nvPr userDrawn="1"/>
        </p:nvSpPr>
        <p:spPr>
          <a:xfrm rot="14555770" flipV="1">
            <a:off x="8229241" y="3037134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5D35-8E2E-1EA7-5915-0835E4F028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410C33-1701-9D02-17EB-5A50EA14EB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MED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AB86B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AB8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1294860-1064-3445-6C61-45DEC7E7C9D2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E3AC9B7E-5497-583A-6313-2C203CD8A249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AB86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45DE9893-BDB4-EF24-7A85-3D15DC7B2554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8944C9A-4AFA-B685-2D24-DCA869C65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494" t="14619" r="8314" b="29807"/>
            <a:stretch/>
          </p:blipFill>
          <p:spPr>
            <a:xfrm>
              <a:off x="10449501" y="6015373"/>
              <a:ext cx="559871" cy="489887"/>
            </a:xfrm>
            <a:prstGeom prst="rect">
              <a:avLst/>
            </a:prstGeom>
          </p:spPr>
        </p:pic>
        <p:sp>
          <p:nvSpPr>
            <p:cNvPr id="17" name="Titel 1">
              <a:extLst>
                <a:ext uri="{FF2B5EF4-FFF2-40B4-BE49-F238E27FC236}">
                  <a16:creationId xmlns:a16="http://schemas.microsoft.com/office/drawing/2014/main" id="{A7C8EDEF-ECCC-2C3D-8EEC-82552AA403A1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Biomedizin- und Gesundheitstechnik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28EDCD1-C93D-DA7C-0FA0-A53A3C1031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MED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2964706">
            <a:off x="7061387" y="-688096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AB86B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2433821">
            <a:off x="6943358" y="-1183844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AB8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F8CF2F-03DF-DC19-3FC7-6A00A8DD79FF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22788B4E-F588-D98D-D108-31A36C6F099D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AB86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0A1FCA0-C6D6-0468-BD3C-F29CB1E795B7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C64651-6783-3F95-B472-01BF50B79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494" t="14619" r="8314" b="29807"/>
            <a:stretch/>
          </p:blipFill>
          <p:spPr>
            <a:xfrm>
              <a:off x="10449501" y="6015373"/>
              <a:ext cx="559871" cy="489887"/>
            </a:xfrm>
            <a:prstGeom prst="rect">
              <a:avLst/>
            </a:prstGeom>
          </p:spPr>
        </p:pic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0D942D8F-76B8-BFD8-2E08-B9BFB50517AA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Biomedizin- und Gesundheitstechnik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AB86BB"/>
              </a:buClr>
              <a:defRPr>
                <a:latin typeface="TheSans Plain" pitchFamily="2" charset="0"/>
              </a:defRPr>
            </a:lvl1pPr>
            <a:lvl2pPr>
              <a:buClr>
                <a:srgbClr val="AB86BB"/>
              </a:buClr>
              <a:defRPr>
                <a:latin typeface="TheSans Plain" pitchFamily="2" charset="0"/>
              </a:defRPr>
            </a:lvl2pPr>
            <a:lvl3pPr>
              <a:buClr>
                <a:srgbClr val="AB86BB"/>
              </a:buClr>
              <a:defRPr>
                <a:latin typeface="TheSans Plain" pitchFamily="2" charset="0"/>
              </a:defRPr>
            </a:lvl3pPr>
            <a:lvl4pPr>
              <a:buClr>
                <a:srgbClr val="AB86BB"/>
              </a:buClr>
              <a:defRPr>
                <a:latin typeface="TheSans Plain" pitchFamily="2" charset="0"/>
              </a:defRPr>
            </a:lvl4pPr>
            <a:lvl5pPr>
              <a:buClr>
                <a:srgbClr val="AB86BB"/>
              </a:buClr>
              <a:defRPr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36EE6B-A834-51EA-8E2C-EF9DBE0DDB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76479B1B-2313-F39F-9C3B-F642DBF208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2" y="1825625"/>
            <a:ext cx="5343523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7D77910-3981-BE42-3AE3-2A2BDDD521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9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T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C5DEFE6-A397-825F-1055-B1F1B150B9F1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B38AB7C-8A51-CC67-C9D4-694B7494AF8A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68C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DFD1980A-3636-3326-E22D-8E9333AEC2A2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Titel 1">
              <a:extLst>
                <a:ext uri="{FF2B5EF4-FFF2-40B4-BE49-F238E27FC236}">
                  <a16:creationId xmlns:a16="http://schemas.microsoft.com/office/drawing/2014/main" id="{E741F060-DF1B-02C1-AADF-5F486B3E731E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Elektrotechnik</a:t>
              </a: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E16275DD-1536-1D24-E264-8EC8ADEFF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9721" y="6093676"/>
            <a:ext cx="431554" cy="5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9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68C0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68C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ADD8254-9041-0B98-6143-BBC7E77EDFA0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6D825AF1-5573-6B63-83C1-1AD1F883C429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68C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EA5CDC5-38EA-EFE6-C3CF-96FE07BDE5E9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itel 1">
              <a:extLst>
                <a:ext uri="{FF2B5EF4-FFF2-40B4-BE49-F238E27FC236}">
                  <a16:creationId xmlns:a16="http://schemas.microsoft.com/office/drawing/2014/main" id="{FA517CDC-F10D-3B96-0F06-4491ABCF428C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Elektrotechnik</a:t>
              </a: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698C62A5-C458-9AF0-7E22-D578BCD73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9721" y="6093676"/>
            <a:ext cx="431554" cy="55848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6EFBF2-1106-553F-47A3-7781EA1B39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18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2964706">
            <a:off x="7061387" y="-688096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68C0ED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2433821">
            <a:off x="6943358" y="-1183844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68C0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F8CF2F-03DF-DC19-3FC7-6A00A8DD79FF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22788B4E-F588-D98D-D108-31A36C6F099D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68C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0A1FCA0-C6D6-0468-BD3C-F29CB1E795B7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0D942D8F-76B8-BFD8-2E08-B9BFB50517AA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Elektrotechnik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68C0ED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3AA6B-514B-3F5F-22E3-B489C71C8E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3FAEB419-CE0E-A2C1-CF13-6F8BF8F087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2" y="1825625"/>
            <a:ext cx="5456236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1872E4B-225F-0DAD-628A-2BD8C7FB1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9721" y="6093676"/>
            <a:ext cx="431554" cy="55848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42B8641-C365-B86B-0AE0-4A02F5406E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ET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81DB9DC-A737-96D0-C7D2-36E461DB3596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8372798" y="5651780"/>
            <a:chExt cx="5498261" cy="253096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1C5DEFE6-A397-825F-1055-B1F1B150B9F1}"/>
                </a:ext>
              </a:extLst>
            </p:cNvPr>
            <p:cNvGrpSpPr/>
            <p:nvPr userDrawn="1"/>
          </p:nvGrpSpPr>
          <p:grpSpPr>
            <a:xfrm>
              <a:off x="8372798" y="5651780"/>
              <a:ext cx="5498261" cy="2530969"/>
              <a:chOff x="6265416" y="5268016"/>
              <a:chExt cx="7318186" cy="3368719"/>
            </a:xfrm>
          </p:grpSpPr>
          <p:sp>
            <p:nvSpPr>
              <p:cNvPr id="12" name="Freihandform 11">
                <a:extLst>
                  <a:ext uri="{FF2B5EF4-FFF2-40B4-BE49-F238E27FC236}">
                    <a16:creationId xmlns:a16="http://schemas.microsoft.com/office/drawing/2014/main" id="{8B38AB7C-8A51-CC67-C9D4-694B7494AF8A}"/>
                  </a:ext>
                </a:extLst>
              </p:cNvPr>
              <p:cNvSpPr/>
              <p:nvPr/>
            </p:nvSpPr>
            <p:spPr>
              <a:xfrm rot="19708695">
                <a:off x="6265416" y="5268016"/>
                <a:ext cx="6636396" cy="3214341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solidFill>
                <a:srgbClr val="F07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DFD1980A-3636-3326-E22D-8E9333AEC2A2}"/>
                  </a:ext>
                </a:extLst>
              </p:cNvPr>
              <p:cNvSpPr/>
              <p:nvPr/>
            </p:nvSpPr>
            <p:spPr>
              <a:xfrm rot="20823310" flipV="1">
                <a:off x="6947206" y="5460057"/>
                <a:ext cx="6636396" cy="3176678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noFill/>
              <a:ln w="50800">
                <a:solidFill>
                  <a:srgbClr val="647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E741F060-DF1B-02C1-AADF-5F486B3E73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1859" y="6045499"/>
                <a:ext cx="2276638" cy="489887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de-DE" sz="1200" b="0" dirty="0">
                    <a:solidFill>
                      <a:schemeClr val="bg1"/>
                    </a:solidFill>
                    <a:latin typeface="TheSans Plain" pitchFamily="2" charset="0"/>
                    <a:cs typeface="Kannada Sangam MN" pitchFamily="2" charset="0"/>
                  </a:rPr>
                  <a:t>Fachschule</a:t>
                </a:r>
              </a:p>
            </p:txBody>
          </p:sp>
        </p:grp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2C787CD-1A6F-6C6D-0C6B-C16F57640F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25451" y="6045531"/>
              <a:ext cx="480356" cy="62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02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T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F07F3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F07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8C62A5-C458-9AF0-7E22-D578BCD73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9721" y="6093676"/>
            <a:ext cx="431554" cy="55848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6EFBF2-1106-553F-47A3-7781EA1B39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570B224-0750-461E-270C-21E5C47D12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5451" y="6038569"/>
            <a:ext cx="485673" cy="628517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6025BD0-DFC7-9370-5F39-C4EE04AB27D2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8372798" y="5651780"/>
            <a:chExt cx="5498261" cy="2530969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CD07D8F-CB3A-3B22-C5A4-BABDAD157337}"/>
                </a:ext>
              </a:extLst>
            </p:cNvPr>
            <p:cNvGrpSpPr/>
            <p:nvPr userDrawn="1"/>
          </p:nvGrpSpPr>
          <p:grpSpPr>
            <a:xfrm>
              <a:off x="8372798" y="5651780"/>
              <a:ext cx="5498261" cy="2530969"/>
              <a:chOff x="6265416" y="5268016"/>
              <a:chExt cx="7318186" cy="3368719"/>
            </a:xfrm>
          </p:grpSpPr>
          <p:sp>
            <p:nvSpPr>
              <p:cNvPr id="15" name="Freihandform 14">
                <a:extLst>
                  <a:ext uri="{FF2B5EF4-FFF2-40B4-BE49-F238E27FC236}">
                    <a16:creationId xmlns:a16="http://schemas.microsoft.com/office/drawing/2014/main" id="{59190A98-71F0-E3EA-E28A-A615FF51D475}"/>
                  </a:ext>
                </a:extLst>
              </p:cNvPr>
              <p:cNvSpPr/>
              <p:nvPr/>
            </p:nvSpPr>
            <p:spPr>
              <a:xfrm rot="19708695">
                <a:off x="6265416" y="5268016"/>
                <a:ext cx="6636396" cy="3214341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solidFill>
                <a:srgbClr val="F07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Freihandform 19">
                <a:extLst>
                  <a:ext uri="{FF2B5EF4-FFF2-40B4-BE49-F238E27FC236}">
                    <a16:creationId xmlns:a16="http://schemas.microsoft.com/office/drawing/2014/main" id="{601D30AC-CD57-3CDD-7FFF-82B176E8B657}"/>
                  </a:ext>
                </a:extLst>
              </p:cNvPr>
              <p:cNvSpPr/>
              <p:nvPr/>
            </p:nvSpPr>
            <p:spPr>
              <a:xfrm rot="20823310" flipV="1">
                <a:off x="6947206" y="5460057"/>
                <a:ext cx="6636396" cy="3176678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noFill/>
              <a:ln w="50800">
                <a:solidFill>
                  <a:srgbClr val="647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Titel 1">
                <a:extLst>
                  <a:ext uri="{FF2B5EF4-FFF2-40B4-BE49-F238E27FC236}">
                    <a16:creationId xmlns:a16="http://schemas.microsoft.com/office/drawing/2014/main" id="{8C0E83FF-3856-E911-1AF5-DA1E1D7CD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1859" y="6045499"/>
                <a:ext cx="2276638" cy="489887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de-DE" sz="1200" b="0" dirty="0">
                    <a:solidFill>
                      <a:schemeClr val="bg1"/>
                    </a:solidFill>
                    <a:latin typeface="TheSans Plain" pitchFamily="2" charset="0"/>
                    <a:cs typeface="Kannada Sangam MN" pitchFamily="2" charset="0"/>
                  </a:rPr>
                  <a:t>Fachschule</a:t>
                </a:r>
              </a:p>
            </p:txBody>
          </p:sp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F200E25-86C0-1AE4-026E-64F44C974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425451" y="6045531"/>
              <a:ext cx="480356" cy="62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029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T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2964706">
            <a:off x="7061387" y="-688096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F07F3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2433821">
            <a:off x="6943358" y="-1183844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F07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F07F3E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3AA6B-514B-3F5F-22E3-B489C71C8E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3FAEB419-CE0E-A2C1-CF13-6F8BF8F087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2" y="1825625"/>
            <a:ext cx="5456236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42B8641-C365-B86B-0AE0-4A02F5406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80B2872-9C79-6E78-5E0A-A273C67153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5451" y="6038569"/>
            <a:ext cx="485673" cy="628517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BF30F4-5B84-B9FE-9731-A49C4021552E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8372798" y="5651780"/>
            <a:chExt cx="5498261" cy="2530969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6F2A23F-5DA5-FBC2-6F5E-E411C24151AF}"/>
                </a:ext>
              </a:extLst>
            </p:cNvPr>
            <p:cNvGrpSpPr/>
            <p:nvPr userDrawn="1"/>
          </p:nvGrpSpPr>
          <p:grpSpPr>
            <a:xfrm>
              <a:off x="8372798" y="5651780"/>
              <a:ext cx="5498261" cy="2530969"/>
              <a:chOff x="6265416" y="5268016"/>
              <a:chExt cx="7318186" cy="3368719"/>
            </a:xfrm>
          </p:grpSpPr>
          <p:sp>
            <p:nvSpPr>
              <p:cNvPr id="11" name="Freihandform 10">
                <a:extLst>
                  <a:ext uri="{FF2B5EF4-FFF2-40B4-BE49-F238E27FC236}">
                    <a16:creationId xmlns:a16="http://schemas.microsoft.com/office/drawing/2014/main" id="{73455C59-6DFE-398F-0A49-3E19A7CD5AFE}"/>
                  </a:ext>
                </a:extLst>
              </p:cNvPr>
              <p:cNvSpPr/>
              <p:nvPr/>
            </p:nvSpPr>
            <p:spPr>
              <a:xfrm rot="19708695">
                <a:off x="6265416" y="5268016"/>
                <a:ext cx="6636396" cy="3214341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solidFill>
                <a:srgbClr val="F07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Freihandform 12">
                <a:extLst>
                  <a:ext uri="{FF2B5EF4-FFF2-40B4-BE49-F238E27FC236}">
                    <a16:creationId xmlns:a16="http://schemas.microsoft.com/office/drawing/2014/main" id="{CE3A32F1-BFD1-EDE9-FE9A-4F90D62501AD}"/>
                  </a:ext>
                </a:extLst>
              </p:cNvPr>
              <p:cNvSpPr/>
              <p:nvPr/>
            </p:nvSpPr>
            <p:spPr>
              <a:xfrm rot="20823310" flipV="1">
                <a:off x="6947206" y="5460057"/>
                <a:ext cx="6636396" cy="3176678"/>
              </a:xfrm>
              <a:custGeom>
                <a:avLst/>
                <a:gdLst>
                  <a:gd name="connsiteX0" fmla="*/ 346842 w 3373821"/>
                  <a:gd name="connsiteY0" fmla="*/ 283779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346842 w 3373821"/>
                  <a:gd name="connsiteY5" fmla="*/ 283779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536028 h 2963917"/>
                  <a:gd name="connsiteX1" fmla="*/ 3016469 w 3373821"/>
                  <a:gd name="connsiteY1" fmla="*/ 0 h 2963917"/>
                  <a:gd name="connsiteX2" fmla="*/ 3373821 w 3373821"/>
                  <a:gd name="connsiteY2" fmla="*/ 1502979 h 2963917"/>
                  <a:gd name="connsiteX3" fmla="*/ 1902373 w 3373821"/>
                  <a:gd name="connsiteY3" fmla="*/ 2963917 h 2963917"/>
                  <a:gd name="connsiteX4" fmla="*/ 0 w 3373821"/>
                  <a:gd name="connsiteY4" fmla="*/ 2165131 h 2963917"/>
                  <a:gd name="connsiteX5" fmla="*/ 777766 w 3373821"/>
                  <a:gd name="connsiteY5" fmla="*/ 536028 h 2963917"/>
                  <a:gd name="connsiteX0" fmla="*/ 777766 w 3373821"/>
                  <a:gd name="connsiteY0" fmla="*/ 882870 h 3310759"/>
                  <a:gd name="connsiteX1" fmla="*/ 3090042 w 3373821"/>
                  <a:gd name="connsiteY1" fmla="*/ 0 h 3310759"/>
                  <a:gd name="connsiteX2" fmla="*/ 3373821 w 3373821"/>
                  <a:gd name="connsiteY2" fmla="*/ 1849821 h 3310759"/>
                  <a:gd name="connsiteX3" fmla="*/ 1902373 w 3373821"/>
                  <a:gd name="connsiteY3" fmla="*/ 3310759 h 3310759"/>
                  <a:gd name="connsiteX4" fmla="*/ 0 w 3373821"/>
                  <a:gd name="connsiteY4" fmla="*/ 2511973 h 3310759"/>
                  <a:gd name="connsiteX5" fmla="*/ 777766 w 3373821"/>
                  <a:gd name="connsiteY5" fmla="*/ 882870 h 3310759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65668 h 3493557"/>
                  <a:gd name="connsiteX1" fmla="*/ 3090042 w 3373821"/>
                  <a:gd name="connsiteY1" fmla="*/ 182798 h 3493557"/>
                  <a:gd name="connsiteX2" fmla="*/ 3373821 w 3373821"/>
                  <a:gd name="connsiteY2" fmla="*/ 2032619 h 3493557"/>
                  <a:gd name="connsiteX3" fmla="*/ 1902373 w 3373821"/>
                  <a:gd name="connsiteY3" fmla="*/ 3493557 h 3493557"/>
                  <a:gd name="connsiteX4" fmla="*/ 0 w 3373821"/>
                  <a:gd name="connsiteY4" fmla="*/ 2694771 h 3493557"/>
                  <a:gd name="connsiteX5" fmla="*/ 777766 w 3373821"/>
                  <a:gd name="connsiteY5" fmla="*/ 1065668 h 3493557"/>
                  <a:gd name="connsiteX0" fmla="*/ 777766 w 3373821"/>
                  <a:gd name="connsiteY0" fmla="*/ 1035451 h 3463340"/>
                  <a:gd name="connsiteX1" fmla="*/ 3090042 w 3373821"/>
                  <a:gd name="connsiteY1" fmla="*/ 152581 h 3463340"/>
                  <a:gd name="connsiteX2" fmla="*/ 3373821 w 3373821"/>
                  <a:gd name="connsiteY2" fmla="*/ 2002402 h 3463340"/>
                  <a:gd name="connsiteX3" fmla="*/ 1902373 w 3373821"/>
                  <a:gd name="connsiteY3" fmla="*/ 3463340 h 3463340"/>
                  <a:gd name="connsiteX4" fmla="*/ 0 w 3373821"/>
                  <a:gd name="connsiteY4" fmla="*/ 2664554 h 3463340"/>
                  <a:gd name="connsiteX5" fmla="*/ 777766 w 3373821"/>
                  <a:gd name="connsiteY5" fmla="*/ 1035451 h 3463340"/>
                  <a:gd name="connsiteX0" fmla="*/ 777766 w 3468415"/>
                  <a:gd name="connsiteY0" fmla="*/ 1035451 h 3463340"/>
                  <a:gd name="connsiteX1" fmla="*/ 3090042 w 3468415"/>
                  <a:gd name="connsiteY1" fmla="*/ 152581 h 3463340"/>
                  <a:gd name="connsiteX2" fmla="*/ 3468415 w 3468415"/>
                  <a:gd name="connsiteY2" fmla="*/ 2202098 h 3463340"/>
                  <a:gd name="connsiteX3" fmla="*/ 1902373 w 3468415"/>
                  <a:gd name="connsiteY3" fmla="*/ 3463340 h 3463340"/>
                  <a:gd name="connsiteX4" fmla="*/ 0 w 3468415"/>
                  <a:gd name="connsiteY4" fmla="*/ 2664554 h 3463340"/>
                  <a:gd name="connsiteX5" fmla="*/ 777766 w 3468415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3340"/>
                  <a:gd name="connsiteX1" fmla="*/ 3090042 w 3520921"/>
                  <a:gd name="connsiteY1" fmla="*/ 152581 h 3463340"/>
                  <a:gd name="connsiteX2" fmla="*/ 3468415 w 3520921"/>
                  <a:gd name="connsiteY2" fmla="*/ 2202098 h 3463340"/>
                  <a:gd name="connsiteX3" fmla="*/ 1902373 w 3520921"/>
                  <a:gd name="connsiteY3" fmla="*/ 3463340 h 3463340"/>
                  <a:gd name="connsiteX4" fmla="*/ 0 w 3520921"/>
                  <a:gd name="connsiteY4" fmla="*/ 2664554 h 3463340"/>
                  <a:gd name="connsiteX5" fmla="*/ 777766 w 3520921"/>
                  <a:gd name="connsiteY5" fmla="*/ 1035451 h 3463340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5338"/>
                  <a:gd name="connsiteX1" fmla="*/ 3090042 w 3520921"/>
                  <a:gd name="connsiteY1" fmla="*/ 152581 h 3465338"/>
                  <a:gd name="connsiteX2" fmla="*/ 3468415 w 3520921"/>
                  <a:gd name="connsiteY2" fmla="*/ 2202098 h 3465338"/>
                  <a:gd name="connsiteX3" fmla="*/ 1902373 w 3520921"/>
                  <a:gd name="connsiteY3" fmla="*/ 3463340 h 3465338"/>
                  <a:gd name="connsiteX4" fmla="*/ 0 w 3520921"/>
                  <a:gd name="connsiteY4" fmla="*/ 2664554 h 3465338"/>
                  <a:gd name="connsiteX5" fmla="*/ 777766 w 3520921"/>
                  <a:gd name="connsiteY5" fmla="*/ 1035451 h 3465338"/>
                  <a:gd name="connsiteX0" fmla="*/ 777766 w 3520921"/>
                  <a:gd name="connsiteY0" fmla="*/ 1035451 h 3463748"/>
                  <a:gd name="connsiteX1" fmla="*/ 3090042 w 3520921"/>
                  <a:gd name="connsiteY1" fmla="*/ 152581 h 3463748"/>
                  <a:gd name="connsiteX2" fmla="*/ 3468415 w 3520921"/>
                  <a:gd name="connsiteY2" fmla="*/ 2202098 h 3463748"/>
                  <a:gd name="connsiteX3" fmla="*/ 1902373 w 3520921"/>
                  <a:gd name="connsiteY3" fmla="*/ 3463340 h 3463748"/>
                  <a:gd name="connsiteX4" fmla="*/ 0 w 3520921"/>
                  <a:gd name="connsiteY4" fmla="*/ 2664554 h 3463748"/>
                  <a:gd name="connsiteX5" fmla="*/ 777766 w 3520921"/>
                  <a:gd name="connsiteY5" fmla="*/ 1035451 h 3463748"/>
                  <a:gd name="connsiteX0" fmla="*/ 815379 w 3558534"/>
                  <a:gd name="connsiteY0" fmla="*/ 1035451 h 3463748"/>
                  <a:gd name="connsiteX1" fmla="*/ 3127655 w 3558534"/>
                  <a:gd name="connsiteY1" fmla="*/ 152581 h 3463748"/>
                  <a:gd name="connsiteX2" fmla="*/ 3506028 w 3558534"/>
                  <a:gd name="connsiteY2" fmla="*/ 2202098 h 3463748"/>
                  <a:gd name="connsiteX3" fmla="*/ 1939986 w 3558534"/>
                  <a:gd name="connsiteY3" fmla="*/ 3463340 h 3463748"/>
                  <a:gd name="connsiteX4" fmla="*/ 37613 w 3558534"/>
                  <a:gd name="connsiteY4" fmla="*/ 2664554 h 3463748"/>
                  <a:gd name="connsiteX5" fmla="*/ 815379 w 3558534"/>
                  <a:gd name="connsiteY5" fmla="*/ 1035451 h 3463748"/>
                  <a:gd name="connsiteX0" fmla="*/ 815379 w 3558534"/>
                  <a:gd name="connsiteY0" fmla="*/ 1035451 h 3464371"/>
                  <a:gd name="connsiteX1" fmla="*/ 3127655 w 3558534"/>
                  <a:gd name="connsiteY1" fmla="*/ 152581 h 3464371"/>
                  <a:gd name="connsiteX2" fmla="*/ 3506028 w 3558534"/>
                  <a:gd name="connsiteY2" fmla="*/ 2202098 h 3464371"/>
                  <a:gd name="connsiteX3" fmla="*/ 1939986 w 3558534"/>
                  <a:gd name="connsiteY3" fmla="*/ 3463340 h 3464371"/>
                  <a:gd name="connsiteX4" fmla="*/ 37613 w 3558534"/>
                  <a:gd name="connsiteY4" fmla="*/ 2664554 h 3464371"/>
                  <a:gd name="connsiteX5" fmla="*/ 815379 w 3558534"/>
                  <a:gd name="connsiteY5" fmla="*/ 1035451 h 3464371"/>
                  <a:gd name="connsiteX0" fmla="*/ 815379 w 3150376"/>
                  <a:gd name="connsiteY0" fmla="*/ 1035451 h 3464371"/>
                  <a:gd name="connsiteX1" fmla="*/ 3127655 w 3150376"/>
                  <a:gd name="connsiteY1" fmla="*/ 152581 h 3464371"/>
                  <a:gd name="connsiteX2" fmla="*/ 1961008 w 3150376"/>
                  <a:gd name="connsiteY2" fmla="*/ 1655560 h 3464371"/>
                  <a:gd name="connsiteX3" fmla="*/ 1939986 w 3150376"/>
                  <a:gd name="connsiteY3" fmla="*/ 3463340 h 3464371"/>
                  <a:gd name="connsiteX4" fmla="*/ 37613 w 3150376"/>
                  <a:gd name="connsiteY4" fmla="*/ 2664554 h 3464371"/>
                  <a:gd name="connsiteX5" fmla="*/ 815379 w 3150376"/>
                  <a:gd name="connsiteY5" fmla="*/ 1035451 h 3464371"/>
                  <a:gd name="connsiteX0" fmla="*/ 815379 w 3162532"/>
                  <a:gd name="connsiteY0" fmla="*/ 1035451 h 3464371"/>
                  <a:gd name="connsiteX1" fmla="*/ 3127655 w 3162532"/>
                  <a:gd name="connsiteY1" fmla="*/ 152581 h 3464371"/>
                  <a:gd name="connsiteX2" fmla="*/ 2423463 w 3162532"/>
                  <a:gd name="connsiteY2" fmla="*/ 1645049 h 3464371"/>
                  <a:gd name="connsiteX3" fmla="*/ 1939986 w 3162532"/>
                  <a:gd name="connsiteY3" fmla="*/ 3463340 h 3464371"/>
                  <a:gd name="connsiteX4" fmla="*/ 37613 w 3162532"/>
                  <a:gd name="connsiteY4" fmla="*/ 2664554 h 3464371"/>
                  <a:gd name="connsiteX5" fmla="*/ 815379 w 3162532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64371"/>
                  <a:gd name="connsiteX1" fmla="*/ 3127655 w 3171514"/>
                  <a:gd name="connsiteY1" fmla="*/ 152581 h 3464371"/>
                  <a:gd name="connsiteX2" fmla="*/ 2423463 w 3171514"/>
                  <a:gd name="connsiteY2" fmla="*/ 1645049 h 3464371"/>
                  <a:gd name="connsiteX3" fmla="*/ 1939986 w 3171514"/>
                  <a:gd name="connsiteY3" fmla="*/ 3463340 h 3464371"/>
                  <a:gd name="connsiteX4" fmla="*/ 37613 w 3171514"/>
                  <a:gd name="connsiteY4" fmla="*/ 2664554 h 3464371"/>
                  <a:gd name="connsiteX5" fmla="*/ 815379 w 3171514"/>
                  <a:gd name="connsiteY5" fmla="*/ 1035451 h 3464371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474836"/>
                  <a:gd name="connsiteX1" fmla="*/ 3127655 w 3171514"/>
                  <a:gd name="connsiteY1" fmla="*/ 152581 h 3474836"/>
                  <a:gd name="connsiteX2" fmla="*/ 2423463 w 3171514"/>
                  <a:gd name="connsiteY2" fmla="*/ 1645049 h 3474836"/>
                  <a:gd name="connsiteX3" fmla="*/ 2307848 w 3171514"/>
                  <a:gd name="connsiteY3" fmla="*/ 3473850 h 3474836"/>
                  <a:gd name="connsiteX4" fmla="*/ 37613 w 3171514"/>
                  <a:gd name="connsiteY4" fmla="*/ 2664554 h 3474836"/>
                  <a:gd name="connsiteX5" fmla="*/ 815379 w 3171514"/>
                  <a:gd name="connsiteY5" fmla="*/ 1035451 h 3474836"/>
                  <a:gd name="connsiteX0" fmla="*/ 815379 w 3171514"/>
                  <a:gd name="connsiteY0" fmla="*/ 1035451 h 3606310"/>
                  <a:gd name="connsiteX1" fmla="*/ 3127655 w 3171514"/>
                  <a:gd name="connsiteY1" fmla="*/ 152581 h 3606310"/>
                  <a:gd name="connsiteX2" fmla="*/ 2423463 w 3171514"/>
                  <a:gd name="connsiteY2" fmla="*/ 1645049 h 3606310"/>
                  <a:gd name="connsiteX3" fmla="*/ 2307848 w 3171514"/>
                  <a:gd name="connsiteY3" fmla="*/ 3473850 h 3606310"/>
                  <a:gd name="connsiteX4" fmla="*/ 37613 w 3171514"/>
                  <a:gd name="connsiteY4" fmla="*/ 2664554 h 3606310"/>
                  <a:gd name="connsiteX5" fmla="*/ 815379 w 3171514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73427"/>
                  <a:gd name="connsiteY0" fmla="*/ 1035451 h 3606310"/>
                  <a:gd name="connsiteX1" fmla="*/ 3127655 w 3173427"/>
                  <a:gd name="connsiteY1" fmla="*/ 152581 h 3606310"/>
                  <a:gd name="connsiteX2" fmla="*/ 2423463 w 3173427"/>
                  <a:gd name="connsiteY2" fmla="*/ 1645049 h 3606310"/>
                  <a:gd name="connsiteX3" fmla="*/ 2307848 w 3173427"/>
                  <a:gd name="connsiteY3" fmla="*/ 3473850 h 3606310"/>
                  <a:gd name="connsiteX4" fmla="*/ 37613 w 3173427"/>
                  <a:gd name="connsiteY4" fmla="*/ 2664554 h 3606310"/>
                  <a:gd name="connsiteX5" fmla="*/ 815379 w 3173427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59224"/>
                  <a:gd name="connsiteY0" fmla="*/ 1035451 h 3606310"/>
                  <a:gd name="connsiteX1" fmla="*/ 3127655 w 3159224"/>
                  <a:gd name="connsiteY1" fmla="*/ 152581 h 3606310"/>
                  <a:gd name="connsiteX2" fmla="*/ 2423463 w 3159224"/>
                  <a:gd name="connsiteY2" fmla="*/ 1645049 h 3606310"/>
                  <a:gd name="connsiteX3" fmla="*/ 2307848 w 3159224"/>
                  <a:gd name="connsiteY3" fmla="*/ 3473850 h 3606310"/>
                  <a:gd name="connsiteX4" fmla="*/ 37613 w 3159224"/>
                  <a:gd name="connsiteY4" fmla="*/ 2664554 h 3606310"/>
                  <a:gd name="connsiteX5" fmla="*/ 815379 w 3159224"/>
                  <a:gd name="connsiteY5" fmla="*/ 1035451 h 3606310"/>
                  <a:gd name="connsiteX0" fmla="*/ 815379 w 3164502"/>
                  <a:gd name="connsiteY0" fmla="*/ 1035451 h 3606310"/>
                  <a:gd name="connsiteX1" fmla="*/ 3127655 w 3164502"/>
                  <a:gd name="connsiteY1" fmla="*/ 152581 h 3606310"/>
                  <a:gd name="connsiteX2" fmla="*/ 2560098 w 3164502"/>
                  <a:gd name="connsiteY2" fmla="*/ 1666070 h 3606310"/>
                  <a:gd name="connsiteX3" fmla="*/ 2307848 w 3164502"/>
                  <a:gd name="connsiteY3" fmla="*/ 3473850 h 3606310"/>
                  <a:gd name="connsiteX4" fmla="*/ 37613 w 3164502"/>
                  <a:gd name="connsiteY4" fmla="*/ 2664554 h 3606310"/>
                  <a:gd name="connsiteX5" fmla="*/ 815379 w 3164502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15379 w 3162777"/>
                  <a:gd name="connsiteY0" fmla="*/ 1035451 h 3606310"/>
                  <a:gd name="connsiteX1" fmla="*/ 3127655 w 3162777"/>
                  <a:gd name="connsiteY1" fmla="*/ 152581 h 3606310"/>
                  <a:gd name="connsiteX2" fmla="*/ 2560098 w 3162777"/>
                  <a:gd name="connsiteY2" fmla="*/ 1666070 h 3606310"/>
                  <a:gd name="connsiteX3" fmla="*/ 2307848 w 3162777"/>
                  <a:gd name="connsiteY3" fmla="*/ 3473850 h 3606310"/>
                  <a:gd name="connsiteX4" fmla="*/ 37613 w 3162777"/>
                  <a:gd name="connsiteY4" fmla="*/ 2664554 h 3606310"/>
                  <a:gd name="connsiteX5" fmla="*/ 815379 w 3162777"/>
                  <a:gd name="connsiteY5" fmla="*/ 1035451 h 3606310"/>
                  <a:gd name="connsiteX0" fmla="*/ 829312 w 3176710"/>
                  <a:gd name="connsiteY0" fmla="*/ 1035451 h 3606310"/>
                  <a:gd name="connsiteX1" fmla="*/ 3141588 w 3176710"/>
                  <a:gd name="connsiteY1" fmla="*/ 152581 h 3606310"/>
                  <a:gd name="connsiteX2" fmla="*/ 2574031 w 3176710"/>
                  <a:gd name="connsiteY2" fmla="*/ 1666070 h 3606310"/>
                  <a:gd name="connsiteX3" fmla="*/ 2321781 w 3176710"/>
                  <a:gd name="connsiteY3" fmla="*/ 3473850 h 3606310"/>
                  <a:gd name="connsiteX4" fmla="*/ 51546 w 3176710"/>
                  <a:gd name="connsiteY4" fmla="*/ 2664554 h 3606310"/>
                  <a:gd name="connsiteX5" fmla="*/ 829312 w 3176710"/>
                  <a:gd name="connsiteY5" fmla="*/ 1035451 h 3606310"/>
                  <a:gd name="connsiteX0" fmla="*/ 829312 w 3177410"/>
                  <a:gd name="connsiteY0" fmla="*/ 1035451 h 3606310"/>
                  <a:gd name="connsiteX1" fmla="*/ 3141588 w 3177410"/>
                  <a:gd name="connsiteY1" fmla="*/ 152581 h 3606310"/>
                  <a:gd name="connsiteX2" fmla="*/ 2574031 w 3177410"/>
                  <a:gd name="connsiteY2" fmla="*/ 1666070 h 3606310"/>
                  <a:gd name="connsiteX3" fmla="*/ 2321781 w 3177410"/>
                  <a:gd name="connsiteY3" fmla="*/ 3473850 h 3606310"/>
                  <a:gd name="connsiteX4" fmla="*/ 51546 w 3177410"/>
                  <a:gd name="connsiteY4" fmla="*/ 2664554 h 3606310"/>
                  <a:gd name="connsiteX5" fmla="*/ 829312 w 3177410"/>
                  <a:gd name="connsiteY5" fmla="*/ 1035451 h 3606310"/>
                  <a:gd name="connsiteX0" fmla="*/ 829312 w 3177410"/>
                  <a:gd name="connsiteY0" fmla="*/ 1013703 h 3584562"/>
                  <a:gd name="connsiteX1" fmla="*/ 3141588 w 3177410"/>
                  <a:gd name="connsiteY1" fmla="*/ 130833 h 3584562"/>
                  <a:gd name="connsiteX2" fmla="*/ 2574031 w 3177410"/>
                  <a:gd name="connsiteY2" fmla="*/ 1644322 h 3584562"/>
                  <a:gd name="connsiteX3" fmla="*/ 2321781 w 3177410"/>
                  <a:gd name="connsiteY3" fmla="*/ 3452102 h 3584562"/>
                  <a:gd name="connsiteX4" fmla="*/ 51546 w 3177410"/>
                  <a:gd name="connsiteY4" fmla="*/ 2642806 h 3584562"/>
                  <a:gd name="connsiteX5" fmla="*/ 829312 w 3177410"/>
                  <a:gd name="connsiteY5" fmla="*/ 1013703 h 3584562"/>
                  <a:gd name="connsiteX0" fmla="*/ 829578 w 3177676"/>
                  <a:gd name="connsiteY0" fmla="*/ 1013703 h 3584562"/>
                  <a:gd name="connsiteX1" fmla="*/ 3141854 w 3177676"/>
                  <a:gd name="connsiteY1" fmla="*/ 130833 h 3584562"/>
                  <a:gd name="connsiteX2" fmla="*/ 2574297 w 3177676"/>
                  <a:gd name="connsiteY2" fmla="*/ 1644322 h 3584562"/>
                  <a:gd name="connsiteX3" fmla="*/ 2322047 w 3177676"/>
                  <a:gd name="connsiteY3" fmla="*/ 3452102 h 3584562"/>
                  <a:gd name="connsiteX4" fmla="*/ 51812 w 3177676"/>
                  <a:gd name="connsiteY4" fmla="*/ 2642806 h 3584562"/>
                  <a:gd name="connsiteX5" fmla="*/ 829578 w 3177676"/>
                  <a:gd name="connsiteY5" fmla="*/ 1013703 h 3584562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29578 w 3177676"/>
                  <a:gd name="connsiteY0" fmla="*/ 1013703 h 3588900"/>
                  <a:gd name="connsiteX1" fmla="*/ 3141854 w 3177676"/>
                  <a:gd name="connsiteY1" fmla="*/ 130833 h 3588900"/>
                  <a:gd name="connsiteX2" fmla="*/ 2574297 w 3177676"/>
                  <a:gd name="connsiteY2" fmla="*/ 1644322 h 3588900"/>
                  <a:gd name="connsiteX3" fmla="*/ 2322047 w 3177676"/>
                  <a:gd name="connsiteY3" fmla="*/ 3452102 h 3588900"/>
                  <a:gd name="connsiteX4" fmla="*/ 51812 w 3177676"/>
                  <a:gd name="connsiteY4" fmla="*/ 2642806 h 3588900"/>
                  <a:gd name="connsiteX5" fmla="*/ 829578 w 3177676"/>
                  <a:gd name="connsiteY5" fmla="*/ 1013703 h 3588900"/>
                  <a:gd name="connsiteX0" fmla="*/ 811178 w 2672400"/>
                  <a:gd name="connsiteY0" fmla="*/ 7864 h 2583061"/>
                  <a:gd name="connsiteX1" fmla="*/ 1318755 w 2672400"/>
                  <a:gd name="connsiteY1" fmla="*/ 1092175 h 2583061"/>
                  <a:gd name="connsiteX2" fmla="*/ 2555897 w 2672400"/>
                  <a:gd name="connsiteY2" fmla="*/ 638483 h 2583061"/>
                  <a:gd name="connsiteX3" fmla="*/ 2303647 w 2672400"/>
                  <a:gd name="connsiteY3" fmla="*/ 2446263 h 2583061"/>
                  <a:gd name="connsiteX4" fmla="*/ 33412 w 2672400"/>
                  <a:gd name="connsiteY4" fmla="*/ 1636967 h 2583061"/>
                  <a:gd name="connsiteX5" fmla="*/ 811178 w 2672400"/>
                  <a:gd name="connsiteY5" fmla="*/ 7864 h 2583061"/>
                  <a:gd name="connsiteX0" fmla="*/ 811178 w 3223026"/>
                  <a:gd name="connsiteY0" fmla="*/ 5596 h 2477281"/>
                  <a:gd name="connsiteX1" fmla="*/ 1318755 w 3223026"/>
                  <a:gd name="connsiteY1" fmla="*/ 1089907 h 2477281"/>
                  <a:gd name="connsiteX2" fmla="*/ 3192488 w 3223026"/>
                  <a:gd name="connsiteY2" fmla="*/ 802600 h 2477281"/>
                  <a:gd name="connsiteX3" fmla="*/ 2303647 w 3223026"/>
                  <a:gd name="connsiteY3" fmla="*/ 2443995 h 2477281"/>
                  <a:gd name="connsiteX4" fmla="*/ 33412 w 3223026"/>
                  <a:gd name="connsiteY4" fmla="*/ 1634699 h 2477281"/>
                  <a:gd name="connsiteX5" fmla="*/ 811178 w 3223026"/>
                  <a:gd name="connsiteY5" fmla="*/ 5596 h 2477281"/>
                  <a:gd name="connsiteX0" fmla="*/ 846588 w 3330250"/>
                  <a:gd name="connsiteY0" fmla="*/ 5596 h 2432711"/>
                  <a:gd name="connsiteX1" fmla="*/ 1354165 w 3330250"/>
                  <a:gd name="connsiteY1" fmla="*/ 1089907 h 2432711"/>
                  <a:gd name="connsiteX2" fmla="*/ 3227898 w 3330250"/>
                  <a:gd name="connsiteY2" fmla="*/ 802600 h 2432711"/>
                  <a:gd name="connsiteX3" fmla="*/ 2761796 w 3330250"/>
                  <a:gd name="connsiteY3" fmla="*/ 2409553 h 2432711"/>
                  <a:gd name="connsiteX4" fmla="*/ 68822 w 3330250"/>
                  <a:gd name="connsiteY4" fmla="*/ 1634699 h 2432711"/>
                  <a:gd name="connsiteX5" fmla="*/ 846588 w 3330250"/>
                  <a:gd name="connsiteY5" fmla="*/ 5596 h 2432711"/>
                  <a:gd name="connsiteX0" fmla="*/ 846588 w 3514825"/>
                  <a:gd name="connsiteY0" fmla="*/ 5596 h 2432711"/>
                  <a:gd name="connsiteX1" fmla="*/ 1354165 w 3514825"/>
                  <a:gd name="connsiteY1" fmla="*/ 1089907 h 2432711"/>
                  <a:gd name="connsiteX2" fmla="*/ 3227898 w 3514825"/>
                  <a:gd name="connsiteY2" fmla="*/ 802600 h 2432711"/>
                  <a:gd name="connsiteX3" fmla="*/ 2761796 w 3514825"/>
                  <a:gd name="connsiteY3" fmla="*/ 2409553 h 2432711"/>
                  <a:gd name="connsiteX4" fmla="*/ 68822 w 3514825"/>
                  <a:gd name="connsiteY4" fmla="*/ 1634699 h 2432711"/>
                  <a:gd name="connsiteX5" fmla="*/ 846588 w 3514825"/>
                  <a:gd name="connsiteY5" fmla="*/ 5596 h 2432711"/>
                  <a:gd name="connsiteX0" fmla="*/ 875402 w 3543639"/>
                  <a:gd name="connsiteY0" fmla="*/ 2708 h 2429823"/>
                  <a:gd name="connsiteX1" fmla="*/ 1382979 w 3543639"/>
                  <a:gd name="connsiteY1" fmla="*/ 1087019 h 2429823"/>
                  <a:gd name="connsiteX2" fmla="*/ 3256712 w 3543639"/>
                  <a:gd name="connsiteY2" fmla="*/ 799712 h 2429823"/>
                  <a:gd name="connsiteX3" fmla="*/ 2790610 w 3543639"/>
                  <a:gd name="connsiteY3" fmla="*/ 2406665 h 2429823"/>
                  <a:gd name="connsiteX4" fmla="*/ 97636 w 3543639"/>
                  <a:gd name="connsiteY4" fmla="*/ 1631811 h 2429823"/>
                  <a:gd name="connsiteX5" fmla="*/ 875402 w 3543639"/>
                  <a:gd name="connsiteY5" fmla="*/ 2708 h 2429823"/>
                  <a:gd name="connsiteX0" fmla="*/ 1035116 w 3703353"/>
                  <a:gd name="connsiteY0" fmla="*/ 3586 h 2450893"/>
                  <a:gd name="connsiteX1" fmla="*/ 1542693 w 3703353"/>
                  <a:gd name="connsiteY1" fmla="*/ 1087897 h 2450893"/>
                  <a:gd name="connsiteX2" fmla="*/ 3416426 w 3703353"/>
                  <a:gd name="connsiteY2" fmla="*/ 800590 h 2450893"/>
                  <a:gd name="connsiteX3" fmla="*/ 2950324 w 3703353"/>
                  <a:gd name="connsiteY3" fmla="*/ 2407543 h 2450893"/>
                  <a:gd name="connsiteX4" fmla="*/ 257350 w 3703353"/>
                  <a:gd name="connsiteY4" fmla="*/ 1632689 h 2450893"/>
                  <a:gd name="connsiteX5" fmla="*/ 1035116 w 3703353"/>
                  <a:gd name="connsiteY5" fmla="*/ 3586 h 2450893"/>
                  <a:gd name="connsiteX0" fmla="*/ 991689 w 3462563"/>
                  <a:gd name="connsiteY0" fmla="*/ 10605 h 2457912"/>
                  <a:gd name="connsiteX1" fmla="*/ 1674106 w 3462563"/>
                  <a:gd name="connsiteY1" fmla="*/ 930710 h 2457912"/>
                  <a:gd name="connsiteX2" fmla="*/ 3372999 w 3462563"/>
                  <a:gd name="connsiteY2" fmla="*/ 807609 h 2457912"/>
                  <a:gd name="connsiteX3" fmla="*/ 2906897 w 3462563"/>
                  <a:gd name="connsiteY3" fmla="*/ 2414562 h 2457912"/>
                  <a:gd name="connsiteX4" fmla="*/ 213923 w 3462563"/>
                  <a:gd name="connsiteY4" fmla="*/ 1639708 h 2457912"/>
                  <a:gd name="connsiteX5" fmla="*/ 991689 w 3462563"/>
                  <a:gd name="connsiteY5" fmla="*/ 10605 h 2457912"/>
                  <a:gd name="connsiteX0" fmla="*/ 991689 w 3644113"/>
                  <a:gd name="connsiteY0" fmla="*/ 10605 h 2457912"/>
                  <a:gd name="connsiteX1" fmla="*/ 1674106 w 3644113"/>
                  <a:gd name="connsiteY1" fmla="*/ 930710 h 2457912"/>
                  <a:gd name="connsiteX2" fmla="*/ 3372999 w 3644113"/>
                  <a:gd name="connsiteY2" fmla="*/ 807609 h 2457912"/>
                  <a:gd name="connsiteX3" fmla="*/ 2906897 w 3644113"/>
                  <a:gd name="connsiteY3" fmla="*/ 2414562 h 2457912"/>
                  <a:gd name="connsiteX4" fmla="*/ 213923 w 3644113"/>
                  <a:gd name="connsiteY4" fmla="*/ 1639708 h 2457912"/>
                  <a:gd name="connsiteX5" fmla="*/ 991689 w 3644113"/>
                  <a:gd name="connsiteY5" fmla="*/ 10605 h 2457912"/>
                  <a:gd name="connsiteX0" fmla="*/ 1054352 w 3706777"/>
                  <a:gd name="connsiteY0" fmla="*/ 1046 h 2448353"/>
                  <a:gd name="connsiteX1" fmla="*/ 1736769 w 3706777"/>
                  <a:gd name="connsiteY1" fmla="*/ 921151 h 2448353"/>
                  <a:gd name="connsiteX2" fmla="*/ 3435662 w 3706777"/>
                  <a:gd name="connsiteY2" fmla="*/ 798050 h 2448353"/>
                  <a:gd name="connsiteX3" fmla="*/ 2969560 w 3706777"/>
                  <a:gd name="connsiteY3" fmla="*/ 2405003 h 2448353"/>
                  <a:gd name="connsiteX4" fmla="*/ 276586 w 3706777"/>
                  <a:gd name="connsiteY4" fmla="*/ 1630149 h 2448353"/>
                  <a:gd name="connsiteX5" fmla="*/ 1054352 w 3706777"/>
                  <a:gd name="connsiteY5" fmla="*/ 1046 h 2448353"/>
                  <a:gd name="connsiteX0" fmla="*/ 590056 w 3683836"/>
                  <a:gd name="connsiteY0" fmla="*/ 1109 h 1961431"/>
                  <a:gd name="connsiteX1" fmla="*/ 1713828 w 3683836"/>
                  <a:gd name="connsiteY1" fmla="*/ 456838 h 1961431"/>
                  <a:gd name="connsiteX2" fmla="*/ 3412721 w 3683836"/>
                  <a:gd name="connsiteY2" fmla="*/ 333737 h 1961431"/>
                  <a:gd name="connsiteX3" fmla="*/ 2946619 w 3683836"/>
                  <a:gd name="connsiteY3" fmla="*/ 1940690 h 1961431"/>
                  <a:gd name="connsiteX4" fmla="*/ 253645 w 3683836"/>
                  <a:gd name="connsiteY4" fmla="*/ 1165836 h 1961431"/>
                  <a:gd name="connsiteX5" fmla="*/ 590056 w 3683836"/>
                  <a:gd name="connsiteY5" fmla="*/ 1109 h 1961431"/>
                  <a:gd name="connsiteX0" fmla="*/ 577152 w 3670932"/>
                  <a:gd name="connsiteY0" fmla="*/ 28557 h 1988879"/>
                  <a:gd name="connsiteX1" fmla="*/ 1700924 w 3670932"/>
                  <a:gd name="connsiteY1" fmla="*/ 484286 h 1988879"/>
                  <a:gd name="connsiteX2" fmla="*/ 3399817 w 3670932"/>
                  <a:gd name="connsiteY2" fmla="*/ 361185 h 1988879"/>
                  <a:gd name="connsiteX3" fmla="*/ 2933715 w 3670932"/>
                  <a:gd name="connsiteY3" fmla="*/ 1968138 h 1988879"/>
                  <a:gd name="connsiteX4" fmla="*/ 240741 w 3670932"/>
                  <a:gd name="connsiteY4" fmla="*/ 1193284 h 1988879"/>
                  <a:gd name="connsiteX5" fmla="*/ 577152 w 3670932"/>
                  <a:gd name="connsiteY5" fmla="*/ 28557 h 1988879"/>
                  <a:gd name="connsiteX0" fmla="*/ 5660 w 3065770"/>
                  <a:gd name="connsiteY0" fmla="*/ 41752 h 2084853"/>
                  <a:gd name="connsiteX1" fmla="*/ 1129432 w 3065770"/>
                  <a:gd name="connsiteY1" fmla="*/ 497481 h 2084853"/>
                  <a:gd name="connsiteX2" fmla="*/ 2828325 w 3065770"/>
                  <a:gd name="connsiteY2" fmla="*/ 374380 h 2084853"/>
                  <a:gd name="connsiteX3" fmla="*/ 2362223 w 3065770"/>
                  <a:gd name="connsiteY3" fmla="*/ 1981333 h 2084853"/>
                  <a:gd name="connsiteX4" fmla="*/ 768571 w 3065770"/>
                  <a:gd name="connsiteY4" fmla="*/ 1718703 h 2084853"/>
                  <a:gd name="connsiteX5" fmla="*/ 5660 w 3065770"/>
                  <a:gd name="connsiteY5" fmla="*/ 41752 h 2084853"/>
                  <a:gd name="connsiteX0" fmla="*/ 12471 w 3072581"/>
                  <a:gd name="connsiteY0" fmla="*/ 41752 h 2092530"/>
                  <a:gd name="connsiteX1" fmla="*/ 1136243 w 3072581"/>
                  <a:gd name="connsiteY1" fmla="*/ 497481 h 2092530"/>
                  <a:gd name="connsiteX2" fmla="*/ 2835136 w 3072581"/>
                  <a:gd name="connsiteY2" fmla="*/ 374380 h 2092530"/>
                  <a:gd name="connsiteX3" fmla="*/ 2369034 w 3072581"/>
                  <a:gd name="connsiteY3" fmla="*/ 1981333 h 2092530"/>
                  <a:gd name="connsiteX4" fmla="*/ 775382 w 3072581"/>
                  <a:gd name="connsiteY4" fmla="*/ 1718703 h 2092530"/>
                  <a:gd name="connsiteX5" fmla="*/ 12471 w 3072581"/>
                  <a:gd name="connsiteY5" fmla="*/ 41752 h 2092530"/>
                  <a:gd name="connsiteX0" fmla="*/ 2798 w 3655173"/>
                  <a:gd name="connsiteY0" fmla="*/ 869129 h 2007317"/>
                  <a:gd name="connsiteX1" fmla="*/ 1718835 w 3655173"/>
                  <a:gd name="connsiteY1" fmla="*/ 445136 h 2007317"/>
                  <a:gd name="connsiteX2" fmla="*/ 3417728 w 3655173"/>
                  <a:gd name="connsiteY2" fmla="*/ 322035 h 2007317"/>
                  <a:gd name="connsiteX3" fmla="*/ 2951626 w 3655173"/>
                  <a:gd name="connsiteY3" fmla="*/ 1928988 h 2007317"/>
                  <a:gd name="connsiteX4" fmla="*/ 1357974 w 3655173"/>
                  <a:gd name="connsiteY4" fmla="*/ 1666358 h 2007317"/>
                  <a:gd name="connsiteX5" fmla="*/ 2798 w 3655173"/>
                  <a:gd name="connsiteY5" fmla="*/ 869129 h 2007317"/>
                  <a:gd name="connsiteX0" fmla="*/ 542 w 3652917"/>
                  <a:gd name="connsiteY0" fmla="*/ 869129 h 2007318"/>
                  <a:gd name="connsiteX1" fmla="*/ 1716579 w 3652917"/>
                  <a:gd name="connsiteY1" fmla="*/ 445136 h 2007318"/>
                  <a:gd name="connsiteX2" fmla="*/ 3415472 w 3652917"/>
                  <a:gd name="connsiteY2" fmla="*/ 322035 h 2007318"/>
                  <a:gd name="connsiteX3" fmla="*/ 2949370 w 3652917"/>
                  <a:gd name="connsiteY3" fmla="*/ 1928988 h 2007318"/>
                  <a:gd name="connsiteX4" fmla="*/ 1355718 w 3652917"/>
                  <a:gd name="connsiteY4" fmla="*/ 1666358 h 2007318"/>
                  <a:gd name="connsiteX5" fmla="*/ 542 w 3652917"/>
                  <a:gd name="connsiteY5" fmla="*/ 869129 h 2007318"/>
                  <a:gd name="connsiteX0" fmla="*/ 243 w 3639926"/>
                  <a:gd name="connsiteY0" fmla="*/ 869129 h 1955507"/>
                  <a:gd name="connsiteX1" fmla="*/ 1716280 w 3639926"/>
                  <a:gd name="connsiteY1" fmla="*/ 445136 h 1955507"/>
                  <a:gd name="connsiteX2" fmla="*/ 3415173 w 3639926"/>
                  <a:gd name="connsiteY2" fmla="*/ 322035 h 1955507"/>
                  <a:gd name="connsiteX3" fmla="*/ 2949071 w 3639926"/>
                  <a:gd name="connsiteY3" fmla="*/ 1928988 h 1955507"/>
                  <a:gd name="connsiteX4" fmla="*/ 1833458 w 3639926"/>
                  <a:gd name="connsiteY4" fmla="*/ 1291535 h 1955507"/>
                  <a:gd name="connsiteX5" fmla="*/ 243 w 3639926"/>
                  <a:gd name="connsiteY5" fmla="*/ 869129 h 1955507"/>
                  <a:gd name="connsiteX0" fmla="*/ 243 w 3639926"/>
                  <a:gd name="connsiteY0" fmla="*/ 869129 h 1947022"/>
                  <a:gd name="connsiteX1" fmla="*/ 1716280 w 3639926"/>
                  <a:gd name="connsiteY1" fmla="*/ 445136 h 1947022"/>
                  <a:gd name="connsiteX2" fmla="*/ 3415173 w 3639926"/>
                  <a:gd name="connsiteY2" fmla="*/ 322035 h 1947022"/>
                  <a:gd name="connsiteX3" fmla="*/ 2949071 w 3639926"/>
                  <a:gd name="connsiteY3" fmla="*/ 1928988 h 1947022"/>
                  <a:gd name="connsiteX4" fmla="*/ 1833458 w 3639926"/>
                  <a:gd name="connsiteY4" fmla="*/ 1291535 h 1947022"/>
                  <a:gd name="connsiteX5" fmla="*/ 243 w 3639926"/>
                  <a:gd name="connsiteY5" fmla="*/ 869129 h 1947022"/>
                  <a:gd name="connsiteX0" fmla="*/ 7345 w 3647028"/>
                  <a:gd name="connsiteY0" fmla="*/ 869129 h 1947022"/>
                  <a:gd name="connsiteX1" fmla="*/ 1723382 w 3647028"/>
                  <a:gd name="connsiteY1" fmla="*/ 445136 h 1947022"/>
                  <a:gd name="connsiteX2" fmla="*/ 3422275 w 3647028"/>
                  <a:gd name="connsiteY2" fmla="*/ 322035 h 1947022"/>
                  <a:gd name="connsiteX3" fmla="*/ 2956173 w 3647028"/>
                  <a:gd name="connsiteY3" fmla="*/ 1928988 h 1947022"/>
                  <a:gd name="connsiteX4" fmla="*/ 1840560 w 3647028"/>
                  <a:gd name="connsiteY4" fmla="*/ 1291535 h 1947022"/>
                  <a:gd name="connsiteX5" fmla="*/ 7345 w 3647028"/>
                  <a:gd name="connsiteY5" fmla="*/ 869129 h 1947022"/>
                  <a:gd name="connsiteX0" fmla="*/ 7345 w 3811052"/>
                  <a:gd name="connsiteY0" fmla="*/ 869129 h 1929159"/>
                  <a:gd name="connsiteX1" fmla="*/ 1723382 w 3811052"/>
                  <a:gd name="connsiteY1" fmla="*/ 445136 h 1929159"/>
                  <a:gd name="connsiteX2" fmla="*/ 3422275 w 3811052"/>
                  <a:gd name="connsiteY2" fmla="*/ 322035 h 1929159"/>
                  <a:gd name="connsiteX3" fmla="*/ 2956173 w 3811052"/>
                  <a:gd name="connsiteY3" fmla="*/ 1928988 h 1929159"/>
                  <a:gd name="connsiteX4" fmla="*/ 1840560 w 3811052"/>
                  <a:gd name="connsiteY4" fmla="*/ 1291535 h 1929159"/>
                  <a:gd name="connsiteX5" fmla="*/ 7345 w 3811052"/>
                  <a:gd name="connsiteY5" fmla="*/ 869129 h 1929159"/>
                  <a:gd name="connsiteX0" fmla="*/ 5264 w 3937957"/>
                  <a:gd name="connsiteY0" fmla="*/ 1155023 h 1938909"/>
                  <a:gd name="connsiteX1" fmla="*/ 1850286 w 3937957"/>
                  <a:gd name="connsiteY1" fmla="*/ 454886 h 1938909"/>
                  <a:gd name="connsiteX2" fmla="*/ 3549179 w 3937957"/>
                  <a:gd name="connsiteY2" fmla="*/ 331785 h 1938909"/>
                  <a:gd name="connsiteX3" fmla="*/ 3083077 w 3937957"/>
                  <a:gd name="connsiteY3" fmla="*/ 1938738 h 1938909"/>
                  <a:gd name="connsiteX4" fmla="*/ 1967464 w 3937957"/>
                  <a:gd name="connsiteY4" fmla="*/ 1301285 h 1938909"/>
                  <a:gd name="connsiteX5" fmla="*/ 5264 w 3937957"/>
                  <a:gd name="connsiteY5" fmla="*/ 1155023 h 1938909"/>
                  <a:gd name="connsiteX0" fmla="*/ 23607 w 3956300"/>
                  <a:gd name="connsiteY0" fmla="*/ 1155023 h 1938909"/>
                  <a:gd name="connsiteX1" fmla="*/ 1868629 w 3956300"/>
                  <a:gd name="connsiteY1" fmla="*/ 454886 h 1938909"/>
                  <a:gd name="connsiteX2" fmla="*/ 3567522 w 3956300"/>
                  <a:gd name="connsiteY2" fmla="*/ 331785 h 1938909"/>
                  <a:gd name="connsiteX3" fmla="*/ 3101420 w 3956300"/>
                  <a:gd name="connsiteY3" fmla="*/ 1938738 h 1938909"/>
                  <a:gd name="connsiteX4" fmla="*/ 1985807 w 3956300"/>
                  <a:gd name="connsiteY4" fmla="*/ 1301285 h 1938909"/>
                  <a:gd name="connsiteX5" fmla="*/ 23607 w 3956300"/>
                  <a:gd name="connsiteY5" fmla="*/ 1155023 h 1938909"/>
                  <a:gd name="connsiteX0" fmla="*/ 356 w 3775841"/>
                  <a:gd name="connsiteY0" fmla="*/ 1155023 h 1975367"/>
                  <a:gd name="connsiteX1" fmla="*/ 1845378 w 3775841"/>
                  <a:gd name="connsiteY1" fmla="*/ 454886 h 1975367"/>
                  <a:gd name="connsiteX2" fmla="*/ 3544271 w 3775841"/>
                  <a:gd name="connsiteY2" fmla="*/ 331785 h 1975367"/>
                  <a:gd name="connsiteX3" fmla="*/ 3078169 w 3775841"/>
                  <a:gd name="connsiteY3" fmla="*/ 1938738 h 1975367"/>
                  <a:gd name="connsiteX4" fmla="*/ 1700608 w 3775841"/>
                  <a:gd name="connsiteY4" fmla="*/ 1432728 h 1975367"/>
                  <a:gd name="connsiteX5" fmla="*/ 356 w 3775841"/>
                  <a:gd name="connsiteY5" fmla="*/ 1155023 h 1975367"/>
                  <a:gd name="connsiteX0" fmla="*/ 385 w 3775871"/>
                  <a:gd name="connsiteY0" fmla="*/ 1155023 h 1964875"/>
                  <a:gd name="connsiteX1" fmla="*/ 1845407 w 3775871"/>
                  <a:gd name="connsiteY1" fmla="*/ 454886 h 1964875"/>
                  <a:gd name="connsiteX2" fmla="*/ 3544300 w 3775871"/>
                  <a:gd name="connsiteY2" fmla="*/ 331785 h 1964875"/>
                  <a:gd name="connsiteX3" fmla="*/ 3078198 w 3775871"/>
                  <a:gd name="connsiteY3" fmla="*/ 1938738 h 1964875"/>
                  <a:gd name="connsiteX4" fmla="*/ 1700637 w 3775871"/>
                  <a:gd name="connsiteY4" fmla="*/ 1432728 h 1964875"/>
                  <a:gd name="connsiteX5" fmla="*/ 385 w 3775871"/>
                  <a:gd name="connsiteY5" fmla="*/ 1155023 h 1964875"/>
                  <a:gd name="connsiteX0" fmla="*/ 518 w 3310321"/>
                  <a:gd name="connsiteY0" fmla="*/ 1561197 h 1986949"/>
                  <a:gd name="connsiteX1" fmla="*/ 1379857 w 3310321"/>
                  <a:gd name="connsiteY1" fmla="*/ 469469 h 1986949"/>
                  <a:gd name="connsiteX2" fmla="*/ 3078750 w 3310321"/>
                  <a:gd name="connsiteY2" fmla="*/ 346368 h 1986949"/>
                  <a:gd name="connsiteX3" fmla="*/ 2612648 w 3310321"/>
                  <a:gd name="connsiteY3" fmla="*/ 1953321 h 1986949"/>
                  <a:gd name="connsiteX4" fmla="*/ 1235087 w 3310321"/>
                  <a:gd name="connsiteY4" fmla="*/ 1447311 h 1986949"/>
                  <a:gd name="connsiteX5" fmla="*/ 518 w 3310321"/>
                  <a:gd name="connsiteY5" fmla="*/ 1561197 h 1986949"/>
                  <a:gd name="connsiteX0" fmla="*/ 252954 w 3562757"/>
                  <a:gd name="connsiteY0" fmla="*/ 1561197 h 1986950"/>
                  <a:gd name="connsiteX1" fmla="*/ 1632293 w 3562757"/>
                  <a:gd name="connsiteY1" fmla="*/ 469469 h 1986950"/>
                  <a:gd name="connsiteX2" fmla="*/ 3331186 w 3562757"/>
                  <a:gd name="connsiteY2" fmla="*/ 346368 h 1986950"/>
                  <a:gd name="connsiteX3" fmla="*/ 2865084 w 3562757"/>
                  <a:gd name="connsiteY3" fmla="*/ 1953321 h 1986950"/>
                  <a:gd name="connsiteX4" fmla="*/ 1487523 w 3562757"/>
                  <a:gd name="connsiteY4" fmla="*/ 1447311 h 1986950"/>
                  <a:gd name="connsiteX5" fmla="*/ 252954 w 3562757"/>
                  <a:gd name="connsiteY5" fmla="*/ 1561197 h 1986950"/>
                  <a:gd name="connsiteX0" fmla="*/ 275988 w 4836894"/>
                  <a:gd name="connsiteY0" fmla="*/ 1254188 h 1664972"/>
                  <a:gd name="connsiteX1" fmla="*/ 1655327 w 4836894"/>
                  <a:gd name="connsiteY1" fmla="*/ 162460 h 1664972"/>
                  <a:gd name="connsiteX2" fmla="*/ 4715739 w 4836894"/>
                  <a:gd name="connsiteY2" fmla="*/ 494988 h 1664972"/>
                  <a:gd name="connsiteX3" fmla="*/ 2888118 w 4836894"/>
                  <a:gd name="connsiteY3" fmla="*/ 1646312 h 1664972"/>
                  <a:gd name="connsiteX4" fmla="*/ 1510557 w 4836894"/>
                  <a:gd name="connsiteY4" fmla="*/ 1140302 h 1664972"/>
                  <a:gd name="connsiteX5" fmla="*/ 275988 w 4836894"/>
                  <a:gd name="connsiteY5" fmla="*/ 1254188 h 1664972"/>
                  <a:gd name="connsiteX0" fmla="*/ 275988 w 4716813"/>
                  <a:gd name="connsiteY0" fmla="*/ 1630321 h 2049242"/>
                  <a:gd name="connsiteX1" fmla="*/ 1655327 w 4716813"/>
                  <a:gd name="connsiteY1" fmla="*/ 538593 h 2049242"/>
                  <a:gd name="connsiteX2" fmla="*/ 4715739 w 4716813"/>
                  <a:gd name="connsiteY2" fmla="*/ 871121 h 2049242"/>
                  <a:gd name="connsiteX3" fmla="*/ 2888118 w 4716813"/>
                  <a:gd name="connsiteY3" fmla="*/ 2022445 h 2049242"/>
                  <a:gd name="connsiteX4" fmla="*/ 1510557 w 4716813"/>
                  <a:gd name="connsiteY4" fmla="*/ 1516435 h 2049242"/>
                  <a:gd name="connsiteX5" fmla="*/ 275988 w 4716813"/>
                  <a:gd name="connsiteY5" fmla="*/ 1630321 h 2049242"/>
                  <a:gd name="connsiteX0" fmla="*/ 275988 w 4749030"/>
                  <a:gd name="connsiteY0" fmla="*/ 1124638 h 1545870"/>
                  <a:gd name="connsiteX1" fmla="*/ 1655327 w 4749030"/>
                  <a:gd name="connsiteY1" fmla="*/ 32910 h 1545870"/>
                  <a:gd name="connsiteX2" fmla="*/ 4715739 w 4749030"/>
                  <a:gd name="connsiteY2" fmla="*/ 365438 h 1545870"/>
                  <a:gd name="connsiteX3" fmla="*/ 3175706 w 4749030"/>
                  <a:gd name="connsiteY3" fmla="*/ 1192854 h 1545870"/>
                  <a:gd name="connsiteX4" fmla="*/ 1510557 w 4749030"/>
                  <a:gd name="connsiteY4" fmla="*/ 1010752 h 1545870"/>
                  <a:gd name="connsiteX5" fmla="*/ 275988 w 4749030"/>
                  <a:gd name="connsiteY5" fmla="*/ 1124638 h 1545870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27950"/>
                  <a:gd name="connsiteY0" fmla="*/ 1387914 h 1809146"/>
                  <a:gd name="connsiteX1" fmla="*/ 1655327 w 4727950"/>
                  <a:gd name="connsiteY1" fmla="*/ 296186 h 1809146"/>
                  <a:gd name="connsiteX2" fmla="*/ 4715739 w 4727950"/>
                  <a:gd name="connsiteY2" fmla="*/ 628714 h 1809146"/>
                  <a:gd name="connsiteX3" fmla="*/ 3175706 w 4727950"/>
                  <a:gd name="connsiteY3" fmla="*/ 1456130 h 1809146"/>
                  <a:gd name="connsiteX4" fmla="*/ 1510557 w 4727950"/>
                  <a:gd name="connsiteY4" fmla="*/ 1274028 h 1809146"/>
                  <a:gd name="connsiteX5" fmla="*/ 275988 w 4727950"/>
                  <a:gd name="connsiteY5" fmla="*/ 1387914 h 1809146"/>
                  <a:gd name="connsiteX0" fmla="*/ 275988 w 4740315"/>
                  <a:gd name="connsiteY0" fmla="*/ 1132875 h 1722803"/>
                  <a:gd name="connsiteX1" fmla="*/ 1655327 w 4740315"/>
                  <a:gd name="connsiteY1" fmla="*/ 41147 h 1722803"/>
                  <a:gd name="connsiteX2" fmla="*/ 4715739 w 4740315"/>
                  <a:gd name="connsiteY2" fmla="*/ 373675 h 1722803"/>
                  <a:gd name="connsiteX3" fmla="*/ 3012343 w 4740315"/>
                  <a:gd name="connsiteY3" fmla="*/ 1711656 h 1722803"/>
                  <a:gd name="connsiteX4" fmla="*/ 1510557 w 4740315"/>
                  <a:gd name="connsiteY4" fmla="*/ 1018989 h 1722803"/>
                  <a:gd name="connsiteX5" fmla="*/ 275988 w 4740315"/>
                  <a:gd name="connsiteY5" fmla="*/ 1132875 h 1722803"/>
                  <a:gd name="connsiteX0" fmla="*/ 275988 w 4756119"/>
                  <a:gd name="connsiteY0" fmla="*/ 1127108 h 1542684"/>
                  <a:gd name="connsiteX1" fmla="*/ 1655327 w 4756119"/>
                  <a:gd name="connsiteY1" fmla="*/ 35380 h 1542684"/>
                  <a:gd name="connsiteX2" fmla="*/ 4715739 w 4756119"/>
                  <a:gd name="connsiteY2" fmla="*/ 367908 h 1542684"/>
                  <a:gd name="connsiteX3" fmla="*/ 3285074 w 4756119"/>
                  <a:gd name="connsiteY3" fmla="*/ 1369029 h 1542684"/>
                  <a:gd name="connsiteX4" fmla="*/ 1510557 w 4756119"/>
                  <a:gd name="connsiteY4" fmla="*/ 1013222 h 1542684"/>
                  <a:gd name="connsiteX5" fmla="*/ 275988 w 4756119"/>
                  <a:gd name="connsiteY5" fmla="*/ 1127108 h 1542684"/>
                  <a:gd name="connsiteX0" fmla="*/ 275988 w 4715923"/>
                  <a:gd name="connsiteY0" fmla="*/ 1122352 h 1572226"/>
                  <a:gd name="connsiteX1" fmla="*/ 1655327 w 4715923"/>
                  <a:gd name="connsiteY1" fmla="*/ 30624 h 1572226"/>
                  <a:gd name="connsiteX2" fmla="*/ 4715739 w 4715923"/>
                  <a:gd name="connsiteY2" fmla="*/ 363152 h 1572226"/>
                  <a:gd name="connsiteX3" fmla="*/ 1510557 w 4715923"/>
                  <a:gd name="connsiteY3" fmla="*/ 1008466 h 1572226"/>
                  <a:gd name="connsiteX4" fmla="*/ 275988 w 4715923"/>
                  <a:gd name="connsiteY4" fmla="*/ 1122352 h 1572226"/>
                  <a:gd name="connsiteX0" fmla="*/ 25029 w 4476010"/>
                  <a:gd name="connsiteY0" fmla="*/ 1892393 h 2022034"/>
                  <a:gd name="connsiteX1" fmla="*/ 2236847 w 4476010"/>
                  <a:gd name="connsiteY1" fmla="*/ 11492 h 2022034"/>
                  <a:gd name="connsiteX2" fmla="*/ 4464780 w 4476010"/>
                  <a:gd name="connsiteY2" fmla="*/ 1133193 h 2022034"/>
                  <a:gd name="connsiteX3" fmla="*/ 1259598 w 4476010"/>
                  <a:gd name="connsiteY3" fmla="*/ 1778507 h 2022034"/>
                  <a:gd name="connsiteX4" fmla="*/ 25029 w 4476010"/>
                  <a:gd name="connsiteY4" fmla="*/ 1892393 h 2022034"/>
                  <a:gd name="connsiteX0" fmla="*/ 19312 w 4468531"/>
                  <a:gd name="connsiteY0" fmla="*/ 1893478 h 2350831"/>
                  <a:gd name="connsiteX1" fmla="*/ 2231130 w 4468531"/>
                  <a:gd name="connsiteY1" fmla="*/ 12577 h 2350831"/>
                  <a:gd name="connsiteX2" fmla="*/ 4459063 w 4468531"/>
                  <a:gd name="connsiteY2" fmla="*/ 1134278 h 2350831"/>
                  <a:gd name="connsiteX3" fmla="*/ 2962196 w 4468531"/>
                  <a:gd name="connsiteY3" fmla="*/ 2337807 h 2350831"/>
                  <a:gd name="connsiteX4" fmla="*/ 1253881 w 4468531"/>
                  <a:gd name="connsiteY4" fmla="*/ 1779592 h 2350831"/>
                  <a:gd name="connsiteX5" fmla="*/ 19312 w 4468531"/>
                  <a:gd name="connsiteY5" fmla="*/ 1893478 h 2350831"/>
                  <a:gd name="connsiteX0" fmla="*/ 114931 w 4564151"/>
                  <a:gd name="connsiteY0" fmla="*/ 1893478 h 2606070"/>
                  <a:gd name="connsiteX1" fmla="*/ 2326749 w 4564151"/>
                  <a:gd name="connsiteY1" fmla="*/ 12577 h 2606070"/>
                  <a:gd name="connsiteX2" fmla="*/ 4554682 w 4564151"/>
                  <a:gd name="connsiteY2" fmla="*/ 1134278 h 2606070"/>
                  <a:gd name="connsiteX3" fmla="*/ 3057815 w 4564151"/>
                  <a:gd name="connsiteY3" fmla="*/ 2337807 h 2606070"/>
                  <a:gd name="connsiteX4" fmla="*/ 602599 w 4564151"/>
                  <a:gd name="connsiteY4" fmla="*/ 2591133 h 2606070"/>
                  <a:gd name="connsiteX5" fmla="*/ 114931 w 4564151"/>
                  <a:gd name="connsiteY5" fmla="*/ 1893478 h 2606070"/>
                  <a:gd name="connsiteX0" fmla="*/ 339436 w 4163621"/>
                  <a:gd name="connsiteY0" fmla="*/ 711041 h 2677547"/>
                  <a:gd name="connsiteX1" fmla="*/ 1926219 w 4163621"/>
                  <a:gd name="connsiteY1" fmla="*/ 9118 h 2677547"/>
                  <a:gd name="connsiteX2" fmla="*/ 4154152 w 4163621"/>
                  <a:gd name="connsiteY2" fmla="*/ 1130819 h 2677547"/>
                  <a:gd name="connsiteX3" fmla="*/ 2657285 w 4163621"/>
                  <a:gd name="connsiteY3" fmla="*/ 2334348 h 2677547"/>
                  <a:gd name="connsiteX4" fmla="*/ 202069 w 4163621"/>
                  <a:gd name="connsiteY4" fmla="*/ 2587674 h 2677547"/>
                  <a:gd name="connsiteX5" fmla="*/ 339436 w 4163621"/>
                  <a:gd name="connsiteY5" fmla="*/ 711041 h 2677547"/>
                  <a:gd name="connsiteX0" fmla="*/ 8699 w 3970251"/>
                  <a:gd name="connsiteY0" fmla="*/ 2578556 h 2717756"/>
                  <a:gd name="connsiteX1" fmla="*/ 1732849 w 3970251"/>
                  <a:gd name="connsiteY1" fmla="*/ 0 h 2717756"/>
                  <a:gd name="connsiteX2" fmla="*/ 3960782 w 3970251"/>
                  <a:gd name="connsiteY2" fmla="*/ 1121701 h 2717756"/>
                  <a:gd name="connsiteX3" fmla="*/ 2463915 w 3970251"/>
                  <a:gd name="connsiteY3" fmla="*/ 2325230 h 2717756"/>
                  <a:gd name="connsiteX4" fmla="*/ 8699 w 3970251"/>
                  <a:gd name="connsiteY4" fmla="*/ 2578556 h 2717756"/>
                  <a:gd name="connsiteX0" fmla="*/ 11617 w 3584652"/>
                  <a:gd name="connsiteY0" fmla="*/ 1430838 h 2340009"/>
                  <a:gd name="connsiteX1" fmla="*/ 1347250 w 3584652"/>
                  <a:gd name="connsiteY1" fmla="*/ 2380 h 2340009"/>
                  <a:gd name="connsiteX2" fmla="*/ 3575183 w 3584652"/>
                  <a:gd name="connsiteY2" fmla="*/ 1124081 h 2340009"/>
                  <a:gd name="connsiteX3" fmla="*/ 2078316 w 3584652"/>
                  <a:gd name="connsiteY3" fmla="*/ 2327610 h 2340009"/>
                  <a:gd name="connsiteX4" fmla="*/ 11617 w 3584652"/>
                  <a:gd name="connsiteY4" fmla="*/ 1430838 h 2340009"/>
                  <a:gd name="connsiteX0" fmla="*/ 36322 w 3609357"/>
                  <a:gd name="connsiteY0" fmla="*/ 1430838 h 2532978"/>
                  <a:gd name="connsiteX1" fmla="*/ 1371955 w 3609357"/>
                  <a:gd name="connsiteY1" fmla="*/ 2380 h 2532978"/>
                  <a:gd name="connsiteX2" fmla="*/ 3599888 w 3609357"/>
                  <a:gd name="connsiteY2" fmla="*/ 1124081 h 2532978"/>
                  <a:gd name="connsiteX3" fmla="*/ 2103021 w 3609357"/>
                  <a:gd name="connsiteY3" fmla="*/ 2327610 h 2532978"/>
                  <a:gd name="connsiteX4" fmla="*/ 36322 w 3609357"/>
                  <a:gd name="connsiteY4" fmla="*/ 1430838 h 2532978"/>
                  <a:gd name="connsiteX0" fmla="*/ 3580 w 3569301"/>
                  <a:gd name="connsiteY0" fmla="*/ 1431089 h 2816320"/>
                  <a:gd name="connsiteX1" fmla="*/ 1339213 w 3569301"/>
                  <a:gd name="connsiteY1" fmla="*/ 2631 h 2816320"/>
                  <a:gd name="connsiteX2" fmla="*/ 3567146 w 3569301"/>
                  <a:gd name="connsiteY2" fmla="*/ 1124332 h 2816320"/>
                  <a:gd name="connsiteX3" fmla="*/ 1722688 w 3569301"/>
                  <a:gd name="connsiteY3" fmla="*/ 2808414 h 2816320"/>
                  <a:gd name="connsiteX4" fmla="*/ 3580 w 3569301"/>
                  <a:gd name="connsiteY4" fmla="*/ 1431089 h 2816320"/>
                  <a:gd name="connsiteX0" fmla="*/ 3579 w 3569300"/>
                  <a:gd name="connsiteY0" fmla="*/ 1431089 h 2808414"/>
                  <a:gd name="connsiteX1" fmla="*/ 1339212 w 3569300"/>
                  <a:gd name="connsiteY1" fmla="*/ 2631 h 2808414"/>
                  <a:gd name="connsiteX2" fmla="*/ 3567145 w 3569300"/>
                  <a:gd name="connsiteY2" fmla="*/ 1124332 h 2808414"/>
                  <a:gd name="connsiteX3" fmla="*/ 1722687 w 3569300"/>
                  <a:gd name="connsiteY3" fmla="*/ 2808414 h 2808414"/>
                  <a:gd name="connsiteX4" fmla="*/ 3579 w 3569300"/>
                  <a:gd name="connsiteY4" fmla="*/ 1431089 h 2808414"/>
                  <a:gd name="connsiteX0" fmla="*/ 3579 w 3570402"/>
                  <a:gd name="connsiteY0" fmla="*/ 1431089 h 2845664"/>
                  <a:gd name="connsiteX1" fmla="*/ 1339212 w 3570402"/>
                  <a:gd name="connsiteY1" fmla="*/ 2631 h 2845664"/>
                  <a:gd name="connsiteX2" fmla="*/ 3567145 w 3570402"/>
                  <a:gd name="connsiteY2" fmla="*/ 1124332 h 2845664"/>
                  <a:gd name="connsiteX3" fmla="*/ 1722687 w 3570402"/>
                  <a:gd name="connsiteY3" fmla="*/ 2808414 h 2845664"/>
                  <a:gd name="connsiteX4" fmla="*/ 3579 w 3570402"/>
                  <a:gd name="connsiteY4" fmla="*/ 1431089 h 2845664"/>
                  <a:gd name="connsiteX0" fmla="*/ 3579 w 3571531"/>
                  <a:gd name="connsiteY0" fmla="*/ 1431089 h 2809355"/>
                  <a:gd name="connsiteX1" fmla="*/ 1339212 w 3571531"/>
                  <a:gd name="connsiteY1" fmla="*/ 2631 h 2809355"/>
                  <a:gd name="connsiteX2" fmla="*/ 3567145 w 3571531"/>
                  <a:gd name="connsiteY2" fmla="*/ 1124332 h 2809355"/>
                  <a:gd name="connsiteX3" fmla="*/ 1722687 w 3571531"/>
                  <a:gd name="connsiteY3" fmla="*/ 2808414 h 2809355"/>
                  <a:gd name="connsiteX4" fmla="*/ 3579 w 3571531"/>
                  <a:gd name="connsiteY4" fmla="*/ 1431089 h 2809355"/>
                  <a:gd name="connsiteX0" fmla="*/ 3579 w 3570449"/>
                  <a:gd name="connsiteY0" fmla="*/ 1431089 h 2811091"/>
                  <a:gd name="connsiteX1" fmla="*/ 1339212 w 3570449"/>
                  <a:gd name="connsiteY1" fmla="*/ 2631 h 2811091"/>
                  <a:gd name="connsiteX2" fmla="*/ 3567145 w 3570449"/>
                  <a:gd name="connsiteY2" fmla="*/ 1124332 h 2811091"/>
                  <a:gd name="connsiteX3" fmla="*/ 1722687 w 3570449"/>
                  <a:gd name="connsiteY3" fmla="*/ 2808414 h 2811091"/>
                  <a:gd name="connsiteX4" fmla="*/ 3579 w 3570449"/>
                  <a:gd name="connsiteY4" fmla="*/ 1431089 h 2811091"/>
                  <a:gd name="connsiteX0" fmla="*/ 9477 w 3576347"/>
                  <a:gd name="connsiteY0" fmla="*/ 1454488 h 2834490"/>
                  <a:gd name="connsiteX1" fmla="*/ 1345110 w 3576347"/>
                  <a:gd name="connsiteY1" fmla="*/ 26030 h 2834490"/>
                  <a:gd name="connsiteX2" fmla="*/ 3573043 w 3576347"/>
                  <a:gd name="connsiteY2" fmla="*/ 1147731 h 2834490"/>
                  <a:gd name="connsiteX3" fmla="*/ 1728585 w 3576347"/>
                  <a:gd name="connsiteY3" fmla="*/ 2831813 h 2834490"/>
                  <a:gd name="connsiteX4" fmla="*/ 9477 w 3576347"/>
                  <a:gd name="connsiteY4" fmla="*/ 1454488 h 2834490"/>
                  <a:gd name="connsiteX0" fmla="*/ 11200 w 3578070"/>
                  <a:gd name="connsiteY0" fmla="*/ 1454488 h 2834490"/>
                  <a:gd name="connsiteX1" fmla="*/ 1346833 w 3578070"/>
                  <a:gd name="connsiteY1" fmla="*/ 26030 h 2834490"/>
                  <a:gd name="connsiteX2" fmla="*/ 3574766 w 3578070"/>
                  <a:gd name="connsiteY2" fmla="*/ 1147731 h 2834490"/>
                  <a:gd name="connsiteX3" fmla="*/ 1730308 w 3578070"/>
                  <a:gd name="connsiteY3" fmla="*/ 2831813 h 2834490"/>
                  <a:gd name="connsiteX4" fmla="*/ 11200 w 3578070"/>
                  <a:gd name="connsiteY4" fmla="*/ 1454488 h 2834490"/>
                  <a:gd name="connsiteX0" fmla="*/ 5238 w 3394494"/>
                  <a:gd name="connsiteY0" fmla="*/ 1561249 h 2815719"/>
                  <a:gd name="connsiteX1" fmla="*/ 1164359 w 3394494"/>
                  <a:gd name="connsiteY1" fmla="*/ 5027 h 2815719"/>
                  <a:gd name="connsiteX2" fmla="*/ 3392292 w 3394494"/>
                  <a:gd name="connsiteY2" fmla="*/ 1126728 h 2815719"/>
                  <a:gd name="connsiteX3" fmla="*/ 1547834 w 3394494"/>
                  <a:gd name="connsiteY3" fmla="*/ 2810810 h 2815719"/>
                  <a:gd name="connsiteX4" fmla="*/ 5238 w 3394494"/>
                  <a:gd name="connsiteY4" fmla="*/ 1561249 h 2815719"/>
                  <a:gd name="connsiteX0" fmla="*/ 1714 w 3390970"/>
                  <a:gd name="connsiteY0" fmla="*/ 1561249 h 2816846"/>
                  <a:gd name="connsiteX1" fmla="*/ 1160835 w 3390970"/>
                  <a:gd name="connsiteY1" fmla="*/ 5027 h 2816846"/>
                  <a:gd name="connsiteX2" fmla="*/ 3388768 w 3390970"/>
                  <a:gd name="connsiteY2" fmla="*/ 1126728 h 2816846"/>
                  <a:gd name="connsiteX3" fmla="*/ 1544310 w 3390970"/>
                  <a:gd name="connsiteY3" fmla="*/ 2810810 h 2816846"/>
                  <a:gd name="connsiteX4" fmla="*/ 1714 w 3390970"/>
                  <a:gd name="connsiteY4" fmla="*/ 1561249 h 2816846"/>
                  <a:gd name="connsiteX0" fmla="*/ 1714 w 3392183"/>
                  <a:gd name="connsiteY0" fmla="*/ 1561249 h 2822298"/>
                  <a:gd name="connsiteX1" fmla="*/ 1160835 w 3392183"/>
                  <a:gd name="connsiteY1" fmla="*/ 5027 h 2822298"/>
                  <a:gd name="connsiteX2" fmla="*/ 3388768 w 3392183"/>
                  <a:gd name="connsiteY2" fmla="*/ 1126728 h 2822298"/>
                  <a:gd name="connsiteX3" fmla="*/ 1544310 w 3392183"/>
                  <a:gd name="connsiteY3" fmla="*/ 2810810 h 2822298"/>
                  <a:gd name="connsiteX4" fmla="*/ 1714 w 3392183"/>
                  <a:gd name="connsiteY4" fmla="*/ 1561249 h 2822298"/>
                  <a:gd name="connsiteX0" fmla="*/ 1599 w 3099681"/>
                  <a:gd name="connsiteY0" fmla="*/ 1556274 h 2805936"/>
                  <a:gd name="connsiteX1" fmla="*/ 1160720 w 3099681"/>
                  <a:gd name="connsiteY1" fmla="*/ 52 h 2805936"/>
                  <a:gd name="connsiteX2" fmla="*/ 3097014 w 3099681"/>
                  <a:gd name="connsiteY2" fmla="*/ 1505235 h 2805936"/>
                  <a:gd name="connsiteX3" fmla="*/ 1544195 w 3099681"/>
                  <a:gd name="connsiteY3" fmla="*/ 2805835 h 2805936"/>
                  <a:gd name="connsiteX4" fmla="*/ 1599 w 3099681"/>
                  <a:gd name="connsiteY4" fmla="*/ 1556274 h 2805936"/>
                  <a:gd name="connsiteX0" fmla="*/ 1599 w 3098266"/>
                  <a:gd name="connsiteY0" fmla="*/ 1556274 h 2805936"/>
                  <a:gd name="connsiteX1" fmla="*/ 1160720 w 3098266"/>
                  <a:gd name="connsiteY1" fmla="*/ 52 h 2805936"/>
                  <a:gd name="connsiteX2" fmla="*/ 3097014 w 3098266"/>
                  <a:gd name="connsiteY2" fmla="*/ 1505235 h 2805936"/>
                  <a:gd name="connsiteX3" fmla="*/ 1544195 w 3098266"/>
                  <a:gd name="connsiteY3" fmla="*/ 2805835 h 2805936"/>
                  <a:gd name="connsiteX4" fmla="*/ 1599 w 3098266"/>
                  <a:gd name="connsiteY4" fmla="*/ 1556274 h 2805936"/>
                  <a:gd name="connsiteX0" fmla="*/ 6698 w 3107113"/>
                  <a:gd name="connsiteY0" fmla="*/ 1556268 h 1995204"/>
                  <a:gd name="connsiteX1" fmla="*/ 1165819 w 3107113"/>
                  <a:gd name="connsiteY1" fmla="*/ 46 h 1995204"/>
                  <a:gd name="connsiteX2" fmla="*/ 3102113 w 3107113"/>
                  <a:gd name="connsiteY2" fmla="*/ 1505229 h 1995204"/>
                  <a:gd name="connsiteX3" fmla="*/ 1670895 w 3107113"/>
                  <a:gd name="connsiteY3" fmla="*/ 1994767 h 1995204"/>
                  <a:gd name="connsiteX4" fmla="*/ 6698 w 3107113"/>
                  <a:gd name="connsiteY4" fmla="*/ 1556268 h 1995204"/>
                  <a:gd name="connsiteX0" fmla="*/ 6698 w 3107610"/>
                  <a:gd name="connsiteY0" fmla="*/ 1556268 h 2094159"/>
                  <a:gd name="connsiteX1" fmla="*/ 1165819 w 3107610"/>
                  <a:gd name="connsiteY1" fmla="*/ 46 h 2094159"/>
                  <a:gd name="connsiteX2" fmla="*/ 3102113 w 3107610"/>
                  <a:gd name="connsiteY2" fmla="*/ 1505229 h 2094159"/>
                  <a:gd name="connsiteX3" fmla="*/ 1670895 w 3107610"/>
                  <a:gd name="connsiteY3" fmla="*/ 1994767 h 2094159"/>
                  <a:gd name="connsiteX4" fmla="*/ 6698 w 3107610"/>
                  <a:gd name="connsiteY4" fmla="*/ 1556268 h 2094159"/>
                  <a:gd name="connsiteX0" fmla="*/ 6698 w 3108326"/>
                  <a:gd name="connsiteY0" fmla="*/ 1556268 h 2032117"/>
                  <a:gd name="connsiteX1" fmla="*/ 1165819 w 3108326"/>
                  <a:gd name="connsiteY1" fmla="*/ 46 h 2032117"/>
                  <a:gd name="connsiteX2" fmla="*/ 3102113 w 3108326"/>
                  <a:gd name="connsiteY2" fmla="*/ 1505229 h 2032117"/>
                  <a:gd name="connsiteX3" fmla="*/ 1670895 w 3108326"/>
                  <a:gd name="connsiteY3" fmla="*/ 1994767 h 2032117"/>
                  <a:gd name="connsiteX4" fmla="*/ 6698 w 3108326"/>
                  <a:gd name="connsiteY4" fmla="*/ 1556268 h 2032117"/>
                  <a:gd name="connsiteX0" fmla="*/ 2700 w 3101149"/>
                  <a:gd name="connsiteY0" fmla="*/ 1588985 h 2065259"/>
                  <a:gd name="connsiteX1" fmla="*/ 1324169 w 3101149"/>
                  <a:gd name="connsiteY1" fmla="*/ 44 h 2065259"/>
                  <a:gd name="connsiteX2" fmla="*/ 3098115 w 3101149"/>
                  <a:gd name="connsiteY2" fmla="*/ 1537946 h 2065259"/>
                  <a:gd name="connsiteX3" fmla="*/ 1666897 w 3101149"/>
                  <a:gd name="connsiteY3" fmla="*/ 2027484 h 2065259"/>
                  <a:gd name="connsiteX4" fmla="*/ 2700 w 3101149"/>
                  <a:gd name="connsiteY4" fmla="*/ 1588985 h 2065259"/>
                  <a:gd name="connsiteX0" fmla="*/ 2700 w 3100106"/>
                  <a:gd name="connsiteY0" fmla="*/ 1588985 h 2163738"/>
                  <a:gd name="connsiteX1" fmla="*/ 1324169 w 3100106"/>
                  <a:gd name="connsiteY1" fmla="*/ 44 h 2163738"/>
                  <a:gd name="connsiteX2" fmla="*/ 3098115 w 3100106"/>
                  <a:gd name="connsiteY2" fmla="*/ 1537946 h 2163738"/>
                  <a:gd name="connsiteX3" fmla="*/ 1666897 w 3100106"/>
                  <a:gd name="connsiteY3" fmla="*/ 2027484 h 2163738"/>
                  <a:gd name="connsiteX4" fmla="*/ 2700 w 3100106"/>
                  <a:gd name="connsiteY4" fmla="*/ 1588985 h 2163738"/>
                  <a:gd name="connsiteX0" fmla="*/ 2700 w 3100834"/>
                  <a:gd name="connsiteY0" fmla="*/ 1588985 h 2056082"/>
                  <a:gd name="connsiteX1" fmla="*/ 1324169 w 3100834"/>
                  <a:gd name="connsiteY1" fmla="*/ 44 h 2056082"/>
                  <a:gd name="connsiteX2" fmla="*/ 3098115 w 3100834"/>
                  <a:gd name="connsiteY2" fmla="*/ 1537946 h 2056082"/>
                  <a:gd name="connsiteX3" fmla="*/ 1666897 w 3100834"/>
                  <a:gd name="connsiteY3" fmla="*/ 2027484 h 2056082"/>
                  <a:gd name="connsiteX4" fmla="*/ 2700 w 3100834"/>
                  <a:gd name="connsiteY4" fmla="*/ 1588985 h 2056082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  <a:gd name="connsiteX0" fmla="*/ 2700 w 3101100"/>
                  <a:gd name="connsiteY0" fmla="*/ 1588985 h 2041075"/>
                  <a:gd name="connsiteX1" fmla="*/ 1324169 w 3101100"/>
                  <a:gd name="connsiteY1" fmla="*/ 44 h 2041075"/>
                  <a:gd name="connsiteX2" fmla="*/ 3098115 w 3101100"/>
                  <a:gd name="connsiteY2" fmla="*/ 1537946 h 2041075"/>
                  <a:gd name="connsiteX3" fmla="*/ 1666897 w 3101100"/>
                  <a:gd name="connsiteY3" fmla="*/ 2027484 h 2041075"/>
                  <a:gd name="connsiteX4" fmla="*/ 2700 w 3101100"/>
                  <a:gd name="connsiteY4" fmla="*/ 1588985 h 204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1100" h="2041075">
                    <a:moveTo>
                      <a:pt x="2700" y="1588985"/>
                    </a:moveTo>
                    <a:cubicBezTo>
                      <a:pt x="-54421" y="1251078"/>
                      <a:pt x="808267" y="8550"/>
                      <a:pt x="1324169" y="44"/>
                    </a:cubicBezTo>
                    <a:cubicBezTo>
                      <a:pt x="1840071" y="-8462"/>
                      <a:pt x="3040994" y="1200039"/>
                      <a:pt x="3098115" y="1537946"/>
                    </a:cubicBezTo>
                    <a:cubicBezTo>
                      <a:pt x="3155236" y="1875853"/>
                      <a:pt x="2382291" y="1963492"/>
                      <a:pt x="1666897" y="2027484"/>
                    </a:cubicBezTo>
                    <a:cubicBezTo>
                      <a:pt x="951503" y="2091476"/>
                      <a:pt x="59821" y="1926892"/>
                      <a:pt x="2700" y="1588985"/>
                    </a:cubicBezTo>
                    <a:close/>
                  </a:path>
                </a:pathLst>
              </a:custGeom>
              <a:noFill/>
              <a:ln w="50800">
                <a:solidFill>
                  <a:srgbClr val="647A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Titel 1">
                <a:extLst>
                  <a:ext uri="{FF2B5EF4-FFF2-40B4-BE49-F238E27FC236}">
                    <a16:creationId xmlns:a16="http://schemas.microsoft.com/office/drawing/2014/main" id="{3271CB76-F983-8C91-9D55-3D23EA171E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1859" y="6045499"/>
                <a:ext cx="2276638" cy="489887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de-DE" sz="1200" b="0" dirty="0">
                    <a:solidFill>
                      <a:schemeClr val="bg1"/>
                    </a:solidFill>
                    <a:latin typeface="TheSans Plain" pitchFamily="2" charset="0"/>
                    <a:cs typeface="Kannada Sangam MN" pitchFamily="2" charset="0"/>
                  </a:rPr>
                  <a:t>Fachschule</a:t>
                </a:r>
              </a:p>
            </p:txBody>
          </p:sp>
        </p:grp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EAAD532-9086-5FB7-DE52-3AA6223D70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25451" y="6045531"/>
              <a:ext cx="480356" cy="621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649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ET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C5DEFE6-A397-825F-1055-B1F1B150B9F1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B38AB7C-8A51-CC67-C9D4-694B7494AF8A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FDC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DFD1980A-3636-3326-E22D-8E9333AEC2A2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Titel 1">
              <a:extLst>
                <a:ext uri="{FF2B5EF4-FFF2-40B4-BE49-F238E27FC236}">
                  <a16:creationId xmlns:a16="http://schemas.microsoft.com/office/drawing/2014/main" id="{E741F060-DF1B-02C1-AADF-5F486B3E731E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Abend-HTL</a:t>
              </a: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4067EC93-F18C-8487-B235-FF764ABF29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451" y="6038569"/>
            <a:ext cx="485673" cy="6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6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T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FDC21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FDC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8C62A5-C458-9AF0-7E22-D578BCD73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9721" y="6093676"/>
            <a:ext cx="431554" cy="55848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6EFBF2-1106-553F-47A3-7781EA1B392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D2E9D08-558B-CC6D-5429-222C45A7632E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EF0F5953-246B-7D63-F877-779CE3EE6861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FDC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6FAEC9A1-E7D9-9F74-A1C6-FC8D31366309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Titel 1">
              <a:extLst>
                <a:ext uri="{FF2B5EF4-FFF2-40B4-BE49-F238E27FC236}">
                  <a16:creationId xmlns:a16="http://schemas.microsoft.com/office/drawing/2014/main" id="{04AA9378-4C14-13B9-BF38-8A3953EB4868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Abend-HTL</a:t>
              </a: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F570B224-0750-461E-270C-21E5C47D12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25451" y="6038569"/>
            <a:ext cx="485673" cy="6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10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T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2964706">
            <a:off x="7061387" y="-688096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FDC21A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2433821">
            <a:off x="6943358" y="-1183844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FDC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FDC21A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3AA6B-514B-3F5F-22E3-B489C71C8E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3FAEB419-CE0E-A2C1-CF13-6F8BF8F087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2" y="1825625"/>
            <a:ext cx="5456236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42B8641-C365-B86B-0AE0-4A02F5406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F2973C9-CCE7-D25F-92CB-BD0A810DBB90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F050C0B-C8EA-09B0-B2E2-1A2C2D2E7FDF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1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FDC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820849D5-078C-A53B-60F3-BF6575D46887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Titel 1">
              <a:extLst>
                <a:ext uri="{FF2B5EF4-FFF2-40B4-BE49-F238E27FC236}">
                  <a16:creationId xmlns:a16="http://schemas.microsoft.com/office/drawing/2014/main" id="{7CED5819-A52E-B0F0-8580-232D52F139CC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Abend-HTL</a:t>
              </a:r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E80B2872-9C79-6E78-5E0A-A273C67153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5451" y="6038569"/>
            <a:ext cx="485673" cy="6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D47635BE-6C94-EA79-1E7E-A16BFF0B7ABB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2200663" y="-1069579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000138" y="-4312823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3B4858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2270"/>
            <a:ext cx="9144000" cy="2387600"/>
          </a:xfrm>
        </p:spPr>
        <p:txBody>
          <a:bodyPr anchor="ctr"/>
          <a:lstStyle>
            <a:lvl1pPr algn="ctr">
              <a:defRPr sz="6000" b="0" cap="none" spc="0" baseline="0">
                <a:solidFill>
                  <a:srgbClr val="647A84"/>
                </a:solidFill>
                <a:latin typeface="Lemon Tuesday" panose="02000506040000020004" pitchFamily="2" charset="77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617E586-69C6-D060-BCD3-E7339DBBE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  <p:sp>
        <p:nvSpPr>
          <p:cNvPr id="16" name="Freihandform 15">
            <a:extLst>
              <a:ext uri="{FF2B5EF4-FFF2-40B4-BE49-F238E27FC236}">
                <a16:creationId xmlns:a16="http://schemas.microsoft.com/office/drawing/2014/main" id="{5D49C0DE-A487-83AF-86B4-A6F17E79B51D}"/>
              </a:ext>
            </a:extLst>
          </p:cNvPr>
          <p:cNvSpPr/>
          <p:nvPr userDrawn="1"/>
        </p:nvSpPr>
        <p:spPr>
          <a:xfrm rot="14555770" flipV="1">
            <a:off x="8229241" y="3037134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5D35-8E2E-1EA7-5915-0835E4F028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6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87112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871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5D49C0DE-A487-83AF-86B4-A6F17E79B51D}"/>
              </a:ext>
            </a:extLst>
          </p:cNvPr>
          <p:cNvSpPr/>
          <p:nvPr userDrawn="1"/>
        </p:nvSpPr>
        <p:spPr>
          <a:xfrm rot="14555770" flipV="1">
            <a:off x="7638847" y="2923405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noFill/>
          <a:ln w="76200">
            <a:solidFill>
              <a:srgbClr val="647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647A84"/>
                </a:solidFill>
              </a:ln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63C2FF-D34A-4E1D-4D3F-467FBB505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3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4213215">
            <a:off x="8051400" y="2605689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87112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3682330">
            <a:off x="7933371" y="2109941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871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heSans Plain" pitchFamily="2" charset="0"/>
              </a:defRPr>
            </a:lvl1pPr>
            <a:lvl2pPr>
              <a:defRPr>
                <a:latin typeface="TheSans Plain" pitchFamily="2" charset="0"/>
              </a:defRPr>
            </a:lvl2pPr>
            <a:lvl3pPr>
              <a:defRPr>
                <a:latin typeface="TheSans Plain" pitchFamily="2" charset="0"/>
              </a:defRPr>
            </a:lvl3pPr>
            <a:lvl4pPr>
              <a:defRPr>
                <a:latin typeface="TheSans Plain" pitchFamily="2" charset="0"/>
              </a:defRPr>
            </a:lvl4pPr>
            <a:lvl5pPr>
              <a:defRPr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7122B-0C08-E6C1-0210-6CD79672C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31C7AA4-A627-F8BA-2CCD-B9C2123020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54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 8">
            <a:extLst>
              <a:ext uri="{FF2B5EF4-FFF2-40B4-BE49-F238E27FC236}">
                <a16:creationId xmlns:a16="http://schemas.microsoft.com/office/drawing/2014/main" id="{DA5825F8-513B-B545-0FFC-488FE999F5FB}"/>
              </a:ext>
            </a:extLst>
          </p:cNvPr>
          <p:cNvSpPr/>
          <p:nvPr userDrawn="1"/>
        </p:nvSpPr>
        <p:spPr>
          <a:xfrm rot="13719526">
            <a:off x="6164391" y="912245"/>
            <a:ext cx="5661246" cy="6178099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solidFill>
            <a:srgbClr val="87112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heSans Plain" pitchFamily="2" charset="0"/>
              </a:defRPr>
            </a:lvl1pPr>
            <a:lvl2pPr>
              <a:defRPr>
                <a:latin typeface="TheSans Plain" pitchFamily="2" charset="0"/>
              </a:defRPr>
            </a:lvl2pPr>
            <a:lvl3pPr>
              <a:defRPr>
                <a:latin typeface="TheSans Plain" pitchFamily="2" charset="0"/>
              </a:defRPr>
            </a:lvl3pPr>
            <a:lvl4pPr>
              <a:defRPr>
                <a:latin typeface="TheSans Plain" pitchFamily="2" charset="0"/>
              </a:defRPr>
            </a:lvl4pPr>
            <a:lvl5pPr>
              <a:defRPr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329A880C-CDB3-777E-2AB8-1F48254E31AE}"/>
              </a:ext>
            </a:extLst>
          </p:cNvPr>
          <p:cNvSpPr/>
          <p:nvPr userDrawn="1"/>
        </p:nvSpPr>
        <p:spPr>
          <a:xfrm rot="14422122">
            <a:off x="6006382" y="912844"/>
            <a:ext cx="5977263" cy="6665369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8711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F6A94F-E95B-DE85-80DE-41A30D6EF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0019AF08-F98A-249A-70D5-287A396F6F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1725" y="1825625"/>
            <a:ext cx="56261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360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LTI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 dirty="0"/>
              <a:t>Amateurfunk gerät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CDB8B56-F8ED-E75D-94F8-D19D63A10C6B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869FC48E-DBA1-2BDA-E17F-5C3F6FDE5395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3EB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1D38A5A9-B0EC-B19E-2B55-B4EB7BF0062D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FFF5B99F-0E1F-01A7-744E-2EF82718A002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Elektronik und Technische Informatik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5B5895DD-FD3C-A0D0-AEA0-14F6E1B6F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1954" y="6106647"/>
            <a:ext cx="502681" cy="6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0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TI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ihandform 17">
            <a:extLst>
              <a:ext uri="{FF2B5EF4-FFF2-40B4-BE49-F238E27FC236}">
                <a16:creationId xmlns:a16="http://schemas.microsoft.com/office/drawing/2014/main" id="{CEAD9B20-91CB-AE47-12BA-AB1C886877EF}"/>
              </a:ext>
            </a:extLst>
          </p:cNvPr>
          <p:cNvSpPr/>
          <p:nvPr userDrawn="1"/>
        </p:nvSpPr>
        <p:spPr>
          <a:xfrm rot="12664814" flipV="1">
            <a:off x="8029177" y="301128"/>
            <a:ext cx="5610720" cy="8294818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7676" h="3588900">
                <a:moveTo>
                  <a:pt x="829578" y="1013703"/>
                </a:moveTo>
                <a:cubicBezTo>
                  <a:pt x="1397137" y="530228"/>
                  <a:pt x="2942157" y="-328119"/>
                  <a:pt x="3141854" y="130833"/>
                </a:cubicBezTo>
                <a:cubicBezTo>
                  <a:pt x="3341551" y="589785"/>
                  <a:pt x="2644367" y="1160846"/>
                  <a:pt x="2574297" y="1644322"/>
                </a:cubicBezTo>
                <a:cubicBezTo>
                  <a:pt x="2504227" y="2127798"/>
                  <a:pt x="2788005" y="3045702"/>
                  <a:pt x="2322047" y="3452102"/>
                </a:cubicBezTo>
                <a:cubicBezTo>
                  <a:pt x="1856089" y="3858502"/>
                  <a:pt x="253064" y="3291335"/>
                  <a:pt x="51812" y="2642806"/>
                </a:cubicBezTo>
                <a:cubicBezTo>
                  <a:pt x="-149440" y="1994277"/>
                  <a:pt x="262019" y="1497178"/>
                  <a:pt x="829578" y="1013703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2BA19-22BB-9749-A27A-7E43EF0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223AABF-8467-4E9F-86F5-1F1ECB8048B1}"/>
              </a:ext>
            </a:extLst>
          </p:cNvPr>
          <p:cNvSpPr/>
          <p:nvPr userDrawn="1"/>
        </p:nvSpPr>
        <p:spPr>
          <a:xfrm rot="19240800">
            <a:off x="-3534515" y="-2092408"/>
            <a:ext cx="6636396" cy="4457866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  <a:gd name="connsiteX0" fmla="*/ 1599 w 3099681"/>
              <a:gd name="connsiteY0" fmla="*/ 1556274 h 2805936"/>
              <a:gd name="connsiteX1" fmla="*/ 1160720 w 3099681"/>
              <a:gd name="connsiteY1" fmla="*/ 52 h 2805936"/>
              <a:gd name="connsiteX2" fmla="*/ 3097014 w 3099681"/>
              <a:gd name="connsiteY2" fmla="*/ 1505235 h 2805936"/>
              <a:gd name="connsiteX3" fmla="*/ 1544195 w 3099681"/>
              <a:gd name="connsiteY3" fmla="*/ 2805835 h 2805936"/>
              <a:gd name="connsiteX4" fmla="*/ 1599 w 3099681"/>
              <a:gd name="connsiteY4" fmla="*/ 1556274 h 2805936"/>
              <a:gd name="connsiteX0" fmla="*/ 1599 w 3098266"/>
              <a:gd name="connsiteY0" fmla="*/ 1556274 h 2805936"/>
              <a:gd name="connsiteX1" fmla="*/ 1160720 w 3098266"/>
              <a:gd name="connsiteY1" fmla="*/ 52 h 2805936"/>
              <a:gd name="connsiteX2" fmla="*/ 3097014 w 3098266"/>
              <a:gd name="connsiteY2" fmla="*/ 1505235 h 2805936"/>
              <a:gd name="connsiteX3" fmla="*/ 1544195 w 3098266"/>
              <a:gd name="connsiteY3" fmla="*/ 2805835 h 2805936"/>
              <a:gd name="connsiteX4" fmla="*/ 1599 w 3098266"/>
              <a:gd name="connsiteY4" fmla="*/ 1556274 h 2805936"/>
              <a:gd name="connsiteX0" fmla="*/ 6698 w 3107113"/>
              <a:gd name="connsiteY0" fmla="*/ 1556268 h 1995204"/>
              <a:gd name="connsiteX1" fmla="*/ 1165819 w 3107113"/>
              <a:gd name="connsiteY1" fmla="*/ 46 h 1995204"/>
              <a:gd name="connsiteX2" fmla="*/ 3102113 w 3107113"/>
              <a:gd name="connsiteY2" fmla="*/ 1505229 h 1995204"/>
              <a:gd name="connsiteX3" fmla="*/ 1670895 w 3107113"/>
              <a:gd name="connsiteY3" fmla="*/ 1994767 h 1995204"/>
              <a:gd name="connsiteX4" fmla="*/ 6698 w 3107113"/>
              <a:gd name="connsiteY4" fmla="*/ 1556268 h 1995204"/>
              <a:gd name="connsiteX0" fmla="*/ 6698 w 3107610"/>
              <a:gd name="connsiteY0" fmla="*/ 1556268 h 2094159"/>
              <a:gd name="connsiteX1" fmla="*/ 1165819 w 3107610"/>
              <a:gd name="connsiteY1" fmla="*/ 46 h 2094159"/>
              <a:gd name="connsiteX2" fmla="*/ 3102113 w 3107610"/>
              <a:gd name="connsiteY2" fmla="*/ 1505229 h 2094159"/>
              <a:gd name="connsiteX3" fmla="*/ 1670895 w 3107610"/>
              <a:gd name="connsiteY3" fmla="*/ 1994767 h 2094159"/>
              <a:gd name="connsiteX4" fmla="*/ 6698 w 3107610"/>
              <a:gd name="connsiteY4" fmla="*/ 1556268 h 2094159"/>
              <a:gd name="connsiteX0" fmla="*/ 6698 w 3108326"/>
              <a:gd name="connsiteY0" fmla="*/ 1556268 h 2032117"/>
              <a:gd name="connsiteX1" fmla="*/ 1165819 w 3108326"/>
              <a:gd name="connsiteY1" fmla="*/ 46 h 2032117"/>
              <a:gd name="connsiteX2" fmla="*/ 3102113 w 3108326"/>
              <a:gd name="connsiteY2" fmla="*/ 1505229 h 2032117"/>
              <a:gd name="connsiteX3" fmla="*/ 1670895 w 3108326"/>
              <a:gd name="connsiteY3" fmla="*/ 1994767 h 2032117"/>
              <a:gd name="connsiteX4" fmla="*/ 6698 w 3108326"/>
              <a:gd name="connsiteY4" fmla="*/ 1556268 h 2032117"/>
              <a:gd name="connsiteX0" fmla="*/ 2700 w 3101149"/>
              <a:gd name="connsiteY0" fmla="*/ 1588985 h 2065259"/>
              <a:gd name="connsiteX1" fmla="*/ 1324169 w 3101149"/>
              <a:gd name="connsiteY1" fmla="*/ 44 h 2065259"/>
              <a:gd name="connsiteX2" fmla="*/ 3098115 w 3101149"/>
              <a:gd name="connsiteY2" fmla="*/ 1537946 h 2065259"/>
              <a:gd name="connsiteX3" fmla="*/ 1666897 w 3101149"/>
              <a:gd name="connsiteY3" fmla="*/ 2027484 h 2065259"/>
              <a:gd name="connsiteX4" fmla="*/ 2700 w 3101149"/>
              <a:gd name="connsiteY4" fmla="*/ 1588985 h 2065259"/>
              <a:gd name="connsiteX0" fmla="*/ 2700 w 3100106"/>
              <a:gd name="connsiteY0" fmla="*/ 1588985 h 2163738"/>
              <a:gd name="connsiteX1" fmla="*/ 1324169 w 3100106"/>
              <a:gd name="connsiteY1" fmla="*/ 44 h 2163738"/>
              <a:gd name="connsiteX2" fmla="*/ 3098115 w 3100106"/>
              <a:gd name="connsiteY2" fmla="*/ 1537946 h 2163738"/>
              <a:gd name="connsiteX3" fmla="*/ 1666897 w 3100106"/>
              <a:gd name="connsiteY3" fmla="*/ 2027484 h 2163738"/>
              <a:gd name="connsiteX4" fmla="*/ 2700 w 3100106"/>
              <a:gd name="connsiteY4" fmla="*/ 1588985 h 2163738"/>
              <a:gd name="connsiteX0" fmla="*/ 2700 w 3100834"/>
              <a:gd name="connsiteY0" fmla="*/ 1588985 h 2056082"/>
              <a:gd name="connsiteX1" fmla="*/ 1324169 w 3100834"/>
              <a:gd name="connsiteY1" fmla="*/ 44 h 2056082"/>
              <a:gd name="connsiteX2" fmla="*/ 3098115 w 3100834"/>
              <a:gd name="connsiteY2" fmla="*/ 1537946 h 2056082"/>
              <a:gd name="connsiteX3" fmla="*/ 1666897 w 3100834"/>
              <a:gd name="connsiteY3" fmla="*/ 2027484 h 2056082"/>
              <a:gd name="connsiteX4" fmla="*/ 2700 w 3100834"/>
              <a:gd name="connsiteY4" fmla="*/ 1588985 h 2056082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  <a:gd name="connsiteX0" fmla="*/ 2700 w 3101100"/>
              <a:gd name="connsiteY0" fmla="*/ 1588985 h 2041075"/>
              <a:gd name="connsiteX1" fmla="*/ 1324169 w 3101100"/>
              <a:gd name="connsiteY1" fmla="*/ 44 h 2041075"/>
              <a:gd name="connsiteX2" fmla="*/ 3098115 w 3101100"/>
              <a:gd name="connsiteY2" fmla="*/ 1537946 h 2041075"/>
              <a:gd name="connsiteX3" fmla="*/ 1666897 w 3101100"/>
              <a:gd name="connsiteY3" fmla="*/ 2027484 h 2041075"/>
              <a:gd name="connsiteX4" fmla="*/ 2700 w 3101100"/>
              <a:gd name="connsiteY4" fmla="*/ 1588985 h 204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100" h="2041075">
                <a:moveTo>
                  <a:pt x="2700" y="1588985"/>
                </a:moveTo>
                <a:cubicBezTo>
                  <a:pt x="-54421" y="1251078"/>
                  <a:pt x="808267" y="8550"/>
                  <a:pt x="1324169" y="44"/>
                </a:cubicBezTo>
                <a:cubicBezTo>
                  <a:pt x="1840071" y="-8462"/>
                  <a:pt x="3040994" y="1200039"/>
                  <a:pt x="3098115" y="1537946"/>
                </a:cubicBezTo>
                <a:cubicBezTo>
                  <a:pt x="3155236" y="1875853"/>
                  <a:pt x="2382291" y="1963492"/>
                  <a:pt x="1666897" y="2027484"/>
                </a:cubicBezTo>
                <a:cubicBezTo>
                  <a:pt x="951503" y="2091476"/>
                  <a:pt x="59821" y="1926892"/>
                  <a:pt x="2700" y="1588985"/>
                </a:cubicBezTo>
                <a:close/>
              </a:path>
            </a:pathLst>
          </a:custGeom>
          <a:solidFill>
            <a:srgbClr val="3EB1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4B41898A-F8F9-4A92-44E7-C6856EDDF897}"/>
              </a:ext>
            </a:extLst>
          </p:cNvPr>
          <p:cNvSpPr/>
          <p:nvPr userDrawn="1"/>
        </p:nvSpPr>
        <p:spPr>
          <a:xfrm rot="18508693">
            <a:off x="-3762534" y="-3706289"/>
            <a:ext cx="6589168" cy="62760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3177410"/>
              <a:gd name="connsiteY0" fmla="*/ 1035451 h 3606310"/>
              <a:gd name="connsiteX1" fmla="*/ 3141588 w 3177410"/>
              <a:gd name="connsiteY1" fmla="*/ 152581 h 3606310"/>
              <a:gd name="connsiteX2" fmla="*/ 2574031 w 3177410"/>
              <a:gd name="connsiteY2" fmla="*/ 1666070 h 3606310"/>
              <a:gd name="connsiteX3" fmla="*/ 2321781 w 3177410"/>
              <a:gd name="connsiteY3" fmla="*/ 3473850 h 3606310"/>
              <a:gd name="connsiteX4" fmla="*/ 51546 w 3177410"/>
              <a:gd name="connsiteY4" fmla="*/ 2664554 h 3606310"/>
              <a:gd name="connsiteX5" fmla="*/ 829312 w 3177410"/>
              <a:gd name="connsiteY5" fmla="*/ 1035451 h 3606310"/>
              <a:gd name="connsiteX0" fmla="*/ 829312 w 3177410"/>
              <a:gd name="connsiteY0" fmla="*/ 1013703 h 3584562"/>
              <a:gd name="connsiteX1" fmla="*/ 3141588 w 3177410"/>
              <a:gd name="connsiteY1" fmla="*/ 130833 h 3584562"/>
              <a:gd name="connsiteX2" fmla="*/ 2574031 w 3177410"/>
              <a:gd name="connsiteY2" fmla="*/ 1644322 h 3584562"/>
              <a:gd name="connsiteX3" fmla="*/ 2321781 w 3177410"/>
              <a:gd name="connsiteY3" fmla="*/ 3452102 h 3584562"/>
              <a:gd name="connsiteX4" fmla="*/ 51546 w 3177410"/>
              <a:gd name="connsiteY4" fmla="*/ 2642806 h 3584562"/>
              <a:gd name="connsiteX5" fmla="*/ 829312 w 3177410"/>
              <a:gd name="connsiteY5" fmla="*/ 1013703 h 3584562"/>
              <a:gd name="connsiteX0" fmla="*/ 829578 w 3177676"/>
              <a:gd name="connsiteY0" fmla="*/ 1013703 h 3584562"/>
              <a:gd name="connsiteX1" fmla="*/ 3141854 w 3177676"/>
              <a:gd name="connsiteY1" fmla="*/ 130833 h 3584562"/>
              <a:gd name="connsiteX2" fmla="*/ 2574297 w 3177676"/>
              <a:gd name="connsiteY2" fmla="*/ 1644322 h 3584562"/>
              <a:gd name="connsiteX3" fmla="*/ 2322047 w 3177676"/>
              <a:gd name="connsiteY3" fmla="*/ 3452102 h 3584562"/>
              <a:gd name="connsiteX4" fmla="*/ 51812 w 3177676"/>
              <a:gd name="connsiteY4" fmla="*/ 2642806 h 3584562"/>
              <a:gd name="connsiteX5" fmla="*/ 829578 w 3177676"/>
              <a:gd name="connsiteY5" fmla="*/ 1013703 h 3584562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29578 w 3177676"/>
              <a:gd name="connsiteY0" fmla="*/ 1013703 h 3588900"/>
              <a:gd name="connsiteX1" fmla="*/ 3141854 w 3177676"/>
              <a:gd name="connsiteY1" fmla="*/ 130833 h 3588900"/>
              <a:gd name="connsiteX2" fmla="*/ 2574297 w 3177676"/>
              <a:gd name="connsiteY2" fmla="*/ 1644322 h 3588900"/>
              <a:gd name="connsiteX3" fmla="*/ 2322047 w 3177676"/>
              <a:gd name="connsiteY3" fmla="*/ 3452102 h 3588900"/>
              <a:gd name="connsiteX4" fmla="*/ 51812 w 3177676"/>
              <a:gd name="connsiteY4" fmla="*/ 2642806 h 3588900"/>
              <a:gd name="connsiteX5" fmla="*/ 829578 w 3177676"/>
              <a:gd name="connsiteY5" fmla="*/ 1013703 h 3588900"/>
              <a:gd name="connsiteX0" fmla="*/ 811178 w 2672400"/>
              <a:gd name="connsiteY0" fmla="*/ 7864 h 2583061"/>
              <a:gd name="connsiteX1" fmla="*/ 1318755 w 2672400"/>
              <a:gd name="connsiteY1" fmla="*/ 1092175 h 2583061"/>
              <a:gd name="connsiteX2" fmla="*/ 2555897 w 2672400"/>
              <a:gd name="connsiteY2" fmla="*/ 638483 h 2583061"/>
              <a:gd name="connsiteX3" fmla="*/ 2303647 w 2672400"/>
              <a:gd name="connsiteY3" fmla="*/ 2446263 h 2583061"/>
              <a:gd name="connsiteX4" fmla="*/ 33412 w 2672400"/>
              <a:gd name="connsiteY4" fmla="*/ 1636967 h 2583061"/>
              <a:gd name="connsiteX5" fmla="*/ 811178 w 2672400"/>
              <a:gd name="connsiteY5" fmla="*/ 7864 h 2583061"/>
              <a:gd name="connsiteX0" fmla="*/ 811178 w 3223026"/>
              <a:gd name="connsiteY0" fmla="*/ 5596 h 2477281"/>
              <a:gd name="connsiteX1" fmla="*/ 1318755 w 3223026"/>
              <a:gd name="connsiteY1" fmla="*/ 1089907 h 2477281"/>
              <a:gd name="connsiteX2" fmla="*/ 3192488 w 3223026"/>
              <a:gd name="connsiteY2" fmla="*/ 802600 h 2477281"/>
              <a:gd name="connsiteX3" fmla="*/ 2303647 w 3223026"/>
              <a:gd name="connsiteY3" fmla="*/ 2443995 h 2477281"/>
              <a:gd name="connsiteX4" fmla="*/ 33412 w 3223026"/>
              <a:gd name="connsiteY4" fmla="*/ 1634699 h 2477281"/>
              <a:gd name="connsiteX5" fmla="*/ 811178 w 3223026"/>
              <a:gd name="connsiteY5" fmla="*/ 5596 h 2477281"/>
              <a:gd name="connsiteX0" fmla="*/ 846588 w 3330250"/>
              <a:gd name="connsiteY0" fmla="*/ 5596 h 2432711"/>
              <a:gd name="connsiteX1" fmla="*/ 1354165 w 3330250"/>
              <a:gd name="connsiteY1" fmla="*/ 1089907 h 2432711"/>
              <a:gd name="connsiteX2" fmla="*/ 3227898 w 3330250"/>
              <a:gd name="connsiteY2" fmla="*/ 802600 h 2432711"/>
              <a:gd name="connsiteX3" fmla="*/ 2761796 w 3330250"/>
              <a:gd name="connsiteY3" fmla="*/ 2409553 h 2432711"/>
              <a:gd name="connsiteX4" fmla="*/ 68822 w 3330250"/>
              <a:gd name="connsiteY4" fmla="*/ 1634699 h 2432711"/>
              <a:gd name="connsiteX5" fmla="*/ 846588 w 3330250"/>
              <a:gd name="connsiteY5" fmla="*/ 5596 h 2432711"/>
              <a:gd name="connsiteX0" fmla="*/ 846588 w 3514825"/>
              <a:gd name="connsiteY0" fmla="*/ 5596 h 2432711"/>
              <a:gd name="connsiteX1" fmla="*/ 1354165 w 3514825"/>
              <a:gd name="connsiteY1" fmla="*/ 1089907 h 2432711"/>
              <a:gd name="connsiteX2" fmla="*/ 3227898 w 3514825"/>
              <a:gd name="connsiteY2" fmla="*/ 802600 h 2432711"/>
              <a:gd name="connsiteX3" fmla="*/ 2761796 w 3514825"/>
              <a:gd name="connsiteY3" fmla="*/ 2409553 h 2432711"/>
              <a:gd name="connsiteX4" fmla="*/ 68822 w 3514825"/>
              <a:gd name="connsiteY4" fmla="*/ 1634699 h 2432711"/>
              <a:gd name="connsiteX5" fmla="*/ 846588 w 3514825"/>
              <a:gd name="connsiteY5" fmla="*/ 5596 h 2432711"/>
              <a:gd name="connsiteX0" fmla="*/ 875402 w 3543639"/>
              <a:gd name="connsiteY0" fmla="*/ 2708 h 2429823"/>
              <a:gd name="connsiteX1" fmla="*/ 1382979 w 3543639"/>
              <a:gd name="connsiteY1" fmla="*/ 1087019 h 2429823"/>
              <a:gd name="connsiteX2" fmla="*/ 3256712 w 3543639"/>
              <a:gd name="connsiteY2" fmla="*/ 799712 h 2429823"/>
              <a:gd name="connsiteX3" fmla="*/ 2790610 w 3543639"/>
              <a:gd name="connsiteY3" fmla="*/ 2406665 h 2429823"/>
              <a:gd name="connsiteX4" fmla="*/ 97636 w 3543639"/>
              <a:gd name="connsiteY4" fmla="*/ 1631811 h 2429823"/>
              <a:gd name="connsiteX5" fmla="*/ 875402 w 3543639"/>
              <a:gd name="connsiteY5" fmla="*/ 2708 h 2429823"/>
              <a:gd name="connsiteX0" fmla="*/ 1035116 w 3703353"/>
              <a:gd name="connsiteY0" fmla="*/ 3586 h 2450893"/>
              <a:gd name="connsiteX1" fmla="*/ 1542693 w 3703353"/>
              <a:gd name="connsiteY1" fmla="*/ 1087897 h 2450893"/>
              <a:gd name="connsiteX2" fmla="*/ 3416426 w 3703353"/>
              <a:gd name="connsiteY2" fmla="*/ 800590 h 2450893"/>
              <a:gd name="connsiteX3" fmla="*/ 2950324 w 3703353"/>
              <a:gd name="connsiteY3" fmla="*/ 2407543 h 2450893"/>
              <a:gd name="connsiteX4" fmla="*/ 257350 w 3703353"/>
              <a:gd name="connsiteY4" fmla="*/ 1632689 h 2450893"/>
              <a:gd name="connsiteX5" fmla="*/ 1035116 w 3703353"/>
              <a:gd name="connsiteY5" fmla="*/ 3586 h 2450893"/>
              <a:gd name="connsiteX0" fmla="*/ 991689 w 3462563"/>
              <a:gd name="connsiteY0" fmla="*/ 10605 h 2457912"/>
              <a:gd name="connsiteX1" fmla="*/ 1674106 w 3462563"/>
              <a:gd name="connsiteY1" fmla="*/ 930710 h 2457912"/>
              <a:gd name="connsiteX2" fmla="*/ 3372999 w 3462563"/>
              <a:gd name="connsiteY2" fmla="*/ 807609 h 2457912"/>
              <a:gd name="connsiteX3" fmla="*/ 2906897 w 3462563"/>
              <a:gd name="connsiteY3" fmla="*/ 2414562 h 2457912"/>
              <a:gd name="connsiteX4" fmla="*/ 213923 w 3462563"/>
              <a:gd name="connsiteY4" fmla="*/ 1639708 h 2457912"/>
              <a:gd name="connsiteX5" fmla="*/ 991689 w 3462563"/>
              <a:gd name="connsiteY5" fmla="*/ 10605 h 2457912"/>
              <a:gd name="connsiteX0" fmla="*/ 991689 w 3644113"/>
              <a:gd name="connsiteY0" fmla="*/ 10605 h 2457912"/>
              <a:gd name="connsiteX1" fmla="*/ 1674106 w 3644113"/>
              <a:gd name="connsiteY1" fmla="*/ 930710 h 2457912"/>
              <a:gd name="connsiteX2" fmla="*/ 3372999 w 3644113"/>
              <a:gd name="connsiteY2" fmla="*/ 807609 h 2457912"/>
              <a:gd name="connsiteX3" fmla="*/ 2906897 w 3644113"/>
              <a:gd name="connsiteY3" fmla="*/ 2414562 h 2457912"/>
              <a:gd name="connsiteX4" fmla="*/ 213923 w 3644113"/>
              <a:gd name="connsiteY4" fmla="*/ 1639708 h 2457912"/>
              <a:gd name="connsiteX5" fmla="*/ 991689 w 3644113"/>
              <a:gd name="connsiteY5" fmla="*/ 10605 h 2457912"/>
              <a:gd name="connsiteX0" fmla="*/ 1054352 w 3706777"/>
              <a:gd name="connsiteY0" fmla="*/ 1046 h 2448353"/>
              <a:gd name="connsiteX1" fmla="*/ 1736769 w 3706777"/>
              <a:gd name="connsiteY1" fmla="*/ 921151 h 2448353"/>
              <a:gd name="connsiteX2" fmla="*/ 3435662 w 3706777"/>
              <a:gd name="connsiteY2" fmla="*/ 798050 h 2448353"/>
              <a:gd name="connsiteX3" fmla="*/ 2969560 w 3706777"/>
              <a:gd name="connsiteY3" fmla="*/ 2405003 h 2448353"/>
              <a:gd name="connsiteX4" fmla="*/ 276586 w 3706777"/>
              <a:gd name="connsiteY4" fmla="*/ 1630149 h 2448353"/>
              <a:gd name="connsiteX5" fmla="*/ 1054352 w 3706777"/>
              <a:gd name="connsiteY5" fmla="*/ 1046 h 2448353"/>
              <a:gd name="connsiteX0" fmla="*/ 590056 w 3683836"/>
              <a:gd name="connsiteY0" fmla="*/ 1109 h 1961431"/>
              <a:gd name="connsiteX1" fmla="*/ 1713828 w 3683836"/>
              <a:gd name="connsiteY1" fmla="*/ 456838 h 1961431"/>
              <a:gd name="connsiteX2" fmla="*/ 3412721 w 3683836"/>
              <a:gd name="connsiteY2" fmla="*/ 333737 h 1961431"/>
              <a:gd name="connsiteX3" fmla="*/ 2946619 w 3683836"/>
              <a:gd name="connsiteY3" fmla="*/ 1940690 h 1961431"/>
              <a:gd name="connsiteX4" fmla="*/ 253645 w 3683836"/>
              <a:gd name="connsiteY4" fmla="*/ 1165836 h 1961431"/>
              <a:gd name="connsiteX5" fmla="*/ 590056 w 3683836"/>
              <a:gd name="connsiteY5" fmla="*/ 1109 h 1961431"/>
              <a:gd name="connsiteX0" fmla="*/ 577152 w 3670932"/>
              <a:gd name="connsiteY0" fmla="*/ 28557 h 1988879"/>
              <a:gd name="connsiteX1" fmla="*/ 1700924 w 3670932"/>
              <a:gd name="connsiteY1" fmla="*/ 484286 h 1988879"/>
              <a:gd name="connsiteX2" fmla="*/ 3399817 w 3670932"/>
              <a:gd name="connsiteY2" fmla="*/ 361185 h 1988879"/>
              <a:gd name="connsiteX3" fmla="*/ 2933715 w 3670932"/>
              <a:gd name="connsiteY3" fmla="*/ 1968138 h 1988879"/>
              <a:gd name="connsiteX4" fmla="*/ 240741 w 3670932"/>
              <a:gd name="connsiteY4" fmla="*/ 1193284 h 1988879"/>
              <a:gd name="connsiteX5" fmla="*/ 577152 w 3670932"/>
              <a:gd name="connsiteY5" fmla="*/ 28557 h 1988879"/>
              <a:gd name="connsiteX0" fmla="*/ 5660 w 3065770"/>
              <a:gd name="connsiteY0" fmla="*/ 41752 h 2084853"/>
              <a:gd name="connsiteX1" fmla="*/ 1129432 w 3065770"/>
              <a:gd name="connsiteY1" fmla="*/ 497481 h 2084853"/>
              <a:gd name="connsiteX2" fmla="*/ 2828325 w 3065770"/>
              <a:gd name="connsiteY2" fmla="*/ 374380 h 2084853"/>
              <a:gd name="connsiteX3" fmla="*/ 2362223 w 3065770"/>
              <a:gd name="connsiteY3" fmla="*/ 1981333 h 2084853"/>
              <a:gd name="connsiteX4" fmla="*/ 768571 w 3065770"/>
              <a:gd name="connsiteY4" fmla="*/ 1718703 h 2084853"/>
              <a:gd name="connsiteX5" fmla="*/ 5660 w 3065770"/>
              <a:gd name="connsiteY5" fmla="*/ 41752 h 2084853"/>
              <a:gd name="connsiteX0" fmla="*/ 12471 w 3072581"/>
              <a:gd name="connsiteY0" fmla="*/ 41752 h 2092530"/>
              <a:gd name="connsiteX1" fmla="*/ 1136243 w 3072581"/>
              <a:gd name="connsiteY1" fmla="*/ 497481 h 2092530"/>
              <a:gd name="connsiteX2" fmla="*/ 2835136 w 3072581"/>
              <a:gd name="connsiteY2" fmla="*/ 374380 h 2092530"/>
              <a:gd name="connsiteX3" fmla="*/ 2369034 w 3072581"/>
              <a:gd name="connsiteY3" fmla="*/ 1981333 h 2092530"/>
              <a:gd name="connsiteX4" fmla="*/ 775382 w 3072581"/>
              <a:gd name="connsiteY4" fmla="*/ 1718703 h 2092530"/>
              <a:gd name="connsiteX5" fmla="*/ 12471 w 3072581"/>
              <a:gd name="connsiteY5" fmla="*/ 41752 h 2092530"/>
              <a:gd name="connsiteX0" fmla="*/ 2798 w 3655173"/>
              <a:gd name="connsiteY0" fmla="*/ 869129 h 2007317"/>
              <a:gd name="connsiteX1" fmla="*/ 1718835 w 3655173"/>
              <a:gd name="connsiteY1" fmla="*/ 445136 h 2007317"/>
              <a:gd name="connsiteX2" fmla="*/ 3417728 w 3655173"/>
              <a:gd name="connsiteY2" fmla="*/ 322035 h 2007317"/>
              <a:gd name="connsiteX3" fmla="*/ 2951626 w 3655173"/>
              <a:gd name="connsiteY3" fmla="*/ 1928988 h 2007317"/>
              <a:gd name="connsiteX4" fmla="*/ 1357974 w 3655173"/>
              <a:gd name="connsiteY4" fmla="*/ 1666358 h 2007317"/>
              <a:gd name="connsiteX5" fmla="*/ 2798 w 3655173"/>
              <a:gd name="connsiteY5" fmla="*/ 869129 h 2007317"/>
              <a:gd name="connsiteX0" fmla="*/ 542 w 3652917"/>
              <a:gd name="connsiteY0" fmla="*/ 869129 h 2007318"/>
              <a:gd name="connsiteX1" fmla="*/ 1716579 w 3652917"/>
              <a:gd name="connsiteY1" fmla="*/ 445136 h 2007318"/>
              <a:gd name="connsiteX2" fmla="*/ 3415472 w 3652917"/>
              <a:gd name="connsiteY2" fmla="*/ 322035 h 2007318"/>
              <a:gd name="connsiteX3" fmla="*/ 2949370 w 3652917"/>
              <a:gd name="connsiteY3" fmla="*/ 1928988 h 2007318"/>
              <a:gd name="connsiteX4" fmla="*/ 1355718 w 3652917"/>
              <a:gd name="connsiteY4" fmla="*/ 1666358 h 2007318"/>
              <a:gd name="connsiteX5" fmla="*/ 542 w 3652917"/>
              <a:gd name="connsiteY5" fmla="*/ 869129 h 2007318"/>
              <a:gd name="connsiteX0" fmla="*/ 243 w 3639926"/>
              <a:gd name="connsiteY0" fmla="*/ 869129 h 1955507"/>
              <a:gd name="connsiteX1" fmla="*/ 1716280 w 3639926"/>
              <a:gd name="connsiteY1" fmla="*/ 445136 h 1955507"/>
              <a:gd name="connsiteX2" fmla="*/ 3415173 w 3639926"/>
              <a:gd name="connsiteY2" fmla="*/ 322035 h 1955507"/>
              <a:gd name="connsiteX3" fmla="*/ 2949071 w 3639926"/>
              <a:gd name="connsiteY3" fmla="*/ 1928988 h 1955507"/>
              <a:gd name="connsiteX4" fmla="*/ 1833458 w 3639926"/>
              <a:gd name="connsiteY4" fmla="*/ 1291535 h 1955507"/>
              <a:gd name="connsiteX5" fmla="*/ 243 w 3639926"/>
              <a:gd name="connsiteY5" fmla="*/ 869129 h 1955507"/>
              <a:gd name="connsiteX0" fmla="*/ 243 w 3639926"/>
              <a:gd name="connsiteY0" fmla="*/ 869129 h 1947022"/>
              <a:gd name="connsiteX1" fmla="*/ 1716280 w 3639926"/>
              <a:gd name="connsiteY1" fmla="*/ 445136 h 1947022"/>
              <a:gd name="connsiteX2" fmla="*/ 3415173 w 3639926"/>
              <a:gd name="connsiteY2" fmla="*/ 322035 h 1947022"/>
              <a:gd name="connsiteX3" fmla="*/ 2949071 w 3639926"/>
              <a:gd name="connsiteY3" fmla="*/ 1928988 h 1947022"/>
              <a:gd name="connsiteX4" fmla="*/ 1833458 w 3639926"/>
              <a:gd name="connsiteY4" fmla="*/ 1291535 h 1947022"/>
              <a:gd name="connsiteX5" fmla="*/ 243 w 3639926"/>
              <a:gd name="connsiteY5" fmla="*/ 869129 h 1947022"/>
              <a:gd name="connsiteX0" fmla="*/ 7345 w 3647028"/>
              <a:gd name="connsiteY0" fmla="*/ 869129 h 1947022"/>
              <a:gd name="connsiteX1" fmla="*/ 1723382 w 3647028"/>
              <a:gd name="connsiteY1" fmla="*/ 445136 h 1947022"/>
              <a:gd name="connsiteX2" fmla="*/ 3422275 w 3647028"/>
              <a:gd name="connsiteY2" fmla="*/ 322035 h 1947022"/>
              <a:gd name="connsiteX3" fmla="*/ 2956173 w 3647028"/>
              <a:gd name="connsiteY3" fmla="*/ 1928988 h 1947022"/>
              <a:gd name="connsiteX4" fmla="*/ 1840560 w 3647028"/>
              <a:gd name="connsiteY4" fmla="*/ 1291535 h 1947022"/>
              <a:gd name="connsiteX5" fmla="*/ 7345 w 3647028"/>
              <a:gd name="connsiteY5" fmla="*/ 869129 h 1947022"/>
              <a:gd name="connsiteX0" fmla="*/ 7345 w 3811052"/>
              <a:gd name="connsiteY0" fmla="*/ 869129 h 1929159"/>
              <a:gd name="connsiteX1" fmla="*/ 1723382 w 3811052"/>
              <a:gd name="connsiteY1" fmla="*/ 445136 h 1929159"/>
              <a:gd name="connsiteX2" fmla="*/ 3422275 w 3811052"/>
              <a:gd name="connsiteY2" fmla="*/ 322035 h 1929159"/>
              <a:gd name="connsiteX3" fmla="*/ 2956173 w 3811052"/>
              <a:gd name="connsiteY3" fmla="*/ 1928988 h 1929159"/>
              <a:gd name="connsiteX4" fmla="*/ 1840560 w 3811052"/>
              <a:gd name="connsiteY4" fmla="*/ 1291535 h 1929159"/>
              <a:gd name="connsiteX5" fmla="*/ 7345 w 3811052"/>
              <a:gd name="connsiteY5" fmla="*/ 869129 h 1929159"/>
              <a:gd name="connsiteX0" fmla="*/ 5264 w 3937957"/>
              <a:gd name="connsiteY0" fmla="*/ 1155023 h 1938909"/>
              <a:gd name="connsiteX1" fmla="*/ 1850286 w 3937957"/>
              <a:gd name="connsiteY1" fmla="*/ 454886 h 1938909"/>
              <a:gd name="connsiteX2" fmla="*/ 3549179 w 3937957"/>
              <a:gd name="connsiteY2" fmla="*/ 331785 h 1938909"/>
              <a:gd name="connsiteX3" fmla="*/ 3083077 w 3937957"/>
              <a:gd name="connsiteY3" fmla="*/ 1938738 h 1938909"/>
              <a:gd name="connsiteX4" fmla="*/ 1967464 w 3937957"/>
              <a:gd name="connsiteY4" fmla="*/ 1301285 h 1938909"/>
              <a:gd name="connsiteX5" fmla="*/ 5264 w 3937957"/>
              <a:gd name="connsiteY5" fmla="*/ 1155023 h 1938909"/>
              <a:gd name="connsiteX0" fmla="*/ 23607 w 3956300"/>
              <a:gd name="connsiteY0" fmla="*/ 1155023 h 1938909"/>
              <a:gd name="connsiteX1" fmla="*/ 1868629 w 3956300"/>
              <a:gd name="connsiteY1" fmla="*/ 454886 h 1938909"/>
              <a:gd name="connsiteX2" fmla="*/ 3567522 w 3956300"/>
              <a:gd name="connsiteY2" fmla="*/ 331785 h 1938909"/>
              <a:gd name="connsiteX3" fmla="*/ 3101420 w 3956300"/>
              <a:gd name="connsiteY3" fmla="*/ 1938738 h 1938909"/>
              <a:gd name="connsiteX4" fmla="*/ 1985807 w 3956300"/>
              <a:gd name="connsiteY4" fmla="*/ 1301285 h 1938909"/>
              <a:gd name="connsiteX5" fmla="*/ 23607 w 3956300"/>
              <a:gd name="connsiteY5" fmla="*/ 1155023 h 1938909"/>
              <a:gd name="connsiteX0" fmla="*/ 356 w 3775841"/>
              <a:gd name="connsiteY0" fmla="*/ 1155023 h 1975367"/>
              <a:gd name="connsiteX1" fmla="*/ 1845378 w 3775841"/>
              <a:gd name="connsiteY1" fmla="*/ 454886 h 1975367"/>
              <a:gd name="connsiteX2" fmla="*/ 3544271 w 3775841"/>
              <a:gd name="connsiteY2" fmla="*/ 331785 h 1975367"/>
              <a:gd name="connsiteX3" fmla="*/ 3078169 w 3775841"/>
              <a:gd name="connsiteY3" fmla="*/ 1938738 h 1975367"/>
              <a:gd name="connsiteX4" fmla="*/ 1700608 w 3775841"/>
              <a:gd name="connsiteY4" fmla="*/ 1432728 h 1975367"/>
              <a:gd name="connsiteX5" fmla="*/ 356 w 3775841"/>
              <a:gd name="connsiteY5" fmla="*/ 1155023 h 1975367"/>
              <a:gd name="connsiteX0" fmla="*/ 385 w 3775871"/>
              <a:gd name="connsiteY0" fmla="*/ 1155023 h 1964875"/>
              <a:gd name="connsiteX1" fmla="*/ 1845407 w 3775871"/>
              <a:gd name="connsiteY1" fmla="*/ 454886 h 1964875"/>
              <a:gd name="connsiteX2" fmla="*/ 3544300 w 3775871"/>
              <a:gd name="connsiteY2" fmla="*/ 331785 h 1964875"/>
              <a:gd name="connsiteX3" fmla="*/ 3078198 w 3775871"/>
              <a:gd name="connsiteY3" fmla="*/ 1938738 h 1964875"/>
              <a:gd name="connsiteX4" fmla="*/ 1700637 w 3775871"/>
              <a:gd name="connsiteY4" fmla="*/ 1432728 h 1964875"/>
              <a:gd name="connsiteX5" fmla="*/ 385 w 3775871"/>
              <a:gd name="connsiteY5" fmla="*/ 1155023 h 1964875"/>
              <a:gd name="connsiteX0" fmla="*/ 518 w 3310321"/>
              <a:gd name="connsiteY0" fmla="*/ 1561197 h 1986949"/>
              <a:gd name="connsiteX1" fmla="*/ 1379857 w 3310321"/>
              <a:gd name="connsiteY1" fmla="*/ 469469 h 1986949"/>
              <a:gd name="connsiteX2" fmla="*/ 3078750 w 3310321"/>
              <a:gd name="connsiteY2" fmla="*/ 346368 h 1986949"/>
              <a:gd name="connsiteX3" fmla="*/ 2612648 w 3310321"/>
              <a:gd name="connsiteY3" fmla="*/ 1953321 h 1986949"/>
              <a:gd name="connsiteX4" fmla="*/ 1235087 w 3310321"/>
              <a:gd name="connsiteY4" fmla="*/ 1447311 h 1986949"/>
              <a:gd name="connsiteX5" fmla="*/ 518 w 3310321"/>
              <a:gd name="connsiteY5" fmla="*/ 1561197 h 1986949"/>
              <a:gd name="connsiteX0" fmla="*/ 252954 w 3562757"/>
              <a:gd name="connsiteY0" fmla="*/ 1561197 h 1986950"/>
              <a:gd name="connsiteX1" fmla="*/ 1632293 w 3562757"/>
              <a:gd name="connsiteY1" fmla="*/ 469469 h 1986950"/>
              <a:gd name="connsiteX2" fmla="*/ 3331186 w 3562757"/>
              <a:gd name="connsiteY2" fmla="*/ 346368 h 1986950"/>
              <a:gd name="connsiteX3" fmla="*/ 2865084 w 3562757"/>
              <a:gd name="connsiteY3" fmla="*/ 1953321 h 1986950"/>
              <a:gd name="connsiteX4" fmla="*/ 1487523 w 3562757"/>
              <a:gd name="connsiteY4" fmla="*/ 1447311 h 1986950"/>
              <a:gd name="connsiteX5" fmla="*/ 252954 w 3562757"/>
              <a:gd name="connsiteY5" fmla="*/ 1561197 h 1986950"/>
              <a:gd name="connsiteX0" fmla="*/ 275988 w 4836894"/>
              <a:gd name="connsiteY0" fmla="*/ 1254188 h 1664972"/>
              <a:gd name="connsiteX1" fmla="*/ 1655327 w 4836894"/>
              <a:gd name="connsiteY1" fmla="*/ 162460 h 1664972"/>
              <a:gd name="connsiteX2" fmla="*/ 4715739 w 4836894"/>
              <a:gd name="connsiteY2" fmla="*/ 494988 h 1664972"/>
              <a:gd name="connsiteX3" fmla="*/ 2888118 w 4836894"/>
              <a:gd name="connsiteY3" fmla="*/ 1646312 h 1664972"/>
              <a:gd name="connsiteX4" fmla="*/ 1510557 w 4836894"/>
              <a:gd name="connsiteY4" fmla="*/ 1140302 h 1664972"/>
              <a:gd name="connsiteX5" fmla="*/ 275988 w 4836894"/>
              <a:gd name="connsiteY5" fmla="*/ 1254188 h 1664972"/>
              <a:gd name="connsiteX0" fmla="*/ 275988 w 4716813"/>
              <a:gd name="connsiteY0" fmla="*/ 1630321 h 2049242"/>
              <a:gd name="connsiteX1" fmla="*/ 1655327 w 4716813"/>
              <a:gd name="connsiteY1" fmla="*/ 538593 h 2049242"/>
              <a:gd name="connsiteX2" fmla="*/ 4715739 w 4716813"/>
              <a:gd name="connsiteY2" fmla="*/ 871121 h 2049242"/>
              <a:gd name="connsiteX3" fmla="*/ 2888118 w 4716813"/>
              <a:gd name="connsiteY3" fmla="*/ 2022445 h 2049242"/>
              <a:gd name="connsiteX4" fmla="*/ 1510557 w 4716813"/>
              <a:gd name="connsiteY4" fmla="*/ 1516435 h 2049242"/>
              <a:gd name="connsiteX5" fmla="*/ 275988 w 4716813"/>
              <a:gd name="connsiteY5" fmla="*/ 1630321 h 2049242"/>
              <a:gd name="connsiteX0" fmla="*/ 275988 w 4749030"/>
              <a:gd name="connsiteY0" fmla="*/ 1124638 h 1545870"/>
              <a:gd name="connsiteX1" fmla="*/ 1655327 w 4749030"/>
              <a:gd name="connsiteY1" fmla="*/ 32910 h 1545870"/>
              <a:gd name="connsiteX2" fmla="*/ 4715739 w 4749030"/>
              <a:gd name="connsiteY2" fmla="*/ 365438 h 1545870"/>
              <a:gd name="connsiteX3" fmla="*/ 3175706 w 4749030"/>
              <a:gd name="connsiteY3" fmla="*/ 1192854 h 1545870"/>
              <a:gd name="connsiteX4" fmla="*/ 1510557 w 4749030"/>
              <a:gd name="connsiteY4" fmla="*/ 1010752 h 1545870"/>
              <a:gd name="connsiteX5" fmla="*/ 275988 w 4749030"/>
              <a:gd name="connsiteY5" fmla="*/ 1124638 h 1545870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27950"/>
              <a:gd name="connsiteY0" fmla="*/ 1387914 h 1809146"/>
              <a:gd name="connsiteX1" fmla="*/ 1655327 w 4727950"/>
              <a:gd name="connsiteY1" fmla="*/ 296186 h 1809146"/>
              <a:gd name="connsiteX2" fmla="*/ 4715739 w 4727950"/>
              <a:gd name="connsiteY2" fmla="*/ 628714 h 1809146"/>
              <a:gd name="connsiteX3" fmla="*/ 3175706 w 4727950"/>
              <a:gd name="connsiteY3" fmla="*/ 1456130 h 1809146"/>
              <a:gd name="connsiteX4" fmla="*/ 1510557 w 4727950"/>
              <a:gd name="connsiteY4" fmla="*/ 1274028 h 1809146"/>
              <a:gd name="connsiteX5" fmla="*/ 275988 w 4727950"/>
              <a:gd name="connsiteY5" fmla="*/ 1387914 h 1809146"/>
              <a:gd name="connsiteX0" fmla="*/ 275988 w 4740315"/>
              <a:gd name="connsiteY0" fmla="*/ 1132875 h 1722803"/>
              <a:gd name="connsiteX1" fmla="*/ 1655327 w 4740315"/>
              <a:gd name="connsiteY1" fmla="*/ 41147 h 1722803"/>
              <a:gd name="connsiteX2" fmla="*/ 4715739 w 4740315"/>
              <a:gd name="connsiteY2" fmla="*/ 373675 h 1722803"/>
              <a:gd name="connsiteX3" fmla="*/ 3012343 w 4740315"/>
              <a:gd name="connsiteY3" fmla="*/ 1711656 h 1722803"/>
              <a:gd name="connsiteX4" fmla="*/ 1510557 w 4740315"/>
              <a:gd name="connsiteY4" fmla="*/ 1018989 h 1722803"/>
              <a:gd name="connsiteX5" fmla="*/ 275988 w 4740315"/>
              <a:gd name="connsiteY5" fmla="*/ 1132875 h 1722803"/>
              <a:gd name="connsiteX0" fmla="*/ 275988 w 4756119"/>
              <a:gd name="connsiteY0" fmla="*/ 1127108 h 1542684"/>
              <a:gd name="connsiteX1" fmla="*/ 1655327 w 4756119"/>
              <a:gd name="connsiteY1" fmla="*/ 35380 h 1542684"/>
              <a:gd name="connsiteX2" fmla="*/ 4715739 w 4756119"/>
              <a:gd name="connsiteY2" fmla="*/ 367908 h 1542684"/>
              <a:gd name="connsiteX3" fmla="*/ 3285074 w 4756119"/>
              <a:gd name="connsiteY3" fmla="*/ 1369029 h 1542684"/>
              <a:gd name="connsiteX4" fmla="*/ 1510557 w 4756119"/>
              <a:gd name="connsiteY4" fmla="*/ 1013222 h 1542684"/>
              <a:gd name="connsiteX5" fmla="*/ 275988 w 4756119"/>
              <a:gd name="connsiteY5" fmla="*/ 1127108 h 1542684"/>
              <a:gd name="connsiteX0" fmla="*/ 275988 w 4715923"/>
              <a:gd name="connsiteY0" fmla="*/ 1122352 h 1572226"/>
              <a:gd name="connsiteX1" fmla="*/ 1655327 w 4715923"/>
              <a:gd name="connsiteY1" fmla="*/ 30624 h 1572226"/>
              <a:gd name="connsiteX2" fmla="*/ 4715739 w 4715923"/>
              <a:gd name="connsiteY2" fmla="*/ 363152 h 1572226"/>
              <a:gd name="connsiteX3" fmla="*/ 1510557 w 4715923"/>
              <a:gd name="connsiteY3" fmla="*/ 1008466 h 1572226"/>
              <a:gd name="connsiteX4" fmla="*/ 275988 w 4715923"/>
              <a:gd name="connsiteY4" fmla="*/ 1122352 h 1572226"/>
              <a:gd name="connsiteX0" fmla="*/ 25029 w 4476010"/>
              <a:gd name="connsiteY0" fmla="*/ 1892393 h 2022034"/>
              <a:gd name="connsiteX1" fmla="*/ 2236847 w 4476010"/>
              <a:gd name="connsiteY1" fmla="*/ 11492 h 2022034"/>
              <a:gd name="connsiteX2" fmla="*/ 4464780 w 4476010"/>
              <a:gd name="connsiteY2" fmla="*/ 1133193 h 2022034"/>
              <a:gd name="connsiteX3" fmla="*/ 1259598 w 4476010"/>
              <a:gd name="connsiteY3" fmla="*/ 1778507 h 2022034"/>
              <a:gd name="connsiteX4" fmla="*/ 25029 w 4476010"/>
              <a:gd name="connsiteY4" fmla="*/ 1892393 h 2022034"/>
              <a:gd name="connsiteX0" fmla="*/ 19312 w 4468531"/>
              <a:gd name="connsiteY0" fmla="*/ 1893478 h 2350831"/>
              <a:gd name="connsiteX1" fmla="*/ 2231130 w 4468531"/>
              <a:gd name="connsiteY1" fmla="*/ 12577 h 2350831"/>
              <a:gd name="connsiteX2" fmla="*/ 4459063 w 4468531"/>
              <a:gd name="connsiteY2" fmla="*/ 1134278 h 2350831"/>
              <a:gd name="connsiteX3" fmla="*/ 2962196 w 4468531"/>
              <a:gd name="connsiteY3" fmla="*/ 2337807 h 2350831"/>
              <a:gd name="connsiteX4" fmla="*/ 1253881 w 4468531"/>
              <a:gd name="connsiteY4" fmla="*/ 1779592 h 2350831"/>
              <a:gd name="connsiteX5" fmla="*/ 19312 w 4468531"/>
              <a:gd name="connsiteY5" fmla="*/ 1893478 h 2350831"/>
              <a:gd name="connsiteX0" fmla="*/ 114931 w 4564151"/>
              <a:gd name="connsiteY0" fmla="*/ 1893478 h 2606070"/>
              <a:gd name="connsiteX1" fmla="*/ 2326749 w 4564151"/>
              <a:gd name="connsiteY1" fmla="*/ 12577 h 2606070"/>
              <a:gd name="connsiteX2" fmla="*/ 4554682 w 4564151"/>
              <a:gd name="connsiteY2" fmla="*/ 1134278 h 2606070"/>
              <a:gd name="connsiteX3" fmla="*/ 3057815 w 4564151"/>
              <a:gd name="connsiteY3" fmla="*/ 2337807 h 2606070"/>
              <a:gd name="connsiteX4" fmla="*/ 602599 w 4564151"/>
              <a:gd name="connsiteY4" fmla="*/ 2591133 h 2606070"/>
              <a:gd name="connsiteX5" fmla="*/ 114931 w 4564151"/>
              <a:gd name="connsiteY5" fmla="*/ 1893478 h 2606070"/>
              <a:gd name="connsiteX0" fmla="*/ 339436 w 4163621"/>
              <a:gd name="connsiteY0" fmla="*/ 711041 h 2677547"/>
              <a:gd name="connsiteX1" fmla="*/ 1926219 w 4163621"/>
              <a:gd name="connsiteY1" fmla="*/ 9118 h 2677547"/>
              <a:gd name="connsiteX2" fmla="*/ 4154152 w 4163621"/>
              <a:gd name="connsiteY2" fmla="*/ 1130819 h 2677547"/>
              <a:gd name="connsiteX3" fmla="*/ 2657285 w 4163621"/>
              <a:gd name="connsiteY3" fmla="*/ 2334348 h 2677547"/>
              <a:gd name="connsiteX4" fmla="*/ 202069 w 4163621"/>
              <a:gd name="connsiteY4" fmla="*/ 2587674 h 2677547"/>
              <a:gd name="connsiteX5" fmla="*/ 339436 w 4163621"/>
              <a:gd name="connsiteY5" fmla="*/ 711041 h 2677547"/>
              <a:gd name="connsiteX0" fmla="*/ 8699 w 3970251"/>
              <a:gd name="connsiteY0" fmla="*/ 2578556 h 2717756"/>
              <a:gd name="connsiteX1" fmla="*/ 1732849 w 3970251"/>
              <a:gd name="connsiteY1" fmla="*/ 0 h 2717756"/>
              <a:gd name="connsiteX2" fmla="*/ 3960782 w 3970251"/>
              <a:gd name="connsiteY2" fmla="*/ 1121701 h 2717756"/>
              <a:gd name="connsiteX3" fmla="*/ 2463915 w 3970251"/>
              <a:gd name="connsiteY3" fmla="*/ 2325230 h 2717756"/>
              <a:gd name="connsiteX4" fmla="*/ 8699 w 3970251"/>
              <a:gd name="connsiteY4" fmla="*/ 2578556 h 2717756"/>
              <a:gd name="connsiteX0" fmla="*/ 11617 w 3584652"/>
              <a:gd name="connsiteY0" fmla="*/ 1430838 h 2340009"/>
              <a:gd name="connsiteX1" fmla="*/ 1347250 w 3584652"/>
              <a:gd name="connsiteY1" fmla="*/ 2380 h 2340009"/>
              <a:gd name="connsiteX2" fmla="*/ 3575183 w 3584652"/>
              <a:gd name="connsiteY2" fmla="*/ 1124081 h 2340009"/>
              <a:gd name="connsiteX3" fmla="*/ 2078316 w 3584652"/>
              <a:gd name="connsiteY3" fmla="*/ 2327610 h 2340009"/>
              <a:gd name="connsiteX4" fmla="*/ 11617 w 3584652"/>
              <a:gd name="connsiteY4" fmla="*/ 1430838 h 2340009"/>
              <a:gd name="connsiteX0" fmla="*/ 36322 w 3609357"/>
              <a:gd name="connsiteY0" fmla="*/ 1430838 h 2532978"/>
              <a:gd name="connsiteX1" fmla="*/ 1371955 w 3609357"/>
              <a:gd name="connsiteY1" fmla="*/ 2380 h 2532978"/>
              <a:gd name="connsiteX2" fmla="*/ 3599888 w 3609357"/>
              <a:gd name="connsiteY2" fmla="*/ 1124081 h 2532978"/>
              <a:gd name="connsiteX3" fmla="*/ 2103021 w 3609357"/>
              <a:gd name="connsiteY3" fmla="*/ 2327610 h 2532978"/>
              <a:gd name="connsiteX4" fmla="*/ 36322 w 3609357"/>
              <a:gd name="connsiteY4" fmla="*/ 1430838 h 2532978"/>
              <a:gd name="connsiteX0" fmla="*/ 3580 w 3569301"/>
              <a:gd name="connsiteY0" fmla="*/ 1431089 h 2816320"/>
              <a:gd name="connsiteX1" fmla="*/ 1339213 w 3569301"/>
              <a:gd name="connsiteY1" fmla="*/ 2631 h 2816320"/>
              <a:gd name="connsiteX2" fmla="*/ 3567146 w 3569301"/>
              <a:gd name="connsiteY2" fmla="*/ 1124332 h 2816320"/>
              <a:gd name="connsiteX3" fmla="*/ 1722688 w 3569301"/>
              <a:gd name="connsiteY3" fmla="*/ 2808414 h 2816320"/>
              <a:gd name="connsiteX4" fmla="*/ 3580 w 3569301"/>
              <a:gd name="connsiteY4" fmla="*/ 1431089 h 2816320"/>
              <a:gd name="connsiteX0" fmla="*/ 3579 w 3569300"/>
              <a:gd name="connsiteY0" fmla="*/ 1431089 h 2808414"/>
              <a:gd name="connsiteX1" fmla="*/ 1339212 w 3569300"/>
              <a:gd name="connsiteY1" fmla="*/ 2631 h 2808414"/>
              <a:gd name="connsiteX2" fmla="*/ 3567145 w 3569300"/>
              <a:gd name="connsiteY2" fmla="*/ 1124332 h 2808414"/>
              <a:gd name="connsiteX3" fmla="*/ 1722687 w 3569300"/>
              <a:gd name="connsiteY3" fmla="*/ 2808414 h 2808414"/>
              <a:gd name="connsiteX4" fmla="*/ 3579 w 3569300"/>
              <a:gd name="connsiteY4" fmla="*/ 1431089 h 2808414"/>
              <a:gd name="connsiteX0" fmla="*/ 3579 w 3570402"/>
              <a:gd name="connsiteY0" fmla="*/ 1431089 h 2845664"/>
              <a:gd name="connsiteX1" fmla="*/ 1339212 w 3570402"/>
              <a:gd name="connsiteY1" fmla="*/ 2631 h 2845664"/>
              <a:gd name="connsiteX2" fmla="*/ 3567145 w 3570402"/>
              <a:gd name="connsiteY2" fmla="*/ 1124332 h 2845664"/>
              <a:gd name="connsiteX3" fmla="*/ 1722687 w 3570402"/>
              <a:gd name="connsiteY3" fmla="*/ 2808414 h 2845664"/>
              <a:gd name="connsiteX4" fmla="*/ 3579 w 3570402"/>
              <a:gd name="connsiteY4" fmla="*/ 1431089 h 2845664"/>
              <a:gd name="connsiteX0" fmla="*/ 3579 w 3571531"/>
              <a:gd name="connsiteY0" fmla="*/ 1431089 h 2809355"/>
              <a:gd name="connsiteX1" fmla="*/ 1339212 w 3571531"/>
              <a:gd name="connsiteY1" fmla="*/ 2631 h 2809355"/>
              <a:gd name="connsiteX2" fmla="*/ 3567145 w 3571531"/>
              <a:gd name="connsiteY2" fmla="*/ 1124332 h 2809355"/>
              <a:gd name="connsiteX3" fmla="*/ 1722687 w 3571531"/>
              <a:gd name="connsiteY3" fmla="*/ 2808414 h 2809355"/>
              <a:gd name="connsiteX4" fmla="*/ 3579 w 3571531"/>
              <a:gd name="connsiteY4" fmla="*/ 1431089 h 2809355"/>
              <a:gd name="connsiteX0" fmla="*/ 3579 w 3570449"/>
              <a:gd name="connsiteY0" fmla="*/ 1431089 h 2811091"/>
              <a:gd name="connsiteX1" fmla="*/ 1339212 w 3570449"/>
              <a:gd name="connsiteY1" fmla="*/ 2631 h 2811091"/>
              <a:gd name="connsiteX2" fmla="*/ 3567145 w 3570449"/>
              <a:gd name="connsiteY2" fmla="*/ 1124332 h 2811091"/>
              <a:gd name="connsiteX3" fmla="*/ 1722687 w 3570449"/>
              <a:gd name="connsiteY3" fmla="*/ 2808414 h 2811091"/>
              <a:gd name="connsiteX4" fmla="*/ 3579 w 3570449"/>
              <a:gd name="connsiteY4" fmla="*/ 1431089 h 2811091"/>
              <a:gd name="connsiteX0" fmla="*/ 9477 w 3576347"/>
              <a:gd name="connsiteY0" fmla="*/ 1454488 h 2834490"/>
              <a:gd name="connsiteX1" fmla="*/ 1345110 w 3576347"/>
              <a:gd name="connsiteY1" fmla="*/ 26030 h 2834490"/>
              <a:gd name="connsiteX2" fmla="*/ 3573043 w 3576347"/>
              <a:gd name="connsiteY2" fmla="*/ 1147731 h 2834490"/>
              <a:gd name="connsiteX3" fmla="*/ 1728585 w 3576347"/>
              <a:gd name="connsiteY3" fmla="*/ 2831813 h 2834490"/>
              <a:gd name="connsiteX4" fmla="*/ 9477 w 3576347"/>
              <a:gd name="connsiteY4" fmla="*/ 1454488 h 2834490"/>
              <a:gd name="connsiteX0" fmla="*/ 11200 w 3578070"/>
              <a:gd name="connsiteY0" fmla="*/ 1454488 h 2834490"/>
              <a:gd name="connsiteX1" fmla="*/ 1346833 w 3578070"/>
              <a:gd name="connsiteY1" fmla="*/ 26030 h 2834490"/>
              <a:gd name="connsiteX2" fmla="*/ 3574766 w 3578070"/>
              <a:gd name="connsiteY2" fmla="*/ 1147731 h 2834490"/>
              <a:gd name="connsiteX3" fmla="*/ 1730308 w 3578070"/>
              <a:gd name="connsiteY3" fmla="*/ 2831813 h 2834490"/>
              <a:gd name="connsiteX4" fmla="*/ 11200 w 3578070"/>
              <a:gd name="connsiteY4" fmla="*/ 1454488 h 2834490"/>
              <a:gd name="connsiteX0" fmla="*/ 5238 w 3394494"/>
              <a:gd name="connsiteY0" fmla="*/ 1561249 h 2815719"/>
              <a:gd name="connsiteX1" fmla="*/ 1164359 w 3394494"/>
              <a:gd name="connsiteY1" fmla="*/ 5027 h 2815719"/>
              <a:gd name="connsiteX2" fmla="*/ 3392292 w 3394494"/>
              <a:gd name="connsiteY2" fmla="*/ 1126728 h 2815719"/>
              <a:gd name="connsiteX3" fmla="*/ 1547834 w 3394494"/>
              <a:gd name="connsiteY3" fmla="*/ 2810810 h 2815719"/>
              <a:gd name="connsiteX4" fmla="*/ 5238 w 3394494"/>
              <a:gd name="connsiteY4" fmla="*/ 1561249 h 2815719"/>
              <a:gd name="connsiteX0" fmla="*/ 1714 w 3390970"/>
              <a:gd name="connsiteY0" fmla="*/ 1561249 h 2816846"/>
              <a:gd name="connsiteX1" fmla="*/ 1160835 w 3390970"/>
              <a:gd name="connsiteY1" fmla="*/ 5027 h 2816846"/>
              <a:gd name="connsiteX2" fmla="*/ 3388768 w 3390970"/>
              <a:gd name="connsiteY2" fmla="*/ 1126728 h 2816846"/>
              <a:gd name="connsiteX3" fmla="*/ 1544310 w 3390970"/>
              <a:gd name="connsiteY3" fmla="*/ 2810810 h 2816846"/>
              <a:gd name="connsiteX4" fmla="*/ 1714 w 3390970"/>
              <a:gd name="connsiteY4" fmla="*/ 1561249 h 2816846"/>
              <a:gd name="connsiteX0" fmla="*/ 1714 w 3392183"/>
              <a:gd name="connsiteY0" fmla="*/ 1561249 h 2822298"/>
              <a:gd name="connsiteX1" fmla="*/ 1160835 w 3392183"/>
              <a:gd name="connsiteY1" fmla="*/ 5027 h 2822298"/>
              <a:gd name="connsiteX2" fmla="*/ 3388768 w 3392183"/>
              <a:gd name="connsiteY2" fmla="*/ 1126728 h 2822298"/>
              <a:gd name="connsiteX3" fmla="*/ 1544310 w 3392183"/>
              <a:gd name="connsiteY3" fmla="*/ 2810810 h 2822298"/>
              <a:gd name="connsiteX4" fmla="*/ 1714 w 3392183"/>
              <a:gd name="connsiteY4" fmla="*/ 1561249 h 2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183" h="2822298">
                <a:moveTo>
                  <a:pt x="1714" y="1561249"/>
                </a:moveTo>
                <a:cubicBezTo>
                  <a:pt x="-37269" y="828037"/>
                  <a:pt x="596326" y="77447"/>
                  <a:pt x="1160835" y="5027"/>
                </a:cubicBezTo>
                <a:cubicBezTo>
                  <a:pt x="1725344" y="-67393"/>
                  <a:pt x="3324856" y="659098"/>
                  <a:pt x="3388768" y="1126728"/>
                </a:cubicBezTo>
                <a:cubicBezTo>
                  <a:pt x="3452680" y="1594358"/>
                  <a:pt x="2611566" y="2706535"/>
                  <a:pt x="1544310" y="2810810"/>
                </a:cubicBezTo>
                <a:cubicBezTo>
                  <a:pt x="477054" y="2915085"/>
                  <a:pt x="40697" y="2294461"/>
                  <a:pt x="1714" y="1561249"/>
                </a:cubicBezTo>
                <a:close/>
              </a:path>
            </a:pathLst>
          </a:custGeom>
          <a:noFill/>
          <a:ln w="76200">
            <a:solidFill>
              <a:srgbClr val="3EB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239B9-97EB-8147-A4B5-809E65FF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861"/>
            <a:ext cx="9144000" cy="1767223"/>
          </a:xfrm>
        </p:spPr>
        <p:txBody>
          <a:bodyPr anchor="b">
            <a:normAutofit/>
          </a:bodyPr>
          <a:lstStyle>
            <a:lvl1pPr algn="ctr">
              <a:defRPr sz="48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07B9D97-45D6-2E45-6F24-F1A04C240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1150" y="2465388"/>
            <a:ext cx="9086850" cy="3890962"/>
          </a:xfrm>
        </p:spPr>
        <p:txBody>
          <a:bodyPr/>
          <a:lstStyle>
            <a:lvl1pPr marL="0" indent="0" algn="ctr">
              <a:buNone/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0D56-C509-3DFF-19F7-E0666DDDFD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69BCD0C-E6FD-A391-31AC-99F7900D6E08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5" name="Freihandform 4">
              <a:extLst>
                <a:ext uri="{FF2B5EF4-FFF2-40B4-BE49-F238E27FC236}">
                  <a16:creationId xmlns:a16="http://schemas.microsoft.com/office/drawing/2014/main" id="{566959B6-D5FD-115C-4245-14C9A5CA0F7F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3EB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56C46375-AF90-59A2-15DE-8F74AF01B24E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itel 1">
              <a:extLst>
                <a:ext uri="{FF2B5EF4-FFF2-40B4-BE49-F238E27FC236}">
                  <a16:creationId xmlns:a16="http://schemas.microsoft.com/office/drawing/2014/main" id="{C6706052-A8A0-EC8B-DE2A-37753BFF141B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Elektronik und Technische Informatik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71AECDBA-926D-2333-8D63-C7AA5FF5FD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1954" y="6106647"/>
            <a:ext cx="502681" cy="65052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F006BF-ED77-B4FA-C85C-8038B2533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TI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>
            <a:extLst>
              <a:ext uri="{FF2B5EF4-FFF2-40B4-BE49-F238E27FC236}">
                <a16:creationId xmlns:a16="http://schemas.microsoft.com/office/drawing/2014/main" id="{44E8D287-3E84-0CEF-FE7D-A2F5ACFCCE39}"/>
              </a:ext>
            </a:extLst>
          </p:cNvPr>
          <p:cNvSpPr/>
          <p:nvPr userDrawn="1"/>
        </p:nvSpPr>
        <p:spPr>
          <a:xfrm rot="12964706">
            <a:off x="7061387" y="-688096"/>
            <a:ext cx="5830459" cy="673024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3EB19B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DE57907C-840A-5BB1-5D69-DE4552E00CDF}"/>
              </a:ext>
            </a:extLst>
          </p:cNvPr>
          <p:cNvSpPr/>
          <p:nvPr userDrawn="1"/>
        </p:nvSpPr>
        <p:spPr>
          <a:xfrm rot="12433821">
            <a:off x="6943358" y="-1183844"/>
            <a:ext cx="6379201" cy="7374662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noFill/>
          <a:ln w="76200">
            <a:solidFill>
              <a:srgbClr val="3EB1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53FEF7C6-490A-61FF-48B8-041F69BF613C}"/>
              </a:ext>
            </a:extLst>
          </p:cNvPr>
          <p:cNvSpPr/>
          <p:nvPr userDrawn="1"/>
        </p:nvSpPr>
        <p:spPr>
          <a:xfrm rot="10129930">
            <a:off x="-2360171" y="-819992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F8CF2F-03DF-DC19-3FC7-6A00A8DD79FF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22788B4E-F588-D98D-D108-31A36C6F099D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3EB1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0A1FCA0-C6D6-0468-BD3C-F29CB1E795B7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itel 1">
              <a:extLst>
                <a:ext uri="{FF2B5EF4-FFF2-40B4-BE49-F238E27FC236}">
                  <a16:creationId xmlns:a16="http://schemas.microsoft.com/office/drawing/2014/main" id="{0D942D8F-76B8-BFD8-2E08-B9BFB50517AA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Elektronik und Technische Informatik</a:t>
              </a: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F148FD-7C9D-0747-859F-DDCBE8F9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2E125-465D-814E-8AE3-3334AE71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3EB19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517CC0-3827-824C-BD82-5D524FC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3AA6B-514B-3F5F-22E3-B489C71C8E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3FAEB419-CE0E-A2C1-CF13-6F8BF8F087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2" y="1825625"/>
            <a:ext cx="5456236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03E6A1-427C-DEA2-E3D5-1EE725788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1954" y="6106647"/>
            <a:ext cx="502681" cy="65052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B403AB1-721A-D59F-1128-70ED9C37C1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OMED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FA1ADB5F-FA2E-7BF8-5CB9-563ADE4AE44E}"/>
              </a:ext>
            </a:extLst>
          </p:cNvPr>
          <p:cNvSpPr/>
          <p:nvPr userDrawn="1"/>
        </p:nvSpPr>
        <p:spPr>
          <a:xfrm rot="10129930">
            <a:off x="-2139048" y="-745777"/>
            <a:ext cx="5954496" cy="5169791"/>
          </a:xfrm>
          <a:custGeom>
            <a:avLst/>
            <a:gdLst>
              <a:gd name="connsiteX0" fmla="*/ 346842 w 3373821"/>
              <a:gd name="connsiteY0" fmla="*/ 283779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346842 w 3373821"/>
              <a:gd name="connsiteY5" fmla="*/ 283779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536028 h 2963917"/>
              <a:gd name="connsiteX1" fmla="*/ 3016469 w 3373821"/>
              <a:gd name="connsiteY1" fmla="*/ 0 h 2963917"/>
              <a:gd name="connsiteX2" fmla="*/ 3373821 w 3373821"/>
              <a:gd name="connsiteY2" fmla="*/ 1502979 h 2963917"/>
              <a:gd name="connsiteX3" fmla="*/ 1902373 w 3373821"/>
              <a:gd name="connsiteY3" fmla="*/ 2963917 h 2963917"/>
              <a:gd name="connsiteX4" fmla="*/ 0 w 3373821"/>
              <a:gd name="connsiteY4" fmla="*/ 2165131 h 2963917"/>
              <a:gd name="connsiteX5" fmla="*/ 777766 w 3373821"/>
              <a:gd name="connsiteY5" fmla="*/ 536028 h 2963917"/>
              <a:gd name="connsiteX0" fmla="*/ 777766 w 3373821"/>
              <a:gd name="connsiteY0" fmla="*/ 882870 h 3310759"/>
              <a:gd name="connsiteX1" fmla="*/ 3090042 w 3373821"/>
              <a:gd name="connsiteY1" fmla="*/ 0 h 3310759"/>
              <a:gd name="connsiteX2" fmla="*/ 3373821 w 3373821"/>
              <a:gd name="connsiteY2" fmla="*/ 1849821 h 3310759"/>
              <a:gd name="connsiteX3" fmla="*/ 1902373 w 3373821"/>
              <a:gd name="connsiteY3" fmla="*/ 3310759 h 3310759"/>
              <a:gd name="connsiteX4" fmla="*/ 0 w 3373821"/>
              <a:gd name="connsiteY4" fmla="*/ 2511973 h 3310759"/>
              <a:gd name="connsiteX5" fmla="*/ 777766 w 3373821"/>
              <a:gd name="connsiteY5" fmla="*/ 882870 h 3310759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65668 h 3493557"/>
              <a:gd name="connsiteX1" fmla="*/ 3090042 w 3373821"/>
              <a:gd name="connsiteY1" fmla="*/ 182798 h 3493557"/>
              <a:gd name="connsiteX2" fmla="*/ 3373821 w 3373821"/>
              <a:gd name="connsiteY2" fmla="*/ 2032619 h 3493557"/>
              <a:gd name="connsiteX3" fmla="*/ 1902373 w 3373821"/>
              <a:gd name="connsiteY3" fmla="*/ 3493557 h 3493557"/>
              <a:gd name="connsiteX4" fmla="*/ 0 w 3373821"/>
              <a:gd name="connsiteY4" fmla="*/ 2694771 h 3493557"/>
              <a:gd name="connsiteX5" fmla="*/ 777766 w 3373821"/>
              <a:gd name="connsiteY5" fmla="*/ 1065668 h 3493557"/>
              <a:gd name="connsiteX0" fmla="*/ 777766 w 3373821"/>
              <a:gd name="connsiteY0" fmla="*/ 1035451 h 3463340"/>
              <a:gd name="connsiteX1" fmla="*/ 3090042 w 3373821"/>
              <a:gd name="connsiteY1" fmla="*/ 152581 h 3463340"/>
              <a:gd name="connsiteX2" fmla="*/ 3373821 w 3373821"/>
              <a:gd name="connsiteY2" fmla="*/ 2002402 h 3463340"/>
              <a:gd name="connsiteX3" fmla="*/ 1902373 w 3373821"/>
              <a:gd name="connsiteY3" fmla="*/ 3463340 h 3463340"/>
              <a:gd name="connsiteX4" fmla="*/ 0 w 3373821"/>
              <a:gd name="connsiteY4" fmla="*/ 2664554 h 3463340"/>
              <a:gd name="connsiteX5" fmla="*/ 777766 w 3373821"/>
              <a:gd name="connsiteY5" fmla="*/ 1035451 h 3463340"/>
              <a:gd name="connsiteX0" fmla="*/ 777766 w 3468415"/>
              <a:gd name="connsiteY0" fmla="*/ 1035451 h 3463340"/>
              <a:gd name="connsiteX1" fmla="*/ 3090042 w 3468415"/>
              <a:gd name="connsiteY1" fmla="*/ 152581 h 3463340"/>
              <a:gd name="connsiteX2" fmla="*/ 3468415 w 3468415"/>
              <a:gd name="connsiteY2" fmla="*/ 2202098 h 3463340"/>
              <a:gd name="connsiteX3" fmla="*/ 1902373 w 3468415"/>
              <a:gd name="connsiteY3" fmla="*/ 3463340 h 3463340"/>
              <a:gd name="connsiteX4" fmla="*/ 0 w 3468415"/>
              <a:gd name="connsiteY4" fmla="*/ 2664554 h 3463340"/>
              <a:gd name="connsiteX5" fmla="*/ 777766 w 3468415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3340"/>
              <a:gd name="connsiteX1" fmla="*/ 3090042 w 3520921"/>
              <a:gd name="connsiteY1" fmla="*/ 152581 h 3463340"/>
              <a:gd name="connsiteX2" fmla="*/ 3468415 w 3520921"/>
              <a:gd name="connsiteY2" fmla="*/ 2202098 h 3463340"/>
              <a:gd name="connsiteX3" fmla="*/ 1902373 w 3520921"/>
              <a:gd name="connsiteY3" fmla="*/ 3463340 h 3463340"/>
              <a:gd name="connsiteX4" fmla="*/ 0 w 3520921"/>
              <a:gd name="connsiteY4" fmla="*/ 2664554 h 3463340"/>
              <a:gd name="connsiteX5" fmla="*/ 777766 w 3520921"/>
              <a:gd name="connsiteY5" fmla="*/ 1035451 h 3463340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5338"/>
              <a:gd name="connsiteX1" fmla="*/ 3090042 w 3520921"/>
              <a:gd name="connsiteY1" fmla="*/ 152581 h 3465338"/>
              <a:gd name="connsiteX2" fmla="*/ 3468415 w 3520921"/>
              <a:gd name="connsiteY2" fmla="*/ 2202098 h 3465338"/>
              <a:gd name="connsiteX3" fmla="*/ 1902373 w 3520921"/>
              <a:gd name="connsiteY3" fmla="*/ 3463340 h 3465338"/>
              <a:gd name="connsiteX4" fmla="*/ 0 w 3520921"/>
              <a:gd name="connsiteY4" fmla="*/ 2664554 h 3465338"/>
              <a:gd name="connsiteX5" fmla="*/ 777766 w 3520921"/>
              <a:gd name="connsiteY5" fmla="*/ 1035451 h 3465338"/>
              <a:gd name="connsiteX0" fmla="*/ 777766 w 3520921"/>
              <a:gd name="connsiteY0" fmla="*/ 1035451 h 3463748"/>
              <a:gd name="connsiteX1" fmla="*/ 3090042 w 3520921"/>
              <a:gd name="connsiteY1" fmla="*/ 152581 h 3463748"/>
              <a:gd name="connsiteX2" fmla="*/ 3468415 w 3520921"/>
              <a:gd name="connsiteY2" fmla="*/ 2202098 h 3463748"/>
              <a:gd name="connsiteX3" fmla="*/ 1902373 w 3520921"/>
              <a:gd name="connsiteY3" fmla="*/ 3463340 h 3463748"/>
              <a:gd name="connsiteX4" fmla="*/ 0 w 3520921"/>
              <a:gd name="connsiteY4" fmla="*/ 2664554 h 3463748"/>
              <a:gd name="connsiteX5" fmla="*/ 777766 w 3520921"/>
              <a:gd name="connsiteY5" fmla="*/ 1035451 h 3463748"/>
              <a:gd name="connsiteX0" fmla="*/ 815379 w 3558534"/>
              <a:gd name="connsiteY0" fmla="*/ 1035451 h 3463748"/>
              <a:gd name="connsiteX1" fmla="*/ 3127655 w 3558534"/>
              <a:gd name="connsiteY1" fmla="*/ 152581 h 3463748"/>
              <a:gd name="connsiteX2" fmla="*/ 3506028 w 3558534"/>
              <a:gd name="connsiteY2" fmla="*/ 2202098 h 3463748"/>
              <a:gd name="connsiteX3" fmla="*/ 1939986 w 3558534"/>
              <a:gd name="connsiteY3" fmla="*/ 3463340 h 3463748"/>
              <a:gd name="connsiteX4" fmla="*/ 37613 w 3558534"/>
              <a:gd name="connsiteY4" fmla="*/ 2664554 h 3463748"/>
              <a:gd name="connsiteX5" fmla="*/ 815379 w 3558534"/>
              <a:gd name="connsiteY5" fmla="*/ 1035451 h 3463748"/>
              <a:gd name="connsiteX0" fmla="*/ 815379 w 3558534"/>
              <a:gd name="connsiteY0" fmla="*/ 1035451 h 3464371"/>
              <a:gd name="connsiteX1" fmla="*/ 3127655 w 3558534"/>
              <a:gd name="connsiteY1" fmla="*/ 152581 h 3464371"/>
              <a:gd name="connsiteX2" fmla="*/ 3506028 w 3558534"/>
              <a:gd name="connsiteY2" fmla="*/ 2202098 h 3464371"/>
              <a:gd name="connsiteX3" fmla="*/ 1939986 w 3558534"/>
              <a:gd name="connsiteY3" fmla="*/ 3463340 h 3464371"/>
              <a:gd name="connsiteX4" fmla="*/ 37613 w 3558534"/>
              <a:gd name="connsiteY4" fmla="*/ 2664554 h 3464371"/>
              <a:gd name="connsiteX5" fmla="*/ 815379 w 3558534"/>
              <a:gd name="connsiteY5" fmla="*/ 1035451 h 3464371"/>
              <a:gd name="connsiteX0" fmla="*/ 815379 w 3150376"/>
              <a:gd name="connsiteY0" fmla="*/ 1035451 h 3464371"/>
              <a:gd name="connsiteX1" fmla="*/ 3127655 w 3150376"/>
              <a:gd name="connsiteY1" fmla="*/ 152581 h 3464371"/>
              <a:gd name="connsiteX2" fmla="*/ 1961008 w 3150376"/>
              <a:gd name="connsiteY2" fmla="*/ 1655560 h 3464371"/>
              <a:gd name="connsiteX3" fmla="*/ 1939986 w 3150376"/>
              <a:gd name="connsiteY3" fmla="*/ 3463340 h 3464371"/>
              <a:gd name="connsiteX4" fmla="*/ 37613 w 3150376"/>
              <a:gd name="connsiteY4" fmla="*/ 2664554 h 3464371"/>
              <a:gd name="connsiteX5" fmla="*/ 815379 w 3150376"/>
              <a:gd name="connsiteY5" fmla="*/ 1035451 h 3464371"/>
              <a:gd name="connsiteX0" fmla="*/ 815379 w 3162532"/>
              <a:gd name="connsiteY0" fmla="*/ 1035451 h 3464371"/>
              <a:gd name="connsiteX1" fmla="*/ 3127655 w 3162532"/>
              <a:gd name="connsiteY1" fmla="*/ 152581 h 3464371"/>
              <a:gd name="connsiteX2" fmla="*/ 2423463 w 3162532"/>
              <a:gd name="connsiteY2" fmla="*/ 1645049 h 3464371"/>
              <a:gd name="connsiteX3" fmla="*/ 1939986 w 3162532"/>
              <a:gd name="connsiteY3" fmla="*/ 3463340 h 3464371"/>
              <a:gd name="connsiteX4" fmla="*/ 37613 w 3162532"/>
              <a:gd name="connsiteY4" fmla="*/ 2664554 h 3464371"/>
              <a:gd name="connsiteX5" fmla="*/ 815379 w 3162532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64371"/>
              <a:gd name="connsiteX1" fmla="*/ 3127655 w 3171514"/>
              <a:gd name="connsiteY1" fmla="*/ 152581 h 3464371"/>
              <a:gd name="connsiteX2" fmla="*/ 2423463 w 3171514"/>
              <a:gd name="connsiteY2" fmla="*/ 1645049 h 3464371"/>
              <a:gd name="connsiteX3" fmla="*/ 1939986 w 3171514"/>
              <a:gd name="connsiteY3" fmla="*/ 3463340 h 3464371"/>
              <a:gd name="connsiteX4" fmla="*/ 37613 w 3171514"/>
              <a:gd name="connsiteY4" fmla="*/ 2664554 h 3464371"/>
              <a:gd name="connsiteX5" fmla="*/ 815379 w 3171514"/>
              <a:gd name="connsiteY5" fmla="*/ 1035451 h 3464371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474836"/>
              <a:gd name="connsiteX1" fmla="*/ 3127655 w 3171514"/>
              <a:gd name="connsiteY1" fmla="*/ 152581 h 3474836"/>
              <a:gd name="connsiteX2" fmla="*/ 2423463 w 3171514"/>
              <a:gd name="connsiteY2" fmla="*/ 1645049 h 3474836"/>
              <a:gd name="connsiteX3" fmla="*/ 2307848 w 3171514"/>
              <a:gd name="connsiteY3" fmla="*/ 3473850 h 3474836"/>
              <a:gd name="connsiteX4" fmla="*/ 37613 w 3171514"/>
              <a:gd name="connsiteY4" fmla="*/ 2664554 h 3474836"/>
              <a:gd name="connsiteX5" fmla="*/ 815379 w 3171514"/>
              <a:gd name="connsiteY5" fmla="*/ 1035451 h 3474836"/>
              <a:gd name="connsiteX0" fmla="*/ 815379 w 3171514"/>
              <a:gd name="connsiteY0" fmla="*/ 1035451 h 3606310"/>
              <a:gd name="connsiteX1" fmla="*/ 3127655 w 3171514"/>
              <a:gd name="connsiteY1" fmla="*/ 152581 h 3606310"/>
              <a:gd name="connsiteX2" fmla="*/ 2423463 w 3171514"/>
              <a:gd name="connsiteY2" fmla="*/ 1645049 h 3606310"/>
              <a:gd name="connsiteX3" fmla="*/ 2307848 w 3171514"/>
              <a:gd name="connsiteY3" fmla="*/ 3473850 h 3606310"/>
              <a:gd name="connsiteX4" fmla="*/ 37613 w 3171514"/>
              <a:gd name="connsiteY4" fmla="*/ 2664554 h 3606310"/>
              <a:gd name="connsiteX5" fmla="*/ 815379 w 3171514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73427"/>
              <a:gd name="connsiteY0" fmla="*/ 1035451 h 3606310"/>
              <a:gd name="connsiteX1" fmla="*/ 3127655 w 3173427"/>
              <a:gd name="connsiteY1" fmla="*/ 152581 h 3606310"/>
              <a:gd name="connsiteX2" fmla="*/ 2423463 w 3173427"/>
              <a:gd name="connsiteY2" fmla="*/ 1645049 h 3606310"/>
              <a:gd name="connsiteX3" fmla="*/ 2307848 w 3173427"/>
              <a:gd name="connsiteY3" fmla="*/ 3473850 h 3606310"/>
              <a:gd name="connsiteX4" fmla="*/ 37613 w 3173427"/>
              <a:gd name="connsiteY4" fmla="*/ 2664554 h 3606310"/>
              <a:gd name="connsiteX5" fmla="*/ 815379 w 3173427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59224"/>
              <a:gd name="connsiteY0" fmla="*/ 1035451 h 3606310"/>
              <a:gd name="connsiteX1" fmla="*/ 3127655 w 3159224"/>
              <a:gd name="connsiteY1" fmla="*/ 152581 h 3606310"/>
              <a:gd name="connsiteX2" fmla="*/ 2423463 w 3159224"/>
              <a:gd name="connsiteY2" fmla="*/ 1645049 h 3606310"/>
              <a:gd name="connsiteX3" fmla="*/ 2307848 w 3159224"/>
              <a:gd name="connsiteY3" fmla="*/ 3473850 h 3606310"/>
              <a:gd name="connsiteX4" fmla="*/ 37613 w 3159224"/>
              <a:gd name="connsiteY4" fmla="*/ 2664554 h 3606310"/>
              <a:gd name="connsiteX5" fmla="*/ 815379 w 3159224"/>
              <a:gd name="connsiteY5" fmla="*/ 1035451 h 3606310"/>
              <a:gd name="connsiteX0" fmla="*/ 815379 w 3164502"/>
              <a:gd name="connsiteY0" fmla="*/ 1035451 h 3606310"/>
              <a:gd name="connsiteX1" fmla="*/ 3127655 w 3164502"/>
              <a:gd name="connsiteY1" fmla="*/ 152581 h 3606310"/>
              <a:gd name="connsiteX2" fmla="*/ 2560098 w 3164502"/>
              <a:gd name="connsiteY2" fmla="*/ 1666070 h 3606310"/>
              <a:gd name="connsiteX3" fmla="*/ 2307848 w 3164502"/>
              <a:gd name="connsiteY3" fmla="*/ 3473850 h 3606310"/>
              <a:gd name="connsiteX4" fmla="*/ 37613 w 3164502"/>
              <a:gd name="connsiteY4" fmla="*/ 2664554 h 3606310"/>
              <a:gd name="connsiteX5" fmla="*/ 815379 w 3164502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15379 w 3162777"/>
              <a:gd name="connsiteY0" fmla="*/ 1035451 h 3606310"/>
              <a:gd name="connsiteX1" fmla="*/ 3127655 w 3162777"/>
              <a:gd name="connsiteY1" fmla="*/ 152581 h 3606310"/>
              <a:gd name="connsiteX2" fmla="*/ 2560098 w 3162777"/>
              <a:gd name="connsiteY2" fmla="*/ 1666070 h 3606310"/>
              <a:gd name="connsiteX3" fmla="*/ 2307848 w 3162777"/>
              <a:gd name="connsiteY3" fmla="*/ 3473850 h 3606310"/>
              <a:gd name="connsiteX4" fmla="*/ 37613 w 3162777"/>
              <a:gd name="connsiteY4" fmla="*/ 2664554 h 3606310"/>
              <a:gd name="connsiteX5" fmla="*/ 815379 w 3162777"/>
              <a:gd name="connsiteY5" fmla="*/ 1035451 h 3606310"/>
              <a:gd name="connsiteX0" fmla="*/ 829312 w 3176710"/>
              <a:gd name="connsiteY0" fmla="*/ 1035451 h 3606310"/>
              <a:gd name="connsiteX1" fmla="*/ 3141588 w 3176710"/>
              <a:gd name="connsiteY1" fmla="*/ 152581 h 3606310"/>
              <a:gd name="connsiteX2" fmla="*/ 2574031 w 3176710"/>
              <a:gd name="connsiteY2" fmla="*/ 1666070 h 3606310"/>
              <a:gd name="connsiteX3" fmla="*/ 2321781 w 3176710"/>
              <a:gd name="connsiteY3" fmla="*/ 3473850 h 3606310"/>
              <a:gd name="connsiteX4" fmla="*/ 51546 w 3176710"/>
              <a:gd name="connsiteY4" fmla="*/ 2664554 h 3606310"/>
              <a:gd name="connsiteX5" fmla="*/ 829312 w 3176710"/>
              <a:gd name="connsiteY5" fmla="*/ 1035451 h 3606310"/>
              <a:gd name="connsiteX0" fmla="*/ 829312 w 2630869"/>
              <a:gd name="connsiteY0" fmla="*/ 1913201 h 4484060"/>
              <a:gd name="connsiteX1" fmla="*/ 2156275 w 2630869"/>
              <a:gd name="connsiteY1" fmla="*/ 89473 h 4484060"/>
              <a:gd name="connsiteX2" fmla="*/ 2574031 w 2630869"/>
              <a:gd name="connsiteY2" fmla="*/ 2543820 h 4484060"/>
              <a:gd name="connsiteX3" fmla="*/ 2321781 w 2630869"/>
              <a:gd name="connsiteY3" fmla="*/ 4351600 h 4484060"/>
              <a:gd name="connsiteX4" fmla="*/ 51546 w 2630869"/>
              <a:gd name="connsiteY4" fmla="*/ 3542304 h 4484060"/>
              <a:gd name="connsiteX5" fmla="*/ 829312 w 2630869"/>
              <a:gd name="connsiteY5" fmla="*/ 1913201 h 4484060"/>
              <a:gd name="connsiteX0" fmla="*/ 829312 w 2634983"/>
              <a:gd name="connsiteY0" fmla="*/ 1913201 h 4484060"/>
              <a:gd name="connsiteX1" fmla="*/ 2156275 w 2634983"/>
              <a:gd name="connsiteY1" fmla="*/ 89473 h 4484060"/>
              <a:gd name="connsiteX2" fmla="*/ 2574031 w 2634983"/>
              <a:gd name="connsiteY2" fmla="*/ 2543820 h 4484060"/>
              <a:gd name="connsiteX3" fmla="*/ 2321781 w 2634983"/>
              <a:gd name="connsiteY3" fmla="*/ 4351600 h 4484060"/>
              <a:gd name="connsiteX4" fmla="*/ 51546 w 2634983"/>
              <a:gd name="connsiteY4" fmla="*/ 3542304 h 4484060"/>
              <a:gd name="connsiteX5" fmla="*/ 829312 w 2634983"/>
              <a:gd name="connsiteY5" fmla="*/ 1913201 h 4484060"/>
              <a:gd name="connsiteX0" fmla="*/ 829312 w 2634983"/>
              <a:gd name="connsiteY0" fmla="*/ 1823911 h 4394770"/>
              <a:gd name="connsiteX1" fmla="*/ 2156275 w 2634983"/>
              <a:gd name="connsiteY1" fmla="*/ 183 h 4394770"/>
              <a:gd name="connsiteX2" fmla="*/ 2574031 w 2634983"/>
              <a:gd name="connsiteY2" fmla="*/ 2454530 h 4394770"/>
              <a:gd name="connsiteX3" fmla="*/ 2321781 w 2634983"/>
              <a:gd name="connsiteY3" fmla="*/ 4262310 h 4394770"/>
              <a:gd name="connsiteX4" fmla="*/ 51546 w 2634983"/>
              <a:gd name="connsiteY4" fmla="*/ 3453014 h 4394770"/>
              <a:gd name="connsiteX5" fmla="*/ 829312 w 2634983"/>
              <a:gd name="connsiteY5" fmla="*/ 1823911 h 4394770"/>
              <a:gd name="connsiteX0" fmla="*/ 550921 w 2356592"/>
              <a:gd name="connsiteY0" fmla="*/ 1823911 h 4375660"/>
              <a:gd name="connsiteX1" fmla="*/ 1877884 w 2356592"/>
              <a:gd name="connsiteY1" fmla="*/ 183 h 4375660"/>
              <a:gd name="connsiteX2" fmla="*/ 2295640 w 2356592"/>
              <a:gd name="connsiteY2" fmla="*/ 2454530 h 4375660"/>
              <a:gd name="connsiteX3" fmla="*/ 2043390 w 2356592"/>
              <a:gd name="connsiteY3" fmla="*/ 4262310 h 4375660"/>
              <a:gd name="connsiteX4" fmla="*/ 97666 w 2356592"/>
              <a:gd name="connsiteY4" fmla="*/ 3284751 h 4375660"/>
              <a:gd name="connsiteX5" fmla="*/ 550921 w 2356592"/>
              <a:gd name="connsiteY5" fmla="*/ 1823911 h 4375660"/>
              <a:gd name="connsiteX0" fmla="*/ 1187626 w 2290887"/>
              <a:gd name="connsiteY0" fmla="*/ 1491571 h 4375718"/>
              <a:gd name="connsiteX1" fmla="*/ 1812179 w 2290887"/>
              <a:gd name="connsiteY1" fmla="*/ 241 h 4375718"/>
              <a:gd name="connsiteX2" fmla="*/ 2229935 w 2290887"/>
              <a:gd name="connsiteY2" fmla="*/ 2454588 h 4375718"/>
              <a:gd name="connsiteX3" fmla="*/ 1977685 w 2290887"/>
              <a:gd name="connsiteY3" fmla="*/ 4262368 h 4375718"/>
              <a:gd name="connsiteX4" fmla="*/ 31961 w 2290887"/>
              <a:gd name="connsiteY4" fmla="*/ 3284809 h 4375718"/>
              <a:gd name="connsiteX5" fmla="*/ 1187626 w 2290887"/>
              <a:gd name="connsiteY5" fmla="*/ 1491571 h 4375718"/>
              <a:gd name="connsiteX0" fmla="*/ 1187626 w 2290887"/>
              <a:gd name="connsiteY0" fmla="*/ 1491690 h 4375837"/>
              <a:gd name="connsiteX1" fmla="*/ 1812179 w 2290887"/>
              <a:gd name="connsiteY1" fmla="*/ 360 h 4375837"/>
              <a:gd name="connsiteX2" fmla="*/ 2229935 w 2290887"/>
              <a:gd name="connsiteY2" fmla="*/ 2454707 h 4375837"/>
              <a:gd name="connsiteX3" fmla="*/ 1977685 w 2290887"/>
              <a:gd name="connsiteY3" fmla="*/ 4262487 h 4375837"/>
              <a:gd name="connsiteX4" fmla="*/ 31961 w 2290887"/>
              <a:gd name="connsiteY4" fmla="*/ 3284928 h 4375837"/>
              <a:gd name="connsiteX5" fmla="*/ 1187626 w 2290887"/>
              <a:gd name="connsiteY5" fmla="*/ 1491690 h 4375837"/>
              <a:gd name="connsiteX0" fmla="*/ 1177700 w 2280961"/>
              <a:gd name="connsiteY0" fmla="*/ 1491690 h 4375837"/>
              <a:gd name="connsiteX1" fmla="*/ 1802253 w 2280961"/>
              <a:gd name="connsiteY1" fmla="*/ 360 h 4375837"/>
              <a:gd name="connsiteX2" fmla="*/ 2220009 w 2280961"/>
              <a:gd name="connsiteY2" fmla="*/ 2454707 h 4375837"/>
              <a:gd name="connsiteX3" fmla="*/ 1967759 w 2280961"/>
              <a:gd name="connsiteY3" fmla="*/ 4262487 h 4375837"/>
              <a:gd name="connsiteX4" fmla="*/ 22035 w 2280961"/>
              <a:gd name="connsiteY4" fmla="*/ 3284928 h 4375837"/>
              <a:gd name="connsiteX5" fmla="*/ 1177700 w 2280961"/>
              <a:gd name="connsiteY5" fmla="*/ 1491690 h 4375837"/>
              <a:gd name="connsiteX0" fmla="*/ 1177700 w 2132201"/>
              <a:gd name="connsiteY0" fmla="*/ 1491690 h 4375837"/>
              <a:gd name="connsiteX1" fmla="*/ 1802253 w 2132201"/>
              <a:gd name="connsiteY1" fmla="*/ 360 h 4375837"/>
              <a:gd name="connsiteX2" fmla="*/ 1570986 w 2132201"/>
              <a:gd name="connsiteY2" fmla="*/ 2791232 h 4375837"/>
              <a:gd name="connsiteX3" fmla="*/ 1967759 w 2132201"/>
              <a:gd name="connsiteY3" fmla="*/ 4262487 h 4375837"/>
              <a:gd name="connsiteX4" fmla="*/ 22035 w 2132201"/>
              <a:gd name="connsiteY4" fmla="*/ 3284928 h 4375837"/>
              <a:gd name="connsiteX5" fmla="*/ 1177700 w 2132201"/>
              <a:gd name="connsiteY5" fmla="*/ 1491690 h 4375837"/>
              <a:gd name="connsiteX0" fmla="*/ 1177700 w 2303877"/>
              <a:gd name="connsiteY0" fmla="*/ 654980 h 3539127"/>
              <a:gd name="connsiteX1" fmla="*/ 2105842 w 2303877"/>
              <a:gd name="connsiteY1" fmla="*/ 30327 h 3539127"/>
              <a:gd name="connsiteX2" fmla="*/ 1570986 w 2303877"/>
              <a:gd name="connsiteY2" fmla="*/ 1954522 h 3539127"/>
              <a:gd name="connsiteX3" fmla="*/ 1967759 w 2303877"/>
              <a:gd name="connsiteY3" fmla="*/ 3425777 h 3539127"/>
              <a:gd name="connsiteX4" fmla="*/ 22035 w 2303877"/>
              <a:gd name="connsiteY4" fmla="*/ 2448218 h 3539127"/>
              <a:gd name="connsiteX5" fmla="*/ 1177700 w 2303877"/>
              <a:gd name="connsiteY5" fmla="*/ 654980 h 3539127"/>
              <a:gd name="connsiteX0" fmla="*/ 1177700 w 2303877"/>
              <a:gd name="connsiteY0" fmla="*/ 811890 h 3696037"/>
              <a:gd name="connsiteX1" fmla="*/ 2105842 w 2303877"/>
              <a:gd name="connsiteY1" fmla="*/ 187237 h 3696037"/>
              <a:gd name="connsiteX2" fmla="*/ 1570986 w 2303877"/>
              <a:gd name="connsiteY2" fmla="*/ 2111432 h 3696037"/>
              <a:gd name="connsiteX3" fmla="*/ 1967759 w 2303877"/>
              <a:gd name="connsiteY3" fmla="*/ 3582687 h 3696037"/>
              <a:gd name="connsiteX4" fmla="*/ 22035 w 2303877"/>
              <a:gd name="connsiteY4" fmla="*/ 2605128 h 3696037"/>
              <a:gd name="connsiteX5" fmla="*/ 1177700 w 2303877"/>
              <a:gd name="connsiteY5" fmla="*/ 811890 h 3696037"/>
              <a:gd name="connsiteX0" fmla="*/ 1177700 w 2189200"/>
              <a:gd name="connsiteY0" fmla="*/ 811890 h 3696037"/>
              <a:gd name="connsiteX1" fmla="*/ 2105842 w 2189200"/>
              <a:gd name="connsiteY1" fmla="*/ 187237 h 3696037"/>
              <a:gd name="connsiteX2" fmla="*/ 1570986 w 2189200"/>
              <a:gd name="connsiteY2" fmla="*/ 2111432 h 3696037"/>
              <a:gd name="connsiteX3" fmla="*/ 1967759 w 2189200"/>
              <a:gd name="connsiteY3" fmla="*/ 3582687 h 3696037"/>
              <a:gd name="connsiteX4" fmla="*/ 22035 w 2189200"/>
              <a:gd name="connsiteY4" fmla="*/ 2605128 h 3696037"/>
              <a:gd name="connsiteX5" fmla="*/ 1177700 w 2189200"/>
              <a:gd name="connsiteY5" fmla="*/ 811890 h 3696037"/>
              <a:gd name="connsiteX0" fmla="*/ 1177700 w 2189200"/>
              <a:gd name="connsiteY0" fmla="*/ 743015 h 3627162"/>
              <a:gd name="connsiteX1" fmla="*/ 2105842 w 2189200"/>
              <a:gd name="connsiteY1" fmla="*/ 118362 h 3627162"/>
              <a:gd name="connsiteX2" fmla="*/ 1570986 w 2189200"/>
              <a:gd name="connsiteY2" fmla="*/ 2042557 h 3627162"/>
              <a:gd name="connsiteX3" fmla="*/ 1967759 w 2189200"/>
              <a:gd name="connsiteY3" fmla="*/ 3513812 h 3627162"/>
              <a:gd name="connsiteX4" fmla="*/ 22035 w 2189200"/>
              <a:gd name="connsiteY4" fmla="*/ 2536253 h 3627162"/>
              <a:gd name="connsiteX5" fmla="*/ 1177700 w 2189200"/>
              <a:gd name="connsiteY5" fmla="*/ 743015 h 3627162"/>
              <a:gd name="connsiteX0" fmla="*/ 1177700 w 2189200"/>
              <a:gd name="connsiteY0" fmla="*/ 695554 h 3579701"/>
              <a:gd name="connsiteX1" fmla="*/ 2105842 w 2189200"/>
              <a:gd name="connsiteY1" fmla="*/ 70901 h 3579701"/>
              <a:gd name="connsiteX2" fmla="*/ 1570986 w 2189200"/>
              <a:gd name="connsiteY2" fmla="*/ 1995096 h 3579701"/>
              <a:gd name="connsiteX3" fmla="*/ 1967759 w 2189200"/>
              <a:gd name="connsiteY3" fmla="*/ 3466351 h 3579701"/>
              <a:gd name="connsiteX4" fmla="*/ 22035 w 2189200"/>
              <a:gd name="connsiteY4" fmla="*/ 2488792 h 3579701"/>
              <a:gd name="connsiteX5" fmla="*/ 1177700 w 2189200"/>
              <a:gd name="connsiteY5" fmla="*/ 695554 h 3579701"/>
              <a:gd name="connsiteX0" fmla="*/ 1180449 w 2191949"/>
              <a:gd name="connsiteY0" fmla="*/ 695554 h 3579701"/>
              <a:gd name="connsiteX1" fmla="*/ 2108591 w 2191949"/>
              <a:gd name="connsiteY1" fmla="*/ 70901 h 3579701"/>
              <a:gd name="connsiteX2" fmla="*/ 1573735 w 2191949"/>
              <a:gd name="connsiteY2" fmla="*/ 1995096 h 3579701"/>
              <a:gd name="connsiteX3" fmla="*/ 1970508 w 2191949"/>
              <a:gd name="connsiteY3" fmla="*/ 3466351 h 3579701"/>
              <a:gd name="connsiteX4" fmla="*/ 24784 w 2191949"/>
              <a:gd name="connsiteY4" fmla="*/ 2488792 h 3579701"/>
              <a:gd name="connsiteX5" fmla="*/ 1180449 w 2191949"/>
              <a:gd name="connsiteY5" fmla="*/ 695554 h 3579701"/>
              <a:gd name="connsiteX0" fmla="*/ 1180449 w 2191949"/>
              <a:gd name="connsiteY0" fmla="*/ 688306 h 3572453"/>
              <a:gd name="connsiteX1" fmla="*/ 2108591 w 2191949"/>
              <a:gd name="connsiteY1" fmla="*/ 63653 h 3572453"/>
              <a:gd name="connsiteX2" fmla="*/ 1573735 w 2191949"/>
              <a:gd name="connsiteY2" fmla="*/ 1987848 h 3572453"/>
              <a:gd name="connsiteX3" fmla="*/ 1970508 w 2191949"/>
              <a:gd name="connsiteY3" fmla="*/ 3459103 h 3572453"/>
              <a:gd name="connsiteX4" fmla="*/ 24784 w 2191949"/>
              <a:gd name="connsiteY4" fmla="*/ 2481544 h 3572453"/>
              <a:gd name="connsiteX5" fmla="*/ 1180449 w 2191949"/>
              <a:gd name="connsiteY5" fmla="*/ 688306 h 3572453"/>
              <a:gd name="connsiteX0" fmla="*/ 1180449 w 2191949"/>
              <a:gd name="connsiteY0" fmla="*/ 683650 h 3567797"/>
              <a:gd name="connsiteX1" fmla="*/ 2108591 w 2191949"/>
              <a:gd name="connsiteY1" fmla="*/ 58997 h 3567797"/>
              <a:gd name="connsiteX2" fmla="*/ 1573735 w 2191949"/>
              <a:gd name="connsiteY2" fmla="*/ 1983192 h 3567797"/>
              <a:gd name="connsiteX3" fmla="*/ 1970508 w 2191949"/>
              <a:gd name="connsiteY3" fmla="*/ 3454447 h 3567797"/>
              <a:gd name="connsiteX4" fmla="*/ 24784 w 2191949"/>
              <a:gd name="connsiteY4" fmla="*/ 2476888 h 3567797"/>
              <a:gd name="connsiteX5" fmla="*/ 1180449 w 2191949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5543"/>
              <a:gd name="connsiteY0" fmla="*/ 683650 h 3567797"/>
              <a:gd name="connsiteX1" fmla="*/ 2108591 w 2195543"/>
              <a:gd name="connsiteY1" fmla="*/ 58997 h 3567797"/>
              <a:gd name="connsiteX2" fmla="*/ 1573735 w 2195543"/>
              <a:gd name="connsiteY2" fmla="*/ 1983192 h 3567797"/>
              <a:gd name="connsiteX3" fmla="*/ 1970508 w 2195543"/>
              <a:gd name="connsiteY3" fmla="*/ 3454447 h 3567797"/>
              <a:gd name="connsiteX4" fmla="*/ 24784 w 2195543"/>
              <a:gd name="connsiteY4" fmla="*/ 2476888 h 3567797"/>
              <a:gd name="connsiteX5" fmla="*/ 1180449 w 2195543"/>
              <a:gd name="connsiteY5" fmla="*/ 683650 h 3567797"/>
              <a:gd name="connsiteX0" fmla="*/ 1180449 w 2193164"/>
              <a:gd name="connsiteY0" fmla="*/ 683650 h 3567797"/>
              <a:gd name="connsiteX1" fmla="*/ 2108591 w 2193164"/>
              <a:gd name="connsiteY1" fmla="*/ 58997 h 3567797"/>
              <a:gd name="connsiteX2" fmla="*/ 1573735 w 2193164"/>
              <a:gd name="connsiteY2" fmla="*/ 1983192 h 3567797"/>
              <a:gd name="connsiteX3" fmla="*/ 1970508 w 2193164"/>
              <a:gd name="connsiteY3" fmla="*/ 3454447 h 3567797"/>
              <a:gd name="connsiteX4" fmla="*/ 24784 w 2193164"/>
              <a:gd name="connsiteY4" fmla="*/ 2476888 h 3567797"/>
              <a:gd name="connsiteX5" fmla="*/ 1180449 w 2193164"/>
              <a:gd name="connsiteY5" fmla="*/ 683650 h 3567797"/>
              <a:gd name="connsiteX0" fmla="*/ 1180310 w 2193025"/>
              <a:gd name="connsiteY0" fmla="*/ 683650 h 3567797"/>
              <a:gd name="connsiteX1" fmla="*/ 2108452 w 2193025"/>
              <a:gd name="connsiteY1" fmla="*/ 58997 h 3567797"/>
              <a:gd name="connsiteX2" fmla="*/ 1573596 w 2193025"/>
              <a:gd name="connsiteY2" fmla="*/ 1983192 h 3567797"/>
              <a:gd name="connsiteX3" fmla="*/ 1970369 w 2193025"/>
              <a:gd name="connsiteY3" fmla="*/ 3454447 h 3567797"/>
              <a:gd name="connsiteX4" fmla="*/ 24645 w 2193025"/>
              <a:gd name="connsiteY4" fmla="*/ 2476888 h 3567797"/>
              <a:gd name="connsiteX5" fmla="*/ 1180310 w 2193025"/>
              <a:gd name="connsiteY5" fmla="*/ 683650 h 3567797"/>
              <a:gd name="connsiteX0" fmla="*/ 1180310 w 2193025"/>
              <a:gd name="connsiteY0" fmla="*/ 693860 h 3578007"/>
              <a:gd name="connsiteX1" fmla="*/ 2108452 w 2193025"/>
              <a:gd name="connsiteY1" fmla="*/ 69207 h 3578007"/>
              <a:gd name="connsiteX2" fmla="*/ 1573596 w 2193025"/>
              <a:gd name="connsiteY2" fmla="*/ 1993402 h 3578007"/>
              <a:gd name="connsiteX3" fmla="*/ 1970369 w 2193025"/>
              <a:gd name="connsiteY3" fmla="*/ 3464657 h 3578007"/>
              <a:gd name="connsiteX4" fmla="*/ 24645 w 2193025"/>
              <a:gd name="connsiteY4" fmla="*/ 2487098 h 3578007"/>
              <a:gd name="connsiteX5" fmla="*/ 1180310 w 2193025"/>
              <a:gd name="connsiteY5" fmla="*/ 693860 h 3578007"/>
              <a:gd name="connsiteX0" fmla="*/ 1180310 w 2193025"/>
              <a:gd name="connsiteY0" fmla="*/ 693860 h 3581308"/>
              <a:gd name="connsiteX1" fmla="*/ 2108452 w 2193025"/>
              <a:gd name="connsiteY1" fmla="*/ 69207 h 3581308"/>
              <a:gd name="connsiteX2" fmla="*/ 1573596 w 2193025"/>
              <a:gd name="connsiteY2" fmla="*/ 1993402 h 3581308"/>
              <a:gd name="connsiteX3" fmla="*/ 1970369 w 2193025"/>
              <a:gd name="connsiteY3" fmla="*/ 3464657 h 3581308"/>
              <a:gd name="connsiteX4" fmla="*/ 24645 w 2193025"/>
              <a:gd name="connsiteY4" fmla="*/ 2487098 h 3581308"/>
              <a:gd name="connsiteX5" fmla="*/ 1180310 w 2193025"/>
              <a:gd name="connsiteY5" fmla="*/ 693860 h 3581308"/>
              <a:gd name="connsiteX0" fmla="*/ 1180701 w 2193416"/>
              <a:gd name="connsiteY0" fmla="*/ 693860 h 3581308"/>
              <a:gd name="connsiteX1" fmla="*/ 2108843 w 2193416"/>
              <a:gd name="connsiteY1" fmla="*/ 69207 h 3581308"/>
              <a:gd name="connsiteX2" fmla="*/ 1573987 w 2193416"/>
              <a:gd name="connsiteY2" fmla="*/ 1993402 h 3581308"/>
              <a:gd name="connsiteX3" fmla="*/ 1970760 w 2193416"/>
              <a:gd name="connsiteY3" fmla="*/ 3464657 h 3581308"/>
              <a:gd name="connsiteX4" fmla="*/ 25036 w 2193416"/>
              <a:gd name="connsiteY4" fmla="*/ 2487098 h 3581308"/>
              <a:gd name="connsiteX5" fmla="*/ 1180701 w 2193416"/>
              <a:gd name="connsiteY5" fmla="*/ 693860 h 3581308"/>
              <a:gd name="connsiteX0" fmla="*/ 928190 w 2150347"/>
              <a:gd name="connsiteY0" fmla="*/ 1084474 h 3508207"/>
              <a:gd name="connsiteX1" fmla="*/ 2108497 w 2150347"/>
              <a:gd name="connsiteY1" fmla="*/ 17094 h 3508207"/>
              <a:gd name="connsiteX2" fmla="*/ 1573641 w 2150347"/>
              <a:gd name="connsiteY2" fmla="*/ 1941289 h 3508207"/>
              <a:gd name="connsiteX3" fmla="*/ 1970414 w 2150347"/>
              <a:gd name="connsiteY3" fmla="*/ 3412544 h 3508207"/>
              <a:gd name="connsiteX4" fmla="*/ 24690 w 2150347"/>
              <a:gd name="connsiteY4" fmla="*/ 2434985 h 3508207"/>
              <a:gd name="connsiteX5" fmla="*/ 928190 w 2150347"/>
              <a:gd name="connsiteY5" fmla="*/ 1084474 h 3508207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0614 w 2201731"/>
              <a:gd name="connsiteY0" fmla="*/ 656816 h 3561001"/>
              <a:gd name="connsiteX1" fmla="*/ 2159881 w 2201731"/>
              <a:gd name="connsiteY1" fmla="*/ 64256 h 3561001"/>
              <a:gd name="connsiteX2" fmla="*/ 1625025 w 2201731"/>
              <a:gd name="connsiteY2" fmla="*/ 1988451 h 3561001"/>
              <a:gd name="connsiteX3" fmla="*/ 2021798 w 2201731"/>
              <a:gd name="connsiteY3" fmla="*/ 3459706 h 3561001"/>
              <a:gd name="connsiteX4" fmla="*/ 76074 w 2201731"/>
              <a:gd name="connsiteY4" fmla="*/ 2482147 h 3561001"/>
              <a:gd name="connsiteX5" fmla="*/ 530614 w 2201731"/>
              <a:gd name="connsiteY5" fmla="*/ 656816 h 3561001"/>
              <a:gd name="connsiteX0" fmla="*/ 534105 w 2214185"/>
              <a:gd name="connsiteY0" fmla="*/ 720680 h 3624865"/>
              <a:gd name="connsiteX1" fmla="*/ 1990259 w 2214185"/>
              <a:gd name="connsiteY1" fmla="*/ 56886 h 3624865"/>
              <a:gd name="connsiteX2" fmla="*/ 1628516 w 2214185"/>
              <a:gd name="connsiteY2" fmla="*/ 2052315 h 3624865"/>
              <a:gd name="connsiteX3" fmla="*/ 2025289 w 2214185"/>
              <a:gd name="connsiteY3" fmla="*/ 3523570 h 3624865"/>
              <a:gd name="connsiteX4" fmla="*/ 79565 w 2214185"/>
              <a:gd name="connsiteY4" fmla="*/ 2546011 h 3624865"/>
              <a:gd name="connsiteX5" fmla="*/ 534105 w 2214185"/>
              <a:gd name="connsiteY5" fmla="*/ 720680 h 3624865"/>
              <a:gd name="connsiteX0" fmla="*/ 534105 w 2214185"/>
              <a:gd name="connsiteY0" fmla="*/ 702134 h 3606319"/>
              <a:gd name="connsiteX1" fmla="*/ 1990259 w 2214185"/>
              <a:gd name="connsiteY1" fmla="*/ 38340 h 3606319"/>
              <a:gd name="connsiteX2" fmla="*/ 1628516 w 2214185"/>
              <a:gd name="connsiteY2" fmla="*/ 2033769 h 3606319"/>
              <a:gd name="connsiteX3" fmla="*/ 2025289 w 2214185"/>
              <a:gd name="connsiteY3" fmla="*/ 3505024 h 3606319"/>
              <a:gd name="connsiteX4" fmla="*/ 79565 w 2214185"/>
              <a:gd name="connsiteY4" fmla="*/ 2527465 h 3606319"/>
              <a:gd name="connsiteX5" fmla="*/ 534105 w 2214185"/>
              <a:gd name="connsiteY5" fmla="*/ 702134 h 3606319"/>
              <a:gd name="connsiteX0" fmla="*/ 591383 w 2201636"/>
              <a:gd name="connsiteY0" fmla="*/ 804752 h 3611345"/>
              <a:gd name="connsiteX1" fmla="*/ 1977710 w 2201636"/>
              <a:gd name="connsiteY1" fmla="*/ 44556 h 3611345"/>
              <a:gd name="connsiteX2" fmla="*/ 1615967 w 2201636"/>
              <a:gd name="connsiteY2" fmla="*/ 2039985 h 3611345"/>
              <a:gd name="connsiteX3" fmla="*/ 2012740 w 2201636"/>
              <a:gd name="connsiteY3" fmla="*/ 3511240 h 3611345"/>
              <a:gd name="connsiteX4" fmla="*/ 67016 w 2201636"/>
              <a:gd name="connsiteY4" fmla="*/ 2533681 h 3611345"/>
              <a:gd name="connsiteX5" fmla="*/ 591383 w 2201636"/>
              <a:gd name="connsiteY5" fmla="*/ 804752 h 3611345"/>
              <a:gd name="connsiteX0" fmla="*/ 621567 w 2231820"/>
              <a:gd name="connsiteY0" fmla="*/ 847596 h 3654189"/>
              <a:gd name="connsiteX1" fmla="*/ 2007894 w 2231820"/>
              <a:gd name="connsiteY1" fmla="*/ 87400 h 3654189"/>
              <a:gd name="connsiteX2" fmla="*/ 1646151 w 2231820"/>
              <a:gd name="connsiteY2" fmla="*/ 2082829 h 3654189"/>
              <a:gd name="connsiteX3" fmla="*/ 2042924 w 2231820"/>
              <a:gd name="connsiteY3" fmla="*/ 3554084 h 3654189"/>
              <a:gd name="connsiteX4" fmla="*/ 97200 w 2231820"/>
              <a:gd name="connsiteY4" fmla="*/ 2576525 h 3654189"/>
              <a:gd name="connsiteX5" fmla="*/ 621567 w 2231820"/>
              <a:gd name="connsiteY5" fmla="*/ 847596 h 365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820" h="3654189">
                <a:moveTo>
                  <a:pt x="621567" y="847596"/>
                </a:moveTo>
                <a:cubicBezTo>
                  <a:pt x="1178629" y="2845"/>
                  <a:pt x="1837130" y="-118472"/>
                  <a:pt x="2007894" y="87400"/>
                </a:cubicBezTo>
                <a:cubicBezTo>
                  <a:pt x="2178658" y="293272"/>
                  <a:pt x="1640313" y="1505048"/>
                  <a:pt x="1646151" y="2082829"/>
                </a:cubicBezTo>
                <a:cubicBezTo>
                  <a:pt x="1651989" y="2660610"/>
                  <a:pt x="2633224" y="3039235"/>
                  <a:pt x="2042924" y="3554084"/>
                </a:cubicBezTo>
                <a:cubicBezTo>
                  <a:pt x="1576966" y="3960484"/>
                  <a:pt x="334093" y="3027606"/>
                  <a:pt x="97200" y="2576525"/>
                </a:cubicBezTo>
                <a:cubicBezTo>
                  <a:pt x="-139693" y="2125444"/>
                  <a:pt x="64505" y="1692347"/>
                  <a:pt x="621567" y="847596"/>
                </a:cubicBezTo>
                <a:close/>
              </a:path>
            </a:pathLst>
          </a:custGeom>
          <a:solidFill>
            <a:srgbClr val="E7E7E7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AAE065-A309-1F47-9138-75E78CD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cap="all" spc="600" baseline="0">
                <a:solidFill>
                  <a:srgbClr val="647A84"/>
                </a:solidFill>
                <a:latin typeface="TheSans Plain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6FF71-801A-FC4F-950C-4E2FF76A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B86B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1pPr>
            <a:lvl2pPr>
              <a:buClr>
                <a:srgbClr val="AB86B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2pPr>
            <a:lvl3pPr>
              <a:buClr>
                <a:srgbClr val="AB86B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3pPr>
            <a:lvl4pPr>
              <a:buClr>
                <a:srgbClr val="AB86B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4pPr>
            <a:lvl5pPr>
              <a:buClr>
                <a:srgbClr val="AB86BB"/>
              </a:buClr>
              <a:defRPr>
                <a:solidFill>
                  <a:srgbClr val="647A84"/>
                </a:solidFill>
                <a:latin typeface="TheSans Plain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2311A-FB2F-DA48-8C46-A29BBA46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BA182-0060-D786-CA61-63531BC4A4B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B660315-2685-210F-0BB0-D16F55F5ED40}"/>
              </a:ext>
            </a:extLst>
          </p:cNvPr>
          <p:cNvGrpSpPr/>
          <p:nvPr userDrawn="1"/>
        </p:nvGrpSpPr>
        <p:grpSpPr>
          <a:xfrm>
            <a:off x="8372798" y="5651780"/>
            <a:ext cx="5498261" cy="2530969"/>
            <a:chOff x="6265416" y="5268016"/>
            <a:chExt cx="7318186" cy="3368719"/>
          </a:xfrm>
        </p:grpSpPr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1FE73F2D-820B-68E3-07C9-849945DB711A}"/>
                </a:ext>
              </a:extLst>
            </p:cNvPr>
            <p:cNvSpPr/>
            <p:nvPr/>
          </p:nvSpPr>
          <p:spPr>
            <a:xfrm rot="19708695">
              <a:off x="6265416" y="5268016"/>
              <a:ext cx="6636396" cy="3214340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solidFill>
              <a:srgbClr val="AB86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64119056-080F-580C-E8BF-E184662C5FC5}"/>
                </a:ext>
              </a:extLst>
            </p:cNvPr>
            <p:cNvSpPr/>
            <p:nvPr/>
          </p:nvSpPr>
          <p:spPr>
            <a:xfrm rot="20823310" flipV="1">
              <a:off x="6947206" y="5460057"/>
              <a:ext cx="6636396" cy="3176678"/>
            </a:xfrm>
            <a:custGeom>
              <a:avLst/>
              <a:gdLst>
                <a:gd name="connsiteX0" fmla="*/ 346842 w 3373821"/>
                <a:gd name="connsiteY0" fmla="*/ 283779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346842 w 3373821"/>
                <a:gd name="connsiteY5" fmla="*/ 283779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536028 h 2963917"/>
                <a:gd name="connsiteX1" fmla="*/ 3016469 w 3373821"/>
                <a:gd name="connsiteY1" fmla="*/ 0 h 2963917"/>
                <a:gd name="connsiteX2" fmla="*/ 3373821 w 3373821"/>
                <a:gd name="connsiteY2" fmla="*/ 1502979 h 2963917"/>
                <a:gd name="connsiteX3" fmla="*/ 1902373 w 3373821"/>
                <a:gd name="connsiteY3" fmla="*/ 2963917 h 2963917"/>
                <a:gd name="connsiteX4" fmla="*/ 0 w 3373821"/>
                <a:gd name="connsiteY4" fmla="*/ 2165131 h 2963917"/>
                <a:gd name="connsiteX5" fmla="*/ 777766 w 3373821"/>
                <a:gd name="connsiteY5" fmla="*/ 536028 h 2963917"/>
                <a:gd name="connsiteX0" fmla="*/ 777766 w 3373821"/>
                <a:gd name="connsiteY0" fmla="*/ 882870 h 3310759"/>
                <a:gd name="connsiteX1" fmla="*/ 3090042 w 3373821"/>
                <a:gd name="connsiteY1" fmla="*/ 0 h 3310759"/>
                <a:gd name="connsiteX2" fmla="*/ 3373821 w 3373821"/>
                <a:gd name="connsiteY2" fmla="*/ 1849821 h 3310759"/>
                <a:gd name="connsiteX3" fmla="*/ 1902373 w 3373821"/>
                <a:gd name="connsiteY3" fmla="*/ 3310759 h 3310759"/>
                <a:gd name="connsiteX4" fmla="*/ 0 w 3373821"/>
                <a:gd name="connsiteY4" fmla="*/ 2511973 h 3310759"/>
                <a:gd name="connsiteX5" fmla="*/ 777766 w 3373821"/>
                <a:gd name="connsiteY5" fmla="*/ 882870 h 3310759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65668 h 3493557"/>
                <a:gd name="connsiteX1" fmla="*/ 3090042 w 3373821"/>
                <a:gd name="connsiteY1" fmla="*/ 182798 h 3493557"/>
                <a:gd name="connsiteX2" fmla="*/ 3373821 w 3373821"/>
                <a:gd name="connsiteY2" fmla="*/ 2032619 h 3493557"/>
                <a:gd name="connsiteX3" fmla="*/ 1902373 w 3373821"/>
                <a:gd name="connsiteY3" fmla="*/ 3493557 h 3493557"/>
                <a:gd name="connsiteX4" fmla="*/ 0 w 3373821"/>
                <a:gd name="connsiteY4" fmla="*/ 2694771 h 3493557"/>
                <a:gd name="connsiteX5" fmla="*/ 777766 w 3373821"/>
                <a:gd name="connsiteY5" fmla="*/ 1065668 h 3493557"/>
                <a:gd name="connsiteX0" fmla="*/ 777766 w 3373821"/>
                <a:gd name="connsiteY0" fmla="*/ 1035451 h 3463340"/>
                <a:gd name="connsiteX1" fmla="*/ 3090042 w 3373821"/>
                <a:gd name="connsiteY1" fmla="*/ 152581 h 3463340"/>
                <a:gd name="connsiteX2" fmla="*/ 3373821 w 3373821"/>
                <a:gd name="connsiteY2" fmla="*/ 2002402 h 3463340"/>
                <a:gd name="connsiteX3" fmla="*/ 1902373 w 3373821"/>
                <a:gd name="connsiteY3" fmla="*/ 3463340 h 3463340"/>
                <a:gd name="connsiteX4" fmla="*/ 0 w 3373821"/>
                <a:gd name="connsiteY4" fmla="*/ 2664554 h 3463340"/>
                <a:gd name="connsiteX5" fmla="*/ 777766 w 3373821"/>
                <a:gd name="connsiteY5" fmla="*/ 1035451 h 3463340"/>
                <a:gd name="connsiteX0" fmla="*/ 777766 w 3468415"/>
                <a:gd name="connsiteY0" fmla="*/ 1035451 h 3463340"/>
                <a:gd name="connsiteX1" fmla="*/ 3090042 w 3468415"/>
                <a:gd name="connsiteY1" fmla="*/ 152581 h 3463340"/>
                <a:gd name="connsiteX2" fmla="*/ 3468415 w 3468415"/>
                <a:gd name="connsiteY2" fmla="*/ 2202098 h 3463340"/>
                <a:gd name="connsiteX3" fmla="*/ 1902373 w 3468415"/>
                <a:gd name="connsiteY3" fmla="*/ 3463340 h 3463340"/>
                <a:gd name="connsiteX4" fmla="*/ 0 w 3468415"/>
                <a:gd name="connsiteY4" fmla="*/ 2664554 h 3463340"/>
                <a:gd name="connsiteX5" fmla="*/ 777766 w 3468415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3340"/>
                <a:gd name="connsiteX1" fmla="*/ 3090042 w 3520921"/>
                <a:gd name="connsiteY1" fmla="*/ 152581 h 3463340"/>
                <a:gd name="connsiteX2" fmla="*/ 3468415 w 3520921"/>
                <a:gd name="connsiteY2" fmla="*/ 2202098 h 3463340"/>
                <a:gd name="connsiteX3" fmla="*/ 1902373 w 3520921"/>
                <a:gd name="connsiteY3" fmla="*/ 3463340 h 3463340"/>
                <a:gd name="connsiteX4" fmla="*/ 0 w 3520921"/>
                <a:gd name="connsiteY4" fmla="*/ 2664554 h 3463340"/>
                <a:gd name="connsiteX5" fmla="*/ 777766 w 3520921"/>
                <a:gd name="connsiteY5" fmla="*/ 1035451 h 3463340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5338"/>
                <a:gd name="connsiteX1" fmla="*/ 3090042 w 3520921"/>
                <a:gd name="connsiteY1" fmla="*/ 152581 h 3465338"/>
                <a:gd name="connsiteX2" fmla="*/ 3468415 w 3520921"/>
                <a:gd name="connsiteY2" fmla="*/ 2202098 h 3465338"/>
                <a:gd name="connsiteX3" fmla="*/ 1902373 w 3520921"/>
                <a:gd name="connsiteY3" fmla="*/ 3463340 h 3465338"/>
                <a:gd name="connsiteX4" fmla="*/ 0 w 3520921"/>
                <a:gd name="connsiteY4" fmla="*/ 2664554 h 3465338"/>
                <a:gd name="connsiteX5" fmla="*/ 777766 w 3520921"/>
                <a:gd name="connsiteY5" fmla="*/ 1035451 h 3465338"/>
                <a:gd name="connsiteX0" fmla="*/ 777766 w 3520921"/>
                <a:gd name="connsiteY0" fmla="*/ 1035451 h 3463748"/>
                <a:gd name="connsiteX1" fmla="*/ 3090042 w 3520921"/>
                <a:gd name="connsiteY1" fmla="*/ 152581 h 3463748"/>
                <a:gd name="connsiteX2" fmla="*/ 3468415 w 3520921"/>
                <a:gd name="connsiteY2" fmla="*/ 2202098 h 3463748"/>
                <a:gd name="connsiteX3" fmla="*/ 1902373 w 3520921"/>
                <a:gd name="connsiteY3" fmla="*/ 3463340 h 3463748"/>
                <a:gd name="connsiteX4" fmla="*/ 0 w 3520921"/>
                <a:gd name="connsiteY4" fmla="*/ 2664554 h 3463748"/>
                <a:gd name="connsiteX5" fmla="*/ 777766 w 3520921"/>
                <a:gd name="connsiteY5" fmla="*/ 1035451 h 3463748"/>
                <a:gd name="connsiteX0" fmla="*/ 815379 w 3558534"/>
                <a:gd name="connsiteY0" fmla="*/ 1035451 h 3463748"/>
                <a:gd name="connsiteX1" fmla="*/ 3127655 w 3558534"/>
                <a:gd name="connsiteY1" fmla="*/ 152581 h 3463748"/>
                <a:gd name="connsiteX2" fmla="*/ 3506028 w 3558534"/>
                <a:gd name="connsiteY2" fmla="*/ 2202098 h 3463748"/>
                <a:gd name="connsiteX3" fmla="*/ 1939986 w 3558534"/>
                <a:gd name="connsiteY3" fmla="*/ 3463340 h 3463748"/>
                <a:gd name="connsiteX4" fmla="*/ 37613 w 3558534"/>
                <a:gd name="connsiteY4" fmla="*/ 2664554 h 3463748"/>
                <a:gd name="connsiteX5" fmla="*/ 815379 w 3558534"/>
                <a:gd name="connsiteY5" fmla="*/ 1035451 h 3463748"/>
                <a:gd name="connsiteX0" fmla="*/ 815379 w 3558534"/>
                <a:gd name="connsiteY0" fmla="*/ 1035451 h 3464371"/>
                <a:gd name="connsiteX1" fmla="*/ 3127655 w 3558534"/>
                <a:gd name="connsiteY1" fmla="*/ 152581 h 3464371"/>
                <a:gd name="connsiteX2" fmla="*/ 3506028 w 3558534"/>
                <a:gd name="connsiteY2" fmla="*/ 2202098 h 3464371"/>
                <a:gd name="connsiteX3" fmla="*/ 1939986 w 3558534"/>
                <a:gd name="connsiteY3" fmla="*/ 3463340 h 3464371"/>
                <a:gd name="connsiteX4" fmla="*/ 37613 w 3558534"/>
                <a:gd name="connsiteY4" fmla="*/ 2664554 h 3464371"/>
                <a:gd name="connsiteX5" fmla="*/ 815379 w 3558534"/>
                <a:gd name="connsiteY5" fmla="*/ 1035451 h 3464371"/>
                <a:gd name="connsiteX0" fmla="*/ 815379 w 3150376"/>
                <a:gd name="connsiteY0" fmla="*/ 1035451 h 3464371"/>
                <a:gd name="connsiteX1" fmla="*/ 3127655 w 3150376"/>
                <a:gd name="connsiteY1" fmla="*/ 152581 h 3464371"/>
                <a:gd name="connsiteX2" fmla="*/ 1961008 w 3150376"/>
                <a:gd name="connsiteY2" fmla="*/ 1655560 h 3464371"/>
                <a:gd name="connsiteX3" fmla="*/ 1939986 w 3150376"/>
                <a:gd name="connsiteY3" fmla="*/ 3463340 h 3464371"/>
                <a:gd name="connsiteX4" fmla="*/ 37613 w 3150376"/>
                <a:gd name="connsiteY4" fmla="*/ 2664554 h 3464371"/>
                <a:gd name="connsiteX5" fmla="*/ 815379 w 3150376"/>
                <a:gd name="connsiteY5" fmla="*/ 1035451 h 3464371"/>
                <a:gd name="connsiteX0" fmla="*/ 815379 w 3162532"/>
                <a:gd name="connsiteY0" fmla="*/ 1035451 h 3464371"/>
                <a:gd name="connsiteX1" fmla="*/ 3127655 w 3162532"/>
                <a:gd name="connsiteY1" fmla="*/ 152581 h 3464371"/>
                <a:gd name="connsiteX2" fmla="*/ 2423463 w 3162532"/>
                <a:gd name="connsiteY2" fmla="*/ 1645049 h 3464371"/>
                <a:gd name="connsiteX3" fmla="*/ 1939986 w 3162532"/>
                <a:gd name="connsiteY3" fmla="*/ 3463340 h 3464371"/>
                <a:gd name="connsiteX4" fmla="*/ 37613 w 3162532"/>
                <a:gd name="connsiteY4" fmla="*/ 2664554 h 3464371"/>
                <a:gd name="connsiteX5" fmla="*/ 815379 w 3162532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64371"/>
                <a:gd name="connsiteX1" fmla="*/ 3127655 w 3171514"/>
                <a:gd name="connsiteY1" fmla="*/ 152581 h 3464371"/>
                <a:gd name="connsiteX2" fmla="*/ 2423463 w 3171514"/>
                <a:gd name="connsiteY2" fmla="*/ 1645049 h 3464371"/>
                <a:gd name="connsiteX3" fmla="*/ 1939986 w 3171514"/>
                <a:gd name="connsiteY3" fmla="*/ 3463340 h 3464371"/>
                <a:gd name="connsiteX4" fmla="*/ 37613 w 3171514"/>
                <a:gd name="connsiteY4" fmla="*/ 2664554 h 3464371"/>
                <a:gd name="connsiteX5" fmla="*/ 815379 w 3171514"/>
                <a:gd name="connsiteY5" fmla="*/ 1035451 h 3464371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474836"/>
                <a:gd name="connsiteX1" fmla="*/ 3127655 w 3171514"/>
                <a:gd name="connsiteY1" fmla="*/ 152581 h 3474836"/>
                <a:gd name="connsiteX2" fmla="*/ 2423463 w 3171514"/>
                <a:gd name="connsiteY2" fmla="*/ 1645049 h 3474836"/>
                <a:gd name="connsiteX3" fmla="*/ 2307848 w 3171514"/>
                <a:gd name="connsiteY3" fmla="*/ 3473850 h 3474836"/>
                <a:gd name="connsiteX4" fmla="*/ 37613 w 3171514"/>
                <a:gd name="connsiteY4" fmla="*/ 2664554 h 3474836"/>
                <a:gd name="connsiteX5" fmla="*/ 815379 w 3171514"/>
                <a:gd name="connsiteY5" fmla="*/ 1035451 h 3474836"/>
                <a:gd name="connsiteX0" fmla="*/ 815379 w 3171514"/>
                <a:gd name="connsiteY0" fmla="*/ 1035451 h 3606310"/>
                <a:gd name="connsiteX1" fmla="*/ 3127655 w 3171514"/>
                <a:gd name="connsiteY1" fmla="*/ 152581 h 3606310"/>
                <a:gd name="connsiteX2" fmla="*/ 2423463 w 3171514"/>
                <a:gd name="connsiteY2" fmla="*/ 1645049 h 3606310"/>
                <a:gd name="connsiteX3" fmla="*/ 2307848 w 3171514"/>
                <a:gd name="connsiteY3" fmla="*/ 3473850 h 3606310"/>
                <a:gd name="connsiteX4" fmla="*/ 37613 w 3171514"/>
                <a:gd name="connsiteY4" fmla="*/ 2664554 h 3606310"/>
                <a:gd name="connsiteX5" fmla="*/ 815379 w 3171514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73427"/>
                <a:gd name="connsiteY0" fmla="*/ 1035451 h 3606310"/>
                <a:gd name="connsiteX1" fmla="*/ 3127655 w 3173427"/>
                <a:gd name="connsiteY1" fmla="*/ 152581 h 3606310"/>
                <a:gd name="connsiteX2" fmla="*/ 2423463 w 3173427"/>
                <a:gd name="connsiteY2" fmla="*/ 1645049 h 3606310"/>
                <a:gd name="connsiteX3" fmla="*/ 2307848 w 3173427"/>
                <a:gd name="connsiteY3" fmla="*/ 3473850 h 3606310"/>
                <a:gd name="connsiteX4" fmla="*/ 37613 w 3173427"/>
                <a:gd name="connsiteY4" fmla="*/ 2664554 h 3606310"/>
                <a:gd name="connsiteX5" fmla="*/ 815379 w 3173427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59224"/>
                <a:gd name="connsiteY0" fmla="*/ 1035451 h 3606310"/>
                <a:gd name="connsiteX1" fmla="*/ 3127655 w 3159224"/>
                <a:gd name="connsiteY1" fmla="*/ 152581 h 3606310"/>
                <a:gd name="connsiteX2" fmla="*/ 2423463 w 3159224"/>
                <a:gd name="connsiteY2" fmla="*/ 1645049 h 3606310"/>
                <a:gd name="connsiteX3" fmla="*/ 2307848 w 3159224"/>
                <a:gd name="connsiteY3" fmla="*/ 3473850 h 3606310"/>
                <a:gd name="connsiteX4" fmla="*/ 37613 w 3159224"/>
                <a:gd name="connsiteY4" fmla="*/ 2664554 h 3606310"/>
                <a:gd name="connsiteX5" fmla="*/ 815379 w 3159224"/>
                <a:gd name="connsiteY5" fmla="*/ 1035451 h 3606310"/>
                <a:gd name="connsiteX0" fmla="*/ 815379 w 3164502"/>
                <a:gd name="connsiteY0" fmla="*/ 1035451 h 3606310"/>
                <a:gd name="connsiteX1" fmla="*/ 3127655 w 3164502"/>
                <a:gd name="connsiteY1" fmla="*/ 152581 h 3606310"/>
                <a:gd name="connsiteX2" fmla="*/ 2560098 w 3164502"/>
                <a:gd name="connsiteY2" fmla="*/ 1666070 h 3606310"/>
                <a:gd name="connsiteX3" fmla="*/ 2307848 w 3164502"/>
                <a:gd name="connsiteY3" fmla="*/ 3473850 h 3606310"/>
                <a:gd name="connsiteX4" fmla="*/ 37613 w 3164502"/>
                <a:gd name="connsiteY4" fmla="*/ 2664554 h 3606310"/>
                <a:gd name="connsiteX5" fmla="*/ 815379 w 3164502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15379 w 3162777"/>
                <a:gd name="connsiteY0" fmla="*/ 1035451 h 3606310"/>
                <a:gd name="connsiteX1" fmla="*/ 3127655 w 3162777"/>
                <a:gd name="connsiteY1" fmla="*/ 152581 h 3606310"/>
                <a:gd name="connsiteX2" fmla="*/ 2560098 w 3162777"/>
                <a:gd name="connsiteY2" fmla="*/ 1666070 h 3606310"/>
                <a:gd name="connsiteX3" fmla="*/ 2307848 w 3162777"/>
                <a:gd name="connsiteY3" fmla="*/ 3473850 h 3606310"/>
                <a:gd name="connsiteX4" fmla="*/ 37613 w 3162777"/>
                <a:gd name="connsiteY4" fmla="*/ 2664554 h 3606310"/>
                <a:gd name="connsiteX5" fmla="*/ 815379 w 3162777"/>
                <a:gd name="connsiteY5" fmla="*/ 1035451 h 3606310"/>
                <a:gd name="connsiteX0" fmla="*/ 829312 w 3176710"/>
                <a:gd name="connsiteY0" fmla="*/ 1035451 h 3606310"/>
                <a:gd name="connsiteX1" fmla="*/ 3141588 w 3176710"/>
                <a:gd name="connsiteY1" fmla="*/ 152581 h 3606310"/>
                <a:gd name="connsiteX2" fmla="*/ 2574031 w 3176710"/>
                <a:gd name="connsiteY2" fmla="*/ 1666070 h 3606310"/>
                <a:gd name="connsiteX3" fmla="*/ 2321781 w 3176710"/>
                <a:gd name="connsiteY3" fmla="*/ 3473850 h 3606310"/>
                <a:gd name="connsiteX4" fmla="*/ 51546 w 3176710"/>
                <a:gd name="connsiteY4" fmla="*/ 2664554 h 3606310"/>
                <a:gd name="connsiteX5" fmla="*/ 829312 w 3176710"/>
                <a:gd name="connsiteY5" fmla="*/ 1035451 h 3606310"/>
                <a:gd name="connsiteX0" fmla="*/ 829312 w 3177410"/>
                <a:gd name="connsiteY0" fmla="*/ 1035451 h 3606310"/>
                <a:gd name="connsiteX1" fmla="*/ 3141588 w 3177410"/>
                <a:gd name="connsiteY1" fmla="*/ 152581 h 3606310"/>
                <a:gd name="connsiteX2" fmla="*/ 2574031 w 3177410"/>
                <a:gd name="connsiteY2" fmla="*/ 1666070 h 3606310"/>
                <a:gd name="connsiteX3" fmla="*/ 2321781 w 3177410"/>
                <a:gd name="connsiteY3" fmla="*/ 3473850 h 3606310"/>
                <a:gd name="connsiteX4" fmla="*/ 51546 w 3177410"/>
                <a:gd name="connsiteY4" fmla="*/ 2664554 h 3606310"/>
                <a:gd name="connsiteX5" fmla="*/ 829312 w 3177410"/>
                <a:gd name="connsiteY5" fmla="*/ 1035451 h 3606310"/>
                <a:gd name="connsiteX0" fmla="*/ 829312 w 3177410"/>
                <a:gd name="connsiteY0" fmla="*/ 1013703 h 3584562"/>
                <a:gd name="connsiteX1" fmla="*/ 3141588 w 3177410"/>
                <a:gd name="connsiteY1" fmla="*/ 130833 h 3584562"/>
                <a:gd name="connsiteX2" fmla="*/ 2574031 w 3177410"/>
                <a:gd name="connsiteY2" fmla="*/ 1644322 h 3584562"/>
                <a:gd name="connsiteX3" fmla="*/ 2321781 w 3177410"/>
                <a:gd name="connsiteY3" fmla="*/ 3452102 h 3584562"/>
                <a:gd name="connsiteX4" fmla="*/ 51546 w 3177410"/>
                <a:gd name="connsiteY4" fmla="*/ 2642806 h 3584562"/>
                <a:gd name="connsiteX5" fmla="*/ 829312 w 3177410"/>
                <a:gd name="connsiteY5" fmla="*/ 1013703 h 3584562"/>
                <a:gd name="connsiteX0" fmla="*/ 829578 w 3177676"/>
                <a:gd name="connsiteY0" fmla="*/ 1013703 h 3584562"/>
                <a:gd name="connsiteX1" fmla="*/ 3141854 w 3177676"/>
                <a:gd name="connsiteY1" fmla="*/ 130833 h 3584562"/>
                <a:gd name="connsiteX2" fmla="*/ 2574297 w 3177676"/>
                <a:gd name="connsiteY2" fmla="*/ 1644322 h 3584562"/>
                <a:gd name="connsiteX3" fmla="*/ 2322047 w 3177676"/>
                <a:gd name="connsiteY3" fmla="*/ 3452102 h 3584562"/>
                <a:gd name="connsiteX4" fmla="*/ 51812 w 3177676"/>
                <a:gd name="connsiteY4" fmla="*/ 2642806 h 3584562"/>
                <a:gd name="connsiteX5" fmla="*/ 829578 w 3177676"/>
                <a:gd name="connsiteY5" fmla="*/ 1013703 h 3584562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29578 w 3177676"/>
                <a:gd name="connsiteY0" fmla="*/ 1013703 h 3588900"/>
                <a:gd name="connsiteX1" fmla="*/ 3141854 w 3177676"/>
                <a:gd name="connsiteY1" fmla="*/ 130833 h 3588900"/>
                <a:gd name="connsiteX2" fmla="*/ 2574297 w 3177676"/>
                <a:gd name="connsiteY2" fmla="*/ 1644322 h 3588900"/>
                <a:gd name="connsiteX3" fmla="*/ 2322047 w 3177676"/>
                <a:gd name="connsiteY3" fmla="*/ 3452102 h 3588900"/>
                <a:gd name="connsiteX4" fmla="*/ 51812 w 3177676"/>
                <a:gd name="connsiteY4" fmla="*/ 2642806 h 3588900"/>
                <a:gd name="connsiteX5" fmla="*/ 829578 w 3177676"/>
                <a:gd name="connsiteY5" fmla="*/ 1013703 h 3588900"/>
                <a:gd name="connsiteX0" fmla="*/ 811178 w 2672400"/>
                <a:gd name="connsiteY0" fmla="*/ 7864 h 2583061"/>
                <a:gd name="connsiteX1" fmla="*/ 1318755 w 2672400"/>
                <a:gd name="connsiteY1" fmla="*/ 1092175 h 2583061"/>
                <a:gd name="connsiteX2" fmla="*/ 2555897 w 2672400"/>
                <a:gd name="connsiteY2" fmla="*/ 638483 h 2583061"/>
                <a:gd name="connsiteX3" fmla="*/ 2303647 w 2672400"/>
                <a:gd name="connsiteY3" fmla="*/ 2446263 h 2583061"/>
                <a:gd name="connsiteX4" fmla="*/ 33412 w 2672400"/>
                <a:gd name="connsiteY4" fmla="*/ 1636967 h 2583061"/>
                <a:gd name="connsiteX5" fmla="*/ 811178 w 2672400"/>
                <a:gd name="connsiteY5" fmla="*/ 7864 h 2583061"/>
                <a:gd name="connsiteX0" fmla="*/ 811178 w 3223026"/>
                <a:gd name="connsiteY0" fmla="*/ 5596 h 2477281"/>
                <a:gd name="connsiteX1" fmla="*/ 1318755 w 3223026"/>
                <a:gd name="connsiteY1" fmla="*/ 1089907 h 2477281"/>
                <a:gd name="connsiteX2" fmla="*/ 3192488 w 3223026"/>
                <a:gd name="connsiteY2" fmla="*/ 802600 h 2477281"/>
                <a:gd name="connsiteX3" fmla="*/ 2303647 w 3223026"/>
                <a:gd name="connsiteY3" fmla="*/ 2443995 h 2477281"/>
                <a:gd name="connsiteX4" fmla="*/ 33412 w 3223026"/>
                <a:gd name="connsiteY4" fmla="*/ 1634699 h 2477281"/>
                <a:gd name="connsiteX5" fmla="*/ 811178 w 3223026"/>
                <a:gd name="connsiteY5" fmla="*/ 5596 h 2477281"/>
                <a:gd name="connsiteX0" fmla="*/ 846588 w 3330250"/>
                <a:gd name="connsiteY0" fmla="*/ 5596 h 2432711"/>
                <a:gd name="connsiteX1" fmla="*/ 1354165 w 3330250"/>
                <a:gd name="connsiteY1" fmla="*/ 1089907 h 2432711"/>
                <a:gd name="connsiteX2" fmla="*/ 3227898 w 3330250"/>
                <a:gd name="connsiteY2" fmla="*/ 802600 h 2432711"/>
                <a:gd name="connsiteX3" fmla="*/ 2761796 w 3330250"/>
                <a:gd name="connsiteY3" fmla="*/ 2409553 h 2432711"/>
                <a:gd name="connsiteX4" fmla="*/ 68822 w 3330250"/>
                <a:gd name="connsiteY4" fmla="*/ 1634699 h 2432711"/>
                <a:gd name="connsiteX5" fmla="*/ 846588 w 3330250"/>
                <a:gd name="connsiteY5" fmla="*/ 5596 h 2432711"/>
                <a:gd name="connsiteX0" fmla="*/ 846588 w 3514825"/>
                <a:gd name="connsiteY0" fmla="*/ 5596 h 2432711"/>
                <a:gd name="connsiteX1" fmla="*/ 1354165 w 3514825"/>
                <a:gd name="connsiteY1" fmla="*/ 1089907 h 2432711"/>
                <a:gd name="connsiteX2" fmla="*/ 3227898 w 3514825"/>
                <a:gd name="connsiteY2" fmla="*/ 802600 h 2432711"/>
                <a:gd name="connsiteX3" fmla="*/ 2761796 w 3514825"/>
                <a:gd name="connsiteY3" fmla="*/ 2409553 h 2432711"/>
                <a:gd name="connsiteX4" fmla="*/ 68822 w 3514825"/>
                <a:gd name="connsiteY4" fmla="*/ 1634699 h 2432711"/>
                <a:gd name="connsiteX5" fmla="*/ 846588 w 3514825"/>
                <a:gd name="connsiteY5" fmla="*/ 5596 h 2432711"/>
                <a:gd name="connsiteX0" fmla="*/ 875402 w 3543639"/>
                <a:gd name="connsiteY0" fmla="*/ 2708 h 2429823"/>
                <a:gd name="connsiteX1" fmla="*/ 1382979 w 3543639"/>
                <a:gd name="connsiteY1" fmla="*/ 1087019 h 2429823"/>
                <a:gd name="connsiteX2" fmla="*/ 3256712 w 3543639"/>
                <a:gd name="connsiteY2" fmla="*/ 799712 h 2429823"/>
                <a:gd name="connsiteX3" fmla="*/ 2790610 w 3543639"/>
                <a:gd name="connsiteY3" fmla="*/ 2406665 h 2429823"/>
                <a:gd name="connsiteX4" fmla="*/ 97636 w 3543639"/>
                <a:gd name="connsiteY4" fmla="*/ 1631811 h 2429823"/>
                <a:gd name="connsiteX5" fmla="*/ 875402 w 3543639"/>
                <a:gd name="connsiteY5" fmla="*/ 2708 h 2429823"/>
                <a:gd name="connsiteX0" fmla="*/ 1035116 w 3703353"/>
                <a:gd name="connsiteY0" fmla="*/ 3586 h 2450893"/>
                <a:gd name="connsiteX1" fmla="*/ 1542693 w 3703353"/>
                <a:gd name="connsiteY1" fmla="*/ 1087897 h 2450893"/>
                <a:gd name="connsiteX2" fmla="*/ 3416426 w 3703353"/>
                <a:gd name="connsiteY2" fmla="*/ 800590 h 2450893"/>
                <a:gd name="connsiteX3" fmla="*/ 2950324 w 3703353"/>
                <a:gd name="connsiteY3" fmla="*/ 2407543 h 2450893"/>
                <a:gd name="connsiteX4" fmla="*/ 257350 w 3703353"/>
                <a:gd name="connsiteY4" fmla="*/ 1632689 h 2450893"/>
                <a:gd name="connsiteX5" fmla="*/ 1035116 w 3703353"/>
                <a:gd name="connsiteY5" fmla="*/ 3586 h 2450893"/>
                <a:gd name="connsiteX0" fmla="*/ 991689 w 3462563"/>
                <a:gd name="connsiteY0" fmla="*/ 10605 h 2457912"/>
                <a:gd name="connsiteX1" fmla="*/ 1674106 w 3462563"/>
                <a:gd name="connsiteY1" fmla="*/ 930710 h 2457912"/>
                <a:gd name="connsiteX2" fmla="*/ 3372999 w 3462563"/>
                <a:gd name="connsiteY2" fmla="*/ 807609 h 2457912"/>
                <a:gd name="connsiteX3" fmla="*/ 2906897 w 3462563"/>
                <a:gd name="connsiteY3" fmla="*/ 2414562 h 2457912"/>
                <a:gd name="connsiteX4" fmla="*/ 213923 w 3462563"/>
                <a:gd name="connsiteY4" fmla="*/ 1639708 h 2457912"/>
                <a:gd name="connsiteX5" fmla="*/ 991689 w 3462563"/>
                <a:gd name="connsiteY5" fmla="*/ 10605 h 2457912"/>
                <a:gd name="connsiteX0" fmla="*/ 991689 w 3644113"/>
                <a:gd name="connsiteY0" fmla="*/ 10605 h 2457912"/>
                <a:gd name="connsiteX1" fmla="*/ 1674106 w 3644113"/>
                <a:gd name="connsiteY1" fmla="*/ 930710 h 2457912"/>
                <a:gd name="connsiteX2" fmla="*/ 3372999 w 3644113"/>
                <a:gd name="connsiteY2" fmla="*/ 807609 h 2457912"/>
                <a:gd name="connsiteX3" fmla="*/ 2906897 w 3644113"/>
                <a:gd name="connsiteY3" fmla="*/ 2414562 h 2457912"/>
                <a:gd name="connsiteX4" fmla="*/ 213923 w 3644113"/>
                <a:gd name="connsiteY4" fmla="*/ 1639708 h 2457912"/>
                <a:gd name="connsiteX5" fmla="*/ 991689 w 3644113"/>
                <a:gd name="connsiteY5" fmla="*/ 10605 h 2457912"/>
                <a:gd name="connsiteX0" fmla="*/ 1054352 w 3706777"/>
                <a:gd name="connsiteY0" fmla="*/ 1046 h 2448353"/>
                <a:gd name="connsiteX1" fmla="*/ 1736769 w 3706777"/>
                <a:gd name="connsiteY1" fmla="*/ 921151 h 2448353"/>
                <a:gd name="connsiteX2" fmla="*/ 3435662 w 3706777"/>
                <a:gd name="connsiteY2" fmla="*/ 798050 h 2448353"/>
                <a:gd name="connsiteX3" fmla="*/ 2969560 w 3706777"/>
                <a:gd name="connsiteY3" fmla="*/ 2405003 h 2448353"/>
                <a:gd name="connsiteX4" fmla="*/ 276586 w 3706777"/>
                <a:gd name="connsiteY4" fmla="*/ 1630149 h 2448353"/>
                <a:gd name="connsiteX5" fmla="*/ 1054352 w 3706777"/>
                <a:gd name="connsiteY5" fmla="*/ 1046 h 2448353"/>
                <a:gd name="connsiteX0" fmla="*/ 590056 w 3683836"/>
                <a:gd name="connsiteY0" fmla="*/ 1109 h 1961431"/>
                <a:gd name="connsiteX1" fmla="*/ 1713828 w 3683836"/>
                <a:gd name="connsiteY1" fmla="*/ 456838 h 1961431"/>
                <a:gd name="connsiteX2" fmla="*/ 3412721 w 3683836"/>
                <a:gd name="connsiteY2" fmla="*/ 333737 h 1961431"/>
                <a:gd name="connsiteX3" fmla="*/ 2946619 w 3683836"/>
                <a:gd name="connsiteY3" fmla="*/ 1940690 h 1961431"/>
                <a:gd name="connsiteX4" fmla="*/ 253645 w 3683836"/>
                <a:gd name="connsiteY4" fmla="*/ 1165836 h 1961431"/>
                <a:gd name="connsiteX5" fmla="*/ 590056 w 3683836"/>
                <a:gd name="connsiteY5" fmla="*/ 1109 h 1961431"/>
                <a:gd name="connsiteX0" fmla="*/ 577152 w 3670932"/>
                <a:gd name="connsiteY0" fmla="*/ 28557 h 1988879"/>
                <a:gd name="connsiteX1" fmla="*/ 1700924 w 3670932"/>
                <a:gd name="connsiteY1" fmla="*/ 484286 h 1988879"/>
                <a:gd name="connsiteX2" fmla="*/ 3399817 w 3670932"/>
                <a:gd name="connsiteY2" fmla="*/ 361185 h 1988879"/>
                <a:gd name="connsiteX3" fmla="*/ 2933715 w 3670932"/>
                <a:gd name="connsiteY3" fmla="*/ 1968138 h 1988879"/>
                <a:gd name="connsiteX4" fmla="*/ 240741 w 3670932"/>
                <a:gd name="connsiteY4" fmla="*/ 1193284 h 1988879"/>
                <a:gd name="connsiteX5" fmla="*/ 577152 w 3670932"/>
                <a:gd name="connsiteY5" fmla="*/ 28557 h 1988879"/>
                <a:gd name="connsiteX0" fmla="*/ 5660 w 3065770"/>
                <a:gd name="connsiteY0" fmla="*/ 41752 h 2084853"/>
                <a:gd name="connsiteX1" fmla="*/ 1129432 w 3065770"/>
                <a:gd name="connsiteY1" fmla="*/ 497481 h 2084853"/>
                <a:gd name="connsiteX2" fmla="*/ 2828325 w 3065770"/>
                <a:gd name="connsiteY2" fmla="*/ 374380 h 2084853"/>
                <a:gd name="connsiteX3" fmla="*/ 2362223 w 3065770"/>
                <a:gd name="connsiteY3" fmla="*/ 1981333 h 2084853"/>
                <a:gd name="connsiteX4" fmla="*/ 768571 w 3065770"/>
                <a:gd name="connsiteY4" fmla="*/ 1718703 h 2084853"/>
                <a:gd name="connsiteX5" fmla="*/ 5660 w 3065770"/>
                <a:gd name="connsiteY5" fmla="*/ 41752 h 2084853"/>
                <a:gd name="connsiteX0" fmla="*/ 12471 w 3072581"/>
                <a:gd name="connsiteY0" fmla="*/ 41752 h 2092530"/>
                <a:gd name="connsiteX1" fmla="*/ 1136243 w 3072581"/>
                <a:gd name="connsiteY1" fmla="*/ 497481 h 2092530"/>
                <a:gd name="connsiteX2" fmla="*/ 2835136 w 3072581"/>
                <a:gd name="connsiteY2" fmla="*/ 374380 h 2092530"/>
                <a:gd name="connsiteX3" fmla="*/ 2369034 w 3072581"/>
                <a:gd name="connsiteY3" fmla="*/ 1981333 h 2092530"/>
                <a:gd name="connsiteX4" fmla="*/ 775382 w 3072581"/>
                <a:gd name="connsiteY4" fmla="*/ 1718703 h 2092530"/>
                <a:gd name="connsiteX5" fmla="*/ 12471 w 3072581"/>
                <a:gd name="connsiteY5" fmla="*/ 41752 h 2092530"/>
                <a:gd name="connsiteX0" fmla="*/ 2798 w 3655173"/>
                <a:gd name="connsiteY0" fmla="*/ 869129 h 2007317"/>
                <a:gd name="connsiteX1" fmla="*/ 1718835 w 3655173"/>
                <a:gd name="connsiteY1" fmla="*/ 445136 h 2007317"/>
                <a:gd name="connsiteX2" fmla="*/ 3417728 w 3655173"/>
                <a:gd name="connsiteY2" fmla="*/ 322035 h 2007317"/>
                <a:gd name="connsiteX3" fmla="*/ 2951626 w 3655173"/>
                <a:gd name="connsiteY3" fmla="*/ 1928988 h 2007317"/>
                <a:gd name="connsiteX4" fmla="*/ 1357974 w 3655173"/>
                <a:gd name="connsiteY4" fmla="*/ 1666358 h 2007317"/>
                <a:gd name="connsiteX5" fmla="*/ 2798 w 3655173"/>
                <a:gd name="connsiteY5" fmla="*/ 869129 h 2007317"/>
                <a:gd name="connsiteX0" fmla="*/ 542 w 3652917"/>
                <a:gd name="connsiteY0" fmla="*/ 869129 h 2007318"/>
                <a:gd name="connsiteX1" fmla="*/ 1716579 w 3652917"/>
                <a:gd name="connsiteY1" fmla="*/ 445136 h 2007318"/>
                <a:gd name="connsiteX2" fmla="*/ 3415472 w 3652917"/>
                <a:gd name="connsiteY2" fmla="*/ 322035 h 2007318"/>
                <a:gd name="connsiteX3" fmla="*/ 2949370 w 3652917"/>
                <a:gd name="connsiteY3" fmla="*/ 1928988 h 2007318"/>
                <a:gd name="connsiteX4" fmla="*/ 1355718 w 3652917"/>
                <a:gd name="connsiteY4" fmla="*/ 1666358 h 2007318"/>
                <a:gd name="connsiteX5" fmla="*/ 542 w 3652917"/>
                <a:gd name="connsiteY5" fmla="*/ 869129 h 2007318"/>
                <a:gd name="connsiteX0" fmla="*/ 243 w 3639926"/>
                <a:gd name="connsiteY0" fmla="*/ 869129 h 1955507"/>
                <a:gd name="connsiteX1" fmla="*/ 1716280 w 3639926"/>
                <a:gd name="connsiteY1" fmla="*/ 445136 h 1955507"/>
                <a:gd name="connsiteX2" fmla="*/ 3415173 w 3639926"/>
                <a:gd name="connsiteY2" fmla="*/ 322035 h 1955507"/>
                <a:gd name="connsiteX3" fmla="*/ 2949071 w 3639926"/>
                <a:gd name="connsiteY3" fmla="*/ 1928988 h 1955507"/>
                <a:gd name="connsiteX4" fmla="*/ 1833458 w 3639926"/>
                <a:gd name="connsiteY4" fmla="*/ 1291535 h 1955507"/>
                <a:gd name="connsiteX5" fmla="*/ 243 w 3639926"/>
                <a:gd name="connsiteY5" fmla="*/ 869129 h 1955507"/>
                <a:gd name="connsiteX0" fmla="*/ 243 w 3639926"/>
                <a:gd name="connsiteY0" fmla="*/ 869129 h 1947022"/>
                <a:gd name="connsiteX1" fmla="*/ 1716280 w 3639926"/>
                <a:gd name="connsiteY1" fmla="*/ 445136 h 1947022"/>
                <a:gd name="connsiteX2" fmla="*/ 3415173 w 3639926"/>
                <a:gd name="connsiteY2" fmla="*/ 322035 h 1947022"/>
                <a:gd name="connsiteX3" fmla="*/ 2949071 w 3639926"/>
                <a:gd name="connsiteY3" fmla="*/ 1928988 h 1947022"/>
                <a:gd name="connsiteX4" fmla="*/ 1833458 w 3639926"/>
                <a:gd name="connsiteY4" fmla="*/ 1291535 h 1947022"/>
                <a:gd name="connsiteX5" fmla="*/ 243 w 3639926"/>
                <a:gd name="connsiteY5" fmla="*/ 869129 h 1947022"/>
                <a:gd name="connsiteX0" fmla="*/ 7345 w 3647028"/>
                <a:gd name="connsiteY0" fmla="*/ 869129 h 1947022"/>
                <a:gd name="connsiteX1" fmla="*/ 1723382 w 3647028"/>
                <a:gd name="connsiteY1" fmla="*/ 445136 h 1947022"/>
                <a:gd name="connsiteX2" fmla="*/ 3422275 w 3647028"/>
                <a:gd name="connsiteY2" fmla="*/ 322035 h 1947022"/>
                <a:gd name="connsiteX3" fmla="*/ 2956173 w 3647028"/>
                <a:gd name="connsiteY3" fmla="*/ 1928988 h 1947022"/>
                <a:gd name="connsiteX4" fmla="*/ 1840560 w 3647028"/>
                <a:gd name="connsiteY4" fmla="*/ 1291535 h 1947022"/>
                <a:gd name="connsiteX5" fmla="*/ 7345 w 3647028"/>
                <a:gd name="connsiteY5" fmla="*/ 869129 h 1947022"/>
                <a:gd name="connsiteX0" fmla="*/ 7345 w 3811052"/>
                <a:gd name="connsiteY0" fmla="*/ 869129 h 1929159"/>
                <a:gd name="connsiteX1" fmla="*/ 1723382 w 3811052"/>
                <a:gd name="connsiteY1" fmla="*/ 445136 h 1929159"/>
                <a:gd name="connsiteX2" fmla="*/ 3422275 w 3811052"/>
                <a:gd name="connsiteY2" fmla="*/ 322035 h 1929159"/>
                <a:gd name="connsiteX3" fmla="*/ 2956173 w 3811052"/>
                <a:gd name="connsiteY3" fmla="*/ 1928988 h 1929159"/>
                <a:gd name="connsiteX4" fmla="*/ 1840560 w 3811052"/>
                <a:gd name="connsiteY4" fmla="*/ 1291535 h 1929159"/>
                <a:gd name="connsiteX5" fmla="*/ 7345 w 3811052"/>
                <a:gd name="connsiteY5" fmla="*/ 869129 h 1929159"/>
                <a:gd name="connsiteX0" fmla="*/ 5264 w 3937957"/>
                <a:gd name="connsiteY0" fmla="*/ 1155023 h 1938909"/>
                <a:gd name="connsiteX1" fmla="*/ 1850286 w 3937957"/>
                <a:gd name="connsiteY1" fmla="*/ 454886 h 1938909"/>
                <a:gd name="connsiteX2" fmla="*/ 3549179 w 3937957"/>
                <a:gd name="connsiteY2" fmla="*/ 331785 h 1938909"/>
                <a:gd name="connsiteX3" fmla="*/ 3083077 w 3937957"/>
                <a:gd name="connsiteY3" fmla="*/ 1938738 h 1938909"/>
                <a:gd name="connsiteX4" fmla="*/ 1967464 w 3937957"/>
                <a:gd name="connsiteY4" fmla="*/ 1301285 h 1938909"/>
                <a:gd name="connsiteX5" fmla="*/ 5264 w 3937957"/>
                <a:gd name="connsiteY5" fmla="*/ 1155023 h 1938909"/>
                <a:gd name="connsiteX0" fmla="*/ 23607 w 3956300"/>
                <a:gd name="connsiteY0" fmla="*/ 1155023 h 1938909"/>
                <a:gd name="connsiteX1" fmla="*/ 1868629 w 3956300"/>
                <a:gd name="connsiteY1" fmla="*/ 454886 h 1938909"/>
                <a:gd name="connsiteX2" fmla="*/ 3567522 w 3956300"/>
                <a:gd name="connsiteY2" fmla="*/ 331785 h 1938909"/>
                <a:gd name="connsiteX3" fmla="*/ 3101420 w 3956300"/>
                <a:gd name="connsiteY3" fmla="*/ 1938738 h 1938909"/>
                <a:gd name="connsiteX4" fmla="*/ 1985807 w 3956300"/>
                <a:gd name="connsiteY4" fmla="*/ 1301285 h 1938909"/>
                <a:gd name="connsiteX5" fmla="*/ 23607 w 3956300"/>
                <a:gd name="connsiteY5" fmla="*/ 1155023 h 1938909"/>
                <a:gd name="connsiteX0" fmla="*/ 356 w 3775841"/>
                <a:gd name="connsiteY0" fmla="*/ 1155023 h 1975367"/>
                <a:gd name="connsiteX1" fmla="*/ 1845378 w 3775841"/>
                <a:gd name="connsiteY1" fmla="*/ 454886 h 1975367"/>
                <a:gd name="connsiteX2" fmla="*/ 3544271 w 3775841"/>
                <a:gd name="connsiteY2" fmla="*/ 331785 h 1975367"/>
                <a:gd name="connsiteX3" fmla="*/ 3078169 w 3775841"/>
                <a:gd name="connsiteY3" fmla="*/ 1938738 h 1975367"/>
                <a:gd name="connsiteX4" fmla="*/ 1700608 w 3775841"/>
                <a:gd name="connsiteY4" fmla="*/ 1432728 h 1975367"/>
                <a:gd name="connsiteX5" fmla="*/ 356 w 3775841"/>
                <a:gd name="connsiteY5" fmla="*/ 1155023 h 1975367"/>
                <a:gd name="connsiteX0" fmla="*/ 385 w 3775871"/>
                <a:gd name="connsiteY0" fmla="*/ 1155023 h 1964875"/>
                <a:gd name="connsiteX1" fmla="*/ 1845407 w 3775871"/>
                <a:gd name="connsiteY1" fmla="*/ 454886 h 1964875"/>
                <a:gd name="connsiteX2" fmla="*/ 3544300 w 3775871"/>
                <a:gd name="connsiteY2" fmla="*/ 331785 h 1964875"/>
                <a:gd name="connsiteX3" fmla="*/ 3078198 w 3775871"/>
                <a:gd name="connsiteY3" fmla="*/ 1938738 h 1964875"/>
                <a:gd name="connsiteX4" fmla="*/ 1700637 w 3775871"/>
                <a:gd name="connsiteY4" fmla="*/ 1432728 h 1964875"/>
                <a:gd name="connsiteX5" fmla="*/ 385 w 3775871"/>
                <a:gd name="connsiteY5" fmla="*/ 1155023 h 1964875"/>
                <a:gd name="connsiteX0" fmla="*/ 518 w 3310321"/>
                <a:gd name="connsiteY0" fmla="*/ 1561197 h 1986949"/>
                <a:gd name="connsiteX1" fmla="*/ 1379857 w 3310321"/>
                <a:gd name="connsiteY1" fmla="*/ 469469 h 1986949"/>
                <a:gd name="connsiteX2" fmla="*/ 3078750 w 3310321"/>
                <a:gd name="connsiteY2" fmla="*/ 346368 h 1986949"/>
                <a:gd name="connsiteX3" fmla="*/ 2612648 w 3310321"/>
                <a:gd name="connsiteY3" fmla="*/ 1953321 h 1986949"/>
                <a:gd name="connsiteX4" fmla="*/ 1235087 w 3310321"/>
                <a:gd name="connsiteY4" fmla="*/ 1447311 h 1986949"/>
                <a:gd name="connsiteX5" fmla="*/ 518 w 3310321"/>
                <a:gd name="connsiteY5" fmla="*/ 1561197 h 1986949"/>
                <a:gd name="connsiteX0" fmla="*/ 252954 w 3562757"/>
                <a:gd name="connsiteY0" fmla="*/ 1561197 h 1986950"/>
                <a:gd name="connsiteX1" fmla="*/ 1632293 w 3562757"/>
                <a:gd name="connsiteY1" fmla="*/ 469469 h 1986950"/>
                <a:gd name="connsiteX2" fmla="*/ 3331186 w 3562757"/>
                <a:gd name="connsiteY2" fmla="*/ 346368 h 1986950"/>
                <a:gd name="connsiteX3" fmla="*/ 2865084 w 3562757"/>
                <a:gd name="connsiteY3" fmla="*/ 1953321 h 1986950"/>
                <a:gd name="connsiteX4" fmla="*/ 1487523 w 3562757"/>
                <a:gd name="connsiteY4" fmla="*/ 1447311 h 1986950"/>
                <a:gd name="connsiteX5" fmla="*/ 252954 w 3562757"/>
                <a:gd name="connsiteY5" fmla="*/ 1561197 h 1986950"/>
                <a:gd name="connsiteX0" fmla="*/ 275988 w 4836894"/>
                <a:gd name="connsiteY0" fmla="*/ 1254188 h 1664972"/>
                <a:gd name="connsiteX1" fmla="*/ 1655327 w 4836894"/>
                <a:gd name="connsiteY1" fmla="*/ 162460 h 1664972"/>
                <a:gd name="connsiteX2" fmla="*/ 4715739 w 4836894"/>
                <a:gd name="connsiteY2" fmla="*/ 494988 h 1664972"/>
                <a:gd name="connsiteX3" fmla="*/ 2888118 w 4836894"/>
                <a:gd name="connsiteY3" fmla="*/ 1646312 h 1664972"/>
                <a:gd name="connsiteX4" fmla="*/ 1510557 w 4836894"/>
                <a:gd name="connsiteY4" fmla="*/ 1140302 h 1664972"/>
                <a:gd name="connsiteX5" fmla="*/ 275988 w 4836894"/>
                <a:gd name="connsiteY5" fmla="*/ 1254188 h 1664972"/>
                <a:gd name="connsiteX0" fmla="*/ 275988 w 4716813"/>
                <a:gd name="connsiteY0" fmla="*/ 1630321 h 2049242"/>
                <a:gd name="connsiteX1" fmla="*/ 1655327 w 4716813"/>
                <a:gd name="connsiteY1" fmla="*/ 538593 h 2049242"/>
                <a:gd name="connsiteX2" fmla="*/ 4715739 w 4716813"/>
                <a:gd name="connsiteY2" fmla="*/ 871121 h 2049242"/>
                <a:gd name="connsiteX3" fmla="*/ 2888118 w 4716813"/>
                <a:gd name="connsiteY3" fmla="*/ 2022445 h 2049242"/>
                <a:gd name="connsiteX4" fmla="*/ 1510557 w 4716813"/>
                <a:gd name="connsiteY4" fmla="*/ 1516435 h 2049242"/>
                <a:gd name="connsiteX5" fmla="*/ 275988 w 4716813"/>
                <a:gd name="connsiteY5" fmla="*/ 1630321 h 2049242"/>
                <a:gd name="connsiteX0" fmla="*/ 275988 w 4749030"/>
                <a:gd name="connsiteY0" fmla="*/ 1124638 h 1545870"/>
                <a:gd name="connsiteX1" fmla="*/ 1655327 w 4749030"/>
                <a:gd name="connsiteY1" fmla="*/ 32910 h 1545870"/>
                <a:gd name="connsiteX2" fmla="*/ 4715739 w 4749030"/>
                <a:gd name="connsiteY2" fmla="*/ 365438 h 1545870"/>
                <a:gd name="connsiteX3" fmla="*/ 3175706 w 4749030"/>
                <a:gd name="connsiteY3" fmla="*/ 1192854 h 1545870"/>
                <a:gd name="connsiteX4" fmla="*/ 1510557 w 4749030"/>
                <a:gd name="connsiteY4" fmla="*/ 1010752 h 1545870"/>
                <a:gd name="connsiteX5" fmla="*/ 275988 w 4749030"/>
                <a:gd name="connsiteY5" fmla="*/ 1124638 h 1545870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27950"/>
                <a:gd name="connsiteY0" fmla="*/ 1387914 h 1809146"/>
                <a:gd name="connsiteX1" fmla="*/ 1655327 w 4727950"/>
                <a:gd name="connsiteY1" fmla="*/ 296186 h 1809146"/>
                <a:gd name="connsiteX2" fmla="*/ 4715739 w 4727950"/>
                <a:gd name="connsiteY2" fmla="*/ 628714 h 1809146"/>
                <a:gd name="connsiteX3" fmla="*/ 3175706 w 4727950"/>
                <a:gd name="connsiteY3" fmla="*/ 1456130 h 1809146"/>
                <a:gd name="connsiteX4" fmla="*/ 1510557 w 4727950"/>
                <a:gd name="connsiteY4" fmla="*/ 1274028 h 1809146"/>
                <a:gd name="connsiteX5" fmla="*/ 275988 w 4727950"/>
                <a:gd name="connsiteY5" fmla="*/ 1387914 h 1809146"/>
                <a:gd name="connsiteX0" fmla="*/ 275988 w 4740315"/>
                <a:gd name="connsiteY0" fmla="*/ 1132875 h 1722803"/>
                <a:gd name="connsiteX1" fmla="*/ 1655327 w 4740315"/>
                <a:gd name="connsiteY1" fmla="*/ 41147 h 1722803"/>
                <a:gd name="connsiteX2" fmla="*/ 4715739 w 4740315"/>
                <a:gd name="connsiteY2" fmla="*/ 373675 h 1722803"/>
                <a:gd name="connsiteX3" fmla="*/ 3012343 w 4740315"/>
                <a:gd name="connsiteY3" fmla="*/ 1711656 h 1722803"/>
                <a:gd name="connsiteX4" fmla="*/ 1510557 w 4740315"/>
                <a:gd name="connsiteY4" fmla="*/ 1018989 h 1722803"/>
                <a:gd name="connsiteX5" fmla="*/ 275988 w 4740315"/>
                <a:gd name="connsiteY5" fmla="*/ 1132875 h 1722803"/>
                <a:gd name="connsiteX0" fmla="*/ 275988 w 4756119"/>
                <a:gd name="connsiteY0" fmla="*/ 1127108 h 1542684"/>
                <a:gd name="connsiteX1" fmla="*/ 1655327 w 4756119"/>
                <a:gd name="connsiteY1" fmla="*/ 35380 h 1542684"/>
                <a:gd name="connsiteX2" fmla="*/ 4715739 w 4756119"/>
                <a:gd name="connsiteY2" fmla="*/ 367908 h 1542684"/>
                <a:gd name="connsiteX3" fmla="*/ 3285074 w 4756119"/>
                <a:gd name="connsiteY3" fmla="*/ 1369029 h 1542684"/>
                <a:gd name="connsiteX4" fmla="*/ 1510557 w 4756119"/>
                <a:gd name="connsiteY4" fmla="*/ 1013222 h 1542684"/>
                <a:gd name="connsiteX5" fmla="*/ 275988 w 4756119"/>
                <a:gd name="connsiteY5" fmla="*/ 1127108 h 1542684"/>
                <a:gd name="connsiteX0" fmla="*/ 275988 w 4715923"/>
                <a:gd name="connsiteY0" fmla="*/ 1122352 h 1572226"/>
                <a:gd name="connsiteX1" fmla="*/ 1655327 w 4715923"/>
                <a:gd name="connsiteY1" fmla="*/ 30624 h 1572226"/>
                <a:gd name="connsiteX2" fmla="*/ 4715739 w 4715923"/>
                <a:gd name="connsiteY2" fmla="*/ 363152 h 1572226"/>
                <a:gd name="connsiteX3" fmla="*/ 1510557 w 4715923"/>
                <a:gd name="connsiteY3" fmla="*/ 1008466 h 1572226"/>
                <a:gd name="connsiteX4" fmla="*/ 275988 w 4715923"/>
                <a:gd name="connsiteY4" fmla="*/ 1122352 h 1572226"/>
                <a:gd name="connsiteX0" fmla="*/ 25029 w 4476010"/>
                <a:gd name="connsiteY0" fmla="*/ 1892393 h 2022034"/>
                <a:gd name="connsiteX1" fmla="*/ 2236847 w 4476010"/>
                <a:gd name="connsiteY1" fmla="*/ 11492 h 2022034"/>
                <a:gd name="connsiteX2" fmla="*/ 4464780 w 4476010"/>
                <a:gd name="connsiteY2" fmla="*/ 1133193 h 2022034"/>
                <a:gd name="connsiteX3" fmla="*/ 1259598 w 4476010"/>
                <a:gd name="connsiteY3" fmla="*/ 1778507 h 2022034"/>
                <a:gd name="connsiteX4" fmla="*/ 25029 w 4476010"/>
                <a:gd name="connsiteY4" fmla="*/ 1892393 h 2022034"/>
                <a:gd name="connsiteX0" fmla="*/ 19312 w 4468531"/>
                <a:gd name="connsiteY0" fmla="*/ 1893478 h 2350831"/>
                <a:gd name="connsiteX1" fmla="*/ 2231130 w 4468531"/>
                <a:gd name="connsiteY1" fmla="*/ 12577 h 2350831"/>
                <a:gd name="connsiteX2" fmla="*/ 4459063 w 4468531"/>
                <a:gd name="connsiteY2" fmla="*/ 1134278 h 2350831"/>
                <a:gd name="connsiteX3" fmla="*/ 2962196 w 4468531"/>
                <a:gd name="connsiteY3" fmla="*/ 2337807 h 2350831"/>
                <a:gd name="connsiteX4" fmla="*/ 1253881 w 4468531"/>
                <a:gd name="connsiteY4" fmla="*/ 1779592 h 2350831"/>
                <a:gd name="connsiteX5" fmla="*/ 19312 w 4468531"/>
                <a:gd name="connsiteY5" fmla="*/ 1893478 h 2350831"/>
                <a:gd name="connsiteX0" fmla="*/ 114931 w 4564151"/>
                <a:gd name="connsiteY0" fmla="*/ 1893478 h 2606070"/>
                <a:gd name="connsiteX1" fmla="*/ 2326749 w 4564151"/>
                <a:gd name="connsiteY1" fmla="*/ 12577 h 2606070"/>
                <a:gd name="connsiteX2" fmla="*/ 4554682 w 4564151"/>
                <a:gd name="connsiteY2" fmla="*/ 1134278 h 2606070"/>
                <a:gd name="connsiteX3" fmla="*/ 3057815 w 4564151"/>
                <a:gd name="connsiteY3" fmla="*/ 2337807 h 2606070"/>
                <a:gd name="connsiteX4" fmla="*/ 602599 w 4564151"/>
                <a:gd name="connsiteY4" fmla="*/ 2591133 h 2606070"/>
                <a:gd name="connsiteX5" fmla="*/ 114931 w 4564151"/>
                <a:gd name="connsiteY5" fmla="*/ 1893478 h 2606070"/>
                <a:gd name="connsiteX0" fmla="*/ 339436 w 4163621"/>
                <a:gd name="connsiteY0" fmla="*/ 711041 h 2677547"/>
                <a:gd name="connsiteX1" fmla="*/ 1926219 w 4163621"/>
                <a:gd name="connsiteY1" fmla="*/ 9118 h 2677547"/>
                <a:gd name="connsiteX2" fmla="*/ 4154152 w 4163621"/>
                <a:gd name="connsiteY2" fmla="*/ 1130819 h 2677547"/>
                <a:gd name="connsiteX3" fmla="*/ 2657285 w 4163621"/>
                <a:gd name="connsiteY3" fmla="*/ 2334348 h 2677547"/>
                <a:gd name="connsiteX4" fmla="*/ 202069 w 4163621"/>
                <a:gd name="connsiteY4" fmla="*/ 2587674 h 2677547"/>
                <a:gd name="connsiteX5" fmla="*/ 339436 w 4163621"/>
                <a:gd name="connsiteY5" fmla="*/ 711041 h 2677547"/>
                <a:gd name="connsiteX0" fmla="*/ 8699 w 3970251"/>
                <a:gd name="connsiteY0" fmla="*/ 2578556 h 2717756"/>
                <a:gd name="connsiteX1" fmla="*/ 1732849 w 3970251"/>
                <a:gd name="connsiteY1" fmla="*/ 0 h 2717756"/>
                <a:gd name="connsiteX2" fmla="*/ 3960782 w 3970251"/>
                <a:gd name="connsiteY2" fmla="*/ 1121701 h 2717756"/>
                <a:gd name="connsiteX3" fmla="*/ 2463915 w 3970251"/>
                <a:gd name="connsiteY3" fmla="*/ 2325230 h 2717756"/>
                <a:gd name="connsiteX4" fmla="*/ 8699 w 3970251"/>
                <a:gd name="connsiteY4" fmla="*/ 2578556 h 2717756"/>
                <a:gd name="connsiteX0" fmla="*/ 11617 w 3584652"/>
                <a:gd name="connsiteY0" fmla="*/ 1430838 h 2340009"/>
                <a:gd name="connsiteX1" fmla="*/ 1347250 w 3584652"/>
                <a:gd name="connsiteY1" fmla="*/ 2380 h 2340009"/>
                <a:gd name="connsiteX2" fmla="*/ 3575183 w 3584652"/>
                <a:gd name="connsiteY2" fmla="*/ 1124081 h 2340009"/>
                <a:gd name="connsiteX3" fmla="*/ 2078316 w 3584652"/>
                <a:gd name="connsiteY3" fmla="*/ 2327610 h 2340009"/>
                <a:gd name="connsiteX4" fmla="*/ 11617 w 3584652"/>
                <a:gd name="connsiteY4" fmla="*/ 1430838 h 2340009"/>
                <a:gd name="connsiteX0" fmla="*/ 36322 w 3609357"/>
                <a:gd name="connsiteY0" fmla="*/ 1430838 h 2532978"/>
                <a:gd name="connsiteX1" fmla="*/ 1371955 w 3609357"/>
                <a:gd name="connsiteY1" fmla="*/ 2380 h 2532978"/>
                <a:gd name="connsiteX2" fmla="*/ 3599888 w 3609357"/>
                <a:gd name="connsiteY2" fmla="*/ 1124081 h 2532978"/>
                <a:gd name="connsiteX3" fmla="*/ 2103021 w 3609357"/>
                <a:gd name="connsiteY3" fmla="*/ 2327610 h 2532978"/>
                <a:gd name="connsiteX4" fmla="*/ 36322 w 3609357"/>
                <a:gd name="connsiteY4" fmla="*/ 1430838 h 2532978"/>
                <a:gd name="connsiteX0" fmla="*/ 3580 w 3569301"/>
                <a:gd name="connsiteY0" fmla="*/ 1431089 h 2816320"/>
                <a:gd name="connsiteX1" fmla="*/ 1339213 w 3569301"/>
                <a:gd name="connsiteY1" fmla="*/ 2631 h 2816320"/>
                <a:gd name="connsiteX2" fmla="*/ 3567146 w 3569301"/>
                <a:gd name="connsiteY2" fmla="*/ 1124332 h 2816320"/>
                <a:gd name="connsiteX3" fmla="*/ 1722688 w 3569301"/>
                <a:gd name="connsiteY3" fmla="*/ 2808414 h 2816320"/>
                <a:gd name="connsiteX4" fmla="*/ 3580 w 3569301"/>
                <a:gd name="connsiteY4" fmla="*/ 1431089 h 2816320"/>
                <a:gd name="connsiteX0" fmla="*/ 3579 w 3569300"/>
                <a:gd name="connsiteY0" fmla="*/ 1431089 h 2808414"/>
                <a:gd name="connsiteX1" fmla="*/ 1339212 w 3569300"/>
                <a:gd name="connsiteY1" fmla="*/ 2631 h 2808414"/>
                <a:gd name="connsiteX2" fmla="*/ 3567145 w 3569300"/>
                <a:gd name="connsiteY2" fmla="*/ 1124332 h 2808414"/>
                <a:gd name="connsiteX3" fmla="*/ 1722687 w 3569300"/>
                <a:gd name="connsiteY3" fmla="*/ 2808414 h 2808414"/>
                <a:gd name="connsiteX4" fmla="*/ 3579 w 3569300"/>
                <a:gd name="connsiteY4" fmla="*/ 1431089 h 2808414"/>
                <a:gd name="connsiteX0" fmla="*/ 3579 w 3570402"/>
                <a:gd name="connsiteY0" fmla="*/ 1431089 h 2845664"/>
                <a:gd name="connsiteX1" fmla="*/ 1339212 w 3570402"/>
                <a:gd name="connsiteY1" fmla="*/ 2631 h 2845664"/>
                <a:gd name="connsiteX2" fmla="*/ 3567145 w 3570402"/>
                <a:gd name="connsiteY2" fmla="*/ 1124332 h 2845664"/>
                <a:gd name="connsiteX3" fmla="*/ 1722687 w 3570402"/>
                <a:gd name="connsiteY3" fmla="*/ 2808414 h 2845664"/>
                <a:gd name="connsiteX4" fmla="*/ 3579 w 3570402"/>
                <a:gd name="connsiteY4" fmla="*/ 1431089 h 2845664"/>
                <a:gd name="connsiteX0" fmla="*/ 3579 w 3571531"/>
                <a:gd name="connsiteY0" fmla="*/ 1431089 h 2809355"/>
                <a:gd name="connsiteX1" fmla="*/ 1339212 w 3571531"/>
                <a:gd name="connsiteY1" fmla="*/ 2631 h 2809355"/>
                <a:gd name="connsiteX2" fmla="*/ 3567145 w 3571531"/>
                <a:gd name="connsiteY2" fmla="*/ 1124332 h 2809355"/>
                <a:gd name="connsiteX3" fmla="*/ 1722687 w 3571531"/>
                <a:gd name="connsiteY3" fmla="*/ 2808414 h 2809355"/>
                <a:gd name="connsiteX4" fmla="*/ 3579 w 3571531"/>
                <a:gd name="connsiteY4" fmla="*/ 1431089 h 2809355"/>
                <a:gd name="connsiteX0" fmla="*/ 3579 w 3570449"/>
                <a:gd name="connsiteY0" fmla="*/ 1431089 h 2811091"/>
                <a:gd name="connsiteX1" fmla="*/ 1339212 w 3570449"/>
                <a:gd name="connsiteY1" fmla="*/ 2631 h 2811091"/>
                <a:gd name="connsiteX2" fmla="*/ 3567145 w 3570449"/>
                <a:gd name="connsiteY2" fmla="*/ 1124332 h 2811091"/>
                <a:gd name="connsiteX3" fmla="*/ 1722687 w 3570449"/>
                <a:gd name="connsiteY3" fmla="*/ 2808414 h 2811091"/>
                <a:gd name="connsiteX4" fmla="*/ 3579 w 3570449"/>
                <a:gd name="connsiteY4" fmla="*/ 1431089 h 2811091"/>
                <a:gd name="connsiteX0" fmla="*/ 9477 w 3576347"/>
                <a:gd name="connsiteY0" fmla="*/ 1454488 h 2834490"/>
                <a:gd name="connsiteX1" fmla="*/ 1345110 w 3576347"/>
                <a:gd name="connsiteY1" fmla="*/ 26030 h 2834490"/>
                <a:gd name="connsiteX2" fmla="*/ 3573043 w 3576347"/>
                <a:gd name="connsiteY2" fmla="*/ 1147731 h 2834490"/>
                <a:gd name="connsiteX3" fmla="*/ 1728585 w 3576347"/>
                <a:gd name="connsiteY3" fmla="*/ 2831813 h 2834490"/>
                <a:gd name="connsiteX4" fmla="*/ 9477 w 3576347"/>
                <a:gd name="connsiteY4" fmla="*/ 1454488 h 2834490"/>
                <a:gd name="connsiteX0" fmla="*/ 11200 w 3578070"/>
                <a:gd name="connsiteY0" fmla="*/ 1454488 h 2834490"/>
                <a:gd name="connsiteX1" fmla="*/ 1346833 w 3578070"/>
                <a:gd name="connsiteY1" fmla="*/ 26030 h 2834490"/>
                <a:gd name="connsiteX2" fmla="*/ 3574766 w 3578070"/>
                <a:gd name="connsiteY2" fmla="*/ 1147731 h 2834490"/>
                <a:gd name="connsiteX3" fmla="*/ 1730308 w 3578070"/>
                <a:gd name="connsiteY3" fmla="*/ 2831813 h 2834490"/>
                <a:gd name="connsiteX4" fmla="*/ 11200 w 3578070"/>
                <a:gd name="connsiteY4" fmla="*/ 1454488 h 2834490"/>
                <a:gd name="connsiteX0" fmla="*/ 5238 w 3394494"/>
                <a:gd name="connsiteY0" fmla="*/ 1561249 h 2815719"/>
                <a:gd name="connsiteX1" fmla="*/ 1164359 w 3394494"/>
                <a:gd name="connsiteY1" fmla="*/ 5027 h 2815719"/>
                <a:gd name="connsiteX2" fmla="*/ 3392292 w 3394494"/>
                <a:gd name="connsiteY2" fmla="*/ 1126728 h 2815719"/>
                <a:gd name="connsiteX3" fmla="*/ 1547834 w 3394494"/>
                <a:gd name="connsiteY3" fmla="*/ 2810810 h 2815719"/>
                <a:gd name="connsiteX4" fmla="*/ 5238 w 3394494"/>
                <a:gd name="connsiteY4" fmla="*/ 1561249 h 2815719"/>
                <a:gd name="connsiteX0" fmla="*/ 1714 w 3390970"/>
                <a:gd name="connsiteY0" fmla="*/ 1561249 h 2816846"/>
                <a:gd name="connsiteX1" fmla="*/ 1160835 w 3390970"/>
                <a:gd name="connsiteY1" fmla="*/ 5027 h 2816846"/>
                <a:gd name="connsiteX2" fmla="*/ 3388768 w 3390970"/>
                <a:gd name="connsiteY2" fmla="*/ 1126728 h 2816846"/>
                <a:gd name="connsiteX3" fmla="*/ 1544310 w 3390970"/>
                <a:gd name="connsiteY3" fmla="*/ 2810810 h 2816846"/>
                <a:gd name="connsiteX4" fmla="*/ 1714 w 3390970"/>
                <a:gd name="connsiteY4" fmla="*/ 1561249 h 2816846"/>
                <a:gd name="connsiteX0" fmla="*/ 1714 w 3392183"/>
                <a:gd name="connsiteY0" fmla="*/ 1561249 h 2822298"/>
                <a:gd name="connsiteX1" fmla="*/ 1160835 w 3392183"/>
                <a:gd name="connsiteY1" fmla="*/ 5027 h 2822298"/>
                <a:gd name="connsiteX2" fmla="*/ 3388768 w 3392183"/>
                <a:gd name="connsiteY2" fmla="*/ 1126728 h 2822298"/>
                <a:gd name="connsiteX3" fmla="*/ 1544310 w 3392183"/>
                <a:gd name="connsiteY3" fmla="*/ 2810810 h 2822298"/>
                <a:gd name="connsiteX4" fmla="*/ 1714 w 3392183"/>
                <a:gd name="connsiteY4" fmla="*/ 1561249 h 2822298"/>
                <a:gd name="connsiteX0" fmla="*/ 1599 w 3099681"/>
                <a:gd name="connsiteY0" fmla="*/ 1556274 h 2805936"/>
                <a:gd name="connsiteX1" fmla="*/ 1160720 w 3099681"/>
                <a:gd name="connsiteY1" fmla="*/ 52 h 2805936"/>
                <a:gd name="connsiteX2" fmla="*/ 3097014 w 3099681"/>
                <a:gd name="connsiteY2" fmla="*/ 1505235 h 2805936"/>
                <a:gd name="connsiteX3" fmla="*/ 1544195 w 3099681"/>
                <a:gd name="connsiteY3" fmla="*/ 2805835 h 2805936"/>
                <a:gd name="connsiteX4" fmla="*/ 1599 w 3099681"/>
                <a:gd name="connsiteY4" fmla="*/ 1556274 h 2805936"/>
                <a:gd name="connsiteX0" fmla="*/ 1599 w 3098266"/>
                <a:gd name="connsiteY0" fmla="*/ 1556274 h 2805936"/>
                <a:gd name="connsiteX1" fmla="*/ 1160720 w 3098266"/>
                <a:gd name="connsiteY1" fmla="*/ 52 h 2805936"/>
                <a:gd name="connsiteX2" fmla="*/ 3097014 w 3098266"/>
                <a:gd name="connsiteY2" fmla="*/ 1505235 h 2805936"/>
                <a:gd name="connsiteX3" fmla="*/ 1544195 w 3098266"/>
                <a:gd name="connsiteY3" fmla="*/ 2805835 h 2805936"/>
                <a:gd name="connsiteX4" fmla="*/ 1599 w 3098266"/>
                <a:gd name="connsiteY4" fmla="*/ 1556274 h 2805936"/>
                <a:gd name="connsiteX0" fmla="*/ 6698 w 3107113"/>
                <a:gd name="connsiteY0" fmla="*/ 1556268 h 1995204"/>
                <a:gd name="connsiteX1" fmla="*/ 1165819 w 3107113"/>
                <a:gd name="connsiteY1" fmla="*/ 46 h 1995204"/>
                <a:gd name="connsiteX2" fmla="*/ 3102113 w 3107113"/>
                <a:gd name="connsiteY2" fmla="*/ 1505229 h 1995204"/>
                <a:gd name="connsiteX3" fmla="*/ 1670895 w 3107113"/>
                <a:gd name="connsiteY3" fmla="*/ 1994767 h 1995204"/>
                <a:gd name="connsiteX4" fmla="*/ 6698 w 3107113"/>
                <a:gd name="connsiteY4" fmla="*/ 1556268 h 1995204"/>
                <a:gd name="connsiteX0" fmla="*/ 6698 w 3107610"/>
                <a:gd name="connsiteY0" fmla="*/ 1556268 h 2094159"/>
                <a:gd name="connsiteX1" fmla="*/ 1165819 w 3107610"/>
                <a:gd name="connsiteY1" fmla="*/ 46 h 2094159"/>
                <a:gd name="connsiteX2" fmla="*/ 3102113 w 3107610"/>
                <a:gd name="connsiteY2" fmla="*/ 1505229 h 2094159"/>
                <a:gd name="connsiteX3" fmla="*/ 1670895 w 3107610"/>
                <a:gd name="connsiteY3" fmla="*/ 1994767 h 2094159"/>
                <a:gd name="connsiteX4" fmla="*/ 6698 w 3107610"/>
                <a:gd name="connsiteY4" fmla="*/ 1556268 h 2094159"/>
                <a:gd name="connsiteX0" fmla="*/ 6698 w 3108326"/>
                <a:gd name="connsiteY0" fmla="*/ 1556268 h 2032117"/>
                <a:gd name="connsiteX1" fmla="*/ 1165819 w 3108326"/>
                <a:gd name="connsiteY1" fmla="*/ 46 h 2032117"/>
                <a:gd name="connsiteX2" fmla="*/ 3102113 w 3108326"/>
                <a:gd name="connsiteY2" fmla="*/ 1505229 h 2032117"/>
                <a:gd name="connsiteX3" fmla="*/ 1670895 w 3108326"/>
                <a:gd name="connsiteY3" fmla="*/ 1994767 h 2032117"/>
                <a:gd name="connsiteX4" fmla="*/ 6698 w 3108326"/>
                <a:gd name="connsiteY4" fmla="*/ 1556268 h 2032117"/>
                <a:gd name="connsiteX0" fmla="*/ 2700 w 3101149"/>
                <a:gd name="connsiteY0" fmla="*/ 1588985 h 2065259"/>
                <a:gd name="connsiteX1" fmla="*/ 1324169 w 3101149"/>
                <a:gd name="connsiteY1" fmla="*/ 44 h 2065259"/>
                <a:gd name="connsiteX2" fmla="*/ 3098115 w 3101149"/>
                <a:gd name="connsiteY2" fmla="*/ 1537946 h 2065259"/>
                <a:gd name="connsiteX3" fmla="*/ 1666897 w 3101149"/>
                <a:gd name="connsiteY3" fmla="*/ 2027484 h 2065259"/>
                <a:gd name="connsiteX4" fmla="*/ 2700 w 3101149"/>
                <a:gd name="connsiteY4" fmla="*/ 1588985 h 2065259"/>
                <a:gd name="connsiteX0" fmla="*/ 2700 w 3100106"/>
                <a:gd name="connsiteY0" fmla="*/ 1588985 h 2163738"/>
                <a:gd name="connsiteX1" fmla="*/ 1324169 w 3100106"/>
                <a:gd name="connsiteY1" fmla="*/ 44 h 2163738"/>
                <a:gd name="connsiteX2" fmla="*/ 3098115 w 3100106"/>
                <a:gd name="connsiteY2" fmla="*/ 1537946 h 2163738"/>
                <a:gd name="connsiteX3" fmla="*/ 1666897 w 3100106"/>
                <a:gd name="connsiteY3" fmla="*/ 2027484 h 2163738"/>
                <a:gd name="connsiteX4" fmla="*/ 2700 w 3100106"/>
                <a:gd name="connsiteY4" fmla="*/ 1588985 h 2163738"/>
                <a:gd name="connsiteX0" fmla="*/ 2700 w 3100834"/>
                <a:gd name="connsiteY0" fmla="*/ 1588985 h 2056082"/>
                <a:gd name="connsiteX1" fmla="*/ 1324169 w 3100834"/>
                <a:gd name="connsiteY1" fmla="*/ 44 h 2056082"/>
                <a:gd name="connsiteX2" fmla="*/ 3098115 w 3100834"/>
                <a:gd name="connsiteY2" fmla="*/ 1537946 h 2056082"/>
                <a:gd name="connsiteX3" fmla="*/ 1666897 w 3100834"/>
                <a:gd name="connsiteY3" fmla="*/ 2027484 h 2056082"/>
                <a:gd name="connsiteX4" fmla="*/ 2700 w 3100834"/>
                <a:gd name="connsiteY4" fmla="*/ 1588985 h 2056082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  <a:gd name="connsiteX0" fmla="*/ 2700 w 3101100"/>
                <a:gd name="connsiteY0" fmla="*/ 1588985 h 2041075"/>
                <a:gd name="connsiteX1" fmla="*/ 1324169 w 3101100"/>
                <a:gd name="connsiteY1" fmla="*/ 44 h 2041075"/>
                <a:gd name="connsiteX2" fmla="*/ 3098115 w 3101100"/>
                <a:gd name="connsiteY2" fmla="*/ 1537946 h 2041075"/>
                <a:gd name="connsiteX3" fmla="*/ 1666897 w 3101100"/>
                <a:gd name="connsiteY3" fmla="*/ 2027484 h 2041075"/>
                <a:gd name="connsiteX4" fmla="*/ 2700 w 3101100"/>
                <a:gd name="connsiteY4" fmla="*/ 1588985 h 204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1100" h="2041075">
                  <a:moveTo>
                    <a:pt x="2700" y="1588985"/>
                  </a:moveTo>
                  <a:cubicBezTo>
                    <a:pt x="-54421" y="1251078"/>
                    <a:pt x="808267" y="8550"/>
                    <a:pt x="1324169" y="44"/>
                  </a:cubicBezTo>
                  <a:cubicBezTo>
                    <a:pt x="1840071" y="-8462"/>
                    <a:pt x="3040994" y="1200039"/>
                    <a:pt x="3098115" y="1537946"/>
                  </a:cubicBezTo>
                  <a:cubicBezTo>
                    <a:pt x="3155236" y="1875853"/>
                    <a:pt x="2382291" y="1963492"/>
                    <a:pt x="1666897" y="2027484"/>
                  </a:cubicBezTo>
                  <a:cubicBezTo>
                    <a:pt x="951503" y="2091476"/>
                    <a:pt x="59821" y="1926892"/>
                    <a:pt x="2700" y="1588985"/>
                  </a:cubicBezTo>
                  <a:close/>
                </a:path>
              </a:pathLst>
            </a:custGeom>
            <a:noFill/>
            <a:ln w="50800">
              <a:solidFill>
                <a:srgbClr val="647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EB2D9D2-20CD-5644-82DF-61153D16F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494" t="14619" r="8314" b="29807"/>
            <a:stretch/>
          </p:blipFill>
          <p:spPr>
            <a:xfrm>
              <a:off x="10449501" y="6015373"/>
              <a:ext cx="559871" cy="489887"/>
            </a:xfrm>
            <a:prstGeom prst="rect">
              <a:avLst/>
            </a:prstGeom>
          </p:spPr>
        </p:pic>
        <p:sp>
          <p:nvSpPr>
            <p:cNvPr id="15" name="Titel 1">
              <a:extLst>
                <a:ext uri="{FF2B5EF4-FFF2-40B4-BE49-F238E27FC236}">
                  <a16:creationId xmlns:a16="http://schemas.microsoft.com/office/drawing/2014/main" id="{92F0663E-269E-DB8B-4D56-7B08BC60309F}"/>
                </a:ext>
              </a:extLst>
            </p:cNvPr>
            <p:cNvSpPr txBox="1">
              <a:spLocks/>
            </p:cNvSpPr>
            <p:nvPr/>
          </p:nvSpPr>
          <p:spPr>
            <a:xfrm>
              <a:off x="8051859" y="6045499"/>
              <a:ext cx="2276638" cy="48988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de-DE" sz="1200" b="0" dirty="0">
                  <a:solidFill>
                    <a:schemeClr val="bg1"/>
                  </a:solidFill>
                  <a:latin typeface="TheSans Plain" pitchFamily="2" charset="0"/>
                  <a:cs typeface="Kannada Sangam MN" pitchFamily="2" charset="0"/>
                </a:rPr>
                <a:t>Biomedizin- und Gesundheitstechnik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2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68018D-4A30-0245-A581-E357DFC5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02A29-A96A-854E-A75C-3232443A5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9119"/>
            <a:ext cx="10515600" cy="418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845B0-A96A-1F4A-984E-2254723B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74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47A84"/>
                </a:solidFill>
              </a:defRPr>
            </a:lvl1pPr>
          </a:lstStyle>
          <a:p>
            <a:fld id="{12C137DF-46F0-194D-B8E6-89251B633EE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1F9CB3-A1AC-2CC2-8E52-7965B0B1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47A84"/>
                </a:solidFill>
              </a:defRPr>
            </a:lvl1pPr>
          </a:lstStyle>
          <a:p>
            <a:r>
              <a:rPr lang="de-DE" dirty="0"/>
              <a:t>Autoren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CCBB944-0731-9506-EB09-BCB312E1EBDE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858375" y="216695"/>
            <a:ext cx="2078627" cy="4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0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3" r:id="rId5"/>
    <p:sldLayoutId id="2147483681" r:id="rId6"/>
    <p:sldLayoutId id="2147483682" r:id="rId7"/>
    <p:sldLayoutId id="2147483686" r:id="rId8"/>
    <p:sldLayoutId id="2147483687" r:id="rId9"/>
    <p:sldLayoutId id="2147483688" r:id="rId10"/>
    <p:sldLayoutId id="2147483652" r:id="rId11"/>
    <p:sldLayoutId id="2147483689" r:id="rId12"/>
    <p:sldLayoutId id="2147483690" r:id="rId13"/>
    <p:sldLayoutId id="2147483666" r:id="rId14"/>
    <p:sldLayoutId id="2147483694" r:id="rId15"/>
    <p:sldLayoutId id="2147483695" r:id="rId16"/>
    <p:sldLayoutId id="2147483696" r:id="rId17"/>
    <p:sldLayoutId id="2147483691" r:id="rId18"/>
    <p:sldLayoutId id="2147483692" r:id="rId19"/>
    <p:sldLayoutId id="2147483693" r:id="rId20"/>
    <p:sldLayoutId id="214748366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spc="600" baseline="0">
          <a:solidFill>
            <a:srgbClr val="647A84"/>
          </a:solidFill>
          <a:latin typeface="TheSans Plain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7112E"/>
        </a:buClr>
        <a:buFont typeface="Wingdings" pitchFamily="2" charset="2"/>
        <a:buChar char="§"/>
        <a:defRPr sz="2800" kern="1200">
          <a:solidFill>
            <a:srgbClr val="647A84"/>
          </a:solidFill>
          <a:latin typeface="TheSans Plain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7112E"/>
        </a:buClr>
        <a:buFont typeface="Wingdings" pitchFamily="2" charset="2"/>
        <a:buChar char="§"/>
        <a:defRPr sz="2400" kern="1200">
          <a:solidFill>
            <a:srgbClr val="647A84"/>
          </a:solidFill>
          <a:latin typeface="TheSans Plain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7112E"/>
        </a:buClr>
        <a:buFont typeface="Wingdings" pitchFamily="2" charset="2"/>
        <a:buChar char="§"/>
        <a:defRPr sz="2000" kern="1200">
          <a:solidFill>
            <a:srgbClr val="647A84"/>
          </a:solidFill>
          <a:latin typeface="TheSans Plain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7112E"/>
        </a:buClr>
        <a:buFont typeface="Wingdings" pitchFamily="2" charset="2"/>
        <a:buChar char="§"/>
        <a:defRPr sz="1800" kern="1200">
          <a:solidFill>
            <a:srgbClr val="647A84"/>
          </a:solidFill>
          <a:latin typeface="TheSans Plain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7112E"/>
        </a:buClr>
        <a:buFont typeface="Wingdings" pitchFamily="2" charset="2"/>
        <a:buChar char="§"/>
        <a:defRPr sz="1800" kern="1200">
          <a:solidFill>
            <a:srgbClr val="647A84"/>
          </a:solidFill>
          <a:latin typeface="TheSans Plain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D31EBAE-C14A-457B-BE15-61950027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1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814731-DDE5-4F9A-A44B-B4794C813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1982"/>
            <a:ext cx="9144000" cy="1767223"/>
          </a:xfrm>
        </p:spPr>
        <p:txBody>
          <a:bodyPr/>
          <a:lstStyle/>
          <a:p>
            <a:r>
              <a:rPr lang="de-AT" dirty="0"/>
              <a:t>Amateur funk Sender und Empfänger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D1B758-F6E7-4909-9A2C-7ACA5C62D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2575" y="3106323"/>
            <a:ext cx="9086850" cy="3890962"/>
          </a:xfrm>
        </p:spPr>
        <p:txBody>
          <a:bodyPr/>
          <a:lstStyle/>
          <a:p>
            <a:r>
              <a:rPr lang="de-AT" dirty="0"/>
              <a:t>Georg Marek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425B4-8518-4876-8BAA-BCB4BE9479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16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6598-5A4B-4199-A87B-DDC602B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Idee: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7A68A2-BEDE-47DA-ADCD-E9F42495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latin typeface="+mn-lt"/>
              </a:rPr>
              <a:t>Ein Amateurfunk sende und Empfangs Einrichtung </a:t>
            </a:r>
          </a:p>
          <a:p>
            <a:r>
              <a:rPr lang="de-AT" dirty="0">
                <a:latin typeface="+mn-lt"/>
              </a:rPr>
              <a:t>10m bis 160m</a:t>
            </a:r>
          </a:p>
          <a:p>
            <a:r>
              <a:rPr lang="de-AT" dirty="0">
                <a:latin typeface="+mn-lt"/>
              </a:rPr>
              <a:t>LSB, USB, CW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67EC2D-D018-42B6-BF94-60CEF27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29F43-1202-45E2-B4CC-40E0B48C0F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Georg Marek</a:t>
            </a:r>
          </a:p>
        </p:txBody>
      </p:sp>
    </p:spTree>
    <p:extLst>
      <p:ext uri="{BB962C8B-B14F-4D97-AF65-F5344CB8AC3E}">
        <p14:creationId xmlns:p14="http://schemas.microsoft.com/office/powerpoint/2010/main" val="30547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5F935B3-76C2-48E1-915A-98CAC2766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790" y="1613776"/>
            <a:ext cx="6846419" cy="436134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2B9A31-99F4-4649-9C1F-198CDD8F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933" y="288213"/>
            <a:ext cx="10515600" cy="1325563"/>
          </a:xfrm>
        </p:spPr>
        <p:txBody>
          <a:bodyPr/>
          <a:lstStyle/>
          <a:p>
            <a:r>
              <a:rPr lang="de-AT" dirty="0">
                <a:latin typeface="+mn-lt"/>
              </a:rPr>
              <a:t>Blockschaltbild: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EFE40-1C8F-4E6B-BBE3-7D906E75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BF8B6-2BF4-47A7-B163-CA3B5F5D1F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Georg Marek</a:t>
            </a:r>
          </a:p>
        </p:txBody>
      </p:sp>
    </p:spTree>
    <p:extLst>
      <p:ext uri="{BB962C8B-B14F-4D97-AF65-F5344CB8AC3E}">
        <p14:creationId xmlns:p14="http://schemas.microsoft.com/office/powerpoint/2010/main" val="81981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E6242-4481-4B69-8187-AA5DE58A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495"/>
            <a:ext cx="10515600" cy="1325563"/>
          </a:xfrm>
        </p:spPr>
        <p:txBody>
          <a:bodyPr/>
          <a:lstStyle/>
          <a:p>
            <a:r>
              <a:rPr lang="de-AT" dirty="0"/>
              <a:t>Arbeitsaufteilung: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87E6C0-5C27-4966-9321-82A56A5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137DF-46F0-194D-B8E6-89251B633EEA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BEF007-5E2C-4F5A-80E9-7F5BEA3C4172}"/>
              </a:ext>
            </a:extLst>
          </p:cNvPr>
          <p:cNvSpPr txBox="1">
            <a:spLocks/>
          </p:cNvSpPr>
          <p:nvPr/>
        </p:nvSpPr>
        <p:spPr>
          <a:xfrm>
            <a:off x="838200" y="237013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EB19B"/>
              </a:buClr>
              <a:buFont typeface="Wingdings" pitchFamily="2" charset="2"/>
              <a:buChar char="§"/>
              <a:defRPr sz="2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24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20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1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1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AT" dirty="0"/>
              <a:t>Georg Marek:</a:t>
            </a:r>
          </a:p>
          <a:p>
            <a:r>
              <a:rPr lang="de-AT" dirty="0"/>
              <a:t>Sendeelektronik</a:t>
            </a:r>
          </a:p>
          <a:p>
            <a:r>
              <a:rPr lang="de-AT" dirty="0"/>
              <a:t>Empfangselektronik</a:t>
            </a:r>
          </a:p>
          <a:p>
            <a:r>
              <a:rPr lang="de-AT" dirty="0"/>
              <a:t>Mikrokontroller Programmierung</a:t>
            </a:r>
          </a:p>
          <a:p>
            <a:r>
              <a:rPr lang="de-AT" dirty="0"/>
              <a:t>Schnittstellen Programmierung</a:t>
            </a:r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CE5F1E6F-7ED6-4B0E-A88D-F4B0438BBE7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74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rgbClr val="647A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C137DF-46F0-194D-B8E6-89251B633EE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8D7B9577-87AC-447C-9716-BFC1119CE3E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rgbClr val="647A8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Georg Marek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6624514-2520-40DE-A0CE-CF41444F4434}"/>
              </a:ext>
            </a:extLst>
          </p:cNvPr>
          <p:cNvSpPr txBox="1">
            <a:spLocks/>
          </p:cNvSpPr>
          <p:nvPr/>
        </p:nvSpPr>
        <p:spPr>
          <a:xfrm>
            <a:off x="6019800" y="2370137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EB19B"/>
              </a:buClr>
              <a:buFont typeface="Wingdings" pitchFamily="2" charset="2"/>
              <a:buChar char="§"/>
              <a:defRPr sz="2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24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20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1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EB19B"/>
              </a:buClr>
              <a:buFont typeface="Wingdings" pitchFamily="2" charset="2"/>
              <a:buChar char="§"/>
              <a:defRPr sz="1800" kern="1200">
                <a:solidFill>
                  <a:srgbClr val="647A84"/>
                </a:solidFill>
                <a:latin typeface="TheSans Plain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AT" dirty="0"/>
              <a:t>Georg Marek:</a:t>
            </a:r>
          </a:p>
          <a:p>
            <a:r>
              <a:rPr lang="de-AT" dirty="0"/>
              <a:t>Computer Software</a:t>
            </a:r>
          </a:p>
          <a:p>
            <a:r>
              <a:rPr lang="de-AT" dirty="0"/>
              <a:t>Schnittstellen Programmierung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262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.pptx" id="{FEE4E45D-BE9B-4FD0-A3F6-AB5E47BB9175}" vid="{370469F0-C813-4DEE-A58D-5334841F98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144B3B9FD9F4E8701BAB6558735A5" ma:contentTypeVersion="3" ma:contentTypeDescription="Ein neues Dokument erstellen." ma:contentTypeScope="" ma:versionID="d40aa22cda282e23afc9577fc6611d97">
  <xsd:schema xmlns:xsd="http://www.w3.org/2001/XMLSchema" xmlns:xs="http://www.w3.org/2001/XMLSchema" xmlns:p="http://schemas.microsoft.com/office/2006/metadata/properties" xmlns:ns2="151b1fa9-8228-4cc5-a875-0718a187954b" targetNamespace="http://schemas.microsoft.com/office/2006/metadata/properties" ma:root="true" ma:fieldsID="086c7d07de839077bf2d2ba2d0ee8068" ns2:_="">
    <xsd:import namespace="151b1fa9-8228-4cc5-a875-0718a1879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b1fa9-8228-4cc5-a875-0718a1879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EBF4C-1CBF-443D-9514-964E78E72AAE}">
  <ds:schemaRefs>
    <ds:schemaRef ds:uri="http://schemas.microsoft.com/sharepoint/v3/fields"/>
    <ds:schemaRef ds:uri="c30ccb4a-43b7-4f69-a98f-bd4c6140825e"/>
    <ds:schemaRef ds:uri="http://purl.org/dc/terms/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15ed38d-ed67-41bf-b060-b73408b9b06c"/>
    <ds:schemaRef ds:uri="5e39c299-dc7c-4830-947e-3e53c8b924c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BA42D1-EBB1-443D-B3E3-5A83A7BEF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b1fa9-8228-4cc5-a875-0718a1879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FB8950-32A7-4D95-8EAF-E3372C8F48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HTL-Praesentation</Template>
  <TotalTime>0</TotalTime>
  <Words>54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Wingdings</vt:lpstr>
      <vt:lpstr>Calibri</vt:lpstr>
      <vt:lpstr>THESANS PLAIN</vt:lpstr>
      <vt:lpstr>Arial</vt:lpstr>
      <vt:lpstr>Lemon Tuesday</vt:lpstr>
      <vt:lpstr>Office</vt:lpstr>
      <vt:lpstr>Amateur funk Sender und Empfänger</vt:lpstr>
      <vt:lpstr>Idee:</vt:lpstr>
      <vt:lpstr>Blockschaltbild:</vt:lpstr>
      <vt:lpstr>Arbeitsaufteilung: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Amateur funk Sender und Empfänger</dc:title>
  <dc:creator>Georg Marek (4AHEL)</dc:creator>
  <cp:lastModifiedBy>Georg Marek (4AHEL)</cp:lastModifiedBy>
  <cp:revision>23</cp:revision>
  <dcterms:created xsi:type="dcterms:W3CDTF">2024-04-17T07:28:58Z</dcterms:created>
  <dcterms:modified xsi:type="dcterms:W3CDTF">2024-04-17T08:16:20Z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0x010100BBD94A3D7FEEA041AAA5A05D97AF0E0F</vt:lpwstr>
  </property>
  <property fmtid="{D5CDD505-2E9C-101B-9397-08002B2CF9AE}" pid="3" name="MediaServiceImageTags">
    <vt:lpwstr/>
  </property>
</Properties>
</file>