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41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60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422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858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3240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7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70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719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564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E27E86-64F6-44DE-BA94-29B4E370D5B4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8AC8C-3272-4EF5-A8E0-AA5F00EB6FB3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A4075B-7391-EDD3-6D3E-CCDD5C698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MIESTNA KNIŽNICA	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82C2EF-A9C2-C677-0269-064D8694A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Marek Baňas III.AT</a:t>
            </a:r>
          </a:p>
        </p:txBody>
      </p:sp>
    </p:spTree>
    <p:extLst>
      <p:ext uri="{BB962C8B-B14F-4D97-AF65-F5344CB8AC3E}">
        <p14:creationId xmlns:p14="http://schemas.microsoft.com/office/powerpoint/2010/main" val="40201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15DCF-4D57-5E29-7016-49E5858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Sledovanie dostupnosti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12532C-A774-9225-6D83-8DA2A7C7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dve tabuľky – dostupné knihy, vypožičané knihy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 admina aj pre hosťa rovnaké funkcionality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B56F5EC-7FE6-5CC8-6B22-4DCD19D0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10" y="3165590"/>
            <a:ext cx="5528022" cy="272224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FA8EEA2-5F50-7AC2-280F-8B01F6B5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255227"/>
            <a:ext cx="5324855" cy="26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A5C02-A4E9-9998-702C-163F726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Sledovanie výpožičiek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431C57-5AFE-7D3C-8AE1-FC0910A0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prístup má iba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udeľujú sa pokuty – manuálne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v prípade vrátenia knihy sa výpožička archivuje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dajú sa vytvárať nové výpožičky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479C7D4-6D78-1863-93B0-9A4FBBB1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3192096"/>
            <a:ext cx="6248400" cy="30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E09144-0378-A863-8ED8-777F1B47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výpožičiek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84BE2A-4695-605D-3FC7-D771B8EA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</a:t>
            </a:r>
            <a:r>
              <a:rPr lang="sk-SK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prístup má iba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rgbClr val="404040"/>
                </a:solidFill>
                <a:latin typeface="Calibri" panose="020F0502020204030204" pitchFamily="34" charset="0"/>
              </a:rPr>
              <a:t> dajú sa pridávať iba dostupné knihy</a:t>
            </a:r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19D7B720-2B51-E7F0-1D39-3183A8BE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6" y="2712505"/>
            <a:ext cx="7062216" cy="34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F983F-D2BF-FD68-2B56-ED34890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Sledovanie čitateľov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BDB5EA-E5BB-9E02-A653-A53B9F17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prístup má iba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sledovanie čitateľov, ktorí interagovali s knižnicou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pridávanie nových čitateľov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1AA01BA-6CAC-5DEF-F600-C861CF4F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56" y="2786748"/>
            <a:ext cx="6915912" cy="33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30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85</Words>
  <Application>Microsoft Office PowerPoint</Application>
  <PresentationFormat>Širokouhlá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Retrospektíva</vt:lpstr>
      <vt:lpstr>MIESTNA KNIŽNICA </vt:lpstr>
      <vt:lpstr>Sledovanie dostupnosti</vt:lpstr>
      <vt:lpstr>Sledovanie výpožičiek</vt:lpstr>
      <vt:lpstr>Vytváranie výpožičiek</vt:lpstr>
      <vt:lpstr>Sledovanie čitateľov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MIESTNA KNIŽNICA </dc:title>
  <dc:creator>Marek Baňas</dc:creator>
  <cp:lastModifiedBy>Marek Baňas</cp:lastModifiedBy>
  <cp:revision>1</cp:revision>
  <dcterms:created xsi:type="dcterms:W3CDTF">2024-05-30T17:35:49Z</dcterms:created>
  <dcterms:modified xsi:type="dcterms:W3CDTF">2024-05-30T18:53:18Z</dcterms:modified>
</cp:coreProperties>
</file>