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7EE31-2846-40FB-A674-C1C1B2B00BE3}" v="357" dt="2023-01-10T18:03:22.132"/>
    <p1510:client id="{58DBE8BA-B5ED-460B-B236-5D59278574F1}" v="287" dt="2023-01-11T19:12:20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4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ek3008" TargetMode="External"/><Relationship Id="rId2" Type="http://schemas.openxmlformats.org/officeDocument/2006/relationships/hyperlink" Target="https://github.com/Marek52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Doo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969" y="800011"/>
            <a:ext cx="5507827" cy="19119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cs typeface="Calibri Light"/>
              </a:rPr>
              <a:t>Casino</a:t>
            </a:r>
            <a:br>
              <a:rPr lang="en-US" sz="4600" dirty="0">
                <a:cs typeface="Calibri Light"/>
              </a:rPr>
            </a:br>
            <a:endParaRPr lang="en-US" sz="4600"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37EAA-5596-3A6E-4362-087C6A09B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18"/>
          <a:stretch/>
        </p:blipFill>
        <p:spPr>
          <a:xfrm>
            <a:off x="6783029" y="-235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  <p:pic>
        <p:nvPicPr>
          <p:cNvPr id="3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0011E1-7ED6-AEB9-C87A-31863ED2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42" y="2985210"/>
            <a:ext cx="5381605" cy="24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0E47-FA33-F2A1-6F4C-4617A5B1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760985" cy="84480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Posterama"/>
              </a:rPr>
              <a:t>Tím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BABEF-CD65-CED4-AE9F-9FE3942A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7" y="2837494"/>
            <a:ext cx="10823615" cy="11966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36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Marek Goliaš</a:t>
            </a:r>
            <a:r>
              <a:rPr lang="sk-SK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sk-SK" sz="3600" b="1" dirty="0"/>
              <a:t>     </a:t>
            </a:r>
            <a:r>
              <a:rPr lang="sk-SK" sz="36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Marek Baňas</a:t>
            </a:r>
            <a:r>
              <a:rPr lang="sk-SK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 </a:t>
            </a:r>
            <a:r>
              <a:rPr lang="sk-SK" sz="3600" b="1" dirty="0"/>
              <a:t>      </a:t>
            </a:r>
            <a:r>
              <a:rPr lang="sk-SK" sz="36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Dávid Magura</a:t>
            </a:r>
            <a:endParaRPr lang="sk-SK" sz="3600" b="1">
              <a:solidFill>
                <a:schemeClr val="tx1">
                  <a:lumMod val="95000"/>
                  <a:lumOff val="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3079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C993608-6460-9E29-8A8C-B8BB505F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84" y="574932"/>
            <a:ext cx="11794230" cy="2462682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486E4C4-E9C9-38EC-1EEA-BFC3B7A5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1" y="3565610"/>
            <a:ext cx="11694016" cy="28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0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DF07-D286-2726-C8B6-D8D14525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6798"/>
            <a:ext cx="10972800" cy="1325563"/>
          </a:xfrm>
        </p:spPr>
        <p:txBody>
          <a:bodyPr/>
          <a:lstStyle/>
          <a:p>
            <a:r>
              <a:rPr lang="en-US" dirty="0" err="1">
                <a:cs typeface="Posterama"/>
              </a:rPr>
              <a:t>Problémy</a:t>
            </a:r>
            <a:r>
              <a:rPr lang="en-US" dirty="0">
                <a:cs typeface="Posterama"/>
              </a:rPr>
              <a:t> a </a:t>
            </a:r>
            <a:r>
              <a:rPr lang="en-US" dirty="0" err="1">
                <a:cs typeface="Posterama"/>
              </a:rPr>
              <a:t>komplikácie</a:t>
            </a:r>
            <a:endParaRPr lang="en-US" dirty="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46F4863-8C80-3B34-F8CD-1E6E8FC7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22" r="-659" b="19905"/>
          <a:stretch/>
        </p:blipFill>
        <p:spPr>
          <a:xfrm>
            <a:off x="607387" y="2205855"/>
            <a:ext cx="4913412" cy="15313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1FB983-FA0F-99B4-6991-656A8C1F9A8D}"/>
              </a:ext>
            </a:extLst>
          </p:cNvPr>
          <p:cNvSpPr txBox="1"/>
          <p:nvPr/>
        </p:nvSpPr>
        <p:spPr>
          <a:xfrm>
            <a:off x="6375044" y="2334296"/>
            <a:ext cx="5291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Znaky</a:t>
            </a:r>
            <a:r>
              <a:rPr lang="en-US" dirty="0"/>
              <a:t> </a:t>
            </a:r>
            <a:r>
              <a:rPr lang="en-US" dirty="0" err="1"/>
              <a:t>boli</a:t>
            </a:r>
            <a:r>
              <a:rPr lang="en-US" dirty="0"/>
              <a:t> </a:t>
            </a:r>
            <a:r>
              <a:rPr lang="en-US" dirty="0" err="1"/>
              <a:t>nekompatibilné</a:t>
            </a:r>
            <a:r>
              <a:rPr lang="en-US" dirty="0"/>
              <a:t> s </a:t>
            </a:r>
            <a:r>
              <a:rPr lang="en-US" dirty="0" err="1"/>
              <a:t>konzolou</a:t>
            </a:r>
            <a:r>
              <a:rPr lang="en-US" dirty="0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0C1AA-5268-7502-CB11-5C58FDFE7556}"/>
              </a:ext>
            </a:extLst>
          </p:cNvPr>
          <p:cNvSpPr txBox="1"/>
          <p:nvPr/>
        </p:nvSpPr>
        <p:spPr>
          <a:xfrm>
            <a:off x="6570908" y="5071055"/>
            <a:ext cx="4059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Snaha o </a:t>
            </a:r>
            <a:r>
              <a:rPr lang="en-US" dirty="0" err="1"/>
              <a:t>vypísanie</a:t>
            </a:r>
            <a:r>
              <a:rPr lang="en-US" dirty="0"/>
              <a:t> </a:t>
            </a:r>
            <a:r>
              <a:rPr lang="en-US" dirty="0" err="1"/>
              <a:t>farebného</a:t>
            </a:r>
            <a:r>
              <a:rPr lang="en-US" dirty="0"/>
              <a:t> </a:t>
            </a:r>
            <a:r>
              <a:rPr lang="en-US" dirty="0" err="1"/>
              <a:t>textu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ANSI escape codes</a:t>
            </a:r>
          </a:p>
        </p:txBody>
      </p:sp>
      <p:pic>
        <p:nvPicPr>
          <p:cNvPr id="7" name="Picture 7" descr="A picture containing text, keyboard, electronics, computer&#10;&#10;Description automatically generated">
            <a:extLst>
              <a:ext uri="{FF2B5EF4-FFF2-40B4-BE49-F238E27FC236}">
                <a16:creationId xmlns:a16="http://schemas.microsoft.com/office/drawing/2014/main" id="{D5CF1BEC-4678-EA02-F509-7443E2BC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6" y="4413800"/>
            <a:ext cx="5394100" cy="21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8F7A-9B68-B000-5C76-F5AEAF50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436" y="536318"/>
            <a:ext cx="10969752" cy="930667"/>
          </a:xfrm>
        </p:spPr>
        <p:txBody>
          <a:bodyPr/>
          <a:lstStyle/>
          <a:p>
            <a:r>
              <a:rPr lang="en-US" dirty="0" err="1">
                <a:cs typeface="Posterama"/>
              </a:rPr>
              <a:t>Výsledky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98E80-F8F9-1892-B05B-91DEE340F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986" y="1863051"/>
            <a:ext cx="11334653" cy="4118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Uvodný</a:t>
            </a:r>
            <a:r>
              <a:rPr lang="en-US" dirty="0"/>
              <a:t> </a:t>
            </a:r>
            <a:r>
              <a:rPr lang="en-US" dirty="0" err="1"/>
              <a:t>výpis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animačne</a:t>
            </a:r>
            <a:r>
              <a:rPr lang="en-US" dirty="0"/>
              <a:t> </a:t>
            </a:r>
            <a:r>
              <a:rPr lang="en-US" dirty="0" err="1"/>
              <a:t>zobrazí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hlavnej</a:t>
            </a:r>
            <a:r>
              <a:rPr lang="en-US" dirty="0"/>
              <a:t> </a:t>
            </a:r>
            <a:r>
              <a:rPr lang="en-US" dirty="0" err="1"/>
              <a:t>obrazovke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nám</a:t>
            </a:r>
            <a:r>
              <a:rPr lang="en-US" dirty="0"/>
              <a:t> </a:t>
            </a:r>
            <a:r>
              <a:rPr lang="en-US" dirty="0" err="1"/>
              <a:t>podarilo</a:t>
            </a:r>
            <a:r>
              <a:rPr lang="en-US" dirty="0"/>
              <a:t> </a:t>
            </a:r>
            <a:r>
              <a:rPr lang="en-US" dirty="0" err="1"/>
              <a:t>vypísanie</a:t>
            </a:r>
            <a:r>
              <a:rPr lang="en-US" dirty="0"/>
              <a:t> </a:t>
            </a:r>
          </a:p>
          <a:p>
            <a:r>
              <a:rPr lang="en-US" dirty="0" err="1"/>
              <a:t>špecálnych</a:t>
            </a:r>
            <a:r>
              <a:rPr lang="en-US" dirty="0"/>
              <a:t> </a:t>
            </a:r>
            <a:r>
              <a:rPr lang="en-US" dirty="0" err="1"/>
              <a:t>znakov</a:t>
            </a:r>
            <a:r>
              <a:rPr lang="en-US" dirty="0"/>
              <a:t> 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C53CD923-3FF7-903A-CA6D-45BDDF99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96" y="1204777"/>
            <a:ext cx="6295621" cy="1561436"/>
          </a:xfrm>
          <a:prstGeom prst="rect">
            <a:avLst/>
          </a:prstGeom>
        </p:spPr>
      </p:pic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6B20E43-C953-2C87-51F2-DEC2FA10F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1" t="639" r="18100" b="53994"/>
          <a:stretch/>
        </p:blipFill>
        <p:spPr>
          <a:xfrm>
            <a:off x="7042597" y="3013839"/>
            <a:ext cx="4221810" cy="173556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BFC9C27-ACB7-3F9B-B2C3-B2D0AA228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27" y="4755072"/>
            <a:ext cx="3440805" cy="18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6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716E16-E1C4-4B8C-105A-C98FF7455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839" y="1021220"/>
            <a:ext cx="10917561" cy="512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Podarilo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nám</a:t>
            </a:r>
            <a:r>
              <a:rPr lang="en-US" dirty="0"/>
              <a:t> </a:t>
            </a:r>
            <a:r>
              <a:rPr lang="en-US" dirty="0" err="1"/>
              <a:t>spraviť</a:t>
            </a:r>
            <a:r>
              <a:rPr lang="en-US" dirty="0"/>
              <a:t> </a:t>
            </a:r>
            <a:r>
              <a:rPr lang="en-US" dirty="0" err="1"/>
              <a:t>vypisovanie</a:t>
            </a:r>
            <a:r>
              <a:rPr lang="en-US" dirty="0"/>
              <a:t> </a:t>
            </a:r>
            <a:r>
              <a:rPr lang="en-US" dirty="0" err="1"/>
              <a:t>znakov</a:t>
            </a:r>
            <a:r>
              <a:rPr lang="en-US" dirty="0"/>
              <a:t> v </a:t>
            </a:r>
            <a:r>
              <a:rPr lang="en-US" dirty="0" err="1"/>
              <a:t>obrazovke</a:t>
            </a:r>
            <a:r>
              <a:rPr lang="en-US" dirty="0"/>
              <a:t>, </a:t>
            </a:r>
            <a:r>
              <a:rPr lang="en-US" dirty="0" err="1"/>
              <a:t>kotré</a:t>
            </a:r>
            <a:r>
              <a:rPr lang="en-US" dirty="0"/>
              <a:t> </a:t>
            </a:r>
            <a:r>
              <a:rPr lang="en-US" dirty="0" err="1"/>
              <a:t>pôsobia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točia</a:t>
            </a:r>
            <a:r>
              <a:rPr lang="en-US" dirty="0"/>
              <a:t>   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D8D9A66-8FA5-FDC5-411F-05E60F5B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91" y="2126766"/>
            <a:ext cx="7229339" cy="3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897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81634"/>
      </a:dk2>
      <a:lt2>
        <a:srgbClr val="F0F3F1"/>
      </a:lt2>
      <a:accent1>
        <a:srgbClr val="CC4497"/>
      </a:accent1>
      <a:accent2>
        <a:srgbClr val="B632BA"/>
      </a:accent2>
      <a:accent3>
        <a:srgbClr val="8F44CC"/>
      </a:accent3>
      <a:accent4>
        <a:srgbClr val="4734BB"/>
      </a:accent4>
      <a:accent5>
        <a:srgbClr val="446ACC"/>
      </a:accent5>
      <a:accent6>
        <a:srgbClr val="3291BA"/>
      </a:accent6>
      <a:hlink>
        <a:srgbClr val="3F4D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SplashVTI</vt:lpstr>
      <vt:lpstr>Casino </vt:lpstr>
      <vt:lpstr>Tím</vt:lpstr>
      <vt:lpstr>PowerPoint Presentation</vt:lpstr>
      <vt:lpstr>Problémy a komplikácie</vt:lpstr>
      <vt:lpstr>Výsledky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192</cp:revision>
  <dcterms:created xsi:type="dcterms:W3CDTF">2023-01-10T16:56:09Z</dcterms:created>
  <dcterms:modified xsi:type="dcterms:W3CDTF">2023-01-11T19:12:29Z</dcterms:modified>
</cp:coreProperties>
</file>