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78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563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0749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75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643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482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908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25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29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90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058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09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45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56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497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947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126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7650-825F-4141-B079-8F5214105F2E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60F2-29D3-480E-B628-5FA1B9FEF3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2468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E6235C28-91B3-404A-95A1-5BC8EE702FEF}"/>
              </a:ext>
            </a:extLst>
          </p:cNvPr>
          <p:cNvSpPr txBox="1"/>
          <p:nvPr/>
        </p:nvSpPr>
        <p:spPr>
          <a:xfrm>
            <a:off x="0" y="9605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Piškvorky</a:t>
            </a:r>
            <a:endParaRPr lang="sk-SK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0423BAA7-1F9D-464E-A72A-8D41B5A5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81" y="1930400"/>
            <a:ext cx="4178237" cy="42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9BA8BB0-8618-4454-8D12-98583CAE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20" y="379783"/>
            <a:ext cx="9078592" cy="2029108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15C6EA09-26BE-4911-8F9D-7FFDD6FBA8E4}"/>
              </a:ext>
            </a:extLst>
          </p:cNvPr>
          <p:cNvSpPr txBox="1"/>
          <p:nvPr/>
        </p:nvSpPr>
        <p:spPr>
          <a:xfrm>
            <a:off x="575152" y="2828835"/>
            <a:ext cx="11041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Definícia </a:t>
            </a:r>
            <a:r>
              <a:rPr lang="sk-SK" dirty="0" err="1"/>
              <a:t>nakresli_ciary</a:t>
            </a:r>
            <a:r>
              <a:rPr lang="sk-SK" dirty="0"/>
              <a:t> vykreslí 7 horizontálnych čiar a 7 vertikálnych čiar, čo je vlastne hracia plocha hry </a:t>
            </a:r>
            <a:r>
              <a:rPr lang="sk-SK" dirty="0" err="1"/>
              <a:t>piškvorky</a:t>
            </a:r>
            <a:r>
              <a:rPr lang="sk-SK" dirty="0"/>
              <a:t>.</a:t>
            </a:r>
          </a:p>
          <a:p>
            <a:r>
              <a:rPr lang="sk-SK" dirty="0"/>
              <a:t>Na vykreslenie čiary som použil </a:t>
            </a:r>
            <a:r>
              <a:rPr lang="sk-SK" dirty="0" err="1"/>
              <a:t>pygame.draw.line</a:t>
            </a:r>
            <a:r>
              <a:rPr lang="sk-SK" dirty="0"/>
              <a:t>(miesto kde sa ma vykresliť čiara, farba čiary, pozícia a(</a:t>
            </a:r>
            <a:r>
              <a:rPr lang="sk-SK" dirty="0" err="1"/>
              <a:t>x,y</a:t>
            </a:r>
            <a:r>
              <a:rPr lang="sk-SK" dirty="0"/>
              <a:t>), pozícia b(</a:t>
            </a:r>
            <a:r>
              <a:rPr lang="sk-SK" dirty="0" err="1"/>
              <a:t>x,y</a:t>
            </a:r>
            <a:r>
              <a:rPr lang="sk-SK" dirty="0"/>
              <a:t>), šírka čiary)</a:t>
            </a:r>
          </a:p>
          <a:p>
            <a:r>
              <a:rPr lang="sk-SK" dirty="0" err="1"/>
              <a:t>For</a:t>
            </a:r>
            <a:r>
              <a:rPr lang="sk-SK" dirty="0"/>
              <a:t> cyklus som použil pre zjednodušenie vykreslenia ďalších 6 čiar.</a:t>
            </a:r>
          </a:p>
          <a:p>
            <a:r>
              <a:rPr lang="sk-SK" dirty="0"/>
              <a:t>Namiesto napísania ďalších 6 riadkov na vykreslenie čiar som použil cyklus </a:t>
            </a:r>
            <a:r>
              <a:rPr lang="sk-SK" i="1" dirty="0" err="1"/>
              <a:t>for</a:t>
            </a:r>
            <a:r>
              <a:rPr lang="sk-SK" i="1" dirty="0"/>
              <a:t>, </a:t>
            </a:r>
            <a:r>
              <a:rPr lang="sk-SK" dirty="0"/>
              <a:t>ktorý sa zopakuje 6x a každý krát sa vykreslí čiara o toľko ďalej, koľko je veľkosť políčka.</a:t>
            </a:r>
          </a:p>
        </p:txBody>
      </p:sp>
    </p:spTree>
    <p:extLst>
      <p:ext uri="{BB962C8B-B14F-4D97-AF65-F5344CB8AC3E}">
        <p14:creationId xmlns:p14="http://schemas.microsoft.com/office/powerpoint/2010/main" val="65129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856E77A9-3A1E-4244-BE7B-E55A727B1163}"/>
              </a:ext>
            </a:extLst>
          </p:cNvPr>
          <p:cNvSpPr txBox="1"/>
          <p:nvPr/>
        </p:nvSpPr>
        <p:spPr>
          <a:xfrm>
            <a:off x="1052946" y="581891"/>
            <a:ext cx="913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Kde túto definíciu využívam?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5A71660-7C71-460E-8BCF-D10F44F4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07" y="1190683"/>
            <a:ext cx="4851488" cy="1758951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5076D135-EAA1-4BE5-885A-9FC934A03168}"/>
              </a:ext>
            </a:extLst>
          </p:cNvPr>
          <p:cNvSpPr txBox="1"/>
          <p:nvPr/>
        </p:nvSpPr>
        <p:spPr>
          <a:xfrm>
            <a:off x="6096000" y="1195308"/>
            <a:ext cx="5292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Využívam ju v definícii </a:t>
            </a:r>
            <a:r>
              <a:rPr lang="sk-SK" dirty="0" err="1"/>
              <a:t>restart</a:t>
            </a:r>
            <a:r>
              <a:rPr lang="sk-SK" dirty="0"/>
              <a:t>, ktorá mi resetuje hru. Najskôr sa nastaví okno na bielu farbu a potom sa vykreslia čiary. Nastaví sa hráč na 1, čo je krúžok. Ďalej sa nastaví v konzolovej ploche každé políčko na 0, čo znamená že každé políčko je voľné.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CA33E2DB-D707-4F7E-9AC1-54629A6C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6" y="3168716"/>
            <a:ext cx="4633386" cy="3220083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C8BCED73-3467-4012-801D-ECE8264F9BD9}"/>
              </a:ext>
            </a:extLst>
          </p:cNvPr>
          <p:cNvSpPr txBox="1"/>
          <p:nvPr/>
        </p:nvSpPr>
        <p:spPr>
          <a:xfrm>
            <a:off x="6147288" y="3908367"/>
            <a:ext cx="5189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Ďalej ju používam pred hlavným cyklom </a:t>
            </a:r>
            <a:r>
              <a:rPr lang="sk-SK" dirty="0" err="1"/>
              <a:t>while</a:t>
            </a:r>
            <a:r>
              <a:rPr lang="sk-SK" dirty="0"/>
              <a:t> </a:t>
            </a:r>
            <a:r>
              <a:rPr lang="sk-SK" dirty="0" err="1"/>
              <a:t>True</a:t>
            </a:r>
            <a:r>
              <a:rPr lang="sk-SK" dirty="0"/>
              <a:t>, v ktorom prebieha celá hra. Dal som ju ešte pred tým cyklom, pretože je tam istota, že tie čiary budú vykreslené ešte predtým, než niečo začne.</a:t>
            </a:r>
          </a:p>
        </p:txBody>
      </p:sp>
    </p:spTree>
    <p:extLst>
      <p:ext uri="{BB962C8B-B14F-4D97-AF65-F5344CB8AC3E}">
        <p14:creationId xmlns:p14="http://schemas.microsoft.com/office/powerpoint/2010/main" val="90270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0F77D944-FEE8-4AED-8DBF-CE62B99A53E7}"/>
              </a:ext>
            </a:extLst>
          </p:cNvPr>
          <p:cNvSpPr txBox="1"/>
          <p:nvPr/>
        </p:nvSpPr>
        <p:spPr>
          <a:xfrm>
            <a:off x="5433646" y="551289"/>
            <a:ext cx="66733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Hlavný cyklus začína </a:t>
            </a:r>
            <a:r>
              <a:rPr lang="sk-SK" sz="1600" dirty="0" err="1"/>
              <a:t>for</a:t>
            </a:r>
            <a:r>
              <a:rPr lang="sk-SK" sz="1600" dirty="0"/>
              <a:t> cyklom, ktorý znamená, že pre každý event ktorý nastane, tak zaznamená.</a:t>
            </a:r>
          </a:p>
          <a:p>
            <a:r>
              <a:rPr lang="sk-SK" sz="1600" dirty="0"/>
              <a:t>Prvý </a:t>
            </a:r>
            <a:r>
              <a:rPr lang="sk-SK" sz="1600" dirty="0" err="1"/>
              <a:t>if</a:t>
            </a:r>
            <a:r>
              <a:rPr lang="sk-SK" sz="1600" dirty="0"/>
              <a:t> znamená, že ak zatvorím okno, tak sa program zruší. Druhy </a:t>
            </a:r>
            <a:r>
              <a:rPr lang="sk-SK" sz="1600" dirty="0" err="1"/>
              <a:t>if</a:t>
            </a:r>
            <a:r>
              <a:rPr lang="sk-SK" sz="1600" dirty="0"/>
              <a:t> je, že ak je stlačené tlačidlo na myši a koniec hry je </a:t>
            </a:r>
            <a:r>
              <a:rPr lang="sk-SK" sz="1600" dirty="0" err="1"/>
              <a:t>False</a:t>
            </a:r>
            <a:r>
              <a:rPr lang="sk-SK" sz="1600" dirty="0"/>
              <a:t>, tak sa vykoná všetko čo je pod tým.</a:t>
            </a:r>
          </a:p>
          <a:p>
            <a:endParaRPr lang="sk-SK" sz="1600" dirty="0"/>
          </a:p>
          <a:p>
            <a:r>
              <a:rPr lang="sk-SK" sz="1600" dirty="0"/>
              <a:t>Premenné X a Y slúžia zistenie pozície kurzora myši.</a:t>
            </a:r>
          </a:p>
          <a:p>
            <a:r>
              <a:rPr lang="sk-SK" sz="1600" dirty="0" err="1"/>
              <a:t>klikol_riadok</a:t>
            </a:r>
            <a:r>
              <a:rPr lang="sk-SK" sz="1600" dirty="0"/>
              <a:t> a </a:t>
            </a:r>
            <a:r>
              <a:rPr lang="sk-SK" sz="1600" dirty="0" err="1"/>
              <a:t>klikol_stlpec</a:t>
            </a:r>
            <a:r>
              <a:rPr lang="sk-SK" sz="1600" dirty="0"/>
              <a:t> slúžia na zistenie presného riadku a stĺpca kde hráč klikol.</a:t>
            </a:r>
          </a:p>
          <a:p>
            <a:r>
              <a:rPr lang="sk-SK" sz="1600" dirty="0" err="1"/>
              <a:t>if</a:t>
            </a:r>
            <a:r>
              <a:rPr lang="sk-SK" sz="1600" dirty="0"/>
              <a:t> </a:t>
            </a:r>
            <a:r>
              <a:rPr lang="sk-SK" sz="1600" dirty="0" err="1"/>
              <a:t>volny_stvorec</a:t>
            </a:r>
            <a:r>
              <a:rPr lang="sk-SK" sz="1600" dirty="0"/>
              <a:t>(</a:t>
            </a:r>
            <a:r>
              <a:rPr lang="sk-SK" sz="1600" dirty="0" err="1"/>
              <a:t>klikol_riadok</a:t>
            </a:r>
            <a:r>
              <a:rPr lang="sk-SK" sz="1600" dirty="0"/>
              <a:t>, </a:t>
            </a:r>
            <a:r>
              <a:rPr lang="sk-SK" sz="1600" dirty="0" err="1"/>
              <a:t>klikol_stlpec</a:t>
            </a:r>
            <a:r>
              <a:rPr lang="sk-SK" sz="1600" dirty="0"/>
              <a:t>) skontroluje, či je voľné políčko kde hráč klikol.</a:t>
            </a:r>
          </a:p>
          <a:p>
            <a:endParaRPr lang="sk-SK" sz="1600" dirty="0"/>
          </a:p>
          <a:p>
            <a:r>
              <a:rPr lang="sk-SK" sz="1600" dirty="0"/>
              <a:t>Ďalej sa skontroluje, či je hráč nastavený ako 1 alebo 2.</a:t>
            </a:r>
          </a:p>
          <a:p>
            <a:r>
              <a:rPr lang="sk-SK" sz="1600" dirty="0"/>
              <a:t>Definícia </a:t>
            </a:r>
            <a:r>
              <a:rPr lang="sk-SK" sz="1600" dirty="0" err="1"/>
              <a:t>oznac_stvorec</a:t>
            </a:r>
            <a:r>
              <a:rPr lang="sk-SK" sz="1600" dirty="0"/>
              <a:t> mi v konzolovej ploche označí buď 1 alebo 2, podľa toho kde som klikol.</a:t>
            </a:r>
          </a:p>
          <a:p>
            <a:r>
              <a:rPr lang="sk-SK" sz="1600" dirty="0"/>
              <a:t>Ďalej mi vykresli buď krížik alebo krúžok na dané miesto a kontroluje sa výhra. Ak mi </a:t>
            </a:r>
            <a:r>
              <a:rPr lang="sk-SK" sz="1600" dirty="0" err="1"/>
              <a:t>kontrola_vyhry</a:t>
            </a:r>
            <a:r>
              <a:rPr lang="sk-SK" sz="1600" dirty="0"/>
              <a:t> vráti </a:t>
            </a:r>
            <a:r>
              <a:rPr lang="sk-SK" sz="1600" dirty="0" err="1"/>
              <a:t>True</a:t>
            </a:r>
            <a:r>
              <a:rPr lang="sk-SK" sz="1600" dirty="0"/>
              <a:t>, tak sa </a:t>
            </a:r>
            <a:r>
              <a:rPr lang="sk-SK" sz="1600" dirty="0" err="1"/>
              <a:t>koniec_hry</a:t>
            </a:r>
            <a:r>
              <a:rPr lang="sk-SK" sz="1600" dirty="0"/>
              <a:t> nastaví na </a:t>
            </a:r>
            <a:r>
              <a:rPr lang="sk-SK" sz="1600" dirty="0" err="1"/>
              <a:t>True</a:t>
            </a:r>
            <a:r>
              <a:rPr lang="sk-SK" sz="1600" dirty="0"/>
              <a:t>, čo znamená, že už potom nemôže označovať ďalšie políčka. Vypíše sa výhra a ozve sa víťazný zvuk.</a:t>
            </a:r>
          </a:p>
          <a:p>
            <a:endParaRPr lang="sk-SK" sz="1600" dirty="0">
              <a:solidFill>
                <a:srgbClr val="FF0000"/>
              </a:solidFill>
            </a:endParaRPr>
          </a:p>
          <a:p>
            <a:r>
              <a:rPr lang="sk-SK" sz="1600" dirty="0"/>
              <a:t>Potom sa skontroluje, či už v ploche je zabrané každé políčko. Ak áno, tak vypíše „REMIZA“.</a:t>
            </a:r>
          </a:p>
          <a:p>
            <a:r>
              <a:rPr lang="sk-SK" sz="1600" dirty="0"/>
              <a:t>Posledná časť cyklu znamená, že ak hráč stlačí </a:t>
            </a:r>
            <a:r>
              <a:rPr lang="sk-SK" sz="1600" dirty="0" err="1"/>
              <a:t>enter</a:t>
            </a:r>
            <a:r>
              <a:rPr lang="sk-SK" sz="1600" dirty="0"/>
              <a:t>, tak sa hra reštartuje.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4D0215F-0B74-454F-AB85-007018324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7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1193</TotalTime>
  <Words>433</Words>
  <Application>Microsoft Office PowerPoint</Application>
  <PresentationFormat>Širokouhlá</PresentationFormat>
  <Paragraphs>21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Goliaš</dc:creator>
  <cp:lastModifiedBy>Marek Goliaš</cp:lastModifiedBy>
  <cp:revision>25</cp:revision>
  <dcterms:created xsi:type="dcterms:W3CDTF">2022-03-15T07:01:28Z</dcterms:created>
  <dcterms:modified xsi:type="dcterms:W3CDTF">2022-03-16T17:21:04Z</dcterms:modified>
</cp:coreProperties>
</file>