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64" d="100"/>
          <a:sy n="164" d="100"/>
        </p:scale>
        <p:origin x="17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rgbClr val="404040"/>
                </a:solidFill>
                <a:latin typeface="+mn-lt"/>
              </a:defRPr>
            </a:lvl1pPr>
          </a:lstStyle>
          <a:p>
            <a:r>
              <a:rPr lang="en-US" dirty="0"/>
              <a:t>Separator 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7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44229"/>
            <a:ext cx="8229600" cy="106118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Intermediate 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8229599" cy="12651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Northwestern IT Research Computing Services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FF06-B57A-440A-BE88-CD9A6FC7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vs. Local Branches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948D52-0FD2-4797-BA86-F9B2835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437E6-6030-490C-8EEF-821481AC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34" y="1940685"/>
            <a:ext cx="3712132" cy="1297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131A0-9675-4E09-8258-D5129F692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214" y="3619777"/>
            <a:ext cx="4191572" cy="19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BA9C-C7B2-44F5-9720-C227A635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Remote-related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90B8-95D5-4CF0-A364-633A3B5C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&lt;remote&gt; # gets updates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&lt;remote&gt;/&lt;branch&gt;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&lt;remote&gt; &lt;branch&gt; # fetch + merge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&lt;remote&gt; &lt;branch&gt;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--track &lt;remote&gt;/&lt;branch&gt;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0C049-9B23-4CE1-8856-17591F29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new repository with a README in GitHub.</a:t>
            </a:r>
          </a:p>
          <a:p>
            <a:r>
              <a:rPr lang="en-US" sz="2800" dirty="0"/>
              <a:t>Clone the repository locally.</a:t>
            </a:r>
          </a:p>
          <a:p>
            <a:r>
              <a:rPr lang="en-US" sz="2800" dirty="0"/>
              <a:t>In GitHub, edit the README file and save (commit).</a:t>
            </a:r>
          </a:p>
          <a:p>
            <a:r>
              <a:rPr lang="en-US" sz="28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</a:t>
            </a:r>
            <a:r>
              <a:rPr lang="en-US" sz="2800" dirty="0"/>
              <a:t> to get the new commit. Did your local copy of README change? What is the output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en-US" sz="2800" dirty="0">
                <a:cs typeface="Courier New" panose="02070309020205020404" pitchFamily="49" charset="0"/>
              </a:rPr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--remotes</a:t>
            </a:r>
            <a:r>
              <a:rPr lang="en-US" sz="2800" dirty="0"/>
              <a:t>?</a:t>
            </a:r>
          </a:p>
          <a:p>
            <a:r>
              <a:rPr lang="en-US" sz="2800" dirty="0"/>
              <a:t>Merge in the new commit.</a:t>
            </a:r>
          </a:p>
          <a:p>
            <a:r>
              <a:rPr lang="en-US" sz="2800" dirty="0"/>
              <a:t>On your computer, edit README again, commit, and push to GitHub.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D35C-9612-4737-B6BD-23D5B335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A854-DE67-4378-BAEC-678699FE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Commits are </a:t>
            </a:r>
            <a:r>
              <a:rPr lang="en-US" i="1" dirty="0"/>
              <a:t>snapshots</a:t>
            </a:r>
            <a:r>
              <a:rPr lang="en-US" dirty="0"/>
              <a:t> of the files in a repository with some metadata</a:t>
            </a:r>
          </a:p>
          <a:p>
            <a:pPr lvl="1"/>
            <a:r>
              <a:rPr lang="en-US" dirty="0"/>
              <a:t>Including reference(s) to parent commit(s)</a:t>
            </a:r>
          </a:p>
          <a:p>
            <a:r>
              <a:rPr lang="en-US" dirty="0"/>
              <a:t>Branches in Git are just named pointers to commits.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is not special, it’s just the default branch.</a:t>
            </a:r>
          </a:p>
          <a:p>
            <a:r>
              <a:rPr lang="en-US" dirty="0"/>
              <a:t>HEAD is a special pointer to the most recent commit on the current branch.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983D2-F22A-4B9E-9F86-2989FD17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6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6080"/>
            <a:ext cx="9144000" cy="2738880"/>
          </a:xfrm>
        </p:spPr>
        <p:txBody>
          <a:bodyPr/>
          <a:lstStyle/>
          <a:p>
            <a:r>
              <a:rPr lang="en-US" dirty="0"/>
              <a:t>Branching Example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new folder and initialize a git repository inside it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/>
              <a:t>)</a:t>
            </a:r>
          </a:p>
          <a:p>
            <a:r>
              <a:rPr lang="en-US" sz="2800" dirty="0"/>
              <a:t>Create a file and commit it.</a:t>
            </a:r>
          </a:p>
          <a:p>
            <a:r>
              <a:rPr lang="en-US" sz="2800" dirty="0"/>
              <a:t>Create and check out a new branch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&lt;name&gt;; git checkout &lt;name&gt;</a:t>
            </a:r>
            <a:r>
              <a:rPr lang="en-US" sz="2800" dirty="0"/>
              <a:t>)</a:t>
            </a:r>
          </a:p>
          <a:p>
            <a:r>
              <a:rPr lang="en-US" sz="2800" dirty="0"/>
              <a:t>Create another file and commit it.</a:t>
            </a:r>
          </a:p>
          <a:p>
            <a:r>
              <a:rPr lang="en-US" sz="2800" dirty="0"/>
              <a:t>Check out the master branch and merge your other branch into it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&lt;name&gt;</a:t>
            </a:r>
            <a:r>
              <a:rPr lang="en-US" sz="2800" dirty="0"/>
              <a:t>)</a:t>
            </a:r>
          </a:p>
          <a:p>
            <a:r>
              <a:rPr lang="en-US" sz="2800" dirty="0"/>
              <a:t>View commit history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2974"/>
            <a:ext cx="8229600" cy="483319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Create and check out a new branch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conflict</a:t>
            </a:r>
            <a:r>
              <a:rPr lang="en-US" sz="2400" dirty="0"/>
              <a:t>.</a:t>
            </a:r>
          </a:p>
          <a:p>
            <a:r>
              <a:rPr lang="en-US" sz="2800" dirty="0"/>
              <a:t>Add 4 lines of text to one of your files and commit.</a:t>
            </a:r>
          </a:p>
          <a:p>
            <a:r>
              <a:rPr lang="en-US" sz="2800" dirty="0"/>
              <a:t>Check out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/>
              <a:t> branch, edit the same file, add 4 different lines of text and commit.</a:t>
            </a:r>
          </a:p>
          <a:p>
            <a:r>
              <a:rPr lang="en-US" sz="2800" dirty="0"/>
              <a:t>Try to merge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conflict</a:t>
            </a:r>
            <a:r>
              <a:rPr lang="en-US" sz="2800" dirty="0"/>
              <a:t> branch.</a:t>
            </a:r>
          </a:p>
          <a:p>
            <a:r>
              <a:rPr lang="en-US" sz="2800" dirty="0"/>
              <a:t>Work out the merge conflict and commit.</a:t>
            </a:r>
          </a:p>
          <a:p>
            <a:r>
              <a:rPr lang="en-US" sz="2800" dirty="0"/>
              <a:t>View commit log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--graph</a:t>
            </a:r>
            <a:r>
              <a:rPr lang="en-US" sz="2800" dirty="0"/>
              <a:t>)</a:t>
            </a:r>
          </a:p>
          <a:p>
            <a:r>
              <a:rPr lang="en-US" sz="2800" dirty="0"/>
              <a:t>How many parent commits does each commit have?</a:t>
            </a:r>
          </a:p>
          <a:p>
            <a:r>
              <a:rPr lang="en-US" sz="2800" dirty="0"/>
              <a:t>Delete conflict branch and view log again. What changed?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3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623A-85A0-49BE-817D-F302D459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698A-FCFB-448E-9500-99AA8EBF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commit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except in very simple projects.</a:t>
            </a:r>
          </a:p>
          <a:p>
            <a:r>
              <a:rPr lang="en-US" dirty="0"/>
              <a:t>Some projects use long-running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/>
              <a:t>” or per-developer branches.</a:t>
            </a:r>
          </a:p>
          <a:p>
            <a:r>
              <a:rPr lang="en-US" dirty="0"/>
              <a:t>Use per-feature or per-issue branches.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EAB0F-F84C-488C-852C-E34BB814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E84-4F2B-4477-B350-8707EF4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84BD-312E-488E-9F4A-E1D75149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“remote” is a reference to another git repository.</a:t>
            </a:r>
          </a:p>
          <a:p>
            <a:r>
              <a:rPr lang="en-US" dirty="0"/>
              <a:t>When a repository is cloned, a remote named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dirty="0"/>
              <a:t> is created by default.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5A00-50C5-4EC9-BB04-83EBCFF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E84-4F2B-4477-B350-8707EF4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84BD-312E-488E-9F4A-E1D75149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“Tracking branches” are references to the state of branches on a remote and are managed for you. E.g.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origin/master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&lt;remote&gt;</a:t>
            </a:r>
            <a:r>
              <a:rPr lang="en-US" dirty="0">
                <a:cs typeface="Courier New" panose="02070309020205020404" pitchFamily="49" charset="0"/>
              </a:rPr>
              <a:t> gets updates from the remote repository.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5A00-50C5-4EC9-BB04-83EBCFF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E84-4F2B-4477-B350-8707EF4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84BD-312E-488E-9F4A-E1D75149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Commits from a remote are not merged in automatically!</a:t>
            </a:r>
          </a:p>
          <a:p>
            <a:r>
              <a:rPr lang="en-US" dirty="0">
                <a:cs typeface="Courier New" panose="02070309020205020404" pitchFamily="49" charset="0"/>
              </a:rPr>
              <a:t>You still need to merge them into your local branches with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(or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r>
              <a:rPr lang="en-US" dirty="0">
                <a:cs typeface="Courier New" panose="02070309020205020404" pitchFamily="49" charset="0"/>
              </a:rPr>
              <a:t> which does fetch + merge)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5A00-50C5-4EC9-BB04-83EBCFF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513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Intermediate Git and GitHub</vt:lpstr>
      <vt:lpstr>Git Branches</vt:lpstr>
      <vt:lpstr>Branching Example</vt:lpstr>
      <vt:lpstr>Exercise 1</vt:lpstr>
      <vt:lpstr>Exercise 2</vt:lpstr>
      <vt:lpstr>Using Branches</vt:lpstr>
      <vt:lpstr>Remotes</vt:lpstr>
      <vt:lpstr>Remotes</vt:lpstr>
      <vt:lpstr>Remotes</vt:lpstr>
      <vt:lpstr>Remote vs. Local Branches</vt:lpstr>
      <vt:lpstr>Remote-related commands</vt:lpstr>
      <vt:lpstr>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Matthew T Rich</cp:lastModifiedBy>
  <cp:revision>80</cp:revision>
  <dcterms:created xsi:type="dcterms:W3CDTF">2015-07-21T16:44:10Z</dcterms:created>
  <dcterms:modified xsi:type="dcterms:W3CDTF">2019-07-22T21:57:21Z</dcterms:modified>
</cp:coreProperties>
</file>