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83" r:id="rId3"/>
    <p:sldId id="261" r:id="rId4"/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94" autoAdjust="0"/>
  </p:normalViewPr>
  <p:slideViewPr>
    <p:cSldViewPr snapToGrid="0" snapToObjects="1">
      <p:cViewPr>
        <p:scale>
          <a:sx n="127" d="100"/>
          <a:sy n="127" d="100"/>
        </p:scale>
        <p:origin x="2766" y="9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E6D1952-4C8C-594A-8D47-CC3EBD31CD6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AE82BA9-193E-D440-8A2C-9653656F2AE3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9144000" cy="2738880"/>
          </a:xfrm>
        </p:spPr>
        <p:txBody>
          <a:bodyPr/>
          <a:lstStyle>
            <a:lvl1pPr algn="ctr">
              <a:defRPr>
                <a:solidFill>
                  <a:srgbClr val="404040"/>
                </a:solidFill>
                <a:latin typeface="+mn-lt"/>
              </a:defRPr>
            </a:lvl1pPr>
          </a:lstStyle>
          <a:p>
            <a:r>
              <a:rPr lang="en-US" dirty="0"/>
              <a:t>Separator </a:t>
            </a:r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4" r:id="rId7"/>
    <p:sldLayoutId id="2147483657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44229"/>
            <a:ext cx="8229600" cy="1061186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Intermediate Git and 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48000"/>
            <a:ext cx="8229599" cy="126517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Northwestern IT Research Computing Services</a:t>
            </a: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FE84-4F2B-4477-B350-8707EF4C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684BD-312E-488E-9F4A-E1D75149E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Commits from a remote are not merged in automatically!</a:t>
            </a:r>
          </a:p>
          <a:p>
            <a:r>
              <a:rPr lang="en-US" dirty="0">
                <a:cs typeface="Courier New" panose="02070309020205020404" pitchFamily="49" charset="0"/>
              </a:rPr>
              <a:t>You still need to merge them into your local branches with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merge</a:t>
            </a:r>
            <a:r>
              <a:rPr lang="en-US" dirty="0">
                <a:cs typeface="Courier New" panose="02070309020205020404" pitchFamily="49" charset="0"/>
              </a:rPr>
              <a:t>.</a:t>
            </a:r>
          </a:p>
          <a:p>
            <a:r>
              <a:rPr lang="en-US" dirty="0">
                <a:cs typeface="Courier New" panose="02070309020205020404" pitchFamily="49" charset="0"/>
              </a:rPr>
              <a:t>(or use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  <a:r>
              <a:rPr lang="en-US" dirty="0">
                <a:cs typeface="Courier New" panose="02070309020205020404" pitchFamily="49" charset="0"/>
              </a:rPr>
              <a:t> which does fetch + merge)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65A00-50C5-4EC9-BB04-83EBCFFF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6FF06-B57A-440A-BE88-CD9A6FC7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vs. Local Branches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948D52-0FD2-4797-BA86-F9B2835A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6437E6-6030-490C-8EEF-821481AC3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34" y="1940685"/>
            <a:ext cx="3712132" cy="12975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5131A0-9675-4E09-8258-D5129F692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214" y="3619777"/>
            <a:ext cx="4191572" cy="197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1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BA9C-C7B2-44F5-9720-C227A635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Remote-related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390B8-95D5-4CF0-A364-633A3B5CB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fetch &lt;remote&gt; # gets updates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merge &lt;remote&gt;/&lt;branch&gt;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pull &lt;remote&gt; &lt;branch&gt; # fetch + merge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&lt;remote&gt; &lt;branch&gt;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--track &lt;remote&gt;/&lt;branch&gt;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0C049-9B23-4CE1-8856-17591F29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03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27BE-33CE-45AD-A9D1-AC3F293B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3: Remotes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F4B0B-B133-43A5-98CF-6ED5A6407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Create a new repository with a README in GitHub.</a:t>
            </a:r>
          </a:p>
          <a:p>
            <a:r>
              <a:rPr lang="en-US" sz="2800" dirty="0"/>
              <a:t>Clone the repository locally.</a:t>
            </a:r>
          </a:p>
          <a:p>
            <a:r>
              <a:rPr lang="en-US" sz="2800" dirty="0"/>
              <a:t>In GitHub, edit the README file and save (commit).</a:t>
            </a:r>
          </a:p>
          <a:p>
            <a:r>
              <a:rPr lang="en-US" sz="2800" dirty="0"/>
              <a:t>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fetch</a:t>
            </a:r>
            <a:r>
              <a:rPr lang="en-US" sz="2800" dirty="0"/>
              <a:t> to get the new commit. Did your local copy of README change? What is the output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  <a:r>
              <a:rPr lang="en-US" sz="2800" dirty="0">
                <a:cs typeface="Courier New" panose="02070309020205020404" pitchFamily="49" charset="0"/>
              </a:rPr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log --remotes</a:t>
            </a:r>
            <a:r>
              <a:rPr lang="en-US" sz="2800" dirty="0"/>
              <a:t>?</a:t>
            </a:r>
          </a:p>
          <a:p>
            <a:r>
              <a:rPr lang="en-US" sz="2800" dirty="0"/>
              <a:t>Merge in the new commit.</a:t>
            </a:r>
          </a:p>
          <a:p>
            <a:r>
              <a:rPr lang="en-US" sz="2800" dirty="0"/>
              <a:t>On your computer, edit README again, commit, and push to GitHub.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E1F8-6E58-4B5B-AF4B-87DC156D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02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3EE8-B37A-4924-856E-AD7CFEBCB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37073-35B5-4FFA-9576-0A00FB094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merge</a:t>
            </a:r>
            <a:r>
              <a:rPr lang="en-US" dirty="0"/>
              <a:t> keeps all commit parents and combines changes together in a new commit.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rebase</a:t>
            </a:r>
            <a:r>
              <a:rPr lang="en-US" dirty="0"/>
              <a:t> calculates changes from one branch and “replays” them on another.</a:t>
            </a:r>
          </a:p>
          <a:p>
            <a:r>
              <a:rPr lang="en-US" dirty="0"/>
              <a:t>Use rebase to change the “base” of a branch, e.g. when you want to incorporate changes that occurred on master into a feature branch.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17235-8C8E-459C-A988-54CA3F12A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25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E015A-4542-4A91-ABA1-75A6BE57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rebase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00679-1DFF-4347-8418-07CDF3151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-b feature # do work</a:t>
            </a:r>
          </a:p>
          <a:p>
            <a:r>
              <a:rPr lang="en-US" dirty="0"/>
              <a:t>(other commits happen on master we wish to incorporate into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before merging)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rebase master feature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master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merge feature # fast-forward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C977B-0681-45B8-BCD4-1078F81C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11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943F-347B-44DF-B888-F77466D4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Rebasing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DAFE7-CCB6-4178-A013-5AE8F9FCB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REBASE COMMITS THAT EXIST OUTSIDE YOUR REPOSITORY (I.E. that have been pushed or pulled).</a:t>
            </a:r>
          </a:p>
          <a:p>
            <a:r>
              <a:rPr lang="en-US" dirty="0"/>
              <a:t>Do use rebase to clean your local history before pushing.</a:t>
            </a:r>
          </a:p>
          <a:p>
            <a:r>
              <a:rPr lang="en-US" dirty="0"/>
              <a:t>Rebase can also be used to combine, reorder, and remove commits.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CDDDF-4816-40E4-9DB4-EBB2CFE6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9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27BE-33CE-45AD-A9D1-AC3F293B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4: Simple 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F4B0B-B133-43A5-98CF-6ED5A6407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any local repo, create and checkout a new branch called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</a:p>
          <a:p>
            <a:r>
              <a:rPr lang="en-US" sz="2800" dirty="0"/>
              <a:t>Create a file and commit to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  <a:r>
              <a:rPr lang="en-US" sz="2800" dirty="0"/>
              <a:t> branch.</a:t>
            </a:r>
          </a:p>
          <a:p>
            <a:r>
              <a:rPr lang="en-US" sz="2800" dirty="0"/>
              <a:t>Check out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sz="2800" dirty="0"/>
              <a:t>, create another file, and commit.</a:t>
            </a:r>
          </a:p>
          <a:p>
            <a:r>
              <a:rPr lang="en-US" sz="2800" dirty="0"/>
              <a:t>Switch back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  <a:r>
              <a:rPr lang="en-US" sz="2800" dirty="0"/>
              <a:t> and rebase it onto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master (git rebase master feature)</a:t>
            </a:r>
          </a:p>
          <a:p>
            <a:r>
              <a:rPr lang="en-US" sz="2800" dirty="0">
                <a:cs typeface="Courier New" panose="02070309020205020404" pitchFamily="49" charset="0"/>
              </a:rPr>
              <a:t>Check out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sz="2800" dirty="0">
                <a:cs typeface="Courier New" panose="02070309020205020404" pitchFamily="49" charset="0"/>
              </a:rPr>
              <a:t>, and merge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  <a:r>
              <a:rPr lang="en-US" sz="2800" dirty="0">
                <a:cs typeface="Courier New" panose="02070309020205020404" pitchFamily="49" charset="0"/>
              </a:rPr>
              <a:t> branch back in. Did git use a merge commit or did it fast-forward?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E1F8-6E58-4B5B-AF4B-87DC156D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04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E878-0ED3-41F4-AD91-DD16D0A43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952C0-10F3-4CCF-80B2-087D7A72E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need to undo a previous commit.</a:t>
            </a:r>
          </a:p>
          <a:p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revert</a:t>
            </a:r>
            <a:r>
              <a:rPr lang="en-US" dirty="0">
                <a:solidFill>
                  <a:srgbClr val="00B050"/>
                </a:solidFill>
              </a:rPr>
              <a:t> creates commits that undo changes in previous commits.</a:t>
            </a:r>
          </a:p>
          <a:p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rebase -</a:t>
            </a:r>
            <a:r>
              <a:rPr lang="en-US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allows you to remove commits from your repository’s history.</a:t>
            </a:r>
          </a:p>
          <a:p>
            <a:pPr lvl="1"/>
            <a:r>
              <a:rPr lang="en-US" dirty="0"/>
              <a:t>You must use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-f</a:t>
            </a:r>
            <a:r>
              <a:rPr lang="en-US" dirty="0"/>
              <a:t> (force) to push after removing commits with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rebase</a:t>
            </a:r>
            <a:r>
              <a:rPr lang="en-US" dirty="0"/>
              <a:t>. Be careful!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EE2EA-A0C9-4C77-8773-FE14B7ADA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8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27BE-33CE-45AD-A9D1-AC3F293B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5: Removing 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F4B0B-B133-43A5-98CF-6ED5A6407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any local repo, create a file called “sensitive.txt” and commit.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/>
              <a:t>Edit a different, non-sensitive file and commit again.</a:t>
            </a:r>
          </a:p>
          <a:p>
            <a:r>
              <a:rPr lang="en-US" sz="2800" dirty="0"/>
              <a:t>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rebase –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&lt;commit&gt;</a:t>
            </a:r>
            <a:r>
              <a:rPr lang="en-US" sz="2800"/>
              <a:t> </a:t>
            </a:r>
            <a:r>
              <a:rPr lang="en-US" sz="2800" dirty="0"/>
              <a:t>to remove the commit that created the file sensitive.txt.</a:t>
            </a:r>
          </a:p>
          <a:p>
            <a:r>
              <a:rPr lang="en-US" sz="2800" dirty="0"/>
              <a:t>Run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log --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--graph --all</a:t>
            </a:r>
            <a:r>
              <a:rPr lang="en-US" sz="2800" dirty="0"/>
              <a:t>. What happened to the first commit? Was the other file you edited affected by the rebase?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E1F8-6E58-4B5B-AF4B-87DC156D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6080"/>
            <a:ext cx="9144000" cy="2738880"/>
          </a:xfrm>
        </p:spPr>
        <p:txBody>
          <a:bodyPr>
            <a:normAutofit/>
          </a:bodyPr>
          <a:lstStyle/>
          <a:p>
            <a:r>
              <a:rPr lang="en-US" sz="2800" dirty="0"/>
              <a:t>Slides, links, and exercises: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https://github.com/nuitrcs/intermediate-git-workshop</a:t>
            </a:r>
          </a:p>
        </p:txBody>
      </p:sp>
    </p:spTree>
    <p:extLst>
      <p:ext uri="{BB962C8B-B14F-4D97-AF65-F5344CB8AC3E}">
        <p14:creationId xmlns:p14="http://schemas.microsoft.com/office/powerpoint/2010/main" val="381686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DF9F4-C919-4360-B857-0E492E77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92339-BC20-4DEC-A3B5-468ACCC45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Issues in GitHub are a place to discuss problems, bugs, feature proposals, etc.</a:t>
            </a:r>
          </a:p>
          <a:p>
            <a:r>
              <a:rPr lang="en-US" dirty="0"/>
              <a:t>They can have assignees (people responsible for fixing) and labels (“bug”, “enhancement”, “help wanted”, etc.)</a:t>
            </a:r>
          </a:p>
          <a:p>
            <a:r>
              <a:rPr lang="en-US" dirty="0"/>
              <a:t>Many other GitHub features integrate with Issues.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41E58-D72E-44EF-A0B1-97F28E9E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95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27BE-33CE-45AD-A9D1-AC3F293B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6: GitHub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F4B0B-B133-43A5-98CF-6ED5A6407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In a GitHub repository you own, create an issue and assign it to yourself. Copy the issue number.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/>
              <a:t>Clone the repository locally (if you haven’t already) and create a branch for your issue.</a:t>
            </a:r>
          </a:p>
          <a:p>
            <a:r>
              <a:rPr lang="en-US" sz="2800" dirty="0"/>
              <a:t>Create a commit on that branch, and include “Closes #&lt;issue number&gt;” in the commit message. (e.g. “Closes #1”)</a:t>
            </a:r>
          </a:p>
          <a:p>
            <a:r>
              <a:rPr lang="en-US" sz="2800" dirty="0"/>
              <a:t>Check out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sz="2800" dirty="0"/>
              <a:t> and merge in your issue branch, then push.</a:t>
            </a:r>
          </a:p>
          <a:p>
            <a:r>
              <a:rPr lang="en-US" sz="2800" dirty="0">
                <a:cs typeface="Courier New" panose="02070309020205020404" pitchFamily="49" charset="0"/>
              </a:rPr>
              <a:t>Check the issue in GitHub. Did anything change?</a:t>
            </a:r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E1F8-6E58-4B5B-AF4B-87DC156D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36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11A8-B810-4455-B0FC-ABFEF7BC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Forks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E01CD-06A0-4FE6-BD7B-FE233F59E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Fork in GitHub is a repository that is a copy of an “upstream” repository, and can track changes in the upstream repository.</a:t>
            </a:r>
          </a:p>
          <a:p>
            <a:r>
              <a:rPr lang="en-US" dirty="0"/>
              <a:t>Useful for contributing to large projects, or making your own customizations to a project.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161B3-354D-4A70-BD86-8DBD5CF4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77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27BE-33CE-45AD-A9D1-AC3F293B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7: GitHub Forks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F4B0B-B133-43A5-98CF-6ED5A6407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Create a fork of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nuitrcs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-playground</a:t>
            </a:r>
            <a:r>
              <a:rPr lang="en-US" sz="2800" dirty="0"/>
              <a:t> in your own account and clone the fork to your computer.</a:t>
            </a:r>
          </a:p>
          <a:p>
            <a:r>
              <a:rPr lang="en-US" sz="2800" dirty="0"/>
              <a:t>Add the original repository as a remote called “upstream”: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remote add upstream \  https://github.com/nuitrcs/github-playground.git</a:t>
            </a:r>
          </a:p>
          <a:p>
            <a:r>
              <a:rPr lang="en-US" sz="2800" dirty="0"/>
              <a:t>Wait for the instructor to push to the upstream repo, then pull in the change: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master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fetch upstream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merge upstream/master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E1F8-6E58-4B5B-AF4B-87DC156D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67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11A8-B810-4455-B0FC-ABFEF7BC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E01CD-06A0-4FE6-BD7B-FE233F59E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 requests let you tell others about changes you’ve pushed to GitHub.</a:t>
            </a:r>
          </a:p>
          <a:p>
            <a:r>
              <a:rPr lang="en-US" dirty="0"/>
              <a:t>They offer a place to discuss and review changes before they are accepted.</a:t>
            </a:r>
          </a:p>
          <a:p>
            <a:r>
              <a:rPr lang="en-US" dirty="0"/>
              <a:t>You can add commits to a pull request after it has been opened.</a:t>
            </a:r>
          </a:p>
          <a:p>
            <a:r>
              <a:rPr lang="en-US" dirty="0"/>
              <a:t>All the commits will be merged if/when the pull request is accepted.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161B3-354D-4A70-BD86-8DBD5CF4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34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27BE-33CE-45AD-A9D1-AC3F293B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8: Pull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F4B0B-B133-43A5-98CF-6ED5A6407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Pair up with a partner.</a:t>
            </a:r>
          </a:p>
          <a:p>
            <a:r>
              <a:rPr lang="en-US" sz="2800" dirty="0"/>
              <a:t>Partner A creates a public repository with a README file. Partner B forks and clones this repository.</a:t>
            </a:r>
          </a:p>
          <a:p>
            <a:r>
              <a:rPr lang="en-US" sz="2800" dirty="0"/>
              <a:t>Partner B edits the README and commits, then pushes to their fork.</a:t>
            </a:r>
          </a:p>
          <a:p>
            <a:r>
              <a:rPr lang="en-US" sz="2800" dirty="0"/>
              <a:t>Partner B creates a pull request.</a:t>
            </a:r>
          </a:p>
          <a:p>
            <a:r>
              <a:rPr lang="en-US" sz="2800" dirty="0"/>
              <a:t>Partner A accepts and merges the pull request.</a:t>
            </a:r>
          </a:p>
          <a:p>
            <a:r>
              <a:rPr lang="en-US" sz="2800" dirty="0"/>
              <a:t>Switch roles and do it again! Try commenting on the pull request this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E1F8-6E58-4B5B-AF4B-87DC156D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40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CD35C-9612-4737-B6BD-23D5B3359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7A854-DE67-4378-BAEC-678699FEF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Commits are </a:t>
            </a:r>
            <a:r>
              <a:rPr lang="en-US" i="1" dirty="0"/>
              <a:t>snapshots</a:t>
            </a:r>
            <a:r>
              <a:rPr lang="en-US" dirty="0"/>
              <a:t> of the files in a repository with some metadata</a:t>
            </a:r>
          </a:p>
          <a:p>
            <a:pPr lvl="1"/>
            <a:r>
              <a:rPr lang="en-US" dirty="0"/>
              <a:t>Including reference(s) to parent commit(s)</a:t>
            </a:r>
          </a:p>
          <a:p>
            <a:r>
              <a:rPr lang="en-US" dirty="0"/>
              <a:t>Branches in Git are just named pointers to commits.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is not special, it’s just the default branch.</a:t>
            </a:r>
          </a:p>
          <a:p>
            <a:r>
              <a:rPr lang="en-US" dirty="0"/>
              <a:t>HEAD is a special pointer to the most recent commit on the current branch.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983D2-F22A-4B9E-9F86-2989FD17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6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6080"/>
            <a:ext cx="9144000" cy="2738880"/>
          </a:xfrm>
        </p:spPr>
        <p:txBody>
          <a:bodyPr/>
          <a:lstStyle/>
          <a:p>
            <a:r>
              <a:rPr lang="en-US" dirty="0"/>
              <a:t>Branching Example</a:t>
            </a:r>
          </a:p>
        </p:txBody>
      </p:sp>
    </p:spTree>
    <p:extLst>
      <p:ext uri="{BB962C8B-B14F-4D97-AF65-F5344CB8AC3E}">
        <p14:creationId xmlns:p14="http://schemas.microsoft.com/office/powerpoint/2010/main" val="234204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27BE-33CE-45AD-A9D1-AC3F293B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F4B0B-B133-43A5-98CF-6ED5A6407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Create a new folder and initialize a git repository inside it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800" dirty="0"/>
              <a:t>)</a:t>
            </a:r>
          </a:p>
          <a:p>
            <a:r>
              <a:rPr lang="en-US" sz="2800" dirty="0"/>
              <a:t>Create a file and commit it.</a:t>
            </a:r>
          </a:p>
          <a:p>
            <a:r>
              <a:rPr lang="en-US" sz="2800" dirty="0"/>
              <a:t>Create and check out a new branch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&lt;name&gt;; git checkout &lt;name&gt;</a:t>
            </a:r>
            <a:r>
              <a:rPr lang="en-US" sz="2800" dirty="0"/>
              <a:t>)</a:t>
            </a:r>
          </a:p>
          <a:p>
            <a:r>
              <a:rPr lang="en-US" sz="2800" dirty="0"/>
              <a:t>Create another file and commit it.</a:t>
            </a:r>
          </a:p>
          <a:p>
            <a:r>
              <a:rPr lang="en-US" sz="2800" dirty="0"/>
              <a:t>Check out the master branch and merge your other branch into it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merge &lt;name&gt;</a:t>
            </a:r>
            <a:r>
              <a:rPr lang="en-US" sz="2800" dirty="0"/>
              <a:t>)</a:t>
            </a:r>
          </a:p>
          <a:p>
            <a:r>
              <a:rPr lang="en-US" sz="2800" dirty="0"/>
              <a:t>View commit history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log --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2800" dirty="0"/>
              <a:t>)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E1F8-6E58-4B5B-AF4B-87DC156D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27BE-33CE-45AD-A9D1-AC3F293B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2: Merge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F4B0B-B133-43A5-98CF-6ED5A6407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2974"/>
            <a:ext cx="8229600" cy="483319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Create and check out a new branch called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conflict</a:t>
            </a:r>
            <a:r>
              <a:rPr lang="en-US" sz="2400" dirty="0"/>
              <a:t>.</a:t>
            </a:r>
          </a:p>
          <a:p>
            <a:r>
              <a:rPr lang="en-US" sz="2800" dirty="0"/>
              <a:t>Add 4 lines of text to one of your files and commit.</a:t>
            </a:r>
          </a:p>
          <a:p>
            <a:r>
              <a:rPr lang="en-US" sz="2800" dirty="0"/>
              <a:t>Check out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sz="2800" dirty="0"/>
              <a:t> branch, edit the same file, add 4 different lines of text and commit.</a:t>
            </a:r>
          </a:p>
          <a:p>
            <a:r>
              <a:rPr lang="en-US" sz="2800" dirty="0"/>
              <a:t>Try to merge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conflict</a:t>
            </a:r>
            <a:r>
              <a:rPr lang="en-US" sz="2800" dirty="0"/>
              <a:t> branch.</a:t>
            </a:r>
          </a:p>
          <a:p>
            <a:r>
              <a:rPr lang="en-US" sz="2800" dirty="0"/>
              <a:t>Work out the merge conflict and commit.</a:t>
            </a:r>
          </a:p>
          <a:p>
            <a:r>
              <a:rPr lang="en-US" sz="2800" dirty="0"/>
              <a:t>View commit log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log --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--graph</a:t>
            </a:r>
            <a:r>
              <a:rPr lang="en-US" sz="2800" dirty="0"/>
              <a:t>)</a:t>
            </a:r>
          </a:p>
          <a:p>
            <a:r>
              <a:rPr lang="en-US" sz="2800" dirty="0"/>
              <a:t>How many parent commits does each commit have?</a:t>
            </a:r>
          </a:p>
          <a:p>
            <a:r>
              <a:rPr lang="en-US" sz="2800" dirty="0"/>
              <a:t>Delete conflict branch and view log again. What changed?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E1F8-6E58-4B5B-AF4B-87DC156D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31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5623A-85A0-49BE-817D-F302D4596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0698A-FCFB-448E-9500-99AA8EBFB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commit to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except in very simple projects.</a:t>
            </a:r>
          </a:p>
          <a:p>
            <a:r>
              <a:rPr lang="en-US" dirty="0"/>
              <a:t>Some projects use long-running “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r>
              <a:rPr lang="en-US" dirty="0"/>
              <a:t>” or per-developer branches.</a:t>
            </a:r>
          </a:p>
          <a:p>
            <a:r>
              <a:rPr lang="en-US" dirty="0"/>
              <a:t>Use per-feature or per-issue branches.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EAB0F-F84C-488C-852C-E34BB814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5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FE84-4F2B-4477-B350-8707EF4C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684BD-312E-488E-9F4A-E1D75149E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“remote” is a reference to another git repository.</a:t>
            </a:r>
          </a:p>
          <a:p>
            <a:r>
              <a:rPr lang="en-US" dirty="0"/>
              <a:t>When a repository is cloned, a remote named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en-US" dirty="0"/>
              <a:t> is created by default.</a:t>
            </a:r>
          </a:p>
          <a:p>
            <a:r>
              <a:rPr lang="en-US" dirty="0"/>
              <a:t>Repositories can have any number of remotes (zero </a:t>
            </a:r>
            <a:r>
              <a:rPr lang="en-US"/>
              <a:t>or more).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65A00-50C5-4EC9-BB04-83EBCFFF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1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FE84-4F2B-4477-B350-8707EF4C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684BD-312E-488E-9F4A-E1D75149E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“Tracking branches” are references to the state of branches on a remote and are managed for you. E.g.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origin/master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fetch &lt;remote&gt;</a:t>
            </a:r>
            <a:r>
              <a:rPr lang="en-US" dirty="0">
                <a:cs typeface="Courier New" panose="02070309020205020404" pitchFamily="49" charset="0"/>
              </a:rPr>
              <a:t> gets updates from the remote repository.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65A00-50C5-4EC9-BB04-83EBCFFF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4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2591</TotalTime>
  <Words>1319</Words>
  <Application>Microsoft Office PowerPoint</Application>
  <PresentationFormat>On-screen Show (4:3)</PresentationFormat>
  <Paragraphs>140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Courier New</vt:lpstr>
      <vt:lpstr>Office Theme</vt:lpstr>
      <vt:lpstr>Intermediate Git and GitHub</vt:lpstr>
      <vt:lpstr>Slides, links, and exercises:  https://github.com/nuitrcs/intermediate-git-workshop</vt:lpstr>
      <vt:lpstr>Git Branches</vt:lpstr>
      <vt:lpstr>Branching Example</vt:lpstr>
      <vt:lpstr>Exercise 1: Branching</vt:lpstr>
      <vt:lpstr>Exercise 2: Merge Conflicts</vt:lpstr>
      <vt:lpstr>Using Branches</vt:lpstr>
      <vt:lpstr>Remotes</vt:lpstr>
      <vt:lpstr>Remotes</vt:lpstr>
      <vt:lpstr>Remotes</vt:lpstr>
      <vt:lpstr>Remote vs. Local Branches</vt:lpstr>
      <vt:lpstr>Remote-related commands</vt:lpstr>
      <vt:lpstr>Exercise 3: Remotes</vt:lpstr>
      <vt:lpstr>Rebasing</vt:lpstr>
      <vt:lpstr>Simple rebase workflow</vt:lpstr>
      <vt:lpstr>Rebasing tips</vt:lpstr>
      <vt:lpstr>Exercise 4: Simple Rebase</vt:lpstr>
      <vt:lpstr>Changing History</vt:lpstr>
      <vt:lpstr>Exercise 5: Removing Commits</vt:lpstr>
      <vt:lpstr>GitHub Issues</vt:lpstr>
      <vt:lpstr>Exercise 6: GitHub Issues</vt:lpstr>
      <vt:lpstr>GitHub Forks</vt:lpstr>
      <vt:lpstr>Exercise 7: GitHub Forks</vt:lpstr>
      <vt:lpstr>Pull Requests</vt:lpstr>
      <vt:lpstr>Exercise 8: Pull Requests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Matthew T Rich</cp:lastModifiedBy>
  <cp:revision>130</cp:revision>
  <cp:lastPrinted>2019-07-24T20:35:26Z</cp:lastPrinted>
  <dcterms:created xsi:type="dcterms:W3CDTF">2015-07-21T16:44:10Z</dcterms:created>
  <dcterms:modified xsi:type="dcterms:W3CDTF">2019-07-25T21:39:40Z</dcterms:modified>
</cp:coreProperties>
</file>